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4" r:id="rId4"/>
    <p:sldId id="40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8885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101B6-6602-70CF-FF4E-AF960AE7B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0D06FA-1ED1-8730-E5DF-5F936C43BD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98E361-9A0C-EE8F-0E1E-510BB4624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31F72-8CCB-6679-AF78-AD97D3E882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64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Australia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4E606F91-45FE-19BC-821F-9C43E92E1463}"/>
              </a:ext>
            </a:extLst>
          </p:cNvPr>
          <p:cNvGrpSpPr/>
          <p:nvPr/>
        </p:nvGrpSpPr>
        <p:grpSpPr>
          <a:xfrm>
            <a:off x="3487661" y="1034160"/>
            <a:ext cx="5216678" cy="4789679"/>
            <a:chOff x="-27123616" y="4925855"/>
            <a:chExt cx="5216678" cy="4789679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AE466EC1-0938-663D-A145-E35AD2A48A01}"/>
                </a:ext>
              </a:extLst>
            </p:cNvPr>
            <p:cNvSpPr/>
            <p:nvPr/>
          </p:nvSpPr>
          <p:spPr>
            <a:xfrm>
              <a:off x="-22360566" y="728287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85EAE9BA-7836-A077-3293-744C3F00ECB6}"/>
                </a:ext>
              </a:extLst>
            </p:cNvPr>
            <p:cNvSpPr/>
            <p:nvPr/>
          </p:nvSpPr>
          <p:spPr>
            <a:xfrm>
              <a:off x="-26745714" y="728287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5BD43D42-B567-7393-2088-D25185FDEEA7}"/>
                </a:ext>
              </a:extLst>
            </p:cNvPr>
            <p:cNvSpPr/>
            <p:nvPr/>
          </p:nvSpPr>
          <p:spPr>
            <a:xfrm>
              <a:off x="-23645885" y="84616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69307C3-5F48-5227-388D-E7BA77B59782}"/>
                </a:ext>
              </a:extLst>
            </p:cNvPr>
            <p:cNvSpPr/>
            <p:nvPr/>
          </p:nvSpPr>
          <p:spPr>
            <a:xfrm>
              <a:off x="-22360485" y="80687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62723B3E-2DA1-9012-25ED-3EE463ECF275}"/>
                </a:ext>
              </a:extLst>
            </p:cNvPr>
            <p:cNvSpPr/>
            <p:nvPr/>
          </p:nvSpPr>
          <p:spPr>
            <a:xfrm>
              <a:off x="-24174996" y="80687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83FABB9-A150-BE35-FC84-066EB366439F}"/>
                </a:ext>
              </a:extLst>
            </p:cNvPr>
            <p:cNvSpPr/>
            <p:nvPr/>
          </p:nvSpPr>
          <p:spPr>
            <a:xfrm>
              <a:off x="-26745633" y="80687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2261FBD-81A0-4E94-A838-D0ABC0CB6D78}"/>
                </a:ext>
              </a:extLst>
            </p:cNvPr>
            <p:cNvSpPr/>
            <p:nvPr/>
          </p:nvSpPr>
          <p:spPr>
            <a:xfrm>
              <a:off x="-22889758" y="767584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A0FEF76-5794-4053-1ABA-DA4BBDA75AE9}"/>
                </a:ext>
              </a:extLst>
            </p:cNvPr>
            <p:cNvSpPr/>
            <p:nvPr/>
          </p:nvSpPr>
          <p:spPr>
            <a:xfrm>
              <a:off x="-23645885" y="767584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C8169C22-59AB-B507-1022-8FDBA5678458}"/>
                </a:ext>
              </a:extLst>
            </p:cNvPr>
            <p:cNvSpPr/>
            <p:nvPr/>
          </p:nvSpPr>
          <p:spPr>
            <a:xfrm>
              <a:off x="-25460234" y="767584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1EEBA1EC-0419-5718-C116-79AAA1A6D213}"/>
                </a:ext>
              </a:extLst>
            </p:cNvPr>
            <p:cNvSpPr/>
            <p:nvPr/>
          </p:nvSpPr>
          <p:spPr>
            <a:xfrm>
              <a:off x="-26216441" y="767584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0D9E5B9-0E3C-DA73-E25C-53E92A3B7CF2}"/>
                </a:ext>
              </a:extLst>
            </p:cNvPr>
            <p:cNvSpPr/>
            <p:nvPr/>
          </p:nvSpPr>
          <p:spPr>
            <a:xfrm>
              <a:off x="-23116531" y="728295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59D41F9-1900-79BB-A3A8-CC5E5439D8A1}"/>
                </a:ext>
              </a:extLst>
            </p:cNvPr>
            <p:cNvSpPr/>
            <p:nvPr/>
          </p:nvSpPr>
          <p:spPr>
            <a:xfrm>
              <a:off x="-24174996" y="728295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F0E5E160-6CC6-4471-13C1-F2E508FD38CE}"/>
                </a:ext>
              </a:extLst>
            </p:cNvPr>
            <p:cNvSpPr/>
            <p:nvPr/>
          </p:nvSpPr>
          <p:spPr>
            <a:xfrm>
              <a:off x="-24931203" y="728295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ABFD3BA9-4768-7728-C073-0E8FA282B0D2}"/>
                </a:ext>
              </a:extLst>
            </p:cNvPr>
            <p:cNvSpPr/>
            <p:nvPr/>
          </p:nvSpPr>
          <p:spPr>
            <a:xfrm>
              <a:off x="-25989668" y="728295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06EC1B75-5455-207D-FD18-CC09EA1467A3}"/>
                </a:ext>
              </a:extLst>
            </p:cNvPr>
            <p:cNvSpPr/>
            <p:nvPr/>
          </p:nvSpPr>
          <p:spPr>
            <a:xfrm>
              <a:off x="-22889758" y="68900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45C9BF9-48D6-3CC7-B312-028F993543FF}"/>
                </a:ext>
              </a:extLst>
            </p:cNvPr>
            <p:cNvSpPr/>
            <p:nvPr/>
          </p:nvSpPr>
          <p:spPr>
            <a:xfrm>
              <a:off x="-23645885" y="68900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FB842D16-BEFA-C09A-47E0-F3D85EE2F5DC}"/>
                </a:ext>
              </a:extLst>
            </p:cNvPr>
            <p:cNvSpPr/>
            <p:nvPr/>
          </p:nvSpPr>
          <p:spPr>
            <a:xfrm>
              <a:off x="-25460234" y="68900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0D07417-D45E-3FD3-BC86-1ADBFA82E60C}"/>
                </a:ext>
              </a:extLst>
            </p:cNvPr>
            <p:cNvSpPr/>
            <p:nvPr/>
          </p:nvSpPr>
          <p:spPr>
            <a:xfrm>
              <a:off x="-26216441" y="68900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0B013E6-C376-CFA1-0F4B-DFFFED88AABE}"/>
                </a:ext>
              </a:extLst>
            </p:cNvPr>
            <p:cNvSpPr/>
            <p:nvPr/>
          </p:nvSpPr>
          <p:spPr>
            <a:xfrm>
              <a:off x="-22360485" y="64972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1BB78104-A1CC-80EB-5B09-02AB9CBC947F}"/>
                </a:ext>
              </a:extLst>
            </p:cNvPr>
            <p:cNvSpPr/>
            <p:nvPr/>
          </p:nvSpPr>
          <p:spPr>
            <a:xfrm>
              <a:off x="-24174996" y="64971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90633F3C-3891-2154-95E9-2CDFF12761D0}"/>
                </a:ext>
              </a:extLst>
            </p:cNvPr>
            <p:cNvSpPr/>
            <p:nvPr/>
          </p:nvSpPr>
          <p:spPr>
            <a:xfrm>
              <a:off x="-24931203" y="64971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1AF7DA01-A701-6ECA-35AD-9C613D3997ED}"/>
                </a:ext>
              </a:extLst>
            </p:cNvPr>
            <p:cNvSpPr/>
            <p:nvPr/>
          </p:nvSpPr>
          <p:spPr>
            <a:xfrm>
              <a:off x="-26745714" y="64972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910F222-3FCE-42C0-F8BE-9B49BEEA21A7}"/>
                </a:ext>
              </a:extLst>
            </p:cNvPr>
            <p:cNvSpPr/>
            <p:nvPr/>
          </p:nvSpPr>
          <p:spPr>
            <a:xfrm>
              <a:off x="-23645885" y="610428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CA7A4D56-3468-DFEF-9375-8E5FDAEAF558}"/>
                </a:ext>
              </a:extLst>
            </p:cNvPr>
            <p:cNvSpPr/>
            <p:nvPr/>
          </p:nvSpPr>
          <p:spPr>
            <a:xfrm>
              <a:off x="-25460234" y="610428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9EFE53C6-2F55-3494-7C89-E79CC478C107}"/>
                </a:ext>
              </a:extLst>
            </p:cNvPr>
            <p:cNvSpPr/>
            <p:nvPr/>
          </p:nvSpPr>
          <p:spPr>
            <a:xfrm>
              <a:off x="-26745553" y="70208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D384CF83-F6B3-FD9D-56F3-21940D4A4DC4}"/>
                </a:ext>
              </a:extLst>
            </p:cNvPr>
            <p:cNvSpPr/>
            <p:nvPr/>
          </p:nvSpPr>
          <p:spPr>
            <a:xfrm>
              <a:off x="-23797013" y="74141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E98B802-77D7-0D11-C470-E081288F202D}"/>
                </a:ext>
              </a:extLst>
            </p:cNvPr>
            <p:cNvSpPr/>
            <p:nvPr/>
          </p:nvSpPr>
          <p:spPr>
            <a:xfrm>
              <a:off x="-25309186" y="66284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B5C0B77B-75AD-F8FB-9BB7-DD979A08D003}"/>
                </a:ext>
              </a:extLst>
            </p:cNvPr>
            <p:cNvSpPr/>
            <p:nvPr/>
          </p:nvSpPr>
          <p:spPr>
            <a:xfrm>
              <a:off x="-25611685" y="66284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F0EF17DB-9819-6380-C6D3-608B3A94B406}"/>
                </a:ext>
              </a:extLst>
            </p:cNvPr>
            <p:cNvSpPr/>
            <p:nvPr/>
          </p:nvSpPr>
          <p:spPr>
            <a:xfrm>
              <a:off x="-23797013" y="66284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B51282E6-9DA1-D406-17A6-06D102EFEDDE}"/>
                </a:ext>
              </a:extLst>
            </p:cNvPr>
            <p:cNvSpPr/>
            <p:nvPr/>
          </p:nvSpPr>
          <p:spPr>
            <a:xfrm>
              <a:off x="-23494514" y="66284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AD25B9B-E03D-D12B-FEDD-D57AEBA41088}"/>
                </a:ext>
              </a:extLst>
            </p:cNvPr>
            <p:cNvSpPr/>
            <p:nvPr/>
          </p:nvSpPr>
          <p:spPr>
            <a:xfrm>
              <a:off x="-26745553" y="67593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BC6171D-6451-3CCB-E4B8-AFC16CE6906C}"/>
                </a:ext>
              </a:extLst>
            </p:cNvPr>
            <p:cNvSpPr/>
            <p:nvPr/>
          </p:nvSpPr>
          <p:spPr>
            <a:xfrm>
              <a:off x="-22662984" y="64973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9F38A9EA-7A0C-788D-68F6-64298AB2EB18}"/>
                </a:ext>
              </a:extLst>
            </p:cNvPr>
            <p:cNvSpPr/>
            <p:nvPr/>
          </p:nvSpPr>
          <p:spPr>
            <a:xfrm>
              <a:off x="-24931123" y="67595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4C2568EA-F490-2BEA-47A4-0259A5A24272}"/>
                </a:ext>
              </a:extLst>
            </p:cNvPr>
            <p:cNvSpPr/>
            <p:nvPr/>
          </p:nvSpPr>
          <p:spPr>
            <a:xfrm>
              <a:off x="-24174916" y="67595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46785090-E6D4-7D0D-AFEE-A96A1C29C4C9}"/>
                </a:ext>
              </a:extLst>
            </p:cNvPr>
            <p:cNvSpPr/>
            <p:nvPr/>
          </p:nvSpPr>
          <p:spPr>
            <a:xfrm>
              <a:off x="-23116531" y="64972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38D7B1AC-C1BA-5BCE-E315-ED50B47ADFD3}"/>
                </a:ext>
              </a:extLst>
            </p:cNvPr>
            <p:cNvSpPr/>
            <p:nvPr/>
          </p:nvSpPr>
          <p:spPr>
            <a:xfrm>
              <a:off x="-22360405" y="67593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9DA6E54-A14F-11C6-55D0-B1976938CA8C}"/>
                </a:ext>
              </a:extLst>
            </p:cNvPr>
            <p:cNvSpPr/>
            <p:nvPr/>
          </p:nvSpPr>
          <p:spPr>
            <a:xfrm>
              <a:off x="-24704349" y="689014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D4050B2F-C594-943D-6798-46F67F045142}"/>
                </a:ext>
              </a:extLst>
            </p:cNvPr>
            <p:cNvSpPr/>
            <p:nvPr/>
          </p:nvSpPr>
          <p:spPr>
            <a:xfrm>
              <a:off x="-24401770" y="689014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6F253E74-E517-2B0A-249E-67AF568102F5}"/>
                </a:ext>
              </a:extLst>
            </p:cNvPr>
            <p:cNvSpPr/>
            <p:nvPr/>
          </p:nvSpPr>
          <p:spPr>
            <a:xfrm>
              <a:off x="-26896923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651E507D-5B90-55B9-9F01-EDCE2296FFCC}"/>
                </a:ext>
              </a:extLst>
            </p:cNvPr>
            <p:cNvSpPr/>
            <p:nvPr/>
          </p:nvSpPr>
          <p:spPr>
            <a:xfrm>
              <a:off x="-25460154" y="55808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0D296795-BF0F-4498-A8F2-E14A4FCF0C20}"/>
                </a:ext>
              </a:extLst>
            </p:cNvPr>
            <p:cNvSpPr/>
            <p:nvPr/>
          </p:nvSpPr>
          <p:spPr>
            <a:xfrm>
              <a:off x="-26594424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CD3B555D-3B0F-1F01-020B-E88766103663}"/>
                </a:ext>
              </a:extLst>
            </p:cNvPr>
            <p:cNvSpPr/>
            <p:nvPr/>
          </p:nvSpPr>
          <p:spPr>
            <a:xfrm>
              <a:off x="-25838459" y="702113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F272EDC4-1E53-A90B-8300-53B4F7384538}"/>
                </a:ext>
              </a:extLst>
            </p:cNvPr>
            <p:cNvSpPr/>
            <p:nvPr/>
          </p:nvSpPr>
          <p:spPr>
            <a:xfrm>
              <a:off x="-25989587" y="64972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E78ED8F9-1191-2BE9-6986-CFE1AD309DE3}"/>
                </a:ext>
              </a:extLst>
            </p:cNvPr>
            <p:cNvSpPr/>
            <p:nvPr/>
          </p:nvSpPr>
          <p:spPr>
            <a:xfrm>
              <a:off x="-25687249" y="702081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A43D7ECB-16C2-13B1-C145-84F19E198097}"/>
                </a:ext>
              </a:extLst>
            </p:cNvPr>
            <p:cNvSpPr/>
            <p:nvPr/>
          </p:nvSpPr>
          <p:spPr>
            <a:xfrm>
              <a:off x="-25082251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7160A19-F5EA-B1A5-4E9F-C3214E14E4B5}"/>
                </a:ext>
              </a:extLst>
            </p:cNvPr>
            <p:cNvSpPr/>
            <p:nvPr/>
          </p:nvSpPr>
          <p:spPr>
            <a:xfrm>
              <a:off x="-26443134" y="64972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D0ADA6A7-58D1-9BA2-AEC0-CE426BD0DDF2}"/>
                </a:ext>
              </a:extLst>
            </p:cNvPr>
            <p:cNvSpPr/>
            <p:nvPr/>
          </p:nvSpPr>
          <p:spPr>
            <a:xfrm>
              <a:off x="-24931042" y="70208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81A678C0-8B0C-1808-E1A2-2972308848BA}"/>
                </a:ext>
              </a:extLst>
            </p:cNvPr>
            <p:cNvSpPr/>
            <p:nvPr/>
          </p:nvSpPr>
          <p:spPr>
            <a:xfrm>
              <a:off x="-24174996" y="70208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51CF06A6-15FB-9BEA-86B4-AD0DD2344C38}"/>
                </a:ext>
              </a:extLst>
            </p:cNvPr>
            <p:cNvSpPr/>
            <p:nvPr/>
          </p:nvSpPr>
          <p:spPr>
            <a:xfrm>
              <a:off x="-22511775" y="83304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EEBB419B-10C1-FBB2-86B4-5B849D722BCE}"/>
                </a:ext>
              </a:extLst>
            </p:cNvPr>
            <p:cNvSpPr/>
            <p:nvPr/>
          </p:nvSpPr>
          <p:spPr>
            <a:xfrm>
              <a:off x="-27048132" y="64973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DD9D89AE-E3EC-0095-E275-85C147F61B34}"/>
                </a:ext>
              </a:extLst>
            </p:cNvPr>
            <p:cNvSpPr/>
            <p:nvPr/>
          </p:nvSpPr>
          <p:spPr>
            <a:xfrm>
              <a:off x="-24023867" y="83304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459CEF60-1D9F-043A-1C30-0FFDA424995F}"/>
                </a:ext>
              </a:extLst>
            </p:cNvPr>
            <p:cNvSpPr/>
            <p:nvPr/>
          </p:nvSpPr>
          <p:spPr>
            <a:xfrm>
              <a:off x="-24023867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502D56B6-45F1-0541-8EE7-3DFB6CB4CD12}"/>
                </a:ext>
              </a:extLst>
            </p:cNvPr>
            <p:cNvSpPr/>
            <p:nvPr/>
          </p:nvSpPr>
          <p:spPr>
            <a:xfrm>
              <a:off x="-22889677" y="819940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E8E62C01-DD1B-EB90-275D-62C68912112A}"/>
                </a:ext>
              </a:extLst>
            </p:cNvPr>
            <p:cNvSpPr/>
            <p:nvPr/>
          </p:nvSpPr>
          <p:spPr>
            <a:xfrm>
              <a:off x="-23418950" y="702081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A2D31FE1-A4C8-BFFD-8D07-3B2720098036}"/>
                </a:ext>
              </a:extLst>
            </p:cNvPr>
            <p:cNvSpPr/>
            <p:nvPr/>
          </p:nvSpPr>
          <p:spPr>
            <a:xfrm>
              <a:off x="-22889677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E7D9F4F7-FBE0-03A5-1D37-7B8E5D4E94EE}"/>
                </a:ext>
              </a:extLst>
            </p:cNvPr>
            <p:cNvSpPr/>
            <p:nvPr/>
          </p:nvSpPr>
          <p:spPr>
            <a:xfrm>
              <a:off x="-22511775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52DBA069-B4C9-83A3-68B0-CDD8A1057F3A}"/>
                </a:ext>
              </a:extLst>
            </p:cNvPr>
            <p:cNvSpPr/>
            <p:nvPr/>
          </p:nvSpPr>
          <p:spPr>
            <a:xfrm>
              <a:off x="-23645804" y="819940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DBEE179-3350-6544-A77E-6462B44CB72A}"/>
                </a:ext>
              </a:extLst>
            </p:cNvPr>
            <p:cNvSpPr/>
            <p:nvPr/>
          </p:nvSpPr>
          <p:spPr>
            <a:xfrm>
              <a:off x="-23645804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49159E0C-DAB3-F224-C055-B9F52EACDD34}"/>
                </a:ext>
              </a:extLst>
            </p:cNvPr>
            <p:cNvSpPr/>
            <p:nvPr/>
          </p:nvSpPr>
          <p:spPr>
            <a:xfrm>
              <a:off x="-25233622" y="57117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945DBDEF-A879-69BB-8FA5-A0B094796E35}"/>
                </a:ext>
              </a:extLst>
            </p:cNvPr>
            <p:cNvSpPr/>
            <p:nvPr/>
          </p:nvSpPr>
          <p:spPr>
            <a:xfrm>
              <a:off x="-22360405" y="70208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3807C3B5-8BB3-0448-14E3-F51A3AE7CCF7}"/>
                </a:ext>
              </a:extLst>
            </p:cNvPr>
            <p:cNvSpPr/>
            <p:nvPr/>
          </p:nvSpPr>
          <p:spPr>
            <a:xfrm>
              <a:off x="-22209196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AE691767-311F-E653-3649-8A888AD2425A}"/>
                </a:ext>
              </a:extLst>
            </p:cNvPr>
            <p:cNvSpPr/>
            <p:nvPr/>
          </p:nvSpPr>
          <p:spPr>
            <a:xfrm>
              <a:off x="-22663065" y="80686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7F6B9D28-B1EA-0001-A267-DC2C763F4406}"/>
                </a:ext>
              </a:extLst>
            </p:cNvPr>
            <p:cNvSpPr/>
            <p:nvPr/>
          </p:nvSpPr>
          <p:spPr>
            <a:xfrm>
              <a:off x="-23116531" y="80686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02939099-3C30-89F9-E610-57D1662880BB}"/>
                </a:ext>
              </a:extLst>
            </p:cNvPr>
            <p:cNvSpPr/>
            <p:nvPr/>
          </p:nvSpPr>
          <p:spPr>
            <a:xfrm>
              <a:off x="-26972488" y="71522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BB5397A4-EAE2-A371-5548-81E64F1DD562}"/>
                </a:ext>
              </a:extLst>
            </p:cNvPr>
            <p:cNvSpPr/>
            <p:nvPr/>
          </p:nvSpPr>
          <p:spPr>
            <a:xfrm>
              <a:off x="-26518860" y="71522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BF6938A0-FCA4-285C-C234-0823D644B3A3}"/>
                </a:ext>
              </a:extLst>
            </p:cNvPr>
            <p:cNvSpPr/>
            <p:nvPr/>
          </p:nvSpPr>
          <p:spPr>
            <a:xfrm>
              <a:off x="-26367651" y="71518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B3957BCB-3B46-35C1-38F8-DDE356101B3B}"/>
                </a:ext>
              </a:extLst>
            </p:cNvPr>
            <p:cNvSpPr/>
            <p:nvPr/>
          </p:nvSpPr>
          <p:spPr>
            <a:xfrm>
              <a:off x="-25989587" y="80686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CD745067-7B5F-EF77-5694-2D22290896D8}"/>
                </a:ext>
              </a:extLst>
            </p:cNvPr>
            <p:cNvSpPr/>
            <p:nvPr/>
          </p:nvSpPr>
          <p:spPr>
            <a:xfrm>
              <a:off x="-23872497" y="571163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742D61A5-FD29-4EFB-6612-EB78D9F35231}"/>
                </a:ext>
              </a:extLst>
            </p:cNvPr>
            <p:cNvSpPr/>
            <p:nvPr/>
          </p:nvSpPr>
          <p:spPr>
            <a:xfrm>
              <a:off x="-26443134" y="80686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04F4E030-D5CC-6114-F89F-D2E1A55CF512}"/>
                </a:ext>
              </a:extLst>
            </p:cNvPr>
            <p:cNvSpPr/>
            <p:nvPr/>
          </p:nvSpPr>
          <p:spPr>
            <a:xfrm>
              <a:off x="-25460315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8CFE27A4-E564-708B-D25A-E3EC10D638F4}"/>
                </a:ext>
              </a:extLst>
            </p:cNvPr>
            <p:cNvSpPr/>
            <p:nvPr/>
          </p:nvSpPr>
          <p:spPr>
            <a:xfrm>
              <a:off x="-25309186" y="71518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F6148F77-313E-8929-D7F0-70A2D395BA8A}"/>
                </a:ext>
              </a:extLst>
            </p:cNvPr>
            <p:cNvSpPr/>
            <p:nvPr/>
          </p:nvSpPr>
          <p:spPr>
            <a:xfrm>
              <a:off x="-25460154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70C8A038-B200-7F30-AE9A-39A664E50E17}"/>
                </a:ext>
              </a:extLst>
            </p:cNvPr>
            <p:cNvSpPr/>
            <p:nvPr/>
          </p:nvSpPr>
          <p:spPr>
            <a:xfrm>
              <a:off x="-23797013" y="71518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61A8DEC0-7923-FC62-3DFB-0A434D59D859}"/>
                </a:ext>
              </a:extLst>
            </p:cNvPr>
            <p:cNvSpPr/>
            <p:nvPr/>
          </p:nvSpPr>
          <p:spPr>
            <a:xfrm>
              <a:off x="-26216361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AFE9AC5C-C35A-351E-61CD-8151575A04DD}"/>
                </a:ext>
              </a:extLst>
            </p:cNvPr>
            <p:cNvSpPr/>
            <p:nvPr/>
          </p:nvSpPr>
          <p:spPr>
            <a:xfrm>
              <a:off x="-23645643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4A9A4C52-3485-BFB5-4A3D-C0A070DFF64C}"/>
                </a:ext>
              </a:extLst>
            </p:cNvPr>
            <p:cNvSpPr/>
            <p:nvPr/>
          </p:nvSpPr>
          <p:spPr>
            <a:xfrm>
              <a:off x="-22738549" y="71518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06AD16B7-B7C3-C178-2492-0DFDA32638A9}"/>
                </a:ext>
              </a:extLst>
            </p:cNvPr>
            <p:cNvSpPr/>
            <p:nvPr/>
          </p:nvSpPr>
          <p:spPr>
            <a:xfrm>
              <a:off x="-23494514" y="79375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5D45183F-3A54-3034-0FC5-CF31D5E29BD8}"/>
                </a:ext>
              </a:extLst>
            </p:cNvPr>
            <p:cNvSpPr/>
            <p:nvPr/>
          </p:nvSpPr>
          <p:spPr>
            <a:xfrm>
              <a:off x="-25309186" y="58426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17A4F0D0-C35B-6980-C934-A93502FE932A}"/>
                </a:ext>
              </a:extLst>
            </p:cNvPr>
            <p:cNvSpPr/>
            <p:nvPr/>
          </p:nvSpPr>
          <p:spPr>
            <a:xfrm>
              <a:off x="-22511775" y="623551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7FE7187C-64B2-4D84-C66A-9A7387E4A584}"/>
                </a:ext>
              </a:extLst>
            </p:cNvPr>
            <p:cNvSpPr/>
            <p:nvPr/>
          </p:nvSpPr>
          <p:spPr>
            <a:xfrm>
              <a:off x="-23797013" y="79375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9FDB65A8-F2AE-9029-D6C4-1B662A71779B}"/>
                </a:ext>
              </a:extLst>
            </p:cNvPr>
            <p:cNvSpPr/>
            <p:nvPr/>
          </p:nvSpPr>
          <p:spPr>
            <a:xfrm>
              <a:off x="-22587339" y="71522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5A816E3B-FAF5-82F0-0399-0F6F17C14933}"/>
                </a:ext>
              </a:extLst>
            </p:cNvPr>
            <p:cNvSpPr/>
            <p:nvPr/>
          </p:nvSpPr>
          <p:spPr>
            <a:xfrm>
              <a:off x="-22133712" y="71522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60E31F24-6695-7704-4080-112F176C0D6F}"/>
                </a:ext>
              </a:extLst>
            </p:cNvPr>
            <p:cNvSpPr/>
            <p:nvPr/>
          </p:nvSpPr>
          <p:spPr>
            <a:xfrm>
              <a:off x="-21982503" y="71518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05CAB85A-6F54-EFA9-5A6F-8E8CE0C3F906}"/>
                </a:ext>
              </a:extLst>
            </p:cNvPr>
            <p:cNvSpPr/>
            <p:nvPr/>
          </p:nvSpPr>
          <p:spPr>
            <a:xfrm>
              <a:off x="-24023867" y="623551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C900EA6C-9532-D4E3-B449-2A6468D9341A}"/>
                </a:ext>
              </a:extLst>
            </p:cNvPr>
            <p:cNvSpPr/>
            <p:nvPr/>
          </p:nvSpPr>
          <p:spPr>
            <a:xfrm>
              <a:off x="-22360405" y="78066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E598020A-2ECA-80F2-D570-A22B4B778F39}"/>
                </a:ext>
              </a:extLst>
            </p:cNvPr>
            <p:cNvSpPr/>
            <p:nvPr/>
          </p:nvSpPr>
          <p:spPr>
            <a:xfrm>
              <a:off x="-25082251" y="623551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D42D87DD-37DD-54FB-6CA5-6382C5B31405}"/>
                </a:ext>
              </a:extLst>
            </p:cNvPr>
            <p:cNvSpPr/>
            <p:nvPr/>
          </p:nvSpPr>
          <p:spPr>
            <a:xfrm>
              <a:off x="-24931123" y="51879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92697519-AF84-D49E-6A23-A4BB85E9E535}"/>
                </a:ext>
              </a:extLst>
            </p:cNvPr>
            <p:cNvSpPr/>
            <p:nvPr/>
          </p:nvSpPr>
          <p:spPr>
            <a:xfrm>
              <a:off x="-23797013" y="58426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218695BF-0266-A2A5-5D74-80C8CF7A4693}"/>
                </a:ext>
              </a:extLst>
            </p:cNvPr>
            <p:cNvSpPr/>
            <p:nvPr/>
          </p:nvSpPr>
          <p:spPr>
            <a:xfrm>
              <a:off x="-26972488" y="74137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88F195F0-CA9A-9F5E-4D4D-0B13D81014F1}"/>
                </a:ext>
              </a:extLst>
            </p:cNvPr>
            <p:cNvSpPr/>
            <p:nvPr/>
          </p:nvSpPr>
          <p:spPr>
            <a:xfrm>
              <a:off x="-26518860" y="74137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B8329CFF-0AAA-4520-97C9-E624C4DCDE05}"/>
                </a:ext>
              </a:extLst>
            </p:cNvPr>
            <p:cNvSpPr/>
            <p:nvPr/>
          </p:nvSpPr>
          <p:spPr>
            <a:xfrm>
              <a:off x="-26367651" y="74140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913BCDAE-84E3-EFF5-0340-5B3283FFDAC3}"/>
                </a:ext>
              </a:extLst>
            </p:cNvPr>
            <p:cNvSpPr/>
            <p:nvPr/>
          </p:nvSpPr>
          <p:spPr>
            <a:xfrm>
              <a:off x="-25460315" y="74137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8F6CC847-9D87-F241-1785-03262DB72EC6}"/>
                </a:ext>
              </a:extLst>
            </p:cNvPr>
            <p:cNvSpPr/>
            <p:nvPr/>
          </p:nvSpPr>
          <p:spPr>
            <a:xfrm>
              <a:off x="-24174916" y="780651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CF35C273-A8B2-0F97-B032-2DD5BA599DD7}"/>
                </a:ext>
              </a:extLst>
            </p:cNvPr>
            <p:cNvSpPr/>
            <p:nvPr/>
          </p:nvSpPr>
          <p:spPr>
            <a:xfrm>
              <a:off x="-26594424" y="623551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531FE715-158C-9E60-D79A-3D92E4B81132}"/>
                </a:ext>
              </a:extLst>
            </p:cNvPr>
            <p:cNvSpPr/>
            <p:nvPr/>
          </p:nvSpPr>
          <p:spPr>
            <a:xfrm>
              <a:off x="-25309186" y="74141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7E287CB2-AD07-BFD4-B538-F9697E1CC35F}"/>
                </a:ext>
              </a:extLst>
            </p:cNvPr>
            <p:cNvSpPr/>
            <p:nvPr/>
          </p:nvSpPr>
          <p:spPr>
            <a:xfrm>
              <a:off x="-26745553" y="78066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13F6A86D-F92E-F065-5BA0-5C424EFB3BF2}"/>
                </a:ext>
              </a:extLst>
            </p:cNvPr>
            <p:cNvSpPr/>
            <p:nvPr/>
          </p:nvSpPr>
          <p:spPr>
            <a:xfrm>
              <a:off x="-23645643" y="74137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BC0E03A6-5CC3-552B-1DA8-25E32A76DD5F}"/>
                </a:ext>
              </a:extLst>
            </p:cNvPr>
            <p:cNvSpPr/>
            <p:nvPr/>
          </p:nvSpPr>
          <p:spPr>
            <a:xfrm>
              <a:off x="-22738549" y="74140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3438DB1C-A26D-ED23-B21F-2DFA3E9593B4}"/>
                </a:ext>
              </a:extLst>
            </p:cNvPr>
            <p:cNvSpPr/>
            <p:nvPr/>
          </p:nvSpPr>
          <p:spPr>
            <a:xfrm>
              <a:off x="-22587339" y="74137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CC93CD80-DCE1-25DA-0F83-8F05C15DBBDC}"/>
                </a:ext>
              </a:extLst>
            </p:cNvPr>
            <p:cNvSpPr/>
            <p:nvPr/>
          </p:nvSpPr>
          <p:spPr>
            <a:xfrm>
              <a:off x="-24401770" y="767576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61279587-49DD-F564-615F-5759DAB2E5C7}"/>
                </a:ext>
              </a:extLst>
            </p:cNvPr>
            <p:cNvSpPr/>
            <p:nvPr/>
          </p:nvSpPr>
          <p:spPr>
            <a:xfrm>
              <a:off x="-22133712" y="74137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9450C5E6-CF22-36BC-0C6E-5C296BCC9C68}"/>
                </a:ext>
              </a:extLst>
            </p:cNvPr>
            <p:cNvSpPr/>
            <p:nvPr/>
          </p:nvSpPr>
          <p:spPr>
            <a:xfrm>
              <a:off x="-24704349" y="767576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D53A871E-3406-5148-589A-19ED3D00CB36}"/>
                </a:ext>
              </a:extLst>
            </p:cNvPr>
            <p:cNvSpPr/>
            <p:nvPr/>
          </p:nvSpPr>
          <p:spPr>
            <a:xfrm>
              <a:off x="-24931123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98E294FC-0FF9-FDF4-BC47-C40247CBBDD5}"/>
                </a:ext>
              </a:extLst>
            </p:cNvPr>
            <p:cNvSpPr/>
            <p:nvPr/>
          </p:nvSpPr>
          <p:spPr>
            <a:xfrm>
              <a:off x="-21982503" y="74140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351ED68C-DE00-75BF-6505-FBE737866546}"/>
                </a:ext>
              </a:extLst>
            </p:cNvPr>
            <p:cNvSpPr/>
            <p:nvPr/>
          </p:nvSpPr>
          <p:spPr>
            <a:xfrm>
              <a:off x="-26896923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34C17745-28B9-531B-C373-CB42519C19CC}"/>
                </a:ext>
              </a:extLst>
            </p:cNvPr>
            <p:cNvSpPr/>
            <p:nvPr/>
          </p:nvSpPr>
          <p:spPr>
            <a:xfrm>
              <a:off x="-26745553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DD84CE97-2539-0A9C-B88C-E20480B027EB}"/>
                </a:ext>
              </a:extLst>
            </p:cNvPr>
            <p:cNvSpPr/>
            <p:nvPr/>
          </p:nvSpPr>
          <p:spPr>
            <a:xfrm>
              <a:off x="-26594424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2B9B7401-E9EE-7252-7A9B-346C114D2109}"/>
                </a:ext>
              </a:extLst>
            </p:cNvPr>
            <p:cNvSpPr/>
            <p:nvPr/>
          </p:nvSpPr>
          <p:spPr>
            <a:xfrm>
              <a:off x="-24174916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369A3C49-DA9E-772F-7732-9AD9049E0BEF}"/>
                </a:ext>
              </a:extLst>
            </p:cNvPr>
            <p:cNvSpPr/>
            <p:nvPr/>
          </p:nvSpPr>
          <p:spPr>
            <a:xfrm>
              <a:off x="-22209196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98F11FCE-33FF-1858-774C-0DA57E4F9170}"/>
                </a:ext>
              </a:extLst>
            </p:cNvPr>
            <p:cNvSpPr/>
            <p:nvPr/>
          </p:nvSpPr>
          <p:spPr>
            <a:xfrm>
              <a:off x="-25838459" y="754477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D7A3D8CA-F55C-4488-2A58-B286F721FFBA}"/>
                </a:ext>
              </a:extLst>
            </p:cNvPr>
            <p:cNvSpPr/>
            <p:nvPr/>
          </p:nvSpPr>
          <p:spPr>
            <a:xfrm>
              <a:off x="-22360405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23760FA0-9289-B1D3-BDD8-0BB8C89476B8}"/>
                </a:ext>
              </a:extLst>
            </p:cNvPr>
            <p:cNvSpPr/>
            <p:nvPr/>
          </p:nvSpPr>
          <p:spPr>
            <a:xfrm>
              <a:off x="-22511775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7302FBEC-97A2-795D-C60C-6925778C7FC3}"/>
                </a:ext>
              </a:extLst>
            </p:cNvPr>
            <p:cNvSpPr/>
            <p:nvPr/>
          </p:nvSpPr>
          <p:spPr>
            <a:xfrm>
              <a:off x="-25687249" y="75451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7F9664B4-568C-F9F2-CCB3-78C953D795ED}"/>
                </a:ext>
              </a:extLst>
            </p:cNvPr>
            <p:cNvSpPr/>
            <p:nvPr/>
          </p:nvSpPr>
          <p:spPr>
            <a:xfrm>
              <a:off x="-25082251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1C065EF9-A6EB-3150-EA0D-9DC223989637}"/>
                </a:ext>
              </a:extLst>
            </p:cNvPr>
            <p:cNvSpPr/>
            <p:nvPr/>
          </p:nvSpPr>
          <p:spPr>
            <a:xfrm>
              <a:off x="-23267741" y="754477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7B9A9F44-5814-A4B3-966E-FF5E5C6C96C8}"/>
                </a:ext>
              </a:extLst>
            </p:cNvPr>
            <p:cNvSpPr/>
            <p:nvPr/>
          </p:nvSpPr>
          <p:spPr>
            <a:xfrm>
              <a:off x="-23418950" y="75451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325F593E-75FF-B06B-ECBD-BA33FB43442B}"/>
                </a:ext>
              </a:extLst>
            </p:cNvPr>
            <p:cNvSpPr/>
            <p:nvPr/>
          </p:nvSpPr>
          <p:spPr>
            <a:xfrm>
              <a:off x="-24023867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BD617A63-564B-BEAC-B3FF-F27AB8A3DA7C}"/>
                </a:ext>
              </a:extLst>
            </p:cNvPr>
            <p:cNvSpPr/>
            <p:nvPr/>
          </p:nvSpPr>
          <p:spPr>
            <a:xfrm>
              <a:off x="-24174996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CBD9843B-B652-F378-1A03-68A853E402BB}"/>
                </a:ext>
              </a:extLst>
            </p:cNvPr>
            <p:cNvSpPr/>
            <p:nvPr/>
          </p:nvSpPr>
          <p:spPr>
            <a:xfrm>
              <a:off x="-24931042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88018363-937F-A97B-8576-E2A07F44FEA3}"/>
                </a:ext>
              </a:extLst>
            </p:cNvPr>
            <p:cNvSpPr/>
            <p:nvPr/>
          </p:nvSpPr>
          <p:spPr>
            <a:xfrm>
              <a:off x="-26216441" y="61045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66CA812C-5F5A-AFE4-628B-5BE4BC4E5B81}"/>
                </a:ext>
              </a:extLst>
            </p:cNvPr>
            <p:cNvSpPr/>
            <p:nvPr/>
          </p:nvSpPr>
          <p:spPr>
            <a:xfrm>
              <a:off x="-23116451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99DB171B-1A38-2703-516E-B2CB15642905}"/>
                </a:ext>
              </a:extLst>
            </p:cNvPr>
            <p:cNvSpPr/>
            <p:nvPr/>
          </p:nvSpPr>
          <p:spPr>
            <a:xfrm>
              <a:off x="-23418869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93C7460B-ECAB-CF64-4ECC-1A39DFCBD554}"/>
                </a:ext>
              </a:extLst>
            </p:cNvPr>
            <p:cNvSpPr/>
            <p:nvPr/>
          </p:nvSpPr>
          <p:spPr>
            <a:xfrm>
              <a:off x="-23872417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AAC2D300-69C6-8931-2104-AD8D5F1323C6}"/>
                </a:ext>
              </a:extLst>
            </p:cNvPr>
            <p:cNvSpPr/>
            <p:nvPr/>
          </p:nvSpPr>
          <p:spPr>
            <a:xfrm>
              <a:off x="-25989587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B5B1CCFE-D13D-A7FB-DB77-421F6677D852}"/>
                </a:ext>
              </a:extLst>
            </p:cNvPr>
            <p:cNvSpPr/>
            <p:nvPr/>
          </p:nvSpPr>
          <p:spPr>
            <a:xfrm>
              <a:off x="-23343547" y="50568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45CEFA40-FD43-9C4B-1A99-E7D2F4EAC9A3}"/>
                </a:ext>
              </a:extLst>
            </p:cNvPr>
            <p:cNvSpPr/>
            <p:nvPr/>
          </p:nvSpPr>
          <p:spPr>
            <a:xfrm>
              <a:off x="-25157735" y="61045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DE364A8F-E6A0-F178-AFCA-0A60A6174617}"/>
                </a:ext>
              </a:extLst>
            </p:cNvPr>
            <p:cNvSpPr/>
            <p:nvPr/>
          </p:nvSpPr>
          <p:spPr>
            <a:xfrm>
              <a:off x="-24477415" y="59735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B8E6EAF3-82D9-AE85-3F1D-6D699E450106}"/>
                </a:ext>
              </a:extLst>
            </p:cNvPr>
            <p:cNvSpPr/>
            <p:nvPr/>
          </p:nvSpPr>
          <p:spPr>
            <a:xfrm>
              <a:off x="-24628624" y="59735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2FFC4D99-830A-3194-F1DA-6FA272AC5803}"/>
                </a:ext>
              </a:extLst>
            </p:cNvPr>
            <p:cNvSpPr/>
            <p:nvPr/>
          </p:nvSpPr>
          <p:spPr>
            <a:xfrm>
              <a:off x="-24704269" y="61046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947A994E-0128-F6E9-06A7-29F83A105089}"/>
                </a:ext>
              </a:extLst>
            </p:cNvPr>
            <p:cNvSpPr/>
            <p:nvPr/>
          </p:nvSpPr>
          <p:spPr>
            <a:xfrm>
              <a:off x="-25157816" y="76759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9A943400-7F2D-2E1A-C64A-646DF7D168F1}"/>
                </a:ext>
              </a:extLst>
            </p:cNvPr>
            <p:cNvSpPr/>
            <p:nvPr/>
          </p:nvSpPr>
          <p:spPr>
            <a:xfrm>
              <a:off x="-24401770" y="61045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61FF9BF2-97C4-AFA6-D3FF-C8C1AEA5D245}"/>
                </a:ext>
              </a:extLst>
            </p:cNvPr>
            <p:cNvSpPr/>
            <p:nvPr/>
          </p:nvSpPr>
          <p:spPr>
            <a:xfrm>
              <a:off x="-25233541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CE38060A-2AEC-690C-64AE-0ADFA55F709B}"/>
                </a:ext>
              </a:extLst>
            </p:cNvPr>
            <p:cNvSpPr/>
            <p:nvPr/>
          </p:nvSpPr>
          <p:spPr>
            <a:xfrm>
              <a:off x="-23948142" y="76759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29DBFE48-1FD8-F617-074F-800913EA50E8}"/>
                </a:ext>
              </a:extLst>
            </p:cNvPr>
            <p:cNvSpPr/>
            <p:nvPr/>
          </p:nvSpPr>
          <p:spPr>
            <a:xfrm>
              <a:off x="-23948303" y="61045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9D180C10-E00F-91D4-016B-663ECE080FBC}"/>
                </a:ext>
              </a:extLst>
            </p:cNvPr>
            <p:cNvSpPr/>
            <p:nvPr/>
          </p:nvSpPr>
          <p:spPr>
            <a:xfrm>
              <a:off x="-25687088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594DDBC9-3280-340A-A879-FCECCE3FA042}"/>
                </a:ext>
              </a:extLst>
            </p:cNvPr>
            <p:cNvSpPr/>
            <p:nvPr/>
          </p:nvSpPr>
          <p:spPr>
            <a:xfrm>
              <a:off x="-22889677" y="74137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FC3E0A21-52B8-452B-B38F-105A3F980A58}"/>
                </a:ext>
              </a:extLst>
            </p:cNvPr>
            <p:cNvSpPr/>
            <p:nvPr/>
          </p:nvSpPr>
          <p:spPr>
            <a:xfrm>
              <a:off x="-24552979" y="50569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76783AB4-2C96-B8EB-6A75-941DA3793CE0}"/>
                </a:ext>
              </a:extLst>
            </p:cNvPr>
            <p:cNvSpPr/>
            <p:nvPr/>
          </p:nvSpPr>
          <p:spPr>
            <a:xfrm>
              <a:off x="-22662984" y="964013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326199D8-0066-4C82-F8A6-D37483F2F511}"/>
                </a:ext>
              </a:extLst>
            </p:cNvPr>
            <p:cNvSpPr/>
            <p:nvPr/>
          </p:nvSpPr>
          <p:spPr>
            <a:xfrm>
              <a:off x="-24401850" y="741362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3F4D99EF-34BD-FDE7-1274-38FF572F53CD}"/>
                </a:ext>
              </a:extLst>
            </p:cNvPr>
            <p:cNvSpPr/>
            <p:nvPr/>
          </p:nvSpPr>
          <p:spPr>
            <a:xfrm>
              <a:off x="-24552979" y="741410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BA6D9244-8D66-B3C2-BFAD-7A1CCC6BA95F}"/>
                </a:ext>
              </a:extLst>
            </p:cNvPr>
            <p:cNvSpPr/>
            <p:nvPr/>
          </p:nvSpPr>
          <p:spPr>
            <a:xfrm>
              <a:off x="-22889597" y="61046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4887CBBC-9FF6-0777-775E-77DCFD0B04A9}"/>
                </a:ext>
              </a:extLst>
            </p:cNvPr>
            <p:cNvSpPr/>
            <p:nvPr/>
          </p:nvSpPr>
          <p:spPr>
            <a:xfrm>
              <a:off x="-24704188" y="741362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B6733DEB-11F0-DF54-9E71-12F2D8CE0819}"/>
                </a:ext>
              </a:extLst>
            </p:cNvPr>
            <p:cNvSpPr/>
            <p:nvPr/>
          </p:nvSpPr>
          <p:spPr>
            <a:xfrm>
              <a:off x="-22587098" y="61045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07D1041C-A092-2F9A-698A-A3CBAB2572BD}"/>
                </a:ext>
              </a:extLst>
            </p:cNvPr>
            <p:cNvSpPr/>
            <p:nvPr/>
          </p:nvSpPr>
          <p:spPr>
            <a:xfrm>
              <a:off x="-25989587" y="78065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D6644889-2AFF-9A34-EB2C-62897629EEFE}"/>
                </a:ext>
              </a:extLst>
            </p:cNvPr>
            <p:cNvSpPr/>
            <p:nvPr/>
          </p:nvSpPr>
          <p:spPr>
            <a:xfrm>
              <a:off x="-25687088" y="780651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4BC10191-0663-D434-CEBB-7720D8BCA389}"/>
                </a:ext>
              </a:extLst>
            </p:cNvPr>
            <p:cNvSpPr/>
            <p:nvPr/>
          </p:nvSpPr>
          <p:spPr>
            <a:xfrm>
              <a:off x="-23191935" y="58426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56FCA923-DE9F-2159-2A13-9BEE5969A508}"/>
                </a:ext>
              </a:extLst>
            </p:cNvPr>
            <p:cNvSpPr/>
            <p:nvPr/>
          </p:nvSpPr>
          <p:spPr>
            <a:xfrm>
              <a:off x="-26216361" y="74137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BB2DA51B-0B4E-1BC6-A65C-7CC0F5E5C391}"/>
                </a:ext>
              </a:extLst>
            </p:cNvPr>
            <p:cNvSpPr/>
            <p:nvPr/>
          </p:nvSpPr>
          <p:spPr>
            <a:xfrm>
              <a:off x="-23343547" y="58426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8AD9397A-32E3-5B23-17AB-36C55820291B}"/>
                </a:ext>
              </a:extLst>
            </p:cNvPr>
            <p:cNvSpPr/>
            <p:nvPr/>
          </p:nvSpPr>
          <p:spPr>
            <a:xfrm>
              <a:off x="-25989507" y="623519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87A8BB89-FC11-6AA1-CAF9-EEADEFA6C1E4}"/>
                </a:ext>
              </a:extLst>
            </p:cNvPr>
            <p:cNvSpPr/>
            <p:nvPr/>
          </p:nvSpPr>
          <p:spPr>
            <a:xfrm>
              <a:off x="-23494514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A2245896-5A23-0231-75F4-F18A210241CB}"/>
                </a:ext>
              </a:extLst>
            </p:cNvPr>
            <p:cNvSpPr/>
            <p:nvPr/>
          </p:nvSpPr>
          <p:spPr>
            <a:xfrm>
              <a:off x="-24023706" y="780691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ACAE8354-C2CC-D3D1-0568-5B23A78E97CE}"/>
                </a:ext>
              </a:extLst>
            </p:cNvPr>
            <p:cNvSpPr/>
            <p:nvPr/>
          </p:nvSpPr>
          <p:spPr>
            <a:xfrm>
              <a:off x="-22057906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035B5B14-641D-C43A-40F2-E2D5028450C4}"/>
                </a:ext>
              </a:extLst>
            </p:cNvPr>
            <p:cNvSpPr/>
            <p:nvPr/>
          </p:nvSpPr>
          <p:spPr>
            <a:xfrm>
              <a:off x="-23418869" y="780651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24A8C1DA-F723-21EC-0FD5-83B4BD152B52}"/>
                </a:ext>
              </a:extLst>
            </p:cNvPr>
            <p:cNvSpPr/>
            <p:nvPr/>
          </p:nvSpPr>
          <p:spPr>
            <a:xfrm>
              <a:off x="-22662904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DAB9963A-DE43-41A5-F1A6-ABD9B7ACCA11}"/>
                </a:ext>
              </a:extLst>
            </p:cNvPr>
            <p:cNvSpPr/>
            <p:nvPr/>
          </p:nvSpPr>
          <p:spPr>
            <a:xfrm>
              <a:off x="-23116451" y="78065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1D02BAD6-3BBF-A44F-83B4-E32330DB27D8}"/>
                </a:ext>
              </a:extLst>
            </p:cNvPr>
            <p:cNvSpPr/>
            <p:nvPr/>
          </p:nvSpPr>
          <p:spPr>
            <a:xfrm>
              <a:off x="-24930962" y="62351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4F2824ED-CEF3-C4B5-F470-7AC2C422D654}"/>
                </a:ext>
              </a:extLst>
            </p:cNvPr>
            <p:cNvSpPr/>
            <p:nvPr/>
          </p:nvSpPr>
          <p:spPr>
            <a:xfrm>
              <a:off x="-24779752" y="62355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3F8F429E-B189-20D1-C44A-09609613F2CB}"/>
                </a:ext>
              </a:extLst>
            </p:cNvPr>
            <p:cNvSpPr/>
            <p:nvPr/>
          </p:nvSpPr>
          <p:spPr>
            <a:xfrm>
              <a:off x="-24628865" y="62355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A1C02854-7629-6413-36A8-29AA08EC0C6A}"/>
                </a:ext>
              </a:extLst>
            </p:cNvPr>
            <p:cNvSpPr/>
            <p:nvPr/>
          </p:nvSpPr>
          <p:spPr>
            <a:xfrm>
              <a:off x="-24477173" y="62355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DD24477F-1064-3F25-B0B0-2410E6A576BB}"/>
                </a:ext>
              </a:extLst>
            </p:cNvPr>
            <p:cNvSpPr/>
            <p:nvPr/>
          </p:nvSpPr>
          <p:spPr>
            <a:xfrm>
              <a:off x="-24326286" y="62355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2BCF9882-976A-FDFD-A8B4-9A162F4C2C03}"/>
                </a:ext>
              </a:extLst>
            </p:cNvPr>
            <p:cNvSpPr/>
            <p:nvPr/>
          </p:nvSpPr>
          <p:spPr>
            <a:xfrm>
              <a:off x="-24175077" y="62351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094300E0-FCD3-6D9C-2749-2A44AE2FDADE}"/>
                </a:ext>
              </a:extLst>
            </p:cNvPr>
            <p:cNvSpPr/>
            <p:nvPr/>
          </p:nvSpPr>
          <p:spPr>
            <a:xfrm>
              <a:off x="-26367570" y="793766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D94949C7-9D13-17C1-DAA2-E30AE3134F71}"/>
                </a:ext>
              </a:extLst>
            </p:cNvPr>
            <p:cNvSpPr/>
            <p:nvPr/>
          </p:nvSpPr>
          <p:spPr>
            <a:xfrm>
              <a:off x="-23419030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B88C51ED-CB69-3280-20E0-5A025DE35A71}"/>
                </a:ext>
              </a:extLst>
            </p:cNvPr>
            <p:cNvSpPr/>
            <p:nvPr/>
          </p:nvSpPr>
          <p:spPr>
            <a:xfrm>
              <a:off x="-25687008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457EC4EF-94F7-D392-DFBC-97B8F78ED2B1}"/>
                </a:ext>
              </a:extLst>
            </p:cNvPr>
            <p:cNvSpPr/>
            <p:nvPr/>
          </p:nvSpPr>
          <p:spPr>
            <a:xfrm>
              <a:off x="-26443054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6E7405B8-05EE-75B9-FD7E-036EB36EE37E}"/>
                </a:ext>
              </a:extLst>
            </p:cNvPr>
            <p:cNvSpPr/>
            <p:nvPr/>
          </p:nvSpPr>
          <p:spPr>
            <a:xfrm>
              <a:off x="-23418869" y="51879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E95AE86C-E6D6-6F02-78DD-0BCAD81616F8}"/>
                </a:ext>
              </a:extLst>
            </p:cNvPr>
            <p:cNvSpPr/>
            <p:nvPr/>
          </p:nvSpPr>
          <p:spPr>
            <a:xfrm>
              <a:off x="-27048052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E9E75432-F321-75CA-BCDB-6633B3B3893B}"/>
                </a:ext>
              </a:extLst>
            </p:cNvPr>
            <p:cNvSpPr/>
            <p:nvPr/>
          </p:nvSpPr>
          <p:spPr>
            <a:xfrm>
              <a:off x="-23116531" y="623519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05CBDFA7-A33C-1C2F-CCEC-4FAFB3A935F5}"/>
                </a:ext>
              </a:extLst>
            </p:cNvPr>
            <p:cNvSpPr/>
            <p:nvPr/>
          </p:nvSpPr>
          <p:spPr>
            <a:xfrm>
              <a:off x="-24552979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6FFDED3A-0421-4717-79C5-894286F765CD}"/>
                </a:ext>
              </a:extLst>
            </p:cNvPr>
            <p:cNvSpPr/>
            <p:nvPr/>
          </p:nvSpPr>
          <p:spPr>
            <a:xfrm>
              <a:off x="-26216361" y="79381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42E41BE1-1EBA-ACB8-6BED-C9B582A22E6B}"/>
                </a:ext>
              </a:extLst>
            </p:cNvPr>
            <p:cNvSpPr/>
            <p:nvPr/>
          </p:nvSpPr>
          <p:spPr>
            <a:xfrm>
              <a:off x="-24401931" y="79380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F8EF58FC-4226-0E41-1B59-649018769238}"/>
                </a:ext>
              </a:extLst>
            </p:cNvPr>
            <p:cNvSpPr/>
            <p:nvPr/>
          </p:nvSpPr>
          <p:spPr>
            <a:xfrm>
              <a:off x="-23645724" y="79380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65B66DA3-183C-7B5B-B9D3-A708F8B1D74B}"/>
                </a:ext>
              </a:extLst>
            </p:cNvPr>
            <p:cNvSpPr/>
            <p:nvPr/>
          </p:nvSpPr>
          <p:spPr>
            <a:xfrm>
              <a:off x="-26972326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EDDE4C5-AD1B-5B74-EE18-05B4440E2E0E}"/>
                </a:ext>
              </a:extLst>
            </p:cNvPr>
            <p:cNvSpPr/>
            <p:nvPr/>
          </p:nvSpPr>
          <p:spPr>
            <a:xfrm>
              <a:off x="-25611524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C76BFD6D-F8EF-CA79-92EA-6E3496F9E3AA}"/>
                </a:ext>
              </a:extLst>
            </p:cNvPr>
            <p:cNvSpPr/>
            <p:nvPr/>
          </p:nvSpPr>
          <p:spPr>
            <a:xfrm>
              <a:off x="-22889677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5EB123B8-E513-E3BF-F5F0-AAD29C784CA0}"/>
                </a:ext>
              </a:extLst>
            </p:cNvPr>
            <p:cNvSpPr/>
            <p:nvPr/>
          </p:nvSpPr>
          <p:spPr>
            <a:xfrm>
              <a:off x="-26518779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0C648F6B-6F3E-4849-4884-D3C6A492D3FC}"/>
                </a:ext>
              </a:extLst>
            </p:cNvPr>
            <p:cNvSpPr/>
            <p:nvPr/>
          </p:nvSpPr>
          <p:spPr>
            <a:xfrm>
              <a:off x="-25762411" y="58426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0C55A992-66FD-BD03-9567-90A81AC33255}"/>
                </a:ext>
              </a:extLst>
            </p:cNvPr>
            <p:cNvSpPr/>
            <p:nvPr/>
          </p:nvSpPr>
          <p:spPr>
            <a:xfrm>
              <a:off x="-25914104" y="58426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B8DC662D-A01A-1BA0-03A8-12128ADFBA95}"/>
                </a:ext>
              </a:extLst>
            </p:cNvPr>
            <p:cNvSpPr/>
            <p:nvPr/>
          </p:nvSpPr>
          <p:spPr>
            <a:xfrm>
              <a:off x="-22889677" y="79381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91EDED72-E13C-D8F7-6031-3EF8CF3FC9C2}"/>
                </a:ext>
              </a:extLst>
            </p:cNvPr>
            <p:cNvSpPr/>
            <p:nvPr/>
          </p:nvSpPr>
          <p:spPr>
            <a:xfrm>
              <a:off x="-24401850" y="71524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A15A1566-FA01-F4BE-61CF-C2E8DDCFFD95}"/>
                </a:ext>
              </a:extLst>
            </p:cNvPr>
            <p:cNvSpPr/>
            <p:nvPr/>
          </p:nvSpPr>
          <p:spPr>
            <a:xfrm>
              <a:off x="-25762653" y="63664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930B8F10-D4C5-319E-A17D-653BB0BD504A}"/>
                </a:ext>
              </a:extLst>
            </p:cNvPr>
            <p:cNvSpPr/>
            <p:nvPr/>
          </p:nvSpPr>
          <p:spPr>
            <a:xfrm>
              <a:off x="-24552979" y="71520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D2001C0E-EE66-362E-5985-169F95E9E99A}"/>
                </a:ext>
              </a:extLst>
            </p:cNvPr>
            <p:cNvSpPr/>
            <p:nvPr/>
          </p:nvSpPr>
          <p:spPr>
            <a:xfrm>
              <a:off x="-23116531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2FC48D76-0E73-17A7-541C-F50C5EAF32EA}"/>
                </a:ext>
              </a:extLst>
            </p:cNvPr>
            <p:cNvSpPr/>
            <p:nvPr/>
          </p:nvSpPr>
          <p:spPr>
            <a:xfrm>
              <a:off x="-24704188" y="71524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FCA9EACE-0635-B37E-AA76-1ACACFC34C12}"/>
                </a:ext>
              </a:extLst>
            </p:cNvPr>
            <p:cNvSpPr/>
            <p:nvPr/>
          </p:nvSpPr>
          <p:spPr>
            <a:xfrm>
              <a:off x="-22738468" y="793766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F284A134-3012-D11E-170B-618F4017657B}"/>
                </a:ext>
              </a:extLst>
            </p:cNvPr>
            <p:cNvSpPr/>
            <p:nvPr/>
          </p:nvSpPr>
          <p:spPr>
            <a:xfrm>
              <a:off x="-23419030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958171C6-E50F-D3A0-7FF1-46184A2F004D}"/>
                </a:ext>
              </a:extLst>
            </p:cNvPr>
            <p:cNvSpPr/>
            <p:nvPr/>
          </p:nvSpPr>
          <p:spPr>
            <a:xfrm>
              <a:off x="-26216361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93DDDD7C-6167-8DEF-20A5-637F06B16408}"/>
                </a:ext>
              </a:extLst>
            </p:cNvPr>
            <p:cNvSpPr/>
            <p:nvPr/>
          </p:nvSpPr>
          <p:spPr>
            <a:xfrm>
              <a:off x="-24704188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3B23352D-0181-1922-D846-0CC268698238}"/>
                </a:ext>
              </a:extLst>
            </p:cNvPr>
            <p:cNvSpPr/>
            <p:nvPr/>
          </p:nvSpPr>
          <p:spPr>
            <a:xfrm>
              <a:off x="-24174835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6D33D60F-A6F8-8453-C38F-BD5C3EF00D13}"/>
                </a:ext>
              </a:extLst>
            </p:cNvPr>
            <p:cNvSpPr/>
            <p:nvPr/>
          </p:nvSpPr>
          <p:spPr>
            <a:xfrm>
              <a:off x="-24401850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4201BE24-4A4F-B40A-0AE9-718B69C650B9}"/>
                </a:ext>
              </a:extLst>
            </p:cNvPr>
            <p:cNvSpPr/>
            <p:nvPr/>
          </p:nvSpPr>
          <p:spPr>
            <a:xfrm>
              <a:off x="-23872497" y="806865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C0F524FB-6C25-DA45-2436-3FFFA630973B}"/>
                </a:ext>
              </a:extLst>
            </p:cNvPr>
            <p:cNvSpPr/>
            <p:nvPr/>
          </p:nvSpPr>
          <p:spPr>
            <a:xfrm>
              <a:off x="-23419030" y="806865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149C356C-24ED-F607-3BC2-922BDE3EBD96}"/>
                </a:ext>
              </a:extLst>
            </p:cNvPr>
            <p:cNvSpPr/>
            <p:nvPr/>
          </p:nvSpPr>
          <p:spPr>
            <a:xfrm>
              <a:off x="-24931203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08033BF4-9749-448A-FFB3-63E66685ED81}"/>
                </a:ext>
              </a:extLst>
            </p:cNvPr>
            <p:cNvSpPr/>
            <p:nvPr/>
          </p:nvSpPr>
          <p:spPr>
            <a:xfrm>
              <a:off x="-23419030" y="49258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BE3AA4F9-2BBB-DF1A-DB55-63D1FA4BBC71}"/>
                </a:ext>
              </a:extLst>
            </p:cNvPr>
            <p:cNvSpPr/>
            <p:nvPr/>
          </p:nvSpPr>
          <p:spPr>
            <a:xfrm>
              <a:off x="-26518779" y="819940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AA0E3C1B-4023-2D57-7214-7E6685E1D974}"/>
                </a:ext>
              </a:extLst>
            </p:cNvPr>
            <p:cNvSpPr/>
            <p:nvPr/>
          </p:nvSpPr>
          <p:spPr>
            <a:xfrm>
              <a:off x="-25687008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3A33AEF9-46DD-668E-825E-9DAA87BACB4E}"/>
                </a:ext>
              </a:extLst>
            </p:cNvPr>
            <p:cNvSpPr/>
            <p:nvPr/>
          </p:nvSpPr>
          <p:spPr>
            <a:xfrm>
              <a:off x="-23343386" y="63664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36C8722D-4A64-3349-4093-83B41FE92749}"/>
                </a:ext>
              </a:extLst>
            </p:cNvPr>
            <p:cNvSpPr/>
            <p:nvPr/>
          </p:nvSpPr>
          <p:spPr>
            <a:xfrm>
              <a:off x="-23116451" y="70208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2776EDDD-2033-319F-4B03-2A0D271B79E5}"/>
                </a:ext>
              </a:extLst>
            </p:cNvPr>
            <p:cNvSpPr/>
            <p:nvPr/>
          </p:nvSpPr>
          <p:spPr>
            <a:xfrm>
              <a:off x="-23267580" y="70212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D5EBC15B-5455-3D4E-6319-F45F58DB495A}"/>
                </a:ext>
              </a:extLst>
            </p:cNvPr>
            <p:cNvSpPr/>
            <p:nvPr/>
          </p:nvSpPr>
          <p:spPr>
            <a:xfrm>
              <a:off x="-23343386" y="81996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A32E8B62-816E-05F6-FF3E-930001EC487D}"/>
                </a:ext>
              </a:extLst>
            </p:cNvPr>
            <p:cNvSpPr/>
            <p:nvPr/>
          </p:nvSpPr>
          <p:spPr>
            <a:xfrm>
              <a:off x="-25989507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077F5D6C-2D0E-8AAC-06D7-74ADD76310D8}"/>
                </a:ext>
              </a:extLst>
            </p:cNvPr>
            <p:cNvSpPr/>
            <p:nvPr/>
          </p:nvSpPr>
          <p:spPr>
            <a:xfrm>
              <a:off x="-22587178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9A290B4A-F1BF-4497-7275-48A4B42F2A77}"/>
                </a:ext>
              </a:extLst>
            </p:cNvPr>
            <p:cNvSpPr/>
            <p:nvPr/>
          </p:nvSpPr>
          <p:spPr>
            <a:xfrm>
              <a:off x="-22587178" y="819940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E95EE774-4C1B-C39B-734F-4FC808F436B4}"/>
                </a:ext>
              </a:extLst>
            </p:cNvPr>
            <p:cNvSpPr/>
            <p:nvPr/>
          </p:nvSpPr>
          <p:spPr>
            <a:xfrm>
              <a:off x="-23116531" y="833087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8E04326F-78F3-B160-42B8-7267780B26AC}"/>
                </a:ext>
              </a:extLst>
            </p:cNvPr>
            <p:cNvSpPr/>
            <p:nvPr/>
          </p:nvSpPr>
          <p:spPr>
            <a:xfrm>
              <a:off x="-22889597" y="84615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D39A50C5-65DD-BA87-E50F-AEDE56B1A5AA}"/>
                </a:ext>
              </a:extLst>
            </p:cNvPr>
            <p:cNvSpPr/>
            <p:nvPr/>
          </p:nvSpPr>
          <p:spPr>
            <a:xfrm>
              <a:off x="-24401770" y="53187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35A2FDC2-8453-8EAD-767B-899B32ECD9F4}"/>
                </a:ext>
              </a:extLst>
            </p:cNvPr>
            <p:cNvSpPr/>
            <p:nvPr/>
          </p:nvSpPr>
          <p:spPr>
            <a:xfrm>
              <a:off x="-24401850" y="55808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793BB2EB-87D0-9302-634A-BED97C644589}"/>
                </a:ext>
              </a:extLst>
            </p:cNvPr>
            <p:cNvSpPr/>
            <p:nvPr/>
          </p:nvSpPr>
          <p:spPr>
            <a:xfrm>
              <a:off x="-22587098" y="84615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2D23E0D7-0ABF-2F16-653E-396894B82E13}"/>
                </a:ext>
              </a:extLst>
            </p:cNvPr>
            <p:cNvSpPr/>
            <p:nvPr/>
          </p:nvSpPr>
          <p:spPr>
            <a:xfrm>
              <a:off x="-24704188" y="55808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3B0C8876-368B-E522-55EB-7D17DF4F05B1}"/>
                </a:ext>
              </a:extLst>
            </p:cNvPr>
            <p:cNvSpPr/>
            <p:nvPr/>
          </p:nvSpPr>
          <p:spPr>
            <a:xfrm>
              <a:off x="-23418869" y="859237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07E96619-12BE-F19F-C34E-3BEDEEBCE013}"/>
                </a:ext>
              </a:extLst>
            </p:cNvPr>
            <p:cNvSpPr/>
            <p:nvPr/>
          </p:nvSpPr>
          <p:spPr>
            <a:xfrm>
              <a:off x="-23494514" y="87233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599F2B1F-8A4C-E194-F41E-075B3DD35A09}"/>
                </a:ext>
              </a:extLst>
            </p:cNvPr>
            <p:cNvSpPr/>
            <p:nvPr/>
          </p:nvSpPr>
          <p:spPr>
            <a:xfrm>
              <a:off x="-23343547" y="87234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53F30B8B-D9AD-F498-5882-D3393F4ED3B8}"/>
                </a:ext>
              </a:extLst>
            </p:cNvPr>
            <p:cNvSpPr/>
            <p:nvPr/>
          </p:nvSpPr>
          <p:spPr>
            <a:xfrm>
              <a:off x="-25687008" y="64974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1D88D607-852D-DD8C-8C02-F0F45244AAE1}"/>
                </a:ext>
              </a:extLst>
            </p:cNvPr>
            <p:cNvSpPr/>
            <p:nvPr/>
          </p:nvSpPr>
          <p:spPr>
            <a:xfrm>
              <a:off x="-25989587" y="70208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941A15B2-3C5E-8F13-EF89-46978FDD66AB}"/>
                </a:ext>
              </a:extLst>
            </p:cNvPr>
            <p:cNvSpPr/>
            <p:nvPr/>
          </p:nvSpPr>
          <p:spPr>
            <a:xfrm>
              <a:off x="-23191935" y="87234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44AA1CE2-F6BC-53E4-41AB-314538138600}"/>
                </a:ext>
              </a:extLst>
            </p:cNvPr>
            <p:cNvSpPr/>
            <p:nvPr/>
          </p:nvSpPr>
          <p:spPr>
            <a:xfrm>
              <a:off x="-25233541" y="64974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1E9E4B1B-0B9E-8E67-1567-9FC18FCD46A4}"/>
                </a:ext>
              </a:extLst>
            </p:cNvPr>
            <p:cNvSpPr/>
            <p:nvPr/>
          </p:nvSpPr>
          <p:spPr>
            <a:xfrm>
              <a:off x="-25687330" y="544957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2F839B5D-1B95-FE7E-C76F-970B00B6C353}"/>
                </a:ext>
              </a:extLst>
            </p:cNvPr>
            <p:cNvSpPr/>
            <p:nvPr/>
          </p:nvSpPr>
          <p:spPr>
            <a:xfrm>
              <a:off x="-22889758" y="872368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8AC629D3-184B-F9F6-12A7-5BFA11FB452E}"/>
                </a:ext>
              </a:extLst>
            </p:cNvPr>
            <p:cNvSpPr/>
            <p:nvPr/>
          </p:nvSpPr>
          <p:spPr>
            <a:xfrm>
              <a:off x="-23948142" y="6890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A03856D4-19C8-3E99-CE84-F4D04F34B49A}"/>
                </a:ext>
              </a:extLst>
            </p:cNvPr>
            <p:cNvSpPr/>
            <p:nvPr/>
          </p:nvSpPr>
          <p:spPr>
            <a:xfrm>
              <a:off x="-22738549" y="87233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F425F997-6A38-7B17-BFEC-CBAFFF6DDD06}"/>
                </a:ext>
              </a:extLst>
            </p:cNvPr>
            <p:cNvSpPr/>
            <p:nvPr/>
          </p:nvSpPr>
          <p:spPr>
            <a:xfrm>
              <a:off x="-23116612" y="544957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6F617A3E-D91D-DC87-F81F-BE9BFEB767E3}"/>
                </a:ext>
              </a:extLst>
            </p:cNvPr>
            <p:cNvSpPr/>
            <p:nvPr/>
          </p:nvSpPr>
          <p:spPr>
            <a:xfrm>
              <a:off x="-25157816" y="6890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2AC626F3-1C40-D835-C8DB-11117408AB67}"/>
                </a:ext>
              </a:extLst>
            </p:cNvPr>
            <p:cNvSpPr/>
            <p:nvPr/>
          </p:nvSpPr>
          <p:spPr>
            <a:xfrm>
              <a:off x="-24704269" y="53187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D69F7F62-15DE-63E4-7D5F-0B78DA9DF656}"/>
                </a:ext>
              </a:extLst>
            </p:cNvPr>
            <p:cNvSpPr/>
            <p:nvPr/>
          </p:nvSpPr>
          <p:spPr>
            <a:xfrm>
              <a:off x="-23267580" y="54498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82CD9A69-1571-A969-3E82-4AF67752E3DE}"/>
                </a:ext>
              </a:extLst>
            </p:cNvPr>
            <p:cNvSpPr/>
            <p:nvPr/>
          </p:nvSpPr>
          <p:spPr>
            <a:xfrm>
              <a:off x="-23872497" y="64974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96963BB1-66BB-053E-B44B-C44B6F633912}"/>
                </a:ext>
              </a:extLst>
            </p:cNvPr>
            <p:cNvSpPr/>
            <p:nvPr/>
          </p:nvSpPr>
          <p:spPr>
            <a:xfrm>
              <a:off x="-23116451" y="675947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31541508-BBF7-EBA4-59CC-D3DD2DDD21B5}"/>
                </a:ext>
              </a:extLst>
            </p:cNvPr>
            <p:cNvSpPr/>
            <p:nvPr/>
          </p:nvSpPr>
          <p:spPr>
            <a:xfrm>
              <a:off x="-23418869" y="67595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04D92DF3-0A38-7290-4B5D-2CCBFE8A4B7C}"/>
                </a:ext>
              </a:extLst>
            </p:cNvPr>
            <p:cNvSpPr/>
            <p:nvPr/>
          </p:nvSpPr>
          <p:spPr>
            <a:xfrm>
              <a:off x="-23419030" y="64974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04269CA4-8518-81B0-686D-55BBD2F682DF}"/>
                </a:ext>
              </a:extLst>
            </p:cNvPr>
            <p:cNvSpPr/>
            <p:nvPr/>
          </p:nvSpPr>
          <p:spPr>
            <a:xfrm>
              <a:off x="-24023706" y="67591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7E159E5C-1B85-E147-EA56-162771E4BE29}"/>
                </a:ext>
              </a:extLst>
            </p:cNvPr>
            <p:cNvSpPr/>
            <p:nvPr/>
          </p:nvSpPr>
          <p:spPr>
            <a:xfrm>
              <a:off x="-23418628" y="54496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333154E2-5AE6-B3C4-323F-377D52059E3D}"/>
                </a:ext>
              </a:extLst>
            </p:cNvPr>
            <p:cNvSpPr/>
            <p:nvPr/>
          </p:nvSpPr>
          <p:spPr>
            <a:xfrm>
              <a:off x="-24326286" y="54498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979B8C78-7BB7-E7FA-56D4-BF0498913F6E}"/>
                </a:ext>
              </a:extLst>
            </p:cNvPr>
            <p:cNvSpPr/>
            <p:nvPr/>
          </p:nvSpPr>
          <p:spPr>
            <a:xfrm>
              <a:off x="-24477173" y="54497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218EBE3B-EAA8-841B-34FF-36EB05D5B038}"/>
                </a:ext>
              </a:extLst>
            </p:cNvPr>
            <p:cNvSpPr/>
            <p:nvPr/>
          </p:nvSpPr>
          <p:spPr>
            <a:xfrm>
              <a:off x="-24628865" y="54497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B890A096-FB92-DBAE-FB34-2F5B6C948292}"/>
                </a:ext>
              </a:extLst>
            </p:cNvPr>
            <p:cNvSpPr/>
            <p:nvPr/>
          </p:nvSpPr>
          <p:spPr>
            <a:xfrm>
              <a:off x="-25082332" y="67591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C079571C-444B-DBF2-6982-9ADBEC3E4A49}"/>
                </a:ext>
              </a:extLst>
            </p:cNvPr>
            <p:cNvSpPr/>
            <p:nvPr/>
          </p:nvSpPr>
          <p:spPr>
            <a:xfrm>
              <a:off x="-25687088" y="67595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5BB463D6-3552-090A-B895-4F1D863FA3DB}"/>
                </a:ext>
              </a:extLst>
            </p:cNvPr>
            <p:cNvSpPr/>
            <p:nvPr/>
          </p:nvSpPr>
          <p:spPr>
            <a:xfrm>
              <a:off x="-27123616" y="66284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5D321294-04F7-EE42-A907-2D2F6526C581}"/>
                </a:ext>
              </a:extLst>
            </p:cNvPr>
            <p:cNvSpPr/>
            <p:nvPr/>
          </p:nvSpPr>
          <p:spPr>
            <a:xfrm>
              <a:off x="-25989587" y="675947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7967B613-2D0F-E3EB-9C83-F41B9F4AA9E2}"/>
                </a:ext>
              </a:extLst>
            </p:cNvPr>
            <p:cNvSpPr/>
            <p:nvPr/>
          </p:nvSpPr>
          <p:spPr>
            <a:xfrm>
              <a:off x="-24779752" y="54498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77B1DC33-4CD9-EC62-359F-E6722E85AD9E}"/>
                </a:ext>
              </a:extLst>
            </p:cNvPr>
            <p:cNvSpPr/>
            <p:nvPr/>
          </p:nvSpPr>
          <p:spPr>
            <a:xfrm>
              <a:off x="-22738468" y="66284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99A6F34D-6C25-D4F4-8BC9-C3AA72A0D9D1}"/>
                </a:ext>
              </a:extLst>
            </p:cNvPr>
            <p:cNvSpPr/>
            <p:nvPr/>
          </p:nvSpPr>
          <p:spPr>
            <a:xfrm>
              <a:off x="-22889677" y="662792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1CF8ADF1-6923-7484-B565-A5BBC282E03A}"/>
                </a:ext>
              </a:extLst>
            </p:cNvPr>
            <p:cNvSpPr/>
            <p:nvPr/>
          </p:nvSpPr>
          <p:spPr>
            <a:xfrm>
              <a:off x="-26367570" y="66284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A0E79080-70F0-BAD9-12C9-ACBE5EC391D2}"/>
                </a:ext>
              </a:extLst>
            </p:cNvPr>
            <p:cNvSpPr/>
            <p:nvPr/>
          </p:nvSpPr>
          <p:spPr>
            <a:xfrm>
              <a:off x="-26216361" y="662792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FCEA569F-2FE9-55BD-5799-C59F85D1E15E}"/>
                </a:ext>
              </a:extLst>
            </p:cNvPr>
            <p:cNvSpPr/>
            <p:nvPr/>
          </p:nvSpPr>
          <p:spPr>
            <a:xfrm>
              <a:off x="-22587420" y="872360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E1C464DF-F800-A9A9-E4EC-23168D5F2534}"/>
                </a:ext>
              </a:extLst>
            </p:cNvPr>
            <p:cNvSpPr/>
            <p:nvPr/>
          </p:nvSpPr>
          <p:spPr>
            <a:xfrm>
              <a:off x="-23645724" y="66280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784C1E65-8439-6988-5FFB-CB9C4D355B5F}"/>
                </a:ext>
              </a:extLst>
            </p:cNvPr>
            <p:cNvSpPr/>
            <p:nvPr/>
          </p:nvSpPr>
          <p:spPr>
            <a:xfrm>
              <a:off x="-25082251" y="54498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AEBDAC0D-9F41-23EA-A4DA-86E3E9C2BEC5}"/>
                </a:ext>
              </a:extLst>
            </p:cNvPr>
            <p:cNvSpPr/>
            <p:nvPr/>
          </p:nvSpPr>
          <p:spPr>
            <a:xfrm>
              <a:off x="-23419030" y="885443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1E6B4C43-1AED-29DC-E72A-E653CBD97B40}"/>
                </a:ext>
              </a:extLst>
            </p:cNvPr>
            <p:cNvSpPr/>
            <p:nvPr/>
          </p:nvSpPr>
          <p:spPr>
            <a:xfrm>
              <a:off x="-25460315" y="66280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1C6F3850-E28E-DCE8-E7AA-8031542096C4}"/>
                </a:ext>
              </a:extLst>
            </p:cNvPr>
            <p:cNvSpPr/>
            <p:nvPr/>
          </p:nvSpPr>
          <p:spPr>
            <a:xfrm>
              <a:off x="-22738549" y="95091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4B0E9A8D-F40D-58FC-346E-86280E0E8CD8}"/>
                </a:ext>
              </a:extLst>
            </p:cNvPr>
            <p:cNvSpPr/>
            <p:nvPr/>
          </p:nvSpPr>
          <p:spPr>
            <a:xfrm>
              <a:off x="-24401931" y="66280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7108C10A-46E7-6C95-685F-FBA7095E9CA6}"/>
                </a:ext>
              </a:extLst>
            </p:cNvPr>
            <p:cNvSpPr/>
            <p:nvPr/>
          </p:nvSpPr>
          <p:spPr>
            <a:xfrm>
              <a:off x="-24704108" y="66280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B870B271-D736-57D5-BB47-2D9E5B383211}"/>
                </a:ext>
              </a:extLst>
            </p:cNvPr>
            <p:cNvSpPr/>
            <p:nvPr/>
          </p:nvSpPr>
          <p:spPr>
            <a:xfrm>
              <a:off x="-24779752" y="70213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183C306A-6F49-5ABC-CDF0-6E49FBAD7C78}"/>
                </a:ext>
              </a:extLst>
            </p:cNvPr>
            <p:cNvSpPr/>
            <p:nvPr/>
          </p:nvSpPr>
          <p:spPr>
            <a:xfrm>
              <a:off x="-25384831" y="54498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02714B30-7DA9-3CE8-DDD9-067CC8C32F8A}"/>
                </a:ext>
              </a:extLst>
            </p:cNvPr>
            <p:cNvSpPr/>
            <p:nvPr/>
          </p:nvSpPr>
          <p:spPr>
            <a:xfrm>
              <a:off x="-22889677" y="950930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8C98FC56-2AFA-70FC-DBF6-16939D9ACFC2}"/>
                </a:ext>
              </a:extLst>
            </p:cNvPr>
            <p:cNvSpPr/>
            <p:nvPr/>
          </p:nvSpPr>
          <p:spPr>
            <a:xfrm>
              <a:off x="-25233219" y="54496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F627C3FC-F9E7-5391-B0E7-6D68E98CF4EE}"/>
                </a:ext>
              </a:extLst>
            </p:cNvPr>
            <p:cNvSpPr/>
            <p:nvPr/>
          </p:nvSpPr>
          <p:spPr>
            <a:xfrm>
              <a:off x="-25762653" y="55808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3F4A4C59-A684-0CB8-0B3C-43FF9AEA3CC4}"/>
                </a:ext>
              </a:extLst>
            </p:cNvPr>
            <p:cNvSpPr/>
            <p:nvPr/>
          </p:nvSpPr>
          <p:spPr>
            <a:xfrm>
              <a:off x="-25611524" y="55807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2640BE9F-C225-2F3B-CD48-8EF87C8D3E2E}"/>
                </a:ext>
              </a:extLst>
            </p:cNvPr>
            <p:cNvSpPr/>
            <p:nvPr/>
          </p:nvSpPr>
          <p:spPr>
            <a:xfrm>
              <a:off x="-23040887" y="872344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F8E4AB77-35E4-B656-69FA-8AC42DCA9A5B}"/>
                </a:ext>
              </a:extLst>
            </p:cNvPr>
            <p:cNvSpPr/>
            <p:nvPr/>
          </p:nvSpPr>
          <p:spPr>
            <a:xfrm>
              <a:off x="-25157735" y="55809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15B1F7FE-F54F-0886-759F-1C57984A5EE4}"/>
                </a:ext>
              </a:extLst>
            </p:cNvPr>
            <p:cNvSpPr/>
            <p:nvPr/>
          </p:nvSpPr>
          <p:spPr>
            <a:xfrm>
              <a:off x="-22511614" y="859269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38E13BFD-C1E2-5B28-CC46-64985DF53472}"/>
                </a:ext>
              </a:extLst>
            </p:cNvPr>
            <p:cNvSpPr/>
            <p:nvPr/>
          </p:nvSpPr>
          <p:spPr>
            <a:xfrm>
              <a:off x="-26064991" y="66284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DC7F7DEF-4077-5E1D-E84E-900C21311E78}"/>
                </a:ext>
              </a:extLst>
            </p:cNvPr>
            <p:cNvSpPr/>
            <p:nvPr/>
          </p:nvSpPr>
          <p:spPr>
            <a:xfrm>
              <a:off x="-23116451" y="859245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080F8775-C4E6-ACEF-E518-86FCB216B062}"/>
                </a:ext>
              </a:extLst>
            </p:cNvPr>
            <p:cNvSpPr/>
            <p:nvPr/>
          </p:nvSpPr>
          <p:spPr>
            <a:xfrm>
              <a:off x="-23343224" y="846170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2AF1703D-15CA-4CEA-1474-375E4B9AED56}"/>
                </a:ext>
              </a:extLst>
            </p:cNvPr>
            <p:cNvSpPr/>
            <p:nvPr/>
          </p:nvSpPr>
          <p:spPr>
            <a:xfrm>
              <a:off x="-23040887" y="66284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966304A2-D3F8-729A-37F7-BC00BD40EDA9}"/>
                </a:ext>
              </a:extLst>
            </p:cNvPr>
            <p:cNvSpPr/>
            <p:nvPr/>
          </p:nvSpPr>
          <p:spPr>
            <a:xfrm>
              <a:off x="-26518538" y="66282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F3D2304A-B17E-FEC8-326D-2CF7143F68E1}"/>
                </a:ext>
              </a:extLst>
            </p:cNvPr>
            <p:cNvSpPr/>
            <p:nvPr/>
          </p:nvSpPr>
          <p:spPr>
            <a:xfrm>
              <a:off x="-22360324" y="83310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BE89D8EC-692B-65A7-3D3D-E92CAE91E738}"/>
                </a:ext>
              </a:extLst>
            </p:cNvPr>
            <p:cNvSpPr/>
            <p:nvPr/>
          </p:nvSpPr>
          <p:spPr>
            <a:xfrm>
              <a:off x="-22587259" y="66282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0346C8E4-B26C-FB96-BDCA-EC79BC1CA1B0}"/>
                </a:ext>
              </a:extLst>
            </p:cNvPr>
            <p:cNvSpPr/>
            <p:nvPr/>
          </p:nvSpPr>
          <p:spPr>
            <a:xfrm>
              <a:off x="-22662662" y="83308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7928525B-7888-2114-913B-97391E5A5022}"/>
                </a:ext>
              </a:extLst>
            </p:cNvPr>
            <p:cNvSpPr/>
            <p:nvPr/>
          </p:nvSpPr>
          <p:spPr>
            <a:xfrm>
              <a:off x="-22814194" y="83306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82A2E5F4-D601-2882-5B7F-14DD3F7478DD}"/>
                </a:ext>
              </a:extLst>
            </p:cNvPr>
            <p:cNvSpPr/>
            <p:nvPr/>
          </p:nvSpPr>
          <p:spPr>
            <a:xfrm>
              <a:off x="-27047891" y="67593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2393F890-37F7-4FE6-F99B-1F850B2C9347}"/>
                </a:ext>
              </a:extLst>
            </p:cNvPr>
            <p:cNvSpPr/>
            <p:nvPr/>
          </p:nvSpPr>
          <p:spPr>
            <a:xfrm>
              <a:off x="-26896682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B4BA1420-D00A-3F28-DA9F-6CD95D7685FD}"/>
                </a:ext>
              </a:extLst>
            </p:cNvPr>
            <p:cNvSpPr/>
            <p:nvPr/>
          </p:nvSpPr>
          <p:spPr>
            <a:xfrm>
              <a:off x="-23494353" y="55807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2C570B2E-04FD-D2F9-B0F0-F4F3B00DE1F0}"/>
                </a:ext>
              </a:extLst>
            </p:cNvPr>
            <p:cNvSpPr/>
            <p:nvPr/>
          </p:nvSpPr>
          <p:spPr>
            <a:xfrm>
              <a:off x="-26594344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B9552345-560F-1D34-FE76-7CB6AF67F41A}"/>
                </a:ext>
              </a:extLst>
            </p:cNvPr>
            <p:cNvSpPr/>
            <p:nvPr/>
          </p:nvSpPr>
          <p:spPr>
            <a:xfrm>
              <a:off x="-26443134" y="67593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78288D9B-0F44-EDD7-E443-90A596E42E12}"/>
                </a:ext>
              </a:extLst>
            </p:cNvPr>
            <p:cNvSpPr/>
            <p:nvPr/>
          </p:nvSpPr>
          <p:spPr>
            <a:xfrm>
              <a:off x="-23267580" y="833055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2D068C95-2C8C-D291-796E-CF5DCA7042F8}"/>
                </a:ext>
              </a:extLst>
            </p:cNvPr>
            <p:cNvSpPr/>
            <p:nvPr/>
          </p:nvSpPr>
          <p:spPr>
            <a:xfrm>
              <a:off x="-23418628" y="83308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86B57C05-F684-95E3-5C13-845403995326}"/>
                </a:ext>
              </a:extLst>
            </p:cNvPr>
            <p:cNvSpPr/>
            <p:nvPr/>
          </p:nvSpPr>
          <p:spPr>
            <a:xfrm>
              <a:off x="-26972488" y="66282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EC474FE6-EBF0-777C-1549-4220C443E03A}"/>
                </a:ext>
              </a:extLst>
            </p:cNvPr>
            <p:cNvSpPr/>
            <p:nvPr/>
          </p:nvSpPr>
          <p:spPr>
            <a:xfrm>
              <a:off x="-25838298" y="67592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B6565C1A-AA7D-AA40-5609-76BA7D1F6FBF}"/>
                </a:ext>
              </a:extLst>
            </p:cNvPr>
            <p:cNvSpPr/>
            <p:nvPr/>
          </p:nvSpPr>
          <p:spPr>
            <a:xfrm>
              <a:off x="-23721046" y="83306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AB74119C-E248-52E2-77B3-F723BD6F9480}"/>
                </a:ext>
              </a:extLst>
            </p:cNvPr>
            <p:cNvSpPr/>
            <p:nvPr/>
          </p:nvSpPr>
          <p:spPr>
            <a:xfrm>
              <a:off x="-23343224" y="55808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751C35BF-51C3-E5FF-5B83-C16483581536}"/>
                </a:ext>
              </a:extLst>
            </p:cNvPr>
            <p:cNvSpPr/>
            <p:nvPr/>
          </p:nvSpPr>
          <p:spPr>
            <a:xfrm>
              <a:off x="-22738388" y="81998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64E1E2E8-117C-1C34-4BEF-581ABC740A66}"/>
                </a:ext>
              </a:extLst>
            </p:cNvPr>
            <p:cNvSpPr/>
            <p:nvPr/>
          </p:nvSpPr>
          <p:spPr>
            <a:xfrm>
              <a:off x="-23494434" y="81999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04E0B355-BD8D-ACFF-2D47-9E625D70A85F}"/>
                </a:ext>
              </a:extLst>
            </p:cNvPr>
            <p:cNvSpPr/>
            <p:nvPr/>
          </p:nvSpPr>
          <p:spPr>
            <a:xfrm>
              <a:off x="-24703946" y="50567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A81BE851-9004-E4A1-6489-3AD57530C3F9}"/>
                </a:ext>
              </a:extLst>
            </p:cNvPr>
            <p:cNvSpPr/>
            <p:nvPr/>
          </p:nvSpPr>
          <p:spPr>
            <a:xfrm>
              <a:off x="-22133390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B4E6C08F-7B64-795E-1587-5F6A765947CF}"/>
                </a:ext>
              </a:extLst>
            </p:cNvPr>
            <p:cNvSpPr/>
            <p:nvPr/>
          </p:nvSpPr>
          <p:spPr>
            <a:xfrm>
              <a:off x="-22587259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17D90195-A260-6FA4-ED36-60BEDC162C7A}"/>
                </a:ext>
              </a:extLst>
            </p:cNvPr>
            <p:cNvSpPr/>
            <p:nvPr/>
          </p:nvSpPr>
          <p:spPr>
            <a:xfrm>
              <a:off x="-23040887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6427B1CD-2B86-6857-F394-C47FD110D27F}"/>
                </a:ext>
              </a:extLst>
            </p:cNvPr>
            <p:cNvSpPr/>
            <p:nvPr/>
          </p:nvSpPr>
          <p:spPr>
            <a:xfrm>
              <a:off x="-25157896" y="58425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FBF34266-65B9-B855-5EA0-D7D78CF6A7BA}"/>
                </a:ext>
              </a:extLst>
            </p:cNvPr>
            <p:cNvSpPr/>
            <p:nvPr/>
          </p:nvSpPr>
          <p:spPr>
            <a:xfrm>
              <a:off x="-25006284" y="58427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D11A0133-9F2C-E379-AC27-ADF1B8BBBB85}"/>
                </a:ext>
              </a:extLst>
            </p:cNvPr>
            <p:cNvSpPr/>
            <p:nvPr/>
          </p:nvSpPr>
          <p:spPr>
            <a:xfrm>
              <a:off x="-26064991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C1780140-F2C3-FC99-CA4D-AB531F699D1D}"/>
                </a:ext>
              </a:extLst>
            </p:cNvPr>
            <p:cNvSpPr/>
            <p:nvPr/>
          </p:nvSpPr>
          <p:spPr>
            <a:xfrm>
              <a:off x="-26518538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710852A3-A66E-BDEA-F7F8-FA99E4805A70}"/>
                </a:ext>
              </a:extLst>
            </p:cNvPr>
            <p:cNvSpPr/>
            <p:nvPr/>
          </p:nvSpPr>
          <p:spPr>
            <a:xfrm>
              <a:off x="-22057906" y="78068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8749A894-328D-D1AC-2321-B58662D6318F}"/>
                </a:ext>
              </a:extLst>
            </p:cNvPr>
            <p:cNvSpPr/>
            <p:nvPr/>
          </p:nvSpPr>
          <p:spPr>
            <a:xfrm>
              <a:off x="-22209115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B47FF2D0-5FDB-BA07-EE28-4311804532C7}"/>
                </a:ext>
              </a:extLst>
            </p:cNvPr>
            <p:cNvSpPr/>
            <p:nvPr/>
          </p:nvSpPr>
          <p:spPr>
            <a:xfrm>
              <a:off x="-22511533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DCED6B33-75CD-0328-0124-555293823D70}"/>
                </a:ext>
              </a:extLst>
            </p:cNvPr>
            <p:cNvSpPr/>
            <p:nvPr/>
          </p:nvSpPr>
          <p:spPr>
            <a:xfrm>
              <a:off x="-22662743" y="78068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9A8AA820-5770-E3A4-7274-FFA32183E845}"/>
                </a:ext>
              </a:extLst>
            </p:cNvPr>
            <p:cNvSpPr/>
            <p:nvPr/>
          </p:nvSpPr>
          <p:spPr>
            <a:xfrm>
              <a:off x="-23267660" y="675931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A913A76E-5B7E-9AFD-A0C6-B4394A688220}"/>
                </a:ext>
              </a:extLst>
            </p:cNvPr>
            <p:cNvSpPr/>
            <p:nvPr/>
          </p:nvSpPr>
          <p:spPr>
            <a:xfrm>
              <a:off x="-24099512" y="58427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AE7AA8A3-AA78-F419-0B84-01173964A771}"/>
                </a:ext>
              </a:extLst>
            </p:cNvPr>
            <p:cNvSpPr/>
            <p:nvPr/>
          </p:nvSpPr>
          <p:spPr>
            <a:xfrm>
              <a:off x="-23267660" y="780699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9A7D3140-735D-887E-68F6-164A4445CBF7}"/>
                </a:ext>
              </a:extLst>
            </p:cNvPr>
            <p:cNvSpPr/>
            <p:nvPr/>
          </p:nvSpPr>
          <p:spPr>
            <a:xfrm>
              <a:off x="-23947981" y="58425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644118EB-4461-2FC4-0BA9-72E7CA947397}"/>
                </a:ext>
              </a:extLst>
            </p:cNvPr>
            <p:cNvSpPr/>
            <p:nvPr/>
          </p:nvSpPr>
          <p:spPr>
            <a:xfrm>
              <a:off x="-22662743" y="67593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18F3DA9F-E5C6-C5F3-B99D-045007D117FF}"/>
                </a:ext>
              </a:extLst>
            </p:cNvPr>
            <p:cNvSpPr/>
            <p:nvPr/>
          </p:nvSpPr>
          <p:spPr>
            <a:xfrm>
              <a:off x="-22511533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1CAAFBF3-B93C-CCF0-496C-9E4C16890DF5}"/>
                </a:ext>
              </a:extLst>
            </p:cNvPr>
            <p:cNvSpPr/>
            <p:nvPr/>
          </p:nvSpPr>
          <p:spPr>
            <a:xfrm>
              <a:off x="-23040887" y="58428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FA1B5629-D309-AC72-74D3-B39773A39C2C}"/>
                </a:ext>
              </a:extLst>
            </p:cNvPr>
            <p:cNvSpPr/>
            <p:nvPr/>
          </p:nvSpPr>
          <p:spPr>
            <a:xfrm>
              <a:off x="-22209115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2AAD8246-7CEE-5484-A90E-29CABDB9E55D}"/>
                </a:ext>
              </a:extLst>
            </p:cNvPr>
            <p:cNvSpPr/>
            <p:nvPr/>
          </p:nvSpPr>
          <p:spPr>
            <a:xfrm>
              <a:off x="-22057906" y="67593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C7BE8EDC-FEEA-E6EB-D006-557992FD49D8}"/>
                </a:ext>
              </a:extLst>
            </p:cNvPr>
            <p:cNvSpPr/>
            <p:nvPr/>
          </p:nvSpPr>
          <p:spPr>
            <a:xfrm>
              <a:off x="-26972246" y="68903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FAE97231-7BB8-4DF3-7A01-05FECEB78C80}"/>
                </a:ext>
              </a:extLst>
            </p:cNvPr>
            <p:cNvSpPr/>
            <p:nvPr/>
          </p:nvSpPr>
          <p:spPr>
            <a:xfrm>
              <a:off x="-22889597" y="58424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5B08E0D5-379C-845D-A5AD-EFF59C30A8B2}"/>
                </a:ext>
              </a:extLst>
            </p:cNvPr>
            <p:cNvSpPr/>
            <p:nvPr/>
          </p:nvSpPr>
          <p:spPr>
            <a:xfrm>
              <a:off x="-25838217" y="780699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1A72C463-D1A6-7199-62E4-7D1D305D013C}"/>
                </a:ext>
              </a:extLst>
            </p:cNvPr>
            <p:cNvSpPr/>
            <p:nvPr/>
          </p:nvSpPr>
          <p:spPr>
            <a:xfrm>
              <a:off x="-26518779" y="68903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DC8171B4-9D16-A5E2-6122-BCCEFF484DDB}"/>
                </a:ext>
              </a:extLst>
            </p:cNvPr>
            <p:cNvSpPr/>
            <p:nvPr/>
          </p:nvSpPr>
          <p:spPr>
            <a:xfrm>
              <a:off x="-26443134" y="78068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19FE914B-6AF6-FEFA-7D6D-D6ACFAB55EF5}"/>
                </a:ext>
              </a:extLst>
            </p:cNvPr>
            <p:cNvSpPr/>
            <p:nvPr/>
          </p:nvSpPr>
          <p:spPr>
            <a:xfrm>
              <a:off x="-25006607" y="53189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D5D90E0B-3966-3827-B609-3204CF490504}"/>
                </a:ext>
              </a:extLst>
            </p:cNvPr>
            <p:cNvSpPr/>
            <p:nvPr/>
          </p:nvSpPr>
          <p:spPr>
            <a:xfrm>
              <a:off x="-26594344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4D9B7574-2503-2CE2-7DBC-91C3AAD16677}"/>
                </a:ext>
              </a:extLst>
            </p:cNvPr>
            <p:cNvSpPr/>
            <p:nvPr/>
          </p:nvSpPr>
          <p:spPr>
            <a:xfrm>
              <a:off x="-25989426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B930F3F0-C0D3-B839-81A2-6A9BE4B8C992}"/>
                </a:ext>
              </a:extLst>
            </p:cNvPr>
            <p:cNvSpPr/>
            <p:nvPr/>
          </p:nvSpPr>
          <p:spPr>
            <a:xfrm>
              <a:off x="-22133631" y="76759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D3043EC8-F1F8-2AE3-76C1-D9591E64AC1E}"/>
                </a:ext>
              </a:extLst>
            </p:cNvPr>
            <p:cNvSpPr/>
            <p:nvPr/>
          </p:nvSpPr>
          <p:spPr>
            <a:xfrm>
              <a:off x="-22587098" y="76759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A5E65AF1-6053-10E4-F382-00B8FA59D1F3}"/>
                </a:ext>
              </a:extLst>
            </p:cNvPr>
            <p:cNvSpPr/>
            <p:nvPr/>
          </p:nvSpPr>
          <p:spPr>
            <a:xfrm>
              <a:off x="-24401931" y="50567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C1419E06-01B2-A6D8-78B6-F29308E98B2B}"/>
                </a:ext>
              </a:extLst>
            </p:cNvPr>
            <p:cNvSpPr/>
            <p:nvPr/>
          </p:nvSpPr>
          <p:spPr>
            <a:xfrm>
              <a:off x="-26518779" y="76759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8486EF7F-6210-69B4-88AF-C96B4E397F6E}"/>
                </a:ext>
              </a:extLst>
            </p:cNvPr>
            <p:cNvSpPr/>
            <p:nvPr/>
          </p:nvSpPr>
          <p:spPr>
            <a:xfrm>
              <a:off x="-22058067" y="75450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E6D45668-D752-46EA-2B09-E24DD1D0304F}"/>
                </a:ext>
              </a:extLst>
            </p:cNvPr>
            <p:cNvSpPr/>
            <p:nvPr/>
          </p:nvSpPr>
          <p:spPr>
            <a:xfrm>
              <a:off x="-22662662" y="75450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A1CA4A70-9A7A-8593-9CB6-C882D6AD51A0}"/>
                </a:ext>
              </a:extLst>
            </p:cNvPr>
            <p:cNvSpPr/>
            <p:nvPr/>
          </p:nvSpPr>
          <p:spPr>
            <a:xfrm>
              <a:off x="-23116451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240854D5-34A3-85BE-4306-BC4E11C7127A}"/>
                </a:ext>
              </a:extLst>
            </p:cNvPr>
            <p:cNvSpPr/>
            <p:nvPr/>
          </p:nvSpPr>
          <p:spPr>
            <a:xfrm>
              <a:off x="-24326125" y="754485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D1511737-033E-C5F0-9826-4CB498E3EC8C}"/>
                </a:ext>
              </a:extLst>
            </p:cNvPr>
            <p:cNvSpPr/>
            <p:nvPr/>
          </p:nvSpPr>
          <p:spPr>
            <a:xfrm>
              <a:off x="-24779752" y="754485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B91BA61D-35D0-F835-FA4C-89480326A448}"/>
                </a:ext>
              </a:extLst>
            </p:cNvPr>
            <p:cNvSpPr/>
            <p:nvPr/>
          </p:nvSpPr>
          <p:spPr>
            <a:xfrm>
              <a:off x="-25762653" y="610452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BFEC0DFA-F184-83E0-3886-60F7EF05080F}"/>
                </a:ext>
              </a:extLst>
            </p:cNvPr>
            <p:cNvSpPr/>
            <p:nvPr/>
          </p:nvSpPr>
          <p:spPr>
            <a:xfrm>
              <a:off x="-26443215" y="75450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E41AC1DE-085C-059E-3ACA-F4B0D627A16A}"/>
                </a:ext>
              </a:extLst>
            </p:cNvPr>
            <p:cNvSpPr/>
            <p:nvPr/>
          </p:nvSpPr>
          <p:spPr>
            <a:xfrm>
              <a:off x="-23343224" y="53188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25468D64-5572-55CF-860A-F98B249991C0}"/>
                </a:ext>
              </a:extLst>
            </p:cNvPr>
            <p:cNvSpPr/>
            <p:nvPr/>
          </p:nvSpPr>
          <p:spPr>
            <a:xfrm>
              <a:off x="-23343305" y="74140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04E61256-2472-9657-C9AB-533BBCD612DC}"/>
                </a:ext>
              </a:extLst>
            </p:cNvPr>
            <p:cNvSpPr/>
            <p:nvPr/>
          </p:nvSpPr>
          <p:spPr>
            <a:xfrm>
              <a:off x="-23494434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E0D783AB-AE3A-0F4C-31CD-ED5086CE07D8}"/>
                </a:ext>
              </a:extLst>
            </p:cNvPr>
            <p:cNvSpPr/>
            <p:nvPr/>
          </p:nvSpPr>
          <p:spPr>
            <a:xfrm>
              <a:off x="-25460073" y="53189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13A29F61-7EC2-C5B6-2D3D-25AB676A6506}"/>
                </a:ext>
              </a:extLst>
            </p:cNvPr>
            <p:cNvSpPr/>
            <p:nvPr/>
          </p:nvSpPr>
          <p:spPr>
            <a:xfrm>
              <a:off x="-23343305" y="61044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95A73F1B-08A6-060F-D7B4-D08462E95A3C}"/>
                </a:ext>
              </a:extLst>
            </p:cNvPr>
            <p:cNvSpPr/>
            <p:nvPr/>
          </p:nvSpPr>
          <p:spPr>
            <a:xfrm>
              <a:off x="-23947981" y="74139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AD70EFBC-4819-CB98-F57A-62465493B540}"/>
                </a:ext>
              </a:extLst>
            </p:cNvPr>
            <p:cNvSpPr/>
            <p:nvPr/>
          </p:nvSpPr>
          <p:spPr>
            <a:xfrm>
              <a:off x="-25157816" y="74139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42CA1200-E87E-0835-1278-C33EA4EC9DF4}"/>
                </a:ext>
              </a:extLst>
            </p:cNvPr>
            <p:cNvSpPr/>
            <p:nvPr/>
          </p:nvSpPr>
          <p:spPr>
            <a:xfrm>
              <a:off x="-26745472" y="62352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D2528C1C-B91E-BA38-50BA-18D497606188}"/>
                </a:ext>
              </a:extLst>
            </p:cNvPr>
            <p:cNvSpPr/>
            <p:nvPr/>
          </p:nvSpPr>
          <p:spPr>
            <a:xfrm>
              <a:off x="-26443215" y="62353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C58C137C-FB84-E120-CA1D-B1AAAAD99283}"/>
                </a:ext>
              </a:extLst>
            </p:cNvPr>
            <p:cNvSpPr/>
            <p:nvPr/>
          </p:nvSpPr>
          <p:spPr>
            <a:xfrm>
              <a:off x="-25611443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61F7DE77-EB01-82CF-B937-E7B3FF83A4B3}"/>
                </a:ext>
              </a:extLst>
            </p:cNvPr>
            <p:cNvSpPr/>
            <p:nvPr/>
          </p:nvSpPr>
          <p:spPr>
            <a:xfrm>
              <a:off x="-22587098" y="68903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77B38A0B-3B54-F30A-D52A-5A15A8EA34B7}"/>
                </a:ext>
              </a:extLst>
            </p:cNvPr>
            <p:cNvSpPr/>
            <p:nvPr/>
          </p:nvSpPr>
          <p:spPr>
            <a:xfrm>
              <a:off x="-25762572" y="74140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51EFA6B8-A7A9-8F2F-ED6B-5F7E71072515}"/>
                </a:ext>
              </a:extLst>
            </p:cNvPr>
            <p:cNvSpPr/>
            <p:nvPr/>
          </p:nvSpPr>
          <p:spPr>
            <a:xfrm>
              <a:off x="-26291684" y="62355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7456DF0E-FD91-9503-18A4-087128D9188F}"/>
                </a:ext>
              </a:extLst>
            </p:cNvPr>
            <p:cNvSpPr/>
            <p:nvPr/>
          </p:nvSpPr>
          <p:spPr>
            <a:xfrm>
              <a:off x="-22133631" y="68903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33DA08CB-EF2F-02FD-C6C3-908E18483101}"/>
                </a:ext>
              </a:extLst>
            </p:cNvPr>
            <p:cNvSpPr/>
            <p:nvPr/>
          </p:nvSpPr>
          <p:spPr>
            <a:xfrm>
              <a:off x="-25838298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BA081137-6F3C-5FF9-93D2-635CB9361445}"/>
                </a:ext>
              </a:extLst>
            </p:cNvPr>
            <p:cNvSpPr/>
            <p:nvPr/>
          </p:nvSpPr>
          <p:spPr>
            <a:xfrm>
              <a:off x="-27047810" y="70211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4EFB8311-3B0F-E256-8476-57DAE23B3BE9}"/>
                </a:ext>
              </a:extLst>
            </p:cNvPr>
            <p:cNvSpPr/>
            <p:nvPr/>
          </p:nvSpPr>
          <p:spPr>
            <a:xfrm>
              <a:off x="-25687249" y="62353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78DF616C-74D6-AB50-4EF1-8B9FF6529543}"/>
                </a:ext>
              </a:extLst>
            </p:cNvPr>
            <p:cNvSpPr/>
            <p:nvPr/>
          </p:nvSpPr>
          <p:spPr>
            <a:xfrm>
              <a:off x="-25384831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7A02F338-E567-3894-C293-0AB7022E6B5A}"/>
                </a:ext>
              </a:extLst>
            </p:cNvPr>
            <p:cNvSpPr/>
            <p:nvPr/>
          </p:nvSpPr>
          <p:spPr>
            <a:xfrm>
              <a:off x="-24779591" y="51878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C5BCFD7E-6365-D57C-57EF-A787CD2B0E88}"/>
                </a:ext>
              </a:extLst>
            </p:cNvPr>
            <p:cNvSpPr/>
            <p:nvPr/>
          </p:nvSpPr>
          <p:spPr>
            <a:xfrm>
              <a:off x="-26443215" y="70211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4E9B346F-6F4A-DF6E-CC4A-CCA1C5AB5636}"/>
                </a:ext>
              </a:extLst>
            </p:cNvPr>
            <p:cNvSpPr/>
            <p:nvPr/>
          </p:nvSpPr>
          <p:spPr>
            <a:xfrm>
              <a:off x="-23721046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1545F846-2EC8-8F3D-A0C5-72A7F5351D48}"/>
                </a:ext>
              </a:extLst>
            </p:cNvPr>
            <p:cNvSpPr/>
            <p:nvPr/>
          </p:nvSpPr>
          <p:spPr>
            <a:xfrm>
              <a:off x="-24326286" y="51878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BBCBB1BC-CE37-5B97-99F3-38E5C396527C}"/>
                </a:ext>
              </a:extLst>
            </p:cNvPr>
            <p:cNvSpPr/>
            <p:nvPr/>
          </p:nvSpPr>
          <p:spPr>
            <a:xfrm>
              <a:off x="-23418628" y="62353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2D37DFFB-1211-7D35-7BBA-F79A5999B401}"/>
                </a:ext>
              </a:extLst>
            </p:cNvPr>
            <p:cNvSpPr/>
            <p:nvPr/>
          </p:nvSpPr>
          <p:spPr>
            <a:xfrm>
              <a:off x="-23267580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A8FF4EAB-15F9-65C5-3A29-826885EE8D0B}"/>
                </a:ext>
              </a:extLst>
            </p:cNvPr>
            <p:cNvSpPr/>
            <p:nvPr/>
          </p:nvSpPr>
          <p:spPr>
            <a:xfrm>
              <a:off x="-22814194" y="62355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9E6210CD-774E-4E3D-F51C-D8601C65D539}"/>
                </a:ext>
              </a:extLst>
            </p:cNvPr>
            <p:cNvSpPr/>
            <p:nvPr/>
          </p:nvSpPr>
          <p:spPr>
            <a:xfrm>
              <a:off x="-22662662" y="62353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80C20729-C9CE-899F-11A8-98EADD0E91A2}"/>
                </a:ext>
              </a:extLst>
            </p:cNvPr>
            <p:cNvSpPr/>
            <p:nvPr/>
          </p:nvSpPr>
          <p:spPr>
            <a:xfrm>
              <a:off x="-23343305" y="71522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BEB64940-6064-DE3A-E2AF-47A3C4CBA47D}"/>
                </a:ext>
              </a:extLst>
            </p:cNvPr>
            <p:cNvSpPr/>
            <p:nvPr/>
          </p:nvSpPr>
          <p:spPr>
            <a:xfrm>
              <a:off x="-23494434" y="71521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09067CCD-032F-C1EE-B046-7F4C1985226A}"/>
                </a:ext>
              </a:extLst>
            </p:cNvPr>
            <p:cNvSpPr/>
            <p:nvPr/>
          </p:nvSpPr>
          <p:spPr>
            <a:xfrm>
              <a:off x="-26367490" y="6366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5929A976-8704-374E-7E85-B645084E3555}"/>
                </a:ext>
              </a:extLst>
            </p:cNvPr>
            <p:cNvSpPr/>
            <p:nvPr/>
          </p:nvSpPr>
          <p:spPr>
            <a:xfrm>
              <a:off x="-23947981" y="71522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3ED563E1-3C12-F350-AAB9-C1F42F7AE001}"/>
                </a:ext>
              </a:extLst>
            </p:cNvPr>
            <p:cNvSpPr/>
            <p:nvPr/>
          </p:nvSpPr>
          <p:spPr>
            <a:xfrm>
              <a:off x="-25611443" y="63663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C9065E6A-ADD3-6DA8-235F-021E437FF0F2}"/>
                </a:ext>
              </a:extLst>
            </p:cNvPr>
            <p:cNvSpPr/>
            <p:nvPr/>
          </p:nvSpPr>
          <p:spPr>
            <a:xfrm>
              <a:off x="-25157816" y="71522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1A771822-20D6-8D78-2CCB-48B6916F437F}"/>
                </a:ext>
              </a:extLst>
            </p:cNvPr>
            <p:cNvSpPr/>
            <p:nvPr/>
          </p:nvSpPr>
          <p:spPr>
            <a:xfrm>
              <a:off x="-25611443" y="71521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6AB802EE-B127-140D-7F14-81FCD486A4AD}"/>
                </a:ext>
              </a:extLst>
            </p:cNvPr>
            <p:cNvSpPr/>
            <p:nvPr/>
          </p:nvSpPr>
          <p:spPr>
            <a:xfrm>
              <a:off x="-24326125" y="70213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F9EA5432-0A09-4CBC-ECEC-81312D86718C}"/>
                </a:ext>
              </a:extLst>
            </p:cNvPr>
            <p:cNvSpPr/>
            <p:nvPr/>
          </p:nvSpPr>
          <p:spPr>
            <a:xfrm>
              <a:off x="-25762572" y="71522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E0681E91-B410-C717-196B-2127E939EAA1}"/>
                </a:ext>
              </a:extLst>
            </p:cNvPr>
            <p:cNvSpPr/>
            <p:nvPr/>
          </p:nvSpPr>
          <p:spPr>
            <a:xfrm>
              <a:off x="-22058067" y="70211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6080327F-5FF9-D9C3-A5CA-7750510E9D66}"/>
                </a:ext>
              </a:extLst>
            </p:cNvPr>
            <p:cNvSpPr/>
            <p:nvPr/>
          </p:nvSpPr>
          <p:spPr>
            <a:xfrm>
              <a:off x="-23494434" y="63663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994A730C-2510-BCD6-1C7A-2CF21BE52E5A}"/>
                </a:ext>
              </a:extLst>
            </p:cNvPr>
            <p:cNvSpPr/>
            <p:nvPr/>
          </p:nvSpPr>
          <p:spPr>
            <a:xfrm>
              <a:off x="-22662662" y="70211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88CA4039-2BB9-8296-5DF9-B4483758FFAB}"/>
                </a:ext>
              </a:extLst>
            </p:cNvPr>
            <p:cNvSpPr/>
            <p:nvPr/>
          </p:nvSpPr>
          <p:spPr>
            <a:xfrm>
              <a:off x="-22738388" y="6366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870993A6-6258-FC5C-FAFD-461923C2BC87}"/>
                </a:ext>
              </a:extLst>
            </p:cNvPr>
            <p:cNvSpPr/>
            <p:nvPr/>
          </p:nvSpPr>
          <p:spPr>
            <a:xfrm>
              <a:off x="-23040887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6D5F4713-0FF3-B838-F2F6-06080BC80D96}"/>
                </a:ext>
              </a:extLst>
            </p:cNvPr>
            <p:cNvSpPr/>
            <p:nvPr/>
          </p:nvSpPr>
          <p:spPr>
            <a:xfrm>
              <a:off x="-23040887" y="63662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62B865E7-5110-CFDC-E760-EF180435FE85}"/>
                </a:ext>
              </a:extLst>
            </p:cNvPr>
            <p:cNvSpPr/>
            <p:nvPr/>
          </p:nvSpPr>
          <p:spPr>
            <a:xfrm>
              <a:off x="-23191935" y="636642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FE596358-A5A2-308E-6649-CA3844BDE4C2}"/>
                </a:ext>
              </a:extLst>
            </p:cNvPr>
            <p:cNvSpPr/>
            <p:nvPr/>
          </p:nvSpPr>
          <p:spPr>
            <a:xfrm>
              <a:off x="-22965161" y="70214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F988D2A2-BCF7-82E9-9179-AF542AE3A3AA}"/>
                </a:ext>
              </a:extLst>
            </p:cNvPr>
            <p:cNvSpPr/>
            <p:nvPr/>
          </p:nvSpPr>
          <p:spPr>
            <a:xfrm>
              <a:off x="-22814194" y="70212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AFD06A3D-2348-EE41-128A-780955C7C165}"/>
                </a:ext>
              </a:extLst>
            </p:cNvPr>
            <p:cNvSpPr/>
            <p:nvPr/>
          </p:nvSpPr>
          <p:spPr>
            <a:xfrm>
              <a:off x="-25535637" y="54498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BFF840D9-6C6C-3F36-263A-860E4FEA06EE}"/>
                </a:ext>
              </a:extLst>
            </p:cNvPr>
            <p:cNvSpPr/>
            <p:nvPr/>
          </p:nvSpPr>
          <p:spPr>
            <a:xfrm>
              <a:off x="-23872658" y="70211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9BC285CB-19AB-23DB-3E35-52BD2BF839A7}"/>
                </a:ext>
              </a:extLst>
            </p:cNvPr>
            <p:cNvSpPr/>
            <p:nvPr/>
          </p:nvSpPr>
          <p:spPr>
            <a:xfrm>
              <a:off x="-23796933" y="6366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98090604-A505-11C6-CBD9-273B1E31AFF5}"/>
                </a:ext>
              </a:extLst>
            </p:cNvPr>
            <p:cNvSpPr/>
            <p:nvPr/>
          </p:nvSpPr>
          <p:spPr>
            <a:xfrm>
              <a:off x="-23948061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9954C19E-5F64-351B-2453-B46B5CCDBF59}"/>
                </a:ext>
              </a:extLst>
            </p:cNvPr>
            <p:cNvSpPr/>
            <p:nvPr/>
          </p:nvSpPr>
          <p:spPr>
            <a:xfrm>
              <a:off x="-22813871" y="964029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98B87B9B-E1CB-F349-E5DD-3E48FFB572C6}"/>
                </a:ext>
              </a:extLst>
            </p:cNvPr>
            <p:cNvSpPr/>
            <p:nvPr/>
          </p:nvSpPr>
          <p:spPr>
            <a:xfrm>
              <a:off x="-25006365" y="66284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E68852C6-2330-3A7F-9B5B-4125E45CDE0C}"/>
                </a:ext>
              </a:extLst>
            </p:cNvPr>
            <p:cNvSpPr/>
            <p:nvPr/>
          </p:nvSpPr>
          <p:spPr>
            <a:xfrm>
              <a:off x="-24552898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CC7501C6-1C57-0649-204D-8DC2810DECA6}"/>
                </a:ext>
              </a:extLst>
            </p:cNvPr>
            <p:cNvSpPr/>
            <p:nvPr/>
          </p:nvSpPr>
          <p:spPr>
            <a:xfrm>
              <a:off x="-22662904" y="937815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4124DED4-9E3E-01EC-6818-830FCA1F71BD}"/>
                </a:ext>
              </a:extLst>
            </p:cNvPr>
            <p:cNvSpPr/>
            <p:nvPr/>
          </p:nvSpPr>
          <p:spPr>
            <a:xfrm>
              <a:off x="-24250319" y="63662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BE928387-B78A-9F70-8DF5-D5F17FBE9C72}"/>
                </a:ext>
              </a:extLst>
            </p:cNvPr>
            <p:cNvSpPr/>
            <p:nvPr/>
          </p:nvSpPr>
          <p:spPr>
            <a:xfrm>
              <a:off x="-24552898" y="6366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7E60DCB3-81B4-F8C2-6E43-4DD95A84BB8F}"/>
                </a:ext>
              </a:extLst>
            </p:cNvPr>
            <p:cNvSpPr/>
            <p:nvPr/>
          </p:nvSpPr>
          <p:spPr>
            <a:xfrm>
              <a:off x="-24855558" y="63662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9F26AA31-2ACD-5F44-B748-4158300E283E}"/>
                </a:ext>
              </a:extLst>
            </p:cNvPr>
            <p:cNvSpPr/>
            <p:nvPr/>
          </p:nvSpPr>
          <p:spPr>
            <a:xfrm>
              <a:off x="-26064991" y="71520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FCD38F64-E30F-90B7-912E-57B775908A81}"/>
                </a:ext>
              </a:extLst>
            </p:cNvPr>
            <p:cNvSpPr/>
            <p:nvPr/>
          </p:nvSpPr>
          <p:spPr>
            <a:xfrm>
              <a:off x="-25914104" y="71520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0194A064-F3A1-3483-85D3-1B0CDA133E40}"/>
                </a:ext>
              </a:extLst>
            </p:cNvPr>
            <p:cNvSpPr/>
            <p:nvPr/>
          </p:nvSpPr>
          <p:spPr>
            <a:xfrm>
              <a:off x="-22965081" y="937847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7525E1E3-9F4A-9C58-4337-C6DA1158F028}"/>
                </a:ext>
              </a:extLst>
            </p:cNvPr>
            <p:cNvSpPr/>
            <p:nvPr/>
          </p:nvSpPr>
          <p:spPr>
            <a:xfrm>
              <a:off x="-24477173" y="70212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3B7402B4-2CFB-C607-DFD5-4FABD72D4305}"/>
                </a:ext>
              </a:extLst>
            </p:cNvPr>
            <p:cNvSpPr/>
            <p:nvPr/>
          </p:nvSpPr>
          <p:spPr>
            <a:xfrm>
              <a:off x="-22813871" y="885451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4F1C81FF-BE43-49F8-514B-793C31E01BD8}"/>
                </a:ext>
              </a:extLst>
            </p:cNvPr>
            <p:cNvSpPr/>
            <p:nvPr/>
          </p:nvSpPr>
          <p:spPr>
            <a:xfrm>
              <a:off x="-25157816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01F90051-5935-2E28-4D95-245FB576519D}"/>
                </a:ext>
              </a:extLst>
            </p:cNvPr>
            <p:cNvSpPr/>
            <p:nvPr/>
          </p:nvSpPr>
          <p:spPr>
            <a:xfrm>
              <a:off x="-24628543" y="70212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1E9F3088-0852-4E88-0F0A-60A8E687C961}"/>
                </a:ext>
              </a:extLst>
            </p:cNvPr>
            <p:cNvSpPr/>
            <p:nvPr/>
          </p:nvSpPr>
          <p:spPr>
            <a:xfrm>
              <a:off x="-25157896" y="66282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3FC2B655-E5C2-34D9-657E-49EACD871AD5}"/>
                </a:ext>
              </a:extLst>
            </p:cNvPr>
            <p:cNvSpPr/>
            <p:nvPr/>
          </p:nvSpPr>
          <p:spPr>
            <a:xfrm>
              <a:off x="-22435727" y="872352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BC4ACCAA-6535-1CBC-413A-7A40C308C9C3}"/>
                </a:ext>
              </a:extLst>
            </p:cNvPr>
            <p:cNvSpPr/>
            <p:nvPr/>
          </p:nvSpPr>
          <p:spPr>
            <a:xfrm>
              <a:off x="-25308944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DA1EFC86-A3A8-9C99-A8D1-402A6D631331}"/>
                </a:ext>
              </a:extLst>
            </p:cNvPr>
            <p:cNvSpPr/>
            <p:nvPr/>
          </p:nvSpPr>
          <p:spPr>
            <a:xfrm>
              <a:off x="-24855478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CB7F15FE-5C74-9824-BBAA-FF1098DC11F6}"/>
                </a:ext>
              </a:extLst>
            </p:cNvPr>
            <p:cNvSpPr/>
            <p:nvPr/>
          </p:nvSpPr>
          <p:spPr>
            <a:xfrm>
              <a:off x="-25913942" y="636642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65376AF4-6175-6EB7-1544-493128F83684}"/>
                </a:ext>
              </a:extLst>
            </p:cNvPr>
            <p:cNvSpPr/>
            <p:nvPr/>
          </p:nvSpPr>
          <p:spPr>
            <a:xfrm>
              <a:off x="-24930881" y="54497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32D9031F-B90C-E9FD-BA69-25E1C8E1E687}"/>
                </a:ext>
              </a:extLst>
            </p:cNvPr>
            <p:cNvSpPr/>
            <p:nvPr/>
          </p:nvSpPr>
          <p:spPr>
            <a:xfrm>
              <a:off x="-24250399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B539F344-BE09-A310-0B19-A40A8EBA06B7}"/>
                </a:ext>
              </a:extLst>
            </p:cNvPr>
            <p:cNvSpPr/>
            <p:nvPr/>
          </p:nvSpPr>
          <p:spPr>
            <a:xfrm>
              <a:off x="-24099512" y="66284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595FD3D8-8A36-445C-2947-D1B807122E52}"/>
                </a:ext>
              </a:extLst>
            </p:cNvPr>
            <p:cNvSpPr/>
            <p:nvPr/>
          </p:nvSpPr>
          <p:spPr>
            <a:xfrm>
              <a:off x="-26064991" y="63662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6BD93BDC-52C8-84DB-1D58-DF81BF7F27E6}"/>
                </a:ext>
              </a:extLst>
            </p:cNvPr>
            <p:cNvSpPr/>
            <p:nvPr/>
          </p:nvSpPr>
          <p:spPr>
            <a:xfrm>
              <a:off x="-23947900" y="66283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B83BA2B5-F644-9141-FC2D-1920494D9D37}"/>
                </a:ext>
              </a:extLst>
            </p:cNvPr>
            <p:cNvSpPr/>
            <p:nvPr/>
          </p:nvSpPr>
          <p:spPr>
            <a:xfrm>
              <a:off x="-25233138" y="70212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1B41A466-1530-5D1A-0DD9-862AB7E4EE7F}"/>
                </a:ext>
              </a:extLst>
            </p:cNvPr>
            <p:cNvSpPr/>
            <p:nvPr/>
          </p:nvSpPr>
          <p:spPr>
            <a:xfrm>
              <a:off x="-25308944" y="55807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C9A064B1-4BB3-C536-7683-285044712DC5}"/>
                </a:ext>
              </a:extLst>
            </p:cNvPr>
            <p:cNvSpPr/>
            <p:nvPr/>
          </p:nvSpPr>
          <p:spPr>
            <a:xfrm>
              <a:off x="-23191774" y="71520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73B8EF39-E665-76A7-6E38-DB7581AEEB39}"/>
                </a:ext>
              </a:extLst>
            </p:cNvPr>
            <p:cNvSpPr/>
            <p:nvPr/>
          </p:nvSpPr>
          <p:spPr>
            <a:xfrm>
              <a:off x="-23040887" y="71520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4CABDC36-4478-8991-DCEC-644A06E3C14D}"/>
                </a:ext>
              </a:extLst>
            </p:cNvPr>
            <p:cNvSpPr/>
            <p:nvPr/>
          </p:nvSpPr>
          <p:spPr>
            <a:xfrm>
              <a:off x="-25762411" y="66284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9CFA1E9D-B5E3-1F7B-72C4-CB1776C6D7B9}"/>
                </a:ext>
              </a:extLst>
            </p:cNvPr>
            <p:cNvSpPr/>
            <p:nvPr/>
          </p:nvSpPr>
          <p:spPr>
            <a:xfrm>
              <a:off x="-23645643" y="87237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9ADDCB7B-B7A9-3DB8-ED95-BA9EEFB3C76C}"/>
                </a:ext>
              </a:extLst>
            </p:cNvPr>
            <p:cNvSpPr/>
            <p:nvPr/>
          </p:nvSpPr>
          <p:spPr>
            <a:xfrm>
              <a:off x="-25914104" y="66284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D49904B5-62EB-1B6F-47BB-CEAB6E7B9E18}"/>
                </a:ext>
              </a:extLst>
            </p:cNvPr>
            <p:cNvSpPr/>
            <p:nvPr/>
          </p:nvSpPr>
          <p:spPr>
            <a:xfrm>
              <a:off x="-22662823" y="859253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99DA70C5-543D-7DAA-6882-0F8CF5C7C6A5}"/>
                </a:ext>
              </a:extLst>
            </p:cNvPr>
            <p:cNvSpPr/>
            <p:nvPr/>
          </p:nvSpPr>
          <p:spPr>
            <a:xfrm>
              <a:off x="-22814032" y="859269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0207C93D-513A-BDB9-3D5A-EE081DF0B957}"/>
                </a:ext>
              </a:extLst>
            </p:cNvPr>
            <p:cNvSpPr/>
            <p:nvPr/>
          </p:nvSpPr>
          <p:spPr>
            <a:xfrm>
              <a:off x="-23343305" y="66284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A24D6BF3-9A24-5D35-E1BE-27836EF63A4F}"/>
                </a:ext>
              </a:extLst>
            </p:cNvPr>
            <p:cNvSpPr/>
            <p:nvPr/>
          </p:nvSpPr>
          <p:spPr>
            <a:xfrm>
              <a:off x="-22965161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D50728C8-1ACE-5E7F-A038-E9238A362854}"/>
                </a:ext>
              </a:extLst>
            </p:cNvPr>
            <p:cNvSpPr/>
            <p:nvPr/>
          </p:nvSpPr>
          <p:spPr>
            <a:xfrm>
              <a:off x="-23267660" y="859261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C7A32E83-8840-B6E3-BC25-12B90D825A63}"/>
                </a:ext>
              </a:extLst>
            </p:cNvPr>
            <p:cNvSpPr/>
            <p:nvPr/>
          </p:nvSpPr>
          <p:spPr>
            <a:xfrm>
              <a:off x="-24552898" y="55807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FA48CEBD-0C76-76BB-0FC0-6B4A989FEFAF}"/>
                </a:ext>
              </a:extLst>
            </p:cNvPr>
            <p:cNvSpPr/>
            <p:nvPr/>
          </p:nvSpPr>
          <p:spPr>
            <a:xfrm>
              <a:off x="-23191774" y="66284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F5ED2232-24D6-AD89-4F2F-0953E60538FB}"/>
                </a:ext>
              </a:extLst>
            </p:cNvPr>
            <p:cNvSpPr/>
            <p:nvPr/>
          </p:nvSpPr>
          <p:spPr>
            <a:xfrm>
              <a:off x="-24628543" y="49259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7E2F8439-E466-019F-1634-96B73E77E803}"/>
                </a:ext>
              </a:extLst>
            </p:cNvPr>
            <p:cNvSpPr/>
            <p:nvPr/>
          </p:nvSpPr>
          <p:spPr>
            <a:xfrm>
              <a:off x="-23570240" y="62355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F33D74D7-C99F-A63A-6D66-DFEA41571B47}"/>
                </a:ext>
              </a:extLst>
            </p:cNvPr>
            <p:cNvSpPr/>
            <p:nvPr/>
          </p:nvSpPr>
          <p:spPr>
            <a:xfrm>
              <a:off x="-26670150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C79EA13A-C957-5F1B-47D4-AAFE05F86F6A}"/>
                </a:ext>
              </a:extLst>
            </p:cNvPr>
            <p:cNvSpPr/>
            <p:nvPr/>
          </p:nvSpPr>
          <p:spPr>
            <a:xfrm>
              <a:off x="-22435727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FA31E408-615D-FE76-EF43-03C0181B565F}"/>
                </a:ext>
              </a:extLst>
            </p:cNvPr>
            <p:cNvSpPr/>
            <p:nvPr/>
          </p:nvSpPr>
          <p:spPr>
            <a:xfrm>
              <a:off x="-26140716" y="70214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E0500748-963A-BDB0-A9C1-2A3982AB225E}"/>
                </a:ext>
              </a:extLst>
            </p:cNvPr>
            <p:cNvSpPr/>
            <p:nvPr/>
          </p:nvSpPr>
          <p:spPr>
            <a:xfrm>
              <a:off x="-22285002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D9E6D642-EB45-B4DE-BC97-155BE6A4FBEB}"/>
                </a:ext>
              </a:extLst>
            </p:cNvPr>
            <p:cNvSpPr/>
            <p:nvPr/>
          </p:nvSpPr>
          <p:spPr>
            <a:xfrm>
              <a:off x="-26291684" y="70212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05F11AF2-909A-844E-48E3-65EF4C80A659}"/>
                </a:ext>
              </a:extLst>
            </p:cNvPr>
            <p:cNvSpPr/>
            <p:nvPr/>
          </p:nvSpPr>
          <p:spPr>
            <a:xfrm>
              <a:off x="-22965161" y="83306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8AA1798F-D524-D82F-EE89-54A4E1A30A76}"/>
                </a:ext>
              </a:extLst>
            </p:cNvPr>
            <p:cNvSpPr/>
            <p:nvPr/>
          </p:nvSpPr>
          <p:spPr>
            <a:xfrm>
              <a:off x="-26820876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7575D854-22CF-94B8-D31C-BE6894CB5EAE}"/>
                </a:ext>
              </a:extLst>
            </p:cNvPr>
            <p:cNvSpPr/>
            <p:nvPr/>
          </p:nvSpPr>
          <p:spPr>
            <a:xfrm>
              <a:off x="-25233541" y="72831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5937DA5B-77B2-4283-013A-3B028127A4A2}"/>
                </a:ext>
              </a:extLst>
            </p:cNvPr>
            <p:cNvSpPr/>
            <p:nvPr/>
          </p:nvSpPr>
          <p:spPr>
            <a:xfrm>
              <a:off x="-26291684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B6C70FE8-2D76-BC99-F938-E915E621844C}"/>
                </a:ext>
              </a:extLst>
            </p:cNvPr>
            <p:cNvSpPr/>
            <p:nvPr/>
          </p:nvSpPr>
          <p:spPr>
            <a:xfrm>
              <a:off x="-24477334" y="51879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D1EC2D5D-DF56-C69E-B9CA-15CE7A0806A1}"/>
                </a:ext>
              </a:extLst>
            </p:cNvPr>
            <p:cNvSpPr/>
            <p:nvPr/>
          </p:nvSpPr>
          <p:spPr>
            <a:xfrm>
              <a:off x="-26140797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84FE31FF-75D2-007F-21B3-ECDED855AC53}"/>
                </a:ext>
              </a:extLst>
            </p:cNvPr>
            <p:cNvSpPr/>
            <p:nvPr/>
          </p:nvSpPr>
          <p:spPr>
            <a:xfrm>
              <a:off x="-24628543" y="72831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466ED351-3B92-C278-2C92-ECF812780A15}"/>
                </a:ext>
              </a:extLst>
            </p:cNvPr>
            <p:cNvSpPr/>
            <p:nvPr/>
          </p:nvSpPr>
          <p:spPr>
            <a:xfrm>
              <a:off x="-24477334" y="72831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90F1BACC-D4A5-2953-F8BE-0323A5E608B4}"/>
                </a:ext>
              </a:extLst>
            </p:cNvPr>
            <p:cNvSpPr/>
            <p:nvPr/>
          </p:nvSpPr>
          <p:spPr>
            <a:xfrm>
              <a:off x="-23570240" y="83306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DB172E69-9543-2CF3-3356-61FA48173411}"/>
                </a:ext>
              </a:extLst>
            </p:cNvPr>
            <p:cNvSpPr/>
            <p:nvPr/>
          </p:nvSpPr>
          <p:spPr>
            <a:xfrm>
              <a:off x="-24628463" y="51879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23D68E26-E154-8E63-FD3D-FCB721D953AA}"/>
                </a:ext>
              </a:extLst>
            </p:cNvPr>
            <p:cNvSpPr/>
            <p:nvPr/>
          </p:nvSpPr>
          <p:spPr>
            <a:xfrm>
              <a:off x="-23872658" y="83308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FE95918E-BD1A-BB37-17F0-5845FD4B5A09}"/>
                </a:ext>
              </a:extLst>
            </p:cNvPr>
            <p:cNvSpPr/>
            <p:nvPr/>
          </p:nvSpPr>
          <p:spPr>
            <a:xfrm>
              <a:off x="-23872336" y="72831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E67A1025-77DF-4287-6368-74389D0D63AF}"/>
                </a:ext>
              </a:extLst>
            </p:cNvPr>
            <p:cNvSpPr/>
            <p:nvPr/>
          </p:nvSpPr>
          <p:spPr>
            <a:xfrm>
              <a:off x="-23040887" y="81999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E7E79420-1DC1-F21D-7BF3-6964674D47FB}"/>
                </a:ext>
              </a:extLst>
            </p:cNvPr>
            <p:cNvSpPr/>
            <p:nvPr/>
          </p:nvSpPr>
          <p:spPr>
            <a:xfrm>
              <a:off x="-23191935" y="81998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435E3F28-5581-896E-7034-B2FD1DFC6459}"/>
                </a:ext>
              </a:extLst>
            </p:cNvPr>
            <p:cNvSpPr/>
            <p:nvPr/>
          </p:nvSpPr>
          <p:spPr>
            <a:xfrm>
              <a:off x="-23872658" y="62353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DFB7E2E7-7B41-C8CB-8885-B11A31FF1170}"/>
                </a:ext>
              </a:extLst>
            </p:cNvPr>
            <p:cNvSpPr/>
            <p:nvPr/>
          </p:nvSpPr>
          <p:spPr>
            <a:xfrm>
              <a:off x="-25233300" y="67594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053849A1-9171-2083-B323-1C5B99F8D0FA}"/>
                </a:ext>
              </a:extLst>
            </p:cNvPr>
            <p:cNvSpPr/>
            <p:nvPr/>
          </p:nvSpPr>
          <p:spPr>
            <a:xfrm>
              <a:off x="-23796933" y="81997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E7F75C09-4048-6D18-B7E2-898907CD713C}"/>
                </a:ext>
              </a:extLst>
            </p:cNvPr>
            <p:cNvSpPr/>
            <p:nvPr/>
          </p:nvSpPr>
          <p:spPr>
            <a:xfrm>
              <a:off x="-23948061" y="819964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BC8E1BC1-22BB-C3A0-4EE1-EBF58A63BB4C}"/>
                </a:ext>
              </a:extLst>
            </p:cNvPr>
            <p:cNvSpPr/>
            <p:nvPr/>
          </p:nvSpPr>
          <p:spPr>
            <a:xfrm>
              <a:off x="-24250319" y="81999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456B15DC-F4D9-892F-A24A-F1A45C995CAC}"/>
                </a:ext>
              </a:extLst>
            </p:cNvPr>
            <p:cNvSpPr/>
            <p:nvPr/>
          </p:nvSpPr>
          <p:spPr>
            <a:xfrm>
              <a:off x="-25233138" y="62354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EA667C87-1912-7DFD-E8EE-76E52B716C49}"/>
                </a:ext>
              </a:extLst>
            </p:cNvPr>
            <p:cNvSpPr/>
            <p:nvPr/>
          </p:nvSpPr>
          <p:spPr>
            <a:xfrm>
              <a:off x="-24628543" y="57117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9EEFAB5B-3446-B949-E294-21560EB24E49}"/>
                </a:ext>
              </a:extLst>
            </p:cNvPr>
            <p:cNvSpPr/>
            <p:nvPr/>
          </p:nvSpPr>
          <p:spPr>
            <a:xfrm>
              <a:off x="-24477253" y="57117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B936BC5B-F431-09C1-4E3D-744DB8FAE06D}"/>
                </a:ext>
              </a:extLst>
            </p:cNvPr>
            <p:cNvSpPr/>
            <p:nvPr/>
          </p:nvSpPr>
          <p:spPr>
            <a:xfrm>
              <a:off x="-24855478" y="50569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143DC6D1-D1BB-5498-01BB-66ACB9AFFFD3}"/>
                </a:ext>
              </a:extLst>
            </p:cNvPr>
            <p:cNvSpPr/>
            <p:nvPr/>
          </p:nvSpPr>
          <p:spPr>
            <a:xfrm>
              <a:off x="-25535637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EB688C64-195E-4C0B-025F-B454EB7C21A8}"/>
                </a:ext>
              </a:extLst>
            </p:cNvPr>
            <p:cNvSpPr/>
            <p:nvPr/>
          </p:nvSpPr>
          <p:spPr>
            <a:xfrm>
              <a:off x="-22285002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6E2BA93C-919E-660B-5DD6-32DEAF4C6C29}"/>
                </a:ext>
              </a:extLst>
            </p:cNvPr>
            <p:cNvSpPr/>
            <p:nvPr/>
          </p:nvSpPr>
          <p:spPr>
            <a:xfrm>
              <a:off x="-22435727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D4487D01-A65F-42EA-727C-70A92B0B1D26}"/>
                </a:ext>
              </a:extLst>
            </p:cNvPr>
            <p:cNvSpPr/>
            <p:nvPr/>
          </p:nvSpPr>
          <p:spPr>
            <a:xfrm>
              <a:off x="-24779752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E400F65C-1F45-90B5-177C-BDFCE8533603}"/>
                </a:ext>
              </a:extLst>
            </p:cNvPr>
            <p:cNvSpPr/>
            <p:nvPr/>
          </p:nvSpPr>
          <p:spPr>
            <a:xfrm>
              <a:off x="-24628624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BCDD0975-B794-4A2F-FEA1-1A5E2D9DE67E}"/>
                </a:ext>
              </a:extLst>
            </p:cNvPr>
            <p:cNvSpPr/>
            <p:nvPr/>
          </p:nvSpPr>
          <p:spPr>
            <a:xfrm>
              <a:off x="-26140716" y="62355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6E5533E3-644B-121A-270C-38D9831854BA}"/>
                </a:ext>
              </a:extLst>
            </p:cNvPr>
            <p:cNvSpPr/>
            <p:nvPr/>
          </p:nvSpPr>
          <p:spPr>
            <a:xfrm>
              <a:off x="-23191774" y="79378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DE3151D9-CE94-1B75-25B6-AC02DEF9A57C}"/>
                </a:ext>
              </a:extLst>
            </p:cNvPr>
            <p:cNvSpPr/>
            <p:nvPr/>
          </p:nvSpPr>
          <p:spPr>
            <a:xfrm>
              <a:off x="-26064991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8C4AC58C-3FD5-0BA2-D706-3DAB6AEBE414}"/>
                </a:ext>
              </a:extLst>
            </p:cNvPr>
            <p:cNvSpPr/>
            <p:nvPr/>
          </p:nvSpPr>
          <p:spPr>
            <a:xfrm>
              <a:off x="-25914104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89CE5697-E799-DC6D-32DD-84458BD7A0C8}"/>
                </a:ext>
              </a:extLst>
            </p:cNvPr>
            <p:cNvSpPr/>
            <p:nvPr/>
          </p:nvSpPr>
          <p:spPr>
            <a:xfrm>
              <a:off x="-23343386" y="79379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1FA48C91-9B00-3612-C5C3-A404CB6E096E}"/>
                </a:ext>
              </a:extLst>
            </p:cNvPr>
            <p:cNvSpPr/>
            <p:nvPr/>
          </p:nvSpPr>
          <p:spPr>
            <a:xfrm>
              <a:off x="-25460234" y="58424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838CEBE1-6358-DFB5-8761-7B1164D986E0}"/>
                </a:ext>
              </a:extLst>
            </p:cNvPr>
            <p:cNvSpPr/>
            <p:nvPr/>
          </p:nvSpPr>
          <p:spPr>
            <a:xfrm>
              <a:off x="-24477253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77AB0E35-919E-EA8A-A1BC-A8B65405B36C}"/>
                </a:ext>
              </a:extLst>
            </p:cNvPr>
            <p:cNvSpPr/>
            <p:nvPr/>
          </p:nvSpPr>
          <p:spPr>
            <a:xfrm>
              <a:off x="-24326125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FF1DFB23-33B2-5AEC-875E-89261A93BECF}"/>
                </a:ext>
              </a:extLst>
            </p:cNvPr>
            <p:cNvSpPr/>
            <p:nvPr/>
          </p:nvSpPr>
          <p:spPr>
            <a:xfrm>
              <a:off x="-23947981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2CE521D3-E34C-AA45-39E6-A51C1099BB0E}"/>
                </a:ext>
              </a:extLst>
            </p:cNvPr>
            <p:cNvSpPr/>
            <p:nvPr/>
          </p:nvSpPr>
          <p:spPr>
            <a:xfrm>
              <a:off x="-24099512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29C761CA-1198-E516-A03A-90AC3EA60427}"/>
                </a:ext>
              </a:extLst>
            </p:cNvPr>
            <p:cNvSpPr/>
            <p:nvPr/>
          </p:nvSpPr>
          <p:spPr>
            <a:xfrm>
              <a:off x="-24250399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B3B984B7-549B-7B17-0FC3-BC5347E46D4D}"/>
                </a:ext>
              </a:extLst>
            </p:cNvPr>
            <p:cNvSpPr/>
            <p:nvPr/>
          </p:nvSpPr>
          <p:spPr>
            <a:xfrm>
              <a:off x="-24855478" y="58427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21F793A6-03FB-BC8F-C6EC-0E3857EA4EA0}"/>
                </a:ext>
              </a:extLst>
            </p:cNvPr>
            <p:cNvSpPr/>
            <p:nvPr/>
          </p:nvSpPr>
          <p:spPr>
            <a:xfrm>
              <a:off x="-25762492" y="79379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DA102759-983F-6827-4962-A5320EDED1C3}"/>
                </a:ext>
              </a:extLst>
            </p:cNvPr>
            <p:cNvSpPr/>
            <p:nvPr/>
          </p:nvSpPr>
          <p:spPr>
            <a:xfrm>
              <a:off x="-25914104" y="79378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EB7CA8E4-9CD6-14A8-2313-7B8F2EED3A19}"/>
                </a:ext>
              </a:extLst>
            </p:cNvPr>
            <p:cNvSpPr/>
            <p:nvPr/>
          </p:nvSpPr>
          <p:spPr>
            <a:xfrm>
              <a:off x="-24703866" y="58425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4337B509-7FD3-3964-B1BA-E932747CC557}"/>
                </a:ext>
              </a:extLst>
            </p:cNvPr>
            <p:cNvSpPr/>
            <p:nvPr/>
          </p:nvSpPr>
          <p:spPr>
            <a:xfrm>
              <a:off x="-24401850" y="58424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DA840A71-B34B-A48D-C3EA-F7DB87734EE3}"/>
                </a:ext>
              </a:extLst>
            </p:cNvPr>
            <p:cNvSpPr/>
            <p:nvPr/>
          </p:nvSpPr>
          <p:spPr>
            <a:xfrm>
              <a:off x="-23343224" y="68902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4236E55E-DDF1-E0AF-EEF0-E2EC75C226AA}"/>
                </a:ext>
              </a:extLst>
            </p:cNvPr>
            <p:cNvSpPr/>
            <p:nvPr/>
          </p:nvSpPr>
          <p:spPr>
            <a:xfrm>
              <a:off x="-26670150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44F06F25-0CD1-E530-8BD7-5D4C5D45666D}"/>
                </a:ext>
              </a:extLst>
            </p:cNvPr>
            <p:cNvSpPr/>
            <p:nvPr/>
          </p:nvSpPr>
          <p:spPr>
            <a:xfrm>
              <a:off x="-26820876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29052A71-9C4D-4438-2B12-406851874549}"/>
                </a:ext>
              </a:extLst>
            </p:cNvPr>
            <p:cNvSpPr/>
            <p:nvPr/>
          </p:nvSpPr>
          <p:spPr>
            <a:xfrm>
              <a:off x="-23872578" y="67594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468AE6FE-BF83-9F11-7882-76008D9EAB79}"/>
                </a:ext>
              </a:extLst>
            </p:cNvPr>
            <p:cNvSpPr/>
            <p:nvPr/>
          </p:nvSpPr>
          <p:spPr>
            <a:xfrm>
              <a:off x="-24250399" y="58427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5F8B048A-3BA3-65E7-51BE-64E908CF308D}"/>
                </a:ext>
              </a:extLst>
            </p:cNvPr>
            <p:cNvSpPr/>
            <p:nvPr/>
          </p:nvSpPr>
          <p:spPr>
            <a:xfrm>
              <a:off x="-23191774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84F7B999-D044-D2A7-1B88-0975DB9410EB}"/>
                </a:ext>
              </a:extLst>
            </p:cNvPr>
            <p:cNvSpPr/>
            <p:nvPr/>
          </p:nvSpPr>
          <p:spPr>
            <a:xfrm>
              <a:off x="-22814194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C4144040-9996-C1C6-756D-1C982F635BF8}"/>
                </a:ext>
              </a:extLst>
            </p:cNvPr>
            <p:cNvSpPr/>
            <p:nvPr/>
          </p:nvSpPr>
          <p:spPr>
            <a:xfrm>
              <a:off x="-22965081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4588596F-C3C7-4442-1B52-BF3C853F8A61}"/>
                </a:ext>
              </a:extLst>
            </p:cNvPr>
            <p:cNvSpPr/>
            <p:nvPr/>
          </p:nvSpPr>
          <p:spPr>
            <a:xfrm>
              <a:off x="-22965081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E747FC9C-8E00-1CE8-2EBD-12CFED062B64}"/>
                </a:ext>
              </a:extLst>
            </p:cNvPr>
            <p:cNvSpPr/>
            <p:nvPr/>
          </p:nvSpPr>
          <p:spPr>
            <a:xfrm>
              <a:off x="-22814194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2C8E5EE6-B754-1687-DA8D-E61265C48F7B}"/>
                </a:ext>
              </a:extLst>
            </p:cNvPr>
            <p:cNvSpPr/>
            <p:nvPr/>
          </p:nvSpPr>
          <p:spPr>
            <a:xfrm>
              <a:off x="-23872497" y="78068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65E62792-97A4-F6B0-4B2C-4A1D1E16A15F}"/>
                </a:ext>
              </a:extLst>
            </p:cNvPr>
            <p:cNvSpPr/>
            <p:nvPr/>
          </p:nvSpPr>
          <p:spPr>
            <a:xfrm>
              <a:off x="-23645643" y="58424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A8246169-16AE-8848-9B0A-9C654703EB38}"/>
                </a:ext>
              </a:extLst>
            </p:cNvPr>
            <p:cNvSpPr/>
            <p:nvPr/>
          </p:nvSpPr>
          <p:spPr>
            <a:xfrm>
              <a:off x="-24326125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88E57E74-6B00-BA16-EB6D-B30E807C2A5C}"/>
                </a:ext>
              </a:extLst>
            </p:cNvPr>
            <p:cNvSpPr/>
            <p:nvPr/>
          </p:nvSpPr>
          <p:spPr>
            <a:xfrm>
              <a:off x="-24477173" y="78070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564DF552-5F3B-8FEB-03ED-2A8521DA5E4D}"/>
                </a:ext>
              </a:extLst>
            </p:cNvPr>
            <p:cNvSpPr/>
            <p:nvPr/>
          </p:nvSpPr>
          <p:spPr>
            <a:xfrm>
              <a:off x="-24628543" y="78070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4AE44369-8595-36ED-AFD1-31E469A49471}"/>
                </a:ext>
              </a:extLst>
            </p:cNvPr>
            <p:cNvSpPr/>
            <p:nvPr/>
          </p:nvSpPr>
          <p:spPr>
            <a:xfrm>
              <a:off x="-25233300" y="780675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97276687-FEC3-6B72-51BF-A0EDF27636AD}"/>
                </a:ext>
              </a:extLst>
            </p:cNvPr>
            <p:cNvSpPr/>
            <p:nvPr/>
          </p:nvSpPr>
          <p:spPr>
            <a:xfrm>
              <a:off x="-26140797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F36DEC7F-0C4C-3B52-33A0-14D4F557131B}"/>
                </a:ext>
              </a:extLst>
            </p:cNvPr>
            <p:cNvSpPr/>
            <p:nvPr/>
          </p:nvSpPr>
          <p:spPr>
            <a:xfrm>
              <a:off x="-26291684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76CBB2A5-A869-1F3F-4784-006FA2B294C5}"/>
                </a:ext>
              </a:extLst>
            </p:cNvPr>
            <p:cNvSpPr/>
            <p:nvPr/>
          </p:nvSpPr>
          <p:spPr>
            <a:xfrm>
              <a:off x="-26291684" y="75449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E5E464C7-C341-3E65-9763-AA93EFEB9E7F}"/>
                </a:ext>
              </a:extLst>
            </p:cNvPr>
            <p:cNvSpPr/>
            <p:nvPr/>
          </p:nvSpPr>
          <p:spPr>
            <a:xfrm>
              <a:off x="-26140716" y="754485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6573DD5A-DCE6-1B3C-D68A-330E173035FF}"/>
                </a:ext>
              </a:extLst>
            </p:cNvPr>
            <p:cNvSpPr/>
            <p:nvPr/>
          </p:nvSpPr>
          <p:spPr>
            <a:xfrm>
              <a:off x="-23192015" y="53188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F0020E00-818C-51EC-B3D8-A5961DF26495}"/>
                </a:ext>
              </a:extLst>
            </p:cNvPr>
            <p:cNvSpPr/>
            <p:nvPr/>
          </p:nvSpPr>
          <p:spPr>
            <a:xfrm>
              <a:off x="-25762572" y="68902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1C2977F5-D0A0-8B69-F55C-3341856FF46E}"/>
                </a:ext>
              </a:extLst>
            </p:cNvPr>
            <p:cNvSpPr/>
            <p:nvPr/>
          </p:nvSpPr>
          <p:spPr>
            <a:xfrm>
              <a:off x="-24628543" y="64973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A4F5C2DA-6904-77DA-D8C4-67BADCADF678}"/>
                </a:ext>
              </a:extLst>
            </p:cNvPr>
            <p:cNvSpPr/>
            <p:nvPr/>
          </p:nvSpPr>
          <p:spPr>
            <a:xfrm>
              <a:off x="-25838217" y="59736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0CAFD393-CFFF-2903-30D5-244996C52C84}"/>
                </a:ext>
              </a:extLst>
            </p:cNvPr>
            <p:cNvSpPr/>
            <p:nvPr/>
          </p:nvSpPr>
          <p:spPr>
            <a:xfrm>
              <a:off x="-23343224" y="76760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2EDD62FF-1CD5-4923-C442-31870B67ADB9}"/>
                </a:ext>
              </a:extLst>
            </p:cNvPr>
            <p:cNvSpPr/>
            <p:nvPr/>
          </p:nvSpPr>
          <p:spPr>
            <a:xfrm>
              <a:off x="-25233219" y="75450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DB110E74-6A50-D73E-0DC6-9FA0BC01E144}"/>
                </a:ext>
              </a:extLst>
            </p:cNvPr>
            <p:cNvSpPr/>
            <p:nvPr/>
          </p:nvSpPr>
          <p:spPr>
            <a:xfrm>
              <a:off x="-25384750" y="59734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33DD46E5-B54A-D93D-639C-04C0DE1B5E25}"/>
                </a:ext>
              </a:extLst>
            </p:cNvPr>
            <p:cNvSpPr/>
            <p:nvPr/>
          </p:nvSpPr>
          <p:spPr>
            <a:xfrm>
              <a:off x="-25082171" y="59736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86B6BA27-C9FC-44B8-860A-11FC2D3AF025}"/>
                </a:ext>
              </a:extLst>
            </p:cNvPr>
            <p:cNvSpPr/>
            <p:nvPr/>
          </p:nvSpPr>
          <p:spPr>
            <a:xfrm>
              <a:off x="-24779672" y="59735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30BEF4E5-8AC5-C500-A59D-AD3147878D92}"/>
                </a:ext>
              </a:extLst>
            </p:cNvPr>
            <p:cNvSpPr/>
            <p:nvPr/>
          </p:nvSpPr>
          <p:spPr>
            <a:xfrm>
              <a:off x="-24628624" y="75450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0CC113CC-F82A-DF29-8C97-B58240766DC7}"/>
                </a:ext>
              </a:extLst>
            </p:cNvPr>
            <p:cNvSpPr/>
            <p:nvPr/>
          </p:nvSpPr>
          <p:spPr>
            <a:xfrm>
              <a:off x="-24477253" y="75450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5C7B4E5D-C2F8-D922-062E-52BCEAF5595D}"/>
                </a:ext>
              </a:extLst>
            </p:cNvPr>
            <p:cNvSpPr/>
            <p:nvPr/>
          </p:nvSpPr>
          <p:spPr>
            <a:xfrm>
              <a:off x="-24250399" y="50570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3D706A38-17E3-5642-1D15-6653FD2A6556}"/>
                </a:ext>
              </a:extLst>
            </p:cNvPr>
            <p:cNvSpPr/>
            <p:nvPr/>
          </p:nvSpPr>
          <p:spPr>
            <a:xfrm>
              <a:off x="-25762572" y="76760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3AACB02C-0CD7-90A6-2FE0-15286537DF72}"/>
                </a:ext>
              </a:extLst>
            </p:cNvPr>
            <p:cNvSpPr/>
            <p:nvPr/>
          </p:nvSpPr>
          <p:spPr>
            <a:xfrm>
              <a:off x="-22814032" y="59735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F3FD7579-BB8B-5647-4733-7F0BF6D09544}"/>
                </a:ext>
              </a:extLst>
            </p:cNvPr>
            <p:cNvSpPr/>
            <p:nvPr/>
          </p:nvSpPr>
          <p:spPr>
            <a:xfrm>
              <a:off x="-23872658" y="75450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EBF11629-C37C-6CAA-0EF7-F9A772B39588}"/>
                </a:ext>
              </a:extLst>
            </p:cNvPr>
            <p:cNvSpPr/>
            <p:nvPr/>
          </p:nvSpPr>
          <p:spPr>
            <a:xfrm>
              <a:off x="-24326205" y="59735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E2E60042-09DF-E7E4-A837-485C212D8C10}"/>
                </a:ext>
              </a:extLst>
            </p:cNvPr>
            <p:cNvSpPr/>
            <p:nvPr/>
          </p:nvSpPr>
          <p:spPr>
            <a:xfrm>
              <a:off x="-24023626" y="59736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D369485C-B433-EB60-4CBB-771520242B04}"/>
                </a:ext>
              </a:extLst>
            </p:cNvPr>
            <p:cNvSpPr/>
            <p:nvPr/>
          </p:nvSpPr>
          <p:spPr>
            <a:xfrm>
              <a:off x="-23721127" y="59734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C57B506E-1F10-B7EB-CCFF-AB143CF2B23E}"/>
                </a:ext>
              </a:extLst>
            </p:cNvPr>
            <p:cNvSpPr/>
            <p:nvPr/>
          </p:nvSpPr>
          <p:spPr>
            <a:xfrm>
              <a:off x="-22814194" y="75449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E08136BB-FFF3-5ED5-312C-77DFE04CC44A}"/>
                </a:ext>
              </a:extLst>
            </p:cNvPr>
            <p:cNvSpPr/>
            <p:nvPr/>
          </p:nvSpPr>
          <p:spPr>
            <a:xfrm>
              <a:off x="-23267660" y="59736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D1467CC5-F8D3-7C82-953E-6320FD8A4E95}"/>
                </a:ext>
              </a:extLst>
            </p:cNvPr>
            <p:cNvSpPr/>
            <p:nvPr/>
          </p:nvSpPr>
          <p:spPr>
            <a:xfrm>
              <a:off x="-22965161" y="754485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E6239866-1721-5737-C627-1AD3E6C167DE}"/>
                </a:ext>
              </a:extLst>
            </p:cNvPr>
            <p:cNvSpPr/>
            <p:nvPr/>
          </p:nvSpPr>
          <p:spPr>
            <a:xfrm>
              <a:off x="-26820795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932A6DAB-8F9B-E5D6-43C2-3318CB79AFC4}"/>
                </a:ext>
              </a:extLst>
            </p:cNvPr>
            <p:cNvSpPr/>
            <p:nvPr/>
          </p:nvSpPr>
          <p:spPr>
            <a:xfrm>
              <a:off x="-24099432" y="63663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C54ECFF8-9888-C03B-BC41-C689BFC8503C}"/>
                </a:ext>
              </a:extLst>
            </p:cNvPr>
            <p:cNvSpPr/>
            <p:nvPr/>
          </p:nvSpPr>
          <p:spPr>
            <a:xfrm>
              <a:off x="-26820795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830A412E-40B0-17E5-CA27-ADFB644B6EAA}"/>
                </a:ext>
              </a:extLst>
            </p:cNvPr>
            <p:cNvSpPr/>
            <p:nvPr/>
          </p:nvSpPr>
          <p:spPr>
            <a:xfrm>
              <a:off x="-22965000" y="59735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44549187-3582-06F9-EAE0-C4C806A07205}"/>
                </a:ext>
              </a:extLst>
            </p:cNvPr>
            <p:cNvSpPr/>
            <p:nvPr/>
          </p:nvSpPr>
          <p:spPr>
            <a:xfrm>
              <a:off x="-23570079" y="754501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BC201A14-D577-CA25-F2F9-4D16C7313124}"/>
                </a:ext>
              </a:extLst>
            </p:cNvPr>
            <p:cNvSpPr/>
            <p:nvPr/>
          </p:nvSpPr>
          <p:spPr>
            <a:xfrm>
              <a:off x="-26670069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FDEC8655-8F18-7CE9-C62D-47FF3B5D7F3F}"/>
                </a:ext>
              </a:extLst>
            </p:cNvPr>
            <p:cNvSpPr/>
            <p:nvPr/>
          </p:nvSpPr>
          <p:spPr>
            <a:xfrm>
              <a:off x="-22813952" y="937847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12E07F16-F4C8-E64E-3D71-DDD538F42F70}"/>
                </a:ext>
              </a:extLst>
            </p:cNvPr>
            <p:cNvSpPr/>
            <p:nvPr/>
          </p:nvSpPr>
          <p:spPr>
            <a:xfrm>
              <a:off x="-25006284" y="63663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1AE7965A-D8CA-2ECD-369E-1AAD5BEC0BB6}"/>
                </a:ext>
              </a:extLst>
            </p:cNvPr>
            <p:cNvSpPr/>
            <p:nvPr/>
          </p:nvSpPr>
          <p:spPr>
            <a:xfrm>
              <a:off x="-25006284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14C9A3D0-E4E2-221B-D73C-D6980AE607BF}"/>
                </a:ext>
              </a:extLst>
            </p:cNvPr>
            <p:cNvSpPr/>
            <p:nvPr/>
          </p:nvSpPr>
          <p:spPr>
            <a:xfrm>
              <a:off x="-24855397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31563984-EC4B-AF75-BEDE-C3714DAFB530}"/>
                </a:ext>
              </a:extLst>
            </p:cNvPr>
            <p:cNvSpPr/>
            <p:nvPr/>
          </p:nvSpPr>
          <p:spPr>
            <a:xfrm>
              <a:off x="-23721046" y="754501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E9F62471-A4C1-1763-B5E6-815A4DFB63EE}"/>
                </a:ext>
              </a:extLst>
            </p:cNvPr>
            <p:cNvSpPr/>
            <p:nvPr/>
          </p:nvSpPr>
          <p:spPr>
            <a:xfrm>
              <a:off x="-24250319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9895B804-CD29-9745-A16B-2E1048B4EFC3}"/>
                </a:ext>
              </a:extLst>
            </p:cNvPr>
            <p:cNvSpPr/>
            <p:nvPr/>
          </p:nvSpPr>
          <p:spPr>
            <a:xfrm>
              <a:off x="-25913781" y="767600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13DB7F6C-80E1-434E-DD08-EE5B32A13A0E}"/>
                </a:ext>
              </a:extLst>
            </p:cNvPr>
            <p:cNvSpPr/>
            <p:nvPr/>
          </p:nvSpPr>
          <p:spPr>
            <a:xfrm>
              <a:off x="-24099432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918AB849-EA00-2551-0B1B-06F777A8ADA2}"/>
                </a:ext>
              </a:extLst>
            </p:cNvPr>
            <p:cNvSpPr/>
            <p:nvPr/>
          </p:nvSpPr>
          <p:spPr>
            <a:xfrm>
              <a:off x="-25384670" y="70213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FF2FF713-542A-A87C-68B0-13649DD4C788}"/>
                </a:ext>
              </a:extLst>
            </p:cNvPr>
            <p:cNvSpPr/>
            <p:nvPr/>
          </p:nvSpPr>
          <p:spPr>
            <a:xfrm>
              <a:off x="-24477173" y="64974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346AE741-50E2-6790-6D76-D7003BBF6465}"/>
                </a:ext>
              </a:extLst>
            </p:cNvPr>
            <p:cNvSpPr/>
            <p:nvPr/>
          </p:nvSpPr>
          <p:spPr>
            <a:xfrm>
              <a:off x="-25535557" y="702145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606D6E55-54A3-9D8D-42B7-D66BA81D615F}"/>
                </a:ext>
              </a:extLst>
            </p:cNvPr>
            <p:cNvSpPr/>
            <p:nvPr/>
          </p:nvSpPr>
          <p:spPr>
            <a:xfrm>
              <a:off x="-22435647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F85DAC5A-805D-9838-0E3A-F7C2A8B74E0D}"/>
                </a:ext>
              </a:extLst>
            </p:cNvPr>
            <p:cNvSpPr/>
            <p:nvPr/>
          </p:nvSpPr>
          <p:spPr>
            <a:xfrm>
              <a:off x="-22284840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F59636A2-0076-FD5F-DBB6-A5D13B31C712}"/>
                </a:ext>
              </a:extLst>
            </p:cNvPr>
            <p:cNvSpPr/>
            <p:nvPr/>
          </p:nvSpPr>
          <p:spPr>
            <a:xfrm>
              <a:off x="-22965000" y="85928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971A41F2-EF6D-346F-D64A-29153E4DF01C}"/>
                </a:ext>
              </a:extLst>
            </p:cNvPr>
            <p:cNvSpPr/>
            <p:nvPr/>
          </p:nvSpPr>
          <p:spPr>
            <a:xfrm>
              <a:off x="-23191935" y="846186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FFBA4E98-134B-3BFF-C3E0-BAC03126052A}"/>
                </a:ext>
              </a:extLst>
            </p:cNvPr>
            <p:cNvSpPr/>
            <p:nvPr/>
          </p:nvSpPr>
          <p:spPr>
            <a:xfrm>
              <a:off x="-25535557" y="675923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F36F673E-0AD4-6E45-3D96-421C5A4CCD77}"/>
                </a:ext>
              </a:extLst>
            </p:cNvPr>
            <p:cNvSpPr/>
            <p:nvPr/>
          </p:nvSpPr>
          <p:spPr>
            <a:xfrm>
              <a:off x="-25913781" y="610460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6CA99E61-15EB-A1A5-DA76-7BB919EA0481}"/>
                </a:ext>
              </a:extLst>
            </p:cNvPr>
            <p:cNvSpPr/>
            <p:nvPr/>
          </p:nvSpPr>
          <p:spPr>
            <a:xfrm>
              <a:off x="-23191854" y="55808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7ED1F7A8-0F35-DFB4-3B4F-4E93071A4EA6}"/>
                </a:ext>
              </a:extLst>
            </p:cNvPr>
            <p:cNvSpPr/>
            <p:nvPr/>
          </p:nvSpPr>
          <p:spPr>
            <a:xfrm>
              <a:off x="-25384670" y="675923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77821AE1-1F6D-AA89-14C0-189FD15FAFA7}"/>
                </a:ext>
              </a:extLst>
            </p:cNvPr>
            <p:cNvSpPr/>
            <p:nvPr/>
          </p:nvSpPr>
          <p:spPr>
            <a:xfrm>
              <a:off x="-23040806" y="55806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0F67C48D-C99B-4A81-FB3C-3A45D97D8E15}"/>
                </a:ext>
              </a:extLst>
            </p:cNvPr>
            <p:cNvSpPr/>
            <p:nvPr/>
          </p:nvSpPr>
          <p:spPr>
            <a:xfrm>
              <a:off x="-23721046" y="70213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FB272B91-F191-DB37-93D3-34F37343B5F6}"/>
                </a:ext>
              </a:extLst>
            </p:cNvPr>
            <p:cNvSpPr/>
            <p:nvPr/>
          </p:nvSpPr>
          <p:spPr>
            <a:xfrm>
              <a:off x="-26670069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899C8E0B-5D28-18A6-2F3C-13041D24C8CC}"/>
                </a:ext>
              </a:extLst>
            </p:cNvPr>
            <p:cNvSpPr/>
            <p:nvPr/>
          </p:nvSpPr>
          <p:spPr>
            <a:xfrm>
              <a:off x="-23267499" y="51879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A83CEC21-6F70-B46C-C173-64D34C3A8E67}"/>
                </a:ext>
              </a:extLst>
            </p:cNvPr>
            <p:cNvSpPr/>
            <p:nvPr/>
          </p:nvSpPr>
          <p:spPr>
            <a:xfrm>
              <a:off x="-25384670" y="754501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63519ADC-2EFE-3910-51CC-DCFC85201A74}"/>
                </a:ext>
              </a:extLst>
            </p:cNvPr>
            <p:cNvSpPr/>
            <p:nvPr/>
          </p:nvSpPr>
          <p:spPr>
            <a:xfrm>
              <a:off x="-23191935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691EF533-253A-74A3-B8D6-6BF201A2E985}"/>
                </a:ext>
              </a:extLst>
            </p:cNvPr>
            <p:cNvSpPr/>
            <p:nvPr/>
          </p:nvSpPr>
          <p:spPr>
            <a:xfrm>
              <a:off x="-23191935" y="689038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47BF8511-0033-22BC-636C-AF533073E561}"/>
                </a:ext>
              </a:extLst>
            </p:cNvPr>
            <p:cNvSpPr/>
            <p:nvPr/>
          </p:nvSpPr>
          <p:spPr>
            <a:xfrm>
              <a:off x="-25535557" y="754501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7857E345-52FA-53D8-95DD-9D24D49E734E}"/>
                </a:ext>
              </a:extLst>
            </p:cNvPr>
            <p:cNvSpPr/>
            <p:nvPr/>
          </p:nvSpPr>
          <p:spPr>
            <a:xfrm>
              <a:off x="-25006284" y="741426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2D8CD6ED-A315-5C9E-8AB3-E08E7C6C79DE}"/>
                </a:ext>
              </a:extLst>
            </p:cNvPr>
            <p:cNvSpPr/>
            <p:nvPr/>
          </p:nvSpPr>
          <p:spPr>
            <a:xfrm>
              <a:off x="-24855397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C371FC9B-FA93-2145-6A89-E391018D8058}"/>
                </a:ext>
              </a:extLst>
            </p:cNvPr>
            <p:cNvSpPr/>
            <p:nvPr/>
          </p:nvSpPr>
          <p:spPr>
            <a:xfrm>
              <a:off x="-23191935" y="610460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D058D067-0658-D4D5-4C22-48F2D713E3F9}"/>
                </a:ext>
              </a:extLst>
            </p:cNvPr>
            <p:cNvSpPr/>
            <p:nvPr/>
          </p:nvSpPr>
          <p:spPr>
            <a:xfrm>
              <a:off x="-24250319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CE67A930-AEB0-8E7A-09D3-993A606355B7}"/>
                </a:ext>
              </a:extLst>
            </p:cNvPr>
            <p:cNvSpPr/>
            <p:nvPr/>
          </p:nvSpPr>
          <p:spPr>
            <a:xfrm>
              <a:off x="-24099432" y="741426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1C75FBD0-9D14-FEF4-5D9B-3AAA95403E2A}"/>
                </a:ext>
              </a:extLst>
            </p:cNvPr>
            <p:cNvSpPr/>
            <p:nvPr/>
          </p:nvSpPr>
          <p:spPr>
            <a:xfrm>
              <a:off x="-23721046" y="675923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7F535284-CDE0-08CB-89E3-D0516495AD97}"/>
                </a:ext>
              </a:extLst>
            </p:cNvPr>
            <p:cNvSpPr/>
            <p:nvPr/>
          </p:nvSpPr>
          <p:spPr>
            <a:xfrm>
              <a:off x="-25913781" y="689038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FE5FE6FB-5CB2-284B-C46E-8C65C6B54FDE}"/>
                </a:ext>
              </a:extLst>
            </p:cNvPr>
            <p:cNvSpPr/>
            <p:nvPr/>
          </p:nvSpPr>
          <p:spPr>
            <a:xfrm>
              <a:off x="-23570079" y="675923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5A2DC622-D056-51E7-5D3F-EE9689C88B56}"/>
                </a:ext>
              </a:extLst>
            </p:cNvPr>
            <p:cNvSpPr/>
            <p:nvPr/>
          </p:nvSpPr>
          <p:spPr>
            <a:xfrm>
              <a:off x="-23570159" y="702145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488523EF-C4DA-AF7A-2121-3B5DE56E127C}"/>
                </a:ext>
              </a:extLst>
            </p:cNvPr>
            <p:cNvSpPr/>
            <p:nvPr/>
          </p:nvSpPr>
          <p:spPr>
            <a:xfrm>
              <a:off x="-23570159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C525E4B1-9494-F273-CF6A-B9BDEAD4F84D}"/>
                </a:ext>
              </a:extLst>
            </p:cNvPr>
            <p:cNvSpPr/>
            <p:nvPr/>
          </p:nvSpPr>
          <p:spPr>
            <a:xfrm>
              <a:off x="-23721046" y="78071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C5E690ED-BBE7-57ED-506E-BAB83AC51F2D}"/>
                </a:ext>
              </a:extLst>
            </p:cNvPr>
            <p:cNvSpPr/>
            <p:nvPr/>
          </p:nvSpPr>
          <p:spPr>
            <a:xfrm>
              <a:off x="-26140716" y="59735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7F042CDD-446E-367C-5BAB-66F793ACFC7E}"/>
                </a:ext>
              </a:extLst>
            </p:cNvPr>
            <p:cNvSpPr/>
            <p:nvPr/>
          </p:nvSpPr>
          <p:spPr>
            <a:xfrm>
              <a:off x="-22435647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C6A5AF54-37AE-83E7-450C-FE8BAA5F4F43}"/>
                </a:ext>
              </a:extLst>
            </p:cNvPr>
            <p:cNvSpPr/>
            <p:nvPr/>
          </p:nvSpPr>
          <p:spPr>
            <a:xfrm>
              <a:off x="-22284840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4AFA2DB9-F7D0-4EC9-060E-588F56DB6C1B}"/>
                </a:ext>
              </a:extLst>
            </p:cNvPr>
            <p:cNvSpPr/>
            <p:nvPr/>
          </p:nvSpPr>
          <p:spPr>
            <a:xfrm>
              <a:off x="-25535557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A2DE5967-C05A-493D-8D98-2FDFEBF426C5}"/>
                </a:ext>
              </a:extLst>
            </p:cNvPr>
            <p:cNvSpPr/>
            <p:nvPr/>
          </p:nvSpPr>
          <p:spPr>
            <a:xfrm>
              <a:off x="-25384670" y="78071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A100E0AA-BDD5-47D7-019D-64CC35586D4C}"/>
                </a:ext>
              </a:extLst>
            </p:cNvPr>
            <p:cNvSpPr/>
            <p:nvPr/>
          </p:nvSpPr>
          <p:spPr>
            <a:xfrm>
              <a:off x="-25006526" y="61045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6C1413BB-3CB7-A9FA-8E2F-4AA2354479B4}"/>
                </a:ext>
              </a:extLst>
            </p:cNvPr>
            <p:cNvSpPr/>
            <p:nvPr/>
          </p:nvSpPr>
          <p:spPr>
            <a:xfrm>
              <a:off x="-24855317" y="61045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317C447C-07DD-8453-9D70-A3C6C890E188}"/>
                </a:ext>
              </a:extLst>
            </p:cNvPr>
            <p:cNvSpPr/>
            <p:nvPr/>
          </p:nvSpPr>
          <p:spPr>
            <a:xfrm>
              <a:off x="-24855317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F4D570B9-A0BF-B42F-A4BF-60C7CAA8BED1}"/>
                </a:ext>
              </a:extLst>
            </p:cNvPr>
            <p:cNvSpPr/>
            <p:nvPr/>
          </p:nvSpPr>
          <p:spPr>
            <a:xfrm>
              <a:off x="-24250319" y="61045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CFBEA072-6999-8025-31A8-BF7C6D72E753}"/>
                </a:ext>
              </a:extLst>
            </p:cNvPr>
            <p:cNvSpPr/>
            <p:nvPr/>
          </p:nvSpPr>
          <p:spPr>
            <a:xfrm>
              <a:off x="-22435727" y="63663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D7D8709D-DE8D-9DC8-A0FE-5A79460A409F}"/>
                </a:ext>
              </a:extLst>
            </p:cNvPr>
            <p:cNvSpPr/>
            <p:nvPr/>
          </p:nvSpPr>
          <p:spPr>
            <a:xfrm>
              <a:off x="-26820876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FCD6B425-9E74-503D-14CC-CD181F583F86}"/>
                </a:ext>
              </a:extLst>
            </p:cNvPr>
            <p:cNvSpPr/>
            <p:nvPr/>
          </p:nvSpPr>
          <p:spPr>
            <a:xfrm>
              <a:off x="-26669989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817C6D46-743A-0831-8392-FC002B052B0B}"/>
                </a:ext>
              </a:extLst>
            </p:cNvPr>
            <p:cNvSpPr/>
            <p:nvPr/>
          </p:nvSpPr>
          <p:spPr>
            <a:xfrm>
              <a:off x="-25006526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725990ED-F285-D6C0-4DD2-48006D6CDBE3}"/>
                </a:ext>
              </a:extLst>
            </p:cNvPr>
            <p:cNvSpPr/>
            <p:nvPr/>
          </p:nvSpPr>
          <p:spPr>
            <a:xfrm>
              <a:off x="-24250319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B7865975-FAC7-44CB-00CE-01155BA0173B}"/>
                </a:ext>
              </a:extLst>
            </p:cNvPr>
            <p:cNvSpPr/>
            <p:nvPr/>
          </p:nvSpPr>
          <p:spPr>
            <a:xfrm>
              <a:off x="-24099190" y="61045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EEACF5DF-3EC6-E4FE-4F1A-3278D777E77E}"/>
                </a:ext>
              </a:extLst>
            </p:cNvPr>
            <p:cNvSpPr/>
            <p:nvPr/>
          </p:nvSpPr>
          <p:spPr>
            <a:xfrm>
              <a:off x="-23570079" y="5973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B495BEC2-E043-5128-B925-96DF7B66500A}"/>
                </a:ext>
              </a:extLst>
            </p:cNvPr>
            <p:cNvSpPr/>
            <p:nvPr/>
          </p:nvSpPr>
          <p:spPr>
            <a:xfrm>
              <a:off x="-26820876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8E8E753E-A1DB-60B3-81D3-88BE9E46CB4B}"/>
                </a:ext>
              </a:extLst>
            </p:cNvPr>
            <p:cNvSpPr/>
            <p:nvPr/>
          </p:nvSpPr>
          <p:spPr>
            <a:xfrm>
              <a:off x="-24099190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65E77F2F-2420-5AB0-6F9E-A19CCBB9AB3C}"/>
                </a:ext>
              </a:extLst>
            </p:cNvPr>
            <p:cNvSpPr/>
            <p:nvPr/>
          </p:nvSpPr>
          <p:spPr>
            <a:xfrm>
              <a:off x="-26669989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5045859A-8648-B3BF-CBE1-520380701352}"/>
                </a:ext>
              </a:extLst>
            </p:cNvPr>
            <p:cNvSpPr/>
            <p:nvPr/>
          </p:nvSpPr>
          <p:spPr>
            <a:xfrm>
              <a:off x="-23570079" y="6497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0AC3F56F-99F4-0215-0E1D-7B40327E6E3A}"/>
                </a:ext>
              </a:extLst>
            </p:cNvPr>
            <p:cNvSpPr/>
            <p:nvPr/>
          </p:nvSpPr>
          <p:spPr>
            <a:xfrm>
              <a:off x="-26291764" y="6497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E8EDB762-0E1D-5ADC-F2F9-5B5E074F49C4}"/>
                </a:ext>
              </a:extLst>
            </p:cNvPr>
            <p:cNvSpPr/>
            <p:nvPr/>
          </p:nvSpPr>
          <p:spPr>
            <a:xfrm>
              <a:off x="-26669989" y="63663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374F99D8-6AB7-A232-D324-612FA26AC241}"/>
                </a:ext>
              </a:extLst>
            </p:cNvPr>
            <p:cNvSpPr/>
            <p:nvPr/>
          </p:nvSpPr>
          <p:spPr>
            <a:xfrm>
              <a:off x="-25006365" y="55809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BF4EC96E-6EB4-6286-6005-75E842225006}"/>
                </a:ext>
              </a:extLst>
            </p:cNvPr>
            <p:cNvSpPr/>
            <p:nvPr/>
          </p:nvSpPr>
          <p:spPr>
            <a:xfrm>
              <a:off x="-26820876" y="63663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2E222AEA-2FBE-830C-FDBC-EB888D7D7738}"/>
                </a:ext>
              </a:extLst>
            </p:cNvPr>
            <p:cNvSpPr/>
            <p:nvPr/>
          </p:nvSpPr>
          <p:spPr>
            <a:xfrm>
              <a:off x="-25006526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0C170879-45C3-402A-529F-462A3DD7B618}"/>
                </a:ext>
              </a:extLst>
            </p:cNvPr>
            <p:cNvSpPr/>
            <p:nvPr/>
          </p:nvSpPr>
          <p:spPr>
            <a:xfrm>
              <a:off x="-24855317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5AE45B78-8944-FB16-0EDE-D2B33E8EF27E}"/>
                </a:ext>
              </a:extLst>
            </p:cNvPr>
            <p:cNvSpPr/>
            <p:nvPr/>
          </p:nvSpPr>
          <p:spPr>
            <a:xfrm>
              <a:off x="-24855397" y="55807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44637D31-EF7A-A097-FF47-907B2E63A26A}"/>
                </a:ext>
              </a:extLst>
            </p:cNvPr>
            <p:cNvSpPr/>
            <p:nvPr/>
          </p:nvSpPr>
          <p:spPr>
            <a:xfrm>
              <a:off x="-23570079" y="85929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03E8EE92-72D7-6F7A-C4E1-F79A6595581F}"/>
                </a:ext>
              </a:extLst>
            </p:cNvPr>
            <p:cNvSpPr/>
            <p:nvPr/>
          </p:nvSpPr>
          <p:spPr>
            <a:xfrm>
              <a:off x="-22284840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04C21554-47A3-F755-1040-1C4619C02F39}"/>
                </a:ext>
              </a:extLst>
            </p:cNvPr>
            <p:cNvSpPr/>
            <p:nvPr/>
          </p:nvSpPr>
          <p:spPr>
            <a:xfrm>
              <a:off x="-22435647" y="846186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1A65891E-B4A3-0904-2B9D-858E22AE7351}"/>
                </a:ext>
              </a:extLst>
            </p:cNvPr>
            <p:cNvSpPr/>
            <p:nvPr/>
          </p:nvSpPr>
          <p:spPr>
            <a:xfrm>
              <a:off x="-22435647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AEEE59CE-FFE4-FBA5-7669-761ED8BC2C76}"/>
                </a:ext>
              </a:extLst>
            </p:cNvPr>
            <p:cNvSpPr/>
            <p:nvPr/>
          </p:nvSpPr>
          <p:spPr>
            <a:xfrm>
              <a:off x="-24250238" y="55807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EF369DF4-2571-7516-F5E8-29D1F75FA47E}"/>
                </a:ext>
              </a:extLst>
            </p:cNvPr>
            <p:cNvSpPr/>
            <p:nvPr/>
          </p:nvSpPr>
          <p:spPr>
            <a:xfrm>
              <a:off x="-25535637" y="6497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08DC689E-F971-8FE7-900D-0DCB51A4370A}"/>
                </a:ext>
              </a:extLst>
            </p:cNvPr>
            <p:cNvSpPr/>
            <p:nvPr/>
          </p:nvSpPr>
          <p:spPr>
            <a:xfrm>
              <a:off x="-26291764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9B95BCBE-EAD4-7E62-37D3-FEB0D6C91225}"/>
                </a:ext>
              </a:extLst>
            </p:cNvPr>
            <p:cNvSpPr/>
            <p:nvPr/>
          </p:nvSpPr>
          <p:spPr>
            <a:xfrm>
              <a:off x="-24099190" y="558088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6AF37EB8-4C51-8EC3-2FCA-75D3A6CF2F98}"/>
                </a:ext>
              </a:extLst>
            </p:cNvPr>
            <p:cNvSpPr/>
            <p:nvPr/>
          </p:nvSpPr>
          <p:spPr>
            <a:xfrm>
              <a:off x="-26140555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B3B127A2-13ED-3A89-D3E1-7496530CCDC3}"/>
                </a:ext>
              </a:extLst>
            </p:cNvPr>
            <p:cNvSpPr/>
            <p:nvPr/>
          </p:nvSpPr>
          <p:spPr>
            <a:xfrm>
              <a:off x="-25535637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8F22E23D-6BFD-CBA2-6924-3696E8874183}"/>
                </a:ext>
              </a:extLst>
            </p:cNvPr>
            <p:cNvSpPr/>
            <p:nvPr/>
          </p:nvSpPr>
          <p:spPr>
            <a:xfrm>
              <a:off x="-25384750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63233E90-0CB6-2AFB-A560-02D74F177AA6}"/>
                </a:ext>
              </a:extLst>
            </p:cNvPr>
            <p:cNvSpPr/>
            <p:nvPr/>
          </p:nvSpPr>
          <p:spPr>
            <a:xfrm>
              <a:off x="-22284840" y="82000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28426DDB-3D26-5C86-5AC6-7E914DAE8438}"/>
                </a:ext>
              </a:extLst>
            </p:cNvPr>
            <p:cNvSpPr/>
            <p:nvPr/>
          </p:nvSpPr>
          <p:spPr>
            <a:xfrm>
              <a:off x="-22435647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6D51A423-3DBB-C13F-D142-CF0C37C8ED76}"/>
                </a:ext>
              </a:extLst>
            </p:cNvPr>
            <p:cNvSpPr/>
            <p:nvPr/>
          </p:nvSpPr>
          <p:spPr>
            <a:xfrm>
              <a:off x="-22284840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950FACDC-4560-C824-F164-9B1EBF2DB319}"/>
                </a:ext>
              </a:extLst>
            </p:cNvPr>
            <p:cNvSpPr/>
            <p:nvPr/>
          </p:nvSpPr>
          <p:spPr>
            <a:xfrm>
              <a:off x="-22435727" y="82000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CA5057E2-C36F-B5BD-DDE7-3CBA2EAF82B7}"/>
                </a:ext>
              </a:extLst>
            </p:cNvPr>
            <p:cNvSpPr/>
            <p:nvPr/>
          </p:nvSpPr>
          <p:spPr>
            <a:xfrm>
              <a:off x="-24250319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B43FBAA7-5C50-9F12-7585-A8815A12092B}"/>
                </a:ext>
              </a:extLst>
            </p:cNvPr>
            <p:cNvSpPr/>
            <p:nvPr/>
          </p:nvSpPr>
          <p:spPr>
            <a:xfrm>
              <a:off x="-24099190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20ED710C-40EF-7B45-CFB3-30C2E1E9938F}"/>
                </a:ext>
              </a:extLst>
            </p:cNvPr>
            <p:cNvSpPr/>
            <p:nvPr/>
          </p:nvSpPr>
          <p:spPr>
            <a:xfrm>
              <a:off x="-25535637" y="5973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2AFE14A3-38B3-0C73-A9C3-55436DBE3577}"/>
                </a:ext>
              </a:extLst>
            </p:cNvPr>
            <p:cNvSpPr/>
            <p:nvPr/>
          </p:nvSpPr>
          <p:spPr>
            <a:xfrm>
              <a:off x="-23720966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798B9086-6E89-B2FB-E196-8E767396A0B0}"/>
                </a:ext>
              </a:extLst>
            </p:cNvPr>
            <p:cNvSpPr/>
            <p:nvPr/>
          </p:nvSpPr>
          <p:spPr>
            <a:xfrm>
              <a:off x="-23570079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6CDA639D-4ADD-9E6E-9AE7-1F0EAB21DE11}"/>
                </a:ext>
              </a:extLst>
            </p:cNvPr>
            <p:cNvSpPr/>
            <p:nvPr/>
          </p:nvSpPr>
          <p:spPr>
            <a:xfrm>
              <a:off x="-22813952" y="6497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1D9F3DB1-999E-2327-CE3E-6EAC6F612A83}"/>
                </a:ext>
              </a:extLst>
            </p:cNvPr>
            <p:cNvSpPr/>
            <p:nvPr/>
          </p:nvSpPr>
          <p:spPr>
            <a:xfrm>
              <a:off x="-25535637" y="57116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6065FE54-CD67-1EA4-37F4-C69774B265FA}"/>
                </a:ext>
              </a:extLst>
            </p:cNvPr>
            <p:cNvSpPr/>
            <p:nvPr/>
          </p:nvSpPr>
          <p:spPr>
            <a:xfrm>
              <a:off x="-22965081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D075676E-541B-0B96-6A1F-6EFA9235C217}"/>
                </a:ext>
              </a:extLst>
            </p:cNvPr>
            <p:cNvSpPr/>
            <p:nvPr/>
          </p:nvSpPr>
          <p:spPr>
            <a:xfrm>
              <a:off x="-22813952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F0B0E786-417D-48E0-2908-CADF8021E7CE}"/>
                </a:ext>
              </a:extLst>
            </p:cNvPr>
            <p:cNvSpPr/>
            <p:nvPr/>
          </p:nvSpPr>
          <p:spPr>
            <a:xfrm>
              <a:off x="-23570079" y="57116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698A7863-0920-8542-50AB-4FB85DFCDB8B}"/>
                </a:ext>
              </a:extLst>
            </p:cNvPr>
            <p:cNvSpPr/>
            <p:nvPr/>
          </p:nvSpPr>
          <p:spPr>
            <a:xfrm>
              <a:off x="-26291764" y="80689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0ED2A0DC-6586-32F9-BE31-6C022149E634}"/>
                </a:ext>
              </a:extLst>
            </p:cNvPr>
            <p:cNvSpPr/>
            <p:nvPr/>
          </p:nvSpPr>
          <p:spPr>
            <a:xfrm>
              <a:off x="-26669989" y="82000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412FF8C8-8204-3CF5-118C-B4C62F6C4AC6}"/>
                </a:ext>
              </a:extLst>
            </p:cNvPr>
            <p:cNvSpPr/>
            <p:nvPr/>
          </p:nvSpPr>
          <p:spPr>
            <a:xfrm>
              <a:off x="-26820876" y="82000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445015E9-AD80-044D-B33B-4C242B7AFF3A}"/>
                </a:ext>
              </a:extLst>
            </p:cNvPr>
            <p:cNvSpPr/>
            <p:nvPr/>
          </p:nvSpPr>
          <p:spPr>
            <a:xfrm>
              <a:off x="-22813952" y="80689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D3F45FC8-8178-94ED-4A0C-9A7843D1B40B}"/>
                </a:ext>
              </a:extLst>
            </p:cNvPr>
            <p:cNvSpPr/>
            <p:nvPr/>
          </p:nvSpPr>
          <p:spPr>
            <a:xfrm>
              <a:off x="-23570079" y="80689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7585119C-8042-E1EA-8AC0-AB700B6F5548}"/>
                </a:ext>
              </a:extLst>
            </p:cNvPr>
            <p:cNvSpPr/>
            <p:nvPr/>
          </p:nvSpPr>
          <p:spPr>
            <a:xfrm>
              <a:off x="-22964919" y="88548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55102B76-EB1E-1A95-0787-0251C2E93D83}"/>
                </a:ext>
              </a:extLst>
            </p:cNvPr>
            <p:cNvSpPr/>
            <p:nvPr/>
          </p:nvSpPr>
          <p:spPr>
            <a:xfrm>
              <a:off x="-22964919" y="64975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7C172B88-243F-4ECA-5CBB-24883E6E6E14}"/>
                </a:ext>
              </a:extLst>
            </p:cNvPr>
            <p:cNvSpPr/>
            <p:nvPr/>
          </p:nvSpPr>
          <p:spPr>
            <a:xfrm>
              <a:off x="-23720966" y="80690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83C6E670-1066-44BC-3A45-C1D0C685D059}"/>
                </a:ext>
              </a:extLst>
            </p:cNvPr>
            <p:cNvSpPr/>
            <p:nvPr/>
          </p:nvSpPr>
          <p:spPr>
            <a:xfrm>
              <a:off x="-23040725" y="61046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212A6990-CBF9-7CDD-2796-B11AAC2E164F}"/>
                </a:ext>
              </a:extLst>
            </p:cNvPr>
            <p:cNvSpPr/>
            <p:nvPr/>
          </p:nvSpPr>
          <p:spPr>
            <a:xfrm>
              <a:off x="-23040725" y="84619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66BE7184-6FBA-095B-31E8-2ABF0D0F0FBE}"/>
                </a:ext>
              </a:extLst>
            </p:cNvPr>
            <p:cNvSpPr/>
            <p:nvPr/>
          </p:nvSpPr>
          <p:spPr>
            <a:xfrm>
              <a:off x="-26064829" y="61046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43220891-CCF0-E84A-56F8-5558C184B0C1}"/>
                </a:ext>
              </a:extLst>
            </p:cNvPr>
            <p:cNvSpPr/>
            <p:nvPr/>
          </p:nvSpPr>
          <p:spPr>
            <a:xfrm>
              <a:off x="-24855317" y="531890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250EBA6C-FDA5-894A-41B8-C27AA13DCC60}"/>
                </a:ext>
              </a:extLst>
            </p:cNvPr>
            <p:cNvSpPr/>
            <p:nvPr/>
          </p:nvSpPr>
          <p:spPr>
            <a:xfrm>
              <a:off x="-22964919" y="80690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FE18638C-960C-7D3A-F84F-933FD1326BE5}"/>
                </a:ext>
              </a:extLst>
            </p:cNvPr>
            <p:cNvSpPr/>
            <p:nvPr/>
          </p:nvSpPr>
          <p:spPr>
            <a:xfrm>
              <a:off x="-26140635" y="64975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D9ABC379-54FA-EDA4-F2DD-92E4F78C3BA6}"/>
                </a:ext>
              </a:extLst>
            </p:cNvPr>
            <p:cNvSpPr/>
            <p:nvPr/>
          </p:nvSpPr>
          <p:spPr>
            <a:xfrm>
              <a:off x="-22964919" y="57117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0684EC35-AA39-2373-454D-C55258613E86}"/>
                </a:ext>
              </a:extLst>
            </p:cNvPr>
            <p:cNvSpPr/>
            <p:nvPr/>
          </p:nvSpPr>
          <p:spPr>
            <a:xfrm>
              <a:off x="-23720966" y="64975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1A003FA3-053F-AF88-8CD6-B13735FC69C4}"/>
                </a:ext>
              </a:extLst>
            </p:cNvPr>
            <p:cNvSpPr/>
            <p:nvPr/>
          </p:nvSpPr>
          <p:spPr>
            <a:xfrm>
              <a:off x="-25384589" y="64975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552E3D8C-3046-D3AA-6264-185D216F1202}"/>
                </a:ext>
              </a:extLst>
            </p:cNvPr>
            <p:cNvSpPr/>
            <p:nvPr/>
          </p:nvSpPr>
          <p:spPr>
            <a:xfrm>
              <a:off x="-25384589" y="57117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1A930759-47E0-051C-320D-8E82597AD7DA}"/>
                </a:ext>
              </a:extLst>
            </p:cNvPr>
            <p:cNvSpPr/>
            <p:nvPr/>
          </p:nvSpPr>
          <p:spPr>
            <a:xfrm>
              <a:off x="-26140635" y="80690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1749E32C-9270-EF25-2D5A-9F50B2ED8ED8}"/>
                </a:ext>
              </a:extLst>
            </p:cNvPr>
            <p:cNvSpPr/>
            <p:nvPr/>
          </p:nvSpPr>
          <p:spPr>
            <a:xfrm>
              <a:off x="-26064749" y="68903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65A6F102-6404-1352-C872-3050692C2215}"/>
                </a:ext>
              </a:extLst>
            </p:cNvPr>
            <p:cNvSpPr/>
            <p:nvPr/>
          </p:nvSpPr>
          <p:spPr>
            <a:xfrm>
              <a:off x="-23494273" y="68903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8B215408-CAD2-F2AF-955B-116F30D484B8}"/>
                </a:ext>
              </a:extLst>
            </p:cNvPr>
            <p:cNvSpPr/>
            <p:nvPr/>
          </p:nvSpPr>
          <p:spPr>
            <a:xfrm>
              <a:off x="-26896520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50D4A222-4421-2A3A-AD0E-B76CDB40BB76}"/>
                </a:ext>
              </a:extLst>
            </p:cNvPr>
            <p:cNvSpPr/>
            <p:nvPr/>
          </p:nvSpPr>
          <p:spPr>
            <a:xfrm>
              <a:off x="-24326044" y="80690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E6D4C634-ED36-95DC-74E9-9BBCA540CE91}"/>
                </a:ext>
              </a:extLst>
            </p:cNvPr>
            <p:cNvSpPr/>
            <p:nvPr/>
          </p:nvSpPr>
          <p:spPr>
            <a:xfrm>
              <a:off x="-26594183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0C478D45-9486-F18C-74A7-2DF0DE5EC3A6}"/>
                </a:ext>
              </a:extLst>
            </p:cNvPr>
            <p:cNvSpPr/>
            <p:nvPr/>
          </p:nvSpPr>
          <p:spPr>
            <a:xfrm>
              <a:off x="-25611282" y="68903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39900144-E7E4-7BD2-21B2-5AD6B7A1676A}"/>
                </a:ext>
              </a:extLst>
            </p:cNvPr>
            <p:cNvSpPr/>
            <p:nvPr/>
          </p:nvSpPr>
          <p:spPr>
            <a:xfrm>
              <a:off x="-24779511" y="6497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7904AAD4-E1DA-1176-C6BF-778963F4FA14}"/>
                </a:ext>
              </a:extLst>
            </p:cNvPr>
            <p:cNvSpPr/>
            <p:nvPr/>
          </p:nvSpPr>
          <p:spPr>
            <a:xfrm>
              <a:off x="-24326044" y="6497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25B762C9-5FF7-A83E-1933-7A70991700EB}"/>
                </a:ext>
              </a:extLst>
            </p:cNvPr>
            <p:cNvSpPr/>
            <p:nvPr/>
          </p:nvSpPr>
          <p:spPr>
            <a:xfrm>
              <a:off x="-23040806" y="76761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6DE6C854-7F14-52A0-2932-A0675F350E28}"/>
                </a:ext>
              </a:extLst>
            </p:cNvPr>
            <p:cNvSpPr/>
            <p:nvPr/>
          </p:nvSpPr>
          <p:spPr>
            <a:xfrm>
              <a:off x="-25611282" y="76761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F3200018-0A18-0F72-2CE5-C97AA48ED6C1}"/>
                </a:ext>
              </a:extLst>
            </p:cNvPr>
            <p:cNvSpPr/>
            <p:nvPr/>
          </p:nvSpPr>
          <p:spPr>
            <a:xfrm>
              <a:off x="-23040806" y="68903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0DC5EC15-C035-FF5F-047A-0D1F32A805C9}"/>
                </a:ext>
              </a:extLst>
            </p:cNvPr>
            <p:cNvSpPr/>
            <p:nvPr/>
          </p:nvSpPr>
          <p:spPr>
            <a:xfrm>
              <a:off x="-23494273" y="76761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CDE162A0-3EF0-E250-7E68-C1745A5E8D56}"/>
                </a:ext>
              </a:extLst>
            </p:cNvPr>
            <p:cNvSpPr/>
            <p:nvPr/>
          </p:nvSpPr>
          <p:spPr>
            <a:xfrm>
              <a:off x="-22209034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9B676305-18F8-E0D4-15C3-85AB2251E556}"/>
                </a:ext>
              </a:extLst>
            </p:cNvPr>
            <p:cNvSpPr/>
            <p:nvPr/>
          </p:nvSpPr>
          <p:spPr>
            <a:xfrm>
              <a:off x="-24779511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55ECC3E1-A503-6C9D-1B0F-B328E7C91B84}"/>
                </a:ext>
              </a:extLst>
            </p:cNvPr>
            <p:cNvSpPr/>
            <p:nvPr/>
          </p:nvSpPr>
          <p:spPr>
            <a:xfrm>
              <a:off x="-24326044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E30553EC-C86A-475B-679E-49C60696D54B}"/>
                </a:ext>
              </a:extLst>
            </p:cNvPr>
            <p:cNvSpPr/>
            <p:nvPr/>
          </p:nvSpPr>
          <p:spPr>
            <a:xfrm>
              <a:off x="-26064749" y="76761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B9FCFF32-EB4D-1F79-EC09-CF7BCD13A125}"/>
                </a:ext>
              </a:extLst>
            </p:cNvPr>
            <p:cNvSpPr/>
            <p:nvPr/>
          </p:nvSpPr>
          <p:spPr>
            <a:xfrm>
              <a:off x="-22511372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FCD75D32-0449-2D5D-77B6-A4AB7551102D}"/>
                </a:ext>
              </a:extLst>
            </p:cNvPr>
            <p:cNvSpPr/>
            <p:nvPr/>
          </p:nvSpPr>
          <p:spPr>
            <a:xfrm>
              <a:off x="-26593860" y="64978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325034FF-372D-A88D-A28E-98B093FE88BF}"/>
                </a:ext>
              </a:extLst>
            </p:cNvPr>
            <p:cNvSpPr/>
            <p:nvPr/>
          </p:nvSpPr>
          <p:spPr>
            <a:xfrm>
              <a:off x="-25308622" y="68907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A99962CF-5666-C46D-91B8-EE60B7194F55}"/>
                </a:ext>
              </a:extLst>
            </p:cNvPr>
            <p:cNvSpPr/>
            <p:nvPr/>
          </p:nvSpPr>
          <p:spPr>
            <a:xfrm>
              <a:off x="-25308622" y="610492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EC63285A-2D66-D2F4-7D5E-B366A140C161}"/>
                </a:ext>
              </a:extLst>
            </p:cNvPr>
            <p:cNvSpPr/>
            <p:nvPr/>
          </p:nvSpPr>
          <p:spPr>
            <a:xfrm>
              <a:off x="-24779189" y="57120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DEE0A316-C1C3-1196-1BAD-1C529761DA36}"/>
                </a:ext>
              </a:extLst>
            </p:cNvPr>
            <p:cNvSpPr/>
            <p:nvPr/>
          </p:nvSpPr>
          <p:spPr>
            <a:xfrm>
              <a:off x="-26896520" y="64978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715F4293-055B-EF4E-AEC7-8991B1F3C099}"/>
                </a:ext>
              </a:extLst>
            </p:cNvPr>
            <p:cNvSpPr/>
            <p:nvPr/>
          </p:nvSpPr>
          <p:spPr>
            <a:xfrm>
              <a:off x="-25308622" y="531914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0B949C9B-BECA-2287-4D47-14233FBD669F}"/>
                </a:ext>
              </a:extLst>
            </p:cNvPr>
            <p:cNvSpPr/>
            <p:nvPr/>
          </p:nvSpPr>
          <p:spPr>
            <a:xfrm>
              <a:off x="-23796610" y="767616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19A7A46E-37D6-62E5-6EC1-5C74AB61E75A}"/>
                </a:ext>
              </a:extLst>
            </p:cNvPr>
            <p:cNvSpPr/>
            <p:nvPr/>
          </p:nvSpPr>
          <p:spPr>
            <a:xfrm>
              <a:off x="-22511372" y="80690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29092FEE-F8D6-47A2-9EAD-DD9AB30122CD}"/>
                </a:ext>
              </a:extLst>
            </p:cNvPr>
            <p:cNvSpPr/>
            <p:nvPr/>
          </p:nvSpPr>
          <p:spPr>
            <a:xfrm>
              <a:off x="-23796610" y="610492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71D76C88-E07D-B549-FA67-FF71399A507E}"/>
                </a:ext>
              </a:extLst>
            </p:cNvPr>
            <p:cNvSpPr/>
            <p:nvPr/>
          </p:nvSpPr>
          <p:spPr>
            <a:xfrm>
              <a:off x="-26896520" y="80690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CF96D283-F8AE-81BC-B447-37D057B4B3F4}"/>
                </a:ext>
              </a:extLst>
            </p:cNvPr>
            <p:cNvSpPr/>
            <p:nvPr/>
          </p:nvSpPr>
          <p:spPr>
            <a:xfrm>
              <a:off x="-25081849" y="57120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192821B0-00A3-FE36-816F-46813D28DF08}"/>
                </a:ext>
              </a:extLst>
            </p:cNvPr>
            <p:cNvSpPr/>
            <p:nvPr/>
          </p:nvSpPr>
          <p:spPr>
            <a:xfrm>
              <a:off x="-23493950" y="846194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1E0290E9-3AD2-85C5-D593-255FC2888583}"/>
                </a:ext>
              </a:extLst>
            </p:cNvPr>
            <p:cNvSpPr/>
            <p:nvPr/>
          </p:nvSpPr>
          <p:spPr>
            <a:xfrm>
              <a:off x="-23796610" y="68907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20A7CDA9-FF26-23DD-4E0B-24AFB3703E13}"/>
                </a:ext>
              </a:extLst>
            </p:cNvPr>
            <p:cNvSpPr/>
            <p:nvPr/>
          </p:nvSpPr>
          <p:spPr>
            <a:xfrm>
              <a:off x="-24023384" y="64978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5103DD16-8704-0D30-25A4-DAD008BE11D9}"/>
                </a:ext>
              </a:extLst>
            </p:cNvPr>
            <p:cNvSpPr/>
            <p:nvPr/>
          </p:nvSpPr>
          <p:spPr>
            <a:xfrm>
              <a:off x="-25081849" y="64978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3106F18E-B6A5-2589-EC6B-785152017622}"/>
                </a:ext>
              </a:extLst>
            </p:cNvPr>
            <p:cNvSpPr/>
            <p:nvPr/>
          </p:nvSpPr>
          <p:spPr>
            <a:xfrm>
              <a:off x="-22511372" y="64978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DC8DBC22-37E6-B098-74AE-D35E45DCCF74}"/>
                </a:ext>
              </a:extLst>
            </p:cNvPr>
            <p:cNvSpPr/>
            <p:nvPr/>
          </p:nvSpPr>
          <p:spPr>
            <a:xfrm>
              <a:off x="-25308622" y="767616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51BC753A-A381-6531-A9E4-62565FF234F0}"/>
                </a:ext>
              </a:extLst>
            </p:cNvPr>
            <p:cNvSpPr/>
            <p:nvPr/>
          </p:nvSpPr>
          <p:spPr>
            <a:xfrm>
              <a:off x="-26593860" y="80690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99C746E6-E49B-EBCC-59E1-228C73EBD17F}"/>
                </a:ext>
              </a:extLst>
            </p:cNvPr>
            <p:cNvSpPr/>
            <p:nvPr/>
          </p:nvSpPr>
          <p:spPr>
            <a:xfrm>
              <a:off x="-24326044" y="57120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DABA5F56-E9F3-62B9-F0A2-9B2EBB4DB50A}"/>
                </a:ext>
              </a:extLst>
            </p:cNvPr>
            <p:cNvSpPr/>
            <p:nvPr/>
          </p:nvSpPr>
          <p:spPr>
            <a:xfrm>
              <a:off x="-25611282" y="610492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5F5AABB4-DF29-305C-0F10-851FC5C38C1D}"/>
                </a:ext>
              </a:extLst>
            </p:cNvPr>
            <p:cNvSpPr/>
            <p:nvPr/>
          </p:nvSpPr>
          <p:spPr>
            <a:xfrm>
              <a:off x="-23493950" y="610492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3D93D72B-5C33-7B5A-1688-5E10384402FC}"/>
                </a:ext>
              </a:extLst>
            </p:cNvPr>
            <p:cNvSpPr/>
            <p:nvPr/>
          </p:nvSpPr>
          <p:spPr>
            <a:xfrm>
              <a:off x="-22208712" y="80690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E53AE025-E5E7-4BD8-4215-2AFD29396AD2}"/>
                </a:ext>
              </a:extLst>
            </p:cNvPr>
            <p:cNvSpPr/>
            <p:nvPr/>
          </p:nvSpPr>
          <p:spPr>
            <a:xfrm>
              <a:off x="-24023384" y="57120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64B5AADD-05B9-B3DE-566C-5987E08B8BAD}"/>
                </a:ext>
              </a:extLst>
            </p:cNvPr>
            <p:cNvSpPr/>
            <p:nvPr/>
          </p:nvSpPr>
          <p:spPr>
            <a:xfrm>
              <a:off x="-25837814" y="64977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C4C183D9-B81E-1A97-A7D8-F8D9F464EACD}"/>
                </a:ext>
              </a:extLst>
            </p:cNvPr>
            <p:cNvSpPr/>
            <p:nvPr/>
          </p:nvSpPr>
          <p:spPr>
            <a:xfrm>
              <a:off x="-23267257" y="64977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306BD66F-A3EF-5955-24A9-5578D1D811AF}"/>
                </a:ext>
              </a:extLst>
            </p:cNvPr>
            <p:cNvSpPr/>
            <p:nvPr/>
          </p:nvSpPr>
          <p:spPr>
            <a:xfrm>
              <a:off x="-24552496" y="68906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AD0A3477-D20F-2303-14F2-E8AAA991EAFD}"/>
                </a:ext>
              </a:extLst>
            </p:cNvPr>
            <p:cNvSpPr/>
            <p:nvPr/>
          </p:nvSpPr>
          <p:spPr>
            <a:xfrm>
              <a:off x="-22737824" y="84621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5806472F-F12C-2E49-EDD8-355A22BD84C1}"/>
                </a:ext>
              </a:extLst>
            </p:cNvPr>
            <p:cNvSpPr/>
            <p:nvPr/>
          </p:nvSpPr>
          <p:spPr>
            <a:xfrm>
              <a:off x="-22737824" y="61048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7E9C6803-023B-61C8-3319-FBF8B5348AB7}"/>
                </a:ext>
              </a:extLst>
            </p:cNvPr>
            <p:cNvSpPr/>
            <p:nvPr/>
          </p:nvSpPr>
          <p:spPr>
            <a:xfrm>
              <a:off x="-21982019" y="76764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8D5966AA-E1C9-E712-D8C7-5B9CA73A1AA0}"/>
                </a:ext>
              </a:extLst>
            </p:cNvPr>
            <p:cNvSpPr/>
            <p:nvPr/>
          </p:nvSpPr>
          <p:spPr>
            <a:xfrm>
              <a:off x="-22737824" y="76764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35F70506-7C13-F16D-53B0-215489F44628}"/>
                </a:ext>
              </a:extLst>
            </p:cNvPr>
            <p:cNvSpPr/>
            <p:nvPr/>
          </p:nvSpPr>
          <p:spPr>
            <a:xfrm>
              <a:off x="-25837814" y="72835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8815B460-0B01-44D2-84C9-9FE25EF3A207}"/>
                </a:ext>
              </a:extLst>
            </p:cNvPr>
            <p:cNvSpPr/>
            <p:nvPr/>
          </p:nvSpPr>
          <p:spPr>
            <a:xfrm>
              <a:off x="-25081929" y="72835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A55DD1AC-15B9-1EFF-93AF-26089006D97D}"/>
                </a:ext>
              </a:extLst>
            </p:cNvPr>
            <p:cNvSpPr/>
            <p:nvPr/>
          </p:nvSpPr>
          <p:spPr>
            <a:xfrm>
              <a:off x="-24023142" y="72835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F7CEB5AD-57E8-2913-0A36-66C33ECB82B4}"/>
                </a:ext>
              </a:extLst>
            </p:cNvPr>
            <p:cNvSpPr/>
            <p:nvPr/>
          </p:nvSpPr>
          <p:spPr>
            <a:xfrm>
              <a:off x="-26367167" y="61048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6B686601-C623-2BB9-5241-002B7595C275}"/>
                </a:ext>
              </a:extLst>
            </p:cNvPr>
            <p:cNvSpPr/>
            <p:nvPr/>
          </p:nvSpPr>
          <p:spPr>
            <a:xfrm>
              <a:off x="-24552496" y="76764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AE85E1F3-D087-368E-234B-1433EEC5C4FF}"/>
                </a:ext>
              </a:extLst>
            </p:cNvPr>
            <p:cNvSpPr/>
            <p:nvPr/>
          </p:nvSpPr>
          <p:spPr>
            <a:xfrm>
              <a:off x="-26367167" y="76764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2437B3C9-3A92-1D39-1081-F425F3CA2D40}"/>
                </a:ext>
              </a:extLst>
            </p:cNvPr>
            <p:cNvSpPr/>
            <p:nvPr/>
          </p:nvSpPr>
          <p:spPr>
            <a:xfrm>
              <a:off x="-22737824" y="68906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202AF238-0E7F-0FB6-0DCE-B6DA8E128732}"/>
                </a:ext>
              </a:extLst>
            </p:cNvPr>
            <p:cNvSpPr/>
            <p:nvPr/>
          </p:nvSpPr>
          <p:spPr>
            <a:xfrm>
              <a:off x="-23267257" y="8855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BD68F070-2D99-5A05-596D-AF47BEC19FE8}"/>
                </a:ext>
              </a:extLst>
            </p:cNvPr>
            <p:cNvSpPr/>
            <p:nvPr/>
          </p:nvSpPr>
          <p:spPr>
            <a:xfrm>
              <a:off x="-21982019" y="68906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BC9A4A16-0289-84E7-3735-D0C16E66F966}"/>
                </a:ext>
              </a:extLst>
            </p:cNvPr>
            <p:cNvSpPr/>
            <p:nvPr/>
          </p:nvSpPr>
          <p:spPr>
            <a:xfrm>
              <a:off x="-26367167" y="68906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63772F38-D68A-92A1-6878-DC28B886578E}"/>
                </a:ext>
              </a:extLst>
            </p:cNvPr>
            <p:cNvSpPr/>
            <p:nvPr/>
          </p:nvSpPr>
          <p:spPr>
            <a:xfrm>
              <a:off x="-23267257" y="57119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70A0E4EA-4974-B344-35B0-5B913508F1FB}"/>
                </a:ext>
              </a:extLst>
            </p:cNvPr>
            <p:cNvSpPr/>
            <p:nvPr/>
          </p:nvSpPr>
          <p:spPr>
            <a:xfrm>
              <a:off x="-24552496" y="53190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93BD8FB0-3951-97F3-64CC-CB6A91B876D9}"/>
                </a:ext>
              </a:extLst>
            </p:cNvPr>
            <p:cNvSpPr/>
            <p:nvPr/>
          </p:nvSpPr>
          <p:spPr>
            <a:xfrm>
              <a:off x="-25837814" y="57119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F41A82D8-C2FD-90D4-F8F0-E74D3A367898}"/>
                </a:ext>
              </a:extLst>
            </p:cNvPr>
            <p:cNvSpPr/>
            <p:nvPr/>
          </p:nvSpPr>
          <p:spPr>
            <a:xfrm>
              <a:off x="-23267257" y="72835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0AD37102-3CEB-2E49-A668-295EC52164F3}"/>
                </a:ext>
              </a:extLst>
            </p:cNvPr>
            <p:cNvSpPr/>
            <p:nvPr/>
          </p:nvSpPr>
          <p:spPr>
            <a:xfrm>
              <a:off x="-25837814" y="80692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3B8F538B-1684-5B2D-4780-644DBEE00762}"/>
                </a:ext>
              </a:extLst>
            </p:cNvPr>
            <p:cNvSpPr/>
            <p:nvPr/>
          </p:nvSpPr>
          <p:spPr>
            <a:xfrm>
              <a:off x="-23267257" y="80692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1A60B288-67CB-E29E-E610-DAD3719E45E6}"/>
                </a:ext>
              </a:extLst>
            </p:cNvPr>
            <p:cNvSpPr/>
            <p:nvPr/>
          </p:nvSpPr>
          <p:spPr>
            <a:xfrm>
              <a:off x="-24552496" y="61048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82" name="Groupe 681">
            <a:extLst>
              <a:ext uri="{FF2B5EF4-FFF2-40B4-BE49-F238E27FC236}">
                <a16:creationId xmlns:a16="http://schemas.microsoft.com/office/drawing/2014/main" id="{48855543-51A1-0594-64A6-1A83ED27BF90}"/>
              </a:ext>
            </a:extLst>
          </p:cNvPr>
          <p:cNvGrpSpPr/>
          <p:nvPr/>
        </p:nvGrpSpPr>
        <p:grpSpPr>
          <a:xfrm>
            <a:off x="7417645" y="1950720"/>
            <a:ext cx="1127760" cy="1127760"/>
            <a:chOff x="-2663056" y="2865120"/>
            <a:chExt cx="1127760" cy="1127760"/>
          </a:xfrm>
        </p:grpSpPr>
        <p:grpSp>
          <p:nvGrpSpPr>
            <p:cNvPr id="683" name="Graphique 385">
              <a:extLst>
                <a:ext uri="{FF2B5EF4-FFF2-40B4-BE49-F238E27FC236}">
                  <a16:creationId xmlns:a16="http://schemas.microsoft.com/office/drawing/2014/main" id="{1E7ABF3D-CA49-C20B-4B41-B81D4EDD8BA5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685" name="Ellipse 684">
                <a:extLst>
                  <a:ext uri="{FF2B5EF4-FFF2-40B4-BE49-F238E27FC236}">
                    <a16:creationId xmlns:a16="http://schemas.microsoft.com/office/drawing/2014/main" id="{BE2A4AE1-A6F1-6172-7CC9-5A182C77C410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6" name="Ellipse 685">
                <a:extLst>
                  <a:ext uri="{FF2B5EF4-FFF2-40B4-BE49-F238E27FC236}">
                    <a16:creationId xmlns:a16="http://schemas.microsoft.com/office/drawing/2014/main" id="{82530C56-98CE-C5A1-F7D3-992C777EAE7E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84" name="ZoneTexte 683">
              <a:extLst>
                <a:ext uri="{FF2B5EF4-FFF2-40B4-BE49-F238E27FC236}">
                  <a16:creationId xmlns:a16="http://schemas.microsoft.com/office/drawing/2014/main" id="{1E9C8B47-0ADB-AF8E-6A9F-2E566BC7D781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687" name="Groupe 686">
            <a:extLst>
              <a:ext uri="{FF2B5EF4-FFF2-40B4-BE49-F238E27FC236}">
                <a16:creationId xmlns:a16="http://schemas.microsoft.com/office/drawing/2014/main" id="{D211DAED-BBFD-DB9B-0B39-1DB1DC426FD5}"/>
              </a:ext>
            </a:extLst>
          </p:cNvPr>
          <p:cNvGrpSpPr/>
          <p:nvPr/>
        </p:nvGrpSpPr>
        <p:grpSpPr>
          <a:xfrm>
            <a:off x="7193125" y="3340709"/>
            <a:ext cx="886171" cy="886171"/>
            <a:chOff x="-2196201" y="4165899"/>
            <a:chExt cx="886171" cy="886171"/>
          </a:xfrm>
        </p:grpSpPr>
        <p:grpSp>
          <p:nvGrpSpPr>
            <p:cNvPr id="688" name="Graphique 385">
              <a:extLst>
                <a:ext uri="{FF2B5EF4-FFF2-40B4-BE49-F238E27FC236}">
                  <a16:creationId xmlns:a16="http://schemas.microsoft.com/office/drawing/2014/main" id="{C0347CD8-3D78-9737-2D74-B5A76F39CC5D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690" name="Ellipse 689">
                <a:extLst>
                  <a:ext uri="{FF2B5EF4-FFF2-40B4-BE49-F238E27FC236}">
                    <a16:creationId xmlns:a16="http://schemas.microsoft.com/office/drawing/2014/main" id="{9145DAD9-E477-2E57-AC57-2DFEBD2D4B2F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1" name="Ellipse 690">
                <a:extLst>
                  <a:ext uri="{FF2B5EF4-FFF2-40B4-BE49-F238E27FC236}">
                    <a16:creationId xmlns:a16="http://schemas.microsoft.com/office/drawing/2014/main" id="{09942114-6216-2AD2-446C-862D477C7724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89" name="ZoneTexte 688">
              <a:extLst>
                <a:ext uri="{FF2B5EF4-FFF2-40B4-BE49-F238E27FC236}">
                  <a16:creationId xmlns:a16="http://schemas.microsoft.com/office/drawing/2014/main" id="{FBC182D5-37D3-C5DD-306A-1F3F71CAA237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692" name="Groupe 691">
            <a:extLst>
              <a:ext uri="{FF2B5EF4-FFF2-40B4-BE49-F238E27FC236}">
                <a16:creationId xmlns:a16="http://schemas.microsoft.com/office/drawing/2014/main" id="{451A03D9-1424-79E3-5B46-EE6B6459AE23}"/>
              </a:ext>
            </a:extLst>
          </p:cNvPr>
          <p:cNvGrpSpPr/>
          <p:nvPr/>
        </p:nvGrpSpPr>
        <p:grpSpPr>
          <a:xfrm>
            <a:off x="5453842" y="1740929"/>
            <a:ext cx="642158" cy="642158"/>
            <a:chOff x="-4110358" y="5865997"/>
            <a:chExt cx="642158" cy="642158"/>
          </a:xfrm>
        </p:grpSpPr>
        <p:grpSp>
          <p:nvGrpSpPr>
            <p:cNvPr id="693" name="Graphique 385">
              <a:extLst>
                <a:ext uri="{FF2B5EF4-FFF2-40B4-BE49-F238E27FC236}">
                  <a16:creationId xmlns:a16="http://schemas.microsoft.com/office/drawing/2014/main" id="{C14C72AF-8EE0-4C43-D75F-0E00D6066DDE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695" name="Ellipse 694">
                <a:extLst>
                  <a:ext uri="{FF2B5EF4-FFF2-40B4-BE49-F238E27FC236}">
                    <a16:creationId xmlns:a16="http://schemas.microsoft.com/office/drawing/2014/main" id="{01EFF149-DD95-21B9-FCF8-D8AD043E7A4B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696" name="Ellipse 695">
                <a:extLst>
                  <a:ext uri="{FF2B5EF4-FFF2-40B4-BE49-F238E27FC236}">
                    <a16:creationId xmlns:a16="http://schemas.microsoft.com/office/drawing/2014/main" id="{67169CAC-25DE-5D38-62B5-819F0460A982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94" name="ZoneTexte 693">
              <a:extLst>
                <a:ext uri="{FF2B5EF4-FFF2-40B4-BE49-F238E27FC236}">
                  <a16:creationId xmlns:a16="http://schemas.microsoft.com/office/drawing/2014/main" id="{067B5E8F-D5A4-ED9C-3CE1-8BD29EBE7419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697" name="Forme libre 696">
            <a:extLst>
              <a:ext uri="{FF2B5EF4-FFF2-40B4-BE49-F238E27FC236}">
                <a16:creationId xmlns:a16="http://schemas.microsoft.com/office/drawing/2014/main" id="{FAF3247B-4AFE-DFA9-B276-D6533A0682A0}"/>
              </a:ext>
            </a:extLst>
          </p:cNvPr>
          <p:cNvSpPr/>
          <p:nvPr/>
        </p:nvSpPr>
        <p:spPr>
          <a:xfrm>
            <a:off x="9114130" y="363848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98" name="Group 46">
            <a:extLst>
              <a:ext uri="{FF2B5EF4-FFF2-40B4-BE49-F238E27FC236}">
                <a16:creationId xmlns:a16="http://schemas.microsoft.com/office/drawing/2014/main" id="{DA49BD03-9EA9-086C-F4CE-A7ED15FC5559}"/>
              </a:ext>
            </a:extLst>
          </p:cNvPr>
          <p:cNvGrpSpPr/>
          <p:nvPr/>
        </p:nvGrpSpPr>
        <p:grpSpPr>
          <a:xfrm>
            <a:off x="9680995" y="3720429"/>
            <a:ext cx="1691640" cy="1013154"/>
            <a:chOff x="9636390" y="4480994"/>
            <a:chExt cx="1691640" cy="1013154"/>
          </a:xfrm>
        </p:grpSpPr>
        <p:sp>
          <p:nvSpPr>
            <p:cNvPr id="699" name="TextBox 36">
              <a:extLst>
                <a:ext uri="{FF2B5EF4-FFF2-40B4-BE49-F238E27FC236}">
                  <a16:creationId xmlns:a16="http://schemas.microsoft.com/office/drawing/2014/main" id="{A82405D2-AEFD-89C2-3454-98D35BEC616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0" name="TextBox 37">
              <a:extLst>
                <a:ext uri="{FF2B5EF4-FFF2-40B4-BE49-F238E27FC236}">
                  <a16:creationId xmlns:a16="http://schemas.microsoft.com/office/drawing/2014/main" id="{EF25EDEA-6DFA-19B4-C84C-C2D270BCB001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01" name="Forme libre 700">
            <a:extLst>
              <a:ext uri="{FF2B5EF4-FFF2-40B4-BE49-F238E27FC236}">
                <a16:creationId xmlns:a16="http://schemas.microsoft.com/office/drawing/2014/main" id="{8EB25999-DD6C-C83B-F8ED-8B93EC15E95C}"/>
              </a:ext>
            </a:extLst>
          </p:cNvPr>
          <p:cNvSpPr/>
          <p:nvPr/>
        </p:nvSpPr>
        <p:spPr>
          <a:xfrm>
            <a:off x="1040647" y="19903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02" name="Group 46">
            <a:extLst>
              <a:ext uri="{FF2B5EF4-FFF2-40B4-BE49-F238E27FC236}">
                <a16:creationId xmlns:a16="http://schemas.microsoft.com/office/drawing/2014/main" id="{C793B3C8-8A30-8497-8191-824D34673E48}"/>
              </a:ext>
            </a:extLst>
          </p:cNvPr>
          <p:cNvGrpSpPr/>
          <p:nvPr/>
        </p:nvGrpSpPr>
        <p:grpSpPr>
          <a:xfrm>
            <a:off x="1607512" y="2072330"/>
            <a:ext cx="1691640" cy="1013154"/>
            <a:chOff x="9636390" y="4480994"/>
            <a:chExt cx="1691640" cy="1013154"/>
          </a:xfrm>
        </p:grpSpPr>
        <p:sp>
          <p:nvSpPr>
            <p:cNvPr id="703" name="TextBox 36">
              <a:extLst>
                <a:ext uri="{FF2B5EF4-FFF2-40B4-BE49-F238E27FC236}">
                  <a16:creationId xmlns:a16="http://schemas.microsoft.com/office/drawing/2014/main" id="{3364A978-1C91-F5A7-174F-7EDFCA97478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4" name="TextBox 37">
              <a:extLst>
                <a:ext uri="{FF2B5EF4-FFF2-40B4-BE49-F238E27FC236}">
                  <a16:creationId xmlns:a16="http://schemas.microsoft.com/office/drawing/2014/main" id="{A4D7C9CE-6DD5-CA3D-4479-310B41D504F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05" name="Forme libre 704">
            <a:extLst>
              <a:ext uri="{FF2B5EF4-FFF2-40B4-BE49-F238E27FC236}">
                <a16:creationId xmlns:a16="http://schemas.microsoft.com/office/drawing/2014/main" id="{1DC01D8D-994A-209F-420F-CACEE8FAF0AF}"/>
              </a:ext>
            </a:extLst>
          </p:cNvPr>
          <p:cNvSpPr/>
          <p:nvPr/>
        </p:nvSpPr>
        <p:spPr>
          <a:xfrm>
            <a:off x="4341408" y="47335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06" name="Group 46">
            <a:extLst>
              <a:ext uri="{FF2B5EF4-FFF2-40B4-BE49-F238E27FC236}">
                <a16:creationId xmlns:a16="http://schemas.microsoft.com/office/drawing/2014/main" id="{C12DAD19-028D-3FC5-D535-28201F40B051}"/>
              </a:ext>
            </a:extLst>
          </p:cNvPr>
          <p:cNvGrpSpPr/>
          <p:nvPr/>
        </p:nvGrpSpPr>
        <p:grpSpPr>
          <a:xfrm>
            <a:off x="4908273" y="4815530"/>
            <a:ext cx="1691640" cy="1013154"/>
            <a:chOff x="9636390" y="4480994"/>
            <a:chExt cx="1691640" cy="1013154"/>
          </a:xfrm>
        </p:grpSpPr>
        <p:sp>
          <p:nvSpPr>
            <p:cNvPr id="707" name="TextBox 36">
              <a:extLst>
                <a:ext uri="{FF2B5EF4-FFF2-40B4-BE49-F238E27FC236}">
                  <a16:creationId xmlns:a16="http://schemas.microsoft.com/office/drawing/2014/main" id="{2E6F7EDB-9A4E-5CD2-6461-E109532807FE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8" name="TextBox 37">
              <a:extLst>
                <a:ext uri="{FF2B5EF4-FFF2-40B4-BE49-F238E27FC236}">
                  <a16:creationId xmlns:a16="http://schemas.microsoft.com/office/drawing/2014/main" id="{C21C59AA-928B-B4E6-8BB6-4CF6F1DF44AF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15" name="Group 714">
            <a:extLst>
              <a:ext uri="{FF2B5EF4-FFF2-40B4-BE49-F238E27FC236}">
                <a16:creationId xmlns:a16="http://schemas.microsoft.com/office/drawing/2014/main" id="{F808CFFD-7910-0C57-C900-5AA78E8E4D4A}"/>
              </a:ext>
            </a:extLst>
          </p:cNvPr>
          <p:cNvGrpSpPr/>
          <p:nvPr/>
        </p:nvGrpSpPr>
        <p:grpSpPr>
          <a:xfrm>
            <a:off x="2192392" y="2989901"/>
            <a:ext cx="1770957" cy="2228158"/>
            <a:chOff x="2192392" y="2989901"/>
            <a:chExt cx="1770957" cy="2228158"/>
          </a:xfrm>
        </p:grpSpPr>
        <p:sp>
          <p:nvSpPr>
            <p:cNvPr id="711" name="Arc 710">
              <a:extLst>
                <a:ext uri="{FF2B5EF4-FFF2-40B4-BE49-F238E27FC236}">
                  <a16:creationId xmlns:a16="http://schemas.microsoft.com/office/drawing/2014/main" id="{2079F164-2EAC-FEBA-3135-2E7D280F61FC}"/>
                </a:ext>
              </a:extLst>
            </p:cNvPr>
            <p:cNvSpPr/>
            <p:nvPr/>
          </p:nvSpPr>
          <p:spPr>
            <a:xfrm rot="10800000" flipH="1">
              <a:off x="2192392" y="298990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14" name="Graphique 712" descr="Airplane avec un remplissage uni">
              <a:extLst>
                <a:ext uri="{FF2B5EF4-FFF2-40B4-BE49-F238E27FC236}">
                  <a16:creationId xmlns:a16="http://schemas.microsoft.com/office/drawing/2014/main" id="{3783C634-80CB-40A3-9AB0-E9FBF1CC68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188360" flipH="1">
              <a:off x="2227084" y="4303659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2942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9D61B-D6A0-115C-4B6C-40D87B739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30A0-BCCD-E08B-4096-550422733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Australia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9E4783B0-A105-01F4-7432-0CFFCB23FE2E}"/>
              </a:ext>
            </a:extLst>
          </p:cNvPr>
          <p:cNvGrpSpPr/>
          <p:nvPr/>
        </p:nvGrpSpPr>
        <p:grpSpPr>
          <a:xfrm>
            <a:off x="3487661" y="1034160"/>
            <a:ext cx="5216678" cy="4789679"/>
            <a:chOff x="-27123616" y="4925855"/>
            <a:chExt cx="5216678" cy="4789679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6261FF64-69AC-6364-B36A-CF7153BE76EE}"/>
                </a:ext>
              </a:extLst>
            </p:cNvPr>
            <p:cNvSpPr/>
            <p:nvPr/>
          </p:nvSpPr>
          <p:spPr>
            <a:xfrm>
              <a:off x="-22360566" y="728287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5F145859-F4FA-57F9-17B4-EDC61EA6592D}"/>
                </a:ext>
              </a:extLst>
            </p:cNvPr>
            <p:cNvSpPr/>
            <p:nvPr/>
          </p:nvSpPr>
          <p:spPr>
            <a:xfrm>
              <a:off x="-26745714" y="7282872"/>
              <a:ext cx="75725" cy="757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2EB337C-274C-E40F-AC62-6E70FA033907}"/>
                </a:ext>
              </a:extLst>
            </p:cNvPr>
            <p:cNvSpPr/>
            <p:nvPr/>
          </p:nvSpPr>
          <p:spPr>
            <a:xfrm>
              <a:off x="-23645885" y="846162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B88D08EA-F398-A893-4CA5-360D146A0E34}"/>
                </a:ext>
              </a:extLst>
            </p:cNvPr>
            <p:cNvSpPr/>
            <p:nvPr/>
          </p:nvSpPr>
          <p:spPr>
            <a:xfrm>
              <a:off x="-22360485" y="80687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DFCD9E1-D770-768B-7B59-6CF12B2D801D}"/>
                </a:ext>
              </a:extLst>
            </p:cNvPr>
            <p:cNvSpPr/>
            <p:nvPr/>
          </p:nvSpPr>
          <p:spPr>
            <a:xfrm>
              <a:off x="-24174996" y="80687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13720E3E-DAA4-51C8-9DD1-78DA64F6E890}"/>
                </a:ext>
              </a:extLst>
            </p:cNvPr>
            <p:cNvSpPr/>
            <p:nvPr/>
          </p:nvSpPr>
          <p:spPr>
            <a:xfrm>
              <a:off x="-26745633" y="806873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1D07539-3085-64BA-A052-5E365A7FD418}"/>
                </a:ext>
              </a:extLst>
            </p:cNvPr>
            <p:cNvSpPr/>
            <p:nvPr/>
          </p:nvSpPr>
          <p:spPr>
            <a:xfrm>
              <a:off x="-22889758" y="767584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CFD4032-CE14-4667-9D68-EA40E9D83C79}"/>
                </a:ext>
              </a:extLst>
            </p:cNvPr>
            <p:cNvSpPr/>
            <p:nvPr/>
          </p:nvSpPr>
          <p:spPr>
            <a:xfrm>
              <a:off x="-23645885" y="767584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BCF69FD1-A0F4-D5BC-8045-DF0F331FFFA8}"/>
                </a:ext>
              </a:extLst>
            </p:cNvPr>
            <p:cNvSpPr/>
            <p:nvPr/>
          </p:nvSpPr>
          <p:spPr>
            <a:xfrm>
              <a:off x="-25460234" y="767584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75FE5FC-5131-C823-8931-D84E6B7C9773}"/>
                </a:ext>
              </a:extLst>
            </p:cNvPr>
            <p:cNvSpPr/>
            <p:nvPr/>
          </p:nvSpPr>
          <p:spPr>
            <a:xfrm>
              <a:off x="-26216441" y="767584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6E88042B-D7AB-0733-33DE-E2FF06133450}"/>
                </a:ext>
              </a:extLst>
            </p:cNvPr>
            <p:cNvSpPr/>
            <p:nvPr/>
          </p:nvSpPr>
          <p:spPr>
            <a:xfrm>
              <a:off x="-23116531" y="728295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B3E3DC5-0863-687B-78CE-28F3CF2E2C9F}"/>
                </a:ext>
              </a:extLst>
            </p:cNvPr>
            <p:cNvSpPr/>
            <p:nvPr/>
          </p:nvSpPr>
          <p:spPr>
            <a:xfrm>
              <a:off x="-24174996" y="728295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013A7BD-B18A-5868-B7DF-A0F0E78C8D32}"/>
                </a:ext>
              </a:extLst>
            </p:cNvPr>
            <p:cNvSpPr/>
            <p:nvPr/>
          </p:nvSpPr>
          <p:spPr>
            <a:xfrm>
              <a:off x="-24931203" y="728295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2C694B8C-422E-B6B1-425E-3F235E2E9311}"/>
                </a:ext>
              </a:extLst>
            </p:cNvPr>
            <p:cNvSpPr/>
            <p:nvPr/>
          </p:nvSpPr>
          <p:spPr>
            <a:xfrm>
              <a:off x="-25989668" y="728295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7AD39840-CB0C-3CF8-D1E6-458A8AE0A05B}"/>
                </a:ext>
              </a:extLst>
            </p:cNvPr>
            <p:cNvSpPr/>
            <p:nvPr/>
          </p:nvSpPr>
          <p:spPr>
            <a:xfrm>
              <a:off x="-22889758" y="68900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E012BABA-768F-96E0-8681-DC83F2580429}"/>
                </a:ext>
              </a:extLst>
            </p:cNvPr>
            <p:cNvSpPr/>
            <p:nvPr/>
          </p:nvSpPr>
          <p:spPr>
            <a:xfrm>
              <a:off x="-23645885" y="68900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E72F6107-AA30-66FD-80FC-134971903481}"/>
                </a:ext>
              </a:extLst>
            </p:cNvPr>
            <p:cNvSpPr/>
            <p:nvPr/>
          </p:nvSpPr>
          <p:spPr>
            <a:xfrm>
              <a:off x="-25460234" y="68900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D13F70D-15C0-9B69-F006-324F60442682}"/>
                </a:ext>
              </a:extLst>
            </p:cNvPr>
            <p:cNvSpPr/>
            <p:nvPr/>
          </p:nvSpPr>
          <p:spPr>
            <a:xfrm>
              <a:off x="-26216441" y="689006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D08FFB5C-E62D-CE00-FD17-FD1BF95AA032}"/>
                </a:ext>
              </a:extLst>
            </p:cNvPr>
            <p:cNvSpPr/>
            <p:nvPr/>
          </p:nvSpPr>
          <p:spPr>
            <a:xfrm>
              <a:off x="-22360485" y="64972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0820047A-F404-9F48-A88C-54F400A40D88}"/>
                </a:ext>
              </a:extLst>
            </p:cNvPr>
            <p:cNvSpPr/>
            <p:nvPr/>
          </p:nvSpPr>
          <p:spPr>
            <a:xfrm>
              <a:off x="-24174996" y="64971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6670C262-314C-E466-FAFD-16951E069A5E}"/>
                </a:ext>
              </a:extLst>
            </p:cNvPr>
            <p:cNvSpPr/>
            <p:nvPr/>
          </p:nvSpPr>
          <p:spPr>
            <a:xfrm>
              <a:off x="-24931203" y="6497172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AA74848-CEC0-E7A2-0C84-1C6ACD34BDE7}"/>
                </a:ext>
              </a:extLst>
            </p:cNvPr>
            <p:cNvSpPr/>
            <p:nvPr/>
          </p:nvSpPr>
          <p:spPr>
            <a:xfrm>
              <a:off x="-26745714" y="64972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93463E76-BE49-C75A-C0ED-08E5DF2700E5}"/>
                </a:ext>
              </a:extLst>
            </p:cNvPr>
            <p:cNvSpPr/>
            <p:nvPr/>
          </p:nvSpPr>
          <p:spPr>
            <a:xfrm>
              <a:off x="-23645885" y="610428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A9C48E25-4802-66B9-DD9D-75724214966A}"/>
                </a:ext>
              </a:extLst>
            </p:cNvPr>
            <p:cNvSpPr/>
            <p:nvPr/>
          </p:nvSpPr>
          <p:spPr>
            <a:xfrm>
              <a:off x="-25460234" y="610428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D11AB87C-216A-44D8-3DEC-85B7769123CA}"/>
                </a:ext>
              </a:extLst>
            </p:cNvPr>
            <p:cNvSpPr/>
            <p:nvPr/>
          </p:nvSpPr>
          <p:spPr>
            <a:xfrm>
              <a:off x="-26745553" y="70208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42169270-18D6-7662-967B-E931EE1270D5}"/>
                </a:ext>
              </a:extLst>
            </p:cNvPr>
            <p:cNvSpPr/>
            <p:nvPr/>
          </p:nvSpPr>
          <p:spPr>
            <a:xfrm>
              <a:off x="-23797013" y="74141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19C98ABB-7A72-F01F-9501-6F9ABEC35720}"/>
                </a:ext>
              </a:extLst>
            </p:cNvPr>
            <p:cNvSpPr/>
            <p:nvPr/>
          </p:nvSpPr>
          <p:spPr>
            <a:xfrm>
              <a:off x="-25309186" y="66284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6C1B19D9-A90A-3E66-031E-D62AEDC76030}"/>
                </a:ext>
              </a:extLst>
            </p:cNvPr>
            <p:cNvSpPr/>
            <p:nvPr/>
          </p:nvSpPr>
          <p:spPr>
            <a:xfrm>
              <a:off x="-25611685" y="66284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0FF822B6-CC48-F113-12CE-5D098092511B}"/>
                </a:ext>
              </a:extLst>
            </p:cNvPr>
            <p:cNvSpPr/>
            <p:nvPr/>
          </p:nvSpPr>
          <p:spPr>
            <a:xfrm>
              <a:off x="-23797013" y="66284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BF2FD899-660C-D2E6-D18E-60410D1C17EF}"/>
                </a:ext>
              </a:extLst>
            </p:cNvPr>
            <p:cNvSpPr/>
            <p:nvPr/>
          </p:nvSpPr>
          <p:spPr>
            <a:xfrm>
              <a:off x="-23494514" y="662840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6971895A-7FCE-0826-652D-31CCCC3F9041}"/>
                </a:ext>
              </a:extLst>
            </p:cNvPr>
            <p:cNvSpPr/>
            <p:nvPr/>
          </p:nvSpPr>
          <p:spPr>
            <a:xfrm>
              <a:off x="-26745553" y="67593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439E1B9C-0E26-88DF-5E8F-CB96E3B41AF8}"/>
                </a:ext>
              </a:extLst>
            </p:cNvPr>
            <p:cNvSpPr/>
            <p:nvPr/>
          </p:nvSpPr>
          <p:spPr>
            <a:xfrm>
              <a:off x="-22662984" y="64973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BA2012A4-A2DB-0C03-3DDD-CED66FF9C396}"/>
                </a:ext>
              </a:extLst>
            </p:cNvPr>
            <p:cNvSpPr/>
            <p:nvPr/>
          </p:nvSpPr>
          <p:spPr>
            <a:xfrm>
              <a:off x="-24931123" y="67595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4B0C53A1-8601-D07F-68BE-65F6F1CC46EB}"/>
                </a:ext>
              </a:extLst>
            </p:cNvPr>
            <p:cNvSpPr/>
            <p:nvPr/>
          </p:nvSpPr>
          <p:spPr>
            <a:xfrm>
              <a:off x="-24174916" y="67595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0398DEE-4578-E13F-7370-70F4029AF2C5}"/>
                </a:ext>
              </a:extLst>
            </p:cNvPr>
            <p:cNvSpPr/>
            <p:nvPr/>
          </p:nvSpPr>
          <p:spPr>
            <a:xfrm>
              <a:off x="-23116531" y="64972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3BEF24CA-228D-736F-440B-5415D4FEABB1}"/>
                </a:ext>
              </a:extLst>
            </p:cNvPr>
            <p:cNvSpPr/>
            <p:nvPr/>
          </p:nvSpPr>
          <p:spPr>
            <a:xfrm>
              <a:off x="-22360405" y="67593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A1F5070C-5EC9-F9D2-70CE-FDCA62D6ACFF}"/>
                </a:ext>
              </a:extLst>
            </p:cNvPr>
            <p:cNvSpPr/>
            <p:nvPr/>
          </p:nvSpPr>
          <p:spPr>
            <a:xfrm>
              <a:off x="-24704349" y="689014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5D5926FD-9D60-B016-1D28-0C23B201C306}"/>
                </a:ext>
              </a:extLst>
            </p:cNvPr>
            <p:cNvSpPr/>
            <p:nvPr/>
          </p:nvSpPr>
          <p:spPr>
            <a:xfrm>
              <a:off x="-24401770" y="689014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D4679CCD-FF73-032D-093B-38DE2D2FE211}"/>
                </a:ext>
              </a:extLst>
            </p:cNvPr>
            <p:cNvSpPr/>
            <p:nvPr/>
          </p:nvSpPr>
          <p:spPr>
            <a:xfrm>
              <a:off x="-26896923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F906CB4D-D3E4-5334-63DC-49422143AFD7}"/>
                </a:ext>
              </a:extLst>
            </p:cNvPr>
            <p:cNvSpPr/>
            <p:nvPr/>
          </p:nvSpPr>
          <p:spPr>
            <a:xfrm>
              <a:off x="-25460154" y="55808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5AA9241-2321-14CC-44B2-EFA67A3E62C2}"/>
                </a:ext>
              </a:extLst>
            </p:cNvPr>
            <p:cNvSpPr/>
            <p:nvPr/>
          </p:nvSpPr>
          <p:spPr>
            <a:xfrm>
              <a:off x="-26594424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6C8A50BD-4502-D895-1FCE-71432494BC6A}"/>
                </a:ext>
              </a:extLst>
            </p:cNvPr>
            <p:cNvSpPr/>
            <p:nvPr/>
          </p:nvSpPr>
          <p:spPr>
            <a:xfrm>
              <a:off x="-25838459" y="702113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9761118E-DF12-BA61-8E35-96E712114D9A}"/>
                </a:ext>
              </a:extLst>
            </p:cNvPr>
            <p:cNvSpPr/>
            <p:nvPr/>
          </p:nvSpPr>
          <p:spPr>
            <a:xfrm>
              <a:off x="-25989587" y="64972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ED5E9AD1-6961-EF1F-9214-8C52B2E9E3CB}"/>
                </a:ext>
              </a:extLst>
            </p:cNvPr>
            <p:cNvSpPr/>
            <p:nvPr/>
          </p:nvSpPr>
          <p:spPr>
            <a:xfrm>
              <a:off x="-25687249" y="702081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DF3601C7-669B-A004-A5FB-1D3E14BD6242}"/>
                </a:ext>
              </a:extLst>
            </p:cNvPr>
            <p:cNvSpPr/>
            <p:nvPr/>
          </p:nvSpPr>
          <p:spPr>
            <a:xfrm>
              <a:off x="-25082251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8734127B-C71B-1BD5-BE9A-B59134F44883}"/>
                </a:ext>
              </a:extLst>
            </p:cNvPr>
            <p:cNvSpPr/>
            <p:nvPr/>
          </p:nvSpPr>
          <p:spPr>
            <a:xfrm>
              <a:off x="-26443134" y="649725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56CFE50F-328A-EA15-C66D-FFF1D85D7A2E}"/>
                </a:ext>
              </a:extLst>
            </p:cNvPr>
            <p:cNvSpPr/>
            <p:nvPr/>
          </p:nvSpPr>
          <p:spPr>
            <a:xfrm>
              <a:off x="-24931042" y="70208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629BB267-25FA-57EC-622D-87E092217DF3}"/>
                </a:ext>
              </a:extLst>
            </p:cNvPr>
            <p:cNvSpPr/>
            <p:nvPr/>
          </p:nvSpPr>
          <p:spPr>
            <a:xfrm>
              <a:off x="-24174996" y="70208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511F4C90-41D8-2ABB-0E14-5EE6DD079CB5}"/>
                </a:ext>
              </a:extLst>
            </p:cNvPr>
            <p:cNvSpPr/>
            <p:nvPr/>
          </p:nvSpPr>
          <p:spPr>
            <a:xfrm>
              <a:off x="-22511775" y="83304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89D8B876-7A0C-C5A0-5C7B-A4E8BE53C633}"/>
                </a:ext>
              </a:extLst>
            </p:cNvPr>
            <p:cNvSpPr/>
            <p:nvPr/>
          </p:nvSpPr>
          <p:spPr>
            <a:xfrm>
              <a:off x="-27048132" y="64973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275609EA-CE79-1F5D-C038-C163694580A7}"/>
                </a:ext>
              </a:extLst>
            </p:cNvPr>
            <p:cNvSpPr/>
            <p:nvPr/>
          </p:nvSpPr>
          <p:spPr>
            <a:xfrm>
              <a:off x="-24023867" y="8330470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5C66279F-1F7A-D59B-EC34-22EF7565B614}"/>
                </a:ext>
              </a:extLst>
            </p:cNvPr>
            <p:cNvSpPr/>
            <p:nvPr/>
          </p:nvSpPr>
          <p:spPr>
            <a:xfrm>
              <a:off x="-24023867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4067C029-03E3-F1AA-8394-28A078F2D6A3}"/>
                </a:ext>
              </a:extLst>
            </p:cNvPr>
            <p:cNvSpPr/>
            <p:nvPr/>
          </p:nvSpPr>
          <p:spPr>
            <a:xfrm>
              <a:off x="-22889677" y="819940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F5545EB5-4DCE-09BF-DB97-63B74392C979}"/>
                </a:ext>
              </a:extLst>
            </p:cNvPr>
            <p:cNvSpPr/>
            <p:nvPr/>
          </p:nvSpPr>
          <p:spPr>
            <a:xfrm>
              <a:off x="-23418950" y="702081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CA9F3FF5-71E5-B14D-9BF9-9127487A6F46}"/>
                </a:ext>
              </a:extLst>
            </p:cNvPr>
            <p:cNvSpPr/>
            <p:nvPr/>
          </p:nvSpPr>
          <p:spPr>
            <a:xfrm>
              <a:off x="-22889677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CDB46304-ACA5-5DCC-D55A-92C65A2A82A0}"/>
                </a:ext>
              </a:extLst>
            </p:cNvPr>
            <p:cNvSpPr/>
            <p:nvPr/>
          </p:nvSpPr>
          <p:spPr>
            <a:xfrm>
              <a:off x="-22511775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AA0FF438-551E-0459-9C1A-5C9615A5128B}"/>
                </a:ext>
              </a:extLst>
            </p:cNvPr>
            <p:cNvSpPr/>
            <p:nvPr/>
          </p:nvSpPr>
          <p:spPr>
            <a:xfrm>
              <a:off x="-23645804" y="819940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012BC6D-DCEC-E633-D0B2-C063839123CA}"/>
                </a:ext>
              </a:extLst>
            </p:cNvPr>
            <p:cNvSpPr/>
            <p:nvPr/>
          </p:nvSpPr>
          <p:spPr>
            <a:xfrm>
              <a:off x="-23645804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4CCEAEAD-06A1-EF78-4F4F-D7B3C36BD6CD}"/>
                </a:ext>
              </a:extLst>
            </p:cNvPr>
            <p:cNvSpPr/>
            <p:nvPr/>
          </p:nvSpPr>
          <p:spPr>
            <a:xfrm>
              <a:off x="-25233622" y="57117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75F09646-AB05-877A-1A84-BB87E5A96F71}"/>
                </a:ext>
              </a:extLst>
            </p:cNvPr>
            <p:cNvSpPr/>
            <p:nvPr/>
          </p:nvSpPr>
          <p:spPr>
            <a:xfrm>
              <a:off x="-22360405" y="702089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86EE7232-AAA2-E4A0-969B-4D228096E783}"/>
                </a:ext>
              </a:extLst>
            </p:cNvPr>
            <p:cNvSpPr/>
            <p:nvPr/>
          </p:nvSpPr>
          <p:spPr>
            <a:xfrm>
              <a:off x="-22209196" y="702129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8564E007-167F-9235-8B16-DA1FDC8DD746}"/>
                </a:ext>
              </a:extLst>
            </p:cNvPr>
            <p:cNvSpPr/>
            <p:nvPr/>
          </p:nvSpPr>
          <p:spPr>
            <a:xfrm>
              <a:off x="-22663065" y="80686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0E86036F-8F10-C926-4C4F-008B41B604D9}"/>
                </a:ext>
              </a:extLst>
            </p:cNvPr>
            <p:cNvSpPr/>
            <p:nvPr/>
          </p:nvSpPr>
          <p:spPr>
            <a:xfrm>
              <a:off x="-23116531" y="80686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E9219DFA-AB4C-F5A8-7B3A-F55C902A795A}"/>
                </a:ext>
              </a:extLst>
            </p:cNvPr>
            <p:cNvSpPr/>
            <p:nvPr/>
          </p:nvSpPr>
          <p:spPr>
            <a:xfrm>
              <a:off x="-26972488" y="71522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76E2DF02-CFBC-5033-C1A6-982EBD89820D}"/>
                </a:ext>
              </a:extLst>
            </p:cNvPr>
            <p:cNvSpPr/>
            <p:nvPr/>
          </p:nvSpPr>
          <p:spPr>
            <a:xfrm>
              <a:off x="-26518860" y="71522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174791B7-32EF-7C25-DA74-26947079C0FA}"/>
                </a:ext>
              </a:extLst>
            </p:cNvPr>
            <p:cNvSpPr/>
            <p:nvPr/>
          </p:nvSpPr>
          <p:spPr>
            <a:xfrm>
              <a:off x="-26367651" y="71518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AA303DB1-2418-E4DA-9676-98149161F9C6}"/>
                </a:ext>
              </a:extLst>
            </p:cNvPr>
            <p:cNvSpPr/>
            <p:nvPr/>
          </p:nvSpPr>
          <p:spPr>
            <a:xfrm>
              <a:off x="-25989587" y="80686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5879D204-FBF1-7B89-72FB-5DF8A35BD447}"/>
                </a:ext>
              </a:extLst>
            </p:cNvPr>
            <p:cNvSpPr/>
            <p:nvPr/>
          </p:nvSpPr>
          <p:spPr>
            <a:xfrm>
              <a:off x="-23872497" y="571163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8D94CAA1-33A0-F84D-FAF4-DE110FBE11A1}"/>
                </a:ext>
              </a:extLst>
            </p:cNvPr>
            <p:cNvSpPr/>
            <p:nvPr/>
          </p:nvSpPr>
          <p:spPr>
            <a:xfrm>
              <a:off x="-26443134" y="806865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FC16C682-2D67-ADA9-7CD4-D7543E8EBF54}"/>
                </a:ext>
              </a:extLst>
            </p:cNvPr>
            <p:cNvSpPr/>
            <p:nvPr/>
          </p:nvSpPr>
          <p:spPr>
            <a:xfrm>
              <a:off x="-25460315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07FB9B85-7844-1706-0773-7F9142BE5A4E}"/>
                </a:ext>
              </a:extLst>
            </p:cNvPr>
            <p:cNvSpPr/>
            <p:nvPr/>
          </p:nvSpPr>
          <p:spPr>
            <a:xfrm>
              <a:off x="-25309186" y="71518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5B5834D1-B426-2A5D-7337-19672469ADF2}"/>
                </a:ext>
              </a:extLst>
            </p:cNvPr>
            <p:cNvSpPr/>
            <p:nvPr/>
          </p:nvSpPr>
          <p:spPr>
            <a:xfrm>
              <a:off x="-25460154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4BA60B4D-FC8A-85CC-F832-20DAE6B26A7A}"/>
                </a:ext>
              </a:extLst>
            </p:cNvPr>
            <p:cNvSpPr/>
            <p:nvPr/>
          </p:nvSpPr>
          <p:spPr>
            <a:xfrm>
              <a:off x="-23797013" y="71518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4367D853-D65E-56BD-5022-AB7DAE406716}"/>
                </a:ext>
              </a:extLst>
            </p:cNvPr>
            <p:cNvSpPr/>
            <p:nvPr/>
          </p:nvSpPr>
          <p:spPr>
            <a:xfrm>
              <a:off x="-26216361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8E77798D-5091-9A9E-6DCC-EEE313B363D8}"/>
                </a:ext>
              </a:extLst>
            </p:cNvPr>
            <p:cNvSpPr/>
            <p:nvPr/>
          </p:nvSpPr>
          <p:spPr>
            <a:xfrm>
              <a:off x="-23645643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D6136A17-54D9-D5BC-1333-5067BD1E708F}"/>
                </a:ext>
              </a:extLst>
            </p:cNvPr>
            <p:cNvSpPr/>
            <p:nvPr/>
          </p:nvSpPr>
          <p:spPr>
            <a:xfrm>
              <a:off x="-22738549" y="71518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CF3FCA08-DF93-FEEA-4E18-3016844D9A48}"/>
                </a:ext>
              </a:extLst>
            </p:cNvPr>
            <p:cNvSpPr/>
            <p:nvPr/>
          </p:nvSpPr>
          <p:spPr>
            <a:xfrm>
              <a:off x="-23494514" y="79375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CD7F2460-1E1A-0EBC-73EA-D36BB2A06158}"/>
                </a:ext>
              </a:extLst>
            </p:cNvPr>
            <p:cNvSpPr/>
            <p:nvPr/>
          </p:nvSpPr>
          <p:spPr>
            <a:xfrm>
              <a:off x="-25309186" y="58426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C9B04F50-6BCD-B07D-17BC-39412ED72F0F}"/>
                </a:ext>
              </a:extLst>
            </p:cNvPr>
            <p:cNvSpPr/>
            <p:nvPr/>
          </p:nvSpPr>
          <p:spPr>
            <a:xfrm>
              <a:off x="-22511775" y="623551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4152C037-D5A9-34C9-2D0D-2658C21087C9}"/>
                </a:ext>
              </a:extLst>
            </p:cNvPr>
            <p:cNvSpPr/>
            <p:nvPr/>
          </p:nvSpPr>
          <p:spPr>
            <a:xfrm>
              <a:off x="-23797013" y="79375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6173B8C1-02D8-4B9A-CF89-50A8530873B3}"/>
                </a:ext>
              </a:extLst>
            </p:cNvPr>
            <p:cNvSpPr/>
            <p:nvPr/>
          </p:nvSpPr>
          <p:spPr>
            <a:xfrm>
              <a:off x="-22587339" y="71522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20EFCB7F-5F67-D9EE-5087-335F20814F7B}"/>
                </a:ext>
              </a:extLst>
            </p:cNvPr>
            <p:cNvSpPr/>
            <p:nvPr/>
          </p:nvSpPr>
          <p:spPr>
            <a:xfrm>
              <a:off x="-22133712" y="71522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2BFF2E5F-D98C-984C-3DA7-465544A4B884}"/>
                </a:ext>
              </a:extLst>
            </p:cNvPr>
            <p:cNvSpPr/>
            <p:nvPr/>
          </p:nvSpPr>
          <p:spPr>
            <a:xfrm>
              <a:off x="-21982503" y="715188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B3510AED-B248-AF99-7B2E-685E416140F4}"/>
                </a:ext>
              </a:extLst>
            </p:cNvPr>
            <p:cNvSpPr/>
            <p:nvPr/>
          </p:nvSpPr>
          <p:spPr>
            <a:xfrm>
              <a:off x="-24023867" y="623551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7DC605F4-E68E-CBED-CDAA-D9D0CC24A06D}"/>
                </a:ext>
              </a:extLst>
            </p:cNvPr>
            <p:cNvSpPr/>
            <p:nvPr/>
          </p:nvSpPr>
          <p:spPr>
            <a:xfrm>
              <a:off x="-22360405" y="78066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06D3A9C4-238F-5AB5-9251-347852EE5139}"/>
                </a:ext>
              </a:extLst>
            </p:cNvPr>
            <p:cNvSpPr/>
            <p:nvPr/>
          </p:nvSpPr>
          <p:spPr>
            <a:xfrm>
              <a:off x="-25082251" y="623551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4CE27D7D-35AC-0C05-3A48-CFC2C3A3C748}"/>
                </a:ext>
              </a:extLst>
            </p:cNvPr>
            <p:cNvSpPr/>
            <p:nvPr/>
          </p:nvSpPr>
          <p:spPr>
            <a:xfrm>
              <a:off x="-24931123" y="51879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FE8C8442-A269-9716-D2E3-E7EE37CE723B}"/>
                </a:ext>
              </a:extLst>
            </p:cNvPr>
            <p:cNvSpPr/>
            <p:nvPr/>
          </p:nvSpPr>
          <p:spPr>
            <a:xfrm>
              <a:off x="-23797013" y="584262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DE3E507D-A28A-B2B8-592A-31B71F2C2BA5}"/>
                </a:ext>
              </a:extLst>
            </p:cNvPr>
            <p:cNvSpPr/>
            <p:nvPr/>
          </p:nvSpPr>
          <p:spPr>
            <a:xfrm>
              <a:off x="-26972488" y="74137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9A15273D-F847-846E-814B-980C80FF842E}"/>
                </a:ext>
              </a:extLst>
            </p:cNvPr>
            <p:cNvSpPr/>
            <p:nvPr/>
          </p:nvSpPr>
          <p:spPr>
            <a:xfrm>
              <a:off x="-26518860" y="74137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50D817C9-5372-4FFB-0AEE-8AE753C2C4C3}"/>
                </a:ext>
              </a:extLst>
            </p:cNvPr>
            <p:cNvSpPr/>
            <p:nvPr/>
          </p:nvSpPr>
          <p:spPr>
            <a:xfrm>
              <a:off x="-26367651" y="74140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70DFE5E4-BD7F-3FB2-B986-0B9920BA55B3}"/>
                </a:ext>
              </a:extLst>
            </p:cNvPr>
            <p:cNvSpPr/>
            <p:nvPr/>
          </p:nvSpPr>
          <p:spPr>
            <a:xfrm>
              <a:off x="-25460315" y="74137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60E4A760-C7B4-3822-2ACB-4AA458746CD9}"/>
                </a:ext>
              </a:extLst>
            </p:cNvPr>
            <p:cNvSpPr/>
            <p:nvPr/>
          </p:nvSpPr>
          <p:spPr>
            <a:xfrm>
              <a:off x="-24174916" y="780651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8240161E-7B57-091C-2D1D-F96536688610}"/>
                </a:ext>
              </a:extLst>
            </p:cNvPr>
            <p:cNvSpPr/>
            <p:nvPr/>
          </p:nvSpPr>
          <p:spPr>
            <a:xfrm>
              <a:off x="-26594424" y="623551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51394084-F483-D28B-A40C-71FFC01E3A64}"/>
                </a:ext>
              </a:extLst>
            </p:cNvPr>
            <p:cNvSpPr/>
            <p:nvPr/>
          </p:nvSpPr>
          <p:spPr>
            <a:xfrm>
              <a:off x="-25309186" y="741418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93441908-CE22-8AB1-FF8F-6E5F20E39716}"/>
                </a:ext>
              </a:extLst>
            </p:cNvPr>
            <p:cNvSpPr/>
            <p:nvPr/>
          </p:nvSpPr>
          <p:spPr>
            <a:xfrm>
              <a:off x="-26745553" y="780667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4588A4D3-5097-A66F-F424-34F4F4F93694}"/>
                </a:ext>
              </a:extLst>
            </p:cNvPr>
            <p:cNvSpPr/>
            <p:nvPr/>
          </p:nvSpPr>
          <p:spPr>
            <a:xfrm>
              <a:off x="-23645643" y="741378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8F599C42-274D-A7D5-672D-87A73ACE15BE}"/>
                </a:ext>
              </a:extLst>
            </p:cNvPr>
            <p:cNvSpPr/>
            <p:nvPr/>
          </p:nvSpPr>
          <p:spPr>
            <a:xfrm>
              <a:off x="-22738549" y="74140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7F3F50B9-83F7-631E-7EC7-C15CDD575E67}"/>
                </a:ext>
              </a:extLst>
            </p:cNvPr>
            <p:cNvSpPr/>
            <p:nvPr/>
          </p:nvSpPr>
          <p:spPr>
            <a:xfrm>
              <a:off x="-22587339" y="74137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515AC283-9FAA-56FD-611D-C8A1DC830744}"/>
                </a:ext>
              </a:extLst>
            </p:cNvPr>
            <p:cNvSpPr/>
            <p:nvPr/>
          </p:nvSpPr>
          <p:spPr>
            <a:xfrm>
              <a:off x="-24401770" y="767576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59CD4AF5-5785-F2F4-929E-54FD46A33FF7}"/>
                </a:ext>
              </a:extLst>
            </p:cNvPr>
            <p:cNvSpPr/>
            <p:nvPr/>
          </p:nvSpPr>
          <p:spPr>
            <a:xfrm>
              <a:off x="-22133712" y="741370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AF1567C5-1BBA-2551-FD43-F49230203965}"/>
                </a:ext>
              </a:extLst>
            </p:cNvPr>
            <p:cNvSpPr/>
            <p:nvPr/>
          </p:nvSpPr>
          <p:spPr>
            <a:xfrm>
              <a:off x="-24704349" y="767576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51F27269-0F1A-C0D3-B9EC-42AA8D2FB7F8}"/>
                </a:ext>
              </a:extLst>
            </p:cNvPr>
            <p:cNvSpPr/>
            <p:nvPr/>
          </p:nvSpPr>
          <p:spPr>
            <a:xfrm>
              <a:off x="-24931123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229826F7-9EDB-362C-06C0-60779AF67167}"/>
                </a:ext>
              </a:extLst>
            </p:cNvPr>
            <p:cNvSpPr/>
            <p:nvPr/>
          </p:nvSpPr>
          <p:spPr>
            <a:xfrm>
              <a:off x="-21982503" y="7414023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92C49723-886C-C939-3083-20F9F101B345}"/>
                </a:ext>
              </a:extLst>
            </p:cNvPr>
            <p:cNvSpPr/>
            <p:nvPr/>
          </p:nvSpPr>
          <p:spPr>
            <a:xfrm>
              <a:off x="-26896923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7947BEAF-7126-3B53-4FB8-30BD6CE4951E}"/>
                </a:ext>
              </a:extLst>
            </p:cNvPr>
            <p:cNvSpPr/>
            <p:nvPr/>
          </p:nvSpPr>
          <p:spPr>
            <a:xfrm>
              <a:off x="-26745553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746ADFDC-6B38-3EB5-7C65-BCEF138C7709}"/>
                </a:ext>
              </a:extLst>
            </p:cNvPr>
            <p:cNvSpPr/>
            <p:nvPr/>
          </p:nvSpPr>
          <p:spPr>
            <a:xfrm>
              <a:off x="-26594424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6ADFE136-F184-23CE-53CA-78384819A66B}"/>
                </a:ext>
              </a:extLst>
            </p:cNvPr>
            <p:cNvSpPr/>
            <p:nvPr/>
          </p:nvSpPr>
          <p:spPr>
            <a:xfrm>
              <a:off x="-24174916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C87DA901-469C-7747-A2AD-BBA3D57EDF41}"/>
                </a:ext>
              </a:extLst>
            </p:cNvPr>
            <p:cNvSpPr/>
            <p:nvPr/>
          </p:nvSpPr>
          <p:spPr>
            <a:xfrm>
              <a:off x="-22209196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5D92ABC2-4774-F4F5-E649-21E3B7383284}"/>
                </a:ext>
              </a:extLst>
            </p:cNvPr>
            <p:cNvSpPr/>
            <p:nvPr/>
          </p:nvSpPr>
          <p:spPr>
            <a:xfrm>
              <a:off x="-25838459" y="754477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4E58CFCC-08D1-134B-BC0D-DD10C70BD4BA}"/>
                </a:ext>
              </a:extLst>
            </p:cNvPr>
            <p:cNvSpPr/>
            <p:nvPr/>
          </p:nvSpPr>
          <p:spPr>
            <a:xfrm>
              <a:off x="-22360405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708D66E4-B9C9-F663-45A7-BFCE92A16AE8}"/>
                </a:ext>
              </a:extLst>
            </p:cNvPr>
            <p:cNvSpPr/>
            <p:nvPr/>
          </p:nvSpPr>
          <p:spPr>
            <a:xfrm>
              <a:off x="-22511775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4D66E8D9-B637-86A0-4B80-BDC074166666}"/>
                </a:ext>
              </a:extLst>
            </p:cNvPr>
            <p:cNvSpPr/>
            <p:nvPr/>
          </p:nvSpPr>
          <p:spPr>
            <a:xfrm>
              <a:off x="-25687249" y="75451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7A069048-46DC-5E08-1024-AAC4CD707E9D}"/>
                </a:ext>
              </a:extLst>
            </p:cNvPr>
            <p:cNvSpPr/>
            <p:nvPr/>
          </p:nvSpPr>
          <p:spPr>
            <a:xfrm>
              <a:off x="-25082251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AC5BFEAF-7005-D940-9F26-587E94565031}"/>
                </a:ext>
              </a:extLst>
            </p:cNvPr>
            <p:cNvSpPr/>
            <p:nvPr/>
          </p:nvSpPr>
          <p:spPr>
            <a:xfrm>
              <a:off x="-23267741" y="754477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D288F8E2-F12F-FA83-ECA6-8CAC32F2AC9C}"/>
                </a:ext>
              </a:extLst>
            </p:cNvPr>
            <p:cNvSpPr/>
            <p:nvPr/>
          </p:nvSpPr>
          <p:spPr>
            <a:xfrm>
              <a:off x="-23418950" y="7545174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D2C02275-8D9B-B956-8BE3-9885A978EDB0}"/>
                </a:ext>
              </a:extLst>
            </p:cNvPr>
            <p:cNvSpPr/>
            <p:nvPr/>
          </p:nvSpPr>
          <p:spPr>
            <a:xfrm>
              <a:off x="-24023867" y="7544691"/>
              <a:ext cx="75564" cy="755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34981E11-6CFD-CDE3-7765-49FDC2A12D41}"/>
                </a:ext>
              </a:extLst>
            </p:cNvPr>
            <p:cNvSpPr/>
            <p:nvPr/>
          </p:nvSpPr>
          <p:spPr>
            <a:xfrm>
              <a:off x="-24174996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1F2F04F0-30B0-EBA7-917E-16285A5F60C5}"/>
                </a:ext>
              </a:extLst>
            </p:cNvPr>
            <p:cNvSpPr/>
            <p:nvPr/>
          </p:nvSpPr>
          <p:spPr>
            <a:xfrm>
              <a:off x="-24931042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7083DEE-834D-3590-1440-19F1ECD228F4}"/>
                </a:ext>
              </a:extLst>
            </p:cNvPr>
            <p:cNvSpPr/>
            <p:nvPr/>
          </p:nvSpPr>
          <p:spPr>
            <a:xfrm>
              <a:off x="-26216441" y="61045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1461345E-AE1C-AA1A-FC2E-AAD74D08EC5D}"/>
                </a:ext>
              </a:extLst>
            </p:cNvPr>
            <p:cNvSpPr/>
            <p:nvPr/>
          </p:nvSpPr>
          <p:spPr>
            <a:xfrm>
              <a:off x="-23116451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F5344773-FE74-8B1D-A74D-BEECF475D993}"/>
                </a:ext>
              </a:extLst>
            </p:cNvPr>
            <p:cNvSpPr/>
            <p:nvPr/>
          </p:nvSpPr>
          <p:spPr>
            <a:xfrm>
              <a:off x="-23418869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C6740494-CC9F-A338-5054-3989FA91123A}"/>
                </a:ext>
              </a:extLst>
            </p:cNvPr>
            <p:cNvSpPr/>
            <p:nvPr/>
          </p:nvSpPr>
          <p:spPr>
            <a:xfrm>
              <a:off x="-23872417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B29E82C0-D0CF-9495-91CE-2D9FA914330A}"/>
                </a:ext>
              </a:extLst>
            </p:cNvPr>
            <p:cNvSpPr/>
            <p:nvPr/>
          </p:nvSpPr>
          <p:spPr>
            <a:xfrm>
              <a:off x="-25989587" y="75452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72A4A07D-A42A-A9CE-C583-DC603BB685EE}"/>
                </a:ext>
              </a:extLst>
            </p:cNvPr>
            <p:cNvSpPr/>
            <p:nvPr/>
          </p:nvSpPr>
          <p:spPr>
            <a:xfrm>
              <a:off x="-23343547" y="50568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0DD06081-7AAF-8029-41D8-F97837DB2206}"/>
                </a:ext>
              </a:extLst>
            </p:cNvPr>
            <p:cNvSpPr/>
            <p:nvPr/>
          </p:nvSpPr>
          <p:spPr>
            <a:xfrm>
              <a:off x="-25157735" y="61045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D2A9C45C-24FF-6F40-62AB-3B36284032C3}"/>
                </a:ext>
              </a:extLst>
            </p:cNvPr>
            <p:cNvSpPr/>
            <p:nvPr/>
          </p:nvSpPr>
          <p:spPr>
            <a:xfrm>
              <a:off x="-24477415" y="59735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A566098C-DCB3-E2BA-6C75-9EBB1E5307F0}"/>
                </a:ext>
              </a:extLst>
            </p:cNvPr>
            <p:cNvSpPr/>
            <p:nvPr/>
          </p:nvSpPr>
          <p:spPr>
            <a:xfrm>
              <a:off x="-24628624" y="59735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487D2746-A447-E423-A63B-285E6144D499}"/>
                </a:ext>
              </a:extLst>
            </p:cNvPr>
            <p:cNvSpPr/>
            <p:nvPr/>
          </p:nvSpPr>
          <p:spPr>
            <a:xfrm>
              <a:off x="-24704269" y="61046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EBC28234-A06A-9EDE-7A75-40BAC1CFF90A}"/>
                </a:ext>
              </a:extLst>
            </p:cNvPr>
            <p:cNvSpPr/>
            <p:nvPr/>
          </p:nvSpPr>
          <p:spPr>
            <a:xfrm>
              <a:off x="-25157816" y="76759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113A263D-FFF1-827C-DD3E-8C8EA1108F25}"/>
                </a:ext>
              </a:extLst>
            </p:cNvPr>
            <p:cNvSpPr/>
            <p:nvPr/>
          </p:nvSpPr>
          <p:spPr>
            <a:xfrm>
              <a:off x="-24401770" y="61045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EB5D2DA9-E8C6-9EE1-DA91-E855AFE4049F}"/>
                </a:ext>
              </a:extLst>
            </p:cNvPr>
            <p:cNvSpPr/>
            <p:nvPr/>
          </p:nvSpPr>
          <p:spPr>
            <a:xfrm>
              <a:off x="-25233541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548BCA8D-B5C5-ACAA-D1E7-F3FF3B0233A5}"/>
                </a:ext>
              </a:extLst>
            </p:cNvPr>
            <p:cNvSpPr/>
            <p:nvPr/>
          </p:nvSpPr>
          <p:spPr>
            <a:xfrm>
              <a:off x="-23948142" y="767592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D8C8E823-72E5-47A2-C70A-60C6938515ED}"/>
                </a:ext>
              </a:extLst>
            </p:cNvPr>
            <p:cNvSpPr/>
            <p:nvPr/>
          </p:nvSpPr>
          <p:spPr>
            <a:xfrm>
              <a:off x="-23948303" y="61045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B97BECE8-230C-F40C-EF8A-7B09AA40E1F0}"/>
                </a:ext>
              </a:extLst>
            </p:cNvPr>
            <p:cNvSpPr/>
            <p:nvPr/>
          </p:nvSpPr>
          <p:spPr>
            <a:xfrm>
              <a:off x="-25687088" y="597377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A31B6E27-EFC5-BA9D-B10E-4D864E6ACF2C}"/>
                </a:ext>
              </a:extLst>
            </p:cNvPr>
            <p:cNvSpPr/>
            <p:nvPr/>
          </p:nvSpPr>
          <p:spPr>
            <a:xfrm>
              <a:off x="-22889677" y="74137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0564A65D-AA0D-EB9E-C9D6-0126158E1F72}"/>
                </a:ext>
              </a:extLst>
            </p:cNvPr>
            <p:cNvSpPr/>
            <p:nvPr/>
          </p:nvSpPr>
          <p:spPr>
            <a:xfrm>
              <a:off x="-24552979" y="505692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C2CCD6BD-6A80-FEC7-150A-4EB7EAB790E2}"/>
                </a:ext>
              </a:extLst>
            </p:cNvPr>
            <p:cNvSpPr/>
            <p:nvPr/>
          </p:nvSpPr>
          <p:spPr>
            <a:xfrm>
              <a:off x="-22662984" y="964013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8E04B951-7344-73A2-49BE-02D3213F72BF}"/>
                </a:ext>
              </a:extLst>
            </p:cNvPr>
            <p:cNvSpPr/>
            <p:nvPr/>
          </p:nvSpPr>
          <p:spPr>
            <a:xfrm>
              <a:off x="-24401850" y="741362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1C78F947-B51D-D780-D79B-0DC99445847C}"/>
                </a:ext>
              </a:extLst>
            </p:cNvPr>
            <p:cNvSpPr/>
            <p:nvPr/>
          </p:nvSpPr>
          <p:spPr>
            <a:xfrm>
              <a:off x="-24552979" y="741410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9D98842B-5502-5D53-603C-C9D09840DA0C}"/>
                </a:ext>
              </a:extLst>
            </p:cNvPr>
            <p:cNvSpPr/>
            <p:nvPr/>
          </p:nvSpPr>
          <p:spPr>
            <a:xfrm>
              <a:off x="-22889597" y="61046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8DA5F292-B83F-F602-01E8-35D4999FFD38}"/>
                </a:ext>
              </a:extLst>
            </p:cNvPr>
            <p:cNvSpPr/>
            <p:nvPr/>
          </p:nvSpPr>
          <p:spPr>
            <a:xfrm>
              <a:off x="-24704188" y="741362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F13B2DD2-0B9B-70D7-88B5-1756434DB06D}"/>
                </a:ext>
              </a:extLst>
            </p:cNvPr>
            <p:cNvSpPr/>
            <p:nvPr/>
          </p:nvSpPr>
          <p:spPr>
            <a:xfrm>
              <a:off x="-22587098" y="61045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E382D14F-ECEF-0EF0-CF99-CE85DDD2FA48}"/>
                </a:ext>
              </a:extLst>
            </p:cNvPr>
            <p:cNvSpPr/>
            <p:nvPr/>
          </p:nvSpPr>
          <p:spPr>
            <a:xfrm>
              <a:off x="-25989587" y="78065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9D190F12-43CF-C30F-DFA9-E42B50B01107}"/>
                </a:ext>
              </a:extLst>
            </p:cNvPr>
            <p:cNvSpPr/>
            <p:nvPr/>
          </p:nvSpPr>
          <p:spPr>
            <a:xfrm>
              <a:off x="-25687088" y="780651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C13A5A3B-2896-E549-7A1C-D812A7FEB423}"/>
                </a:ext>
              </a:extLst>
            </p:cNvPr>
            <p:cNvSpPr/>
            <p:nvPr/>
          </p:nvSpPr>
          <p:spPr>
            <a:xfrm>
              <a:off x="-23191935" y="58426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A5C5A253-404E-D91C-F875-1143AD253892}"/>
                </a:ext>
              </a:extLst>
            </p:cNvPr>
            <p:cNvSpPr/>
            <p:nvPr/>
          </p:nvSpPr>
          <p:spPr>
            <a:xfrm>
              <a:off x="-26216361" y="74137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9CF72D52-274A-3B5F-D5A0-521807182EFB}"/>
                </a:ext>
              </a:extLst>
            </p:cNvPr>
            <p:cNvSpPr/>
            <p:nvPr/>
          </p:nvSpPr>
          <p:spPr>
            <a:xfrm>
              <a:off x="-23343547" y="58426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A1F0DB16-04E8-0C90-BFF5-A50FABE87387}"/>
                </a:ext>
              </a:extLst>
            </p:cNvPr>
            <p:cNvSpPr/>
            <p:nvPr/>
          </p:nvSpPr>
          <p:spPr>
            <a:xfrm>
              <a:off x="-25989507" y="623519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313E73BB-BD73-CEA9-B797-1EAD750F5B80}"/>
                </a:ext>
              </a:extLst>
            </p:cNvPr>
            <p:cNvSpPr/>
            <p:nvPr/>
          </p:nvSpPr>
          <p:spPr>
            <a:xfrm>
              <a:off x="-23494514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DE0CC320-8088-5EB3-6122-DC6B590D61CA}"/>
                </a:ext>
              </a:extLst>
            </p:cNvPr>
            <p:cNvSpPr/>
            <p:nvPr/>
          </p:nvSpPr>
          <p:spPr>
            <a:xfrm>
              <a:off x="-24023706" y="780691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DEB63970-3039-D4B1-A1DB-9D5B7847A300}"/>
                </a:ext>
              </a:extLst>
            </p:cNvPr>
            <p:cNvSpPr/>
            <p:nvPr/>
          </p:nvSpPr>
          <p:spPr>
            <a:xfrm>
              <a:off x="-22057906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23B2046D-810D-49C6-D5A6-C9B8EC20AE8F}"/>
                </a:ext>
              </a:extLst>
            </p:cNvPr>
            <p:cNvSpPr/>
            <p:nvPr/>
          </p:nvSpPr>
          <p:spPr>
            <a:xfrm>
              <a:off x="-23418869" y="780651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08C8A75D-C834-C2D5-398A-37036AE7ACFF}"/>
                </a:ext>
              </a:extLst>
            </p:cNvPr>
            <p:cNvSpPr/>
            <p:nvPr/>
          </p:nvSpPr>
          <p:spPr>
            <a:xfrm>
              <a:off x="-22662904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4B098DDF-1F3B-0A8E-350D-44EEC92CC210}"/>
                </a:ext>
              </a:extLst>
            </p:cNvPr>
            <p:cNvSpPr/>
            <p:nvPr/>
          </p:nvSpPr>
          <p:spPr>
            <a:xfrm>
              <a:off x="-23116451" y="780659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E30C2560-37A0-1F7F-3305-391D65080B05}"/>
                </a:ext>
              </a:extLst>
            </p:cNvPr>
            <p:cNvSpPr/>
            <p:nvPr/>
          </p:nvSpPr>
          <p:spPr>
            <a:xfrm>
              <a:off x="-24930962" y="62351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47771A58-D2BA-D52F-EBA7-317DDE8BE7B9}"/>
                </a:ext>
              </a:extLst>
            </p:cNvPr>
            <p:cNvSpPr/>
            <p:nvPr/>
          </p:nvSpPr>
          <p:spPr>
            <a:xfrm>
              <a:off x="-24779752" y="62355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985CC361-88AA-22A2-68E8-AFF667552235}"/>
                </a:ext>
              </a:extLst>
            </p:cNvPr>
            <p:cNvSpPr/>
            <p:nvPr/>
          </p:nvSpPr>
          <p:spPr>
            <a:xfrm>
              <a:off x="-24628865" y="62355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954B3B5A-D6CC-08A8-9135-392692394EAA}"/>
                </a:ext>
              </a:extLst>
            </p:cNvPr>
            <p:cNvSpPr/>
            <p:nvPr/>
          </p:nvSpPr>
          <p:spPr>
            <a:xfrm>
              <a:off x="-24477173" y="62355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1CF680CA-9EE4-C316-CDDC-5210D63A9D20}"/>
                </a:ext>
              </a:extLst>
            </p:cNvPr>
            <p:cNvSpPr/>
            <p:nvPr/>
          </p:nvSpPr>
          <p:spPr>
            <a:xfrm>
              <a:off x="-24326286" y="62355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37555C39-A85B-F244-591C-6E8697F72438}"/>
                </a:ext>
              </a:extLst>
            </p:cNvPr>
            <p:cNvSpPr/>
            <p:nvPr/>
          </p:nvSpPr>
          <p:spPr>
            <a:xfrm>
              <a:off x="-24175077" y="623511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70B6EC65-FA1E-88EB-C8F5-8D6BBD991721}"/>
                </a:ext>
              </a:extLst>
            </p:cNvPr>
            <p:cNvSpPr/>
            <p:nvPr/>
          </p:nvSpPr>
          <p:spPr>
            <a:xfrm>
              <a:off x="-26367570" y="793766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AC3655E1-1AD4-CCA9-C6AB-5E11865938BD}"/>
                </a:ext>
              </a:extLst>
            </p:cNvPr>
            <p:cNvSpPr/>
            <p:nvPr/>
          </p:nvSpPr>
          <p:spPr>
            <a:xfrm>
              <a:off x="-23419030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49FED259-6339-0D52-ADF3-14DDF3693439}"/>
                </a:ext>
              </a:extLst>
            </p:cNvPr>
            <p:cNvSpPr/>
            <p:nvPr/>
          </p:nvSpPr>
          <p:spPr>
            <a:xfrm>
              <a:off x="-25687008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A0E99000-6690-323F-5AF1-532B1E1EB394}"/>
                </a:ext>
              </a:extLst>
            </p:cNvPr>
            <p:cNvSpPr/>
            <p:nvPr/>
          </p:nvSpPr>
          <p:spPr>
            <a:xfrm>
              <a:off x="-26443054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24E4D189-FCE5-DD4A-7ED9-5F7124985307}"/>
                </a:ext>
              </a:extLst>
            </p:cNvPr>
            <p:cNvSpPr/>
            <p:nvPr/>
          </p:nvSpPr>
          <p:spPr>
            <a:xfrm>
              <a:off x="-23418869" y="51879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DC622BF4-21DB-7D08-F5EB-DE2CD2F1E6FB}"/>
                </a:ext>
              </a:extLst>
            </p:cNvPr>
            <p:cNvSpPr/>
            <p:nvPr/>
          </p:nvSpPr>
          <p:spPr>
            <a:xfrm>
              <a:off x="-27048052" y="72830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113003E1-93F9-4BC8-0081-01F3FA27A7DD}"/>
                </a:ext>
              </a:extLst>
            </p:cNvPr>
            <p:cNvSpPr/>
            <p:nvPr/>
          </p:nvSpPr>
          <p:spPr>
            <a:xfrm>
              <a:off x="-23116531" y="623519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57A444F5-8A96-5C39-564A-F3A83A5AB646}"/>
                </a:ext>
              </a:extLst>
            </p:cNvPr>
            <p:cNvSpPr/>
            <p:nvPr/>
          </p:nvSpPr>
          <p:spPr>
            <a:xfrm>
              <a:off x="-24552979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11331AC9-39EE-3A4F-B159-C81BBF4B3E13}"/>
                </a:ext>
              </a:extLst>
            </p:cNvPr>
            <p:cNvSpPr/>
            <p:nvPr/>
          </p:nvSpPr>
          <p:spPr>
            <a:xfrm>
              <a:off x="-26216361" y="79381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B566A630-C182-5EF1-D941-6548B837FCF0}"/>
                </a:ext>
              </a:extLst>
            </p:cNvPr>
            <p:cNvSpPr/>
            <p:nvPr/>
          </p:nvSpPr>
          <p:spPr>
            <a:xfrm>
              <a:off x="-24401931" y="79380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F704B374-544C-8B48-50AD-B0A1CB433DCA}"/>
                </a:ext>
              </a:extLst>
            </p:cNvPr>
            <p:cNvSpPr/>
            <p:nvPr/>
          </p:nvSpPr>
          <p:spPr>
            <a:xfrm>
              <a:off x="-23645724" y="793806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9608D763-E137-2E89-89EB-447D44D44F8E}"/>
                </a:ext>
              </a:extLst>
            </p:cNvPr>
            <p:cNvSpPr/>
            <p:nvPr/>
          </p:nvSpPr>
          <p:spPr>
            <a:xfrm>
              <a:off x="-26972326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EF604DAF-0886-A7F3-E239-2A95F6E7DE9D}"/>
                </a:ext>
              </a:extLst>
            </p:cNvPr>
            <p:cNvSpPr/>
            <p:nvPr/>
          </p:nvSpPr>
          <p:spPr>
            <a:xfrm>
              <a:off x="-25611524" y="584270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00DBF5ED-D138-EEA1-30E6-6A64B31B41ED}"/>
                </a:ext>
              </a:extLst>
            </p:cNvPr>
            <p:cNvSpPr/>
            <p:nvPr/>
          </p:nvSpPr>
          <p:spPr>
            <a:xfrm>
              <a:off x="-22889677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126817AA-65CE-9897-0F57-445366F0C986}"/>
                </a:ext>
              </a:extLst>
            </p:cNvPr>
            <p:cNvSpPr/>
            <p:nvPr/>
          </p:nvSpPr>
          <p:spPr>
            <a:xfrm>
              <a:off x="-26518779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E0F98A10-A0F2-186B-92DC-B70F2ED36525}"/>
                </a:ext>
              </a:extLst>
            </p:cNvPr>
            <p:cNvSpPr/>
            <p:nvPr/>
          </p:nvSpPr>
          <p:spPr>
            <a:xfrm>
              <a:off x="-25762411" y="58426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DFA86033-549F-7217-69DA-971B912913C2}"/>
                </a:ext>
              </a:extLst>
            </p:cNvPr>
            <p:cNvSpPr/>
            <p:nvPr/>
          </p:nvSpPr>
          <p:spPr>
            <a:xfrm>
              <a:off x="-25914104" y="58426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DD8F347C-F0E1-489C-FEAC-DB9BB5C2AEC0}"/>
                </a:ext>
              </a:extLst>
            </p:cNvPr>
            <p:cNvSpPr/>
            <p:nvPr/>
          </p:nvSpPr>
          <p:spPr>
            <a:xfrm>
              <a:off x="-22889677" y="79381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CE6B781C-39E6-61CD-D6F6-9E4DB25129FE}"/>
                </a:ext>
              </a:extLst>
            </p:cNvPr>
            <p:cNvSpPr/>
            <p:nvPr/>
          </p:nvSpPr>
          <p:spPr>
            <a:xfrm>
              <a:off x="-24401850" y="71524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1CB47F9D-F324-278C-F93A-05B1AB16AE01}"/>
                </a:ext>
              </a:extLst>
            </p:cNvPr>
            <p:cNvSpPr/>
            <p:nvPr/>
          </p:nvSpPr>
          <p:spPr>
            <a:xfrm>
              <a:off x="-25762653" y="63664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735BB64F-F17F-18F9-6A64-2D7F0C97D0F2}"/>
                </a:ext>
              </a:extLst>
            </p:cNvPr>
            <p:cNvSpPr/>
            <p:nvPr/>
          </p:nvSpPr>
          <p:spPr>
            <a:xfrm>
              <a:off x="-24552979" y="71520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09F1FB82-882C-E043-302D-198BAEFFED9C}"/>
                </a:ext>
              </a:extLst>
            </p:cNvPr>
            <p:cNvSpPr/>
            <p:nvPr/>
          </p:nvSpPr>
          <p:spPr>
            <a:xfrm>
              <a:off x="-23116531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3D1307F7-A343-DAEB-D58D-DC5114B14F39}"/>
                </a:ext>
              </a:extLst>
            </p:cNvPr>
            <p:cNvSpPr/>
            <p:nvPr/>
          </p:nvSpPr>
          <p:spPr>
            <a:xfrm>
              <a:off x="-24704188" y="715244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D968078B-3E29-F9D9-ECEA-15C6572D5A74}"/>
                </a:ext>
              </a:extLst>
            </p:cNvPr>
            <p:cNvSpPr/>
            <p:nvPr/>
          </p:nvSpPr>
          <p:spPr>
            <a:xfrm>
              <a:off x="-22738468" y="793766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A81563FE-4DBB-F3AD-E8B5-771DB7CCCE43}"/>
                </a:ext>
              </a:extLst>
            </p:cNvPr>
            <p:cNvSpPr/>
            <p:nvPr/>
          </p:nvSpPr>
          <p:spPr>
            <a:xfrm>
              <a:off x="-23419030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F87F960F-5D82-A6F9-9114-5A96757795DD}"/>
                </a:ext>
              </a:extLst>
            </p:cNvPr>
            <p:cNvSpPr/>
            <p:nvPr/>
          </p:nvSpPr>
          <p:spPr>
            <a:xfrm>
              <a:off x="-26216361" y="715236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10E9EFE1-AAFD-90E2-9637-B74039475C77}"/>
                </a:ext>
              </a:extLst>
            </p:cNvPr>
            <p:cNvSpPr/>
            <p:nvPr/>
          </p:nvSpPr>
          <p:spPr>
            <a:xfrm>
              <a:off x="-24704188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6819820C-E672-C254-6E3E-29B26B990481}"/>
                </a:ext>
              </a:extLst>
            </p:cNvPr>
            <p:cNvSpPr/>
            <p:nvPr/>
          </p:nvSpPr>
          <p:spPr>
            <a:xfrm>
              <a:off x="-24174835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CD11D60C-DE67-A7AD-3FB4-4CFD441BA9E2}"/>
                </a:ext>
              </a:extLst>
            </p:cNvPr>
            <p:cNvSpPr/>
            <p:nvPr/>
          </p:nvSpPr>
          <p:spPr>
            <a:xfrm>
              <a:off x="-24401850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A637C018-3DA8-01E4-0736-E087AAAC5FF7}"/>
                </a:ext>
              </a:extLst>
            </p:cNvPr>
            <p:cNvSpPr/>
            <p:nvPr/>
          </p:nvSpPr>
          <p:spPr>
            <a:xfrm>
              <a:off x="-23872497" y="806865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F6C8576A-3998-EA8B-08A9-70F87A54CB7B}"/>
                </a:ext>
              </a:extLst>
            </p:cNvPr>
            <p:cNvSpPr/>
            <p:nvPr/>
          </p:nvSpPr>
          <p:spPr>
            <a:xfrm>
              <a:off x="-23419030" y="806865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33635434-AC87-1F10-EA07-05D209969F14}"/>
                </a:ext>
              </a:extLst>
            </p:cNvPr>
            <p:cNvSpPr/>
            <p:nvPr/>
          </p:nvSpPr>
          <p:spPr>
            <a:xfrm>
              <a:off x="-24931203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7BDC4908-8E03-B657-01BF-7F25F709EEE6}"/>
                </a:ext>
              </a:extLst>
            </p:cNvPr>
            <p:cNvSpPr/>
            <p:nvPr/>
          </p:nvSpPr>
          <p:spPr>
            <a:xfrm>
              <a:off x="-23419030" y="49258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CDFC5581-07D9-D8D2-E638-1A41653E3302}"/>
                </a:ext>
              </a:extLst>
            </p:cNvPr>
            <p:cNvSpPr/>
            <p:nvPr/>
          </p:nvSpPr>
          <p:spPr>
            <a:xfrm>
              <a:off x="-26518779" y="819940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A2A9A548-FE45-5873-068C-FD3C6F394FAA}"/>
                </a:ext>
              </a:extLst>
            </p:cNvPr>
            <p:cNvSpPr/>
            <p:nvPr/>
          </p:nvSpPr>
          <p:spPr>
            <a:xfrm>
              <a:off x="-25687008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EEC6A0FF-5643-3975-4A20-40ABC50F444C}"/>
                </a:ext>
              </a:extLst>
            </p:cNvPr>
            <p:cNvSpPr/>
            <p:nvPr/>
          </p:nvSpPr>
          <p:spPr>
            <a:xfrm>
              <a:off x="-23343386" y="636642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55E4B848-7E33-5047-C70C-EF19C7143824}"/>
                </a:ext>
              </a:extLst>
            </p:cNvPr>
            <p:cNvSpPr/>
            <p:nvPr/>
          </p:nvSpPr>
          <p:spPr>
            <a:xfrm>
              <a:off x="-23116451" y="70208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9EF49590-39FC-4DF5-31B8-525DF8142EAF}"/>
                </a:ext>
              </a:extLst>
            </p:cNvPr>
            <p:cNvSpPr/>
            <p:nvPr/>
          </p:nvSpPr>
          <p:spPr>
            <a:xfrm>
              <a:off x="-23267580" y="702129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DE55FD47-A2F2-96BD-AC50-E53332CF3342}"/>
                </a:ext>
              </a:extLst>
            </p:cNvPr>
            <p:cNvSpPr/>
            <p:nvPr/>
          </p:nvSpPr>
          <p:spPr>
            <a:xfrm>
              <a:off x="-23343386" y="81996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8BF53007-2BE0-CF6B-249E-AE331C539FEE}"/>
                </a:ext>
              </a:extLst>
            </p:cNvPr>
            <p:cNvSpPr/>
            <p:nvPr/>
          </p:nvSpPr>
          <p:spPr>
            <a:xfrm>
              <a:off x="-25989507" y="571163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F0BF9E02-4FA0-1D65-F7C7-DE7DDE993AB0}"/>
                </a:ext>
              </a:extLst>
            </p:cNvPr>
            <p:cNvSpPr/>
            <p:nvPr/>
          </p:nvSpPr>
          <p:spPr>
            <a:xfrm>
              <a:off x="-22587178" y="636666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D2186D22-3235-070A-9D21-F11B91E186CD}"/>
                </a:ext>
              </a:extLst>
            </p:cNvPr>
            <p:cNvSpPr/>
            <p:nvPr/>
          </p:nvSpPr>
          <p:spPr>
            <a:xfrm>
              <a:off x="-22587178" y="819940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766DF7C2-C95F-6398-1CFE-3423725A5FD1}"/>
                </a:ext>
              </a:extLst>
            </p:cNvPr>
            <p:cNvSpPr/>
            <p:nvPr/>
          </p:nvSpPr>
          <p:spPr>
            <a:xfrm>
              <a:off x="-23116531" y="833087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716151AA-1196-9BC1-CF5C-1A1300A577DD}"/>
                </a:ext>
              </a:extLst>
            </p:cNvPr>
            <p:cNvSpPr/>
            <p:nvPr/>
          </p:nvSpPr>
          <p:spPr>
            <a:xfrm>
              <a:off x="-22889597" y="84615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25E4A3BC-3BEC-FED2-427D-E9E209AB395C}"/>
                </a:ext>
              </a:extLst>
            </p:cNvPr>
            <p:cNvSpPr/>
            <p:nvPr/>
          </p:nvSpPr>
          <p:spPr>
            <a:xfrm>
              <a:off x="-24401770" y="53187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9271D0DB-4229-B890-331E-B0F2B7EC61F2}"/>
                </a:ext>
              </a:extLst>
            </p:cNvPr>
            <p:cNvSpPr/>
            <p:nvPr/>
          </p:nvSpPr>
          <p:spPr>
            <a:xfrm>
              <a:off x="-24401850" y="55808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1358CDA4-6812-0E78-F601-162C247D92EE}"/>
                </a:ext>
              </a:extLst>
            </p:cNvPr>
            <p:cNvSpPr/>
            <p:nvPr/>
          </p:nvSpPr>
          <p:spPr>
            <a:xfrm>
              <a:off x="-22587098" y="84615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3A9BF406-DD29-AFE9-41D4-D625DE941493}"/>
                </a:ext>
              </a:extLst>
            </p:cNvPr>
            <p:cNvSpPr/>
            <p:nvPr/>
          </p:nvSpPr>
          <p:spPr>
            <a:xfrm>
              <a:off x="-24704188" y="558088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C4C78172-3571-A06F-1272-CAF839A3F58B}"/>
                </a:ext>
              </a:extLst>
            </p:cNvPr>
            <p:cNvSpPr/>
            <p:nvPr/>
          </p:nvSpPr>
          <p:spPr>
            <a:xfrm>
              <a:off x="-23418869" y="859237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ED9EDE54-EFD9-82DD-D497-073185A98AF9}"/>
                </a:ext>
              </a:extLst>
            </p:cNvPr>
            <p:cNvSpPr/>
            <p:nvPr/>
          </p:nvSpPr>
          <p:spPr>
            <a:xfrm>
              <a:off x="-23494514" y="87233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057A04B4-5A8B-4AA1-B45B-4F2D2B0EDD62}"/>
                </a:ext>
              </a:extLst>
            </p:cNvPr>
            <p:cNvSpPr/>
            <p:nvPr/>
          </p:nvSpPr>
          <p:spPr>
            <a:xfrm>
              <a:off x="-23343547" y="87234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02C667A4-BDC7-BDEB-4CC4-0FD489814829}"/>
                </a:ext>
              </a:extLst>
            </p:cNvPr>
            <p:cNvSpPr/>
            <p:nvPr/>
          </p:nvSpPr>
          <p:spPr>
            <a:xfrm>
              <a:off x="-25687008" y="64974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26AA8A6F-13FC-BE71-3C03-F4112BC08E58}"/>
                </a:ext>
              </a:extLst>
            </p:cNvPr>
            <p:cNvSpPr/>
            <p:nvPr/>
          </p:nvSpPr>
          <p:spPr>
            <a:xfrm>
              <a:off x="-25989587" y="702081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3E62C5FD-41F5-2378-3601-FA3EBB638ADD}"/>
                </a:ext>
              </a:extLst>
            </p:cNvPr>
            <p:cNvSpPr/>
            <p:nvPr/>
          </p:nvSpPr>
          <p:spPr>
            <a:xfrm>
              <a:off x="-23191935" y="872344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13515B04-BAE7-24CA-8A44-5EC60865FC65}"/>
                </a:ext>
              </a:extLst>
            </p:cNvPr>
            <p:cNvSpPr/>
            <p:nvPr/>
          </p:nvSpPr>
          <p:spPr>
            <a:xfrm>
              <a:off x="-25233541" y="64974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F8EED6E9-2145-4FF9-A43F-E6CA48477985}"/>
                </a:ext>
              </a:extLst>
            </p:cNvPr>
            <p:cNvSpPr/>
            <p:nvPr/>
          </p:nvSpPr>
          <p:spPr>
            <a:xfrm>
              <a:off x="-25687330" y="544957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9F97F61B-FE5E-79F8-C884-AC38D409F3BB}"/>
                </a:ext>
              </a:extLst>
            </p:cNvPr>
            <p:cNvSpPr/>
            <p:nvPr/>
          </p:nvSpPr>
          <p:spPr>
            <a:xfrm>
              <a:off x="-22889758" y="872368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40548096-3CD5-DAAF-69C1-A0E076C43E98}"/>
                </a:ext>
              </a:extLst>
            </p:cNvPr>
            <p:cNvSpPr/>
            <p:nvPr/>
          </p:nvSpPr>
          <p:spPr>
            <a:xfrm>
              <a:off x="-23948142" y="6890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11F08CA3-D060-0874-ABD4-C322537350F0}"/>
                </a:ext>
              </a:extLst>
            </p:cNvPr>
            <p:cNvSpPr/>
            <p:nvPr/>
          </p:nvSpPr>
          <p:spPr>
            <a:xfrm>
              <a:off x="-22738549" y="872336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5BF65CFF-A827-EF47-B5FD-C85C082CA2C7}"/>
                </a:ext>
              </a:extLst>
            </p:cNvPr>
            <p:cNvSpPr/>
            <p:nvPr/>
          </p:nvSpPr>
          <p:spPr>
            <a:xfrm>
              <a:off x="-23116612" y="544957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90803B7C-CA36-1F3D-7C2F-9C5A6A41B2BA}"/>
                </a:ext>
              </a:extLst>
            </p:cNvPr>
            <p:cNvSpPr/>
            <p:nvPr/>
          </p:nvSpPr>
          <p:spPr>
            <a:xfrm>
              <a:off x="-25157816" y="689014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80DB8412-5881-5A9C-E0AC-612517C95A8C}"/>
                </a:ext>
              </a:extLst>
            </p:cNvPr>
            <p:cNvSpPr/>
            <p:nvPr/>
          </p:nvSpPr>
          <p:spPr>
            <a:xfrm>
              <a:off x="-24704269" y="53187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EFB37CB5-8832-92C0-E26B-4496FB674FD9}"/>
                </a:ext>
              </a:extLst>
            </p:cNvPr>
            <p:cNvSpPr/>
            <p:nvPr/>
          </p:nvSpPr>
          <p:spPr>
            <a:xfrm>
              <a:off x="-23267580" y="54498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083D8FDB-A270-DCF7-3674-BE31B6CC57BD}"/>
                </a:ext>
              </a:extLst>
            </p:cNvPr>
            <p:cNvSpPr/>
            <p:nvPr/>
          </p:nvSpPr>
          <p:spPr>
            <a:xfrm>
              <a:off x="-23872497" y="649741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9E678613-396E-C1F5-F9AE-CBA5ABE3C277}"/>
                </a:ext>
              </a:extLst>
            </p:cNvPr>
            <p:cNvSpPr/>
            <p:nvPr/>
          </p:nvSpPr>
          <p:spPr>
            <a:xfrm>
              <a:off x="-23116451" y="675947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A7B7C3B0-249D-53D9-4030-19EC656AB29C}"/>
                </a:ext>
              </a:extLst>
            </p:cNvPr>
            <p:cNvSpPr/>
            <p:nvPr/>
          </p:nvSpPr>
          <p:spPr>
            <a:xfrm>
              <a:off x="-23418869" y="67595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7A501241-736B-904C-85BB-C3225286441C}"/>
                </a:ext>
              </a:extLst>
            </p:cNvPr>
            <p:cNvSpPr/>
            <p:nvPr/>
          </p:nvSpPr>
          <p:spPr>
            <a:xfrm>
              <a:off x="-23419030" y="649749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50F67162-830F-36B7-967A-4C07D01B7EF6}"/>
                </a:ext>
              </a:extLst>
            </p:cNvPr>
            <p:cNvSpPr/>
            <p:nvPr/>
          </p:nvSpPr>
          <p:spPr>
            <a:xfrm>
              <a:off x="-24023706" y="67591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F20EEA87-A234-3D23-299F-E56B7AC3E5E1}"/>
                </a:ext>
              </a:extLst>
            </p:cNvPr>
            <p:cNvSpPr/>
            <p:nvPr/>
          </p:nvSpPr>
          <p:spPr>
            <a:xfrm>
              <a:off x="-23418628" y="54496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E61E11BD-88A1-A183-64B5-4478D8615941}"/>
                </a:ext>
              </a:extLst>
            </p:cNvPr>
            <p:cNvSpPr/>
            <p:nvPr/>
          </p:nvSpPr>
          <p:spPr>
            <a:xfrm>
              <a:off x="-24326286" y="54498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09F60DEA-1715-006E-D2E4-6B001A3F468A}"/>
                </a:ext>
              </a:extLst>
            </p:cNvPr>
            <p:cNvSpPr/>
            <p:nvPr/>
          </p:nvSpPr>
          <p:spPr>
            <a:xfrm>
              <a:off x="-24477173" y="54497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260F4F36-8771-3E76-2AC6-E0CC43F644D3}"/>
                </a:ext>
              </a:extLst>
            </p:cNvPr>
            <p:cNvSpPr/>
            <p:nvPr/>
          </p:nvSpPr>
          <p:spPr>
            <a:xfrm>
              <a:off x="-24628865" y="544973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D62BC59A-99D4-9027-176C-B9BE91E661BD}"/>
                </a:ext>
              </a:extLst>
            </p:cNvPr>
            <p:cNvSpPr/>
            <p:nvPr/>
          </p:nvSpPr>
          <p:spPr>
            <a:xfrm>
              <a:off x="-25082332" y="675915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7CA7A055-7A28-3EDF-1B4F-28E9EB2E88C5}"/>
                </a:ext>
              </a:extLst>
            </p:cNvPr>
            <p:cNvSpPr/>
            <p:nvPr/>
          </p:nvSpPr>
          <p:spPr>
            <a:xfrm>
              <a:off x="-25687088" y="675955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53D780F5-7408-E9DD-A5AE-CDF350A646A5}"/>
                </a:ext>
              </a:extLst>
            </p:cNvPr>
            <p:cNvSpPr/>
            <p:nvPr/>
          </p:nvSpPr>
          <p:spPr>
            <a:xfrm>
              <a:off x="-27123616" y="66284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57EE38A4-CC0C-B48F-D988-5870F8D406F4}"/>
                </a:ext>
              </a:extLst>
            </p:cNvPr>
            <p:cNvSpPr/>
            <p:nvPr/>
          </p:nvSpPr>
          <p:spPr>
            <a:xfrm>
              <a:off x="-25989587" y="675947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DF39B28D-40E7-EE8D-C4A6-BAF1E93027BD}"/>
                </a:ext>
              </a:extLst>
            </p:cNvPr>
            <p:cNvSpPr/>
            <p:nvPr/>
          </p:nvSpPr>
          <p:spPr>
            <a:xfrm>
              <a:off x="-24779752" y="5449815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19D437BB-2AD3-4F25-5FD5-24709EED3099}"/>
                </a:ext>
              </a:extLst>
            </p:cNvPr>
            <p:cNvSpPr/>
            <p:nvPr/>
          </p:nvSpPr>
          <p:spPr>
            <a:xfrm>
              <a:off x="-22738468" y="66284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8DAF46EF-F54D-B6C2-B9F6-0C2835B55173}"/>
                </a:ext>
              </a:extLst>
            </p:cNvPr>
            <p:cNvSpPr/>
            <p:nvPr/>
          </p:nvSpPr>
          <p:spPr>
            <a:xfrm>
              <a:off x="-22889677" y="662792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265D740C-C88A-2028-1DE8-2CD72A238DBE}"/>
                </a:ext>
              </a:extLst>
            </p:cNvPr>
            <p:cNvSpPr/>
            <p:nvPr/>
          </p:nvSpPr>
          <p:spPr>
            <a:xfrm>
              <a:off x="-26367570" y="662840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AEC437D1-0C07-42C9-28B2-CF022E47E761}"/>
                </a:ext>
              </a:extLst>
            </p:cNvPr>
            <p:cNvSpPr/>
            <p:nvPr/>
          </p:nvSpPr>
          <p:spPr>
            <a:xfrm>
              <a:off x="-26216361" y="662792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640E096E-0C11-EFAD-BC2E-687818F0232C}"/>
                </a:ext>
              </a:extLst>
            </p:cNvPr>
            <p:cNvSpPr/>
            <p:nvPr/>
          </p:nvSpPr>
          <p:spPr>
            <a:xfrm>
              <a:off x="-22587420" y="872360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34BC93D4-235D-73EF-6EBB-B0F815B72731}"/>
                </a:ext>
              </a:extLst>
            </p:cNvPr>
            <p:cNvSpPr/>
            <p:nvPr/>
          </p:nvSpPr>
          <p:spPr>
            <a:xfrm>
              <a:off x="-23645724" y="66280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7852F5F6-1201-A356-9ED9-BE1EA26F1BF2}"/>
                </a:ext>
              </a:extLst>
            </p:cNvPr>
            <p:cNvSpPr/>
            <p:nvPr/>
          </p:nvSpPr>
          <p:spPr>
            <a:xfrm>
              <a:off x="-25082251" y="5449896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91188C5A-D37C-B6F8-6D4F-95D5B7831A6B}"/>
                </a:ext>
              </a:extLst>
            </p:cNvPr>
            <p:cNvSpPr/>
            <p:nvPr/>
          </p:nvSpPr>
          <p:spPr>
            <a:xfrm>
              <a:off x="-23419030" y="885443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2FAD0B0A-92E0-77C3-73C7-02CAD659DD65}"/>
                </a:ext>
              </a:extLst>
            </p:cNvPr>
            <p:cNvSpPr/>
            <p:nvPr/>
          </p:nvSpPr>
          <p:spPr>
            <a:xfrm>
              <a:off x="-25460315" y="6628001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329C3EEB-D378-7ECD-132A-2CA5596D6959}"/>
                </a:ext>
              </a:extLst>
            </p:cNvPr>
            <p:cNvSpPr/>
            <p:nvPr/>
          </p:nvSpPr>
          <p:spPr>
            <a:xfrm>
              <a:off x="-22738549" y="9509140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AF914BC9-CBA4-A6EA-2260-C7BC3A62EEA6}"/>
                </a:ext>
              </a:extLst>
            </p:cNvPr>
            <p:cNvSpPr/>
            <p:nvPr/>
          </p:nvSpPr>
          <p:spPr>
            <a:xfrm>
              <a:off x="-24401931" y="66280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32B1AB11-DA7D-5B88-1E06-469A68145FD6}"/>
                </a:ext>
              </a:extLst>
            </p:cNvPr>
            <p:cNvSpPr/>
            <p:nvPr/>
          </p:nvSpPr>
          <p:spPr>
            <a:xfrm>
              <a:off x="-24704108" y="6628082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B0D4E3AE-3249-4DD9-B5EE-C661F8CA7A4C}"/>
                </a:ext>
              </a:extLst>
            </p:cNvPr>
            <p:cNvSpPr/>
            <p:nvPr/>
          </p:nvSpPr>
          <p:spPr>
            <a:xfrm>
              <a:off x="-24779752" y="70213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601A8C76-8269-9EDA-08DC-00849EBFBFEB}"/>
                </a:ext>
              </a:extLst>
            </p:cNvPr>
            <p:cNvSpPr/>
            <p:nvPr/>
          </p:nvSpPr>
          <p:spPr>
            <a:xfrm>
              <a:off x="-25384831" y="54498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D10A1AE4-43C6-C168-5930-6F9902F464DB}"/>
                </a:ext>
              </a:extLst>
            </p:cNvPr>
            <p:cNvSpPr/>
            <p:nvPr/>
          </p:nvSpPr>
          <p:spPr>
            <a:xfrm>
              <a:off x="-22889677" y="950930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CC31979E-09E3-D4C3-8AA0-B0D864A9A78F}"/>
                </a:ext>
              </a:extLst>
            </p:cNvPr>
            <p:cNvSpPr/>
            <p:nvPr/>
          </p:nvSpPr>
          <p:spPr>
            <a:xfrm>
              <a:off x="-25233219" y="54496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89E52A5E-0FD2-348E-CB79-42FC27B7F55B}"/>
                </a:ext>
              </a:extLst>
            </p:cNvPr>
            <p:cNvSpPr/>
            <p:nvPr/>
          </p:nvSpPr>
          <p:spPr>
            <a:xfrm>
              <a:off x="-25762653" y="55808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9C13CE72-7D4D-A86B-5901-D58CD81E8DF1}"/>
                </a:ext>
              </a:extLst>
            </p:cNvPr>
            <p:cNvSpPr/>
            <p:nvPr/>
          </p:nvSpPr>
          <p:spPr>
            <a:xfrm>
              <a:off x="-25611524" y="55807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7E023CFF-20FC-435E-D78F-2E8C35981E96}"/>
                </a:ext>
              </a:extLst>
            </p:cNvPr>
            <p:cNvSpPr/>
            <p:nvPr/>
          </p:nvSpPr>
          <p:spPr>
            <a:xfrm>
              <a:off x="-23040887" y="872344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6090FC10-E98D-E03F-51B2-87F5BB8D96FB}"/>
                </a:ext>
              </a:extLst>
            </p:cNvPr>
            <p:cNvSpPr/>
            <p:nvPr/>
          </p:nvSpPr>
          <p:spPr>
            <a:xfrm>
              <a:off x="-25157735" y="55809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47BFC974-6538-D2B2-A46B-B330E4C815AC}"/>
                </a:ext>
              </a:extLst>
            </p:cNvPr>
            <p:cNvSpPr/>
            <p:nvPr/>
          </p:nvSpPr>
          <p:spPr>
            <a:xfrm>
              <a:off x="-22511614" y="859269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B7EB3643-855D-6AF1-5645-9146F0EAC1F3}"/>
                </a:ext>
              </a:extLst>
            </p:cNvPr>
            <p:cNvSpPr/>
            <p:nvPr/>
          </p:nvSpPr>
          <p:spPr>
            <a:xfrm>
              <a:off x="-26064991" y="66284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16A20B20-6705-C2C3-EC59-9226FEEE7D28}"/>
                </a:ext>
              </a:extLst>
            </p:cNvPr>
            <p:cNvSpPr/>
            <p:nvPr/>
          </p:nvSpPr>
          <p:spPr>
            <a:xfrm>
              <a:off x="-23116451" y="859245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8155B6E1-0A8D-3090-7BF6-9F8CB9B68C3A}"/>
                </a:ext>
              </a:extLst>
            </p:cNvPr>
            <p:cNvSpPr/>
            <p:nvPr/>
          </p:nvSpPr>
          <p:spPr>
            <a:xfrm>
              <a:off x="-23343224" y="846170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11BABC46-5B58-6B55-F233-1D88A1205149}"/>
                </a:ext>
              </a:extLst>
            </p:cNvPr>
            <p:cNvSpPr/>
            <p:nvPr/>
          </p:nvSpPr>
          <p:spPr>
            <a:xfrm>
              <a:off x="-23040887" y="66284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BFB80019-6998-10A9-8D47-99D2FC8ED78A}"/>
                </a:ext>
              </a:extLst>
            </p:cNvPr>
            <p:cNvSpPr/>
            <p:nvPr/>
          </p:nvSpPr>
          <p:spPr>
            <a:xfrm>
              <a:off x="-26518538" y="66282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95C7EC6E-C971-FED9-78CD-F09620EF9AE5}"/>
                </a:ext>
              </a:extLst>
            </p:cNvPr>
            <p:cNvSpPr/>
            <p:nvPr/>
          </p:nvSpPr>
          <p:spPr>
            <a:xfrm>
              <a:off x="-22360324" y="83310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1A0794DA-6A93-2F8E-258C-6865F063F974}"/>
                </a:ext>
              </a:extLst>
            </p:cNvPr>
            <p:cNvSpPr/>
            <p:nvPr/>
          </p:nvSpPr>
          <p:spPr>
            <a:xfrm>
              <a:off x="-22587259" y="66282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E25F9201-5C4A-5722-A9CE-6A47A2491C11}"/>
                </a:ext>
              </a:extLst>
            </p:cNvPr>
            <p:cNvSpPr/>
            <p:nvPr/>
          </p:nvSpPr>
          <p:spPr>
            <a:xfrm>
              <a:off x="-22662662" y="83308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A756538F-A10D-44E7-B14C-C4A38DFF27E9}"/>
                </a:ext>
              </a:extLst>
            </p:cNvPr>
            <p:cNvSpPr/>
            <p:nvPr/>
          </p:nvSpPr>
          <p:spPr>
            <a:xfrm>
              <a:off x="-22814194" y="83306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BF1898C9-7D87-D7AB-48FB-3F7620B39C67}"/>
                </a:ext>
              </a:extLst>
            </p:cNvPr>
            <p:cNvSpPr/>
            <p:nvPr/>
          </p:nvSpPr>
          <p:spPr>
            <a:xfrm>
              <a:off x="-27047891" y="67593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6F9377A6-2EA9-45CD-B0C0-FF16FC68C152}"/>
                </a:ext>
              </a:extLst>
            </p:cNvPr>
            <p:cNvSpPr/>
            <p:nvPr/>
          </p:nvSpPr>
          <p:spPr>
            <a:xfrm>
              <a:off x="-26896682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6992D20E-98B5-C12C-9C7D-D91077ADB011}"/>
                </a:ext>
              </a:extLst>
            </p:cNvPr>
            <p:cNvSpPr/>
            <p:nvPr/>
          </p:nvSpPr>
          <p:spPr>
            <a:xfrm>
              <a:off x="-23494353" y="55807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677171A5-560E-275A-6EA7-FF45BADA756B}"/>
                </a:ext>
              </a:extLst>
            </p:cNvPr>
            <p:cNvSpPr/>
            <p:nvPr/>
          </p:nvSpPr>
          <p:spPr>
            <a:xfrm>
              <a:off x="-26594344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5E32FABA-B9B6-5C58-9F04-6035C76D5A85}"/>
                </a:ext>
              </a:extLst>
            </p:cNvPr>
            <p:cNvSpPr/>
            <p:nvPr/>
          </p:nvSpPr>
          <p:spPr>
            <a:xfrm>
              <a:off x="-26443134" y="67593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6D316FFD-E805-E5C0-6AF9-599D2A8C93C9}"/>
                </a:ext>
              </a:extLst>
            </p:cNvPr>
            <p:cNvSpPr/>
            <p:nvPr/>
          </p:nvSpPr>
          <p:spPr>
            <a:xfrm>
              <a:off x="-23267580" y="833055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6FCF7CDB-26F1-23AE-9C64-F0A184F30B60}"/>
                </a:ext>
              </a:extLst>
            </p:cNvPr>
            <p:cNvSpPr/>
            <p:nvPr/>
          </p:nvSpPr>
          <p:spPr>
            <a:xfrm>
              <a:off x="-23418628" y="83308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B2C4C34B-55A7-1D21-B6A3-1E2FE5D529E8}"/>
                </a:ext>
              </a:extLst>
            </p:cNvPr>
            <p:cNvSpPr/>
            <p:nvPr/>
          </p:nvSpPr>
          <p:spPr>
            <a:xfrm>
              <a:off x="-26972488" y="66282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ED865004-0C89-8BE7-27DA-CE4AB0592B63}"/>
                </a:ext>
              </a:extLst>
            </p:cNvPr>
            <p:cNvSpPr/>
            <p:nvPr/>
          </p:nvSpPr>
          <p:spPr>
            <a:xfrm>
              <a:off x="-25838298" y="6759233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740C95EE-F28A-A346-7AE8-523B4E9711EB}"/>
                </a:ext>
              </a:extLst>
            </p:cNvPr>
            <p:cNvSpPr/>
            <p:nvPr/>
          </p:nvSpPr>
          <p:spPr>
            <a:xfrm>
              <a:off x="-23721046" y="83306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27571457-5BB9-C16E-7D88-C3A71E05C632}"/>
                </a:ext>
              </a:extLst>
            </p:cNvPr>
            <p:cNvSpPr/>
            <p:nvPr/>
          </p:nvSpPr>
          <p:spPr>
            <a:xfrm>
              <a:off x="-23343224" y="55808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F7808EB2-E71F-5640-2768-BD3FEDCF8B48}"/>
                </a:ext>
              </a:extLst>
            </p:cNvPr>
            <p:cNvSpPr/>
            <p:nvPr/>
          </p:nvSpPr>
          <p:spPr>
            <a:xfrm>
              <a:off x="-22738388" y="81998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4EF4D341-1BF8-6358-7D7F-99299B306B76}"/>
                </a:ext>
              </a:extLst>
            </p:cNvPr>
            <p:cNvSpPr/>
            <p:nvPr/>
          </p:nvSpPr>
          <p:spPr>
            <a:xfrm>
              <a:off x="-23494434" y="81999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1343DADD-7DDE-5EB2-0659-C17FCABAFDED}"/>
                </a:ext>
              </a:extLst>
            </p:cNvPr>
            <p:cNvSpPr/>
            <p:nvPr/>
          </p:nvSpPr>
          <p:spPr>
            <a:xfrm>
              <a:off x="-24703946" y="50567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91C07979-BBDA-92D2-E370-7FB801E3EE77}"/>
                </a:ext>
              </a:extLst>
            </p:cNvPr>
            <p:cNvSpPr/>
            <p:nvPr/>
          </p:nvSpPr>
          <p:spPr>
            <a:xfrm>
              <a:off x="-22133390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41E84646-CA88-901E-73B4-504FF081FA0E}"/>
                </a:ext>
              </a:extLst>
            </p:cNvPr>
            <p:cNvSpPr/>
            <p:nvPr/>
          </p:nvSpPr>
          <p:spPr>
            <a:xfrm>
              <a:off x="-22587259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47132B63-E795-63A4-18D6-4836A29C97F4}"/>
                </a:ext>
              </a:extLst>
            </p:cNvPr>
            <p:cNvSpPr/>
            <p:nvPr/>
          </p:nvSpPr>
          <p:spPr>
            <a:xfrm>
              <a:off x="-23040887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BBB5AA29-D2CA-8A75-082B-49B23F751CCB}"/>
                </a:ext>
              </a:extLst>
            </p:cNvPr>
            <p:cNvSpPr/>
            <p:nvPr/>
          </p:nvSpPr>
          <p:spPr>
            <a:xfrm>
              <a:off x="-25157896" y="58425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4C2C74D6-A61F-7EB4-68E4-1AE4A342499F}"/>
                </a:ext>
              </a:extLst>
            </p:cNvPr>
            <p:cNvSpPr/>
            <p:nvPr/>
          </p:nvSpPr>
          <p:spPr>
            <a:xfrm>
              <a:off x="-25006284" y="58427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D9AB56EF-FF14-AA2D-2CE3-C632DFE89DEF}"/>
                </a:ext>
              </a:extLst>
            </p:cNvPr>
            <p:cNvSpPr/>
            <p:nvPr/>
          </p:nvSpPr>
          <p:spPr>
            <a:xfrm>
              <a:off x="-26064991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0EB1F11E-5746-18AC-9491-4263D8F6CF28}"/>
                </a:ext>
              </a:extLst>
            </p:cNvPr>
            <p:cNvSpPr/>
            <p:nvPr/>
          </p:nvSpPr>
          <p:spPr>
            <a:xfrm>
              <a:off x="-26518538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8BCF83B7-2201-8221-7821-D352B902A228}"/>
                </a:ext>
              </a:extLst>
            </p:cNvPr>
            <p:cNvSpPr/>
            <p:nvPr/>
          </p:nvSpPr>
          <p:spPr>
            <a:xfrm>
              <a:off x="-22057906" y="78068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C15E25D3-D2E5-7B06-997D-C5F4410C44F6}"/>
                </a:ext>
              </a:extLst>
            </p:cNvPr>
            <p:cNvSpPr/>
            <p:nvPr/>
          </p:nvSpPr>
          <p:spPr>
            <a:xfrm>
              <a:off x="-22209115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58F436F0-25B5-1B26-52BA-58C1E47FCF84}"/>
                </a:ext>
              </a:extLst>
            </p:cNvPr>
            <p:cNvSpPr/>
            <p:nvPr/>
          </p:nvSpPr>
          <p:spPr>
            <a:xfrm>
              <a:off x="-22511533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3B3BB17B-DB4D-03DE-7D7C-A20ABD5AFA60}"/>
                </a:ext>
              </a:extLst>
            </p:cNvPr>
            <p:cNvSpPr/>
            <p:nvPr/>
          </p:nvSpPr>
          <p:spPr>
            <a:xfrm>
              <a:off x="-22662743" y="78068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A8B54A55-26C4-3204-219C-7DF9E0B430FB}"/>
                </a:ext>
              </a:extLst>
            </p:cNvPr>
            <p:cNvSpPr/>
            <p:nvPr/>
          </p:nvSpPr>
          <p:spPr>
            <a:xfrm>
              <a:off x="-23267660" y="675931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2725E3BC-338B-D529-5510-290AB37C23D9}"/>
                </a:ext>
              </a:extLst>
            </p:cNvPr>
            <p:cNvSpPr/>
            <p:nvPr/>
          </p:nvSpPr>
          <p:spPr>
            <a:xfrm>
              <a:off x="-24099512" y="58427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619F7673-A081-1C2C-3C82-3F606E485CF1}"/>
                </a:ext>
              </a:extLst>
            </p:cNvPr>
            <p:cNvSpPr/>
            <p:nvPr/>
          </p:nvSpPr>
          <p:spPr>
            <a:xfrm>
              <a:off x="-23267660" y="780699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9FBB4039-5478-6D65-3A7C-2E3A3273B1B9}"/>
                </a:ext>
              </a:extLst>
            </p:cNvPr>
            <p:cNvSpPr/>
            <p:nvPr/>
          </p:nvSpPr>
          <p:spPr>
            <a:xfrm>
              <a:off x="-23947981" y="584254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91B7E259-E3EE-68F9-F8D1-D70DAC877119}"/>
                </a:ext>
              </a:extLst>
            </p:cNvPr>
            <p:cNvSpPr/>
            <p:nvPr/>
          </p:nvSpPr>
          <p:spPr>
            <a:xfrm>
              <a:off x="-22662743" y="67593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2387C546-27AE-D351-B61B-5CB50F55DFC8}"/>
                </a:ext>
              </a:extLst>
            </p:cNvPr>
            <p:cNvSpPr/>
            <p:nvPr/>
          </p:nvSpPr>
          <p:spPr>
            <a:xfrm>
              <a:off x="-22511533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12F95A2C-706E-A5CE-F271-A0357551368B}"/>
                </a:ext>
              </a:extLst>
            </p:cNvPr>
            <p:cNvSpPr/>
            <p:nvPr/>
          </p:nvSpPr>
          <p:spPr>
            <a:xfrm>
              <a:off x="-23040887" y="584286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A6143A72-0BD8-2901-DBB9-2853FB7CD6F3}"/>
                </a:ext>
              </a:extLst>
            </p:cNvPr>
            <p:cNvSpPr/>
            <p:nvPr/>
          </p:nvSpPr>
          <p:spPr>
            <a:xfrm>
              <a:off x="-22209115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6F3948D2-E584-F199-328B-53C7C21747E9}"/>
                </a:ext>
              </a:extLst>
            </p:cNvPr>
            <p:cNvSpPr/>
            <p:nvPr/>
          </p:nvSpPr>
          <p:spPr>
            <a:xfrm>
              <a:off x="-22057906" y="67593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8FB1557A-F3B8-F7BD-900E-714EC04ADED2}"/>
                </a:ext>
              </a:extLst>
            </p:cNvPr>
            <p:cNvSpPr/>
            <p:nvPr/>
          </p:nvSpPr>
          <p:spPr>
            <a:xfrm>
              <a:off x="-26972246" y="68903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BFDF02BB-422E-B7F4-954C-AEBB49E2175A}"/>
                </a:ext>
              </a:extLst>
            </p:cNvPr>
            <p:cNvSpPr/>
            <p:nvPr/>
          </p:nvSpPr>
          <p:spPr>
            <a:xfrm>
              <a:off x="-22889597" y="58424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581D49E9-814B-B3D3-9963-C5715C738B74}"/>
                </a:ext>
              </a:extLst>
            </p:cNvPr>
            <p:cNvSpPr/>
            <p:nvPr/>
          </p:nvSpPr>
          <p:spPr>
            <a:xfrm>
              <a:off x="-25838217" y="780699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8DF3693C-6279-BF1A-77F6-8C237CC76019}"/>
                </a:ext>
              </a:extLst>
            </p:cNvPr>
            <p:cNvSpPr/>
            <p:nvPr/>
          </p:nvSpPr>
          <p:spPr>
            <a:xfrm>
              <a:off x="-26518779" y="68903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6C93723B-FB2E-693F-F85D-C063D016611C}"/>
                </a:ext>
              </a:extLst>
            </p:cNvPr>
            <p:cNvSpPr/>
            <p:nvPr/>
          </p:nvSpPr>
          <p:spPr>
            <a:xfrm>
              <a:off x="-26443134" y="78068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2AF02F83-2B0E-EDAF-08A8-73EB5508AFB2}"/>
                </a:ext>
              </a:extLst>
            </p:cNvPr>
            <p:cNvSpPr/>
            <p:nvPr/>
          </p:nvSpPr>
          <p:spPr>
            <a:xfrm>
              <a:off x="-25006607" y="53189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7D1467F7-E717-97C0-D20C-ED6455210EB1}"/>
                </a:ext>
              </a:extLst>
            </p:cNvPr>
            <p:cNvSpPr/>
            <p:nvPr/>
          </p:nvSpPr>
          <p:spPr>
            <a:xfrm>
              <a:off x="-26594344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B32BADF7-EC26-17B5-3F92-034525FC3BC9}"/>
                </a:ext>
              </a:extLst>
            </p:cNvPr>
            <p:cNvSpPr/>
            <p:nvPr/>
          </p:nvSpPr>
          <p:spPr>
            <a:xfrm>
              <a:off x="-25989426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4162D5BF-A3A9-B420-38B9-7FF1D44D3982}"/>
                </a:ext>
              </a:extLst>
            </p:cNvPr>
            <p:cNvSpPr/>
            <p:nvPr/>
          </p:nvSpPr>
          <p:spPr>
            <a:xfrm>
              <a:off x="-22133631" y="76759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EEAA924B-E880-FFF5-6098-C1588E430926}"/>
                </a:ext>
              </a:extLst>
            </p:cNvPr>
            <p:cNvSpPr/>
            <p:nvPr/>
          </p:nvSpPr>
          <p:spPr>
            <a:xfrm>
              <a:off x="-22587098" y="76759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55E8002E-F085-121B-9EF2-96DD92648590}"/>
                </a:ext>
              </a:extLst>
            </p:cNvPr>
            <p:cNvSpPr/>
            <p:nvPr/>
          </p:nvSpPr>
          <p:spPr>
            <a:xfrm>
              <a:off x="-24401931" y="50567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300ADDA0-A445-762C-EA3A-73C3AD952BEF}"/>
                </a:ext>
              </a:extLst>
            </p:cNvPr>
            <p:cNvSpPr/>
            <p:nvPr/>
          </p:nvSpPr>
          <p:spPr>
            <a:xfrm>
              <a:off x="-26518779" y="76759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FCA3727E-B192-B41F-2175-AD8427937DA0}"/>
                </a:ext>
              </a:extLst>
            </p:cNvPr>
            <p:cNvSpPr/>
            <p:nvPr/>
          </p:nvSpPr>
          <p:spPr>
            <a:xfrm>
              <a:off x="-22058067" y="75450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737C0FA5-D7DD-B654-05F0-4468EDA97CEC}"/>
                </a:ext>
              </a:extLst>
            </p:cNvPr>
            <p:cNvSpPr/>
            <p:nvPr/>
          </p:nvSpPr>
          <p:spPr>
            <a:xfrm>
              <a:off x="-22662662" y="75450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1796DE89-BECF-8208-D880-D1A25D92AEF2}"/>
                </a:ext>
              </a:extLst>
            </p:cNvPr>
            <p:cNvSpPr/>
            <p:nvPr/>
          </p:nvSpPr>
          <p:spPr>
            <a:xfrm>
              <a:off x="-23116451" y="597385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B442DC97-040C-EAB7-D032-87BB1B46832B}"/>
                </a:ext>
              </a:extLst>
            </p:cNvPr>
            <p:cNvSpPr/>
            <p:nvPr/>
          </p:nvSpPr>
          <p:spPr>
            <a:xfrm>
              <a:off x="-24326125" y="754485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1E16C7A9-94B0-EF9E-EE67-2E9605A27669}"/>
                </a:ext>
              </a:extLst>
            </p:cNvPr>
            <p:cNvSpPr/>
            <p:nvPr/>
          </p:nvSpPr>
          <p:spPr>
            <a:xfrm>
              <a:off x="-24779752" y="754485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14C4962C-43F5-5090-37B9-6FD8E4228F11}"/>
                </a:ext>
              </a:extLst>
            </p:cNvPr>
            <p:cNvSpPr/>
            <p:nvPr/>
          </p:nvSpPr>
          <p:spPr>
            <a:xfrm>
              <a:off x="-25762653" y="610452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2AFBD382-21E7-6C74-C32A-3EC48CED1B7B}"/>
                </a:ext>
              </a:extLst>
            </p:cNvPr>
            <p:cNvSpPr/>
            <p:nvPr/>
          </p:nvSpPr>
          <p:spPr>
            <a:xfrm>
              <a:off x="-26443215" y="75450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5995E3AC-5502-EC5E-0E94-E77F1C1C1563}"/>
                </a:ext>
              </a:extLst>
            </p:cNvPr>
            <p:cNvSpPr/>
            <p:nvPr/>
          </p:nvSpPr>
          <p:spPr>
            <a:xfrm>
              <a:off x="-23343224" y="53188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C5CFB3CB-0711-FD04-5F4A-CB5A509FACE5}"/>
                </a:ext>
              </a:extLst>
            </p:cNvPr>
            <p:cNvSpPr/>
            <p:nvPr/>
          </p:nvSpPr>
          <p:spPr>
            <a:xfrm>
              <a:off x="-23343305" y="74140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BBB0C81D-8D7C-F6BC-87C8-9EC18CFCF531}"/>
                </a:ext>
              </a:extLst>
            </p:cNvPr>
            <p:cNvSpPr/>
            <p:nvPr/>
          </p:nvSpPr>
          <p:spPr>
            <a:xfrm>
              <a:off x="-23494434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A139A0DF-E309-1492-3A08-9965A41741F3}"/>
                </a:ext>
              </a:extLst>
            </p:cNvPr>
            <p:cNvSpPr/>
            <p:nvPr/>
          </p:nvSpPr>
          <p:spPr>
            <a:xfrm>
              <a:off x="-25460073" y="53189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2C90ECFB-051C-E7AC-F168-F9E5A931B146}"/>
                </a:ext>
              </a:extLst>
            </p:cNvPr>
            <p:cNvSpPr/>
            <p:nvPr/>
          </p:nvSpPr>
          <p:spPr>
            <a:xfrm>
              <a:off x="-23343305" y="6104444"/>
              <a:ext cx="75403" cy="7540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B2C116EE-5B6C-E3BC-BF95-C7F232D9ABB4}"/>
                </a:ext>
              </a:extLst>
            </p:cNvPr>
            <p:cNvSpPr/>
            <p:nvPr/>
          </p:nvSpPr>
          <p:spPr>
            <a:xfrm>
              <a:off x="-23947981" y="74139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0B6475D6-1554-96CE-643C-D6716C524E4B}"/>
                </a:ext>
              </a:extLst>
            </p:cNvPr>
            <p:cNvSpPr/>
            <p:nvPr/>
          </p:nvSpPr>
          <p:spPr>
            <a:xfrm>
              <a:off x="-25157816" y="74139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8C30C5DE-64C1-60A8-4ED8-F2029EB1A476}"/>
                </a:ext>
              </a:extLst>
            </p:cNvPr>
            <p:cNvSpPr/>
            <p:nvPr/>
          </p:nvSpPr>
          <p:spPr>
            <a:xfrm>
              <a:off x="-26745472" y="62352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D2DE535B-B2AD-C2D1-034D-50291D9879F0}"/>
                </a:ext>
              </a:extLst>
            </p:cNvPr>
            <p:cNvSpPr/>
            <p:nvPr/>
          </p:nvSpPr>
          <p:spPr>
            <a:xfrm>
              <a:off x="-26443215" y="62353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F23AF400-204E-9C92-8C0E-F1DB150629B2}"/>
                </a:ext>
              </a:extLst>
            </p:cNvPr>
            <p:cNvSpPr/>
            <p:nvPr/>
          </p:nvSpPr>
          <p:spPr>
            <a:xfrm>
              <a:off x="-25611443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D1B1FD37-4878-89FC-22E3-53C9DC347C54}"/>
                </a:ext>
              </a:extLst>
            </p:cNvPr>
            <p:cNvSpPr/>
            <p:nvPr/>
          </p:nvSpPr>
          <p:spPr>
            <a:xfrm>
              <a:off x="-22587098" y="68903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6BDD7442-43F0-442C-ECB0-B39D5502FC34}"/>
                </a:ext>
              </a:extLst>
            </p:cNvPr>
            <p:cNvSpPr/>
            <p:nvPr/>
          </p:nvSpPr>
          <p:spPr>
            <a:xfrm>
              <a:off x="-25762572" y="74140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E95579FC-2932-8ED9-D090-C5AEBFF560E3}"/>
                </a:ext>
              </a:extLst>
            </p:cNvPr>
            <p:cNvSpPr/>
            <p:nvPr/>
          </p:nvSpPr>
          <p:spPr>
            <a:xfrm>
              <a:off x="-26291684" y="62355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238DA964-7938-3382-FF9A-98621B8E9925}"/>
                </a:ext>
              </a:extLst>
            </p:cNvPr>
            <p:cNvSpPr/>
            <p:nvPr/>
          </p:nvSpPr>
          <p:spPr>
            <a:xfrm>
              <a:off x="-22133631" y="68903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15EB8F7F-7684-781D-A6A0-7F8B65BE2686}"/>
                </a:ext>
              </a:extLst>
            </p:cNvPr>
            <p:cNvSpPr/>
            <p:nvPr/>
          </p:nvSpPr>
          <p:spPr>
            <a:xfrm>
              <a:off x="-25838298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CD24A89D-1ED5-BE9A-E0D5-0B8A5A8BB901}"/>
                </a:ext>
              </a:extLst>
            </p:cNvPr>
            <p:cNvSpPr/>
            <p:nvPr/>
          </p:nvSpPr>
          <p:spPr>
            <a:xfrm>
              <a:off x="-27047810" y="70211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CFB62FF6-D58E-C695-201A-6EDC74B51F61}"/>
                </a:ext>
              </a:extLst>
            </p:cNvPr>
            <p:cNvSpPr/>
            <p:nvPr/>
          </p:nvSpPr>
          <p:spPr>
            <a:xfrm>
              <a:off x="-25687249" y="62353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24DE76CB-4667-B0D6-02C5-A01244192EBE}"/>
                </a:ext>
              </a:extLst>
            </p:cNvPr>
            <p:cNvSpPr/>
            <p:nvPr/>
          </p:nvSpPr>
          <p:spPr>
            <a:xfrm>
              <a:off x="-25384831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D6C1F254-51C1-D04D-50AD-8C8FA3A1A73D}"/>
                </a:ext>
              </a:extLst>
            </p:cNvPr>
            <p:cNvSpPr/>
            <p:nvPr/>
          </p:nvSpPr>
          <p:spPr>
            <a:xfrm>
              <a:off x="-24779591" y="51878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21502EF4-9914-15A2-60CB-24343AC8210D}"/>
                </a:ext>
              </a:extLst>
            </p:cNvPr>
            <p:cNvSpPr/>
            <p:nvPr/>
          </p:nvSpPr>
          <p:spPr>
            <a:xfrm>
              <a:off x="-26443215" y="70211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FC85F9CE-B862-F4E2-D867-ADF943511697}"/>
                </a:ext>
              </a:extLst>
            </p:cNvPr>
            <p:cNvSpPr/>
            <p:nvPr/>
          </p:nvSpPr>
          <p:spPr>
            <a:xfrm>
              <a:off x="-23721046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F20B03F6-BED6-B155-20C4-9853372BB12C}"/>
                </a:ext>
              </a:extLst>
            </p:cNvPr>
            <p:cNvSpPr/>
            <p:nvPr/>
          </p:nvSpPr>
          <p:spPr>
            <a:xfrm>
              <a:off x="-24326286" y="51878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DE3B4C52-F67D-0E9D-29B3-A90FF194D6EF}"/>
                </a:ext>
              </a:extLst>
            </p:cNvPr>
            <p:cNvSpPr/>
            <p:nvPr/>
          </p:nvSpPr>
          <p:spPr>
            <a:xfrm>
              <a:off x="-23418628" y="62353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8A2C2B30-D7CC-D5A8-4D4E-AFFB31E98D13}"/>
                </a:ext>
              </a:extLst>
            </p:cNvPr>
            <p:cNvSpPr/>
            <p:nvPr/>
          </p:nvSpPr>
          <p:spPr>
            <a:xfrm>
              <a:off x="-23267580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778CB686-46F8-1FB4-66BE-6063D34FB7FA}"/>
                </a:ext>
              </a:extLst>
            </p:cNvPr>
            <p:cNvSpPr/>
            <p:nvPr/>
          </p:nvSpPr>
          <p:spPr>
            <a:xfrm>
              <a:off x="-22814194" y="62355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BBC1EDBA-0D3F-1648-4FFA-D3FB2DDAC254}"/>
                </a:ext>
              </a:extLst>
            </p:cNvPr>
            <p:cNvSpPr/>
            <p:nvPr/>
          </p:nvSpPr>
          <p:spPr>
            <a:xfrm>
              <a:off x="-22662662" y="62353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907D2A01-0A51-A1C4-CCA3-FFEF198A5830}"/>
                </a:ext>
              </a:extLst>
            </p:cNvPr>
            <p:cNvSpPr/>
            <p:nvPr/>
          </p:nvSpPr>
          <p:spPr>
            <a:xfrm>
              <a:off x="-23343305" y="71522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5F069408-A06E-DE6E-6244-B6F81BF39418}"/>
                </a:ext>
              </a:extLst>
            </p:cNvPr>
            <p:cNvSpPr/>
            <p:nvPr/>
          </p:nvSpPr>
          <p:spPr>
            <a:xfrm>
              <a:off x="-23494434" y="71521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F7E33992-FBF2-369D-305E-CE498D61F26A}"/>
                </a:ext>
              </a:extLst>
            </p:cNvPr>
            <p:cNvSpPr/>
            <p:nvPr/>
          </p:nvSpPr>
          <p:spPr>
            <a:xfrm>
              <a:off x="-26367490" y="6366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1F48465D-417D-22D5-F51E-153FC2C238AB}"/>
                </a:ext>
              </a:extLst>
            </p:cNvPr>
            <p:cNvSpPr/>
            <p:nvPr/>
          </p:nvSpPr>
          <p:spPr>
            <a:xfrm>
              <a:off x="-23947981" y="71522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6E026D99-26A7-20D3-68D9-E1B2D935EDCD}"/>
                </a:ext>
              </a:extLst>
            </p:cNvPr>
            <p:cNvSpPr/>
            <p:nvPr/>
          </p:nvSpPr>
          <p:spPr>
            <a:xfrm>
              <a:off x="-25611443" y="63663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5CC21F8D-BE39-7027-2F5A-0B266605726C}"/>
                </a:ext>
              </a:extLst>
            </p:cNvPr>
            <p:cNvSpPr/>
            <p:nvPr/>
          </p:nvSpPr>
          <p:spPr>
            <a:xfrm>
              <a:off x="-25157816" y="71522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5716A224-C9A4-3D6C-A269-FFD37F8D9317}"/>
                </a:ext>
              </a:extLst>
            </p:cNvPr>
            <p:cNvSpPr/>
            <p:nvPr/>
          </p:nvSpPr>
          <p:spPr>
            <a:xfrm>
              <a:off x="-25611443" y="71521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688E99B8-4339-CAD1-9A62-1530B50E2DAC}"/>
                </a:ext>
              </a:extLst>
            </p:cNvPr>
            <p:cNvSpPr/>
            <p:nvPr/>
          </p:nvSpPr>
          <p:spPr>
            <a:xfrm>
              <a:off x="-24326125" y="70213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5BD6BC02-AA16-735B-61A8-84F0699B7B62}"/>
                </a:ext>
              </a:extLst>
            </p:cNvPr>
            <p:cNvSpPr/>
            <p:nvPr/>
          </p:nvSpPr>
          <p:spPr>
            <a:xfrm>
              <a:off x="-25762572" y="71522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72CCB0F1-4FD5-E74B-DB0F-07ACEACE6334}"/>
                </a:ext>
              </a:extLst>
            </p:cNvPr>
            <p:cNvSpPr/>
            <p:nvPr/>
          </p:nvSpPr>
          <p:spPr>
            <a:xfrm>
              <a:off x="-22058067" y="70211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EB22B6C4-B5E1-9770-9D1D-26B8EAB92F11}"/>
                </a:ext>
              </a:extLst>
            </p:cNvPr>
            <p:cNvSpPr/>
            <p:nvPr/>
          </p:nvSpPr>
          <p:spPr>
            <a:xfrm>
              <a:off x="-23494434" y="63663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2F1905D8-7847-FDCA-D620-C30D75F51D3C}"/>
                </a:ext>
              </a:extLst>
            </p:cNvPr>
            <p:cNvSpPr/>
            <p:nvPr/>
          </p:nvSpPr>
          <p:spPr>
            <a:xfrm>
              <a:off x="-22662662" y="70211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C8CC5743-6D70-3C05-032D-839FD869BD1A}"/>
                </a:ext>
              </a:extLst>
            </p:cNvPr>
            <p:cNvSpPr/>
            <p:nvPr/>
          </p:nvSpPr>
          <p:spPr>
            <a:xfrm>
              <a:off x="-22738388" y="6366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B57F2AC1-D087-CB8B-A097-FAFEB3F31691}"/>
                </a:ext>
              </a:extLst>
            </p:cNvPr>
            <p:cNvSpPr/>
            <p:nvPr/>
          </p:nvSpPr>
          <p:spPr>
            <a:xfrm>
              <a:off x="-23040887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9397D99E-474C-D3A4-1611-683A05E81B7D}"/>
                </a:ext>
              </a:extLst>
            </p:cNvPr>
            <p:cNvSpPr/>
            <p:nvPr/>
          </p:nvSpPr>
          <p:spPr>
            <a:xfrm>
              <a:off x="-23040887" y="63662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B48C7341-6C63-B9C8-9CE3-08B60EF3FDB2}"/>
                </a:ext>
              </a:extLst>
            </p:cNvPr>
            <p:cNvSpPr/>
            <p:nvPr/>
          </p:nvSpPr>
          <p:spPr>
            <a:xfrm>
              <a:off x="-23191935" y="636642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0F784DF0-63F8-9CEC-41D3-BFA3B6139ADD}"/>
                </a:ext>
              </a:extLst>
            </p:cNvPr>
            <p:cNvSpPr/>
            <p:nvPr/>
          </p:nvSpPr>
          <p:spPr>
            <a:xfrm>
              <a:off x="-22965161" y="70214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E9A1956A-459A-ABC4-AFA9-AB249D8A4E98}"/>
                </a:ext>
              </a:extLst>
            </p:cNvPr>
            <p:cNvSpPr/>
            <p:nvPr/>
          </p:nvSpPr>
          <p:spPr>
            <a:xfrm>
              <a:off x="-22814194" y="70212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E7B77E55-0CA3-23F8-5DA3-E034C20DCD5D}"/>
                </a:ext>
              </a:extLst>
            </p:cNvPr>
            <p:cNvSpPr/>
            <p:nvPr/>
          </p:nvSpPr>
          <p:spPr>
            <a:xfrm>
              <a:off x="-25535637" y="54498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A1A5505F-8518-EB69-987D-5F32059067E3}"/>
                </a:ext>
              </a:extLst>
            </p:cNvPr>
            <p:cNvSpPr/>
            <p:nvPr/>
          </p:nvSpPr>
          <p:spPr>
            <a:xfrm>
              <a:off x="-23872658" y="70211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E9D643BC-8FA3-9407-2E0A-3FEB673D0E6D}"/>
                </a:ext>
              </a:extLst>
            </p:cNvPr>
            <p:cNvSpPr/>
            <p:nvPr/>
          </p:nvSpPr>
          <p:spPr>
            <a:xfrm>
              <a:off x="-23796933" y="6366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4FA1E806-1DB9-309F-B5E4-F2AD04942E47}"/>
                </a:ext>
              </a:extLst>
            </p:cNvPr>
            <p:cNvSpPr/>
            <p:nvPr/>
          </p:nvSpPr>
          <p:spPr>
            <a:xfrm>
              <a:off x="-23948061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3F07E357-215A-993A-824B-50EA6C2FA555}"/>
                </a:ext>
              </a:extLst>
            </p:cNvPr>
            <p:cNvSpPr/>
            <p:nvPr/>
          </p:nvSpPr>
          <p:spPr>
            <a:xfrm>
              <a:off x="-22813871" y="964029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9BD33D95-E6A2-2F9B-A8D0-A793144A4EE6}"/>
                </a:ext>
              </a:extLst>
            </p:cNvPr>
            <p:cNvSpPr/>
            <p:nvPr/>
          </p:nvSpPr>
          <p:spPr>
            <a:xfrm>
              <a:off x="-25006365" y="66284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87F985BD-30FB-34B5-FECE-FFA55D3368B1}"/>
                </a:ext>
              </a:extLst>
            </p:cNvPr>
            <p:cNvSpPr/>
            <p:nvPr/>
          </p:nvSpPr>
          <p:spPr>
            <a:xfrm>
              <a:off x="-24552898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D1CCDD3C-8B23-09E1-DD7B-0FDA6798BC90}"/>
                </a:ext>
              </a:extLst>
            </p:cNvPr>
            <p:cNvSpPr/>
            <p:nvPr/>
          </p:nvSpPr>
          <p:spPr>
            <a:xfrm>
              <a:off x="-22662904" y="9378150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7FE9E5E6-D432-E65F-6C6D-6AFCC212B77A}"/>
                </a:ext>
              </a:extLst>
            </p:cNvPr>
            <p:cNvSpPr/>
            <p:nvPr/>
          </p:nvSpPr>
          <p:spPr>
            <a:xfrm>
              <a:off x="-24250319" y="63662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6EFE552B-A5CE-A641-C6DF-59B048FD867D}"/>
                </a:ext>
              </a:extLst>
            </p:cNvPr>
            <p:cNvSpPr/>
            <p:nvPr/>
          </p:nvSpPr>
          <p:spPr>
            <a:xfrm>
              <a:off x="-24552898" y="63665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B0E4E322-92AF-E726-90D8-16A9877D9CC5}"/>
                </a:ext>
              </a:extLst>
            </p:cNvPr>
            <p:cNvSpPr/>
            <p:nvPr/>
          </p:nvSpPr>
          <p:spPr>
            <a:xfrm>
              <a:off x="-24855558" y="63662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E3F2E5A2-C88B-D9B6-6065-68656AFD988F}"/>
                </a:ext>
              </a:extLst>
            </p:cNvPr>
            <p:cNvSpPr/>
            <p:nvPr/>
          </p:nvSpPr>
          <p:spPr>
            <a:xfrm>
              <a:off x="-26064991" y="71520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D6ACA784-51D1-D1D1-C3E3-AA9B320C133B}"/>
                </a:ext>
              </a:extLst>
            </p:cNvPr>
            <p:cNvSpPr/>
            <p:nvPr/>
          </p:nvSpPr>
          <p:spPr>
            <a:xfrm>
              <a:off x="-25914104" y="71520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F7098B3E-8FC9-1A32-9F76-513E6F72C30C}"/>
                </a:ext>
              </a:extLst>
            </p:cNvPr>
            <p:cNvSpPr/>
            <p:nvPr/>
          </p:nvSpPr>
          <p:spPr>
            <a:xfrm>
              <a:off x="-22965081" y="937847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D1B28FCC-6C78-964A-3DC8-D28D0A361F23}"/>
                </a:ext>
              </a:extLst>
            </p:cNvPr>
            <p:cNvSpPr/>
            <p:nvPr/>
          </p:nvSpPr>
          <p:spPr>
            <a:xfrm>
              <a:off x="-24477173" y="70212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3AA1CED5-7018-38CA-8E23-F0FCC1418BC1}"/>
                </a:ext>
              </a:extLst>
            </p:cNvPr>
            <p:cNvSpPr/>
            <p:nvPr/>
          </p:nvSpPr>
          <p:spPr>
            <a:xfrm>
              <a:off x="-22813871" y="885451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4D48DCD5-6FFE-3686-E121-189A7C8C8D1E}"/>
                </a:ext>
              </a:extLst>
            </p:cNvPr>
            <p:cNvSpPr/>
            <p:nvPr/>
          </p:nvSpPr>
          <p:spPr>
            <a:xfrm>
              <a:off x="-25157816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2F25C47B-6BCF-AB5A-A23E-FF853A9DE7E3}"/>
                </a:ext>
              </a:extLst>
            </p:cNvPr>
            <p:cNvSpPr/>
            <p:nvPr/>
          </p:nvSpPr>
          <p:spPr>
            <a:xfrm>
              <a:off x="-24628543" y="70212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6381ABD9-D14C-9C9D-6239-409331B8A464}"/>
                </a:ext>
              </a:extLst>
            </p:cNvPr>
            <p:cNvSpPr/>
            <p:nvPr/>
          </p:nvSpPr>
          <p:spPr>
            <a:xfrm>
              <a:off x="-25157896" y="66282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43780176-E164-6896-9CE0-8AE1678640B9}"/>
                </a:ext>
              </a:extLst>
            </p:cNvPr>
            <p:cNvSpPr/>
            <p:nvPr/>
          </p:nvSpPr>
          <p:spPr>
            <a:xfrm>
              <a:off x="-22435727" y="872352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0FF04F48-ABC6-344E-ABAA-B70E10D1EDC6}"/>
                </a:ext>
              </a:extLst>
            </p:cNvPr>
            <p:cNvSpPr/>
            <p:nvPr/>
          </p:nvSpPr>
          <p:spPr>
            <a:xfrm>
              <a:off x="-25308944" y="63665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F1D7D3F3-E8F0-5058-8B78-A220A7E72544}"/>
                </a:ext>
              </a:extLst>
            </p:cNvPr>
            <p:cNvSpPr/>
            <p:nvPr/>
          </p:nvSpPr>
          <p:spPr>
            <a:xfrm>
              <a:off x="-24855478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F375871D-92B2-F965-CD29-08AFF86FB911}"/>
                </a:ext>
              </a:extLst>
            </p:cNvPr>
            <p:cNvSpPr/>
            <p:nvPr/>
          </p:nvSpPr>
          <p:spPr>
            <a:xfrm>
              <a:off x="-25913942" y="636642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A5912D33-CA83-7C1E-A480-BF7D46E1D5E0}"/>
                </a:ext>
              </a:extLst>
            </p:cNvPr>
            <p:cNvSpPr/>
            <p:nvPr/>
          </p:nvSpPr>
          <p:spPr>
            <a:xfrm>
              <a:off x="-24930881" y="54497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29EAD059-8190-CBF0-D5F0-B7600E3D5D21}"/>
                </a:ext>
              </a:extLst>
            </p:cNvPr>
            <p:cNvSpPr/>
            <p:nvPr/>
          </p:nvSpPr>
          <p:spPr>
            <a:xfrm>
              <a:off x="-24250399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D7D6E2E1-0860-DD45-E28A-99B77A916CF2}"/>
                </a:ext>
              </a:extLst>
            </p:cNvPr>
            <p:cNvSpPr/>
            <p:nvPr/>
          </p:nvSpPr>
          <p:spPr>
            <a:xfrm>
              <a:off x="-24099512" y="662848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E44C00D2-89EE-5CD3-AA84-27CA6727F8CB}"/>
                </a:ext>
              </a:extLst>
            </p:cNvPr>
            <p:cNvSpPr/>
            <p:nvPr/>
          </p:nvSpPr>
          <p:spPr>
            <a:xfrm>
              <a:off x="-26064991" y="63662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554A885D-FEFE-2A3E-B22B-7FA42B72480B}"/>
                </a:ext>
              </a:extLst>
            </p:cNvPr>
            <p:cNvSpPr/>
            <p:nvPr/>
          </p:nvSpPr>
          <p:spPr>
            <a:xfrm>
              <a:off x="-23947900" y="66283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7DC44229-5684-A7FB-DD86-AC0E130D1EA4}"/>
                </a:ext>
              </a:extLst>
            </p:cNvPr>
            <p:cNvSpPr/>
            <p:nvPr/>
          </p:nvSpPr>
          <p:spPr>
            <a:xfrm>
              <a:off x="-25233138" y="70212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45D10C6F-8A3D-7027-BD28-A2F8E965FEA0}"/>
                </a:ext>
              </a:extLst>
            </p:cNvPr>
            <p:cNvSpPr/>
            <p:nvPr/>
          </p:nvSpPr>
          <p:spPr>
            <a:xfrm>
              <a:off x="-25308944" y="55807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328481E5-6478-EFDC-B29D-446136405468}"/>
                </a:ext>
              </a:extLst>
            </p:cNvPr>
            <p:cNvSpPr/>
            <p:nvPr/>
          </p:nvSpPr>
          <p:spPr>
            <a:xfrm>
              <a:off x="-23191774" y="71520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8640FFB6-21EE-60C5-4F97-8D23701D1A13}"/>
                </a:ext>
              </a:extLst>
            </p:cNvPr>
            <p:cNvSpPr/>
            <p:nvPr/>
          </p:nvSpPr>
          <p:spPr>
            <a:xfrm>
              <a:off x="-23040887" y="715204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11CF849C-D022-5D7C-1F47-3558F20D4936}"/>
                </a:ext>
              </a:extLst>
            </p:cNvPr>
            <p:cNvSpPr/>
            <p:nvPr/>
          </p:nvSpPr>
          <p:spPr>
            <a:xfrm>
              <a:off x="-25762411" y="66284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3D67A350-31AF-6FF4-CB16-3497B61857AF}"/>
                </a:ext>
              </a:extLst>
            </p:cNvPr>
            <p:cNvSpPr/>
            <p:nvPr/>
          </p:nvSpPr>
          <p:spPr>
            <a:xfrm>
              <a:off x="-23645643" y="87237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5E6BC074-79AB-AF70-30AC-BBDDC92A94EE}"/>
                </a:ext>
              </a:extLst>
            </p:cNvPr>
            <p:cNvSpPr/>
            <p:nvPr/>
          </p:nvSpPr>
          <p:spPr>
            <a:xfrm>
              <a:off x="-25914104" y="66284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972902CA-078C-5395-5000-3F180079FA63}"/>
                </a:ext>
              </a:extLst>
            </p:cNvPr>
            <p:cNvSpPr/>
            <p:nvPr/>
          </p:nvSpPr>
          <p:spPr>
            <a:xfrm>
              <a:off x="-22662823" y="859253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744B195F-2D2B-291D-54B9-8088CEB88FB3}"/>
                </a:ext>
              </a:extLst>
            </p:cNvPr>
            <p:cNvSpPr/>
            <p:nvPr/>
          </p:nvSpPr>
          <p:spPr>
            <a:xfrm>
              <a:off x="-22814032" y="859269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06FF46C9-8782-86FC-3FF6-A42690FA8BA9}"/>
                </a:ext>
              </a:extLst>
            </p:cNvPr>
            <p:cNvSpPr/>
            <p:nvPr/>
          </p:nvSpPr>
          <p:spPr>
            <a:xfrm>
              <a:off x="-23343305" y="66284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175EEEA6-B5B8-06AE-DA15-23550ED62B3B}"/>
                </a:ext>
              </a:extLst>
            </p:cNvPr>
            <p:cNvSpPr/>
            <p:nvPr/>
          </p:nvSpPr>
          <p:spPr>
            <a:xfrm>
              <a:off x="-22965161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0A1DBD69-14E6-B865-F61F-D5F8C73CBD5E}"/>
                </a:ext>
              </a:extLst>
            </p:cNvPr>
            <p:cNvSpPr/>
            <p:nvPr/>
          </p:nvSpPr>
          <p:spPr>
            <a:xfrm>
              <a:off x="-23267660" y="859261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E49427BD-E762-2925-0612-48C6A775DD6D}"/>
                </a:ext>
              </a:extLst>
            </p:cNvPr>
            <p:cNvSpPr/>
            <p:nvPr/>
          </p:nvSpPr>
          <p:spPr>
            <a:xfrm>
              <a:off x="-24552898" y="55807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2A37BBE6-32CA-2AD2-F515-00A48D9C6775}"/>
                </a:ext>
              </a:extLst>
            </p:cNvPr>
            <p:cNvSpPr/>
            <p:nvPr/>
          </p:nvSpPr>
          <p:spPr>
            <a:xfrm>
              <a:off x="-23191774" y="662840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FAC23B7F-0452-BACE-FCCC-6E3C14AF014F}"/>
                </a:ext>
              </a:extLst>
            </p:cNvPr>
            <p:cNvSpPr/>
            <p:nvPr/>
          </p:nvSpPr>
          <p:spPr>
            <a:xfrm>
              <a:off x="-24628543" y="492593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70BD4346-6246-31CB-A103-219756D0EDAA}"/>
                </a:ext>
              </a:extLst>
            </p:cNvPr>
            <p:cNvSpPr/>
            <p:nvPr/>
          </p:nvSpPr>
          <p:spPr>
            <a:xfrm>
              <a:off x="-23570240" y="62355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0112EACA-C52A-6755-1764-4FB42165ACA2}"/>
                </a:ext>
              </a:extLst>
            </p:cNvPr>
            <p:cNvSpPr/>
            <p:nvPr/>
          </p:nvSpPr>
          <p:spPr>
            <a:xfrm>
              <a:off x="-26670150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B36DCBB3-D729-B6CC-B3AF-0A2CAE49D5BD}"/>
                </a:ext>
              </a:extLst>
            </p:cNvPr>
            <p:cNvSpPr/>
            <p:nvPr/>
          </p:nvSpPr>
          <p:spPr>
            <a:xfrm>
              <a:off x="-22435727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659642DE-423E-B538-8DA9-15F24AD3D9C8}"/>
                </a:ext>
              </a:extLst>
            </p:cNvPr>
            <p:cNvSpPr/>
            <p:nvPr/>
          </p:nvSpPr>
          <p:spPr>
            <a:xfrm>
              <a:off x="-26140716" y="702145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B22F58A5-B210-53DD-DBC0-60D040AEFB17}"/>
                </a:ext>
              </a:extLst>
            </p:cNvPr>
            <p:cNvSpPr/>
            <p:nvPr/>
          </p:nvSpPr>
          <p:spPr>
            <a:xfrm>
              <a:off x="-22285002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B68CCB41-B6AF-A5E0-5A90-ECC062DF04FC}"/>
                </a:ext>
              </a:extLst>
            </p:cNvPr>
            <p:cNvSpPr/>
            <p:nvPr/>
          </p:nvSpPr>
          <p:spPr>
            <a:xfrm>
              <a:off x="-26291684" y="70212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FF117D23-3F06-484E-19FC-3430968193DE}"/>
                </a:ext>
              </a:extLst>
            </p:cNvPr>
            <p:cNvSpPr/>
            <p:nvPr/>
          </p:nvSpPr>
          <p:spPr>
            <a:xfrm>
              <a:off x="-22965161" y="83306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B8EB3CEA-4111-DE13-318B-93ADBDAAC20C}"/>
                </a:ext>
              </a:extLst>
            </p:cNvPr>
            <p:cNvSpPr/>
            <p:nvPr/>
          </p:nvSpPr>
          <p:spPr>
            <a:xfrm>
              <a:off x="-26820876" y="662856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9B6B3CD3-08D8-D75E-44C5-448AF5D03088}"/>
                </a:ext>
              </a:extLst>
            </p:cNvPr>
            <p:cNvSpPr/>
            <p:nvPr/>
          </p:nvSpPr>
          <p:spPr>
            <a:xfrm>
              <a:off x="-25233541" y="72831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C2075D19-BA70-7AE0-A446-B6DA40FEA8B0}"/>
                </a:ext>
              </a:extLst>
            </p:cNvPr>
            <p:cNvSpPr/>
            <p:nvPr/>
          </p:nvSpPr>
          <p:spPr>
            <a:xfrm>
              <a:off x="-26291684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BC07FBB3-B20F-B7EC-BBCE-ADB980CA5EB2}"/>
                </a:ext>
              </a:extLst>
            </p:cNvPr>
            <p:cNvSpPr/>
            <p:nvPr/>
          </p:nvSpPr>
          <p:spPr>
            <a:xfrm>
              <a:off x="-24477334" y="51879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E1818679-0732-D6F1-F720-211B3EDFC212}"/>
                </a:ext>
              </a:extLst>
            </p:cNvPr>
            <p:cNvSpPr/>
            <p:nvPr/>
          </p:nvSpPr>
          <p:spPr>
            <a:xfrm>
              <a:off x="-26140797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4594BC85-67BD-F39B-1BE7-1F580A8FB080}"/>
                </a:ext>
              </a:extLst>
            </p:cNvPr>
            <p:cNvSpPr/>
            <p:nvPr/>
          </p:nvSpPr>
          <p:spPr>
            <a:xfrm>
              <a:off x="-24628543" y="72831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ECD442FF-BBBA-4F10-9F09-8C4A86E64B56}"/>
                </a:ext>
              </a:extLst>
            </p:cNvPr>
            <p:cNvSpPr/>
            <p:nvPr/>
          </p:nvSpPr>
          <p:spPr>
            <a:xfrm>
              <a:off x="-24477334" y="72831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B458DD30-1ED7-914C-A163-E6D45F5518D4}"/>
                </a:ext>
              </a:extLst>
            </p:cNvPr>
            <p:cNvSpPr/>
            <p:nvPr/>
          </p:nvSpPr>
          <p:spPr>
            <a:xfrm>
              <a:off x="-23570240" y="83306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24CB61E0-9BF8-95D1-EAC9-C4019C87EBB3}"/>
                </a:ext>
              </a:extLst>
            </p:cNvPr>
            <p:cNvSpPr/>
            <p:nvPr/>
          </p:nvSpPr>
          <p:spPr>
            <a:xfrm>
              <a:off x="-24628463" y="518799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2214B376-BD98-6440-C3EC-B8F48650FE2E}"/>
                </a:ext>
              </a:extLst>
            </p:cNvPr>
            <p:cNvSpPr/>
            <p:nvPr/>
          </p:nvSpPr>
          <p:spPr>
            <a:xfrm>
              <a:off x="-23872658" y="833087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0862DAF1-328F-FA87-B179-95BAFB983366}"/>
                </a:ext>
              </a:extLst>
            </p:cNvPr>
            <p:cNvSpPr/>
            <p:nvPr/>
          </p:nvSpPr>
          <p:spPr>
            <a:xfrm>
              <a:off x="-23872336" y="72831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52D9E654-8703-EB18-C1E8-0AFDA3293C51}"/>
                </a:ext>
              </a:extLst>
            </p:cNvPr>
            <p:cNvSpPr/>
            <p:nvPr/>
          </p:nvSpPr>
          <p:spPr>
            <a:xfrm>
              <a:off x="-23040887" y="81999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AE633327-5889-2967-1D5F-1A39C027B7DD}"/>
                </a:ext>
              </a:extLst>
            </p:cNvPr>
            <p:cNvSpPr/>
            <p:nvPr/>
          </p:nvSpPr>
          <p:spPr>
            <a:xfrm>
              <a:off x="-23191935" y="81998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A9A60493-9FA0-05EB-8419-B351A7E5C739}"/>
                </a:ext>
              </a:extLst>
            </p:cNvPr>
            <p:cNvSpPr/>
            <p:nvPr/>
          </p:nvSpPr>
          <p:spPr>
            <a:xfrm>
              <a:off x="-23872658" y="62353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2D5E6BF9-B477-C706-44FC-65553FCD521F}"/>
                </a:ext>
              </a:extLst>
            </p:cNvPr>
            <p:cNvSpPr/>
            <p:nvPr/>
          </p:nvSpPr>
          <p:spPr>
            <a:xfrm>
              <a:off x="-25233300" y="67594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8032FF62-FD38-5D3D-FB18-92A1AC2A6CEC}"/>
                </a:ext>
              </a:extLst>
            </p:cNvPr>
            <p:cNvSpPr/>
            <p:nvPr/>
          </p:nvSpPr>
          <p:spPr>
            <a:xfrm>
              <a:off x="-23796933" y="81997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F2C74BD6-6E0F-6BBD-CEBA-EBCFB0E511AA}"/>
                </a:ext>
              </a:extLst>
            </p:cNvPr>
            <p:cNvSpPr/>
            <p:nvPr/>
          </p:nvSpPr>
          <p:spPr>
            <a:xfrm>
              <a:off x="-23948061" y="8199641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CF54CCE3-0BE1-A8FE-5DBB-495C139BF175}"/>
                </a:ext>
              </a:extLst>
            </p:cNvPr>
            <p:cNvSpPr/>
            <p:nvPr/>
          </p:nvSpPr>
          <p:spPr>
            <a:xfrm>
              <a:off x="-24250319" y="819996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86664674-7EB4-BF9D-1F4C-3EB8E0A99AB0}"/>
                </a:ext>
              </a:extLst>
            </p:cNvPr>
            <p:cNvSpPr/>
            <p:nvPr/>
          </p:nvSpPr>
          <p:spPr>
            <a:xfrm>
              <a:off x="-25233138" y="62354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C2692F3A-CA4F-AB40-C9ED-9CF8790CC35E}"/>
                </a:ext>
              </a:extLst>
            </p:cNvPr>
            <p:cNvSpPr/>
            <p:nvPr/>
          </p:nvSpPr>
          <p:spPr>
            <a:xfrm>
              <a:off x="-24628543" y="57117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9AC41500-A12E-D22D-17E7-B01CAEEFA520}"/>
                </a:ext>
              </a:extLst>
            </p:cNvPr>
            <p:cNvSpPr/>
            <p:nvPr/>
          </p:nvSpPr>
          <p:spPr>
            <a:xfrm>
              <a:off x="-24477253" y="57117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4A9A30D0-FD2F-151F-9352-A90B599FC72D}"/>
                </a:ext>
              </a:extLst>
            </p:cNvPr>
            <p:cNvSpPr/>
            <p:nvPr/>
          </p:nvSpPr>
          <p:spPr>
            <a:xfrm>
              <a:off x="-24855478" y="50569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2A8E573E-554F-1B65-9CEC-F9ED90F6F0E7}"/>
                </a:ext>
              </a:extLst>
            </p:cNvPr>
            <p:cNvSpPr/>
            <p:nvPr/>
          </p:nvSpPr>
          <p:spPr>
            <a:xfrm>
              <a:off x="-25535637" y="62356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F1D36797-B041-7495-1BD5-75DB9AB30F1D}"/>
                </a:ext>
              </a:extLst>
            </p:cNvPr>
            <p:cNvSpPr/>
            <p:nvPr/>
          </p:nvSpPr>
          <p:spPr>
            <a:xfrm>
              <a:off x="-22285002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E33468C6-6B60-10AD-75E4-F209F1F308FE}"/>
                </a:ext>
              </a:extLst>
            </p:cNvPr>
            <p:cNvSpPr/>
            <p:nvPr/>
          </p:nvSpPr>
          <p:spPr>
            <a:xfrm>
              <a:off x="-22435727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D19707C9-32F9-32F0-638D-D650D181007B}"/>
                </a:ext>
              </a:extLst>
            </p:cNvPr>
            <p:cNvSpPr/>
            <p:nvPr/>
          </p:nvSpPr>
          <p:spPr>
            <a:xfrm>
              <a:off x="-24779752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17E16502-7BCF-3C85-ED8E-406423CDAAF2}"/>
                </a:ext>
              </a:extLst>
            </p:cNvPr>
            <p:cNvSpPr/>
            <p:nvPr/>
          </p:nvSpPr>
          <p:spPr>
            <a:xfrm>
              <a:off x="-24628624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650028E2-2226-AA02-CCF0-F86764E9F3E1}"/>
                </a:ext>
              </a:extLst>
            </p:cNvPr>
            <p:cNvSpPr/>
            <p:nvPr/>
          </p:nvSpPr>
          <p:spPr>
            <a:xfrm>
              <a:off x="-26140716" y="623559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21CF3BB4-A099-9792-BA6D-D9BCA05A6E74}"/>
                </a:ext>
              </a:extLst>
            </p:cNvPr>
            <p:cNvSpPr/>
            <p:nvPr/>
          </p:nvSpPr>
          <p:spPr>
            <a:xfrm>
              <a:off x="-23191774" y="79378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FBC17398-7696-1D69-0FB3-7A4835C1CAD7}"/>
                </a:ext>
              </a:extLst>
            </p:cNvPr>
            <p:cNvSpPr/>
            <p:nvPr/>
          </p:nvSpPr>
          <p:spPr>
            <a:xfrm>
              <a:off x="-26064991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CABD60E5-C240-26E4-5EB0-0E29D222A078}"/>
                </a:ext>
              </a:extLst>
            </p:cNvPr>
            <p:cNvSpPr/>
            <p:nvPr/>
          </p:nvSpPr>
          <p:spPr>
            <a:xfrm>
              <a:off x="-25914104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345E8265-23D3-18E0-4F1D-7545B110D1DF}"/>
                </a:ext>
              </a:extLst>
            </p:cNvPr>
            <p:cNvSpPr/>
            <p:nvPr/>
          </p:nvSpPr>
          <p:spPr>
            <a:xfrm>
              <a:off x="-23343386" y="79379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7290E08D-326E-9F8B-59E6-E3B9D6CA032B}"/>
                </a:ext>
              </a:extLst>
            </p:cNvPr>
            <p:cNvSpPr/>
            <p:nvPr/>
          </p:nvSpPr>
          <p:spPr>
            <a:xfrm>
              <a:off x="-25460234" y="58424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DFED1F81-2934-72E0-65DD-0C8A577F1E07}"/>
                </a:ext>
              </a:extLst>
            </p:cNvPr>
            <p:cNvSpPr/>
            <p:nvPr/>
          </p:nvSpPr>
          <p:spPr>
            <a:xfrm>
              <a:off x="-24477253" y="675923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7BBD581F-9E7E-DF31-8510-D06463DEDE57}"/>
                </a:ext>
              </a:extLst>
            </p:cNvPr>
            <p:cNvSpPr/>
            <p:nvPr/>
          </p:nvSpPr>
          <p:spPr>
            <a:xfrm>
              <a:off x="-24326125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D92A0E1D-A32A-822A-C986-FA6BDAB13F2C}"/>
                </a:ext>
              </a:extLst>
            </p:cNvPr>
            <p:cNvSpPr/>
            <p:nvPr/>
          </p:nvSpPr>
          <p:spPr>
            <a:xfrm>
              <a:off x="-23947981" y="793798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2FB3889B-F0C1-EAC0-9848-EA23CFD677D6}"/>
                </a:ext>
              </a:extLst>
            </p:cNvPr>
            <p:cNvSpPr/>
            <p:nvPr/>
          </p:nvSpPr>
          <p:spPr>
            <a:xfrm>
              <a:off x="-24099512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0DA592B0-A4A4-36D7-6114-196C4DFD552A}"/>
                </a:ext>
              </a:extLst>
            </p:cNvPr>
            <p:cNvSpPr/>
            <p:nvPr/>
          </p:nvSpPr>
          <p:spPr>
            <a:xfrm>
              <a:off x="-24250399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56341178-FDE9-7902-7E80-6B8EFA657E76}"/>
                </a:ext>
              </a:extLst>
            </p:cNvPr>
            <p:cNvSpPr/>
            <p:nvPr/>
          </p:nvSpPr>
          <p:spPr>
            <a:xfrm>
              <a:off x="-24855478" y="584270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AC7E4356-D7F5-18B5-3BD7-42455A389722}"/>
                </a:ext>
              </a:extLst>
            </p:cNvPr>
            <p:cNvSpPr/>
            <p:nvPr/>
          </p:nvSpPr>
          <p:spPr>
            <a:xfrm>
              <a:off x="-25762492" y="79379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C85C1AF9-55F2-F086-39E7-EF8D73C1F7AF}"/>
                </a:ext>
              </a:extLst>
            </p:cNvPr>
            <p:cNvSpPr/>
            <p:nvPr/>
          </p:nvSpPr>
          <p:spPr>
            <a:xfrm>
              <a:off x="-25914104" y="793782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09FBEF8B-FE32-FF63-D8CF-FB53C6FD8CDF}"/>
                </a:ext>
              </a:extLst>
            </p:cNvPr>
            <p:cNvSpPr/>
            <p:nvPr/>
          </p:nvSpPr>
          <p:spPr>
            <a:xfrm>
              <a:off x="-24703866" y="58425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7F379A01-04F1-CE43-2B2F-11AE7676001B}"/>
                </a:ext>
              </a:extLst>
            </p:cNvPr>
            <p:cNvSpPr/>
            <p:nvPr/>
          </p:nvSpPr>
          <p:spPr>
            <a:xfrm>
              <a:off x="-24401850" y="58424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67E7A3D9-CBDD-911C-DE34-57948C2DAD1C}"/>
                </a:ext>
              </a:extLst>
            </p:cNvPr>
            <p:cNvSpPr/>
            <p:nvPr/>
          </p:nvSpPr>
          <p:spPr>
            <a:xfrm>
              <a:off x="-23343224" y="68902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4E27A042-98F7-B5E1-C3AC-3A1A832F3E85}"/>
                </a:ext>
              </a:extLst>
            </p:cNvPr>
            <p:cNvSpPr/>
            <p:nvPr/>
          </p:nvSpPr>
          <p:spPr>
            <a:xfrm>
              <a:off x="-26670150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3BAFAD9A-E73D-1830-5418-C2A137B2D586}"/>
                </a:ext>
              </a:extLst>
            </p:cNvPr>
            <p:cNvSpPr/>
            <p:nvPr/>
          </p:nvSpPr>
          <p:spPr>
            <a:xfrm>
              <a:off x="-26820876" y="793774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45521C51-45A1-42CC-2DD9-43035D17B818}"/>
                </a:ext>
              </a:extLst>
            </p:cNvPr>
            <p:cNvSpPr/>
            <p:nvPr/>
          </p:nvSpPr>
          <p:spPr>
            <a:xfrm>
              <a:off x="-23872578" y="675947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9338F005-3B2F-9AEA-34BF-1A0B922494F0}"/>
                </a:ext>
              </a:extLst>
            </p:cNvPr>
            <p:cNvSpPr/>
            <p:nvPr/>
          </p:nvSpPr>
          <p:spPr>
            <a:xfrm>
              <a:off x="-24250399" y="584278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31901273-93BF-1722-CDF1-9516BC1F3639}"/>
                </a:ext>
              </a:extLst>
            </p:cNvPr>
            <p:cNvSpPr/>
            <p:nvPr/>
          </p:nvSpPr>
          <p:spPr>
            <a:xfrm>
              <a:off x="-23191774" y="741418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860D415B-5A7F-1ECA-6B11-20E7FD4ACB1F}"/>
                </a:ext>
              </a:extLst>
            </p:cNvPr>
            <p:cNvSpPr/>
            <p:nvPr/>
          </p:nvSpPr>
          <p:spPr>
            <a:xfrm>
              <a:off x="-22814194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B1476E70-ABFA-9363-3C40-DC9F447B8513}"/>
                </a:ext>
              </a:extLst>
            </p:cNvPr>
            <p:cNvSpPr/>
            <p:nvPr/>
          </p:nvSpPr>
          <p:spPr>
            <a:xfrm>
              <a:off x="-22965081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5D9EA883-D467-DF3D-4A63-966E8A81E810}"/>
                </a:ext>
              </a:extLst>
            </p:cNvPr>
            <p:cNvSpPr/>
            <p:nvPr/>
          </p:nvSpPr>
          <p:spPr>
            <a:xfrm>
              <a:off x="-22965081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CB5C11A0-C198-D1DC-ECE5-00588CFCF75B}"/>
                </a:ext>
              </a:extLst>
            </p:cNvPr>
            <p:cNvSpPr/>
            <p:nvPr/>
          </p:nvSpPr>
          <p:spPr>
            <a:xfrm>
              <a:off x="-22814194" y="675915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B7B476F9-EC92-13D0-2B1F-A1E8A1D9B646}"/>
                </a:ext>
              </a:extLst>
            </p:cNvPr>
            <p:cNvSpPr/>
            <p:nvPr/>
          </p:nvSpPr>
          <p:spPr>
            <a:xfrm>
              <a:off x="-23872497" y="78068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E71BB676-B36C-AE4E-4B0B-EE6B88E4D00C}"/>
                </a:ext>
              </a:extLst>
            </p:cNvPr>
            <p:cNvSpPr/>
            <p:nvPr/>
          </p:nvSpPr>
          <p:spPr>
            <a:xfrm>
              <a:off x="-23645643" y="584246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E985CD65-5702-2141-76E6-83C087DEA1CA}"/>
                </a:ext>
              </a:extLst>
            </p:cNvPr>
            <p:cNvSpPr/>
            <p:nvPr/>
          </p:nvSpPr>
          <p:spPr>
            <a:xfrm>
              <a:off x="-24326125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622706C0-92E2-A887-35AD-8E4DC87442B9}"/>
                </a:ext>
              </a:extLst>
            </p:cNvPr>
            <p:cNvSpPr/>
            <p:nvPr/>
          </p:nvSpPr>
          <p:spPr>
            <a:xfrm>
              <a:off x="-24477173" y="78070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4B9B84B3-151F-620D-9014-F2C0DE1589C1}"/>
                </a:ext>
              </a:extLst>
            </p:cNvPr>
            <p:cNvSpPr/>
            <p:nvPr/>
          </p:nvSpPr>
          <p:spPr>
            <a:xfrm>
              <a:off x="-24628543" y="78070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C1416443-A8B1-71B9-AE08-E6965CDFB3AF}"/>
                </a:ext>
              </a:extLst>
            </p:cNvPr>
            <p:cNvSpPr/>
            <p:nvPr/>
          </p:nvSpPr>
          <p:spPr>
            <a:xfrm>
              <a:off x="-25233300" y="780675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F434D329-2DFD-AB2A-0053-33DBDA7A6161}"/>
                </a:ext>
              </a:extLst>
            </p:cNvPr>
            <p:cNvSpPr/>
            <p:nvPr/>
          </p:nvSpPr>
          <p:spPr>
            <a:xfrm>
              <a:off x="-26140797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87A109D2-D619-96B0-812A-003CE6A90AAB}"/>
                </a:ext>
              </a:extLst>
            </p:cNvPr>
            <p:cNvSpPr/>
            <p:nvPr/>
          </p:nvSpPr>
          <p:spPr>
            <a:xfrm>
              <a:off x="-26291684" y="780707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75BB1C8A-62A2-25FF-1CE0-8FE4C7ACBEF5}"/>
                </a:ext>
              </a:extLst>
            </p:cNvPr>
            <p:cNvSpPr/>
            <p:nvPr/>
          </p:nvSpPr>
          <p:spPr>
            <a:xfrm>
              <a:off x="-26291684" y="75449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1E8DD1CE-7B79-8F6B-412B-010DA4704977}"/>
                </a:ext>
              </a:extLst>
            </p:cNvPr>
            <p:cNvSpPr/>
            <p:nvPr/>
          </p:nvSpPr>
          <p:spPr>
            <a:xfrm>
              <a:off x="-26140716" y="754485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B842A7C2-16A9-15FC-5FFB-69A4BC05ABBF}"/>
                </a:ext>
              </a:extLst>
            </p:cNvPr>
            <p:cNvSpPr/>
            <p:nvPr/>
          </p:nvSpPr>
          <p:spPr>
            <a:xfrm>
              <a:off x="-23192015" y="531882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13B9A3B4-FC85-7604-92A4-D6EF794EC85B}"/>
                </a:ext>
              </a:extLst>
            </p:cNvPr>
            <p:cNvSpPr/>
            <p:nvPr/>
          </p:nvSpPr>
          <p:spPr>
            <a:xfrm>
              <a:off x="-25762572" y="689022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D26E1520-F19D-CDD4-77B3-BCCCFBE53885}"/>
                </a:ext>
              </a:extLst>
            </p:cNvPr>
            <p:cNvSpPr/>
            <p:nvPr/>
          </p:nvSpPr>
          <p:spPr>
            <a:xfrm>
              <a:off x="-24628543" y="64973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43CE5ABC-ADA2-A816-DC35-44288931FDAF}"/>
                </a:ext>
              </a:extLst>
            </p:cNvPr>
            <p:cNvSpPr/>
            <p:nvPr/>
          </p:nvSpPr>
          <p:spPr>
            <a:xfrm>
              <a:off x="-25838217" y="59736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781175FD-D914-AF8B-0BFE-4912E14C9CFB}"/>
                </a:ext>
              </a:extLst>
            </p:cNvPr>
            <p:cNvSpPr/>
            <p:nvPr/>
          </p:nvSpPr>
          <p:spPr>
            <a:xfrm>
              <a:off x="-23343224" y="76760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BF56C65E-FF42-F603-C7E4-615742803330}"/>
                </a:ext>
              </a:extLst>
            </p:cNvPr>
            <p:cNvSpPr/>
            <p:nvPr/>
          </p:nvSpPr>
          <p:spPr>
            <a:xfrm>
              <a:off x="-25233219" y="75450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A6DAB26D-DB32-1ACC-C273-6537A36A177E}"/>
                </a:ext>
              </a:extLst>
            </p:cNvPr>
            <p:cNvSpPr/>
            <p:nvPr/>
          </p:nvSpPr>
          <p:spPr>
            <a:xfrm>
              <a:off x="-25384750" y="59734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D4869772-CE5D-9C15-18B3-06B8D24A30A7}"/>
                </a:ext>
              </a:extLst>
            </p:cNvPr>
            <p:cNvSpPr/>
            <p:nvPr/>
          </p:nvSpPr>
          <p:spPr>
            <a:xfrm>
              <a:off x="-25082171" y="59736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C3CDE022-6AB7-BD3C-5C89-7A30931CC864}"/>
                </a:ext>
              </a:extLst>
            </p:cNvPr>
            <p:cNvSpPr/>
            <p:nvPr/>
          </p:nvSpPr>
          <p:spPr>
            <a:xfrm>
              <a:off x="-24779672" y="59735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3AC4479B-56E1-E9C5-DCEA-1EF6C794C94A}"/>
                </a:ext>
              </a:extLst>
            </p:cNvPr>
            <p:cNvSpPr/>
            <p:nvPr/>
          </p:nvSpPr>
          <p:spPr>
            <a:xfrm>
              <a:off x="-24628624" y="75450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3A182203-4A5B-3E4C-C3CF-E20845AE379E}"/>
                </a:ext>
              </a:extLst>
            </p:cNvPr>
            <p:cNvSpPr/>
            <p:nvPr/>
          </p:nvSpPr>
          <p:spPr>
            <a:xfrm>
              <a:off x="-24477253" y="754501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D0AAC335-F759-E1F6-D08A-138D8CEDB388}"/>
                </a:ext>
              </a:extLst>
            </p:cNvPr>
            <p:cNvSpPr/>
            <p:nvPr/>
          </p:nvSpPr>
          <p:spPr>
            <a:xfrm>
              <a:off x="-24250399" y="5057006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0130ADA1-A341-434E-530B-4F5462FCBCD6}"/>
                </a:ext>
              </a:extLst>
            </p:cNvPr>
            <p:cNvSpPr/>
            <p:nvPr/>
          </p:nvSpPr>
          <p:spPr>
            <a:xfrm>
              <a:off x="-25762572" y="7676003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791B3F36-77A5-6A22-8C9C-F6BB3865FF51}"/>
                </a:ext>
              </a:extLst>
            </p:cNvPr>
            <p:cNvSpPr/>
            <p:nvPr/>
          </p:nvSpPr>
          <p:spPr>
            <a:xfrm>
              <a:off x="-22814032" y="59735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AEFC121A-F036-80E3-5F7A-CCA9F29778DB}"/>
                </a:ext>
              </a:extLst>
            </p:cNvPr>
            <p:cNvSpPr/>
            <p:nvPr/>
          </p:nvSpPr>
          <p:spPr>
            <a:xfrm>
              <a:off x="-23872658" y="754509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CD4B65CF-DE93-BFAB-DB8C-B8827D87BE1A}"/>
                </a:ext>
              </a:extLst>
            </p:cNvPr>
            <p:cNvSpPr/>
            <p:nvPr/>
          </p:nvSpPr>
          <p:spPr>
            <a:xfrm>
              <a:off x="-24326205" y="597353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6CFE0BD2-C5BA-951F-7A69-B3904F585A6C}"/>
                </a:ext>
              </a:extLst>
            </p:cNvPr>
            <p:cNvSpPr/>
            <p:nvPr/>
          </p:nvSpPr>
          <p:spPr>
            <a:xfrm>
              <a:off x="-24023626" y="59736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8DA6228E-E6B9-5265-93EE-CD985C3ECF0A}"/>
                </a:ext>
              </a:extLst>
            </p:cNvPr>
            <p:cNvSpPr/>
            <p:nvPr/>
          </p:nvSpPr>
          <p:spPr>
            <a:xfrm>
              <a:off x="-23721127" y="5973454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E3748067-BFB4-87CE-03E4-45C707A4D9A5}"/>
                </a:ext>
              </a:extLst>
            </p:cNvPr>
            <p:cNvSpPr/>
            <p:nvPr/>
          </p:nvSpPr>
          <p:spPr>
            <a:xfrm>
              <a:off x="-22814194" y="754493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0298D9F0-1C27-D1A4-E627-A7F310F88A29}"/>
                </a:ext>
              </a:extLst>
            </p:cNvPr>
            <p:cNvSpPr/>
            <p:nvPr/>
          </p:nvSpPr>
          <p:spPr>
            <a:xfrm>
              <a:off x="-23267660" y="5973615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0C5F5EBC-1705-43C5-EAE4-B19FA3560BC8}"/>
                </a:ext>
              </a:extLst>
            </p:cNvPr>
            <p:cNvSpPr/>
            <p:nvPr/>
          </p:nvSpPr>
          <p:spPr>
            <a:xfrm>
              <a:off x="-22965161" y="7544852"/>
              <a:ext cx="75242" cy="752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2B30990B-7FFB-742D-EFE1-E8A308020A9A}"/>
                </a:ext>
              </a:extLst>
            </p:cNvPr>
            <p:cNvSpPr/>
            <p:nvPr/>
          </p:nvSpPr>
          <p:spPr>
            <a:xfrm>
              <a:off x="-26820795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5F28041E-36B4-3CFF-1EE0-D25F1B5508D8}"/>
                </a:ext>
              </a:extLst>
            </p:cNvPr>
            <p:cNvSpPr/>
            <p:nvPr/>
          </p:nvSpPr>
          <p:spPr>
            <a:xfrm>
              <a:off x="-24099432" y="63663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CAFA1192-BF45-2B47-A0CE-304D1AC2CCD9}"/>
                </a:ext>
              </a:extLst>
            </p:cNvPr>
            <p:cNvSpPr/>
            <p:nvPr/>
          </p:nvSpPr>
          <p:spPr>
            <a:xfrm>
              <a:off x="-26820795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F42B805F-6BCE-B48A-0923-58D3F2B26D30}"/>
                </a:ext>
              </a:extLst>
            </p:cNvPr>
            <p:cNvSpPr/>
            <p:nvPr/>
          </p:nvSpPr>
          <p:spPr>
            <a:xfrm>
              <a:off x="-22965000" y="59735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5353DB1E-A78D-E20E-D45F-F764E6F659A6}"/>
                </a:ext>
              </a:extLst>
            </p:cNvPr>
            <p:cNvSpPr/>
            <p:nvPr/>
          </p:nvSpPr>
          <p:spPr>
            <a:xfrm>
              <a:off x="-23570079" y="754501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3DDAC0D0-BB46-31B4-C3C5-52E71606D58A}"/>
                </a:ext>
              </a:extLst>
            </p:cNvPr>
            <p:cNvSpPr/>
            <p:nvPr/>
          </p:nvSpPr>
          <p:spPr>
            <a:xfrm>
              <a:off x="-26670069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D90A4CD2-F48E-2D5F-0E44-688D7F97CC9C}"/>
                </a:ext>
              </a:extLst>
            </p:cNvPr>
            <p:cNvSpPr/>
            <p:nvPr/>
          </p:nvSpPr>
          <p:spPr>
            <a:xfrm>
              <a:off x="-22813952" y="937847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A85DC60C-BB3B-5C98-FAAC-CC554E6E3DFC}"/>
                </a:ext>
              </a:extLst>
            </p:cNvPr>
            <p:cNvSpPr/>
            <p:nvPr/>
          </p:nvSpPr>
          <p:spPr>
            <a:xfrm>
              <a:off x="-25006284" y="63663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26A35825-9682-CC1A-77D7-CAEA59C8348F}"/>
                </a:ext>
              </a:extLst>
            </p:cNvPr>
            <p:cNvSpPr/>
            <p:nvPr/>
          </p:nvSpPr>
          <p:spPr>
            <a:xfrm>
              <a:off x="-25006284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0CEC7AF9-847A-90F7-711B-9A8CB7CA5AAE}"/>
                </a:ext>
              </a:extLst>
            </p:cNvPr>
            <p:cNvSpPr/>
            <p:nvPr/>
          </p:nvSpPr>
          <p:spPr>
            <a:xfrm>
              <a:off x="-24855397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638DD060-DC07-0FED-616B-11F5E666C612}"/>
                </a:ext>
              </a:extLst>
            </p:cNvPr>
            <p:cNvSpPr/>
            <p:nvPr/>
          </p:nvSpPr>
          <p:spPr>
            <a:xfrm>
              <a:off x="-23721046" y="754501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F4CA74D1-E115-E154-1F62-CB2189A6EDAC}"/>
                </a:ext>
              </a:extLst>
            </p:cNvPr>
            <p:cNvSpPr/>
            <p:nvPr/>
          </p:nvSpPr>
          <p:spPr>
            <a:xfrm>
              <a:off x="-24250319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5A690D1B-7F48-FCE4-D806-39BD12A8E4DD}"/>
                </a:ext>
              </a:extLst>
            </p:cNvPr>
            <p:cNvSpPr/>
            <p:nvPr/>
          </p:nvSpPr>
          <p:spPr>
            <a:xfrm>
              <a:off x="-25913781" y="767600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9E3CB4EE-4488-80E7-1A86-4ECD8DB30988}"/>
                </a:ext>
              </a:extLst>
            </p:cNvPr>
            <p:cNvSpPr/>
            <p:nvPr/>
          </p:nvSpPr>
          <p:spPr>
            <a:xfrm>
              <a:off x="-24099432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6D96C49E-E4BB-4BA5-C49B-FF44B68F6187}"/>
                </a:ext>
              </a:extLst>
            </p:cNvPr>
            <p:cNvSpPr/>
            <p:nvPr/>
          </p:nvSpPr>
          <p:spPr>
            <a:xfrm>
              <a:off x="-25384670" y="70213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720A57A6-065C-F762-2474-774A28A3E121}"/>
                </a:ext>
              </a:extLst>
            </p:cNvPr>
            <p:cNvSpPr/>
            <p:nvPr/>
          </p:nvSpPr>
          <p:spPr>
            <a:xfrm>
              <a:off x="-24477173" y="64974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E8FB6D9E-88E4-D656-44B3-9AC91AB9E0F9}"/>
                </a:ext>
              </a:extLst>
            </p:cNvPr>
            <p:cNvSpPr/>
            <p:nvPr/>
          </p:nvSpPr>
          <p:spPr>
            <a:xfrm>
              <a:off x="-25535557" y="702145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05CABC5B-C3BC-67CA-75AF-DA5882967852}"/>
                </a:ext>
              </a:extLst>
            </p:cNvPr>
            <p:cNvSpPr/>
            <p:nvPr/>
          </p:nvSpPr>
          <p:spPr>
            <a:xfrm>
              <a:off x="-22435647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2889E3AE-10B7-0FFE-0DC1-185F7971B4F7}"/>
                </a:ext>
              </a:extLst>
            </p:cNvPr>
            <p:cNvSpPr/>
            <p:nvPr/>
          </p:nvSpPr>
          <p:spPr>
            <a:xfrm>
              <a:off x="-22284840" y="715212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B7F37F5F-E4C1-AA82-E023-1AF649A62835}"/>
                </a:ext>
              </a:extLst>
            </p:cNvPr>
            <p:cNvSpPr/>
            <p:nvPr/>
          </p:nvSpPr>
          <p:spPr>
            <a:xfrm>
              <a:off x="-22965000" y="85928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A99126D9-B543-8061-533D-E9A8FB5DBA0D}"/>
                </a:ext>
              </a:extLst>
            </p:cNvPr>
            <p:cNvSpPr/>
            <p:nvPr/>
          </p:nvSpPr>
          <p:spPr>
            <a:xfrm>
              <a:off x="-23191935" y="846186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CE5249A0-18E1-D173-672F-75F037EA719C}"/>
                </a:ext>
              </a:extLst>
            </p:cNvPr>
            <p:cNvSpPr/>
            <p:nvPr/>
          </p:nvSpPr>
          <p:spPr>
            <a:xfrm>
              <a:off x="-25535557" y="675923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27B22BC7-7990-96E0-C746-067B75A1DF7D}"/>
                </a:ext>
              </a:extLst>
            </p:cNvPr>
            <p:cNvSpPr/>
            <p:nvPr/>
          </p:nvSpPr>
          <p:spPr>
            <a:xfrm>
              <a:off x="-25913781" y="610460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F7C7C312-A946-089B-C9CA-8A2C65B88372}"/>
                </a:ext>
              </a:extLst>
            </p:cNvPr>
            <p:cNvSpPr/>
            <p:nvPr/>
          </p:nvSpPr>
          <p:spPr>
            <a:xfrm>
              <a:off x="-23191854" y="558088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A6971638-4F28-B949-FCD6-0F9D52F8428C}"/>
                </a:ext>
              </a:extLst>
            </p:cNvPr>
            <p:cNvSpPr/>
            <p:nvPr/>
          </p:nvSpPr>
          <p:spPr>
            <a:xfrm>
              <a:off x="-25384670" y="675923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C20219AD-2063-A7C5-5208-29EA6268FE0B}"/>
                </a:ext>
              </a:extLst>
            </p:cNvPr>
            <p:cNvSpPr/>
            <p:nvPr/>
          </p:nvSpPr>
          <p:spPr>
            <a:xfrm>
              <a:off x="-23040806" y="55806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24A95C23-B5CC-B03B-1DE6-CF6BD8D832B0}"/>
                </a:ext>
              </a:extLst>
            </p:cNvPr>
            <p:cNvSpPr/>
            <p:nvPr/>
          </p:nvSpPr>
          <p:spPr>
            <a:xfrm>
              <a:off x="-23721046" y="702137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0EF8CE95-D95C-4DEA-D443-E5642C2863E0}"/>
                </a:ext>
              </a:extLst>
            </p:cNvPr>
            <p:cNvSpPr/>
            <p:nvPr/>
          </p:nvSpPr>
          <p:spPr>
            <a:xfrm>
              <a:off x="-26670069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4C73EA79-D176-0AA4-CDD2-8074473FEE5A}"/>
                </a:ext>
              </a:extLst>
            </p:cNvPr>
            <p:cNvSpPr/>
            <p:nvPr/>
          </p:nvSpPr>
          <p:spPr>
            <a:xfrm>
              <a:off x="-23267499" y="5187996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833AF9C7-FA95-BBE8-EB9C-D3F12AC7B3A2}"/>
                </a:ext>
              </a:extLst>
            </p:cNvPr>
            <p:cNvSpPr/>
            <p:nvPr/>
          </p:nvSpPr>
          <p:spPr>
            <a:xfrm>
              <a:off x="-25384670" y="754501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FA27F6A2-2447-573B-949B-88E6BEF0549C}"/>
                </a:ext>
              </a:extLst>
            </p:cNvPr>
            <p:cNvSpPr/>
            <p:nvPr/>
          </p:nvSpPr>
          <p:spPr>
            <a:xfrm>
              <a:off x="-23191935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AA88B1F6-9D0F-52E9-B8FB-D39B0900C393}"/>
                </a:ext>
              </a:extLst>
            </p:cNvPr>
            <p:cNvSpPr/>
            <p:nvPr/>
          </p:nvSpPr>
          <p:spPr>
            <a:xfrm>
              <a:off x="-23191935" y="689038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C8AE86AC-776A-7E4E-53C5-516DA956619F}"/>
                </a:ext>
              </a:extLst>
            </p:cNvPr>
            <p:cNvSpPr/>
            <p:nvPr/>
          </p:nvSpPr>
          <p:spPr>
            <a:xfrm>
              <a:off x="-25535557" y="754501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042B24C2-7130-32E6-BAA5-A5CE3B70AF6E}"/>
                </a:ext>
              </a:extLst>
            </p:cNvPr>
            <p:cNvSpPr/>
            <p:nvPr/>
          </p:nvSpPr>
          <p:spPr>
            <a:xfrm>
              <a:off x="-25006284" y="741426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FB780F2A-1212-CC21-9034-D63B6B84D047}"/>
                </a:ext>
              </a:extLst>
            </p:cNvPr>
            <p:cNvSpPr/>
            <p:nvPr/>
          </p:nvSpPr>
          <p:spPr>
            <a:xfrm>
              <a:off x="-24855397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1642DC96-FFA2-EF61-1C91-6AF856770EEB}"/>
                </a:ext>
              </a:extLst>
            </p:cNvPr>
            <p:cNvSpPr/>
            <p:nvPr/>
          </p:nvSpPr>
          <p:spPr>
            <a:xfrm>
              <a:off x="-23191935" y="610460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A2097295-7E9A-34A0-7A5A-4C73C2AE2D00}"/>
                </a:ext>
              </a:extLst>
            </p:cNvPr>
            <p:cNvSpPr/>
            <p:nvPr/>
          </p:nvSpPr>
          <p:spPr>
            <a:xfrm>
              <a:off x="-24250319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DBAE8A22-D787-3DB3-F61D-C5A4F10FFB84}"/>
                </a:ext>
              </a:extLst>
            </p:cNvPr>
            <p:cNvSpPr/>
            <p:nvPr/>
          </p:nvSpPr>
          <p:spPr>
            <a:xfrm>
              <a:off x="-24099432" y="741426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48EF38AF-3252-5301-78E8-4367AB6871AA}"/>
                </a:ext>
              </a:extLst>
            </p:cNvPr>
            <p:cNvSpPr/>
            <p:nvPr/>
          </p:nvSpPr>
          <p:spPr>
            <a:xfrm>
              <a:off x="-23721046" y="675923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1F6D90F8-D594-3B15-724F-FB6233156C77}"/>
                </a:ext>
              </a:extLst>
            </p:cNvPr>
            <p:cNvSpPr/>
            <p:nvPr/>
          </p:nvSpPr>
          <p:spPr>
            <a:xfrm>
              <a:off x="-25913781" y="689038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82B52CC4-D3D1-37BE-09D7-F08968FEFA95}"/>
                </a:ext>
              </a:extLst>
            </p:cNvPr>
            <p:cNvSpPr/>
            <p:nvPr/>
          </p:nvSpPr>
          <p:spPr>
            <a:xfrm>
              <a:off x="-23570079" y="675923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C5E7A5A8-FC27-03A9-9457-922F9FE87340}"/>
                </a:ext>
              </a:extLst>
            </p:cNvPr>
            <p:cNvSpPr/>
            <p:nvPr/>
          </p:nvSpPr>
          <p:spPr>
            <a:xfrm>
              <a:off x="-23570159" y="702145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5FCBD381-919C-1CD8-5606-A17A4A1C53A9}"/>
                </a:ext>
              </a:extLst>
            </p:cNvPr>
            <p:cNvSpPr/>
            <p:nvPr/>
          </p:nvSpPr>
          <p:spPr>
            <a:xfrm>
              <a:off x="-23570159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C3ACA2EA-0645-560C-FBB1-77412AC4EFC7}"/>
                </a:ext>
              </a:extLst>
            </p:cNvPr>
            <p:cNvSpPr/>
            <p:nvPr/>
          </p:nvSpPr>
          <p:spPr>
            <a:xfrm>
              <a:off x="-23721046" y="78071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A393AC94-FA8C-70EC-F64D-F0298B4D7118}"/>
                </a:ext>
              </a:extLst>
            </p:cNvPr>
            <p:cNvSpPr/>
            <p:nvPr/>
          </p:nvSpPr>
          <p:spPr>
            <a:xfrm>
              <a:off x="-26140716" y="59735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A85C97B6-8527-8938-7F98-1026BEEC8D5D}"/>
                </a:ext>
              </a:extLst>
            </p:cNvPr>
            <p:cNvSpPr/>
            <p:nvPr/>
          </p:nvSpPr>
          <p:spPr>
            <a:xfrm>
              <a:off x="-22435647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6D06BE3B-E10B-6840-7EFF-297AC2D930B3}"/>
                </a:ext>
              </a:extLst>
            </p:cNvPr>
            <p:cNvSpPr/>
            <p:nvPr/>
          </p:nvSpPr>
          <p:spPr>
            <a:xfrm>
              <a:off x="-22284840" y="741434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FFCC384D-46EC-24E6-0DC6-2AD416D91D1B}"/>
                </a:ext>
              </a:extLst>
            </p:cNvPr>
            <p:cNvSpPr/>
            <p:nvPr/>
          </p:nvSpPr>
          <p:spPr>
            <a:xfrm>
              <a:off x="-25535557" y="780723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22057482-F758-82A0-2D8A-9DC1578A214E}"/>
                </a:ext>
              </a:extLst>
            </p:cNvPr>
            <p:cNvSpPr/>
            <p:nvPr/>
          </p:nvSpPr>
          <p:spPr>
            <a:xfrm>
              <a:off x="-25384670" y="78071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60AD1548-FF08-CECD-452D-89F0E3F05C9E}"/>
                </a:ext>
              </a:extLst>
            </p:cNvPr>
            <p:cNvSpPr/>
            <p:nvPr/>
          </p:nvSpPr>
          <p:spPr>
            <a:xfrm>
              <a:off x="-25006526" y="61045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C018EF4E-9D49-6CB0-047F-F3C179CBC93D}"/>
                </a:ext>
              </a:extLst>
            </p:cNvPr>
            <p:cNvSpPr/>
            <p:nvPr/>
          </p:nvSpPr>
          <p:spPr>
            <a:xfrm>
              <a:off x="-24855317" y="61045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64CC411F-D583-3317-DB17-7CAEACEE4DD8}"/>
                </a:ext>
              </a:extLst>
            </p:cNvPr>
            <p:cNvSpPr/>
            <p:nvPr/>
          </p:nvSpPr>
          <p:spPr>
            <a:xfrm>
              <a:off x="-24855317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1F4A2BC4-95F4-F512-29FF-3EBBA581492E}"/>
                </a:ext>
              </a:extLst>
            </p:cNvPr>
            <p:cNvSpPr/>
            <p:nvPr/>
          </p:nvSpPr>
          <p:spPr>
            <a:xfrm>
              <a:off x="-24250319" y="61045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5C1A0DE5-0C8B-2D63-031F-D2684D0997AA}"/>
                </a:ext>
              </a:extLst>
            </p:cNvPr>
            <p:cNvSpPr/>
            <p:nvPr/>
          </p:nvSpPr>
          <p:spPr>
            <a:xfrm>
              <a:off x="-22435727" y="63663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2FDA12A8-DA29-1FE2-9D4B-481F07DCE9D6}"/>
                </a:ext>
              </a:extLst>
            </p:cNvPr>
            <p:cNvSpPr/>
            <p:nvPr/>
          </p:nvSpPr>
          <p:spPr>
            <a:xfrm>
              <a:off x="-26820876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3169CEBA-3AC8-9F36-8BF7-E8578E87CDDD}"/>
                </a:ext>
              </a:extLst>
            </p:cNvPr>
            <p:cNvSpPr/>
            <p:nvPr/>
          </p:nvSpPr>
          <p:spPr>
            <a:xfrm>
              <a:off x="-26669989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551E2472-4239-30A7-98A8-76229F474494}"/>
                </a:ext>
              </a:extLst>
            </p:cNvPr>
            <p:cNvSpPr/>
            <p:nvPr/>
          </p:nvSpPr>
          <p:spPr>
            <a:xfrm>
              <a:off x="-25006526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7F5D8764-FF9B-7BB1-C9FD-2788FAB2AFF9}"/>
                </a:ext>
              </a:extLst>
            </p:cNvPr>
            <p:cNvSpPr/>
            <p:nvPr/>
          </p:nvSpPr>
          <p:spPr>
            <a:xfrm>
              <a:off x="-24250319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AB27269E-18A6-9ABF-3C4E-6575C34346C1}"/>
                </a:ext>
              </a:extLst>
            </p:cNvPr>
            <p:cNvSpPr/>
            <p:nvPr/>
          </p:nvSpPr>
          <p:spPr>
            <a:xfrm>
              <a:off x="-24099190" y="610452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82AF63DB-DFEB-B091-F536-9ADF0F7D631E}"/>
                </a:ext>
              </a:extLst>
            </p:cNvPr>
            <p:cNvSpPr/>
            <p:nvPr/>
          </p:nvSpPr>
          <p:spPr>
            <a:xfrm>
              <a:off x="-23570079" y="5973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826CD681-BD13-E7EB-D5B4-76985DA29A77}"/>
                </a:ext>
              </a:extLst>
            </p:cNvPr>
            <p:cNvSpPr/>
            <p:nvPr/>
          </p:nvSpPr>
          <p:spPr>
            <a:xfrm>
              <a:off x="-26820876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FFC6385F-377E-32E6-2B03-D99CAE78E053}"/>
                </a:ext>
              </a:extLst>
            </p:cNvPr>
            <p:cNvSpPr/>
            <p:nvPr/>
          </p:nvSpPr>
          <p:spPr>
            <a:xfrm>
              <a:off x="-24099190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CAF52AD3-3A10-2664-8249-1F9ADFA08465}"/>
                </a:ext>
              </a:extLst>
            </p:cNvPr>
            <p:cNvSpPr/>
            <p:nvPr/>
          </p:nvSpPr>
          <p:spPr>
            <a:xfrm>
              <a:off x="-26669989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A82CA301-2909-C4E9-AC03-E4FC96B8DDDE}"/>
                </a:ext>
              </a:extLst>
            </p:cNvPr>
            <p:cNvSpPr/>
            <p:nvPr/>
          </p:nvSpPr>
          <p:spPr>
            <a:xfrm>
              <a:off x="-23570079" y="6497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67437CCF-F095-EBA9-3DC5-BF7AF09C1F24}"/>
                </a:ext>
              </a:extLst>
            </p:cNvPr>
            <p:cNvSpPr/>
            <p:nvPr/>
          </p:nvSpPr>
          <p:spPr>
            <a:xfrm>
              <a:off x="-26291764" y="6497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1258B2EE-9F36-3A46-18EA-4543C6D37CDD}"/>
                </a:ext>
              </a:extLst>
            </p:cNvPr>
            <p:cNvSpPr/>
            <p:nvPr/>
          </p:nvSpPr>
          <p:spPr>
            <a:xfrm>
              <a:off x="-26669989" y="63663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160B5A92-4FC4-732D-20FA-1C2ABC362E0A}"/>
                </a:ext>
              </a:extLst>
            </p:cNvPr>
            <p:cNvSpPr/>
            <p:nvPr/>
          </p:nvSpPr>
          <p:spPr>
            <a:xfrm>
              <a:off x="-25006365" y="558096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7CF0D49F-2645-9ED5-B244-2D295B03A93D}"/>
                </a:ext>
              </a:extLst>
            </p:cNvPr>
            <p:cNvSpPr/>
            <p:nvPr/>
          </p:nvSpPr>
          <p:spPr>
            <a:xfrm>
              <a:off x="-26820876" y="636634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C857129C-E0BD-A598-D44D-E0064E467355}"/>
                </a:ext>
              </a:extLst>
            </p:cNvPr>
            <p:cNvSpPr/>
            <p:nvPr/>
          </p:nvSpPr>
          <p:spPr>
            <a:xfrm>
              <a:off x="-25006526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4F91F5D0-472E-3E04-6860-861F76EE9654}"/>
                </a:ext>
              </a:extLst>
            </p:cNvPr>
            <p:cNvSpPr/>
            <p:nvPr/>
          </p:nvSpPr>
          <p:spPr>
            <a:xfrm>
              <a:off x="-24855317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BA0E88D4-3603-B869-5CB0-EA751406CDFD}"/>
                </a:ext>
              </a:extLst>
            </p:cNvPr>
            <p:cNvSpPr/>
            <p:nvPr/>
          </p:nvSpPr>
          <p:spPr>
            <a:xfrm>
              <a:off x="-24855397" y="55807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66CF7E62-BF01-720D-521F-BEFD486DDB88}"/>
                </a:ext>
              </a:extLst>
            </p:cNvPr>
            <p:cNvSpPr/>
            <p:nvPr/>
          </p:nvSpPr>
          <p:spPr>
            <a:xfrm>
              <a:off x="-23570079" y="85929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BF60D1CD-7BF1-BDD4-8FC8-539336321362}"/>
                </a:ext>
              </a:extLst>
            </p:cNvPr>
            <p:cNvSpPr/>
            <p:nvPr/>
          </p:nvSpPr>
          <p:spPr>
            <a:xfrm>
              <a:off x="-22284840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02F2E0A4-0641-FA43-9E34-FED090FE2B16}"/>
                </a:ext>
              </a:extLst>
            </p:cNvPr>
            <p:cNvSpPr/>
            <p:nvPr/>
          </p:nvSpPr>
          <p:spPr>
            <a:xfrm>
              <a:off x="-22435647" y="846186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8DFE170D-B286-9917-0229-602598CE9985}"/>
                </a:ext>
              </a:extLst>
            </p:cNvPr>
            <p:cNvSpPr/>
            <p:nvPr/>
          </p:nvSpPr>
          <p:spPr>
            <a:xfrm>
              <a:off x="-22435647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8828FDF1-7227-3990-C282-1829F7126BF4}"/>
                </a:ext>
              </a:extLst>
            </p:cNvPr>
            <p:cNvSpPr/>
            <p:nvPr/>
          </p:nvSpPr>
          <p:spPr>
            <a:xfrm>
              <a:off x="-24250238" y="558072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16C12DFC-AF5C-7EA5-BA72-5037CA235AA2}"/>
                </a:ext>
              </a:extLst>
            </p:cNvPr>
            <p:cNvSpPr/>
            <p:nvPr/>
          </p:nvSpPr>
          <p:spPr>
            <a:xfrm>
              <a:off x="-25535637" y="6497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3736F2E0-B247-F614-3F2A-51DFF4A27D92}"/>
                </a:ext>
              </a:extLst>
            </p:cNvPr>
            <p:cNvSpPr/>
            <p:nvPr/>
          </p:nvSpPr>
          <p:spPr>
            <a:xfrm>
              <a:off x="-26291764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AEE00BB3-5D6A-1231-FA26-D9CEEEDEC1EE}"/>
                </a:ext>
              </a:extLst>
            </p:cNvPr>
            <p:cNvSpPr/>
            <p:nvPr/>
          </p:nvSpPr>
          <p:spPr>
            <a:xfrm>
              <a:off x="-24099190" y="558088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3C64A889-10E6-84D8-318F-5CAD14DBC2E3}"/>
                </a:ext>
              </a:extLst>
            </p:cNvPr>
            <p:cNvSpPr/>
            <p:nvPr/>
          </p:nvSpPr>
          <p:spPr>
            <a:xfrm>
              <a:off x="-26140555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A2D78DD3-0666-781A-3922-DFC1A87A1C13}"/>
                </a:ext>
              </a:extLst>
            </p:cNvPr>
            <p:cNvSpPr/>
            <p:nvPr/>
          </p:nvSpPr>
          <p:spPr>
            <a:xfrm>
              <a:off x="-25535637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93BEC4BC-0234-27D9-B864-7090C9617DDD}"/>
                </a:ext>
              </a:extLst>
            </p:cNvPr>
            <p:cNvSpPr/>
            <p:nvPr/>
          </p:nvSpPr>
          <p:spPr>
            <a:xfrm>
              <a:off x="-25384750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7C3384B1-8606-2DE6-412D-46421D96265D}"/>
                </a:ext>
              </a:extLst>
            </p:cNvPr>
            <p:cNvSpPr/>
            <p:nvPr/>
          </p:nvSpPr>
          <p:spPr>
            <a:xfrm>
              <a:off x="-22284840" y="82000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3A1C9B10-590A-9C89-9EBC-E49319D9A665}"/>
                </a:ext>
              </a:extLst>
            </p:cNvPr>
            <p:cNvSpPr/>
            <p:nvPr/>
          </p:nvSpPr>
          <p:spPr>
            <a:xfrm>
              <a:off x="-22435647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D6E2F4D1-57A2-E88F-188C-8758A934562D}"/>
                </a:ext>
              </a:extLst>
            </p:cNvPr>
            <p:cNvSpPr/>
            <p:nvPr/>
          </p:nvSpPr>
          <p:spPr>
            <a:xfrm>
              <a:off x="-22284840" y="68903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3283EE07-5AB3-6B6B-C4EC-67EC7517015D}"/>
                </a:ext>
              </a:extLst>
            </p:cNvPr>
            <p:cNvSpPr/>
            <p:nvPr/>
          </p:nvSpPr>
          <p:spPr>
            <a:xfrm>
              <a:off x="-22435727" y="82000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207833DF-D8B4-522D-36B1-CF8821A37E9E}"/>
                </a:ext>
              </a:extLst>
            </p:cNvPr>
            <p:cNvSpPr/>
            <p:nvPr/>
          </p:nvSpPr>
          <p:spPr>
            <a:xfrm>
              <a:off x="-24250319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64CAA3B2-B559-EF4E-D224-07FB0A749B6D}"/>
                </a:ext>
              </a:extLst>
            </p:cNvPr>
            <p:cNvSpPr/>
            <p:nvPr/>
          </p:nvSpPr>
          <p:spPr>
            <a:xfrm>
              <a:off x="-24099190" y="767608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439E55D0-D72A-5491-D8EE-C659F9D7F4C1}"/>
                </a:ext>
              </a:extLst>
            </p:cNvPr>
            <p:cNvSpPr/>
            <p:nvPr/>
          </p:nvSpPr>
          <p:spPr>
            <a:xfrm>
              <a:off x="-25535637" y="597345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DA28B4C6-D7BB-E34D-EE30-28A372559FD9}"/>
                </a:ext>
              </a:extLst>
            </p:cNvPr>
            <p:cNvSpPr/>
            <p:nvPr/>
          </p:nvSpPr>
          <p:spPr>
            <a:xfrm>
              <a:off x="-23720966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996C47D3-67C0-6C28-B654-4BB011098FB3}"/>
                </a:ext>
              </a:extLst>
            </p:cNvPr>
            <p:cNvSpPr/>
            <p:nvPr/>
          </p:nvSpPr>
          <p:spPr>
            <a:xfrm>
              <a:off x="-23570079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3549633F-05B7-DB4D-376E-3DC91A4C75BB}"/>
                </a:ext>
              </a:extLst>
            </p:cNvPr>
            <p:cNvSpPr/>
            <p:nvPr/>
          </p:nvSpPr>
          <p:spPr>
            <a:xfrm>
              <a:off x="-22813952" y="649741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8630B240-1131-A3CD-7005-72171941607D}"/>
                </a:ext>
              </a:extLst>
            </p:cNvPr>
            <p:cNvSpPr/>
            <p:nvPr/>
          </p:nvSpPr>
          <p:spPr>
            <a:xfrm>
              <a:off x="-25535637" y="57116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8F111E0D-5605-5C6E-3313-02FD1649F98D}"/>
                </a:ext>
              </a:extLst>
            </p:cNvPr>
            <p:cNvSpPr/>
            <p:nvPr/>
          </p:nvSpPr>
          <p:spPr>
            <a:xfrm>
              <a:off x="-22965081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D7C3ABF1-9ECC-DCDA-E8C2-AFB20BDC078E}"/>
                </a:ext>
              </a:extLst>
            </p:cNvPr>
            <p:cNvSpPr/>
            <p:nvPr/>
          </p:nvSpPr>
          <p:spPr>
            <a:xfrm>
              <a:off x="-22813952" y="728319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02B4DFC2-B911-DDC6-78DD-E380120FB11F}"/>
                </a:ext>
              </a:extLst>
            </p:cNvPr>
            <p:cNvSpPr/>
            <p:nvPr/>
          </p:nvSpPr>
          <p:spPr>
            <a:xfrm>
              <a:off x="-23570079" y="571163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CDD44277-345F-6886-4E6B-48017BB466BF}"/>
                </a:ext>
              </a:extLst>
            </p:cNvPr>
            <p:cNvSpPr/>
            <p:nvPr/>
          </p:nvSpPr>
          <p:spPr>
            <a:xfrm>
              <a:off x="-26291764" y="80689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6A07FDC8-7374-DBB3-FEA8-20C8B1E315B1}"/>
                </a:ext>
              </a:extLst>
            </p:cNvPr>
            <p:cNvSpPr/>
            <p:nvPr/>
          </p:nvSpPr>
          <p:spPr>
            <a:xfrm>
              <a:off x="-26669989" y="82000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1C2B9563-46D1-030B-EF78-3F3456925FD2}"/>
                </a:ext>
              </a:extLst>
            </p:cNvPr>
            <p:cNvSpPr/>
            <p:nvPr/>
          </p:nvSpPr>
          <p:spPr>
            <a:xfrm>
              <a:off x="-26820876" y="820004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287E62D5-DD1C-3087-AD07-8A3DD1D2A0EB}"/>
                </a:ext>
              </a:extLst>
            </p:cNvPr>
            <p:cNvSpPr/>
            <p:nvPr/>
          </p:nvSpPr>
          <p:spPr>
            <a:xfrm>
              <a:off x="-22813952" y="80689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C366445C-94C5-A847-250A-BF308BF89CCE}"/>
                </a:ext>
              </a:extLst>
            </p:cNvPr>
            <p:cNvSpPr/>
            <p:nvPr/>
          </p:nvSpPr>
          <p:spPr>
            <a:xfrm>
              <a:off x="-23570079" y="806897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749647E5-E350-2830-5DFF-9425C201B109}"/>
                </a:ext>
              </a:extLst>
            </p:cNvPr>
            <p:cNvSpPr/>
            <p:nvPr/>
          </p:nvSpPr>
          <p:spPr>
            <a:xfrm>
              <a:off x="-22964919" y="885483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7D0A1857-F975-9506-E030-907EFEB051DC}"/>
                </a:ext>
              </a:extLst>
            </p:cNvPr>
            <p:cNvSpPr/>
            <p:nvPr/>
          </p:nvSpPr>
          <p:spPr>
            <a:xfrm>
              <a:off x="-22964919" y="64975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B57A1C01-3D5D-8C80-7285-DD021B047FA1}"/>
                </a:ext>
              </a:extLst>
            </p:cNvPr>
            <p:cNvSpPr/>
            <p:nvPr/>
          </p:nvSpPr>
          <p:spPr>
            <a:xfrm>
              <a:off x="-23720966" y="80690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9BCADCB9-D884-85F2-D440-FAFFBB9F786A}"/>
                </a:ext>
              </a:extLst>
            </p:cNvPr>
            <p:cNvSpPr/>
            <p:nvPr/>
          </p:nvSpPr>
          <p:spPr>
            <a:xfrm>
              <a:off x="-23040725" y="61046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01A3B066-AC46-5BCA-D4FC-934D9A535CDD}"/>
                </a:ext>
              </a:extLst>
            </p:cNvPr>
            <p:cNvSpPr/>
            <p:nvPr/>
          </p:nvSpPr>
          <p:spPr>
            <a:xfrm>
              <a:off x="-23040725" y="846194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8D4F11B0-8004-8C09-6DC7-DBE6F3C3265B}"/>
                </a:ext>
              </a:extLst>
            </p:cNvPr>
            <p:cNvSpPr/>
            <p:nvPr/>
          </p:nvSpPr>
          <p:spPr>
            <a:xfrm>
              <a:off x="-26064829" y="61046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108DC366-5EC9-B10D-2574-7A18DE6BBD34}"/>
                </a:ext>
              </a:extLst>
            </p:cNvPr>
            <p:cNvSpPr/>
            <p:nvPr/>
          </p:nvSpPr>
          <p:spPr>
            <a:xfrm>
              <a:off x="-24855317" y="5318906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87578709-8166-83E2-666A-B3D43677980C}"/>
                </a:ext>
              </a:extLst>
            </p:cNvPr>
            <p:cNvSpPr/>
            <p:nvPr/>
          </p:nvSpPr>
          <p:spPr>
            <a:xfrm>
              <a:off x="-22964919" y="80690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033C727A-B281-4428-E768-6BCB33972C8A}"/>
                </a:ext>
              </a:extLst>
            </p:cNvPr>
            <p:cNvSpPr/>
            <p:nvPr/>
          </p:nvSpPr>
          <p:spPr>
            <a:xfrm>
              <a:off x="-26140635" y="64975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7E35E5F2-CB41-B7F5-D346-A2B059BF2918}"/>
                </a:ext>
              </a:extLst>
            </p:cNvPr>
            <p:cNvSpPr/>
            <p:nvPr/>
          </p:nvSpPr>
          <p:spPr>
            <a:xfrm>
              <a:off x="-22964919" y="57117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1839B0CD-6226-AFB2-D33D-DC8A5CABBA6B}"/>
                </a:ext>
              </a:extLst>
            </p:cNvPr>
            <p:cNvSpPr/>
            <p:nvPr/>
          </p:nvSpPr>
          <p:spPr>
            <a:xfrm>
              <a:off x="-23720966" y="64975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7A4ECAE5-C4E4-BFB9-AA28-194C0D55DE6F}"/>
                </a:ext>
              </a:extLst>
            </p:cNvPr>
            <p:cNvSpPr/>
            <p:nvPr/>
          </p:nvSpPr>
          <p:spPr>
            <a:xfrm>
              <a:off x="-25384589" y="649757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FFD9E984-12DC-EBC4-4106-F7D95C5D727D}"/>
                </a:ext>
              </a:extLst>
            </p:cNvPr>
            <p:cNvSpPr/>
            <p:nvPr/>
          </p:nvSpPr>
          <p:spPr>
            <a:xfrm>
              <a:off x="-25384589" y="571171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BD2A1B8A-E993-26C3-68F0-919B062B0208}"/>
                </a:ext>
              </a:extLst>
            </p:cNvPr>
            <p:cNvSpPr/>
            <p:nvPr/>
          </p:nvSpPr>
          <p:spPr>
            <a:xfrm>
              <a:off x="-26140635" y="80690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85FDE895-1727-43CB-BFBA-1E4BE1FEF213}"/>
                </a:ext>
              </a:extLst>
            </p:cNvPr>
            <p:cNvSpPr/>
            <p:nvPr/>
          </p:nvSpPr>
          <p:spPr>
            <a:xfrm>
              <a:off x="-26064749" y="68903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66723C16-8AC7-E8E3-88B4-EBCF0138F1E3}"/>
                </a:ext>
              </a:extLst>
            </p:cNvPr>
            <p:cNvSpPr/>
            <p:nvPr/>
          </p:nvSpPr>
          <p:spPr>
            <a:xfrm>
              <a:off x="-23494273" y="68903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FDAE13E4-07AC-DE35-01B8-6AE42B6EBA5D}"/>
                </a:ext>
              </a:extLst>
            </p:cNvPr>
            <p:cNvSpPr/>
            <p:nvPr/>
          </p:nvSpPr>
          <p:spPr>
            <a:xfrm>
              <a:off x="-26896520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DB8216CD-FC19-8C9A-AF9C-3DE1FE1E74BB}"/>
                </a:ext>
              </a:extLst>
            </p:cNvPr>
            <p:cNvSpPr/>
            <p:nvPr/>
          </p:nvSpPr>
          <p:spPr>
            <a:xfrm>
              <a:off x="-24326044" y="806905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770751CF-E4F7-D202-2E80-8AE55A993C3E}"/>
                </a:ext>
              </a:extLst>
            </p:cNvPr>
            <p:cNvSpPr/>
            <p:nvPr/>
          </p:nvSpPr>
          <p:spPr>
            <a:xfrm>
              <a:off x="-26594183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021824EC-CAA5-9061-B522-8948579BB3D0}"/>
                </a:ext>
              </a:extLst>
            </p:cNvPr>
            <p:cNvSpPr/>
            <p:nvPr/>
          </p:nvSpPr>
          <p:spPr>
            <a:xfrm>
              <a:off x="-25611282" y="68903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FF8FF10A-9CBE-E9A3-1716-5CFD9844910A}"/>
                </a:ext>
              </a:extLst>
            </p:cNvPr>
            <p:cNvSpPr/>
            <p:nvPr/>
          </p:nvSpPr>
          <p:spPr>
            <a:xfrm>
              <a:off x="-24779511" y="6497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22F97246-4B01-3FB5-1029-19797CE506AF}"/>
                </a:ext>
              </a:extLst>
            </p:cNvPr>
            <p:cNvSpPr/>
            <p:nvPr/>
          </p:nvSpPr>
          <p:spPr>
            <a:xfrm>
              <a:off x="-24326044" y="649749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A12DA388-12BC-2439-855C-DB61120D7F6C}"/>
                </a:ext>
              </a:extLst>
            </p:cNvPr>
            <p:cNvSpPr/>
            <p:nvPr/>
          </p:nvSpPr>
          <p:spPr>
            <a:xfrm>
              <a:off x="-23040806" y="76761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734072B6-4106-B375-CAA9-52201D34A144}"/>
                </a:ext>
              </a:extLst>
            </p:cNvPr>
            <p:cNvSpPr/>
            <p:nvPr/>
          </p:nvSpPr>
          <p:spPr>
            <a:xfrm>
              <a:off x="-25611282" y="76761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D58DFD20-E71E-DF90-5A22-B6AD9BDD5087}"/>
                </a:ext>
              </a:extLst>
            </p:cNvPr>
            <p:cNvSpPr/>
            <p:nvPr/>
          </p:nvSpPr>
          <p:spPr>
            <a:xfrm>
              <a:off x="-23040806" y="6890385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E40F8B72-E64D-BA64-7F3F-0FCD16AD5DF6}"/>
                </a:ext>
              </a:extLst>
            </p:cNvPr>
            <p:cNvSpPr/>
            <p:nvPr/>
          </p:nvSpPr>
          <p:spPr>
            <a:xfrm>
              <a:off x="-23494273" y="76761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0D838810-C864-0732-E044-4D4163F5F764}"/>
                </a:ext>
              </a:extLst>
            </p:cNvPr>
            <p:cNvSpPr/>
            <p:nvPr/>
          </p:nvSpPr>
          <p:spPr>
            <a:xfrm>
              <a:off x="-22209034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3D36FE44-1348-9001-33E6-EBF7EC5B5EA5}"/>
                </a:ext>
              </a:extLst>
            </p:cNvPr>
            <p:cNvSpPr/>
            <p:nvPr/>
          </p:nvSpPr>
          <p:spPr>
            <a:xfrm>
              <a:off x="-24779511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E9C34294-7B95-8DD0-0F77-B4B1522EE840}"/>
                </a:ext>
              </a:extLst>
            </p:cNvPr>
            <p:cNvSpPr/>
            <p:nvPr/>
          </p:nvSpPr>
          <p:spPr>
            <a:xfrm>
              <a:off x="-24326044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AD0E0ADC-40E5-2C5B-B07A-3653C8098725}"/>
                </a:ext>
              </a:extLst>
            </p:cNvPr>
            <p:cNvSpPr/>
            <p:nvPr/>
          </p:nvSpPr>
          <p:spPr>
            <a:xfrm>
              <a:off x="-26064749" y="767616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5098DCE0-DEA0-C1B1-76AB-12F93A245C68}"/>
                </a:ext>
              </a:extLst>
            </p:cNvPr>
            <p:cNvSpPr/>
            <p:nvPr/>
          </p:nvSpPr>
          <p:spPr>
            <a:xfrm>
              <a:off x="-22511372" y="7283274"/>
              <a:ext cx="74919" cy="749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CFAB2664-818A-FA5F-5AFB-E524CC1AE344}"/>
                </a:ext>
              </a:extLst>
            </p:cNvPr>
            <p:cNvSpPr/>
            <p:nvPr/>
          </p:nvSpPr>
          <p:spPr>
            <a:xfrm>
              <a:off x="-26593860" y="64978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FC313467-89F7-5089-ACB0-CB3A97151E62}"/>
                </a:ext>
              </a:extLst>
            </p:cNvPr>
            <p:cNvSpPr/>
            <p:nvPr/>
          </p:nvSpPr>
          <p:spPr>
            <a:xfrm>
              <a:off x="-25308622" y="68907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9CDA0172-FFCD-7D56-7171-35E00604AD72}"/>
                </a:ext>
              </a:extLst>
            </p:cNvPr>
            <p:cNvSpPr/>
            <p:nvPr/>
          </p:nvSpPr>
          <p:spPr>
            <a:xfrm>
              <a:off x="-25308622" y="610492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5C58F711-0AAA-1996-907B-86462FC282BD}"/>
                </a:ext>
              </a:extLst>
            </p:cNvPr>
            <p:cNvSpPr/>
            <p:nvPr/>
          </p:nvSpPr>
          <p:spPr>
            <a:xfrm>
              <a:off x="-24779189" y="57120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EDAFA161-837D-C6E3-1A42-96D611CDD13E}"/>
                </a:ext>
              </a:extLst>
            </p:cNvPr>
            <p:cNvSpPr/>
            <p:nvPr/>
          </p:nvSpPr>
          <p:spPr>
            <a:xfrm>
              <a:off x="-26896520" y="64978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26FC56E2-9BC3-59B6-212F-AFBBE59A5F71}"/>
                </a:ext>
              </a:extLst>
            </p:cNvPr>
            <p:cNvSpPr/>
            <p:nvPr/>
          </p:nvSpPr>
          <p:spPr>
            <a:xfrm>
              <a:off x="-25308622" y="531914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B5F0ABF9-DA5F-1E9E-BC9B-66D94F0B1F75}"/>
                </a:ext>
              </a:extLst>
            </p:cNvPr>
            <p:cNvSpPr/>
            <p:nvPr/>
          </p:nvSpPr>
          <p:spPr>
            <a:xfrm>
              <a:off x="-23796610" y="767616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EC6276D4-0E20-DE3E-6FB6-26D8B01E79BF}"/>
                </a:ext>
              </a:extLst>
            </p:cNvPr>
            <p:cNvSpPr/>
            <p:nvPr/>
          </p:nvSpPr>
          <p:spPr>
            <a:xfrm>
              <a:off x="-22511372" y="80690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24687D22-F796-D7CA-1698-7258BAF1156E}"/>
                </a:ext>
              </a:extLst>
            </p:cNvPr>
            <p:cNvSpPr/>
            <p:nvPr/>
          </p:nvSpPr>
          <p:spPr>
            <a:xfrm>
              <a:off x="-23796610" y="610492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9ECB9249-99D2-57F1-4E1A-6E04317B7F97}"/>
                </a:ext>
              </a:extLst>
            </p:cNvPr>
            <p:cNvSpPr/>
            <p:nvPr/>
          </p:nvSpPr>
          <p:spPr>
            <a:xfrm>
              <a:off x="-26896520" y="80690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1E0BB3CA-9AA9-841D-1A65-A59FD4E9CEC0}"/>
                </a:ext>
              </a:extLst>
            </p:cNvPr>
            <p:cNvSpPr/>
            <p:nvPr/>
          </p:nvSpPr>
          <p:spPr>
            <a:xfrm>
              <a:off x="-25081849" y="57120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6D856038-0B70-E1DC-18B3-F35A5804E07C}"/>
                </a:ext>
              </a:extLst>
            </p:cNvPr>
            <p:cNvSpPr/>
            <p:nvPr/>
          </p:nvSpPr>
          <p:spPr>
            <a:xfrm>
              <a:off x="-23493950" y="846194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6AA00B2E-A8C3-9D13-D603-60DAEEB01265}"/>
                </a:ext>
              </a:extLst>
            </p:cNvPr>
            <p:cNvSpPr/>
            <p:nvPr/>
          </p:nvSpPr>
          <p:spPr>
            <a:xfrm>
              <a:off x="-23796610" y="689070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BDB0B329-151B-D5B3-F4AA-B93AABCA86F9}"/>
                </a:ext>
              </a:extLst>
            </p:cNvPr>
            <p:cNvSpPr/>
            <p:nvPr/>
          </p:nvSpPr>
          <p:spPr>
            <a:xfrm>
              <a:off x="-24023384" y="64978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64F0BBC4-AAAB-8F04-EC57-1B03564F6D24}"/>
                </a:ext>
              </a:extLst>
            </p:cNvPr>
            <p:cNvSpPr/>
            <p:nvPr/>
          </p:nvSpPr>
          <p:spPr>
            <a:xfrm>
              <a:off x="-25081849" y="64978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1B31D13F-D082-6E90-1040-502DA4D5ECDC}"/>
                </a:ext>
              </a:extLst>
            </p:cNvPr>
            <p:cNvSpPr/>
            <p:nvPr/>
          </p:nvSpPr>
          <p:spPr>
            <a:xfrm>
              <a:off x="-22511372" y="649781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724B8566-C65B-736A-E90B-D0A07E01FEBB}"/>
                </a:ext>
              </a:extLst>
            </p:cNvPr>
            <p:cNvSpPr/>
            <p:nvPr/>
          </p:nvSpPr>
          <p:spPr>
            <a:xfrm>
              <a:off x="-25308622" y="767616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C485C29A-B01D-5B13-CCE8-806F5E6ACF70}"/>
                </a:ext>
              </a:extLst>
            </p:cNvPr>
            <p:cNvSpPr/>
            <p:nvPr/>
          </p:nvSpPr>
          <p:spPr>
            <a:xfrm>
              <a:off x="-26593860" y="80690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8A27924D-019A-3C23-CC07-DB5FD0064B25}"/>
                </a:ext>
              </a:extLst>
            </p:cNvPr>
            <p:cNvSpPr/>
            <p:nvPr/>
          </p:nvSpPr>
          <p:spPr>
            <a:xfrm>
              <a:off x="-24326044" y="57120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60B4C9F9-04FE-8FE4-EDC7-ADB876CEBB1D}"/>
                </a:ext>
              </a:extLst>
            </p:cNvPr>
            <p:cNvSpPr/>
            <p:nvPr/>
          </p:nvSpPr>
          <p:spPr>
            <a:xfrm>
              <a:off x="-25611282" y="610492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5A7E6E3A-B478-D577-FC07-6C82C9756F72}"/>
                </a:ext>
              </a:extLst>
            </p:cNvPr>
            <p:cNvSpPr/>
            <p:nvPr/>
          </p:nvSpPr>
          <p:spPr>
            <a:xfrm>
              <a:off x="-23493950" y="610492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978BD42D-49A3-6FED-84BD-43EB69449C3E}"/>
                </a:ext>
              </a:extLst>
            </p:cNvPr>
            <p:cNvSpPr/>
            <p:nvPr/>
          </p:nvSpPr>
          <p:spPr>
            <a:xfrm>
              <a:off x="-22208712" y="80690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BF3D1251-1547-7C49-64BB-AD0379585D08}"/>
                </a:ext>
              </a:extLst>
            </p:cNvPr>
            <p:cNvSpPr/>
            <p:nvPr/>
          </p:nvSpPr>
          <p:spPr>
            <a:xfrm>
              <a:off x="-24023384" y="57120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0C8CDDBB-C2FF-5350-2433-B4D17590632B}"/>
                </a:ext>
              </a:extLst>
            </p:cNvPr>
            <p:cNvSpPr/>
            <p:nvPr/>
          </p:nvSpPr>
          <p:spPr>
            <a:xfrm>
              <a:off x="-25837814" y="64977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9B45A514-8F24-B541-004E-9770E750DE9A}"/>
                </a:ext>
              </a:extLst>
            </p:cNvPr>
            <p:cNvSpPr/>
            <p:nvPr/>
          </p:nvSpPr>
          <p:spPr>
            <a:xfrm>
              <a:off x="-23267257" y="649773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6B7B6A3A-B86D-010F-9E78-102201FE675A}"/>
                </a:ext>
              </a:extLst>
            </p:cNvPr>
            <p:cNvSpPr/>
            <p:nvPr/>
          </p:nvSpPr>
          <p:spPr>
            <a:xfrm>
              <a:off x="-24552496" y="68906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EBBE1C24-A78A-F29D-7023-314FBF1A43D8}"/>
                </a:ext>
              </a:extLst>
            </p:cNvPr>
            <p:cNvSpPr/>
            <p:nvPr/>
          </p:nvSpPr>
          <p:spPr>
            <a:xfrm>
              <a:off x="-22737824" y="846218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8287E93D-38E4-F76D-F8C3-E99313630B39}"/>
                </a:ext>
              </a:extLst>
            </p:cNvPr>
            <p:cNvSpPr/>
            <p:nvPr/>
          </p:nvSpPr>
          <p:spPr>
            <a:xfrm>
              <a:off x="-22737824" y="61048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5871EE4E-CFB5-ED85-E882-602BFBDC34D4}"/>
                </a:ext>
              </a:extLst>
            </p:cNvPr>
            <p:cNvSpPr/>
            <p:nvPr/>
          </p:nvSpPr>
          <p:spPr>
            <a:xfrm>
              <a:off x="-21982019" y="76764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8BE1F733-23DD-114C-AE0E-F7110960D699}"/>
                </a:ext>
              </a:extLst>
            </p:cNvPr>
            <p:cNvSpPr/>
            <p:nvPr/>
          </p:nvSpPr>
          <p:spPr>
            <a:xfrm>
              <a:off x="-22737824" y="76764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C16F4488-48B1-DC63-5D0B-6474200595A9}"/>
                </a:ext>
              </a:extLst>
            </p:cNvPr>
            <p:cNvSpPr/>
            <p:nvPr/>
          </p:nvSpPr>
          <p:spPr>
            <a:xfrm>
              <a:off x="-25837814" y="72835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1CDCC4E4-0846-B159-BE39-64DBFBB7A6E9}"/>
                </a:ext>
              </a:extLst>
            </p:cNvPr>
            <p:cNvSpPr/>
            <p:nvPr/>
          </p:nvSpPr>
          <p:spPr>
            <a:xfrm>
              <a:off x="-25081929" y="72835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99F3DA87-893D-612D-F049-9D11BBC7125B}"/>
                </a:ext>
              </a:extLst>
            </p:cNvPr>
            <p:cNvSpPr/>
            <p:nvPr/>
          </p:nvSpPr>
          <p:spPr>
            <a:xfrm>
              <a:off x="-24023142" y="72835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4D0B4B32-AD93-C509-D672-C9D4FB38CB66}"/>
                </a:ext>
              </a:extLst>
            </p:cNvPr>
            <p:cNvSpPr/>
            <p:nvPr/>
          </p:nvSpPr>
          <p:spPr>
            <a:xfrm>
              <a:off x="-26367167" y="61048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F714DB36-251B-3160-B038-3FAAE08AEF88}"/>
                </a:ext>
              </a:extLst>
            </p:cNvPr>
            <p:cNvSpPr/>
            <p:nvPr/>
          </p:nvSpPr>
          <p:spPr>
            <a:xfrm>
              <a:off x="-24552496" y="76764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37B1C63A-FBD7-4489-7BFE-1AA8246509AC}"/>
                </a:ext>
              </a:extLst>
            </p:cNvPr>
            <p:cNvSpPr/>
            <p:nvPr/>
          </p:nvSpPr>
          <p:spPr>
            <a:xfrm>
              <a:off x="-26367167" y="767640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B761638D-19E0-166E-6C19-C74D0DB7A0D2}"/>
                </a:ext>
              </a:extLst>
            </p:cNvPr>
            <p:cNvSpPr/>
            <p:nvPr/>
          </p:nvSpPr>
          <p:spPr>
            <a:xfrm>
              <a:off x="-22737824" y="68906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84EF5FD9-D629-4227-3781-70817A23CCA5}"/>
                </a:ext>
              </a:extLst>
            </p:cNvPr>
            <p:cNvSpPr/>
            <p:nvPr/>
          </p:nvSpPr>
          <p:spPr>
            <a:xfrm>
              <a:off x="-23267257" y="885507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18868709-4114-93A6-978D-3B267284E8B9}"/>
                </a:ext>
              </a:extLst>
            </p:cNvPr>
            <p:cNvSpPr/>
            <p:nvPr/>
          </p:nvSpPr>
          <p:spPr>
            <a:xfrm>
              <a:off x="-21982019" y="68906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8EF9C15D-C0C1-4038-C5C0-AA84427EFF7E}"/>
                </a:ext>
              </a:extLst>
            </p:cNvPr>
            <p:cNvSpPr/>
            <p:nvPr/>
          </p:nvSpPr>
          <p:spPr>
            <a:xfrm>
              <a:off x="-26367167" y="689062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98388906-749B-0F6E-8774-40E8E47AD280}"/>
                </a:ext>
              </a:extLst>
            </p:cNvPr>
            <p:cNvSpPr/>
            <p:nvPr/>
          </p:nvSpPr>
          <p:spPr>
            <a:xfrm>
              <a:off x="-23267257" y="57119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413624D4-C546-D6CA-A5F0-4F90480AD538}"/>
                </a:ext>
              </a:extLst>
            </p:cNvPr>
            <p:cNvSpPr/>
            <p:nvPr/>
          </p:nvSpPr>
          <p:spPr>
            <a:xfrm>
              <a:off x="-24552496" y="531906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0B026C39-2645-89D5-40B4-5648F12F97A5}"/>
                </a:ext>
              </a:extLst>
            </p:cNvPr>
            <p:cNvSpPr/>
            <p:nvPr/>
          </p:nvSpPr>
          <p:spPr>
            <a:xfrm>
              <a:off x="-25837814" y="571195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C7AB4E70-3D29-35A1-D60F-BEDF091C6B21}"/>
                </a:ext>
              </a:extLst>
            </p:cNvPr>
            <p:cNvSpPr/>
            <p:nvPr/>
          </p:nvSpPr>
          <p:spPr>
            <a:xfrm>
              <a:off x="-23267257" y="728351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3C3BE0BD-C71C-0DCD-00E1-7625512683C6}"/>
                </a:ext>
              </a:extLst>
            </p:cNvPr>
            <p:cNvSpPr/>
            <p:nvPr/>
          </p:nvSpPr>
          <p:spPr>
            <a:xfrm>
              <a:off x="-25837814" y="80692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227ED328-FCDF-AD05-0E3D-0CADBC0D74E6}"/>
                </a:ext>
              </a:extLst>
            </p:cNvPr>
            <p:cNvSpPr/>
            <p:nvPr/>
          </p:nvSpPr>
          <p:spPr>
            <a:xfrm>
              <a:off x="-23267257" y="806929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DD7005BC-037E-3535-5ED7-BA221F75F0D9}"/>
                </a:ext>
              </a:extLst>
            </p:cNvPr>
            <p:cNvSpPr/>
            <p:nvPr/>
          </p:nvSpPr>
          <p:spPr>
            <a:xfrm>
              <a:off x="-24552496" y="6104846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682" name="Groupe 681">
            <a:extLst>
              <a:ext uri="{FF2B5EF4-FFF2-40B4-BE49-F238E27FC236}">
                <a16:creationId xmlns:a16="http://schemas.microsoft.com/office/drawing/2014/main" id="{8FEAB2B3-6E1E-B3C8-91E7-7581773D12A2}"/>
              </a:ext>
            </a:extLst>
          </p:cNvPr>
          <p:cNvGrpSpPr/>
          <p:nvPr/>
        </p:nvGrpSpPr>
        <p:grpSpPr>
          <a:xfrm>
            <a:off x="7417645" y="1950720"/>
            <a:ext cx="1127760" cy="1127760"/>
            <a:chOff x="-2663056" y="2865120"/>
            <a:chExt cx="1127760" cy="1127760"/>
          </a:xfrm>
        </p:grpSpPr>
        <p:grpSp>
          <p:nvGrpSpPr>
            <p:cNvPr id="683" name="Graphique 385">
              <a:extLst>
                <a:ext uri="{FF2B5EF4-FFF2-40B4-BE49-F238E27FC236}">
                  <a16:creationId xmlns:a16="http://schemas.microsoft.com/office/drawing/2014/main" id="{34D5083C-E43B-11AB-CD7D-C9D2BE0A5CB4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685" name="Ellipse 684">
                <a:extLst>
                  <a:ext uri="{FF2B5EF4-FFF2-40B4-BE49-F238E27FC236}">
                    <a16:creationId xmlns:a16="http://schemas.microsoft.com/office/drawing/2014/main" id="{9AB1DDBB-23DD-9462-7BE9-1DF9465104D9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86" name="Ellipse 685">
                <a:extLst>
                  <a:ext uri="{FF2B5EF4-FFF2-40B4-BE49-F238E27FC236}">
                    <a16:creationId xmlns:a16="http://schemas.microsoft.com/office/drawing/2014/main" id="{1552B917-E288-F329-7C70-C08573ED88DA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84" name="ZoneTexte 683">
              <a:extLst>
                <a:ext uri="{FF2B5EF4-FFF2-40B4-BE49-F238E27FC236}">
                  <a16:creationId xmlns:a16="http://schemas.microsoft.com/office/drawing/2014/main" id="{1B78BAB1-1727-56E9-B7A5-8FE2ED99D4E9}"/>
                </a:ext>
              </a:extLst>
            </p:cNvPr>
            <p:cNvSpPr txBox="1"/>
            <p:nvPr/>
          </p:nvSpPr>
          <p:spPr>
            <a:xfrm>
              <a:off x="-2519264" y="3136612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687" name="Groupe 686">
            <a:extLst>
              <a:ext uri="{FF2B5EF4-FFF2-40B4-BE49-F238E27FC236}">
                <a16:creationId xmlns:a16="http://schemas.microsoft.com/office/drawing/2014/main" id="{EB68835B-36FD-B888-67AC-306D0972F8B7}"/>
              </a:ext>
            </a:extLst>
          </p:cNvPr>
          <p:cNvGrpSpPr/>
          <p:nvPr/>
        </p:nvGrpSpPr>
        <p:grpSpPr>
          <a:xfrm>
            <a:off x="7193125" y="3340709"/>
            <a:ext cx="886171" cy="886171"/>
            <a:chOff x="-2196201" y="4165899"/>
            <a:chExt cx="886171" cy="886171"/>
          </a:xfrm>
        </p:grpSpPr>
        <p:grpSp>
          <p:nvGrpSpPr>
            <p:cNvPr id="688" name="Graphique 385">
              <a:extLst>
                <a:ext uri="{FF2B5EF4-FFF2-40B4-BE49-F238E27FC236}">
                  <a16:creationId xmlns:a16="http://schemas.microsoft.com/office/drawing/2014/main" id="{0530169C-A28B-A74F-9ED5-AB1E4A73C8AE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690" name="Ellipse 689">
                <a:extLst>
                  <a:ext uri="{FF2B5EF4-FFF2-40B4-BE49-F238E27FC236}">
                    <a16:creationId xmlns:a16="http://schemas.microsoft.com/office/drawing/2014/main" id="{7A580625-B83F-9D4C-3707-FA323FD7CD28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1" name="Ellipse 690">
                <a:extLst>
                  <a:ext uri="{FF2B5EF4-FFF2-40B4-BE49-F238E27FC236}">
                    <a16:creationId xmlns:a16="http://schemas.microsoft.com/office/drawing/2014/main" id="{3A8BA936-1369-1E29-E766-3CAB39C49925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89" name="ZoneTexte 688">
              <a:extLst>
                <a:ext uri="{FF2B5EF4-FFF2-40B4-BE49-F238E27FC236}">
                  <a16:creationId xmlns:a16="http://schemas.microsoft.com/office/drawing/2014/main" id="{10CFB4AF-AB40-F254-F50A-5DA75A1C7FA0}"/>
                </a:ext>
              </a:extLst>
            </p:cNvPr>
            <p:cNvSpPr txBox="1"/>
            <p:nvPr/>
          </p:nvSpPr>
          <p:spPr>
            <a:xfrm>
              <a:off x="-2085562" y="438930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692" name="Groupe 691">
            <a:extLst>
              <a:ext uri="{FF2B5EF4-FFF2-40B4-BE49-F238E27FC236}">
                <a16:creationId xmlns:a16="http://schemas.microsoft.com/office/drawing/2014/main" id="{69D7F20C-3816-72A0-6328-85B328B28A57}"/>
              </a:ext>
            </a:extLst>
          </p:cNvPr>
          <p:cNvGrpSpPr/>
          <p:nvPr/>
        </p:nvGrpSpPr>
        <p:grpSpPr>
          <a:xfrm>
            <a:off x="5453842" y="1740929"/>
            <a:ext cx="642158" cy="642158"/>
            <a:chOff x="-4110358" y="5865997"/>
            <a:chExt cx="642158" cy="642158"/>
          </a:xfrm>
        </p:grpSpPr>
        <p:grpSp>
          <p:nvGrpSpPr>
            <p:cNvPr id="693" name="Graphique 385">
              <a:extLst>
                <a:ext uri="{FF2B5EF4-FFF2-40B4-BE49-F238E27FC236}">
                  <a16:creationId xmlns:a16="http://schemas.microsoft.com/office/drawing/2014/main" id="{3BB8711C-935E-3EA8-2AE1-E28D7C541F5F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695" name="Ellipse 694">
                <a:extLst>
                  <a:ext uri="{FF2B5EF4-FFF2-40B4-BE49-F238E27FC236}">
                    <a16:creationId xmlns:a16="http://schemas.microsoft.com/office/drawing/2014/main" id="{BC4A5855-BB89-9ACE-BCA4-14359DBA5890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696" name="Ellipse 695">
                <a:extLst>
                  <a:ext uri="{FF2B5EF4-FFF2-40B4-BE49-F238E27FC236}">
                    <a16:creationId xmlns:a16="http://schemas.microsoft.com/office/drawing/2014/main" id="{F0C5A519-F48B-5E5B-0EDA-F32AF82A222A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94" name="ZoneTexte 693">
              <a:extLst>
                <a:ext uri="{FF2B5EF4-FFF2-40B4-BE49-F238E27FC236}">
                  <a16:creationId xmlns:a16="http://schemas.microsoft.com/office/drawing/2014/main" id="{DEA52B90-03EC-5341-B9BC-9CD61F259A9F}"/>
                </a:ext>
              </a:extLst>
            </p:cNvPr>
            <p:cNvSpPr txBox="1"/>
            <p:nvPr/>
          </p:nvSpPr>
          <p:spPr>
            <a:xfrm>
              <a:off x="-4059641" y="6014252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697" name="Forme libre 696">
            <a:extLst>
              <a:ext uri="{FF2B5EF4-FFF2-40B4-BE49-F238E27FC236}">
                <a16:creationId xmlns:a16="http://schemas.microsoft.com/office/drawing/2014/main" id="{69E89173-AEF5-2822-1310-755A5F1461BF}"/>
              </a:ext>
            </a:extLst>
          </p:cNvPr>
          <p:cNvSpPr/>
          <p:nvPr/>
        </p:nvSpPr>
        <p:spPr>
          <a:xfrm>
            <a:off x="9114130" y="363848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98" name="Group 46">
            <a:extLst>
              <a:ext uri="{FF2B5EF4-FFF2-40B4-BE49-F238E27FC236}">
                <a16:creationId xmlns:a16="http://schemas.microsoft.com/office/drawing/2014/main" id="{363A8708-3BE1-30F4-B5CB-D951AE1EECE7}"/>
              </a:ext>
            </a:extLst>
          </p:cNvPr>
          <p:cNvGrpSpPr/>
          <p:nvPr/>
        </p:nvGrpSpPr>
        <p:grpSpPr>
          <a:xfrm>
            <a:off x="9680995" y="3720429"/>
            <a:ext cx="1691640" cy="1013154"/>
            <a:chOff x="9636390" y="4480994"/>
            <a:chExt cx="1691640" cy="1013154"/>
          </a:xfrm>
        </p:grpSpPr>
        <p:sp>
          <p:nvSpPr>
            <p:cNvPr id="699" name="TextBox 36">
              <a:extLst>
                <a:ext uri="{FF2B5EF4-FFF2-40B4-BE49-F238E27FC236}">
                  <a16:creationId xmlns:a16="http://schemas.microsoft.com/office/drawing/2014/main" id="{C89176A8-4F91-894D-9DD6-4B772881E814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00" name="TextBox 37">
              <a:extLst>
                <a:ext uri="{FF2B5EF4-FFF2-40B4-BE49-F238E27FC236}">
                  <a16:creationId xmlns:a16="http://schemas.microsoft.com/office/drawing/2014/main" id="{53924AC5-DE6B-2A39-2D5A-438A3DE8900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01" name="Forme libre 700">
            <a:extLst>
              <a:ext uri="{FF2B5EF4-FFF2-40B4-BE49-F238E27FC236}">
                <a16:creationId xmlns:a16="http://schemas.microsoft.com/office/drawing/2014/main" id="{4A1C95A3-FAC7-65EA-12A1-03FE81A1B273}"/>
              </a:ext>
            </a:extLst>
          </p:cNvPr>
          <p:cNvSpPr/>
          <p:nvPr/>
        </p:nvSpPr>
        <p:spPr>
          <a:xfrm>
            <a:off x="1040647" y="19903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02" name="Group 46">
            <a:extLst>
              <a:ext uri="{FF2B5EF4-FFF2-40B4-BE49-F238E27FC236}">
                <a16:creationId xmlns:a16="http://schemas.microsoft.com/office/drawing/2014/main" id="{0E173CF3-BC8F-5B2A-A422-FE4C0A7579F7}"/>
              </a:ext>
            </a:extLst>
          </p:cNvPr>
          <p:cNvGrpSpPr/>
          <p:nvPr/>
        </p:nvGrpSpPr>
        <p:grpSpPr>
          <a:xfrm>
            <a:off x="1607512" y="2072330"/>
            <a:ext cx="1691640" cy="1013154"/>
            <a:chOff x="9636390" y="4480994"/>
            <a:chExt cx="1691640" cy="1013154"/>
          </a:xfrm>
        </p:grpSpPr>
        <p:sp>
          <p:nvSpPr>
            <p:cNvPr id="703" name="TextBox 36">
              <a:extLst>
                <a:ext uri="{FF2B5EF4-FFF2-40B4-BE49-F238E27FC236}">
                  <a16:creationId xmlns:a16="http://schemas.microsoft.com/office/drawing/2014/main" id="{BAB5EF7F-F84F-F854-B209-B3C68E9C33A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04" name="TextBox 37">
              <a:extLst>
                <a:ext uri="{FF2B5EF4-FFF2-40B4-BE49-F238E27FC236}">
                  <a16:creationId xmlns:a16="http://schemas.microsoft.com/office/drawing/2014/main" id="{EFBB1EC7-43C6-A4B8-EB33-96A4E83ACD20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05" name="Forme libre 704">
            <a:extLst>
              <a:ext uri="{FF2B5EF4-FFF2-40B4-BE49-F238E27FC236}">
                <a16:creationId xmlns:a16="http://schemas.microsoft.com/office/drawing/2014/main" id="{82EE96B7-FA7E-0897-0215-C9C4A8471D9C}"/>
              </a:ext>
            </a:extLst>
          </p:cNvPr>
          <p:cNvSpPr/>
          <p:nvPr/>
        </p:nvSpPr>
        <p:spPr>
          <a:xfrm>
            <a:off x="4341408" y="473358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06" name="Group 46">
            <a:extLst>
              <a:ext uri="{FF2B5EF4-FFF2-40B4-BE49-F238E27FC236}">
                <a16:creationId xmlns:a16="http://schemas.microsoft.com/office/drawing/2014/main" id="{674C84C2-3DE0-243C-8357-A3EC105968F5}"/>
              </a:ext>
            </a:extLst>
          </p:cNvPr>
          <p:cNvGrpSpPr/>
          <p:nvPr/>
        </p:nvGrpSpPr>
        <p:grpSpPr>
          <a:xfrm>
            <a:off x="4908273" y="4815530"/>
            <a:ext cx="1691640" cy="1013154"/>
            <a:chOff x="9636390" y="4480994"/>
            <a:chExt cx="1691640" cy="1013154"/>
          </a:xfrm>
        </p:grpSpPr>
        <p:sp>
          <p:nvSpPr>
            <p:cNvPr id="707" name="TextBox 36">
              <a:extLst>
                <a:ext uri="{FF2B5EF4-FFF2-40B4-BE49-F238E27FC236}">
                  <a16:creationId xmlns:a16="http://schemas.microsoft.com/office/drawing/2014/main" id="{95CB362C-04D3-106E-1B7E-EFA69656A85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8" name="TextBox 37">
              <a:extLst>
                <a:ext uri="{FF2B5EF4-FFF2-40B4-BE49-F238E27FC236}">
                  <a16:creationId xmlns:a16="http://schemas.microsoft.com/office/drawing/2014/main" id="{1CF759A8-ECA1-A06D-FA06-77947849BD10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15" name="Group 714">
            <a:extLst>
              <a:ext uri="{FF2B5EF4-FFF2-40B4-BE49-F238E27FC236}">
                <a16:creationId xmlns:a16="http://schemas.microsoft.com/office/drawing/2014/main" id="{B1E90DD0-3E56-9B4E-73FA-61C727106DED}"/>
              </a:ext>
            </a:extLst>
          </p:cNvPr>
          <p:cNvGrpSpPr/>
          <p:nvPr/>
        </p:nvGrpSpPr>
        <p:grpSpPr>
          <a:xfrm>
            <a:off x="2192392" y="2989901"/>
            <a:ext cx="1770957" cy="2228158"/>
            <a:chOff x="2192392" y="2989901"/>
            <a:chExt cx="1770957" cy="2228158"/>
          </a:xfrm>
        </p:grpSpPr>
        <p:sp>
          <p:nvSpPr>
            <p:cNvPr id="711" name="Arc 710">
              <a:extLst>
                <a:ext uri="{FF2B5EF4-FFF2-40B4-BE49-F238E27FC236}">
                  <a16:creationId xmlns:a16="http://schemas.microsoft.com/office/drawing/2014/main" id="{D359946B-F435-265A-3D44-0A5DDCD92FEE}"/>
                </a:ext>
              </a:extLst>
            </p:cNvPr>
            <p:cNvSpPr/>
            <p:nvPr/>
          </p:nvSpPr>
          <p:spPr>
            <a:xfrm rot="10800000" flipH="1">
              <a:off x="2192392" y="298990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14" name="Graphique 712" descr="Airplane avec un remplissage uni">
              <a:extLst>
                <a:ext uri="{FF2B5EF4-FFF2-40B4-BE49-F238E27FC236}">
                  <a16:creationId xmlns:a16="http://schemas.microsoft.com/office/drawing/2014/main" id="{B3C9129A-15F6-4C82-AF95-D1ABF1BD49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188360" flipH="1">
              <a:off x="2227084" y="4303659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44137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9523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Australia Dotted Map Infographic – Slide Template</vt:lpstr>
      <vt:lpstr>Australia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Australia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2026-01-13T16:57:53Z</dcterms:modified>
  <cp:category>Maps &amp; Flags</cp:category>
</cp:coreProperties>
</file>