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8" r:id="rId4"/>
    <p:sldId id="40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1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5450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23C6D-C501-7F07-4E2B-6BC285223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AEF959-EA60-62D8-0E05-647F481C77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61D28C-5BD2-184D-57E1-87EE683680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35180B-F823-7A3E-F3A8-80EA21B8D1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5242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China Dotted Map Infographic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04BAE9E9-FE35-E3AF-95AE-0B70FD8FAFAD}"/>
              </a:ext>
            </a:extLst>
          </p:cNvPr>
          <p:cNvGrpSpPr/>
          <p:nvPr/>
        </p:nvGrpSpPr>
        <p:grpSpPr>
          <a:xfrm>
            <a:off x="2791430" y="1033838"/>
            <a:ext cx="6609140" cy="4790324"/>
            <a:chOff x="-51859577" y="4925855"/>
            <a:chExt cx="6609140" cy="4790324"/>
          </a:xfrm>
          <a:solidFill>
            <a:schemeClr val="bg1">
              <a:lumMod val="50000"/>
            </a:schemeClr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F021A059-78B1-52FD-0089-F38270D861AD}"/>
                </a:ext>
              </a:extLst>
            </p:cNvPr>
            <p:cNvSpPr/>
            <p:nvPr/>
          </p:nvSpPr>
          <p:spPr>
            <a:xfrm>
              <a:off x="-47038927" y="6811114"/>
              <a:ext cx="78142" cy="781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A012ADFD-4808-4446-01E1-C69456E833DB}"/>
                </a:ext>
              </a:extLst>
            </p:cNvPr>
            <p:cNvSpPr/>
            <p:nvPr/>
          </p:nvSpPr>
          <p:spPr>
            <a:xfrm>
              <a:off x="-47738662" y="9099977"/>
              <a:ext cx="78142" cy="781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D7FA5558-05F0-A2B0-5A48-476D300C61C7}"/>
                </a:ext>
              </a:extLst>
            </p:cNvPr>
            <p:cNvSpPr/>
            <p:nvPr/>
          </p:nvSpPr>
          <p:spPr>
            <a:xfrm>
              <a:off x="-50149148" y="8157750"/>
              <a:ext cx="78142" cy="781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0B729AF9-8347-DD21-AB94-C80BF5C3B154}"/>
                </a:ext>
              </a:extLst>
            </p:cNvPr>
            <p:cNvSpPr/>
            <p:nvPr/>
          </p:nvSpPr>
          <p:spPr>
            <a:xfrm>
              <a:off x="-49449493" y="7753340"/>
              <a:ext cx="78142" cy="781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973DE629-E064-EB26-D00C-A849BF492CE7}"/>
                </a:ext>
              </a:extLst>
            </p:cNvPr>
            <p:cNvSpPr/>
            <p:nvPr/>
          </p:nvSpPr>
          <p:spPr>
            <a:xfrm>
              <a:off x="-47038927" y="8157750"/>
              <a:ext cx="78142" cy="781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3899B6D6-32AF-A1AF-3432-EA8AC1A78F3D}"/>
                </a:ext>
              </a:extLst>
            </p:cNvPr>
            <p:cNvSpPr/>
            <p:nvPr/>
          </p:nvSpPr>
          <p:spPr>
            <a:xfrm>
              <a:off x="-47038927" y="5464477"/>
              <a:ext cx="78142" cy="781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C8ADA2D4-A017-8001-A317-6F82220CFB33}"/>
                </a:ext>
              </a:extLst>
            </p:cNvPr>
            <p:cNvSpPr/>
            <p:nvPr/>
          </p:nvSpPr>
          <p:spPr>
            <a:xfrm>
              <a:off x="-47738662" y="7753340"/>
              <a:ext cx="78142" cy="781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1F5B1262-027B-84D8-DAB3-510527B9DE7A}"/>
                </a:ext>
              </a:extLst>
            </p:cNvPr>
            <p:cNvSpPr/>
            <p:nvPr/>
          </p:nvSpPr>
          <p:spPr>
            <a:xfrm>
              <a:off x="-50149148" y="6811114"/>
              <a:ext cx="78142" cy="781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8955DCFB-810F-A38C-64AF-D9A49AAC1658}"/>
                </a:ext>
              </a:extLst>
            </p:cNvPr>
            <p:cNvSpPr/>
            <p:nvPr/>
          </p:nvSpPr>
          <p:spPr>
            <a:xfrm>
              <a:off x="-47738662" y="6406704"/>
              <a:ext cx="78142" cy="781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C6BC71D5-4284-1667-2870-959C36D32521}"/>
                </a:ext>
              </a:extLst>
            </p:cNvPr>
            <p:cNvSpPr/>
            <p:nvPr/>
          </p:nvSpPr>
          <p:spPr>
            <a:xfrm>
              <a:off x="-46338950" y="6407026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51DFB6DD-9C2A-7D4D-615C-DA09FE9C860D}"/>
                </a:ext>
              </a:extLst>
            </p:cNvPr>
            <p:cNvSpPr/>
            <p:nvPr/>
          </p:nvSpPr>
          <p:spPr>
            <a:xfrm>
              <a:off x="-46027831" y="6407026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9AB07F3C-6553-5001-C128-4184259C3706}"/>
                </a:ext>
              </a:extLst>
            </p:cNvPr>
            <p:cNvSpPr/>
            <p:nvPr/>
          </p:nvSpPr>
          <p:spPr>
            <a:xfrm>
              <a:off x="-48749436" y="681111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63F4FF53-B885-AF64-A4B2-34D701400486}"/>
                </a:ext>
              </a:extLst>
            </p:cNvPr>
            <p:cNvSpPr/>
            <p:nvPr/>
          </p:nvSpPr>
          <p:spPr>
            <a:xfrm>
              <a:off x="-48438317" y="681111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CD41DFEE-1AC3-942C-C9F7-6E422CC3BBBE}"/>
                </a:ext>
              </a:extLst>
            </p:cNvPr>
            <p:cNvSpPr/>
            <p:nvPr/>
          </p:nvSpPr>
          <p:spPr>
            <a:xfrm>
              <a:off x="-46338950" y="5060389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643C4DCC-B0D1-6597-10D4-82E880833482}"/>
                </a:ext>
              </a:extLst>
            </p:cNvPr>
            <p:cNvSpPr/>
            <p:nvPr/>
          </p:nvSpPr>
          <p:spPr>
            <a:xfrm>
              <a:off x="-51160002" y="7753743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4E53A735-35F8-CC46-55A3-780BDE6AE0F7}"/>
                </a:ext>
              </a:extLst>
            </p:cNvPr>
            <p:cNvSpPr/>
            <p:nvPr/>
          </p:nvSpPr>
          <p:spPr>
            <a:xfrm>
              <a:off x="-50848884" y="7753663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C6ABDB45-F602-8E54-4A5B-6CEA737DEBC8}"/>
                </a:ext>
              </a:extLst>
            </p:cNvPr>
            <p:cNvSpPr/>
            <p:nvPr/>
          </p:nvSpPr>
          <p:spPr>
            <a:xfrm>
              <a:off x="-50848884" y="6407026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838C9681-6581-1A44-3CF7-73F0CE314DD8}"/>
                </a:ext>
              </a:extLst>
            </p:cNvPr>
            <p:cNvSpPr/>
            <p:nvPr/>
          </p:nvSpPr>
          <p:spPr>
            <a:xfrm>
              <a:off x="-51160002" y="6407026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EB5785C5-0227-D19D-3275-B8D36FECCA55}"/>
                </a:ext>
              </a:extLst>
            </p:cNvPr>
            <p:cNvSpPr/>
            <p:nvPr/>
          </p:nvSpPr>
          <p:spPr>
            <a:xfrm>
              <a:off x="-48438317" y="8157750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CFF99765-A4B6-4144-2440-6E4015B6A4EB}"/>
                </a:ext>
              </a:extLst>
            </p:cNvPr>
            <p:cNvSpPr/>
            <p:nvPr/>
          </p:nvSpPr>
          <p:spPr>
            <a:xfrm>
              <a:off x="-48749436" y="8157750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DBA972D9-28B7-C5BF-ABBC-0C1467D0ACC2}"/>
                </a:ext>
              </a:extLst>
            </p:cNvPr>
            <p:cNvSpPr/>
            <p:nvPr/>
          </p:nvSpPr>
          <p:spPr>
            <a:xfrm>
              <a:off x="-50460186" y="681111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EE00318C-61EC-5110-5CE5-324150C452D8}"/>
                </a:ext>
              </a:extLst>
            </p:cNvPr>
            <p:cNvSpPr/>
            <p:nvPr/>
          </p:nvSpPr>
          <p:spPr>
            <a:xfrm>
              <a:off x="-49138213" y="9100299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B87F2334-71D0-6350-A973-EFC62AC2A19F}"/>
                </a:ext>
              </a:extLst>
            </p:cNvPr>
            <p:cNvSpPr/>
            <p:nvPr/>
          </p:nvSpPr>
          <p:spPr>
            <a:xfrm>
              <a:off x="-46727647" y="5464477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F9F83048-93EB-6C3D-2FA9-BC750B452897}"/>
                </a:ext>
              </a:extLst>
            </p:cNvPr>
            <p:cNvSpPr/>
            <p:nvPr/>
          </p:nvSpPr>
          <p:spPr>
            <a:xfrm>
              <a:off x="-46727647" y="8157831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6C4184C5-6931-9A2F-904F-8D6278B86C7F}"/>
                </a:ext>
              </a:extLst>
            </p:cNvPr>
            <p:cNvSpPr/>
            <p:nvPr/>
          </p:nvSpPr>
          <p:spPr>
            <a:xfrm>
              <a:off x="-49138213" y="7753663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0F9D2070-E0F8-6A27-FAC9-30232DC46315}"/>
                </a:ext>
              </a:extLst>
            </p:cNvPr>
            <p:cNvSpPr/>
            <p:nvPr/>
          </p:nvSpPr>
          <p:spPr>
            <a:xfrm>
              <a:off x="-48049539" y="9100380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3D41FCFE-30D0-C105-6D9E-FD863A8A71A0}"/>
                </a:ext>
              </a:extLst>
            </p:cNvPr>
            <p:cNvSpPr/>
            <p:nvPr/>
          </p:nvSpPr>
          <p:spPr>
            <a:xfrm>
              <a:off x="-50460186" y="8157750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1BB5C50C-3587-8FB8-4ED3-751A618BEC44}"/>
                </a:ext>
              </a:extLst>
            </p:cNvPr>
            <p:cNvSpPr/>
            <p:nvPr/>
          </p:nvSpPr>
          <p:spPr>
            <a:xfrm>
              <a:off x="-48049539" y="775374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8D2827B7-C959-0E21-A52F-511A9D786019}"/>
                </a:ext>
              </a:extLst>
            </p:cNvPr>
            <p:cNvSpPr/>
            <p:nvPr/>
          </p:nvSpPr>
          <p:spPr>
            <a:xfrm>
              <a:off x="-46727647" y="681111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7B182049-7F31-8131-ABC9-FBF02C0645B8}"/>
                </a:ext>
              </a:extLst>
            </p:cNvPr>
            <p:cNvSpPr/>
            <p:nvPr/>
          </p:nvSpPr>
          <p:spPr>
            <a:xfrm>
              <a:off x="-47427382" y="640718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4CAA1D09-06B4-D316-C7DD-E2045A6EF499}"/>
                </a:ext>
              </a:extLst>
            </p:cNvPr>
            <p:cNvSpPr/>
            <p:nvPr/>
          </p:nvSpPr>
          <p:spPr>
            <a:xfrm>
              <a:off x="-49760290" y="640718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DB431E28-E298-A55A-90F2-E79C67B0C84E}"/>
                </a:ext>
              </a:extLst>
            </p:cNvPr>
            <p:cNvSpPr/>
            <p:nvPr/>
          </p:nvSpPr>
          <p:spPr>
            <a:xfrm>
              <a:off x="-49837949" y="6811194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297648EE-AF21-DAF9-2C2A-721B45827FDF}"/>
                </a:ext>
              </a:extLst>
            </p:cNvPr>
            <p:cNvSpPr/>
            <p:nvPr/>
          </p:nvSpPr>
          <p:spPr>
            <a:xfrm>
              <a:off x="-47349723" y="6811194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ECC931A1-AB8D-4426-E0FE-734B75A01058}"/>
                </a:ext>
              </a:extLst>
            </p:cNvPr>
            <p:cNvSpPr/>
            <p:nvPr/>
          </p:nvSpPr>
          <p:spPr>
            <a:xfrm>
              <a:off x="-47427382" y="910046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F66032D7-4E84-476E-F6AD-F8C0FCBBD884}"/>
                </a:ext>
              </a:extLst>
            </p:cNvPr>
            <p:cNvSpPr/>
            <p:nvPr/>
          </p:nvSpPr>
          <p:spPr>
            <a:xfrm>
              <a:off x="-49760290" y="7753824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C9307BEE-5FA1-DB6C-285E-953B216D1CDA}"/>
                </a:ext>
              </a:extLst>
            </p:cNvPr>
            <p:cNvSpPr/>
            <p:nvPr/>
          </p:nvSpPr>
          <p:spPr>
            <a:xfrm>
              <a:off x="-47349723" y="815783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B3817807-2410-1321-232A-EB0778F70018}"/>
                </a:ext>
              </a:extLst>
            </p:cNvPr>
            <p:cNvSpPr/>
            <p:nvPr/>
          </p:nvSpPr>
          <p:spPr>
            <a:xfrm>
              <a:off x="-49837949" y="815783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36B9AD18-C99A-2947-63C0-84AEBCB3386F}"/>
                </a:ext>
              </a:extLst>
            </p:cNvPr>
            <p:cNvSpPr/>
            <p:nvPr/>
          </p:nvSpPr>
          <p:spPr>
            <a:xfrm>
              <a:off x="-47427382" y="7753824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365635DD-CF41-7E16-B502-18282C25DE45}"/>
                </a:ext>
              </a:extLst>
            </p:cNvPr>
            <p:cNvSpPr/>
            <p:nvPr/>
          </p:nvSpPr>
          <p:spPr>
            <a:xfrm>
              <a:off x="-46183229" y="559941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BDB8D9F4-46CB-256D-BC61-DC6088427E80}"/>
                </a:ext>
              </a:extLst>
            </p:cNvPr>
            <p:cNvSpPr/>
            <p:nvPr/>
          </p:nvSpPr>
          <p:spPr>
            <a:xfrm>
              <a:off x="-49060393" y="815775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F0060E7B-2B76-B88B-A0D5-91BF3AA4AE2F}"/>
                </a:ext>
              </a:extLst>
            </p:cNvPr>
            <p:cNvSpPr/>
            <p:nvPr/>
          </p:nvSpPr>
          <p:spPr>
            <a:xfrm>
              <a:off x="-48127118" y="815775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9C2DE318-1A67-CCDA-2404-7BEDF087112C}"/>
                </a:ext>
              </a:extLst>
            </p:cNvPr>
            <p:cNvSpPr/>
            <p:nvPr/>
          </p:nvSpPr>
          <p:spPr>
            <a:xfrm>
              <a:off x="-51004282" y="829268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270483F8-1BC8-2684-79FC-0B6B9E66E098}"/>
                </a:ext>
              </a:extLst>
            </p:cNvPr>
            <p:cNvSpPr/>
            <p:nvPr/>
          </p:nvSpPr>
          <p:spPr>
            <a:xfrm>
              <a:off x="-50537604" y="775398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648FBBF9-E756-9B01-ABC3-EE7F18FB9ADD}"/>
                </a:ext>
              </a:extLst>
            </p:cNvPr>
            <p:cNvSpPr/>
            <p:nvPr/>
          </p:nvSpPr>
          <p:spPr>
            <a:xfrm>
              <a:off x="-48671696" y="829244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85BF5253-6E09-533B-3AE3-5B0AC40437D8}"/>
                </a:ext>
              </a:extLst>
            </p:cNvPr>
            <p:cNvSpPr/>
            <p:nvPr/>
          </p:nvSpPr>
          <p:spPr>
            <a:xfrm>
              <a:off x="-48515976" y="829244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35B31984-534B-AECA-7D02-FBE01BB51D90}"/>
                </a:ext>
              </a:extLst>
            </p:cNvPr>
            <p:cNvSpPr/>
            <p:nvPr/>
          </p:nvSpPr>
          <p:spPr>
            <a:xfrm>
              <a:off x="-47661003" y="761969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1FD32273-E1C0-9EF5-13D6-3489C42CA9E7}"/>
                </a:ext>
              </a:extLst>
            </p:cNvPr>
            <p:cNvSpPr/>
            <p:nvPr/>
          </p:nvSpPr>
          <p:spPr>
            <a:xfrm>
              <a:off x="-46416528" y="573411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3F2D3FE9-6EEC-F6C6-B59F-D5AE45F087FB}"/>
                </a:ext>
              </a:extLst>
            </p:cNvPr>
            <p:cNvSpPr/>
            <p:nvPr/>
          </p:nvSpPr>
          <p:spPr>
            <a:xfrm>
              <a:off x="-48593715" y="761904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16FA6DC8-E02F-09E3-31CB-515A2BEEF998}"/>
                </a:ext>
              </a:extLst>
            </p:cNvPr>
            <p:cNvSpPr/>
            <p:nvPr/>
          </p:nvSpPr>
          <p:spPr>
            <a:xfrm>
              <a:off x="-49526508" y="761961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F0443F06-F436-A459-B696-928620642489}"/>
                </a:ext>
              </a:extLst>
            </p:cNvPr>
            <p:cNvSpPr/>
            <p:nvPr/>
          </p:nvSpPr>
          <p:spPr>
            <a:xfrm>
              <a:off x="-45949850" y="573411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6DD35977-5CA4-86E3-EF91-74DD4ECDEF0B}"/>
                </a:ext>
              </a:extLst>
            </p:cNvPr>
            <p:cNvSpPr/>
            <p:nvPr/>
          </p:nvSpPr>
          <p:spPr>
            <a:xfrm>
              <a:off x="-50926462" y="761912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C15CBD8B-D31D-20FD-8BE8-A39C5E2AF00B}"/>
                </a:ext>
              </a:extLst>
            </p:cNvPr>
            <p:cNvSpPr/>
            <p:nvPr/>
          </p:nvSpPr>
          <p:spPr>
            <a:xfrm>
              <a:off x="-48360416" y="748435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F1C31C4F-11CD-3E9A-1914-45CEE029754C}"/>
                </a:ext>
              </a:extLst>
            </p:cNvPr>
            <p:cNvSpPr/>
            <p:nvPr/>
          </p:nvSpPr>
          <p:spPr>
            <a:xfrm>
              <a:off x="-48827095" y="748435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B4898A4E-A3AE-4998-937A-63ED68F0E777}"/>
                </a:ext>
              </a:extLst>
            </p:cNvPr>
            <p:cNvSpPr/>
            <p:nvPr/>
          </p:nvSpPr>
          <p:spPr>
            <a:xfrm>
              <a:off x="-46727486" y="734973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4580C66F-4FCD-70CD-9D46-E6E1D01D2AB1}"/>
                </a:ext>
              </a:extLst>
            </p:cNvPr>
            <p:cNvSpPr/>
            <p:nvPr/>
          </p:nvSpPr>
          <p:spPr>
            <a:xfrm>
              <a:off x="-47038524" y="734981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C1F04A57-9E56-CE65-6C94-016B069DE122}"/>
                </a:ext>
              </a:extLst>
            </p:cNvPr>
            <p:cNvSpPr/>
            <p:nvPr/>
          </p:nvSpPr>
          <p:spPr>
            <a:xfrm>
              <a:off x="-48438317" y="734973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041CACBA-5F4D-9A9C-C34A-42623B01D7FA}"/>
                </a:ext>
              </a:extLst>
            </p:cNvPr>
            <p:cNvSpPr/>
            <p:nvPr/>
          </p:nvSpPr>
          <p:spPr>
            <a:xfrm>
              <a:off x="-48593715" y="734997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A1694A35-B4DE-9FED-B2BD-95120DD39DE8}"/>
                </a:ext>
              </a:extLst>
            </p:cNvPr>
            <p:cNvSpPr/>
            <p:nvPr/>
          </p:nvSpPr>
          <p:spPr>
            <a:xfrm>
              <a:off x="-48749113" y="734973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B5EA4FC9-7042-DB4A-4465-A2714E6CAC0D}"/>
                </a:ext>
              </a:extLst>
            </p:cNvPr>
            <p:cNvSpPr/>
            <p:nvPr/>
          </p:nvSpPr>
          <p:spPr>
            <a:xfrm>
              <a:off x="-50148987" y="734981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7F80C1C5-654F-11E0-3AA3-8B74E19838B3}"/>
                </a:ext>
              </a:extLst>
            </p:cNvPr>
            <p:cNvSpPr/>
            <p:nvPr/>
          </p:nvSpPr>
          <p:spPr>
            <a:xfrm>
              <a:off x="-50304305" y="734997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AF9D825A-DF76-C5C4-F8E9-D43602FFBB8B}"/>
                </a:ext>
              </a:extLst>
            </p:cNvPr>
            <p:cNvSpPr/>
            <p:nvPr/>
          </p:nvSpPr>
          <p:spPr>
            <a:xfrm>
              <a:off x="-46338627" y="586872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082C42F8-C975-41FF-D7AE-C14471DC34A4}"/>
                </a:ext>
              </a:extLst>
            </p:cNvPr>
            <p:cNvSpPr/>
            <p:nvPr/>
          </p:nvSpPr>
          <p:spPr>
            <a:xfrm>
              <a:off x="-50459945" y="734973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6010CAC4-F437-A8E1-ADEC-5FDBE154EE9D}"/>
                </a:ext>
              </a:extLst>
            </p:cNvPr>
            <p:cNvSpPr/>
            <p:nvPr/>
          </p:nvSpPr>
          <p:spPr>
            <a:xfrm>
              <a:off x="-46027831" y="586872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FED26EFF-F46C-788F-6B97-F5D69B783A29}"/>
                </a:ext>
              </a:extLst>
            </p:cNvPr>
            <p:cNvSpPr/>
            <p:nvPr/>
          </p:nvSpPr>
          <p:spPr>
            <a:xfrm>
              <a:off x="-51548538" y="734973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969E951F-1D54-BF45-31D2-D20D1AA99552}"/>
                </a:ext>
              </a:extLst>
            </p:cNvPr>
            <p:cNvSpPr/>
            <p:nvPr/>
          </p:nvSpPr>
          <p:spPr>
            <a:xfrm>
              <a:off x="-51859577" y="734981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D9B2AB9A-5C5C-DC6F-FFAD-F798F0BC4C49}"/>
                </a:ext>
              </a:extLst>
            </p:cNvPr>
            <p:cNvSpPr/>
            <p:nvPr/>
          </p:nvSpPr>
          <p:spPr>
            <a:xfrm>
              <a:off x="-45561636" y="586888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6372C6DC-58B3-4AC1-195C-B9216124E8A7}"/>
                </a:ext>
              </a:extLst>
            </p:cNvPr>
            <p:cNvSpPr/>
            <p:nvPr/>
          </p:nvSpPr>
          <p:spPr>
            <a:xfrm>
              <a:off x="-47738420" y="721528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EA8F635B-DE5B-3804-D527-BE3AB642922D}"/>
                </a:ext>
              </a:extLst>
            </p:cNvPr>
            <p:cNvSpPr/>
            <p:nvPr/>
          </p:nvSpPr>
          <p:spPr>
            <a:xfrm>
              <a:off x="-47893819" y="721512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82215730-385D-069D-EB06-5D75EB620090}"/>
                </a:ext>
              </a:extLst>
            </p:cNvPr>
            <p:cNvSpPr/>
            <p:nvPr/>
          </p:nvSpPr>
          <p:spPr>
            <a:xfrm>
              <a:off x="-48049459" y="721536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52CE4213-5C7A-C211-EA64-61670246E957}"/>
                </a:ext>
              </a:extLst>
            </p:cNvPr>
            <p:cNvSpPr/>
            <p:nvPr/>
          </p:nvSpPr>
          <p:spPr>
            <a:xfrm>
              <a:off x="-49138052" y="721536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29EA99B6-B327-0A40-6450-CF7641726579}"/>
                </a:ext>
              </a:extLst>
            </p:cNvPr>
            <p:cNvSpPr/>
            <p:nvPr/>
          </p:nvSpPr>
          <p:spPr>
            <a:xfrm>
              <a:off x="-50459945" y="600309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A8103D2E-457B-C4A5-0B44-9A845DA58079}"/>
                </a:ext>
              </a:extLst>
            </p:cNvPr>
            <p:cNvSpPr/>
            <p:nvPr/>
          </p:nvSpPr>
          <p:spPr>
            <a:xfrm>
              <a:off x="-50304305" y="600334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E5A1ABB0-4438-8C38-9F56-00A5ED9C3DDA}"/>
                </a:ext>
              </a:extLst>
            </p:cNvPr>
            <p:cNvSpPr/>
            <p:nvPr/>
          </p:nvSpPr>
          <p:spPr>
            <a:xfrm>
              <a:off x="-50148987" y="600318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02019591-2440-A01B-B912-C907308D27F7}"/>
                </a:ext>
              </a:extLst>
            </p:cNvPr>
            <p:cNvSpPr/>
            <p:nvPr/>
          </p:nvSpPr>
          <p:spPr>
            <a:xfrm>
              <a:off x="-49293692" y="721520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9C067EAA-5CBA-81E3-8035-40BD4A620C2E}"/>
                </a:ext>
              </a:extLst>
            </p:cNvPr>
            <p:cNvSpPr/>
            <p:nvPr/>
          </p:nvSpPr>
          <p:spPr>
            <a:xfrm>
              <a:off x="-47038524" y="600318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C548B2DC-B370-DCCD-AF67-4B302190F250}"/>
                </a:ext>
              </a:extLst>
            </p:cNvPr>
            <p:cNvSpPr/>
            <p:nvPr/>
          </p:nvSpPr>
          <p:spPr>
            <a:xfrm>
              <a:off x="-46883126" y="600334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9D638BD1-2149-C5D0-19A9-A002B75F6F24}"/>
                </a:ext>
              </a:extLst>
            </p:cNvPr>
            <p:cNvSpPr/>
            <p:nvPr/>
          </p:nvSpPr>
          <p:spPr>
            <a:xfrm>
              <a:off x="-46727486" y="600309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966B4C12-11E6-9EF3-5B77-E49ED7B0C238}"/>
                </a:ext>
              </a:extLst>
            </p:cNvPr>
            <p:cNvSpPr/>
            <p:nvPr/>
          </p:nvSpPr>
          <p:spPr>
            <a:xfrm>
              <a:off x="-49449010" y="721528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99372B8E-6AAB-BC97-AAFE-00B32242DF6B}"/>
                </a:ext>
              </a:extLst>
            </p:cNvPr>
            <p:cNvSpPr/>
            <p:nvPr/>
          </p:nvSpPr>
          <p:spPr>
            <a:xfrm>
              <a:off x="-50848884" y="721536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B9E8EAA4-1349-5FFB-30A3-A878BEE6203C}"/>
                </a:ext>
              </a:extLst>
            </p:cNvPr>
            <p:cNvSpPr/>
            <p:nvPr/>
          </p:nvSpPr>
          <p:spPr>
            <a:xfrm>
              <a:off x="-51159680" y="721536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EAC35955-375C-C957-F876-3BC101B39322}"/>
                </a:ext>
              </a:extLst>
            </p:cNvPr>
            <p:cNvSpPr/>
            <p:nvPr/>
          </p:nvSpPr>
          <p:spPr>
            <a:xfrm>
              <a:off x="-51625794" y="721552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382E283D-A94E-A17A-6D66-A39CAC925BFE}"/>
                </a:ext>
              </a:extLst>
            </p:cNvPr>
            <p:cNvSpPr/>
            <p:nvPr/>
          </p:nvSpPr>
          <p:spPr>
            <a:xfrm>
              <a:off x="-50770902" y="708074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6A3721D7-DD3D-FDB1-00C1-41324D3AA51A}"/>
                </a:ext>
              </a:extLst>
            </p:cNvPr>
            <p:cNvSpPr/>
            <p:nvPr/>
          </p:nvSpPr>
          <p:spPr>
            <a:xfrm>
              <a:off x="-51237581" y="708074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1DEB1BCF-07D3-3363-9BD9-51B2FA8DBFB2}"/>
                </a:ext>
              </a:extLst>
            </p:cNvPr>
            <p:cNvSpPr/>
            <p:nvPr/>
          </p:nvSpPr>
          <p:spPr>
            <a:xfrm>
              <a:off x="-45638892" y="600309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38322B80-590E-D108-4533-023BA90787A0}"/>
                </a:ext>
              </a:extLst>
            </p:cNvPr>
            <p:cNvSpPr/>
            <p:nvPr/>
          </p:nvSpPr>
          <p:spPr>
            <a:xfrm>
              <a:off x="-48515976" y="6945810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D320BD9F-C704-844F-3762-A7B320BD89CA}"/>
                </a:ext>
              </a:extLst>
            </p:cNvPr>
            <p:cNvSpPr/>
            <p:nvPr/>
          </p:nvSpPr>
          <p:spPr>
            <a:xfrm>
              <a:off x="-45327934" y="600318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CED13785-B5EB-612F-2398-557872734556}"/>
                </a:ext>
              </a:extLst>
            </p:cNvPr>
            <p:cNvSpPr/>
            <p:nvPr/>
          </p:nvSpPr>
          <p:spPr>
            <a:xfrm>
              <a:off x="-48671696" y="6945810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7E25C4B9-AEB5-85D8-E87D-E664BC22CA88}"/>
                </a:ext>
              </a:extLst>
            </p:cNvPr>
            <p:cNvSpPr/>
            <p:nvPr/>
          </p:nvSpPr>
          <p:spPr>
            <a:xfrm>
              <a:off x="-51004282" y="694605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58250FAC-596B-632A-4572-0EAB8E4479B9}"/>
                </a:ext>
              </a:extLst>
            </p:cNvPr>
            <p:cNvSpPr/>
            <p:nvPr/>
          </p:nvSpPr>
          <p:spPr>
            <a:xfrm>
              <a:off x="-50770902" y="842738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E39AFF5E-A9BD-9915-B2E7-7B1C7789F5AC}"/>
                </a:ext>
              </a:extLst>
            </p:cNvPr>
            <p:cNvSpPr/>
            <p:nvPr/>
          </p:nvSpPr>
          <p:spPr>
            <a:xfrm>
              <a:off x="-49293692" y="856183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8D849F41-956D-4605-2546-6A32077FF252}"/>
                </a:ext>
              </a:extLst>
            </p:cNvPr>
            <p:cNvSpPr/>
            <p:nvPr/>
          </p:nvSpPr>
          <p:spPr>
            <a:xfrm>
              <a:off x="-49138052" y="856199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7517E4A9-8F51-0B31-B2DA-8DB4115C4E31}"/>
                </a:ext>
              </a:extLst>
            </p:cNvPr>
            <p:cNvSpPr/>
            <p:nvPr/>
          </p:nvSpPr>
          <p:spPr>
            <a:xfrm>
              <a:off x="-48127118" y="681111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8470BF6E-8D69-431E-4623-13F99E5FCBE5}"/>
                </a:ext>
              </a:extLst>
            </p:cNvPr>
            <p:cNvSpPr/>
            <p:nvPr/>
          </p:nvSpPr>
          <p:spPr>
            <a:xfrm>
              <a:off x="-48049459" y="856199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B6BD4B96-AE8E-4301-AD21-254B222E008C}"/>
                </a:ext>
              </a:extLst>
            </p:cNvPr>
            <p:cNvSpPr/>
            <p:nvPr/>
          </p:nvSpPr>
          <p:spPr>
            <a:xfrm>
              <a:off x="-47893819" y="856183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214DDFF9-2157-0F65-F2BA-D8E555432E51}"/>
                </a:ext>
              </a:extLst>
            </p:cNvPr>
            <p:cNvSpPr/>
            <p:nvPr/>
          </p:nvSpPr>
          <p:spPr>
            <a:xfrm>
              <a:off x="-49060393" y="681111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608B0A7A-6458-E9F8-D540-68FC7E0D0E4A}"/>
                </a:ext>
              </a:extLst>
            </p:cNvPr>
            <p:cNvSpPr/>
            <p:nvPr/>
          </p:nvSpPr>
          <p:spPr>
            <a:xfrm>
              <a:off x="-47738420" y="856191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853E9126-50F4-F4A1-FF04-437011E94BA7}"/>
                </a:ext>
              </a:extLst>
            </p:cNvPr>
            <p:cNvSpPr/>
            <p:nvPr/>
          </p:nvSpPr>
          <p:spPr>
            <a:xfrm>
              <a:off x="-48749113" y="869637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E80AF713-A5C7-B95B-ACF4-3519BFFD4FE4}"/>
                </a:ext>
              </a:extLst>
            </p:cNvPr>
            <p:cNvSpPr/>
            <p:nvPr/>
          </p:nvSpPr>
          <p:spPr>
            <a:xfrm>
              <a:off x="-48593715" y="869661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49D1697A-3676-6D9A-412B-65DC0AA0654E}"/>
                </a:ext>
              </a:extLst>
            </p:cNvPr>
            <p:cNvSpPr/>
            <p:nvPr/>
          </p:nvSpPr>
          <p:spPr>
            <a:xfrm>
              <a:off x="-45716551" y="640734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A71C6A68-B62E-D9C3-3B60-B0BF83784A98}"/>
                </a:ext>
              </a:extLst>
            </p:cNvPr>
            <p:cNvSpPr/>
            <p:nvPr/>
          </p:nvSpPr>
          <p:spPr>
            <a:xfrm>
              <a:off x="-48438317" y="869637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494AB982-DCEB-CC89-B3B7-FC93F101A3A2}"/>
                </a:ext>
              </a:extLst>
            </p:cNvPr>
            <p:cNvSpPr/>
            <p:nvPr/>
          </p:nvSpPr>
          <p:spPr>
            <a:xfrm>
              <a:off x="-47038524" y="869645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43AD07E6-C59C-790B-89E7-45BCF06C95E0}"/>
                </a:ext>
              </a:extLst>
            </p:cNvPr>
            <p:cNvSpPr/>
            <p:nvPr/>
          </p:nvSpPr>
          <p:spPr>
            <a:xfrm>
              <a:off x="-46649907" y="640734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9F71988F-E20D-210F-C1DD-E06589BDE490}"/>
                </a:ext>
              </a:extLst>
            </p:cNvPr>
            <p:cNvSpPr/>
            <p:nvPr/>
          </p:nvSpPr>
          <p:spPr>
            <a:xfrm>
              <a:off x="-48827095" y="883098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653B8956-25E7-0B3D-F287-B149E7EA768E}"/>
                </a:ext>
              </a:extLst>
            </p:cNvPr>
            <p:cNvSpPr/>
            <p:nvPr/>
          </p:nvSpPr>
          <p:spPr>
            <a:xfrm>
              <a:off x="-48360416" y="883098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D521E788-2CCE-7463-5986-D8C3DE0D6FCA}"/>
                </a:ext>
              </a:extLst>
            </p:cNvPr>
            <p:cNvSpPr/>
            <p:nvPr/>
          </p:nvSpPr>
          <p:spPr>
            <a:xfrm>
              <a:off x="-48593715" y="896568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D4F3E369-004B-BF43-4B8D-89BBC36F2D9A}"/>
                </a:ext>
              </a:extLst>
            </p:cNvPr>
            <p:cNvSpPr/>
            <p:nvPr/>
          </p:nvSpPr>
          <p:spPr>
            <a:xfrm>
              <a:off x="-50537604" y="640734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A93FCF8F-EB78-B83C-D2C5-D43AECDD49A7}"/>
                </a:ext>
              </a:extLst>
            </p:cNvPr>
            <p:cNvSpPr/>
            <p:nvPr/>
          </p:nvSpPr>
          <p:spPr>
            <a:xfrm>
              <a:off x="-46649907" y="506071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D37906EC-8BE1-786A-485C-E82F6B0265E7}"/>
                </a:ext>
              </a:extLst>
            </p:cNvPr>
            <p:cNvSpPr/>
            <p:nvPr/>
          </p:nvSpPr>
          <p:spPr>
            <a:xfrm>
              <a:off x="-50926462" y="627249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AF3D415D-6C00-15C4-4182-732B7E351772}"/>
                </a:ext>
              </a:extLst>
            </p:cNvPr>
            <p:cNvSpPr/>
            <p:nvPr/>
          </p:nvSpPr>
          <p:spPr>
            <a:xfrm>
              <a:off x="-46261130" y="4925855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EE2D8ACF-2F3A-EA6E-0AB5-EF6CB73E731E}"/>
                </a:ext>
              </a:extLst>
            </p:cNvPr>
            <p:cNvSpPr/>
            <p:nvPr/>
          </p:nvSpPr>
          <p:spPr>
            <a:xfrm>
              <a:off x="-46261130" y="627249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1C44757D-9EA5-FA86-AAA2-844A4CD95689}"/>
                </a:ext>
              </a:extLst>
            </p:cNvPr>
            <p:cNvSpPr/>
            <p:nvPr/>
          </p:nvSpPr>
          <p:spPr>
            <a:xfrm>
              <a:off x="-47661003" y="627305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D54C1DAD-BAB7-F628-F1D9-052A29BCBE5F}"/>
                </a:ext>
              </a:extLst>
            </p:cNvPr>
            <p:cNvSpPr/>
            <p:nvPr/>
          </p:nvSpPr>
          <p:spPr>
            <a:xfrm>
              <a:off x="-50304466" y="627241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4B681905-56AD-7338-0B0C-3BFDAD3C5099}"/>
                </a:ext>
              </a:extLst>
            </p:cNvPr>
            <p:cNvSpPr/>
            <p:nvPr/>
          </p:nvSpPr>
          <p:spPr>
            <a:xfrm>
              <a:off x="-50226243" y="775398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42E680EA-2E6E-D7EB-5630-10C43244EEBC}"/>
                </a:ext>
              </a:extLst>
            </p:cNvPr>
            <p:cNvSpPr/>
            <p:nvPr/>
          </p:nvSpPr>
          <p:spPr>
            <a:xfrm>
              <a:off x="-50071328" y="775398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D50A588A-090C-8E90-BA1D-6657F421D3C6}"/>
                </a:ext>
              </a:extLst>
            </p:cNvPr>
            <p:cNvSpPr/>
            <p:nvPr/>
          </p:nvSpPr>
          <p:spPr>
            <a:xfrm>
              <a:off x="-49837627" y="627305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2DDCAEB6-BE45-CE6E-4A03-52EFB3908C03}"/>
                </a:ext>
              </a:extLst>
            </p:cNvPr>
            <p:cNvSpPr/>
            <p:nvPr/>
          </p:nvSpPr>
          <p:spPr>
            <a:xfrm>
              <a:off x="-50459945" y="627305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BF148A1F-E537-D036-C765-8C841D5A9E9C}"/>
                </a:ext>
              </a:extLst>
            </p:cNvPr>
            <p:cNvSpPr/>
            <p:nvPr/>
          </p:nvSpPr>
          <p:spPr>
            <a:xfrm>
              <a:off x="-48826853" y="775398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85721D84-3AEF-96D1-1922-14DF4F136829}"/>
                </a:ext>
              </a:extLst>
            </p:cNvPr>
            <p:cNvSpPr/>
            <p:nvPr/>
          </p:nvSpPr>
          <p:spPr>
            <a:xfrm>
              <a:off x="-47349723" y="627305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2F9597CB-CABE-7D14-6D68-DB2A1CF9BF44}"/>
                </a:ext>
              </a:extLst>
            </p:cNvPr>
            <p:cNvSpPr/>
            <p:nvPr/>
          </p:nvSpPr>
          <p:spPr>
            <a:xfrm>
              <a:off x="-48671938" y="775398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02D422A9-A213-409A-6FE8-AA49B02AE7B6}"/>
                </a:ext>
              </a:extLst>
            </p:cNvPr>
            <p:cNvSpPr/>
            <p:nvPr/>
          </p:nvSpPr>
          <p:spPr>
            <a:xfrm>
              <a:off x="-48515412" y="775398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7A0447CB-D96D-5821-A6D2-88DD3657D365}"/>
                </a:ext>
              </a:extLst>
            </p:cNvPr>
            <p:cNvSpPr/>
            <p:nvPr/>
          </p:nvSpPr>
          <p:spPr>
            <a:xfrm>
              <a:off x="-46883045" y="627241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648DDC62-F7AB-D00A-BF99-79383C3D79DA}"/>
                </a:ext>
              </a:extLst>
            </p:cNvPr>
            <p:cNvSpPr/>
            <p:nvPr/>
          </p:nvSpPr>
          <p:spPr>
            <a:xfrm>
              <a:off x="-46727324" y="627305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FECC6631-84B4-6483-C70F-EF032BC5B730}"/>
                </a:ext>
              </a:extLst>
            </p:cNvPr>
            <p:cNvSpPr/>
            <p:nvPr/>
          </p:nvSpPr>
          <p:spPr>
            <a:xfrm>
              <a:off x="-48360497" y="775398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3A1ADFE0-0CAF-ACD7-2566-57E141807745}"/>
                </a:ext>
              </a:extLst>
            </p:cNvPr>
            <p:cNvSpPr/>
            <p:nvPr/>
          </p:nvSpPr>
          <p:spPr>
            <a:xfrm>
              <a:off x="-46027670" y="559893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BF66C9D0-E928-6ECD-99CD-7D374D446BEB}"/>
                </a:ext>
              </a:extLst>
            </p:cNvPr>
            <p:cNvSpPr/>
            <p:nvPr/>
          </p:nvSpPr>
          <p:spPr>
            <a:xfrm>
              <a:off x="-47116022" y="775398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5C174A76-BAAE-699B-437F-943C17F7D371}"/>
                </a:ext>
              </a:extLst>
            </p:cNvPr>
            <p:cNvSpPr/>
            <p:nvPr/>
          </p:nvSpPr>
          <p:spPr>
            <a:xfrm>
              <a:off x="-47349723" y="761969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7F70CE8D-B89E-C070-234E-8C4EE87D37E9}"/>
                </a:ext>
              </a:extLst>
            </p:cNvPr>
            <p:cNvSpPr/>
            <p:nvPr/>
          </p:nvSpPr>
          <p:spPr>
            <a:xfrm>
              <a:off x="-46961107" y="775398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A3148B33-33A0-7C0F-5670-AF0A556288FF}"/>
                </a:ext>
              </a:extLst>
            </p:cNvPr>
            <p:cNvSpPr/>
            <p:nvPr/>
          </p:nvSpPr>
          <p:spPr>
            <a:xfrm>
              <a:off x="-47815918" y="761945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5DB69A19-0039-5C0E-52A2-E0030AF30714}"/>
                </a:ext>
              </a:extLst>
            </p:cNvPr>
            <p:cNvSpPr/>
            <p:nvPr/>
          </p:nvSpPr>
          <p:spPr>
            <a:xfrm>
              <a:off x="-45638892" y="627305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37AB827F-2BD6-41A9-5DFA-43430E2D7350}"/>
                </a:ext>
              </a:extLst>
            </p:cNvPr>
            <p:cNvSpPr/>
            <p:nvPr/>
          </p:nvSpPr>
          <p:spPr>
            <a:xfrm>
              <a:off x="-51393140" y="788835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3E0DF4DD-3ACC-9265-57AE-C95DFCECC28D}"/>
                </a:ext>
              </a:extLst>
            </p:cNvPr>
            <p:cNvSpPr/>
            <p:nvPr/>
          </p:nvSpPr>
          <p:spPr>
            <a:xfrm>
              <a:off x="-48438156" y="761969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928D747B-77D8-DE4B-8D48-09B2DEF9EB11}"/>
                </a:ext>
              </a:extLst>
            </p:cNvPr>
            <p:cNvSpPr/>
            <p:nvPr/>
          </p:nvSpPr>
          <p:spPr>
            <a:xfrm>
              <a:off x="-48749113" y="761969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42485EEC-7247-A314-454A-70AE1624CDA2}"/>
                </a:ext>
              </a:extLst>
            </p:cNvPr>
            <p:cNvSpPr/>
            <p:nvPr/>
          </p:nvSpPr>
          <p:spPr>
            <a:xfrm>
              <a:off x="-49371351" y="761945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A8CF4FF6-910E-FBCF-C0F5-8F44A69E77A4}"/>
                </a:ext>
              </a:extLst>
            </p:cNvPr>
            <p:cNvSpPr/>
            <p:nvPr/>
          </p:nvSpPr>
          <p:spPr>
            <a:xfrm>
              <a:off x="-49837627" y="761969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948623B0-42BA-56AE-A2AA-D6C46389F6ED}"/>
                </a:ext>
              </a:extLst>
            </p:cNvPr>
            <p:cNvSpPr/>
            <p:nvPr/>
          </p:nvSpPr>
          <p:spPr>
            <a:xfrm>
              <a:off x="-50382528" y="640734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1AEED171-E95B-136D-B70D-59029D333310}"/>
                </a:ext>
              </a:extLst>
            </p:cNvPr>
            <p:cNvSpPr/>
            <p:nvPr/>
          </p:nvSpPr>
          <p:spPr>
            <a:xfrm>
              <a:off x="-50226243" y="640734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F8D5452A-E112-510A-B79D-3A46E50D68F6}"/>
                </a:ext>
              </a:extLst>
            </p:cNvPr>
            <p:cNvSpPr/>
            <p:nvPr/>
          </p:nvSpPr>
          <p:spPr>
            <a:xfrm>
              <a:off x="-50071328" y="640734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5BDC4691-38FC-5D3F-66B0-2E63F4A08066}"/>
                </a:ext>
              </a:extLst>
            </p:cNvPr>
            <p:cNvSpPr/>
            <p:nvPr/>
          </p:nvSpPr>
          <p:spPr>
            <a:xfrm>
              <a:off x="-50304466" y="761904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A5B65002-5CDB-77F5-5DC3-6D419B5932EB}"/>
                </a:ext>
              </a:extLst>
            </p:cNvPr>
            <p:cNvSpPr/>
            <p:nvPr/>
          </p:nvSpPr>
          <p:spPr>
            <a:xfrm>
              <a:off x="-50459945" y="761969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F32484A3-C827-0AAC-D4BC-2D81BFBE6265}"/>
                </a:ext>
              </a:extLst>
            </p:cNvPr>
            <p:cNvSpPr/>
            <p:nvPr/>
          </p:nvSpPr>
          <p:spPr>
            <a:xfrm>
              <a:off x="-46727324" y="492641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24E55FD2-4F66-E924-7AF8-FF1BFFD356FA}"/>
                </a:ext>
              </a:extLst>
            </p:cNvPr>
            <p:cNvSpPr/>
            <p:nvPr/>
          </p:nvSpPr>
          <p:spPr>
            <a:xfrm>
              <a:off x="-47116424" y="748427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F29D17EE-56AF-72DE-9251-42E689FEC03C}"/>
                </a:ext>
              </a:extLst>
            </p:cNvPr>
            <p:cNvSpPr/>
            <p:nvPr/>
          </p:nvSpPr>
          <p:spPr>
            <a:xfrm>
              <a:off x="-51314998" y="80234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0837F51E-D1B5-2AA8-07BB-8F0DD59F1657}"/>
                </a:ext>
              </a:extLst>
            </p:cNvPr>
            <p:cNvSpPr/>
            <p:nvPr/>
          </p:nvSpPr>
          <p:spPr>
            <a:xfrm>
              <a:off x="-51004040" y="80234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11E39C6D-3BF9-3DC9-EA3E-B1457121F146}"/>
                </a:ext>
              </a:extLst>
            </p:cNvPr>
            <p:cNvSpPr/>
            <p:nvPr/>
          </p:nvSpPr>
          <p:spPr>
            <a:xfrm>
              <a:off x="-48360497" y="910062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BA557865-A69C-4D78-61F4-6DC860C818D4}"/>
                </a:ext>
              </a:extLst>
            </p:cNvPr>
            <p:cNvSpPr/>
            <p:nvPr/>
          </p:nvSpPr>
          <p:spPr>
            <a:xfrm>
              <a:off x="-47116022" y="640734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B6DCE91B-E4CA-32B2-CC40-AD276EA9371A}"/>
                </a:ext>
              </a:extLst>
            </p:cNvPr>
            <p:cNvSpPr/>
            <p:nvPr/>
          </p:nvSpPr>
          <p:spPr>
            <a:xfrm>
              <a:off x="-46961107" y="640734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F529B637-F018-0C2B-E59A-F29FF1399B3D}"/>
                </a:ext>
              </a:extLst>
            </p:cNvPr>
            <p:cNvSpPr/>
            <p:nvPr/>
          </p:nvSpPr>
          <p:spPr>
            <a:xfrm>
              <a:off x="-46804742" y="640726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8E08A212-E815-DA6B-40C9-157EDCCC8917}"/>
                </a:ext>
              </a:extLst>
            </p:cNvPr>
            <p:cNvSpPr/>
            <p:nvPr/>
          </p:nvSpPr>
          <p:spPr>
            <a:xfrm>
              <a:off x="-50071087" y="748427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53105192-2C5D-F2DD-A2F5-2EBE7B8FA190}"/>
                </a:ext>
              </a:extLst>
            </p:cNvPr>
            <p:cNvSpPr/>
            <p:nvPr/>
          </p:nvSpPr>
          <p:spPr>
            <a:xfrm>
              <a:off x="-50382125" y="802329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FBC07B8D-2A1B-4051-C929-E4E293631ECF}"/>
                </a:ext>
              </a:extLst>
            </p:cNvPr>
            <p:cNvSpPr/>
            <p:nvPr/>
          </p:nvSpPr>
          <p:spPr>
            <a:xfrm>
              <a:off x="-48826853" y="910062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A247710C-AA4F-1E59-F38F-66559EE525D1}"/>
                </a:ext>
              </a:extLst>
            </p:cNvPr>
            <p:cNvSpPr/>
            <p:nvPr/>
          </p:nvSpPr>
          <p:spPr>
            <a:xfrm>
              <a:off x="-50537523" y="586880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327CF0CE-108A-1605-BB21-2283C515302D}"/>
                </a:ext>
              </a:extLst>
            </p:cNvPr>
            <p:cNvSpPr/>
            <p:nvPr/>
          </p:nvSpPr>
          <p:spPr>
            <a:xfrm>
              <a:off x="-47349723" y="896632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DC816720-AC52-CCF8-E9EC-9EA61A734116}"/>
                </a:ext>
              </a:extLst>
            </p:cNvPr>
            <p:cNvSpPr/>
            <p:nvPr/>
          </p:nvSpPr>
          <p:spPr>
            <a:xfrm>
              <a:off x="-47815918" y="896608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81A4366E-5225-3109-6555-FD2E4F99653F}"/>
                </a:ext>
              </a:extLst>
            </p:cNvPr>
            <p:cNvSpPr/>
            <p:nvPr/>
          </p:nvSpPr>
          <p:spPr>
            <a:xfrm>
              <a:off x="-47349562" y="734981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C4B9A4A0-B34C-91FE-5743-E9899B9A8C22}"/>
                </a:ext>
              </a:extLst>
            </p:cNvPr>
            <p:cNvSpPr/>
            <p:nvPr/>
          </p:nvSpPr>
          <p:spPr>
            <a:xfrm>
              <a:off x="-47660923" y="734981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8BC01164-F6CA-9FA6-7A6C-B6C7ADC1898F}"/>
                </a:ext>
              </a:extLst>
            </p:cNvPr>
            <p:cNvSpPr/>
            <p:nvPr/>
          </p:nvSpPr>
          <p:spPr>
            <a:xfrm>
              <a:off x="-48438156" y="896632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E3267ECA-772C-6E28-1F3B-93103A0E7B3B}"/>
                </a:ext>
              </a:extLst>
            </p:cNvPr>
            <p:cNvSpPr/>
            <p:nvPr/>
          </p:nvSpPr>
          <p:spPr>
            <a:xfrm>
              <a:off x="-48749113" y="896632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85F771A3-FA6E-20AA-4344-B12795A6F382}"/>
                </a:ext>
              </a:extLst>
            </p:cNvPr>
            <p:cNvSpPr/>
            <p:nvPr/>
          </p:nvSpPr>
          <p:spPr>
            <a:xfrm>
              <a:off x="-48126956" y="734981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292ED3F1-5FDD-1CDE-9451-9A1C460A54C4}"/>
                </a:ext>
              </a:extLst>
            </p:cNvPr>
            <p:cNvSpPr/>
            <p:nvPr/>
          </p:nvSpPr>
          <p:spPr>
            <a:xfrm>
              <a:off x="-49060393" y="734981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F5D7807F-A1C5-2DB5-113D-903C9E85217B}"/>
                </a:ext>
              </a:extLst>
            </p:cNvPr>
            <p:cNvSpPr/>
            <p:nvPr/>
          </p:nvSpPr>
          <p:spPr>
            <a:xfrm>
              <a:off x="-49526347" y="734981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1691828A-B92B-DEE0-0355-8F2D793A330E}"/>
                </a:ext>
              </a:extLst>
            </p:cNvPr>
            <p:cNvSpPr/>
            <p:nvPr/>
          </p:nvSpPr>
          <p:spPr>
            <a:xfrm>
              <a:off x="-49837788" y="734981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8DA66D39-E58F-92F3-B149-F7AB53E00137}"/>
                </a:ext>
              </a:extLst>
            </p:cNvPr>
            <p:cNvSpPr/>
            <p:nvPr/>
          </p:nvSpPr>
          <p:spPr>
            <a:xfrm>
              <a:off x="-47116424" y="88309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AB1A438A-24D9-CF6D-C08F-B1424806C9F1}"/>
                </a:ext>
              </a:extLst>
            </p:cNvPr>
            <p:cNvSpPr/>
            <p:nvPr/>
          </p:nvSpPr>
          <p:spPr>
            <a:xfrm>
              <a:off x="-46649827" y="586880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E655114B-0976-D21C-FC5E-D9CD5FA90718}"/>
                </a:ext>
              </a:extLst>
            </p:cNvPr>
            <p:cNvSpPr/>
            <p:nvPr/>
          </p:nvSpPr>
          <p:spPr>
            <a:xfrm>
              <a:off x="-46183229" y="586856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6C7B69A7-C534-DA5E-0C6A-41784EB27F97}"/>
                </a:ext>
              </a:extLst>
            </p:cNvPr>
            <p:cNvSpPr/>
            <p:nvPr/>
          </p:nvSpPr>
          <p:spPr>
            <a:xfrm>
              <a:off x="-48049459" y="963884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BED635AC-723E-BA7C-2811-3F7E5DA1A1FB}"/>
                </a:ext>
              </a:extLst>
            </p:cNvPr>
            <p:cNvSpPr/>
            <p:nvPr/>
          </p:nvSpPr>
          <p:spPr>
            <a:xfrm>
              <a:off x="-50771225" y="734981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DCA831E3-E95A-F174-C274-E1DF824EFC74}"/>
                </a:ext>
              </a:extLst>
            </p:cNvPr>
            <p:cNvSpPr/>
            <p:nvPr/>
          </p:nvSpPr>
          <p:spPr>
            <a:xfrm>
              <a:off x="-51082344" y="734981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CB911300-DC99-7365-846A-DBAF97A354B9}"/>
                </a:ext>
              </a:extLst>
            </p:cNvPr>
            <p:cNvSpPr/>
            <p:nvPr/>
          </p:nvSpPr>
          <p:spPr>
            <a:xfrm>
              <a:off x="-51237178" y="734981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D0BF5685-6B3B-C5A1-30C2-C46465C53746}"/>
                </a:ext>
              </a:extLst>
            </p:cNvPr>
            <p:cNvSpPr/>
            <p:nvPr/>
          </p:nvSpPr>
          <p:spPr>
            <a:xfrm>
              <a:off x="-51704017" y="73500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B903CF53-12CA-439A-F75C-1F5FFEE7C31B}"/>
                </a:ext>
              </a:extLst>
            </p:cNvPr>
            <p:cNvSpPr/>
            <p:nvPr/>
          </p:nvSpPr>
          <p:spPr>
            <a:xfrm>
              <a:off x="-45716470" y="586880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582A860A-BA66-AAF6-CA00-32900E6F8502}"/>
                </a:ext>
              </a:extLst>
            </p:cNvPr>
            <p:cNvSpPr/>
            <p:nvPr/>
          </p:nvSpPr>
          <p:spPr>
            <a:xfrm>
              <a:off x="-47115861" y="721544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9D9323D5-D007-B945-2FE0-966541141A3D}"/>
                </a:ext>
              </a:extLst>
            </p:cNvPr>
            <p:cNvSpPr/>
            <p:nvPr/>
          </p:nvSpPr>
          <p:spPr>
            <a:xfrm>
              <a:off x="-47427221" y="721544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5908F3C5-1C91-05DC-B39D-EF8005791800}"/>
                </a:ext>
              </a:extLst>
            </p:cNvPr>
            <p:cNvSpPr/>
            <p:nvPr/>
          </p:nvSpPr>
          <p:spPr>
            <a:xfrm>
              <a:off x="-50771225" y="60031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56EF5796-6C46-6537-81B8-58098D7738F4}"/>
                </a:ext>
              </a:extLst>
            </p:cNvPr>
            <p:cNvSpPr/>
            <p:nvPr/>
          </p:nvSpPr>
          <p:spPr>
            <a:xfrm>
              <a:off x="-48360658" y="721544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19F1190F-746D-B447-88F0-3D8200DE2DE5}"/>
                </a:ext>
              </a:extLst>
            </p:cNvPr>
            <p:cNvSpPr/>
            <p:nvPr/>
          </p:nvSpPr>
          <p:spPr>
            <a:xfrm>
              <a:off x="-48515492" y="721552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F978E522-5879-8C60-DE22-1343C9FF20C4}"/>
                </a:ext>
              </a:extLst>
            </p:cNvPr>
            <p:cNvSpPr/>
            <p:nvPr/>
          </p:nvSpPr>
          <p:spPr>
            <a:xfrm>
              <a:off x="-48671857" y="721552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35074982-3DE1-77E5-62D7-4A41BE3E6914}"/>
                </a:ext>
              </a:extLst>
            </p:cNvPr>
            <p:cNvSpPr/>
            <p:nvPr/>
          </p:nvSpPr>
          <p:spPr>
            <a:xfrm>
              <a:off x="-48826692" y="721544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2D990987-DA91-8016-283B-A3E504263941}"/>
                </a:ext>
              </a:extLst>
            </p:cNvPr>
            <p:cNvSpPr/>
            <p:nvPr/>
          </p:nvSpPr>
          <p:spPr>
            <a:xfrm>
              <a:off x="-46883206" y="869653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277DA464-176B-C7E6-B8CA-CCB552BB4CFA}"/>
                </a:ext>
              </a:extLst>
            </p:cNvPr>
            <p:cNvSpPr/>
            <p:nvPr/>
          </p:nvSpPr>
          <p:spPr>
            <a:xfrm>
              <a:off x="-46805225" y="802329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72D61234-5832-C0A8-5997-0FD8DD974E12}"/>
                </a:ext>
              </a:extLst>
            </p:cNvPr>
            <p:cNvSpPr/>
            <p:nvPr/>
          </p:nvSpPr>
          <p:spPr>
            <a:xfrm>
              <a:off x="-51237339" y="815791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AC91D5AD-7D16-1EBF-AB86-7EB62CEB9AE2}"/>
                </a:ext>
              </a:extLst>
            </p:cNvPr>
            <p:cNvSpPr/>
            <p:nvPr/>
          </p:nvSpPr>
          <p:spPr>
            <a:xfrm>
              <a:off x="-47349562" y="869645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0EABFAFC-812C-FD88-4AC3-695E45416B39}"/>
                </a:ext>
              </a:extLst>
            </p:cNvPr>
            <p:cNvSpPr/>
            <p:nvPr/>
          </p:nvSpPr>
          <p:spPr>
            <a:xfrm>
              <a:off x="-47660923" y="869645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39A5C68B-A8B1-0963-74A7-6B96E0507FE4}"/>
                </a:ext>
              </a:extLst>
            </p:cNvPr>
            <p:cNvSpPr/>
            <p:nvPr/>
          </p:nvSpPr>
          <p:spPr>
            <a:xfrm>
              <a:off x="-51004040" y="66768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CF37C450-69AF-4804-FAE3-87CA4DB75204}"/>
                </a:ext>
              </a:extLst>
            </p:cNvPr>
            <p:cNvSpPr/>
            <p:nvPr/>
          </p:nvSpPr>
          <p:spPr>
            <a:xfrm>
              <a:off x="-49760048" y="721544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8047AC46-BC94-EADC-0750-ECA6A2787C09}"/>
                </a:ext>
              </a:extLst>
            </p:cNvPr>
            <p:cNvSpPr/>
            <p:nvPr/>
          </p:nvSpPr>
          <p:spPr>
            <a:xfrm>
              <a:off x="-50925898" y="815791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5D0297C8-CD76-3D28-5B4A-01585E78EA01}"/>
                </a:ext>
              </a:extLst>
            </p:cNvPr>
            <p:cNvSpPr/>
            <p:nvPr/>
          </p:nvSpPr>
          <p:spPr>
            <a:xfrm>
              <a:off x="-50071489" y="721544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BF7EC5DC-03D8-9D23-F714-62B8C1573394}"/>
                </a:ext>
              </a:extLst>
            </p:cNvPr>
            <p:cNvSpPr/>
            <p:nvPr/>
          </p:nvSpPr>
          <p:spPr>
            <a:xfrm>
              <a:off x="-50382125" y="667666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40919C86-F91E-135E-3713-A25747A39DAD}"/>
                </a:ext>
              </a:extLst>
            </p:cNvPr>
            <p:cNvSpPr/>
            <p:nvPr/>
          </p:nvSpPr>
          <p:spPr>
            <a:xfrm>
              <a:off x="-50537523" y="721544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3D7FA978-E2A9-ED63-7CFD-705A4F1552FA}"/>
                </a:ext>
              </a:extLst>
            </p:cNvPr>
            <p:cNvSpPr/>
            <p:nvPr/>
          </p:nvSpPr>
          <p:spPr>
            <a:xfrm>
              <a:off x="-46416125" y="60031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108815D2-0380-191A-3B18-141280D1EAD5}"/>
                </a:ext>
              </a:extLst>
            </p:cNvPr>
            <p:cNvSpPr/>
            <p:nvPr/>
          </p:nvSpPr>
          <p:spPr>
            <a:xfrm>
              <a:off x="-51004040" y="721520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BF724746-DC03-E4B9-46D7-0734B39856AF}"/>
                </a:ext>
              </a:extLst>
            </p:cNvPr>
            <p:cNvSpPr/>
            <p:nvPr/>
          </p:nvSpPr>
          <p:spPr>
            <a:xfrm>
              <a:off x="-50771064" y="815791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99B4B146-C60D-9635-5109-0361FC79AA36}"/>
                </a:ext>
              </a:extLst>
            </p:cNvPr>
            <p:cNvSpPr/>
            <p:nvPr/>
          </p:nvSpPr>
          <p:spPr>
            <a:xfrm>
              <a:off x="-51470880" y="721544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36E54344-6D60-69B0-C3A2-71E634010D7B}"/>
                </a:ext>
              </a:extLst>
            </p:cNvPr>
            <p:cNvSpPr/>
            <p:nvPr/>
          </p:nvSpPr>
          <p:spPr>
            <a:xfrm>
              <a:off x="-48126956" y="869645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F346A3D2-B7EE-0CB1-1E39-8AED670006DE}"/>
                </a:ext>
              </a:extLst>
            </p:cNvPr>
            <p:cNvSpPr/>
            <p:nvPr/>
          </p:nvSpPr>
          <p:spPr>
            <a:xfrm>
              <a:off x="-46104926" y="60031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85C099DA-1B4E-7204-4A9E-E7C68227CD9C}"/>
                </a:ext>
              </a:extLst>
            </p:cNvPr>
            <p:cNvSpPr/>
            <p:nvPr/>
          </p:nvSpPr>
          <p:spPr>
            <a:xfrm>
              <a:off x="-46338627" y="559893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7068E208-DDF2-F52C-EC19-037A641DEC3B}"/>
                </a:ext>
              </a:extLst>
            </p:cNvPr>
            <p:cNvSpPr/>
            <p:nvPr/>
          </p:nvSpPr>
          <p:spPr>
            <a:xfrm>
              <a:off x="-49526508" y="815791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AF89051F-D47F-FFA8-8BB0-70366A95C26F}"/>
                </a:ext>
              </a:extLst>
            </p:cNvPr>
            <p:cNvSpPr/>
            <p:nvPr/>
          </p:nvSpPr>
          <p:spPr>
            <a:xfrm>
              <a:off x="-49371593" y="815791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056ABC43-4A9B-9BAF-FF1D-F9C6104EA663}"/>
                </a:ext>
              </a:extLst>
            </p:cNvPr>
            <p:cNvSpPr/>
            <p:nvPr/>
          </p:nvSpPr>
          <p:spPr>
            <a:xfrm>
              <a:off x="-49060393" y="869645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1C3C36B8-3803-739A-65D2-220726C7ED3D}"/>
                </a:ext>
              </a:extLst>
            </p:cNvPr>
            <p:cNvSpPr/>
            <p:nvPr/>
          </p:nvSpPr>
          <p:spPr>
            <a:xfrm>
              <a:off x="-47660600" y="708082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C588C21D-8D3E-A3A4-D161-51A4A37A074B}"/>
                </a:ext>
              </a:extLst>
            </p:cNvPr>
            <p:cNvSpPr/>
            <p:nvPr/>
          </p:nvSpPr>
          <p:spPr>
            <a:xfrm>
              <a:off x="-46960865" y="559917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BA178334-10F6-8A2B-D200-4EB7AF5CF032}"/>
                </a:ext>
              </a:extLst>
            </p:cNvPr>
            <p:cNvSpPr/>
            <p:nvPr/>
          </p:nvSpPr>
          <p:spPr>
            <a:xfrm>
              <a:off x="-49526830" y="708090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162EFEC3-E541-7C27-D70B-E35A069BEDDA}"/>
                </a:ext>
              </a:extLst>
            </p:cNvPr>
            <p:cNvSpPr/>
            <p:nvPr/>
          </p:nvSpPr>
          <p:spPr>
            <a:xfrm>
              <a:off x="-47815676" y="815791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0AD0CF24-1C33-AF45-C888-B70B57F95B68}"/>
                </a:ext>
              </a:extLst>
            </p:cNvPr>
            <p:cNvSpPr/>
            <p:nvPr/>
          </p:nvSpPr>
          <p:spPr>
            <a:xfrm>
              <a:off x="-47660842" y="815791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F1D5F898-3993-130C-D50B-A13FFFB0EE54}"/>
                </a:ext>
              </a:extLst>
            </p:cNvPr>
            <p:cNvSpPr/>
            <p:nvPr/>
          </p:nvSpPr>
          <p:spPr>
            <a:xfrm>
              <a:off x="-45950011" y="546463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5CC76210-E645-3B00-4EB7-A80063C6C3D0}"/>
                </a:ext>
              </a:extLst>
            </p:cNvPr>
            <p:cNvSpPr/>
            <p:nvPr/>
          </p:nvSpPr>
          <p:spPr>
            <a:xfrm>
              <a:off x="-46261371" y="546463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8F782CA1-9955-E147-E4ED-03A44A7DF0BC}"/>
                </a:ext>
              </a:extLst>
            </p:cNvPr>
            <p:cNvSpPr/>
            <p:nvPr/>
          </p:nvSpPr>
          <p:spPr>
            <a:xfrm>
              <a:off x="-51159680" y="829220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B6B084C0-4155-BDAE-5D46-648CC78B1810}"/>
                </a:ext>
              </a:extLst>
            </p:cNvPr>
            <p:cNvSpPr/>
            <p:nvPr/>
          </p:nvSpPr>
          <p:spPr>
            <a:xfrm>
              <a:off x="-46416286" y="546463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DAFBBCC0-74A1-4C2C-1128-133F36209BAD}"/>
                </a:ext>
              </a:extLst>
            </p:cNvPr>
            <p:cNvSpPr/>
            <p:nvPr/>
          </p:nvSpPr>
          <p:spPr>
            <a:xfrm>
              <a:off x="-46805225" y="667666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5F28B0FA-D8EF-BCCF-DE30-260769BBDAD0}"/>
                </a:ext>
              </a:extLst>
            </p:cNvPr>
            <p:cNvSpPr/>
            <p:nvPr/>
          </p:nvSpPr>
          <p:spPr>
            <a:xfrm>
              <a:off x="-45950172" y="60031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34A5E18F-F197-472D-A511-50FE76176CFE}"/>
                </a:ext>
              </a:extLst>
            </p:cNvPr>
            <p:cNvSpPr/>
            <p:nvPr/>
          </p:nvSpPr>
          <p:spPr>
            <a:xfrm>
              <a:off x="-50848722" y="829220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781D2CDA-8423-ADEF-B111-242E7EBE13D4}"/>
                </a:ext>
              </a:extLst>
            </p:cNvPr>
            <p:cNvSpPr/>
            <p:nvPr/>
          </p:nvSpPr>
          <p:spPr>
            <a:xfrm>
              <a:off x="-47115861" y="85620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ED40D25A-2766-0A37-B04F-95E96B11C55A}"/>
                </a:ext>
              </a:extLst>
            </p:cNvPr>
            <p:cNvSpPr/>
            <p:nvPr/>
          </p:nvSpPr>
          <p:spPr>
            <a:xfrm>
              <a:off x="-46183229" y="66768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4AA62058-DB6F-978C-5E73-2452162ED9C5}"/>
                </a:ext>
              </a:extLst>
            </p:cNvPr>
            <p:cNvSpPr/>
            <p:nvPr/>
          </p:nvSpPr>
          <p:spPr>
            <a:xfrm>
              <a:off x="-47427221" y="85620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27F1A1A1-0479-BBA1-2F09-3982CFA2563B}"/>
                </a:ext>
              </a:extLst>
            </p:cNvPr>
            <p:cNvSpPr/>
            <p:nvPr/>
          </p:nvSpPr>
          <p:spPr>
            <a:xfrm>
              <a:off x="-50226485" y="829244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39FB8848-E1C3-97CE-FF20-11522E533A67}"/>
                </a:ext>
              </a:extLst>
            </p:cNvPr>
            <p:cNvSpPr/>
            <p:nvPr/>
          </p:nvSpPr>
          <p:spPr>
            <a:xfrm>
              <a:off x="-51237339" y="681127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DEAF9DFF-98FC-F56B-E0CA-3E8B847DD5E7}"/>
                </a:ext>
              </a:extLst>
            </p:cNvPr>
            <p:cNvSpPr/>
            <p:nvPr/>
          </p:nvSpPr>
          <p:spPr>
            <a:xfrm>
              <a:off x="-46338627" y="694556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52843CF1-6B44-4559-90B2-BFB87426353C}"/>
                </a:ext>
              </a:extLst>
            </p:cNvPr>
            <p:cNvSpPr/>
            <p:nvPr/>
          </p:nvSpPr>
          <p:spPr>
            <a:xfrm>
              <a:off x="-50925898" y="681127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EED4AE3D-94CA-5FA3-24A6-D7E2E2701CD8}"/>
                </a:ext>
              </a:extLst>
            </p:cNvPr>
            <p:cNvSpPr/>
            <p:nvPr/>
          </p:nvSpPr>
          <p:spPr>
            <a:xfrm>
              <a:off x="-50771064" y="681127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AEE85BBF-ED3F-EB29-949F-06F8600F77B7}"/>
                </a:ext>
              </a:extLst>
            </p:cNvPr>
            <p:cNvSpPr/>
            <p:nvPr/>
          </p:nvSpPr>
          <p:spPr>
            <a:xfrm>
              <a:off x="-46960865" y="694581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37EDAB6B-1909-0F90-888D-F8A089182BED}"/>
                </a:ext>
              </a:extLst>
            </p:cNvPr>
            <p:cNvSpPr/>
            <p:nvPr/>
          </p:nvSpPr>
          <p:spPr>
            <a:xfrm>
              <a:off x="-48360658" y="85620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7D1AAC5F-28A1-8D86-7BFE-ED55B5FA8FB8}"/>
                </a:ext>
              </a:extLst>
            </p:cNvPr>
            <p:cNvSpPr/>
            <p:nvPr/>
          </p:nvSpPr>
          <p:spPr>
            <a:xfrm>
              <a:off x="-48515492" y="856216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58518289-1915-1561-3C30-4F22922F7612}"/>
                </a:ext>
              </a:extLst>
            </p:cNvPr>
            <p:cNvSpPr/>
            <p:nvPr/>
          </p:nvSpPr>
          <p:spPr>
            <a:xfrm>
              <a:off x="-48671857" y="856216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AAE4C164-E54F-F5AA-DB93-3ECB91610E69}"/>
                </a:ext>
              </a:extLst>
            </p:cNvPr>
            <p:cNvSpPr/>
            <p:nvPr/>
          </p:nvSpPr>
          <p:spPr>
            <a:xfrm>
              <a:off x="-48826692" y="85620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44F89417-4A83-AECB-0011-6D11134DC80F}"/>
                </a:ext>
              </a:extLst>
            </p:cNvPr>
            <p:cNvSpPr/>
            <p:nvPr/>
          </p:nvSpPr>
          <p:spPr>
            <a:xfrm>
              <a:off x="-46183229" y="533018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90DEB021-AEEB-54CE-FC52-AF5986D6F389}"/>
                </a:ext>
              </a:extLst>
            </p:cNvPr>
            <p:cNvSpPr/>
            <p:nvPr/>
          </p:nvSpPr>
          <p:spPr>
            <a:xfrm>
              <a:off x="-50071489" y="85620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CC933C75-437D-6982-A0B1-807B603027D9}"/>
                </a:ext>
              </a:extLst>
            </p:cNvPr>
            <p:cNvSpPr/>
            <p:nvPr/>
          </p:nvSpPr>
          <p:spPr>
            <a:xfrm>
              <a:off x="-49526508" y="681127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14B003CC-525F-6840-82F6-7629F01783CE}"/>
                </a:ext>
              </a:extLst>
            </p:cNvPr>
            <p:cNvSpPr/>
            <p:nvPr/>
          </p:nvSpPr>
          <p:spPr>
            <a:xfrm>
              <a:off x="-49371593" y="681127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CA4784F4-B8A9-9960-72E2-F4AAA5161B4B}"/>
                </a:ext>
              </a:extLst>
            </p:cNvPr>
            <p:cNvSpPr/>
            <p:nvPr/>
          </p:nvSpPr>
          <p:spPr>
            <a:xfrm>
              <a:off x="-47427060" y="694556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E6D391B3-A687-F4A2-B788-2EDA95DCACCA}"/>
                </a:ext>
              </a:extLst>
            </p:cNvPr>
            <p:cNvSpPr/>
            <p:nvPr/>
          </p:nvSpPr>
          <p:spPr>
            <a:xfrm>
              <a:off x="-46960623" y="613779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7AF1F957-E7C6-34F2-6AE4-E45BEBD58F14}"/>
                </a:ext>
              </a:extLst>
            </p:cNvPr>
            <p:cNvSpPr/>
            <p:nvPr/>
          </p:nvSpPr>
          <p:spPr>
            <a:xfrm>
              <a:off x="-50537523" y="85620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50B7F1E8-9624-B879-6852-4469B9C9D511}"/>
                </a:ext>
              </a:extLst>
            </p:cNvPr>
            <p:cNvSpPr/>
            <p:nvPr/>
          </p:nvSpPr>
          <p:spPr>
            <a:xfrm>
              <a:off x="-47116424" y="613763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E041F08E-4669-547D-E03A-B48718F04C14}"/>
                </a:ext>
              </a:extLst>
            </p:cNvPr>
            <p:cNvSpPr/>
            <p:nvPr/>
          </p:nvSpPr>
          <p:spPr>
            <a:xfrm>
              <a:off x="-47660600" y="842746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2EB7E4D0-9008-9A30-3E90-29094592A53F}"/>
                </a:ext>
              </a:extLst>
            </p:cNvPr>
            <p:cNvSpPr/>
            <p:nvPr/>
          </p:nvSpPr>
          <p:spPr>
            <a:xfrm>
              <a:off x="-47816321" y="842730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BC6609AA-472D-8A35-0A20-E1299D55B40E}"/>
                </a:ext>
              </a:extLst>
            </p:cNvPr>
            <p:cNvSpPr/>
            <p:nvPr/>
          </p:nvSpPr>
          <p:spPr>
            <a:xfrm>
              <a:off x="-49760290" y="829220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A2D1595B-ABE7-1131-FE9B-1DFD05DDFAEE}"/>
                </a:ext>
              </a:extLst>
            </p:cNvPr>
            <p:cNvSpPr/>
            <p:nvPr/>
          </p:nvSpPr>
          <p:spPr>
            <a:xfrm>
              <a:off x="-50226888" y="613779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A26AC3FF-1A60-6D36-8708-0BFEA73ECE05}"/>
                </a:ext>
              </a:extLst>
            </p:cNvPr>
            <p:cNvSpPr/>
            <p:nvPr/>
          </p:nvSpPr>
          <p:spPr>
            <a:xfrm>
              <a:off x="-47893899" y="694605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164C72D4-1FC7-9F59-8366-98A54576D19A}"/>
                </a:ext>
              </a:extLst>
            </p:cNvPr>
            <p:cNvSpPr/>
            <p:nvPr/>
          </p:nvSpPr>
          <p:spPr>
            <a:xfrm>
              <a:off x="-47815676" y="681127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EFB84AFC-8452-8B3F-54E6-59FF029921DE}"/>
                </a:ext>
              </a:extLst>
            </p:cNvPr>
            <p:cNvSpPr/>
            <p:nvPr/>
          </p:nvSpPr>
          <p:spPr>
            <a:xfrm>
              <a:off x="-47660842" y="681127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8BE6368E-E1BD-9D3E-538A-F113206589F8}"/>
                </a:ext>
              </a:extLst>
            </p:cNvPr>
            <p:cNvSpPr/>
            <p:nvPr/>
          </p:nvSpPr>
          <p:spPr>
            <a:xfrm>
              <a:off x="-48049459" y="694556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2F417572-F02E-0E9E-2DD9-3E1C82CD10C0}"/>
                </a:ext>
              </a:extLst>
            </p:cNvPr>
            <p:cNvSpPr/>
            <p:nvPr/>
          </p:nvSpPr>
          <p:spPr>
            <a:xfrm>
              <a:off x="-49293531" y="829268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DC914BDB-BEA5-361C-9C95-E6EDAF3979E7}"/>
                </a:ext>
              </a:extLst>
            </p:cNvPr>
            <p:cNvSpPr/>
            <p:nvPr/>
          </p:nvSpPr>
          <p:spPr>
            <a:xfrm>
              <a:off x="-49371190" y="842730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CAE2917C-8875-47D5-1492-3611D8C67967}"/>
                </a:ext>
              </a:extLst>
            </p:cNvPr>
            <p:cNvSpPr/>
            <p:nvPr/>
          </p:nvSpPr>
          <p:spPr>
            <a:xfrm>
              <a:off x="-45483333" y="600342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539145B8-4405-1134-DADA-15922DC0001D}"/>
                </a:ext>
              </a:extLst>
            </p:cNvPr>
            <p:cNvSpPr/>
            <p:nvPr/>
          </p:nvSpPr>
          <p:spPr>
            <a:xfrm>
              <a:off x="-46960865" y="829244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04920717-1573-CB84-8D04-5CD54C5B3AD7}"/>
                </a:ext>
              </a:extLst>
            </p:cNvPr>
            <p:cNvSpPr/>
            <p:nvPr/>
          </p:nvSpPr>
          <p:spPr>
            <a:xfrm>
              <a:off x="-49137891" y="829220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45994B33-9A37-E432-CE06-EF1B6DD2E8E3}"/>
                </a:ext>
              </a:extLst>
            </p:cNvPr>
            <p:cNvSpPr/>
            <p:nvPr/>
          </p:nvSpPr>
          <p:spPr>
            <a:xfrm>
              <a:off x="-49137891" y="694556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E553F99E-2C24-0734-AC76-39A5E8B58154}"/>
                </a:ext>
              </a:extLst>
            </p:cNvPr>
            <p:cNvSpPr/>
            <p:nvPr/>
          </p:nvSpPr>
          <p:spPr>
            <a:xfrm>
              <a:off x="-46416286" y="681127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35612AC7-D0AD-3CA7-9060-301D6F7510EF}"/>
                </a:ext>
              </a:extLst>
            </p:cNvPr>
            <p:cNvSpPr/>
            <p:nvPr/>
          </p:nvSpPr>
          <p:spPr>
            <a:xfrm>
              <a:off x="-46261371" y="681127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8EBED093-0814-A564-AE47-31438CFC4C7B}"/>
                </a:ext>
              </a:extLst>
            </p:cNvPr>
            <p:cNvSpPr/>
            <p:nvPr/>
          </p:nvSpPr>
          <p:spPr>
            <a:xfrm>
              <a:off x="-51781918" y="694581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FD9E25CA-06D9-C0AE-B1FF-F5D940B6EED7}"/>
                </a:ext>
              </a:extLst>
            </p:cNvPr>
            <p:cNvSpPr/>
            <p:nvPr/>
          </p:nvSpPr>
          <p:spPr>
            <a:xfrm>
              <a:off x="-49293531" y="694605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5600CFEB-1EBE-4C18-0513-BC315FC51555}"/>
                </a:ext>
              </a:extLst>
            </p:cNvPr>
            <p:cNvSpPr/>
            <p:nvPr/>
          </p:nvSpPr>
          <p:spPr>
            <a:xfrm>
              <a:off x="-49760290" y="694556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83EE2B22-06DF-FD3D-615F-394F51700047}"/>
                </a:ext>
              </a:extLst>
            </p:cNvPr>
            <p:cNvSpPr/>
            <p:nvPr/>
          </p:nvSpPr>
          <p:spPr>
            <a:xfrm>
              <a:off x="-47427060" y="829220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4C2229C7-CC59-2E18-2BB4-5AD3D9DB1E48}"/>
                </a:ext>
              </a:extLst>
            </p:cNvPr>
            <p:cNvSpPr/>
            <p:nvPr/>
          </p:nvSpPr>
          <p:spPr>
            <a:xfrm>
              <a:off x="-51159680" y="694556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EA32C481-DF13-0A37-A6F5-D9D2F186DB02}"/>
                </a:ext>
              </a:extLst>
            </p:cNvPr>
            <p:cNvSpPr/>
            <p:nvPr/>
          </p:nvSpPr>
          <p:spPr>
            <a:xfrm>
              <a:off x="-47893899" y="829268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862E35F7-18B5-0621-994E-D30A41D9A4D8}"/>
                </a:ext>
              </a:extLst>
            </p:cNvPr>
            <p:cNvSpPr/>
            <p:nvPr/>
          </p:nvSpPr>
          <p:spPr>
            <a:xfrm>
              <a:off x="-50848722" y="694556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288F620A-605B-626A-6E02-89855AD90E18}"/>
                </a:ext>
              </a:extLst>
            </p:cNvPr>
            <p:cNvSpPr/>
            <p:nvPr/>
          </p:nvSpPr>
          <p:spPr>
            <a:xfrm>
              <a:off x="-48049459" y="829220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F72CDB1B-5542-5B43-3EC0-5B51CD752D65}"/>
                </a:ext>
              </a:extLst>
            </p:cNvPr>
            <p:cNvSpPr/>
            <p:nvPr/>
          </p:nvSpPr>
          <p:spPr>
            <a:xfrm>
              <a:off x="-50226485" y="694581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AD6C0987-CAF1-B1E4-3A0F-D48C247EAB33}"/>
                </a:ext>
              </a:extLst>
            </p:cNvPr>
            <p:cNvSpPr/>
            <p:nvPr/>
          </p:nvSpPr>
          <p:spPr>
            <a:xfrm>
              <a:off x="-50382125" y="694597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42C8CAEA-926B-3E2E-CCBE-37B3AEFB8FA1}"/>
                </a:ext>
              </a:extLst>
            </p:cNvPr>
            <p:cNvSpPr/>
            <p:nvPr/>
          </p:nvSpPr>
          <p:spPr>
            <a:xfrm>
              <a:off x="-50537362" y="694556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2F6DA28C-7472-6659-2723-2A36EBC64A10}"/>
                </a:ext>
              </a:extLst>
            </p:cNvPr>
            <p:cNvSpPr/>
            <p:nvPr/>
          </p:nvSpPr>
          <p:spPr>
            <a:xfrm>
              <a:off x="-50071167" y="694581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2BC6D608-2ED0-CFBF-7C6F-92CE3164CC86}"/>
                </a:ext>
              </a:extLst>
            </p:cNvPr>
            <p:cNvSpPr/>
            <p:nvPr/>
          </p:nvSpPr>
          <p:spPr>
            <a:xfrm>
              <a:off x="-49915447" y="694597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DB006DE9-4722-2163-F258-5E39C4F12472}"/>
                </a:ext>
              </a:extLst>
            </p:cNvPr>
            <p:cNvSpPr/>
            <p:nvPr/>
          </p:nvSpPr>
          <p:spPr>
            <a:xfrm>
              <a:off x="-51470880" y="694556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482E85BE-AA6D-CAFB-7BE6-E919BE14A860}"/>
                </a:ext>
              </a:extLst>
            </p:cNvPr>
            <p:cNvSpPr/>
            <p:nvPr/>
          </p:nvSpPr>
          <p:spPr>
            <a:xfrm>
              <a:off x="-49604328" y="694621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8B9FFE91-771F-6884-85D0-EEF14AC45383}"/>
                </a:ext>
              </a:extLst>
            </p:cNvPr>
            <p:cNvSpPr/>
            <p:nvPr/>
          </p:nvSpPr>
          <p:spPr>
            <a:xfrm>
              <a:off x="-48360658" y="829220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0C7BF395-550F-F315-54E3-CBAB0B5C5423}"/>
                </a:ext>
              </a:extLst>
            </p:cNvPr>
            <p:cNvSpPr/>
            <p:nvPr/>
          </p:nvSpPr>
          <p:spPr>
            <a:xfrm>
              <a:off x="-51626278" y="694597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D270113E-6033-45E8-1F6B-D49CCBA3FDA0}"/>
                </a:ext>
              </a:extLst>
            </p:cNvPr>
            <p:cNvSpPr/>
            <p:nvPr/>
          </p:nvSpPr>
          <p:spPr>
            <a:xfrm>
              <a:off x="-47271903" y="829260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3134A47D-7CA2-4A3A-84B6-19FF4990527C}"/>
                </a:ext>
              </a:extLst>
            </p:cNvPr>
            <p:cNvSpPr/>
            <p:nvPr/>
          </p:nvSpPr>
          <p:spPr>
            <a:xfrm>
              <a:off x="-48826531" y="829228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4048BB62-C01D-3DA9-8A6E-92FDDBDBF2BD}"/>
                </a:ext>
              </a:extLst>
            </p:cNvPr>
            <p:cNvSpPr/>
            <p:nvPr/>
          </p:nvSpPr>
          <p:spPr>
            <a:xfrm>
              <a:off x="-48826531" y="694556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EE8A760A-003B-090D-93E8-2C495C9F7498}"/>
                </a:ext>
              </a:extLst>
            </p:cNvPr>
            <p:cNvSpPr/>
            <p:nvPr/>
          </p:nvSpPr>
          <p:spPr>
            <a:xfrm>
              <a:off x="-47116022" y="829244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5822B154-AA82-3336-CB5F-A4834162B57F}"/>
                </a:ext>
              </a:extLst>
            </p:cNvPr>
            <p:cNvSpPr/>
            <p:nvPr/>
          </p:nvSpPr>
          <p:spPr>
            <a:xfrm>
              <a:off x="-46805225" y="829260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D0E4596A-6AC7-7BD8-11A1-3DE2D9FB67C3}"/>
                </a:ext>
              </a:extLst>
            </p:cNvPr>
            <p:cNvSpPr/>
            <p:nvPr/>
          </p:nvSpPr>
          <p:spPr>
            <a:xfrm>
              <a:off x="-48360658" y="694556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22A5E2E2-4CE8-6CCF-13C1-63A1B3AD70A8}"/>
                </a:ext>
              </a:extLst>
            </p:cNvPr>
            <p:cNvSpPr/>
            <p:nvPr/>
          </p:nvSpPr>
          <p:spPr>
            <a:xfrm>
              <a:off x="-49215711" y="842754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2A62E730-67FD-BA5C-20B5-418735DDCA41}"/>
                </a:ext>
              </a:extLst>
            </p:cNvPr>
            <p:cNvSpPr/>
            <p:nvPr/>
          </p:nvSpPr>
          <p:spPr>
            <a:xfrm>
              <a:off x="-49060152" y="842746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03B84DE0-7DF8-A7D8-02AA-1A343FB4492E}"/>
                </a:ext>
              </a:extLst>
            </p:cNvPr>
            <p:cNvSpPr/>
            <p:nvPr/>
          </p:nvSpPr>
          <p:spPr>
            <a:xfrm>
              <a:off x="-48127198" y="842746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255ABFE7-60AC-30D5-8712-DFD38FFE19EF}"/>
                </a:ext>
              </a:extLst>
            </p:cNvPr>
            <p:cNvSpPr/>
            <p:nvPr/>
          </p:nvSpPr>
          <p:spPr>
            <a:xfrm>
              <a:off x="-47971639" y="842754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B9CB15D8-D714-F1D6-3CDC-E502AAA9C735}"/>
                </a:ext>
              </a:extLst>
            </p:cNvPr>
            <p:cNvSpPr/>
            <p:nvPr/>
          </p:nvSpPr>
          <p:spPr>
            <a:xfrm>
              <a:off x="-47583022" y="694621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204834EF-B71B-FF78-0D28-09DCA59A1F4F}"/>
                </a:ext>
              </a:extLst>
            </p:cNvPr>
            <p:cNvSpPr/>
            <p:nvPr/>
          </p:nvSpPr>
          <p:spPr>
            <a:xfrm>
              <a:off x="-50226082" y="856224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9424A85C-5475-F475-DDE1-D6A097A58757}"/>
                </a:ext>
              </a:extLst>
            </p:cNvPr>
            <p:cNvSpPr/>
            <p:nvPr/>
          </p:nvSpPr>
          <p:spPr>
            <a:xfrm>
              <a:off x="-47271903" y="694597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0F168F3F-EB1F-E6E9-356F-81DFC794262C}"/>
                </a:ext>
              </a:extLst>
            </p:cNvPr>
            <p:cNvSpPr/>
            <p:nvPr/>
          </p:nvSpPr>
          <p:spPr>
            <a:xfrm>
              <a:off x="-47116022" y="694581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906C458A-6CEF-E942-9B1E-F80B1A0D5DA9}"/>
                </a:ext>
              </a:extLst>
            </p:cNvPr>
            <p:cNvSpPr/>
            <p:nvPr/>
          </p:nvSpPr>
          <p:spPr>
            <a:xfrm>
              <a:off x="-46494106" y="533018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1FF35E05-D601-02F9-E8FB-030B7577FBC4}"/>
                </a:ext>
              </a:extLst>
            </p:cNvPr>
            <p:cNvSpPr/>
            <p:nvPr/>
          </p:nvSpPr>
          <p:spPr>
            <a:xfrm>
              <a:off x="-47972041" y="950470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FC389AEB-4AED-76A8-3C18-170FB32C29DC}"/>
                </a:ext>
              </a:extLst>
            </p:cNvPr>
            <p:cNvSpPr/>
            <p:nvPr/>
          </p:nvSpPr>
          <p:spPr>
            <a:xfrm>
              <a:off x="-51082263" y="681143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09351FE5-04D1-1D2D-5AF9-7DE8FFA78140}"/>
                </a:ext>
              </a:extLst>
            </p:cNvPr>
            <p:cNvSpPr/>
            <p:nvPr/>
          </p:nvSpPr>
          <p:spPr>
            <a:xfrm>
              <a:off x="-50071167" y="829244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60C07FDA-46BC-073C-6FCE-13D6A897CAC7}"/>
                </a:ext>
              </a:extLst>
            </p:cNvPr>
            <p:cNvSpPr/>
            <p:nvPr/>
          </p:nvSpPr>
          <p:spPr>
            <a:xfrm>
              <a:off x="-47582942" y="856191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3751F34B-CDEA-03D8-EC4C-74624824C4CB}"/>
                </a:ext>
              </a:extLst>
            </p:cNvPr>
            <p:cNvSpPr/>
            <p:nvPr/>
          </p:nvSpPr>
          <p:spPr>
            <a:xfrm>
              <a:off x="-50382125" y="829260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0F4767A0-1CC1-6FCA-86B5-4D7E2C8B390D}"/>
                </a:ext>
              </a:extLst>
            </p:cNvPr>
            <p:cNvSpPr/>
            <p:nvPr/>
          </p:nvSpPr>
          <p:spPr>
            <a:xfrm>
              <a:off x="-50537362" y="829228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1986E25B-D19A-AC34-EEF7-896FB50820AC}"/>
                </a:ext>
              </a:extLst>
            </p:cNvPr>
            <p:cNvSpPr/>
            <p:nvPr/>
          </p:nvSpPr>
          <p:spPr>
            <a:xfrm>
              <a:off x="-46494106" y="66768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EDCFF132-5791-619F-A15F-713A6C10B4A0}"/>
                </a:ext>
              </a:extLst>
            </p:cNvPr>
            <p:cNvSpPr/>
            <p:nvPr/>
          </p:nvSpPr>
          <p:spPr>
            <a:xfrm>
              <a:off x="-51081860" y="708090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B9E13CFF-E290-A9A5-6179-976ABC0CFA91}"/>
                </a:ext>
              </a:extLst>
            </p:cNvPr>
            <p:cNvSpPr/>
            <p:nvPr/>
          </p:nvSpPr>
          <p:spPr>
            <a:xfrm>
              <a:off x="-50926542" y="708090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56328F0A-A5EC-A678-467A-0F174B99859A}"/>
                </a:ext>
              </a:extLst>
            </p:cNvPr>
            <p:cNvSpPr/>
            <p:nvPr/>
          </p:nvSpPr>
          <p:spPr>
            <a:xfrm>
              <a:off x="-46961026" y="856224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6531ED7B-FBB3-AD42-87CF-F76FBE61E3A0}"/>
                </a:ext>
              </a:extLst>
            </p:cNvPr>
            <p:cNvSpPr/>
            <p:nvPr/>
          </p:nvSpPr>
          <p:spPr>
            <a:xfrm>
              <a:off x="-46960704" y="66768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99AB1F8C-E547-1628-12C3-695CDBA36FD6}"/>
                </a:ext>
              </a:extLst>
            </p:cNvPr>
            <p:cNvSpPr/>
            <p:nvPr/>
          </p:nvSpPr>
          <p:spPr>
            <a:xfrm>
              <a:off x="-47116344" y="66768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11BDE296-1DD9-C72B-5570-B67212DD38F9}"/>
                </a:ext>
              </a:extLst>
            </p:cNvPr>
            <p:cNvSpPr/>
            <p:nvPr/>
          </p:nvSpPr>
          <p:spPr>
            <a:xfrm>
              <a:off x="-47271742" y="667674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F7ED5115-D54D-07B4-7E84-8B8C8F73B4B2}"/>
                </a:ext>
              </a:extLst>
            </p:cNvPr>
            <p:cNvSpPr/>
            <p:nvPr/>
          </p:nvSpPr>
          <p:spPr>
            <a:xfrm>
              <a:off x="-46104845" y="546479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76A244DC-FE93-B36F-F86A-B98696B3E6C7}"/>
                </a:ext>
              </a:extLst>
            </p:cNvPr>
            <p:cNvSpPr/>
            <p:nvPr/>
          </p:nvSpPr>
          <p:spPr>
            <a:xfrm>
              <a:off x="-47427221" y="667714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C6DDA189-43BD-68A3-85C3-CD470411008E}"/>
                </a:ext>
              </a:extLst>
            </p:cNvPr>
            <p:cNvSpPr/>
            <p:nvPr/>
          </p:nvSpPr>
          <p:spPr>
            <a:xfrm>
              <a:off x="-47583022" y="66768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1EB638BD-74DB-2B7C-0E0E-CDCC3D4555AD}"/>
                </a:ext>
              </a:extLst>
            </p:cNvPr>
            <p:cNvSpPr/>
            <p:nvPr/>
          </p:nvSpPr>
          <p:spPr>
            <a:xfrm>
              <a:off x="-49215389" y="869637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8992A003-7E13-9DEA-87FC-A9456573A8EE}"/>
                </a:ext>
              </a:extLst>
            </p:cNvPr>
            <p:cNvSpPr/>
            <p:nvPr/>
          </p:nvSpPr>
          <p:spPr>
            <a:xfrm>
              <a:off x="-47893738" y="66768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CE08C321-D225-6E4D-02DE-6FBB56D4A067}"/>
                </a:ext>
              </a:extLst>
            </p:cNvPr>
            <p:cNvSpPr/>
            <p:nvPr/>
          </p:nvSpPr>
          <p:spPr>
            <a:xfrm>
              <a:off x="-49371029" y="708090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CD5C187F-BE8F-18F7-0483-209369BEFFF7}"/>
                </a:ext>
              </a:extLst>
            </p:cNvPr>
            <p:cNvSpPr/>
            <p:nvPr/>
          </p:nvSpPr>
          <p:spPr>
            <a:xfrm>
              <a:off x="-49215711" y="708090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2962838B-5AA2-FE66-0F81-2F851A014B68}"/>
                </a:ext>
              </a:extLst>
            </p:cNvPr>
            <p:cNvSpPr/>
            <p:nvPr/>
          </p:nvSpPr>
          <p:spPr>
            <a:xfrm>
              <a:off x="-49060152" y="708082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A4A606B0-8F67-122E-6BAC-71DC9DEA157D}"/>
                </a:ext>
              </a:extLst>
            </p:cNvPr>
            <p:cNvSpPr/>
            <p:nvPr/>
          </p:nvSpPr>
          <p:spPr>
            <a:xfrm>
              <a:off x="-47972041" y="815807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A5AF31CC-C3FA-D534-8738-FBE84D27361F}"/>
                </a:ext>
              </a:extLst>
            </p:cNvPr>
            <p:cNvSpPr/>
            <p:nvPr/>
          </p:nvSpPr>
          <p:spPr>
            <a:xfrm>
              <a:off x="-47116022" y="559917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3DA9CA13-9C96-2529-861F-8F74F31F2824}"/>
                </a:ext>
              </a:extLst>
            </p:cNvPr>
            <p:cNvSpPr/>
            <p:nvPr/>
          </p:nvSpPr>
          <p:spPr>
            <a:xfrm>
              <a:off x="-48049378" y="667722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7966E72C-341D-7FD1-6A10-309C481CF437}"/>
                </a:ext>
              </a:extLst>
            </p:cNvPr>
            <p:cNvSpPr/>
            <p:nvPr/>
          </p:nvSpPr>
          <p:spPr>
            <a:xfrm>
              <a:off x="-46805225" y="559933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E0C5C9A4-C528-5F27-BBFD-E1F5AFF40C82}"/>
                </a:ext>
              </a:extLst>
            </p:cNvPr>
            <p:cNvSpPr/>
            <p:nvPr/>
          </p:nvSpPr>
          <p:spPr>
            <a:xfrm>
              <a:off x="-49215067" y="815807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25F7E632-00F7-7295-A422-9184DE2B1544}"/>
                </a:ext>
              </a:extLst>
            </p:cNvPr>
            <p:cNvSpPr/>
            <p:nvPr/>
          </p:nvSpPr>
          <p:spPr>
            <a:xfrm>
              <a:off x="-48127198" y="708082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B112BDBE-E168-FAE1-ADAB-DAD0D86C230A}"/>
                </a:ext>
              </a:extLst>
            </p:cNvPr>
            <p:cNvSpPr/>
            <p:nvPr/>
          </p:nvSpPr>
          <p:spPr>
            <a:xfrm>
              <a:off x="-47971639" y="708090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DBBC946F-6CD7-E981-7C30-7DC18D0DF0B1}"/>
                </a:ext>
              </a:extLst>
            </p:cNvPr>
            <p:cNvSpPr/>
            <p:nvPr/>
          </p:nvSpPr>
          <p:spPr>
            <a:xfrm>
              <a:off x="-47816321" y="708090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FB1AA742-C0FD-D11D-3247-ACDF182FD619}"/>
                </a:ext>
              </a:extLst>
            </p:cNvPr>
            <p:cNvSpPr/>
            <p:nvPr/>
          </p:nvSpPr>
          <p:spPr>
            <a:xfrm>
              <a:off x="-48204696" y="667674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F4D79408-7F1B-5BFF-DA6C-A07EF007CDFD}"/>
                </a:ext>
              </a:extLst>
            </p:cNvPr>
            <p:cNvSpPr/>
            <p:nvPr/>
          </p:nvSpPr>
          <p:spPr>
            <a:xfrm>
              <a:off x="-46805064" y="53301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E8260FFE-2FC2-0F74-32AC-C50A6301DF1E}"/>
                </a:ext>
              </a:extLst>
            </p:cNvPr>
            <p:cNvSpPr/>
            <p:nvPr/>
          </p:nvSpPr>
          <p:spPr>
            <a:xfrm>
              <a:off x="-48982573" y="667674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684F0D03-8EE7-602A-27BD-747D025AD439}"/>
                </a:ext>
              </a:extLst>
            </p:cNvPr>
            <p:cNvSpPr/>
            <p:nvPr/>
          </p:nvSpPr>
          <p:spPr>
            <a:xfrm>
              <a:off x="-46649827" y="559893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27085829-C131-BC6A-DFB3-586660B955EE}"/>
                </a:ext>
              </a:extLst>
            </p:cNvPr>
            <p:cNvSpPr/>
            <p:nvPr/>
          </p:nvSpPr>
          <p:spPr>
            <a:xfrm>
              <a:off x="-49137811" y="667722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7F1782D7-69EE-8D49-27CC-59D5BBDB798E}"/>
                </a:ext>
              </a:extLst>
            </p:cNvPr>
            <p:cNvSpPr/>
            <p:nvPr/>
          </p:nvSpPr>
          <p:spPr>
            <a:xfrm>
              <a:off x="-51782079" y="721560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A7FC0BB0-D135-FEAC-05F3-959EC5F7BB79}"/>
                </a:ext>
              </a:extLst>
            </p:cNvPr>
            <p:cNvSpPr/>
            <p:nvPr/>
          </p:nvSpPr>
          <p:spPr>
            <a:xfrm>
              <a:off x="-49293612" y="66768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928BCC94-289B-1327-BE0B-26D615CAE3C6}"/>
                </a:ext>
              </a:extLst>
            </p:cNvPr>
            <p:cNvSpPr/>
            <p:nvPr/>
          </p:nvSpPr>
          <p:spPr>
            <a:xfrm>
              <a:off x="-49604328" y="66768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D2BC4AD8-73D0-1434-2530-1D86C73BE88F}"/>
                </a:ext>
              </a:extLst>
            </p:cNvPr>
            <p:cNvSpPr/>
            <p:nvPr/>
          </p:nvSpPr>
          <p:spPr>
            <a:xfrm>
              <a:off x="-49760129" y="667714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F2D4549A-1FB1-9AA7-1C40-52EE8BE9E75C}"/>
                </a:ext>
              </a:extLst>
            </p:cNvPr>
            <p:cNvSpPr/>
            <p:nvPr/>
          </p:nvSpPr>
          <p:spPr>
            <a:xfrm>
              <a:off x="-46261371" y="600318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86EC3313-7399-1A46-7255-13408277506B}"/>
                </a:ext>
              </a:extLst>
            </p:cNvPr>
            <p:cNvSpPr/>
            <p:nvPr/>
          </p:nvSpPr>
          <p:spPr>
            <a:xfrm>
              <a:off x="-49915527" y="667674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DACDC810-39DA-FC1D-85C7-0833DCF3F5BE}"/>
                </a:ext>
              </a:extLst>
            </p:cNvPr>
            <p:cNvSpPr/>
            <p:nvPr/>
          </p:nvSpPr>
          <p:spPr>
            <a:xfrm>
              <a:off x="-50070925" y="66768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F5F8BE41-FED7-29C2-C245-DA93CE8D4990}"/>
                </a:ext>
              </a:extLst>
            </p:cNvPr>
            <p:cNvSpPr/>
            <p:nvPr/>
          </p:nvSpPr>
          <p:spPr>
            <a:xfrm>
              <a:off x="-50693244" y="721528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E9DE9496-C19E-085C-9DC7-C8E846C79876}"/>
                </a:ext>
              </a:extLst>
            </p:cNvPr>
            <p:cNvSpPr/>
            <p:nvPr/>
          </p:nvSpPr>
          <p:spPr>
            <a:xfrm>
              <a:off x="-50226565" y="66768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0C44DA81-7162-3139-ABA4-11A72E083EAB}"/>
                </a:ext>
              </a:extLst>
            </p:cNvPr>
            <p:cNvSpPr/>
            <p:nvPr/>
          </p:nvSpPr>
          <p:spPr>
            <a:xfrm>
              <a:off x="-50382447" y="721552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F3106A55-D1FB-06E7-1063-118A44526981}"/>
                </a:ext>
              </a:extLst>
            </p:cNvPr>
            <p:cNvSpPr/>
            <p:nvPr/>
          </p:nvSpPr>
          <p:spPr>
            <a:xfrm>
              <a:off x="-50226082" y="721560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563E3183-1DB8-1BB9-378E-4DDB51DFDEC3}"/>
                </a:ext>
              </a:extLst>
            </p:cNvPr>
            <p:cNvSpPr/>
            <p:nvPr/>
          </p:nvSpPr>
          <p:spPr>
            <a:xfrm>
              <a:off x="-47971880" y="869637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855908CF-68F5-3CBB-36DB-965F02D40D59}"/>
                </a:ext>
              </a:extLst>
            </p:cNvPr>
            <p:cNvSpPr/>
            <p:nvPr/>
          </p:nvSpPr>
          <p:spPr>
            <a:xfrm>
              <a:off x="-50693244" y="66768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3D9C20AD-9405-AEA9-C493-DE852B6CFB23}"/>
                </a:ext>
              </a:extLst>
            </p:cNvPr>
            <p:cNvSpPr/>
            <p:nvPr/>
          </p:nvSpPr>
          <p:spPr>
            <a:xfrm>
              <a:off x="-47815596" y="869645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79DBF415-3580-E9D2-EFF7-A6EE2F0FF166}"/>
                </a:ext>
              </a:extLst>
            </p:cNvPr>
            <p:cNvSpPr/>
            <p:nvPr/>
          </p:nvSpPr>
          <p:spPr>
            <a:xfrm>
              <a:off x="-51082263" y="815807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50A46559-B498-9D02-DE4E-68F6C6A12093}"/>
                </a:ext>
              </a:extLst>
            </p:cNvPr>
            <p:cNvSpPr/>
            <p:nvPr/>
          </p:nvSpPr>
          <p:spPr>
            <a:xfrm>
              <a:off x="-45794210" y="654188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AF7F6176-AFB1-C618-9197-5DBD00C25F38}"/>
                </a:ext>
              </a:extLst>
            </p:cNvPr>
            <p:cNvSpPr/>
            <p:nvPr/>
          </p:nvSpPr>
          <p:spPr>
            <a:xfrm>
              <a:off x="-47193842" y="600334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DB9E8613-77CC-31DA-8390-932F83A45FDE}"/>
                </a:ext>
              </a:extLst>
            </p:cNvPr>
            <p:cNvSpPr/>
            <p:nvPr/>
          </p:nvSpPr>
          <p:spPr>
            <a:xfrm>
              <a:off x="-46416689" y="519516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99816E0C-AB66-4DB7-3C26-741643BEB2E9}"/>
                </a:ext>
              </a:extLst>
            </p:cNvPr>
            <p:cNvSpPr/>
            <p:nvPr/>
          </p:nvSpPr>
          <p:spPr>
            <a:xfrm>
              <a:off x="-46960704" y="80234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1502F746-78CD-65AE-331E-444124391223}"/>
                </a:ext>
              </a:extLst>
            </p:cNvPr>
            <p:cNvSpPr/>
            <p:nvPr/>
          </p:nvSpPr>
          <p:spPr>
            <a:xfrm>
              <a:off x="-46572087" y="519532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7EA5A30A-E6A4-EDCE-612B-D0BD1A44F0A8}"/>
                </a:ext>
              </a:extLst>
            </p:cNvPr>
            <p:cNvSpPr/>
            <p:nvPr/>
          </p:nvSpPr>
          <p:spPr>
            <a:xfrm>
              <a:off x="-46416689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4990C3DA-C283-3EF8-B393-9B1CCA245603}"/>
                </a:ext>
              </a:extLst>
            </p:cNvPr>
            <p:cNvSpPr/>
            <p:nvPr/>
          </p:nvSpPr>
          <p:spPr>
            <a:xfrm>
              <a:off x="-46572087" y="654196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F1F91802-A05B-F9AE-C34E-64DEF3250B53}"/>
                </a:ext>
              </a:extLst>
            </p:cNvPr>
            <p:cNvSpPr/>
            <p:nvPr/>
          </p:nvSpPr>
          <p:spPr>
            <a:xfrm>
              <a:off x="-48671294" y="883098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89F14150-2D3C-3F7D-2DA1-4E46A264F5C3}"/>
                </a:ext>
              </a:extLst>
            </p:cNvPr>
            <p:cNvSpPr/>
            <p:nvPr/>
          </p:nvSpPr>
          <p:spPr>
            <a:xfrm>
              <a:off x="-47116344" y="80234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A6E58278-A7E2-119D-B65D-B90F76C09ADB}"/>
                </a:ext>
              </a:extLst>
            </p:cNvPr>
            <p:cNvSpPr/>
            <p:nvPr/>
          </p:nvSpPr>
          <p:spPr>
            <a:xfrm>
              <a:off x="-48515976" y="883098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31CF2399-DB5F-9440-92A9-8C4CCD7CA333}"/>
                </a:ext>
              </a:extLst>
            </p:cNvPr>
            <p:cNvSpPr/>
            <p:nvPr/>
          </p:nvSpPr>
          <p:spPr>
            <a:xfrm>
              <a:off x="-50925817" y="600318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A2B75717-BD8C-7BDC-48D1-64948954A5BE}"/>
                </a:ext>
              </a:extLst>
            </p:cNvPr>
            <p:cNvSpPr/>
            <p:nvPr/>
          </p:nvSpPr>
          <p:spPr>
            <a:xfrm>
              <a:off x="-45405029" y="586896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AFE70EC1-69F1-9497-3609-6A71026C8E14}"/>
                </a:ext>
              </a:extLst>
            </p:cNvPr>
            <p:cNvSpPr/>
            <p:nvPr/>
          </p:nvSpPr>
          <p:spPr>
            <a:xfrm>
              <a:off x="-47271742" y="802337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077ACF22-9100-2F64-ED6F-BFF51C6E327F}"/>
                </a:ext>
              </a:extLst>
            </p:cNvPr>
            <p:cNvSpPr/>
            <p:nvPr/>
          </p:nvSpPr>
          <p:spPr>
            <a:xfrm>
              <a:off x="-47271903" y="883098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5F9BD395-63BF-2C35-FA84-14B69934E59E}"/>
                </a:ext>
              </a:extLst>
            </p:cNvPr>
            <p:cNvSpPr/>
            <p:nvPr/>
          </p:nvSpPr>
          <p:spPr>
            <a:xfrm>
              <a:off x="-47427221" y="80237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BC60C99A-6D3D-CC09-22C5-2CA1965ADC4E}"/>
                </a:ext>
              </a:extLst>
            </p:cNvPr>
            <p:cNvSpPr/>
            <p:nvPr/>
          </p:nvSpPr>
          <p:spPr>
            <a:xfrm>
              <a:off x="-47193761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EA40EACE-7CC4-E28A-8DC3-FF555277BD87}"/>
                </a:ext>
              </a:extLst>
            </p:cNvPr>
            <p:cNvSpPr/>
            <p:nvPr/>
          </p:nvSpPr>
          <p:spPr>
            <a:xfrm>
              <a:off x="-47349643" y="65414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7A68A769-1F53-B4F8-A7EF-40A295C7AC0A}"/>
                </a:ext>
              </a:extLst>
            </p:cNvPr>
            <p:cNvSpPr/>
            <p:nvPr/>
          </p:nvSpPr>
          <p:spPr>
            <a:xfrm>
              <a:off x="-47505041" y="654188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33A059C4-FC04-6FAC-45B1-8C66CA77DD34}"/>
                </a:ext>
              </a:extLst>
            </p:cNvPr>
            <p:cNvSpPr/>
            <p:nvPr/>
          </p:nvSpPr>
          <p:spPr>
            <a:xfrm>
              <a:off x="-47583022" y="80234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B2184EBC-471F-2902-5964-E7C6E4526491}"/>
                </a:ext>
              </a:extLst>
            </p:cNvPr>
            <p:cNvSpPr/>
            <p:nvPr/>
          </p:nvSpPr>
          <p:spPr>
            <a:xfrm>
              <a:off x="-47893738" y="80234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4C9F9BA5-3600-9B12-FFEB-2A060EC6F68C}"/>
                </a:ext>
              </a:extLst>
            </p:cNvPr>
            <p:cNvSpPr/>
            <p:nvPr/>
          </p:nvSpPr>
          <p:spPr>
            <a:xfrm>
              <a:off x="-47660439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86781C55-6EDA-5762-4C85-F28412E6FA23}"/>
                </a:ext>
              </a:extLst>
            </p:cNvPr>
            <p:cNvSpPr/>
            <p:nvPr/>
          </p:nvSpPr>
          <p:spPr>
            <a:xfrm>
              <a:off x="-47816079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0E236AAB-871B-CC31-3189-778C06113988}"/>
                </a:ext>
              </a:extLst>
            </p:cNvPr>
            <p:cNvSpPr/>
            <p:nvPr/>
          </p:nvSpPr>
          <p:spPr>
            <a:xfrm>
              <a:off x="-50925817" y="734981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B72DD82D-060F-8F0F-B749-A04A00B743DC}"/>
                </a:ext>
              </a:extLst>
            </p:cNvPr>
            <p:cNvSpPr/>
            <p:nvPr/>
          </p:nvSpPr>
          <p:spPr>
            <a:xfrm>
              <a:off x="-49526911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D3B252D8-52D3-A941-BB02-3FA9A7EDE4B7}"/>
                </a:ext>
              </a:extLst>
            </p:cNvPr>
            <p:cNvSpPr/>
            <p:nvPr/>
          </p:nvSpPr>
          <p:spPr>
            <a:xfrm>
              <a:off x="-49682309" y="654196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EA093E1F-AF66-600C-EAE9-E59BD65A6853}"/>
                </a:ext>
              </a:extLst>
            </p:cNvPr>
            <p:cNvSpPr/>
            <p:nvPr/>
          </p:nvSpPr>
          <p:spPr>
            <a:xfrm>
              <a:off x="-49837707" y="65414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07B2D491-A392-4F4B-9C88-887FCEB6789F}"/>
                </a:ext>
              </a:extLst>
            </p:cNvPr>
            <p:cNvSpPr/>
            <p:nvPr/>
          </p:nvSpPr>
          <p:spPr>
            <a:xfrm>
              <a:off x="-46494026" y="586864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00673111-5D42-9402-891E-95CDAA85EB5C}"/>
                </a:ext>
              </a:extLst>
            </p:cNvPr>
            <p:cNvSpPr/>
            <p:nvPr/>
          </p:nvSpPr>
          <p:spPr>
            <a:xfrm>
              <a:off x="-49993508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38A9B5B7-00ED-B4B6-7073-229449C22EB1}"/>
                </a:ext>
              </a:extLst>
            </p:cNvPr>
            <p:cNvSpPr/>
            <p:nvPr/>
          </p:nvSpPr>
          <p:spPr>
            <a:xfrm>
              <a:off x="-49993428" y="734997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8090760D-F259-AB4E-E613-CD6E79504BE9}"/>
                </a:ext>
              </a:extLst>
            </p:cNvPr>
            <p:cNvSpPr/>
            <p:nvPr/>
          </p:nvSpPr>
          <p:spPr>
            <a:xfrm>
              <a:off x="-49215711" y="896600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159CD8E4-364B-C131-2E15-5A14350B3CB4}"/>
                </a:ext>
              </a:extLst>
            </p:cNvPr>
            <p:cNvSpPr/>
            <p:nvPr/>
          </p:nvSpPr>
          <p:spPr>
            <a:xfrm>
              <a:off x="-48204696" y="802337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66DBC68F-ED92-6B05-6F9C-F173719105B2}"/>
                </a:ext>
              </a:extLst>
            </p:cNvPr>
            <p:cNvSpPr/>
            <p:nvPr/>
          </p:nvSpPr>
          <p:spPr>
            <a:xfrm>
              <a:off x="-49060313" y="896649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5EDB9AC2-122E-1FE7-DA02-A474BF7B408D}"/>
                </a:ext>
              </a:extLst>
            </p:cNvPr>
            <p:cNvSpPr/>
            <p:nvPr/>
          </p:nvSpPr>
          <p:spPr>
            <a:xfrm>
              <a:off x="-49371593" y="734981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5A132F8C-75F8-F159-BC62-CBAC9C6A8712}"/>
                </a:ext>
              </a:extLst>
            </p:cNvPr>
            <p:cNvSpPr/>
            <p:nvPr/>
          </p:nvSpPr>
          <p:spPr>
            <a:xfrm>
              <a:off x="-49215389" y="734973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DB082DCF-8344-E7BA-7BC4-9D9EEC005516}"/>
                </a:ext>
              </a:extLst>
            </p:cNvPr>
            <p:cNvSpPr/>
            <p:nvPr/>
          </p:nvSpPr>
          <p:spPr>
            <a:xfrm>
              <a:off x="-50615263" y="654188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BC98DBFB-45EA-7ADF-AB9A-FCF043F0C360}"/>
                </a:ext>
              </a:extLst>
            </p:cNvPr>
            <p:cNvSpPr/>
            <p:nvPr/>
          </p:nvSpPr>
          <p:spPr>
            <a:xfrm>
              <a:off x="-48982573" y="802337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9EC2C0F3-DFFE-9287-D26A-C94DBEC5543D}"/>
                </a:ext>
              </a:extLst>
            </p:cNvPr>
            <p:cNvSpPr/>
            <p:nvPr/>
          </p:nvSpPr>
          <p:spPr>
            <a:xfrm>
              <a:off x="-46804903" y="586888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D883895A-CA66-A51B-4FB5-0B8DB20A129B}"/>
                </a:ext>
              </a:extLst>
            </p:cNvPr>
            <p:cNvSpPr/>
            <p:nvPr/>
          </p:nvSpPr>
          <p:spPr>
            <a:xfrm>
              <a:off x="-50226082" y="586896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AB9FDC0C-1281-0F62-DD18-9F65285E82B4}"/>
                </a:ext>
              </a:extLst>
            </p:cNvPr>
            <p:cNvSpPr/>
            <p:nvPr/>
          </p:nvSpPr>
          <p:spPr>
            <a:xfrm>
              <a:off x="-50382447" y="586888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88205AAB-E7CB-EED9-9B4A-8939B39801AC}"/>
                </a:ext>
              </a:extLst>
            </p:cNvPr>
            <p:cNvSpPr/>
            <p:nvPr/>
          </p:nvSpPr>
          <p:spPr>
            <a:xfrm>
              <a:off x="-49293612" y="80234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0A74F455-119B-BE7E-2881-335730D3645F}"/>
                </a:ext>
              </a:extLst>
            </p:cNvPr>
            <p:cNvSpPr/>
            <p:nvPr/>
          </p:nvSpPr>
          <p:spPr>
            <a:xfrm>
              <a:off x="-50770661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80549717-383A-ED5A-7BEE-8A220DFF2964}"/>
                </a:ext>
              </a:extLst>
            </p:cNvPr>
            <p:cNvSpPr/>
            <p:nvPr/>
          </p:nvSpPr>
          <p:spPr>
            <a:xfrm>
              <a:off x="-47971880" y="734973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989B359B-6584-5116-E980-AD6F028D98BD}"/>
                </a:ext>
              </a:extLst>
            </p:cNvPr>
            <p:cNvSpPr/>
            <p:nvPr/>
          </p:nvSpPr>
          <p:spPr>
            <a:xfrm>
              <a:off x="-47815596" y="734981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2A6639DE-708D-C29B-4648-1EDE8FB4ED05}"/>
                </a:ext>
              </a:extLst>
            </p:cNvPr>
            <p:cNvSpPr/>
            <p:nvPr/>
          </p:nvSpPr>
          <p:spPr>
            <a:xfrm>
              <a:off x="-48126795" y="896649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4E3214AC-A601-A76A-AB23-D4BBE384309B}"/>
                </a:ext>
              </a:extLst>
            </p:cNvPr>
            <p:cNvSpPr/>
            <p:nvPr/>
          </p:nvSpPr>
          <p:spPr>
            <a:xfrm>
              <a:off x="-49604328" y="80234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D3CA878E-0971-4A99-8CA8-CCDC8A03922D}"/>
                </a:ext>
              </a:extLst>
            </p:cNvPr>
            <p:cNvSpPr/>
            <p:nvPr/>
          </p:nvSpPr>
          <p:spPr>
            <a:xfrm>
              <a:off x="-47971558" y="896600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D7A957F3-9CA6-87A0-3D22-CBAB98CAC646}"/>
                </a:ext>
              </a:extLst>
            </p:cNvPr>
            <p:cNvSpPr/>
            <p:nvPr/>
          </p:nvSpPr>
          <p:spPr>
            <a:xfrm>
              <a:off x="-47193842" y="734997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3723CC63-96A2-0E73-2F2F-A5950B208095}"/>
                </a:ext>
              </a:extLst>
            </p:cNvPr>
            <p:cNvSpPr/>
            <p:nvPr/>
          </p:nvSpPr>
          <p:spPr>
            <a:xfrm>
              <a:off x="-47193761" y="896576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296481C4-3D5B-703B-94E5-9A2F1EC818A1}"/>
                </a:ext>
              </a:extLst>
            </p:cNvPr>
            <p:cNvSpPr/>
            <p:nvPr/>
          </p:nvSpPr>
          <p:spPr>
            <a:xfrm>
              <a:off x="-50693244" y="586864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734354D6-85FA-967C-B6F4-8391700778E8}"/>
                </a:ext>
              </a:extLst>
            </p:cNvPr>
            <p:cNvSpPr/>
            <p:nvPr/>
          </p:nvSpPr>
          <p:spPr>
            <a:xfrm>
              <a:off x="-51626278" y="748435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BA075342-4D0D-75D7-D882-1050BAE6748B}"/>
                </a:ext>
              </a:extLst>
            </p:cNvPr>
            <p:cNvSpPr/>
            <p:nvPr/>
          </p:nvSpPr>
          <p:spPr>
            <a:xfrm>
              <a:off x="-51470718" y="748443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86B7C7D8-8615-B532-C1A6-8DA1EC512527}"/>
                </a:ext>
              </a:extLst>
            </p:cNvPr>
            <p:cNvSpPr/>
            <p:nvPr/>
          </p:nvSpPr>
          <p:spPr>
            <a:xfrm>
              <a:off x="-49760129" y="80237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8780CEA2-E481-2ED9-DB05-7EF471DBAE8E}"/>
                </a:ext>
              </a:extLst>
            </p:cNvPr>
            <p:cNvSpPr/>
            <p:nvPr/>
          </p:nvSpPr>
          <p:spPr>
            <a:xfrm>
              <a:off x="-49915527" y="802337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E3A7DB36-E37A-AFBB-61E6-266689588568}"/>
                </a:ext>
              </a:extLst>
            </p:cNvPr>
            <p:cNvSpPr/>
            <p:nvPr/>
          </p:nvSpPr>
          <p:spPr>
            <a:xfrm>
              <a:off x="-50070925" y="80234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70B7DD1E-E060-A2C7-B784-061C6A8E3D9C}"/>
                </a:ext>
              </a:extLst>
            </p:cNvPr>
            <p:cNvSpPr/>
            <p:nvPr/>
          </p:nvSpPr>
          <p:spPr>
            <a:xfrm>
              <a:off x="-50226565" y="80234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0ED71D59-C36C-9C4B-8DF6-307415500F41}"/>
                </a:ext>
              </a:extLst>
            </p:cNvPr>
            <p:cNvSpPr/>
            <p:nvPr/>
          </p:nvSpPr>
          <p:spPr>
            <a:xfrm>
              <a:off x="-48671777" y="910062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475BE06B-1D4D-7547-15F0-6A823CF1D2F9}"/>
                </a:ext>
              </a:extLst>
            </p:cNvPr>
            <p:cNvSpPr/>
            <p:nvPr/>
          </p:nvSpPr>
          <p:spPr>
            <a:xfrm>
              <a:off x="-50693244" y="80234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9DB20AC2-7073-974D-B389-679689142DD1}"/>
                </a:ext>
              </a:extLst>
            </p:cNvPr>
            <p:cNvSpPr/>
            <p:nvPr/>
          </p:nvSpPr>
          <p:spPr>
            <a:xfrm>
              <a:off x="-50382125" y="748435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CC2C51E0-8D93-5A2B-C1AF-51D41AF1141F}"/>
                </a:ext>
              </a:extLst>
            </p:cNvPr>
            <p:cNvSpPr/>
            <p:nvPr/>
          </p:nvSpPr>
          <p:spPr>
            <a:xfrm>
              <a:off x="-50226646" y="748443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620AB288-A3D8-F77D-42E8-75B53AD9FF0A}"/>
                </a:ext>
              </a:extLst>
            </p:cNvPr>
            <p:cNvSpPr/>
            <p:nvPr/>
          </p:nvSpPr>
          <p:spPr>
            <a:xfrm>
              <a:off x="-48515412" y="910062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F5519B0A-5A1A-8E5E-2B1A-D35EBFFCD2AB}"/>
                </a:ext>
              </a:extLst>
            </p:cNvPr>
            <p:cNvSpPr/>
            <p:nvPr/>
          </p:nvSpPr>
          <p:spPr>
            <a:xfrm>
              <a:off x="-49915447" y="748435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1DACFAEC-51FE-0096-9F4D-557080E4C40E}"/>
                </a:ext>
              </a:extLst>
            </p:cNvPr>
            <p:cNvSpPr/>
            <p:nvPr/>
          </p:nvSpPr>
          <p:spPr>
            <a:xfrm>
              <a:off x="-45716631" y="613779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261C3F3F-8EB1-8B41-A7CB-9CDE17ABEE89}"/>
                </a:ext>
              </a:extLst>
            </p:cNvPr>
            <p:cNvSpPr/>
            <p:nvPr/>
          </p:nvSpPr>
          <p:spPr>
            <a:xfrm>
              <a:off x="-46415964" y="492658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5D6E09E4-9D05-E770-6C83-C9B56AE824F5}"/>
                </a:ext>
              </a:extLst>
            </p:cNvPr>
            <p:cNvSpPr/>
            <p:nvPr/>
          </p:nvSpPr>
          <p:spPr>
            <a:xfrm>
              <a:off x="-47193761" y="788843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DB50CE8D-3526-0844-9C11-F06B5878B710}"/>
                </a:ext>
              </a:extLst>
            </p:cNvPr>
            <p:cNvSpPr/>
            <p:nvPr/>
          </p:nvSpPr>
          <p:spPr>
            <a:xfrm>
              <a:off x="-47349643" y="788811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A5BB56A3-F3D4-4FA7-D9C4-7C8C9903F75F}"/>
                </a:ext>
              </a:extLst>
            </p:cNvPr>
            <p:cNvSpPr/>
            <p:nvPr/>
          </p:nvSpPr>
          <p:spPr>
            <a:xfrm>
              <a:off x="-47505041" y="788860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6297415F-B30E-A579-A403-EC498840B139}"/>
                </a:ext>
              </a:extLst>
            </p:cNvPr>
            <p:cNvSpPr/>
            <p:nvPr/>
          </p:nvSpPr>
          <p:spPr>
            <a:xfrm>
              <a:off x="-47660439" y="788843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49A8AA67-6497-44AB-D3F3-608B269AA568}"/>
                </a:ext>
              </a:extLst>
            </p:cNvPr>
            <p:cNvSpPr/>
            <p:nvPr/>
          </p:nvSpPr>
          <p:spPr>
            <a:xfrm>
              <a:off x="-47816079" y="788843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4F627FB6-2C7D-4A68-7BB1-786832A68365}"/>
                </a:ext>
              </a:extLst>
            </p:cNvPr>
            <p:cNvSpPr/>
            <p:nvPr/>
          </p:nvSpPr>
          <p:spPr>
            <a:xfrm>
              <a:off x="-48671294" y="748435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085D0314-C252-1ABB-CD2E-6A89870279BE}"/>
                </a:ext>
              </a:extLst>
            </p:cNvPr>
            <p:cNvSpPr/>
            <p:nvPr/>
          </p:nvSpPr>
          <p:spPr>
            <a:xfrm>
              <a:off x="-48515976" y="748435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5A27D8BE-4B48-66C3-D03F-A7EBEF2CC40C}"/>
                </a:ext>
              </a:extLst>
            </p:cNvPr>
            <p:cNvSpPr/>
            <p:nvPr/>
          </p:nvSpPr>
          <p:spPr>
            <a:xfrm>
              <a:off x="-47971719" y="788852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A90E2C9E-739D-CEB7-0BC1-32891A9D37E6}"/>
                </a:ext>
              </a:extLst>
            </p:cNvPr>
            <p:cNvSpPr/>
            <p:nvPr/>
          </p:nvSpPr>
          <p:spPr>
            <a:xfrm>
              <a:off x="-48282677" y="788843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7AC26CAE-B184-74E6-4DAC-5B94F19A1D45}"/>
                </a:ext>
              </a:extLst>
            </p:cNvPr>
            <p:cNvSpPr/>
            <p:nvPr/>
          </p:nvSpPr>
          <p:spPr>
            <a:xfrm>
              <a:off x="-48593635" y="788852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4D954EB0-F67D-FE14-8D29-1FD67DF7EEB1}"/>
                </a:ext>
              </a:extLst>
            </p:cNvPr>
            <p:cNvSpPr/>
            <p:nvPr/>
          </p:nvSpPr>
          <p:spPr>
            <a:xfrm>
              <a:off x="-48904592" y="788843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6B9073E4-B6B1-9F31-3483-51F5A0372204}"/>
                </a:ext>
              </a:extLst>
            </p:cNvPr>
            <p:cNvSpPr/>
            <p:nvPr/>
          </p:nvSpPr>
          <p:spPr>
            <a:xfrm>
              <a:off x="-49215631" y="788852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6A3F4411-00FA-C759-A809-A999D1EB913B}"/>
                </a:ext>
              </a:extLst>
            </p:cNvPr>
            <p:cNvSpPr/>
            <p:nvPr/>
          </p:nvSpPr>
          <p:spPr>
            <a:xfrm>
              <a:off x="-49371271" y="788843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E359E28B-2ECC-5E32-B745-CE870C309EAA}"/>
                </a:ext>
              </a:extLst>
            </p:cNvPr>
            <p:cNvSpPr/>
            <p:nvPr/>
          </p:nvSpPr>
          <p:spPr>
            <a:xfrm>
              <a:off x="-49526911" y="788843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6FA580C4-729C-550F-2594-84B46BF49CD2}"/>
                </a:ext>
              </a:extLst>
            </p:cNvPr>
            <p:cNvSpPr/>
            <p:nvPr/>
          </p:nvSpPr>
          <p:spPr>
            <a:xfrm>
              <a:off x="-47271903" y="748435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EAE5F5C5-B1EB-1510-09AF-06DBE35610A6}"/>
                </a:ext>
              </a:extLst>
            </p:cNvPr>
            <p:cNvSpPr/>
            <p:nvPr/>
          </p:nvSpPr>
          <p:spPr>
            <a:xfrm>
              <a:off x="-45561072" y="613771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E3E4E86F-67D9-FA86-5375-8DB8A751A5C9}"/>
                </a:ext>
              </a:extLst>
            </p:cNvPr>
            <p:cNvSpPr/>
            <p:nvPr/>
          </p:nvSpPr>
          <p:spPr>
            <a:xfrm>
              <a:off x="-49682309" y="788860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6A6DBC83-FE12-CE66-C893-70E6A29860DD}"/>
                </a:ext>
              </a:extLst>
            </p:cNvPr>
            <p:cNvSpPr/>
            <p:nvPr/>
          </p:nvSpPr>
          <p:spPr>
            <a:xfrm>
              <a:off x="-46805225" y="748435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48E1C70B-FA9F-D36F-CB2A-FF739CB3D809}"/>
                </a:ext>
              </a:extLst>
            </p:cNvPr>
            <p:cNvSpPr/>
            <p:nvPr/>
          </p:nvSpPr>
          <p:spPr>
            <a:xfrm>
              <a:off x="-49837707" y="788811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C75F7E44-6A06-7B54-6813-B55F5EF91B49}"/>
                </a:ext>
              </a:extLst>
            </p:cNvPr>
            <p:cNvSpPr/>
            <p:nvPr/>
          </p:nvSpPr>
          <p:spPr>
            <a:xfrm>
              <a:off x="-51237017" y="761985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7213DD95-7F56-308E-4D0C-BE50D2E289D9}"/>
                </a:ext>
              </a:extLst>
            </p:cNvPr>
            <p:cNvSpPr/>
            <p:nvPr/>
          </p:nvSpPr>
          <p:spPr>
            <a:xfrm>
              <a:off x="-51081780" y="76193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051EC4FD-BBF6-FA39-F3E6-FFF28761B62F}"/>
                </a:ext>
              </a:extLst>
            </p:cNvPr>
            <p:cNvSpPr/>
            <p:nvPr/>
          </p:nvSpPr>
          <p:spPr>
            <a:xfrm>
              <a:off x="-49993508" y="788843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3EB859D3-5D32-1B2D-CA86-1C96BD79ABFE}"/>
                </a:ext>
              </a:extLst>
            </p:cNvPr>
            <p:cNvSpPr/>
            <p:nvPr/>
          </p:nvSpPr>
          <p:spPr>
            <a:xfrm>
              <a:off x="-50771144" y="761985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C80EA584-742E-60E1-9D6B-F40F341E2B9C}"/>
                </a:ext>
              </a:extLst>
            </p:cNvPr>
            <p:cNvSpPr/>
            <p:nvPr/>
          </p:nvSpPr>
          <p:spPr>
            <a:xfrm>
              <a:off x="-50459945" y="788819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A7CC61A4-0CB3-C9C1-2DBB-5CF9A3364936}"/>
                </a:ext>
              </a:extLst>
            </p:cNvPr>
            <p:cNvSpPr/>
            <p:nvPr/>
          </p:nvSpPr>
          <p:spPr>
            <a:xfrm>
              <a:off x="-45405754" y="613771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3D188225-A431-0F20-863B-32509961CDF2}"/>
                </a:ext>
              </a:extLst>
            </p:cNvPr>
            <p:cNvSpPr/>
            <p:nvPr/>
          </p:nvSpPr>
          <p:spPr>
            <a:xfrm>
              <a:off x="-48904592" y="92350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03C46D0A-10E0-70C9-1E8A-F477E2D05A43}"/>
                </a:ext>
              </a:extLst>
            </p:cNvPr>
            <p:cNvSpPr/>
            <p:nvPr/>
          </p:nvSpPr>
          <p:spPr>
            <a:xfrm>
              <a:off x="-50615263" y="788860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28841BEF-59C4-ADF6-9FE4-ED54348B1472}"/>
                </a:ext>
              </a:extLst>
            </p:cNvPr>
            <p:cNvSpPr/>
            <p:nvPr/>
          </p:nvSpPr>
          <p:spPr>
            <a:xfrm>
              <a:off x="-49993508" y="761912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36CB51F1-A314-0AFB-92B5-6432EE0F6D59}"/>
                </a:ext>
              </a:extLst>
            </p:cNvPr>
            <p:cNvSpPr/>
            <p:nvPr/>
          </p:nvSpPr>
          <p:spPr>
            <a:xfrm>
              <a:off x="-51237017" y="627321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36FE54CE-EC85-3BC2-4A9B-DCE203659F0E}"/>
                </a:ext>
              </a:extLst>
            </p:cNvPr>
            <p:cNvSpPr/>
            <p:nvPr/>
          </p:nvSpPr>
          <p:spPr>
            <a:xfrm>
              <a:off x="-49682389" y="76193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99FC2559-EB24-0305-90CB-3A0C5F5A632A}"/>
                </a:ext>
              </a:extLst>
            </p:cNvPr>
            <p:cNvSpPr/>
            <p:nvPr/>
          </p:nvSpPr>
          <p:spPr>
            <a:xfrm>
              <a:off x="-46105490" y="573427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251E67E8-BD3B-37F6-D327-70E00FA6E877}"/>
                </a:ext>
              </a:extLst>
            </p:cNvPr>
            <p:cNvSpPr/>
            <p:nvPr/>
          </p:nvSpPr>
          <p:spPr>
            <a:xfrm>
              <a:off x="-48282677" y="92350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2BA02098-4166-E1F9-DEEF-072C13DBB088}"/>
                </a:ext>
              </a:extLst>
            </p:cNvPr>
            <p:cNvSpPr/>
            <p:nvPr/>
          </p:nvSpPr>
          <p:spPr>
            <a:xfrm>
              <a:off x="-49215711" y="76193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5AF574A1-D452-BE39-6547-092724342C1C}"/>
                </a:ext>
              </a:extLst>
            </p:cNvPr>
            <p:cNvSpPr/>
            <p:nvPr/>
          </p:nvSpPr>
          <p:spPr>
            <a:xfrm>
              <a:off x="-49060313" y="761985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56187BB3-84E2-FC9D-9308-EE14F2C756B7}"/>
                </a:ext>
              </a:extLst>
            </p:cNvPr>
            <p:cNvSpPr/>
            <p:nvPr/>
          </p:nvSpPr>
          <p:spPr>
            <a:xfrm>
              <a:off x="-50770661" y="788843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C8A51DE2-B185-5AA5-D5BF-FE78A9DD025A}"/>
                </a:ext>
              </a:extLst>
            </p:cNvPr>
            <p:cNvSpPr/>
            <p:nvPr/>
          </p:nvSpPr>
          <p:spPr>
            <a:xfrm>
              <a:off x="-51081780" y="627273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73BB5829-6EFE-37BA-4563-655A3A761A84}"/>
                </a:ext>
              </a:extLst>
            </p:cNvPr>
            <p:cNvSpPr/>
            <p:nvPr/>
          </p:nvSpPr>
          <p:spPr>
            <a:xfrm>
              <a:off x="-46260807" y="573427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D4FECEF6-D9C2-BFEE-7467-4853BF98FB46}"/>
                </a:ext>
              </a:extLst>
            </p:cNvPr>
            <p:cNvSpPr/>
            <p:nvPr/>
          </p:nvSpPr>
          <p:spPr>
            <a:xfrm>
              <a:off x="-47971719" y="923515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B6A1CF8E-5AD4-D36D-9134-817A250459A5}"/>
                </a:ext>
              </a:extLst>
            </p:cNvPr>
            <p:cNvSpPr/>
            <p:nvPr/>
          </p:nvSpPr>
          <p:spPr>
            <a:xfrm>
              <a:off x="-50771144" y="627321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E58E2A99-E9F3-353C-2C19-95D0A725CBEA}"/>
                </a:ext>
              </a:extLst>
            </p:cNvPr>
            <p:cNvSpPr/>
            <p:nvPr/>
          </p:nvSpPr>
          <p:spPr>
            <a:xfrm>
              <a:off x="-48126795" y="761985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1AF17E6D-E612-5353-B060-D152AB80B57B}"/>
                </a:ext>
              </a:extLst>
            </p:cNvPr>
            <p:cNvSpPr/>
            <p:nvPr/>
          </p:nvSpPr>
          <p:spPr>
            <a:xfrm>
              <a:off x="-47971558" y="76193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0CF25501-FECF-7542-5855-0D75B7BA94B3}"/>
                </a:ext>
              </a:extLst>
            </p:cNvPr>
            <p:cNvSpPr/>
            <p:nvPr/>
          </p:nvSpPr>
          <p:spPr>
            <a:xfrm>
              <a:off x="-47816079" y="92350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F3F0066C-7121-027F-2223-831053C4FB92}"/>
                </a:ext>
              </a:extLst>
            </p:cNvPr>
            <p:cNvSpPr/>
            <p:nvPr/>
          </p:nvSpPr>
          <p:spPr>
            <a:xfrm>
              <a:off x="-45950091" y="627321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1784204B-B8E1-A784-BDCC-58AEE7B98B03}"/>
                </a:ext>
              </a:extLst>
            </p:cNvPr>
            <p:cNvSpPr/>
            <p:nvPr/>
          </p:nvSpPr>
          <p:spPr>
            <a:xfrm>
              <a:off x="-47504880" y="76193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6C4B56DF-AB06-CDE7-2574-78225A670AED}"/>
                </a:ext>
              </a:extLst>
            </p:cNvPr>
            <p:cNvSpPr/>
            <p:nvPr/>
          </p:nvSpPr>
          <p:spPr>
            <a:xfrm>
              <a:off x="-46105490" y="627273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D4A81036-3D2F-8F4A-3C00-2DEAC00297B1}"/>
                </a:ext>
              </a:extLst>
            </p:cNvPr>
            <p:cNvSpPr/>
            <p:nvPr/>
          </p:nvSpPr>
          <p:spPr>
            <a:xfrm>
              <a:off x="-47193761" y="761912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F6F6D140-38DD-F6C9-8457-EEE6DAE6D0FB}"/>
                </a:ext>
              </a:extLst>
            </p:cNvPr>
            <p:cNvSpPr/>
            <p:nvPr/>
          </p:nvSpPr>
          <p:spPr>
            <a:xfrm>
              <a:off x="-47660439" y="92350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FFA9D566-0C69-1CAE-17A2-2FF85032DC59}"/>
                </a:ext>
              </a:extLst>
            </p:cNvPr>
            <p:cNvSpPr/>
            <p:nvPr/>
          </p:nvSpPr>
          <p:spPr>
            <a:xfrm>
              <a:off x="-46415964" y="627321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4DA6C01C-150B-41A5-FA97-19FB4CE56BC3}"/>
                </a:ext>
              </a:extLst>
            </p:cNvPr>
            <p:cNvSpPr/>
            <p:nvPr/>
          </p:nvSpPr>
          <p:spPr>
            <a:xfrm>
              <a:off x="-45716309" y="559893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6F8EA3D9-1633-A390-B43C-4815E1673226}"/>
                </a:ext>
              </a:extLst>
            </p:cNvPr>
            <p:cNvSpPr/>
            <p:nvPr/>
          </p:nvSpPr>
          <p:spPr>
            <a:xfrm>
              <a:off x="-47505041" y="923523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F01CA49D-322D-B321-E46B-0EABE29DEA9D}"/>
                </a:ext>
              </a:extLst>
            </p:cNvPr>
            <p:cNvSpPr/>
            <p:nvPr/>
          </p:nvSpPr>
          <p:spPr>
            <a:xfrm>
              <a:off x="-47893738" y="93700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21DB788F-FF6C-9365-0E36-3EEE643C60AD}"/>
                </a:ext>
              </a:extLst>
            </p:cNvPr>
            <p:cNvSpPr/>
            <p:nvPr/>
          </p:nvSpPr>
          <p:spPr>
            <a:xfrm>
              <a:off x="-47193761" y="627249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329C186D-25D9-EC5A-DAC8-D1A0A6217EC7}"/>
                </a:ext>
              </a:extLst>
            </p:cNvPr>
            <p:cNvSpPr/>
            <p:nvPr/>
          </p:nvSpPr>
          <p:spPr>
            <a:xfrm>
              <a:off x="-47504880" y="627273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31C4A4A1-56E1-D40F-F6E8-7A390F085616}"/>
                </a:ext>
              </a:extLst>
            </p:cNvPr>
            <p:cNvSpPr/>
            <p:nvPr/>
          </p:nvSpPr>
          <p:spPr>
            <a:xfrm>
              <a:off x="-49993508" y="627249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63CE48C8-10C4-795A-EE55-0743C00F090D}"/>
                </a:ext>
              </a:extLst>
            </p:cNvPr>
            <p:cNvSpPr/>
            <p:nvPr/>
          </p:nvSpPr>
          <p:spPr>
            <a:xfrm>
              <a:off x="-49915447" y="829260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B86132B1-08D9-3B6D-CBCD-C61F6C1603DD}"/>
                </a:ext>
              </a:extLst>
            </p:cNvPr>
            <p:cNvSpPr/>
            <p:nvPr/>
          </p:nvSpPr>
          <p:spPr>
            <a:xfrm>
              <a:off x="-50382447" y="775390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43EF3549-4D68-6BD8-3F02-970BB417C47C}"/>
                </a:ext>
              </a:extLst>
            </p:cNvPr>
            <p:cNvSpPr/>
            <p:nvPr/>
          </p:nvSpPr>
          <p:spPr>
            <a:xfrm>
              <a:off x="-49915124" y="775390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35F668B2-3E53-29B3-5F22-61438B524B68}"/>
                </a:ext>
              </a:extLst>
            </p:cNvPr>
            <p:cNvSpPr/>
            <p:nvPr/>
          </p:nvSpPr>
          <p:spPr>
            <a:xfrm>
              <a:off x="-50148584" y="627313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EC820B4F-F1CE-F4ED-D0D4-282F4410C55B}"/>
                </a:ext>
              </a:extLst>
            </p:cNvPr>
            <p:cNvSpPr/>
            <p:nvPr/>
          </p:nvSpPr>
          <p:spPr>
            <a:xfrm>
              <a:off x="-47038363" y="627313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F8E1813F-D8B0-FA46-356C-AAD544AD7F74}"/>
                </a:ext>
              </a:extLst>
            </p:cNvPr>
            <p:cNvSpPr/>
            <p:nvPr/>
          </p:nvSpPr>
          <p:spPr>
            <a:xfrm>
              <a:off x="-48049298" y="937049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9F72D661-D069-246E-18DD-48DBDA442E41}"/>
                </a:ext>
              </a:extLst>
            </p:cNvPr>
            <p:cNvSpPr/>
            <p:nvPr/>
          </p:nvSpPr>
          <p:spPr>
            <a:xfrm>
              <a:off x="-46572087" y="627265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87B24A9E-0E0A-BCDC-8963-29726B3E7550}"/>
                </a:ext>
              </a:extLst>
            </p:cNvPr>
            <p:cNvSpPr/>
            <p:nvPr/>
          </p:nvSpPr>
          <p:spPr>
            <a:xfrm>
              <a:off x="-50615021" y="573427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9BF29F72-DD1C-8F0B-5464-32B72294A347}"/>
                </a:ext>
              </a:extLst>
            </p:cNvPr>
            <p:cNvSpPr/>
            <p:nvPr/>
          </p:nvSpPr>
          <p:spPr>
            <a:xfrm>
              <a:off x="-48982654" y="775382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160715D7-31E7-5AF9-CBEB-A5575D3363BD}"/>
                </a:ext>
              </a:extLst>
            </p:cNvPr>
            <p:cNvSpPr/>
            <p:nvPr/>
          </p:nvSpPr>
          <p:spPr>
            <a:xfrm>
              <a:off x="-50615101" y="627265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860E307D-8D32-EEF4-268C-A27AE7668E52}"/>
                </a:ext>
              </a:extLst>
            </p:cNvPr>
            <p:cNvSpPr/>
            <p:nvPr/>
          </p:nvSpPr>
          <p:spPr>
            <a:xfrm>
              <a:off x="-45794049" y="627265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A56809A2-F40B-D938-5DCE-DB7007DFF9A0}"/>
                </a:ext>
              </a:extLst>
            </p:cNvPr>
            <p:cNvSpPr/>
            <p:nvPr/>
          </p:nvSpPr>
          <p:spPr>
            <a:xfrm>
              <a:off x="-48126876" y="923507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DDB26077-926B-059D-B073-2C7255A80704}"/>
                </a:ext>
              </a:extLst>
            </p:cNvPr>
            <p:cNvSpPr/>
            <p:nvPr/>
          </p:nvSpPr>
          <p:spPr>
            <a:xfrm>
              <a:off x="-49915124" y="640726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952D5E59-D725-7AA6-FB40-4D0F526FEB20}"/>
                </a:ext>
              </a:extLst>
            </p:cNvPr>
            <p:cNvSpPr/>
            <p:nvPr/>
          </p:nvSpPr>
          <p:spPr>
            <a:xfrm>
              <a:off x="-48204535" y="775382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99E6808C-4549-B16B-AF3A-FB3398C46212}"/>
                </a:ext>
              </a:extLst>
            </p:cNvPr>
            <p:cNvSpPr/>
            <p:nvPr/>
          </p:nvSpPr>
          <p:spPr>
            <a:xfrm>
              <a:off x="-49060071" y="923507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BA13E2F9-7045-F2A1-2C8D-C1CBC4093714}"/>
                </a:ext>
              </a:extLst>
            </p:cNvPr>
            <p:cNvSpPr/>
            <p:nvPr/>
          </p:nvSpPr>
          <p:spPr>
            <a:xfrm>
              <a:off x="-47271984" y="910062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C86F0687-BD0B-B1D9-A76B-7E6662F7D300}"/>
                </a:ext>
              </a:extLst>
            </p:cNvPr>
            <p:cNvSpPr/>
            <p:nvPr/>
          </p:nvSpPr>
          <p:spPr>
            <a:xfrm>
              <a:off x="-45872191" y="559949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CCF2745D-701E-493C-DE2A-37FD46F4E0AF}"/>
                </a:ext>
              </a:extLst>
            </p:cNvPr>
            <p:cNvSpPr/>
            <p:nvPr/>
          </p:nvSpPr>
          <p:spPr>
            <a:xfrm>
              <a:off x="-46572087" y="492601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A162C00E-A8F3-DAAD-9E79-911B76A8053C}"/>
                </a:ext>
              </a:extLst>
            </p:cNvPr>
            <p:cNvSpPr/>
            <p:nvPr/>
          </p:nvSpPr>
          <p:spPr>
            <a:xfrm>
              <a:off x="-48204535" y="910046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171C78FF-E900-D178-D338-E54DAB17B212}"/>
                </a:ext>
              </a:extLst>
            </p:cNvPr>
            <p:cNvSpPr/>
            <p:nvPr/>
          </p:nvSpPr>
          <p:spPr>
            <a:xfrm>
              <a:off x="-47271984" y="775398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9466144D-9B83-195F-D47E-8E508CD27D28}"/>
                </a:ext>
              </a:extLst>
            </p:cNvPr>
            <p:cNvSpPr/>
            <p:nvPr/>
          </p:nvSpPr>
          <p:spPr>
            <a:xfrm>
              <a:off x="-47038363" y="761977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CD3B325E-FF30-50FA-31A7-D1CFF6F4BA12}"/>
                </a:ext>
              </a:extLst>
            </p:cNvPr>
            <p:cNvSpPr/>
            <p:nvPr/>
          </p:nvSpPr>
          <p:spPr>
            <a:xfrm>
              <a:off x="-46572087" y="573427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B171F10A-8016-B88A-5A95-A3824B506A29}"/>
                </a:ext>
              </a:extLst>
            </p:cNvPr>
            <p:cNvSpPr/>
            <p:nvPr/>
          </p:nvSpPr>
          <p:spPr>
            <a:xfrm>
              <a:off x="-48282677" y="761928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8E2BB18A-AA8F-9AC4-19C0-A655952345CE}"/>
                </a:ext>
              </a:extLst>
            </p:cNvPr>
            <p:cNvSpPr/>
            <p:nvPr/>
          </p:nvSpPr>
          <p:spPr>
            <a:xfrm>
              <a:off x="-51237500" y="788852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5591DD71-8EB0-68D3-A2C6-840FC7C5CC69}"/>
                </a:ext>
              </a:extLst>
            </p:cNvPr>
            <p:cNvSpPr/>
            <p:nvPr/>
          </p:nvSpPr>
          <p:spPr>
            <a:xfrm>
              <a:off x="-51081860" y="788860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FA055624-545F-1ACC-E37B-0D36D01EC355}"/>
                </a:ext>
              </a:extLst>
            </p:cNvPr>
            <p:cNvSpPr/>
            <p:nvPr/>
          </p:nvSpPr>
          <p:spPr>
            <a:xfrm>
              <a:off x="-50926301" y="788860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4CD050C1-090A-E043-98A7-0FD48BE0F505}"/>
                </a:ext>
              </a:extLst>
            </p:cNvPr>
            <p:cNvSpPr/>
            <p:nvPr/>
          </p:nvSpPr>
          <p:spPr>
            <a:xfrm>
              <a:off x="-48904431" y="761928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244348F3-BBB6-6023-0EFD-6656C15A0832}"/>
                </a:ext>
              </a:extLst>
            </p:cNvPr>
            <p:cNvSpPr/>
            <p:nvPr/>
          </p:nvSpPr>
          <p:spPr>
            <a:xfrm>
              <a:off x="-50148584" y="761977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EB707836-252F-970D-5DFC-9E3783F173A1}"/>
                </a:ext>
              </a:extLst>
            </p:cNvPr>
            <p:cNvSpPr/>
            <p:nvPr/>
          </p:nvSpPr>
          <p:spPr>
            <a:xfrm>
              <a:off x="-50615101" y="761928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6B62184C-4C20-66ED-A807-B9CB622C0149}"/>
                </a:ext>
              </a:extLst>
            </p:cNvPr>
            <p:cNvSpPr/>
            <p:nvPr/>
          </p:nvSpPr>
          <p:spPr>
            <a:xfrm>
              <a:off x="-50304063" y="788852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FA04D4EC-0351-81CA-4087-8DC0A2D9ABDC}"/>
                </a:ext>
              </a:extLst>
            </p:cNvPr>
            <p:cNvSpPr/>
            <p:nvPr/>
          </p:nvSpPr>
          <p:spPr>
            <a:xfrm>
              <a:off x="-50148665" y="788852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F091D90C-FE54-7B50-A37D-366507C7ED76}"/>
                </a:ext>
              </a:extLst>
            </p:cNvPr>
            <p:cNvSpPr/>
            <p:nvPr/>
          </p:nvSpPr>
          <p:spPr>
            <a:xfrm>
              <a:off x="-45793968" y="573427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4646F848-B3A1-1574-5406-09500E8D0A24}"/>
                </a:ext>
              </a:extLst>
            </p:cNvPr>
            <p:cNvSpPr/>
            <p:nvPr/>
          </p:nvSpPr>
          <p:spPr>
            <a:xfrm>
              <a:off x="-51393140" y="761928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83413278-78E5-53BC-CA7C-D17D31455512}"/>
                </a:ext>
              </a:extLst>
            </p:cNvPr>
            <p:cNvSpPr/>
            <p:nvPr/>
          </p:nvSpPr>
          <p:spPr>
            <a:xfrm>
              <a:off x="-46960543" y="748435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85C30857-D749-D85C-A802-6FF01B904F6A}"/>
                </a:ext>
              </a:extLst>
            </p:cNvPr>
            <p:cNvSpPr/>
            <p:nvPr/>
          </p:nvSpPr>
          <p:spPr>
            <a:xfrm>
              <a:off x="-47427302" y="748451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813FC5F2-B0F6-573A-EFAF-924B8313B22E}"/>
                </a:ext>
              </a:extLst>
            </p:cNvPr>
            <p:cNvSpPr/>
            <p:nvPr/>
          </p:nvSpPr>
          <p:spPr>
            <a:xfrm>
              <a:off x="-47271984" y="640734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6482F681-7E4F-4888-FFA7-AE8184441F28}"/>
                </a:ext>
              </a:extLst>
            </p:cNvPr>
            <p:cNvSpPr/>
            <p:nvPr/>
          </p:nvSpPr>
          <p:spPr>
            <a:xfrm>
              <a:off x="-48982654" y="910046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18E28DC2-9736-2496-C4D6-B3861D0469D8}"/>
                </a:ext>
              </a:extLst>
            </p:cNvPr>
            <p:cNvSpPr/>
            <p:nvPr/>
          </p:nvSpPr>
          <p:spPr>
            <a:xfrm>
              <a:off x="-49060071" y="788843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53CCB24C-8FB2-72B7-5289-64DE44E9B437}"/>
                </a:ext>
              </a:extLst>
            </p:cNvPr>
            <p:cNvSpPr/>
            <p:nvPr/>
          </p:nvSpPr>
          <p:spPr>
            <a:xfrm>
              <a:off x="-47038363" y="896640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3E3A4C7D-478B-3B1D-7793-5ABC19390156}"/>
                </a:ext>
              </a:extLst>
            </p:cNvPr>
            <p:cNvSpPr/>
            <p:nvPr/>
          </p:nvSpPr>
          <p:spPr>
            <a:xfrm>
              <a:off x="-47504880" y="896592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49F4819D-0DBA-DED8-5D67-3AF2AFA07E6A}"/>
                </a:ext>
              </a:extLst>
            </p:cNvPr>
            <p:cNvSpPr/>
            <p:nvPr/>
          </p:nvSpPr>
          <p:spPr>
            <a:xfrm>
              <a:off x="-47660600" y="896624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1E93775C-B100-83DA-1CAC-0E1ECE35B93A}"/>
                </a:ext>
              </a:extLst>
            </p:cNvPr>
            <p:cNvSpPr/>
            <p:nvPr/>
          </p:nvSpPr>
          <p:spPr>
            <a:xfrm>
              <a:off x="-51237500" y="654188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51FE7851-B1DF-4A17-8395-29822085DA3B}"/>
                </a:ext>
              </a:extLst>
            </p:cNvPr>
            <p:cNvSpPr/>
            <p:nvPr/>
          </p:nvSpPr>
          <p:spPr>
            <a:xfrm>
              <a:off x="-48204535" y="748459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4D6A6BEB-AF78-9004-D8E0-468A545DB7C2}"/>
                </a:ext>
              </a:extLst>
            </p:cNvPr>
            <p:cNvSpPr/>
            <p:nvPr/>
          </p:nvSpPr>
          <p:spPr>
            <a:xfrm>
              <a:off x="-48126876" y="788843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0383E7B2-88A3-CE9C-7737-2E6C3E48887B}"/>
                </a:ext>
              </a:extLst>
            </p:cNvPr>
            <p:cNvSpPr/>
            <p:nvPr/>
          </p:nvSpPr>
          <p:spPr>
            <a:xfrm>
              <a:off x="-48282677" y="896592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E3DC7F93-405B-CED9-AF18-31B5D2E027E8}"/>
                </a:ext>
              </a:extLst>
            </p:cNvPr>
            <p:cNvSpPr/>
            <p:nvPr/>
          </p:nvSpPr>
          <p:spPr>
            <a:xfrm>
              <a:off x="-51081860" y="654196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AA873A31-1ED0-C46B-240D-D04CC77F3A2D}"/>
                </a:ext>
              </a:extLst>
            </p:cNvPr>
            <p:cNvSpPr/>
            <p:nvPr/>
          </p:nvSpPr>
          <p:spPr>
            <a:xfrm>
              <a:off x="-48982654" y="748459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F873F035-B5BB-AD54-CBBB-EE5B3FAE4AE1}"/>
                </a:ext>
              </a:extLst>
            </p:cNvPr>
            <p:cNvSpPr/>
            <p:nvPr/>
          </p:nvSpPr>
          <p:spPr>
            <a:xfrm>
              <a:off x="-50926301" y="654196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B2B4ACEE-4E54-713A-8890-2614423AC990}"/>
                </a:ext>
              </a:extLst>
            </p:cNvPr>
            <p:cNvSpPr/>
            <p:nvPr/>
          </p:nvSpPr>
          <p:spPr>
            <a:xfrm>
              <a:off x="-48904431" y="896592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E0B0BA81-8655-26C5-E704-300A5F5758F8}"/>
                </a:ext>
              </a:extLst>
            </p:cNvPr>
            <p:cNvSpPr/>
            <p:nvPr/>
          </p:nvSpPr>
          <p:spPr>
            <a:xfrm>
              <a:off x="-50304063" y="654188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6C3D6A23-B768-0D7D-013C-D28F0DC22706}"/>
                </a:ext>
              </a:extLst>
            </p:cNvPr>
            <p:cNvSpPr/>
            <p:nvPr/>
          </p:nvSpPr>
          <p:spPr>
            <a:xfrm>
              <a:off x="-47038443" y="788852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D9814560-0490-454D-1DE8-73F6F0855E87}"/>
                </a:ext>
              </a:extLst>
            </p:cNvPr>
            <p:cNvSpPr/>
            <p:nvPr/>
          </p:nvSpPr>
          <p:spPr>
            <a:xfrm>
              <a:off x="-46883126" y="788852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B9230FBC-0E03-16E6-FF4B-B548D4AEFE6C}"/>
                </a:ext>
              </a:extLst>
            </p:cNvPr>
            <p:cNvSpPr/>
            <p:nvPr/>
          </p:nvSpPr>
          <p:spPr>
            <a:xfrm>
              <a:off x="-51470638" y="802378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A288AE4C-9709-7D08-486F-E260AE7F08CB}"/>
                </a:ext>
              </a:extLst>
            </p:cNvPr>
            <p:cNvSpPr/>
            <p:nvPr/>
          </p:nvSpPr>
          <p:spPr>
            <a:xfrm>
              <a:off x="-46960543" y="883098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8A5C9587-1185-97DD-0103-FE8832E92715}"/>
                </a:ext>
              </a:extLst>
            </p:cNvPr>
            <p:cNvSpPr/>
            <p:nvPr/>
          </p:nvSpPr>
          <p:spPr>
            <a:xfrm>
              <a:off x="-50148665" y="654188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AEF50E8C-1584-846F-F035-59FCD65569ED}"/>
                </a:ext>
              </a:extLst>
            </p:cNvPr>
            <p:cNvSpPr/>
            <p:nvPr/>
          </p:nvSpPr>
          <p:spPr>
            <a:xfrm>
              <a:off x="-49759887" y="748451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72F3EF9E-594E-819E-20F7-57C5C49B89C2}"/>
                </a:ext>
              </a:extLst>
            </p:cNvPr>
            <p:cNvSpPr/>
            <p:nvPr/>
          </p:nvSpPr>
          <p:spPr>
            <a:xfrm>
              <a:off x="-47038443" y="654188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5340BD4F-3E51-F855-F291-F76614EC8230}"/>
                </a:ext>
              </a:extLst>
            </p:cNvPr>
            <p:cNvSpPr/>
            <p:nvPr/>
          </p:nvSpPr>
          <p:spPr>
            <a:xfrm>
              <a:off x="-50537523" y="748451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C10FA6B2-A156-B555-3794-0F416B5DA236}"/>
                </a:ext>
              </a:extLst>
            </p:cNvPr>
            <p:cNvSpPr/>
            <p:nvPr/>
          </p:nvSpPr>
          <p:spPr>
            <a:xfrm>
              <a:off x="-50537443" y="802378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D16C09B4-1EE1-7C53-6A7A-757EB6938F52}"/>
                </a:ext>
              </a:extLst>
            </p:cNvPr>
            <p:cNvSpPr/>
            <p:nvPr/>
          </p:nvSpPr>
          <p:spPr>
            <a:xfrm>
              <a:off x="-47427302" y="883114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8C549A92-6B05-2DBD-7F9F-745BA03418B9}"/>
                </a:ext>
              </a:extLst>
            </p:cNvPr>
            <p:cNvSpPr/>
            <p:nvPr/>
          </p:nvSpPr>
          <p:spPr>
            <a:xfrm>
              <a:off x="-48204535" y="883123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52BE43D5-1851-B48A-FF73-1CA6D42064C5}"/>
                </a:ext>
              </a:extLst>
            </p:cNvPr>
            <p:cNvSpPr/>
            <p:nvPr/>
          </p:nvSpPr>
          <p:spPr>
            <a:xfrm>
              <a:off x="-46883126" y="654188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384C844E-0EDA-60F7-2B68-0061E103F363}"/>
                </a:ext>
              </a:extLst>
            </p:cNvPr>
            <p:cNvSpPr/>
            <p:nvPr/>
          </p:nvSpPr>
          <p:spPr>
            <a:xfrm>
              <a:off x="-46260807" y="654196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E4795346-0E5A-0785-AAE0-19B09123E126}"/>
                </a:ext>
              </a:extLst>
            </p:cNvPr>
            <p:cNvSpPr/>
            <p:nvPr/>
          </p:nvSpPr>
          <p:spPr>
            <a:xfrm>
              <a:off x="-48982654" y="883123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68DCB644-D1C9-B0AC-7C85-D95C5D72DAAD}"/>
                </a:ext>
              </a:extLst>
            </p:cNvPr>
            <p:cNvSpPr/>
            <p:nvPr/>
          </p:nvSpPr>
          <p:spPr>
            <a:xfrm>
              <a:off x="-47504558" y="735005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1F2FED80-811F-3D20-4C90-BD3C6835C8E0}"/>
                </a:ext>
              </a:extLst>
            </p:cNvPr>
            <p:cNvSpPr/>
            <p:nvPr/>
          </p:nvSpPr>
          <p:spPr>
            <a:xfrm>
              <a:off x="-49449010" y="802353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5DD9DCC3-4C97-8260-777E-8F7454D21D14}"/>
                </a:ext>
              </a:extLst>
            </p:cNvPr>
            <p:cNvSpPr/>
            <p:nvPr/>
          </p:nvSpPr>
          <p:spPr>
            <a:xfrm>
              <a:off x="-48282757" y="735013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244B6F01-8695-CA20-4292-0F9B124BF988}"/>
                </a:ext>
              </a:extLst>
            </p:cNvPr>
            <p:cNvSpPr/>
            <p:nvPr/>
          </p:nvSpPr>
          <p:spPr>
            <a:xfrm>
              <a:off x="-49137730" y="802369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273DB8C8-A36D-D3A8-EC18-3060C64FAA35}"/>
                </a:ext>
              </a:extLst>
            </p:cNvPr>
            <p:cNvSpPr/>
            <p:nvPr/>
          </p:nvSpPr>
          <p:spPr>
            <a:xfrm>
              <a:off x="-48904351" y="735013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C49FBD0E-7A73-F03C-AFED-66FC80E37A31}"/>
                </a:ext>
              </a:extLst>
            </p:cNvPr>
            <p:cNvSpPr/>
            <p:nvPr/>
          </p:nvSpPr>
          <p:spPr>
            <a:xfrm>
              <a:off x="-48827014" y="802353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47F1DB47-E0E5-1696-3FE6-11F123864D34}"/>
                </a:ext>
              </a:extLst>
            </p:cNvPr>
            <p:cNvSpPr/>
            <p:nvPr/>
          </p:nvSpPr>
          <p:spPr>
            <a:xfrm>
              <a:off x="-48671374" y="802353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6825E9A7-E8A2-7E69-1198-390DDF1DE1A4}"/>
                </a:ext>
              </a:extLst>
            </p:cNvPr>
            <p:cNvSpPr/>
            <p:nvPr/>
          </p:nvSpPr>
          <p:spPr>
            <a:xfrm>
              <a:off x="-48515815" y="802353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B14EA353-09AB-F859-B588-68B237BD2C60}"/>
                </a:ext>
              </a:extLst>
            </p:cNvPr>
            <p:cNvSpPr/>
            <p:nvPr/>
          </p:nvSpPr>
          <p:spPr>
            <a:xfrm>
              <a:off x="-48360175" y="802353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7569E991-1CFA-75B7-EC5B-F433871AA3D9}"/>
                </a:ext>
              </a:extLst>
            </p:cNvPr>
            <p:cNvSpPr/>
            <p:nvPr/>
          </p:nvSpPr>
          <p:spPr>
            <a:xfrm>
              <a:off x="-49682470" y="735005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429D9E15-8256-213D-9BEA-7B5C36130024}"/>
                </a:ext>
              </a:extLst>
            </p:cNvPr>
            <p:cNvSpPr/>
            <p:nvPr/>
          </p:nvSpPr>
          <p:spPr>
            <a:xfrm>
              <a:off x="-48049298" y="802386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6F917D72-34CA-C846-7454-7B3333E529A0}"/>
                </a:ext>
              </a:extLst>
            </p:cNvPr>
            <p:cNvSpPr/>
            <p:nvPr/>
          </p:nvSpPr>
          <p:spPr>
            <a:xfrm>
              <a:off x="-51392979" y="735013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AC9CABA8-D1CF-1231-F8B9-54B1716530AA}"/>
                </a:ext>
              </a:extLst>
            </p:cNvPr>
            <p:cNvSpPr/>
            <p:nvPr/>
          </p:nvSpPr>
          <p:spPr>
            <a:xfrm>
              <a:off x="-47738179" y="802353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B9EB0D06-979C-B54F-C398-AB2D311B7A93}"/>
                </a:ext>
              </a:extLst>
            </p:cNvPr>
            <p:cNvSpPr/>
            <p:nvPr/>
          </p:nvSpPr>
          <p:spPr>
            <a:xfrm>
              <a:off x="-45872271" y="58686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2BC53EB4-1C8B-127D-26B5-466248363D8F}"/>
                </a:ext>
              </a:extLst>
            </p:cNvPr>
            <p:cNvSpPr/>
            <p:nvPr/>
          </p:nvSpPr>
          <p:spPr>
            <a:xfrm>
              <a:off x="-47271903" y="721552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911DCE1A-7D02-883D-625E-C34CBC499EF1}"/>
                </a:ext>
              </a:extLst>
            </p:cNvPr>
            <p:cNvSpPr/>
            <p:nvPr/>
          </p:nvSpPr>
          <p:spPr>
            <a:xfrm>
              <a:off x="-47582861" y="721544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124895ED-49FD-C562-19D1-43ED1CC37C7F}"/>
                </a:ext>
              </a:extLst>
            </p:cNvPr>
            <p:cNvSpPr/>
            <p:nvPr/>
          </p:nvSpPr>
          <p:spPr>
            <a:xfrm>
              <a:off x="-48204696" y="721528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0595386F-DFBA-9AAA-93D3-98056F01FBD0}"/>
                </a:ext>
              </a:extLst>
            </p:cNvPr>
            <p:cNvSpPr/>
            <p:nvPr/>
          </p:nvSpPr>
          <p:spPr>
            <a:xfrm>
              <a:off x="-48982493" y="721528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8C3960A2-B074-571F-D182-6E4BDEBA6155}"/>
                </a:ext>
              </a:extLst>
            </p:cNvPr>
            <p:cNvSpPr/>
            <p:nvPr/>
          </p:nvSpPr>
          <p:spPr>
            <a:xfrm>
              <a:off x="-50615182" y="600350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5BEA5F21-4116-380F-7C23-1ABD3B50B5A3}"/>
                </a:ext>
              </a:extLst>
            </p:cNvPr>
            <p:cNvSpPr/>
            <p:nvPr/>
          </p:nvSpPr>
          <p:spPr>
            <a:xfrm>
              <a:off x="-46105248" y="654196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43E88546-66F6-6407-B032-4BBFDA512E7C}"/>
                </a:ext>
              </a:extLst>
            </p:cNvPr>
            <p:cNvSpPr/>
            <p:nvPr/>
          </p:nvSpPr>
          <p:spPr>
            <a:xfrm>
              <a:off x="-46572007" y="600350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5F815DEE-24D9-82D4-1599-AF49BF028153}"/>
                </a:ext>
              </a:extLst>
            </p:cNvPr>
            <p:cNvSpPr/>
            <p:nvPr/>
          </p:nvSpPr>
          <p:spPr>
            <a:xfrm>
              <a:off x="-49604247" y="721544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BFFFD9E3-13BC-12B1-21A8-200ECE6585F2}"/>
                </a:ext>
              </a:extLst>
            </p:cNvPr>
            <p:cNvSpPr/>
            <p:nvPr/>
          </p:nvSpPr>
          <p:spPr>
            <a:xfrm>
              <a:off x="-49915124" y="721552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4ED006D7-835A-3322-EAAA-C6FD3E6D04C9}"/>
                </a:ext>
              </a:extLst>
            </p:cNvPr>
            <p:cNvSpPr/>
            <p:nvPr/>
          </p:nvSpPr>
          <p:spPr>
            <a:xfrm>
              <a:off x="-51314917" y="721528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940970E0-0169-0D3C-6705-85945D70B0FD}"/>
                </a:ext>
              </a:extLst>
            </p:cNvPr>
            <p:cNvSpPr/>
            <p:nvPr/>
          </p:nvSpPr>
          <p:spPr>
            <a:xfrm>
              <a:off x="-50615021" y="815823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56C6D095-BFC9-21CD-801C-E12DF8B2F886}"/>
                </a:ext>
              </a:extLst>
            </p:cNvPr>
            <p:cNvSpPr/>
            <p:nvPr/>
          </p:nvSpPr>
          <p:spPr>
            <a:xfrm>
              <a:off x="-45949608" y="654188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Ellipse 538">
              <a:extLst>
                <a:ext uri="{FF2B5EF4-FFF2-40B4-BE49-F238E27FC236}">
                  <a16:creationId xmlns:a16="http://schemas.microsoft.com/office/drawing/2014/main" id="{B90CA62E-A337-3A8E-2203-4F9490370BC0}"/>
                </a:ext>
              </a:extLst>
            </p:cNvPr>
            <p:cNvSpPr/>
            <p:nvPr/>
          </p:nvSpPr>
          <p:spPr>
            <a:xfrm>
              <a:off x="-47193761" y="869661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Ellipse 539">
              <a:extLst>
                <a:ext uri="{FF2B5EF4-FFF2-40B4-BE49-F238E27FC236}">
                  <a16:creationId xmlns:a16="http://schemas.microsoft.com/office/drawing/2014/main" id="{65F26F1A-F5D5-4DC7-A6D9-5D04DC1C16FF}"/>
                </a:ext>
              </a:extLst>
            </p:cNvPr>
            <p:cNvSpPr/>
            <p:nvPr/>
          </p:nvSpPr>
          <p:spPr>
            <a:xfrm>
              <a:off x="-46493945" y="559949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Ellipse 540">
              <a:extLst>
                <a:ext uri="{FF2B5EF4-FFF2-40B4-BE49-F238E27FC236}">
                  <a16:creationId xmlns:a16="http://schemas.microsoft.com/office/drawing/2014/main" id="{6F33CD3C-F565-B77E-B0C8-CF373B0A9F9D}"/>
                </a:ext>
              </a:extLst>
            </p:cNvPr>
            <p:cNvSpPr/>
            <p:nvPr/>
          </p:nvSpPr>
          <p:spPr>
            <a:xfrm>
              <a:off x="-45638811" y="654180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Ellipse 541">
              <a:extLst>
                <a:ext uri="{FF2B5EF4-FFF2-40B4-BE49-F238E27FC236}">
                  <a16:creationId xmlns:a16="http://schemas.microsoft.com/office/drawing/2014/main" id="{D1CF6F94-1565-08A5-766A-D5918C394A25}"/>
                </a:ext>
              </a:extLst>
            </p:cNvPr>
            <p:cNvSpPr/>
            <p:nvPr/>
          </p:nvSpPr>
          <p:spPr>
            <a:xfrm>
              <a:off x="-47504558" y="869669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Ellipse 542">
              <a:extLst>
                <a:ext uri="{FF2B5EF4-FFF2-40B4-BE49-F238E27FC236}">
                  <a16:creationId xmlns:a16="http://schemas.microsoft.com/office/drawing/2014/main" id="{E4A73B07-9F15-7126-9ED7-DD9C32F8BE96}"/>
                </a:ext>
              </a:extLst>
            </p:cNvPr>
            <p:cNvSpPr/>
            <p:nvPr/>
          </p:nvSpPr>
          <p:spPr>
            <a:xfrm>
              <a:off x="-50537443" y="667714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Ellipse 543">
              <a:extLst>
                <a:ext uri="{FF2B5EF4-FFF2-40B4-BE49-F238E27FC236}">
                  <a16:creationId xmlns:a16="http://schemas.microsoft.com/office/drawing/2014/main" id="{7B74AAA6-106A-ACF8-74DF-C0FCCF9DEBBA}"/>
                </a:ext>
              </a:extLst>
            </p:cNvPr>
            <p:cNvSpPr/>
            <p:nvPr/>
          </p:nvSpPr>
          <p:spPr>
            <a:xfrm>
              <a:off x="-47349401" y="708098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Ellipse 544">
              <a:extLst>
                <a:ext uri="{FF2B5EF4-FFF2-40B4-BE49-F238E27FC236}">
                  <a16:creationId xmlns:a16="http://schemas.microsoft.com/office/drawing/2014/main" id="{85FF9CD3-119C-626E-D0EC-98764E480704}"/>
                </a:ext>
              </a:extLst>
            </p:cNvPr>
            <p:cNvSpPr/>
            <p:nvPr/>
          </p:nvSpPr>
          <p:spPr>
            <a:xfrm>
              <a:off x="-47504799" y="708090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Ellipse 545">
              <a:extLst>
                <a:ext uri="{FF2B5EF4-FFF2-40B4-BE49-F238E27FC236}">
                  <a16:creationId xmlns:a16="http://schemas.microsoft.com/office/drawing/2014/main" id="{77010040-8DC9-DA40-3697-A8D8C3D41544}"/>
                </a:ext>
              </a:extLst>
            </p:cNvPr>
            <p:cNvSpPr/>
            <p:nvPr/>
          </p:nvSpPr>
          <p:spPr>
            <a:xfrm>
              <a:off x="-49449010" y="667690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Ellipse 546">
              <a:extLst>
                <a:ext uri="{FF2B5EF4-FFF2-40B4-BE49-F238E27FC236}">
                  <a16:creationId xmlns:a16="http://schemas.microsoft.com/office/drawing/2014/main" id="{708B0629-15B8-5118-5218-E323F7AAAFDD}"/>
                </a:ext>
              </a:extLst>
            </p:cNvPr>
            <p:cNvSpPr/>
            <p:nvPr/>
          </p:nvSpPr>
          <p:spPr>
            <a:xfrm>
              <a:off x="-48282757" y="869677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Ellipse 547">
              <a:extLst>
                <a:ext uri="{FF2B5EF4-FFF2-40B4-BE49-F238E27FC236}">
                  <a16:creationId xmlns:a16="http://schemas.microsoft.com/office/drawing/2014/main" id="{DF0A9BDB-2291-9FA0-4CEB-816F412407B9}"/>
                </a:ext>
              </a:extLst>
            </p:cNvPr>
            <p:cNvSpPr/>
            <p:nvPr/>
          </p:nvSpPr>
          <p:spPr>
            <a:xfrm>
              <a:off x="-46260807" y="519532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Ellipse 548">
              <a:extLst>
                <a:ext uri="{FF2B5EF4-FFF2-40B4-BE49-F238E27FC236}">
                  <a16:creationId xmlns:a16="http://schemas.microsoft.com/office/drawing/2014/main" id="{6AF1FDB1-9ECD-0AEE-1E0D-AACA64191E74}"/>
                </a:ext>
              </a:extLst>
            </p:cNvPr>
            <p:cNvSpPr/>
            <p:nvPr/>
          </p:nvSpPr>
          <p:spPr>
            <a:xfrm>
              <a:off x="-46105248" y="519532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Ellipse 549">
              <a:extLst>
                <a:ext uri="{FF2B5EF4-FFF2-40B4-BE49-F238E27FC236}">
                  <a16:creationId xmlns:a16="http://schemas.microsoft.com/office/drawing/2014/main" id="{9CC9AA1E-9914-1555-7E56-83257C6A69F8}"/>
                </a:ext>
              </a:extLst>
            </p:cNvPr>
            <p:cNvSpPr/>
            <p:nvPr/>
          </p:nvSpPr>
          <p:spPr>
            <a:xfrm>
              <a:off x="-48827014" y="667690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Ellipse 550">
              <a:extLst>
                <a:ext uri="{FF2B5EF4-FFF2-40B4-BE49-F238E27FC236}">
                  <a16:creationId xmlns:a16="http://schemas.microsoft.com/office/drawing/2014/main" id="{167BF6D3-2D84-98D6-82AA-E39F44C9BF57}"/>
                </a:ext>
              </a:extLst>
            </p:cNvPr>
            <p:cNvSpPr/>
            <p:nvPr/>
          </p:nvSpPr>
          <p:spPr>
            <a:xfrm>
              <a:off x="-48904351" y="869677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Ellipse 551">
              <a:extLst>
                <a:ext uri="{FF2B5EF4-FFF2-40B4-BE49-F238E27FC236}">
                  <a16:creationId xmlns:a16="http://schemas.microsoft.com/office/drawing/2014/main" id="{B3221624-F89E-233B-1869-AE0DC4222231}"/>
                </a:ext>
              </a:extLst>
            </p:cNvPr>
            <p:cNvSpPr/>
            <p:nvPr/>
          </p:nvSpPr>
          <p:spPr>
            <a:xfrm>
              <a:off x="-48360175" y="667690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Ellipse 552">
              <a:extLst>
                <a:ext uri="{FF2B5EF4-FFF2-40B4-BE49-F238E27FC236}">
                  <a16:creationId xmlns:a16="http://schemas.microsoft.com/office/drawing/2014/main" id="{5B70D87B-4126-5544-72F5-6C0C8582C147}"/>
                </a:ext>
              </a:extLst>
            </p:cNvPr>
            <p:cNvSpPr/>
            <p:nvPr/>
          </p:nvSpPr>
          <p:spPr>
            <a:xfrm>
              <a:off x="-47271742" y="559949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Ellipse 553">
              <a:extLst>
                <a:ext uri="{FF2B5EF4-FFF2-40B4-BE49-F238E27FC236}">
                  <a16:creationId xmlns:a16="http://schemas.microsoft.com/office/drawing/2014/main" id="{3845DA11-2A4D-A120-9827-4314DDCA4E01}"/>
                </a:ext>
              </a:extLst>
            </p:cNvPr>
            <p:cNvSpPr/>
            <p:nvPr/>
          </p:nvSpPr>
          <p:spPr>
            <a:xfrm>
              <a:off x="-47738179" y="667690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Ellipse 554">
              <a:extLst>
                <a:ext uri="{FF2B5EF4-FFF2-40B4-BE49-F238E27FC236}">
                  <a16:creationId xmlns:a16="http://schemas.microsoft.com/office/drawing/2014/main" id="{5D2300AE-050E-CE3A-9936-903BCAD01AA4}"/>
                </a:ext>
              </a:extLst>
            </p:cNvPr>
            <p:cNvSpPr/>
            <p:nvPr/>
          </p:nvSpPr>
          <p:spPr>
            <a:xfrm>
              <a:off x="-49682309" y="708090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Ellipse 555">
              <a:extLst>
                <a:ext uri="{FF2B5EF4-FFF2-40B4-BE49-F238E27FC236}">
                  <a16:creationId xmlns:a16="http://schemas.microsoft.com/office/drawing/2014/main" id="{E8B19BAF-EACB-07A3-494A-09868056DB21}"/>
                </a:ext>
              </a:extLst>
            </p:cNvPr>
            <p:cNvSpPr/>
            <p:nvPr/>
          </p:nvSpPr>
          <p:spPr>
            <a:xfrm>
              <a:off x="-49837788" y="708098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Ellipse 556">
              <a:extLst>
                <a:ext uri="{FF2B5EF4-FFF2-40B4-BE49-F238E27FC236}">
                  <a16:creationId xmlns:a16="http://schemas.microsoft.com/office/drawing/2014/main" id="{76BCC0C6-C906-A95A-A18A-C15458A227CE}"/>
                </a:ext>
              </a:extLst>
            </p:cNvPr>
            <p:cNvSpPr/>
            <p:nvPr/>
          </p:nvSpPr>
          <p:spPr>
            <a:xfrm>
              <a:off x="-46804903" y="856216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Ellipse 557">
              <a:extLst>
                <a:ext uri="{FF2B5EF4-FFF2-40B4-BE49-F238E27FC236}">
                  <a16:creationId xmlns:a16="http://schemas.microsoft.com/office/drawing/2014/main" id="{D64A749F-1974-0555-B3E7-9283EBC7A7C6}"/>
                </a:ext>
              </a:extLst>
            </p:cNvPr>
            <p:cNvSpPr/>
            <p:nvPr/>
          </p:nvSpPr>
          <p:spPr>
            <a:xfrm>
              <a:off x="-46649585" y="667714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Ellipse 558">
              <a:extLst>
                <a:ext uri="{FF2B5EF4-FFF2-40B4-BE49-F238E27FC236}">
                  <a16:creationId xmlns:a16="http://schemas.microsoft.com/office/drawing/2014/main" id="{037B7499-3B61-8991-B89F-321239790D29}"/>
                </a:ext>
              </a:extLst>
            </p:cNvPr>
            <p:cNvSpPr/>
            <p:nvPr/>
          </p:nvSpPr>
          <p:spPr>
            <a:xfrm>
              <a:off x="-47271903" y="856216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Ellipse 559">
              <a:extLst>
                <a:ext uri="{FF2B5EF4-FFF2-40B4-BE49-F238E27FC236}">
                  <a16:creationId xmlns:a16="http://schemas.microsoft.com/office/drawing/2014/main" id="{46D2583A-CB27-DA65-D104-EF5774590519}"/>
                </a:ext>
              </a:extLst>
            </p:cNvPr>
            <p:cNvSpPr/>
            <p:nvPr/>
          </p:nvSpPr>
          <p:spPr>
            <a:xfrm>
              <a:off x="-51393140" y="681159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Ellipse 560">
              <a:extLst>
                <a:ext uri="{FF2B5EF4-FFF2-40B4-BE49-F238E27FC236}">
                  <a16:creationId xmlns:a16="http://schemas.microsoft.com/office/drawing/2014/main" id="{F70329AF-1CEB-C4F0-D4C5-8DF2C36B0FFE}"/>
                </a:ext>
              </a:extLst>
            </p:cNvPr>
            <p:cNvSpPr/>
            <p:nvPr/>
          </p:nvSpPr>
          <p:spPr>
            <a:xfrm>
              <a:off x="-46649585" y="533050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Ellipse 561">
              <a:extLst>
                <a:ext uri="{FF2B5EF4-FFF2-40B4-BE49-F238E27FC236}">
                  <a16:creationId xmlns:a16="http://schemas.microsoft.com/office/drawing/2014/main" id="{505CD502-49BB-6595-4D19-D35B38272281}"/>
                </a:ext>
              </a:extLst>
            </p:cNvPr>
            <p:cNvSpPr/>
            <p:nvPr/>
          </p:nvSpPr>
          <p:spPr>
            <a:xfrm>
              <a:off x="-50615021" y="681159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Ellipse 562">
              <a:extLst>
                <a:ext uri="{FF2B5EF4-FFF2-40B4-BE49-F238E27FC236}">
                  <a16:creationId xmlns:a16="http://schemas.microsoft.com/office/drawing/2014/main" id="{317607FA-11AF-B2FC-B030-BA3ABA67F274}"/>
                </a:ext>
              </a:extLst>
            </p:cNvPr>
            <p:cNvSpPr/>
            <p:nvPr/>
          </p:nvSpPr>
          <p:spPr>
            <a:xfrm>
              <a:off x="-48204696" y="856191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Ellipse 563">
              <a:extLst>
                <a:ext uri="{FF2B5EF4-FFF2-40B4-BE49-F238E27FC236}">
                  <a16:creationId xmlns:a16="http://schemas.microsoft.com/office/drawing/2014/main" id="{6447020A-53E8-02C6-BC17-0BFC45AA1EE3}"/>
                </a:ext>
              </a:extLst>
            </p:cNvPr>
            <p:cNvSpPr/>
            <p:nvPr/>
          </p:nvSpPr>
          <p:spPr>
            <a:xfrm>
              <a:off x="-50615021" y="708090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Ellipse 564">
              <a:extLst>
                <a:ext uri="{FF2B5EF4-FFF2-40B4-BE49-F238E27FC236}">
                  <a16:creationId xmlns:a16="http://schemas.microsoft.com/office/drawing/2014/main" id="{F34680A2-0E63-38BA-B662-3E65765996FD}"/>
                </a:ext>
              </a:extLst>
            </p:cNvPr>
            <p:cNvSpPr/>
            <p:nvPr/>
          </p:nvSpPr>
          <p:spPr>
            <a:xfrm>
              <a:off x="-45794129" y="600350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6" name="Ellipse 565">
              <a:extLst>
                <a:ext uri="{FF2B5EF4-FFF2-40B4-BE49-F238E27FC236}">
                  <a16:creationId xmlns:a16="http://schemas.microsoft.com/office/drawing/2014/main" id="{BF15F800-4CC0-8390-47E6-2516DD4949E9}"/>
                </a:ext>
              </a:extLst>
            </p:cNvPr>
            <p:cNvSpPr/>
            <p:nvPr/>
          </p:nvSpPr>
          <p:spPr>
            <a:xfrm>
              <a:off x="-50693244" y="829276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7" name="Ellipse 566">
              <a:extLst>
                <a:ext uri="{FF2B5EF4-FFF2-40B4-BE49-F238E27FC236}">
                  <a16:creationId xmlns:a16="http://schemas.microsoft.com/office/drawing/2014/main" id="{D0AE6C64-D686-50E9-0099-5356DA22A0B4}"/>
                </a:ext>
              </a:extLst>
            </p:cNvPr>
            <p:cNvSpPr/>
            <p:nvPr/>
          </p:nvSpPr>
          <p:spPr>
            <a:xfrm>
              <a:off x="-51393140" y="708090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8" name="Ellipse 567">
              <a:extLst>
                <a:ext uri="{FF2B5EF4-FFF2-40B4-BE49-F238E27FC236}">
                  <a16:creationId xmlns:a16="http://schemas.microsoft.com/office/drawing/2014/main" id="{042991E5-279C-72CE-5A96-071D81A1686E}"/>
                </a:ext>
              </a:extLst>
            </p:cNvPr>
            <p:cNvSpPr/>
            <p:nvPr/>
          </p:nvSpPr>
          <p:spPr>
            <a:xfrm>
              <a:off x="-46649666" y="613787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9" name="Ellipse 568">
              <a:extLst>
                <a:ext uri="{FF2B5EF4-FFF2-40B4-BE49-F238E27FC236}">
                  <a16:creationId xmlns:a16="http://schemas.microsoft.com/office/drawing/2014/main" id="{7F13A2CA-729D-08F8-668E-71F5590DA727}"/>
                </a:ext>
              </a:extLst>
            </p:cNvPr>
            <p:cNvSpPr/>
            <p:nvPr/>
          </p:nvSpPr>
          <p:spPr>
            <a:xfrm>
              <a:off x="-48982493" y="856191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0" name="Ellipse 569">
              <a:extLst>
                <a:ext uri="{FF2B5EF4-FFF2-40B4-BE49-F238E27FC236}">
                  <a16:creationId xmlns:a16="http://schemas.microsoft.com/office/drawing/2014/main" id="{A247402D-C2A2-F289-2FA3-97BFB67C24DE}"/>
                </a:ext>
              </a:extLst>
            </p:cNvPr>
            <p:cNvSpPr/>
            <p:nvPr/>
          </p:nvSpPr>
          <p:spPr>
            <a:xfrm>
              <a:off x="-46805144" y="613795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1" name="Ellipse 570">
              <a:extLst>
                <a:ext uri="{FF2B5EF4-FFF2-40B4-BE49-F238E27FC236}">
                  <a16:creationId xmlns:a16="http://schemas.microsoft.com/office/drawing/2014/main" id="{69688592-9D27-AF43-853B-445CF17DA548}"/>
                </a:ext>
              </a:extLst>
            </p:cNvPr>
            <p:cNvSpPr/>
            <p:nvPr/>
          </p:nvSpPr>
          <p:spPr>
            <a:xfrm>
              <a:off x="-46493945" y="694613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2" name="Ellipse 571">
              <a:extLst>
                <a:ext uri="{FF2B5EF4-FFF2-40B4-BE49-F238E27FC236}">
                  <a16:creationId xmlns:a16="http://schemas.microsoft.com/office/drawing/2014/main" id="{A9009F78-1368-D9C1-795E-14976912CDAE}"/>
                </a:ext>
              </a:extLst>
            </p:cNvPr>
            <p:cNvSpPr/>
            <p:nvPr/>
          </p:nvSpPr>
          <p:spPr>
            <a:xfrm>
              <a:off x="-47738098" y="694581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" name="Ellipse 572">
              <a:extLst>
                <a:ext uri="{FF2B5EF4-FFF2-40B4-BE49-F238E27FC236}">
                  <a16:creationId xmlns:a16="http://schemas.microsoft.com/office/drawing/2014/main" id="{6D13E795-75CD-D3D3-9D92-4BCEB60C7B45}"/>
                </a:ext>
              </a:extLst>
            </p:cNvPr>
            <p:cNvSpPr/>
            <p:nvPr/>
          </p:nvSpPr>
          <p:spPr>
            <a:xfrm>
              <a:off x="-49604167" y="829276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" name="Ellipse 573">
              <a:extLst>
                <a:ext uri="{FF2B5EF4-FFF2-40B4-BE49-F238E27FC236}">
                  <a16:creationId xmlns:a16="http://schemas.microsoft.com/office/drawing/2014/main" id="{F58812EE-FC4E-F9A0-D895-CFD0CA58B45D}"/>
                </a:ext>
              </a:extLst>
            </p:cNvPr>
            <p:cNvSpPr/>
            <p:nvPr/>
          </p:nvSpPr>
          <p:spPr>
            <a:xfrm>
              <a:off x="-49448929" y="829244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5" name="Ellipse 574">
              <a:extLst>
                <a:ext uri="{FF2B5EF4-FFF2-40B4-BE49-F238E27FC236}">
                  <a16:creationId xmlns:a16="http://schemas.microsoft.com/office/drawing/2014/main" id="{A514464D-D2BE-CE63-882E-8F6CDEFA522C}"/>
                </a:ext>
              </a:extLst>
            </p:cNvPr>
            <p:cNvSpPr/>
            <p:nvPr/>
          </p:nvSpPr>
          <p:spPr>
            <a:xfrm>
              <a:off x="-48204535" y="694613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" name="Ellipse 575">
              <a:extLst>
                <a:ext uri="{FF2B5EF4-FFF2-40B4-BE49-F238E27FC236}">
                  <a16:creationId xmlns:a16="http://schemas.microsoft.com/office/drawing/2014/main" id="{0EAC4CE7-04B1-ED53-5810-F33261934550}"/>
                </a:ext>
              </a:extLst>
            </p:cNvPr>
            <p:cNvSpPr/>
            <p:nvPr/>
          </p:nvSpPr>
          <p:spPr>
            <a:xfrm>
              <a:off x="-49915124" y="856216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7" name="Ellipse 576">
              <a:extLst>
                <a:ext uri="{FF2B5EF4-FFF2-40B4-BE49-F238E27FC236}">
                  <a16:creationId xmlns:a16="http://schemas.microsoft.com/office/drawing/2014/main" id="{007847DD-1A76-76A3-A465-B435B5B4B7E1}"/>
                </a:ext>
              </a:extLst>
            </p:cNvPr>
            <p:cNvSpPr/>
            <p:nvPr/>
          </p:nvSpPr>
          <p:spPr>
            <a:xfrm>
              <a:off x="-48982573" y="829276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8" name="Ellipse 577">
              <a:extLst>
                <a:ext uri="{FF2B5EF4-FFF2-40B4-BE49-F238E27FC236}">
                  <a16:creationId xmlns:a16="http://schemas.microsoft.com/office/drawing/2014/main" id="{CF62CA1F-A250-6EFA-03D3-75DEA0FDB71F}"/>
                </a:ext>
              </a:extLst>
            </p:cNvPr>
            <p:cNvSpPr/>
            <p:nvPr/>
          </p:nvSpPr>
          <p:spPr>
            <a:xfrm>
              <a:off x="-48982573" y="694613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9" name="Ellipse 578">
              <a:extLst>
                <a:ext uri="{FF2B5EF4-FFF2-40B4-BE49-F238E27FC236}">
                  <a16:creationId xmlns:a16="http://schemas.microsoft.com/office/drawing/2014/main" id="{37DC9175-2AE8-7C9E-AF0B-B24C52290751}"/>
                </a:ext>
              </a:extLst>
            </p:cNvPr>
            <p:cNvSpPr/>
            <p:nvPr/>
          </p:nvSpPr>
          <p:spPr>
            <a:xfrm>
              <a:off x="-46572087" y="546496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0" name="Ellipse 579">
              <a:extLst>
                <a:ext uri="{FF2B5EF4-FFF2-40B4-BE49-F238E27FC236}">
                  <a16:creationId xmlns:a16="http://schemas.microsoft.com/office/drawing/2014/main" id="{F31CEBE1-0404-EADF-DFBA-1C20F115B94E}"/>
                </a:ext>
              </a:extLst>
            </p:cNvPr>
            <p:cNvSpPr/>
            <p:nvPr/>
          </p:nvSpPr>
          <p:spPr>
            <a:xfrm>
              <a:off x="-50615182" y="735013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1" name="Ellipse 580">
              <a:extLst>
                <a:ext uri="{FF2B5EF4-FFF2-40B4-BE49-F238E27FC236}">
                  <a16:creationId xmlns:a16="http://schemas.microsoft.com/office/drawing/2014/main" id="{B9C1D55A-241B-FA6A-1DB8-ED8A2FB388AB}"/>
                </a:ext>
              </a:extLst>
            </p:cNvPr>
            <p:cNvSpPr/>
            <p:nvPr/>
          </p:nvSpPr>
          <p:spPr>
            <a:xfrm>
              <a:off x="-49448929" y="694581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2" name="Ellipse 581">
              <a:extLst>
                <a:ext uri="{FF2B5EF4-FFF2-40B4-BE49-F238E27FC236}">
                  <a16:creationId xmlns:a16="http://schemas.microsoft.com/office/drawing/2014/main" id="{3D856457-6C86-3C10-5162-4DC4DCB45D6F}"/>
                </a:ext>
              </a:extLst>
            </p:cNvPr>
            <p:cNvSpPr/>
            <p:nvPr/>
          </p:nvSpPr>
          <p:spPr>
            <a:xfrm>
              <a:off x="-48204535" y="829276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3" name="Ellipse 582">
              <a:extLst>
                <a:ext uri="{FF2B5EF4-FFF2-40B4-BE49-F238E27FC236}">
                  <a16:creationId xmlns:a16="http://schemas.microsoft.com/office/drawing/2014/main" id="{274DA9E1-64B3-027F-6E48-A855897D6887}"/>
                </a:ext>
              </a:extLst>
            </p:cNvPr>
            <p:cNvSpPr/>
            <p:nvPr/>
          </p:nvSpPr>
          <p:spPr>
            <a:xfrm>
              <a:off x="-50693244" y="694613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" name="Ellipse 583">
              <a:extLst>
                <a:ext uri="{FF2B5EF4-FFF2-40B4-BE49-F238E27FC236}">
                  <a16:creationId xmlns:a16="http://schemas.microsoft.com/office/drawing/2014/main" id="{B4C24661-3D0D-26F2-4D45-99A5898E224F}"/>
                </a:ext>
              </a:extLst>
            </p:cNvPr>
            <p:cNvSpPr/>
            <p:nvPr/>
          </p:nvSpPr>
          <p:spPr>
            <a:xfrm>
              <a:off x="-49215067" y="681167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5" name="Ellipse 584">
              <a:extLst>
                <a:ext uri="{FF2B5EF4-FFF2-40B4-BE49-F238E27FC236}">
                  <a16:creationId xmlns:a16="http://schemas.microsoft.com/office/drawing/2014/main" id="{FE46FA3C-7548-7DE7-1FF6-6F835ABB1F39}"/>
                </a:ext>
              </a:extLst>
            </p:cNvPr>
            <p:cNvSpPr/>
            <p:nvPr/>
          </p:nvSpPr>
          <p:spPr>
            <a:xfrm>
              <a:off x="-47738098" y="829244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6" name="Ellipse 585">
              <a:extLst>
                <a:ext uri="{FF2B5EF4-FFF2-40B4-BE49-F238E27FC236}">
                  <a16:creationId xmlns:a16="http://schemas.microsoft.com/office/drawing/2014/main" id="{29268B38-0030-F561-3D49-7ABC58E720DB}"/>
                </a:ext>
              </a:extLst>
            </p:cNvPr>
            <p:cNvSpPr/>
            <p:nvPr/>
          </p:nvSpPr>
          <p:spPr>
            <a:xfrm>
              <a:off x="-47583022" y="829276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7" name="Ellipse 586">
              <a:extLst>
                <a:ext uri="{FF2B5EF4-FFF2-40B4-BE49-F238E27FC236}">
                  <a16:creationId xmlns:a16="http://schemas.microsoft.com/office/drawing/2014/main" id="{45194C1D-60AD-1E34-9B4D-1C670DEEC946}"/>
                </a:ext>
              </a:extLst>
            </p:cNvPr>
            <p:cNvSpPr/>
            <p:nvPr/>
          </p:nvSpPr>
          <p:spPr>
            <a:xfrm>
              <a:off x="-51314998" y="694613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8" name="Ellipse 587">
              <a:extLst>
                <a:ext uri="{FF2B5EF4-FFF2-40B4-BE49-F238E27FC236}">
                  <a16:creationId xmlns:a16="http://schemas.microsoft.com/office/drawing/2014/main" id="{ECEA17E7-6C1A-E44C-851F-0FB5BF7CC259}"/>
                </a:ext>
              </a:extLst>
            </p:cNvPr>
            <p:cNvSpPr/>
            <p:nvPr/>
          </p:nvSpPr>
          <p:spPr>
            <a:xfrm>
              <a:off x="-46572087" y="681159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9" name="Ellipse 588">
              <a:extLst>
                <a:ext uri="{FF2B5EF4-FFF2-40B4-BE49-F238E27FC236}">
                  <a16:creationId xmlns:a16="http://schemas.microsoft.com/office/drawing/2014/main" id="{7BA8844B-91E2-A94E-70C2-D9A5A3BC2431}"/>
                </a:ext>
              </a:extLst>
            </p:cNvPr>
            <p:cNvSpPr/>
            <p:nvPr/>
          </p:nvSpPr>
          <p:spPr>
            <a:xfrm>
              <a:off x="-50382125" y="856216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0" name="Ellipse 589">
              <a:extLst>
                <a:ext uri="{FF2B5EF4-FFF2-40B4-BE49-F238E27FC236}">
                  <a16:creationId xmlns:a16="http://schemas.microsoft.com/office/drawing/2014/main" id="{3FDB6127-8EB7-7A71-8F93-78692DFA4958}"/>
                </a:ext>
              </a:extLst>
            </p:cNvPr>
            <p:cNvSpPr/>
            <p:nvPr/>
          </p:nvSpPr>
          <p:spPr>
            <a:xfrm>
              <a:off x="-47349401" y="842762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1" name="Ellipse 590">
              <a:extLst>
                <a:ext uri="{FF2B5EF4-FFF2-40B4-BE49-F238E27FC236}">
                  <a16:creationId xmlns:a16="http://schemas.microsoft.com/office/drawing/2014/main" id="{30BA1927-E406-D2D7-1F08-CE4933C94B8E}"/>
                </a:ext>
              </a:extLst>
            </p:cNvPr>
            <p:cNvSpPr/>
            <p:nvPr/>
          </p:nvSpPr>
          <p:spPr>
            <a:xfrm>
              <a:off x="-50537523" y="613787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2" name="Ellipse 591">
              <a:extLst>
                <a:ext uri="{FF2B5EF4-FFF2-40B4-BE49-F238E27FC236}">
                  <a16:creationId xmlns:a16="http://schemas.microsoft.com/office/drawing/2014/main" id="{230AC576-6089-ED3D-9CB3-D1023B8089FC}"/>
                </a:ext>
              </a:extLst>
            </p:cNvPr>
            <p:cNvSpPr/>
            <p:nvPr/>
          </p:nvSpPr>
          <p:spPr>
            <a:xfrm>
              <a:off x="-47504799" y="84275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3" name="Ellipse 592">
              <a:extLst>
                <a:ext uri="{FF2B5EF4-FFF2-40B4-BE49-F238E27FC236}">
                  <a16:creationId xmlns:a16="http://schemas.microsoft.com/office/drawing/2014/main" id="{756A2555-1A22-A7A5-2379-8F7D6030517C}"/>
                </a:ext>
              </a:extLst>
            </p:cNvPr>
            <p:cNvSpPr/>
            <p:nvPr/>
          </p:nvSpPr>
          <p:spPr>
            <a:xfrm>
              <a:off x="-50615021" y="84275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" name="Ellipse 593">
              <a:extLst>
                <a:ext uri="{FF2B5EF4-FFF2-40B4-BE49-F238E27FC236}">
                  <a16:creationId xmlns:a16="http://schemas.microsoft.com/office/drawing/2014/main" id="{60093B3A-DC16-493D-EA0F-D9606791572B}"/>
                </a:ext>
              </a:extLst>
            </p:cNvPr>
            <p:cNvSpPr/>
            <p:nvPr/>
          </p:nvSpPr>
          <p:spPr>
            <a:xfrm>
              <a:off x="-47271823" y="613795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5" name="Ellipse 594">
              <a:extLst>
                <a:ext uri="{FF2B5EF4-FFF2-40B4-BE49-F238E27FC236}">
                  <a16:creationId xmlns:a16="http://schemas.microsoft.com/office/drawing/2014/main" id="{E1A547D4-B02E-8CD9-8563-9AC1DD1589A4}"/>
                </a:ext>
              </a:extLst>
            </p:cNvPr>
            <p:cNvSpPr/>
            <p:nvPr/>
          </p:nvSpPr>
          <p:spPr>
            <a:xfrm>
              <a:off x="-47971961" y="681167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6" name="Ellipse 595">
              <a:extLst>
                <a:ext uri="{FF2B5EF4-FFF2-40B4-BE49-F238E27FC236}">
                  <a16:creationId xmlns:a16="http://schemas.microsoft.com/office/drawing/2014/main" id="{683D75F9-8B84-5D62-9FBB-F675C66B57FE}"/>
                </a:ext>
              </a:extLst>
            </p:cNvPr>
            <p:cNvSpPr/>
            <p:nvPr/>
          </p:nvSpPr>
          <p:spPr>
            <a:xfrm>
              <a:off x="-50382044" y="613795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7" name="Ellipse 596">
              <a:extLst>
                <a:ext uri="{FF2B5EF4-FFF2-40B4-BE49-F238E27FC236}">
                  <a16:creationId xmlns:a16="http://schemas.microsoft.com/office/drawing/2014/main" id="{38E4A99E-6613-647D-C682-6682714FE7E0}"/>
                </a:ext>
              </a:extLst>
            </p:cNvPr>
            <p:cNvSpPr/>
            <p:nvPr/>
          </p:nvSpPr>
          <p:spPr>
            <a:xfrm>
              <a:off x="-49837788" y="842762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8" name="Ellipse 597">
              <a:extLst>
                <a:ext uri="{FF2B5EF4-FFF2-40B4-BE49-F238E27FC236}">
                  <a16:creationId xmlns:a16="http://schemas.microsoft.com/office/drawing/2014/main" id="{715BB6BC-9C4C-8146-2382-41BC7BE2E6FA}"/>
                </a:ext>
              </a:extLst>
            </p:cNvPr>
            <p:cNvSpPr/>
            <p:nvPr/>
          </p:nvSpPr>
          <p:spPr>
            <a:xfrm>
              <a:off x="-51393060" y="815831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9" name="Ellipse 598">
              <a:extLst>
                <a:ext uri="{FF2B5EF4-FFF2-40B4-BE49-F238E27FC236}">
                  <a16:creationId xmlns:a16="http://schemas.microsoft.com/office/drawing/2014/main" id="{378EED3E-EC1B-579F-C899-BFF6B5456D13}"/>
                </a:ext>
              </a:extLst>
            </p:cNvPr>
            <p:cNvSpPr/>
            <p:nvPr/>
          </p:nvSpPr>
          <p:spPr>
            <a:xfrm>
              <a:off x="-50459623" y="573435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0" name="Ellipse 599">
              <a:extLst>
                <a:ext uri="{FF2B5EF4-FFF2-40B4-BE49-F238E27FC236}">
                  <a16:creationId xmlns:a16="http://schemas.microsoft.com/office/drawing/2014/main" id="{682B0D03-11D9-2A15-FD8D-FB618269CC54}"/>
                </a:ext>
              </a:extLst>
            </p:cNvPr>
            <p:cNvSpPr/>
            <p:nvPr/>
          </p:nvSpPr>
          <p:spPr>
            <a:xfrm>
              <a:off x="-49293451" y="775422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1" name="Ellipse 600">
              <a:extLst>
                <a:ext uri="{FF2B5EF4-FFF2-40B4-BE49-F238E27FC236}">
                  <a16:creationId xmlns:a16="http://schemas.microsoft.com/office/drawing/2014/main" id="{8A5148B6-C4C0-487F-8A6E-77106F41F6B1}"/>
                </a:ext>
              </a:extLst>
            </p:cNvPr>
            <p:cNvSpPr/>
            <p:nvPr/>
          </p:nvSpPr>
          <p:spPr>
            <a:xfrm>
              <a:off x="-47504638" y="681159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2" name="Ellipse 601">
              <a:extLst>
                <a:ext uri="{FF2B5EF4-FFF2-40B4-BE49-F238E27FC236}">
                  <a16:creationId xmlns:a16="http://schemas.microsoft.com/office/drawing/2014/main" id="{779AD9A5-DCE9-568F-EDA9-6B6D6BAB5649}"/>
                </a:ext>
              </a:extLst>
            </p:cNvPr>
            <p:cNvSpPr/>
            <p:nvPr/>
          </p:nvSpPr>
          <p:spPr>
            <a:xfrm>
              <a:off x="-48904270" y="842762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3" name="Ellipse 602">
              <a:extLst>
                <a:ext uri="{FF2B5EF4-FFF2-40B4-BE49-F238E27FC236}">
                  <a16:creationId xmlns:a16="http://schemas.microsoft.com/office/drawing/2014/main" id="{C8C8687B-E259-7EBA-5554-51C143176366}"/>
                </a:ext>
              </a:extLst>
            </p:cNvPr>
            <p:cNvSpPr/>
            <p:nvPr/>
          </p:nvSpPr>
          <p:spPr>
            <a:xfrm>
              <a:off x="-50693324" y="775398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" name="Ellipse 603">
              <a:extLst>
                <a:ext uri="{FF2B5EF4-FFF2-40B4-BE49-F238E27FC236}">
                  <a16:creationId xmlns:a16="http://schemas.microsoft.com/office/drawing/2014/main" id="{9E82BFF8-4510-15D4-CF17-CB8C7EA46386}"/>
                </a:ext>
              </a:extLst>
            </p:cNvPr>
            <p:cNvSpPr/>
            <p:nvPr/>
          </p:nvSpPr>
          <p:spPr>
            <a:xfrm>
              <a:off x="-50693324" y="640734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" name="Ellipse 604">
              <a:extLst>
                <a:ext uri="{FF2B5EF4-FFF2-40B4-BE49-F238E27FC236}">
                  <a16:creationId xmlns:a16="http://schemas.microsoft.com/office/drawing/2014/main" id="{CADBEA3A-67BA-AC71-0063-65D9EB1D0D85}"/>
                </a:ext>
              </a:extLst>
            </p:cNvPr>
            <p:cNvSpPr/>
            <p:nvPr/>
          </p:nvSpPr>
          <p:spPr>
            <a:xfrm>
              <a:off x="-46727405" y="573435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6" name="Ellipse 605">
              <a:extLst>
                <a:ext uri="{FF2B5EF4-FFF2-40B4-BE49-F238E27FC236}">
                  <a16:creationId xmlns:a16="http://schemas.microsoft.com/office/drawing/2014/main" id="{B5961D0D-800F-5C67-266C-3998FA5ADEEF}"/>
                </a:ext>
              </a:extLst>
            </p:cNvPr>
            <p:cNvSpPr/>
            <p:nvPr/>
          </p:nvSpPr>
          <p:spPr>
            <a:xfrm>
              <a:off x="-48282757" y="842770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7" name="Ellipse 606">
              <a:extLst>
                <a:ext uri="{FF2B5EF4-FFF2-40B4-BE49-F238E27FC236}">
                  <a16:creationId xmlns:a16="http://schemas.microsoft.com/office/drawing/2014/main" id="{E7231D59-2F41-F14F-E8C2-97D2B7424448}"/>
                </a:ext>
              </a:extLst>
            </p:cNvPr>
            <p:cNvSpPr/>
            <p:nvPr/>
          </p:nvSpPr>
          <p:spPr>
            <a:xfrm>
              <a:off x="-47893658" y="775422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8" name="Ellipse 607">
              <a:extLst>
                <a:ext uri="{FF2B5EF4-FFF2-40B4-BE49-F238E27FC236}">
                  <a16:creationId xmlns:a16="http://schemas.microsoft.com/office/drawing/2014/main" id="{EA8FC952-952C-C74A-BEE6-1DAED151D02C}"/>
                </a:ext>
              </a:extLst>
            </p:cNvPr>
            <p:cNvSpPr/>
            <p:nvPr/>
          </p:nvSpPr>
          <p:spPr>
            <a:xfrm>
              <a:off x="-48282838" y="681167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9" name="Ellipse 608">
              <a:extLst>
                <a:ext uri="{FF2B5EF4-FFF2-40B4-BE49-F238E27FC236}">
                  <a16:creationId xmlns:a16="http://schemas.microsoft.com/office/drawing/2014/main" id="{445013DF-3E17-22FE-F043-92A6CE86BBFF}"/>
                </a:ext>
              </a:extLst>
            </p:cNvPr>
            <p:cNvSpPr/>
            <p:nvPr/>
          </p:nvSpPr>
          <p:spPr>
            <a:xfrm>
              <a:off x="-50459623" y="842762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0" name="Ellipse 609">
              <a:extLst>
                <a:ext uri="{FF2B5EF4-FFF2-40B4-BE49-F238E27FC236}">
                  <a16:creationId xmlns:a16="http://schemas.microsoft.com/office/drawing/2014/main" id="{A04F9E3D-9F93-842E-7EF9-CB8E0A1E0855}"/>
                </a:ext>
              </a:extLst>
            </p:cNvPr>
            <p:cNvSpPr/>
            <p:nvPr/>
          </p:nvSpPr>
          <p:spPr>
            <a:xfrm>
              <a:off x="-47583103" y="910062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1" name="Ellipse 610">
              <a:extLst>
                <a:ext uri="{FF2B5EF4-FFF2-40B4-BE49-F238E27FC236}">
                  <a16:creationId xmlns:a16="http://schemas.microsoft.com/office/drawing/2014/main" id="{58CDD326-8D10-F05E-0141-9183C64F7F36}"/>
                </a:ext>
              </a:extLst>
            </p:cNvPr>
            <p:cNvSpPr/>
            <p:nvPr/>
          </p:nvSpPr>
          <p:spPr>
            <a:xfrm>
              <a:off x="-47893658" y="910086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2" name="Ellipse 611">
              <a:extLst>
                <a:ext uri="{FF2B5EF4-FFF2-40B4-BE49-F238E27FC236}">
                  <a16:creationId xmlns:a16="http://schemas.microsoft.com/office/drawing/2014/main" id="{585ABAB2-ACF1-F722-C808-A1473954D476}"/>
                </a:ext>
              </a:extLst>
            </p:cNvPr>
            <p:cNvSpPr/>
            <p:nvPr/>
          </p:nvSpPr>
          <p:spPr>
            <a:xfrm>
              <a:off x="-51314756" y="775398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3" name="Ellipse 612">
              <a:extLst>
                <a:ext uri="{FF2B5EF4-FFF2-40B4-BE49-F238E27FC236}">
                  <a16:creationId xmlns:a16="http://schemas.microsoft.com/office/drawing/2014/main" id="{5EFC71B1-97DB-1DEC-43D9-89E4E7F63E39}"/>
                </a:ext>
              </a:extLst>
            </p:cNvPr>
            <p:cNvSpPr/>
            <p:nvPr/>
          </p:nvSpPr>
          <p:spPr>
            <a:xfrm>
              <a:off x="-45872191" y="613795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4" name="Ellipse 613">
              <a:extLst>
                <a:ext uri="{FF2B5EF4-FFF2-40B4-BE49-F238E27FC236}">
                  <a16:creationId xmlns:a16="http://schemas.microsoft.com/office/drawing/2014/main" id="{97DE0060-7128-907E-D4B4-ECB4A4290199}"/>
                </a:ext>
              </a:extLst>
            </p:cNvPr>
            <p:cNvSpPr/>
            <p:nvPr/>
          </p:nvSpPr>
          <p:spPr>
            <a:xfrm>
              <a:off x="-46493703" y="640734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" name="Ellipse 614">
              <a:extLst>
                <a:ext uri="{FF2B5EF4-FFF2-40B4-BE49-F238E27FC236}">
                  <a16:creationId xmlns:a16="http://schemas.microsoft.com/office/drawing/2014/main" id="{E83F22D8-61A9-FE88-1C6F-281DF11CEF37}"/>
                </a:ext>
              </a:extLst>
            </p:cNvPr>
            <p:cNvSpPr/>
            <p:nvPr/>
          </p:nvSpPr>
          <p:spPr>
            <a:xfrm>
              <a:off x="-46493703" y="506071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" name="Ellipse 615">
              <a:extLst>
                <a:ext uri="{FF2B5EF4-FFF2-40B4-BE49-F238E27FC236}">
                  <a16:creationId xmlns:a16="http://schemas.microsoft.com/office/drawing/2014/main" id="{253E2F53-15B4-50A2-9668-18D973889C2B}"/>
                </a:ext>
              </a:extLst>
            </p:cNvPr>
            <p:cNvSpPr/>
            <p:nvPr/>
          </p:nvSpPr>
          <p:spPr>
            <a:xfrm>
              <a:off x="-46727405" y="842762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7" name="Ellipse 616">
              <a:extLst>
                <a:ext uri="{FF2B5EF4-FFF2-40B4-BE49-F238E27FC236}">
                  <a16:creationId xmlns:a16="http://schemas.microsoft.com/office/drawing/2014/main" id="{92C9BFA3-FECC-A440-BFF6-9176348DE4A1}"/>
                </a:ext>
              </a:extLst>
            </p:cNvPr>
            <p:cNvSpPr/>
            <p:nvPr/>
          </p:nvSpPr>
          <p:spPr>
            <a:xfrm>
              <a:off x="-48904190" y="681167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8" name="Ellipse 617">
              <a:extLst>
                <a:ext uri="{FF2B5EF4-FFF2-40B4-BE49-F238E27FC236}">
                  <a16:creationId xmlns:a16="http://schemas.microsoft.com/office/drawing/2014/main" id="{8647BBD3-31DE-9EF0-DD32-8D811268D59E}"/>
                </a:ext>
              </a:extLst>
            </p:cNvPr>
            <p:cNvSpPr/>
            <p:nvPr/>
          </p:nvSpPr>
          <p:spPr>
            <a:xfrm>
              <a:off x="-50693244" y="613795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9" name="Ellipse 618">
              <a:extLst>
                <a:ext uri="{FF2B5EF4-FFF2-40B4-BE49-F238E27FC236}">
                  <a16:creationId xmlns:a16="http://schemas.microsoft.com/office/drawing/2014/main" id="{0BEA96F9-3C15-78EE-6A04-C894EFF4A687}"/>
                </a:ext>
              </a:extLst>
            </p:cNvPr>
            <p:cNvSpPr/>
            <p:nvPr/>
          </p:nvSpPr>
          <p:spPr>
            <a:xfrm>
              <a:off x="-48749113" y="788843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0" name="Ellipse 619">
              <a:extLst>
                <a:ext uri="{FF2B5EF4-FFF2-40B4-BE49-F238E27FC236}">
                  <a16:creationId xmlns:a16="http://schemas.microsoft.com/office/drawing/2014/main" id="{CA0051BD-632E-1C20-2BF9-D4A079974835}"/>
                </a:ext>
              </a:extLst>
            </p:cNvPr>
            <p:cNvSpPr/>
            <p:nvPr/>
          </p:nvSpPr>
          <p:spPr>
            <a:xfrm>
              <a:off x="-49682389" y="681159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1" name="Ellipse 620">
              <a:extLst>
                <a:ext uri="{FF2B5EF4-FFF2-40B4-BE49-F238E27FC236}">
                  <a16:creationId xmlns:a16="http://schemas.microsoft.com/office/drawing/2014/main" id="{EF59AE17-306C-8692-A80D-7B7665F27D95}"/>
                </a:ext>
              </a:extLst>
            </p:cNvPr>
            <p:cNvSpPr/>
            <p:nvPr/>
          </p:nvSpPr>
          <p:spPr>
            <a:xfrm>
              <a:off x="-48049136" y="748459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2" name="Ellipse 621">
              <a:extLst>
                <a:ext uri="{FF2B5EF4-FFF2-40B4-BE49-F238E27FC236}">
                  <a16:creationId xmlns:a16="http://schemas.microsoft.com/office/drawing/2014/main" id="{DC6B3D9D-F9AC-5759-3458-E0FD7FBA8D71}"/>
                </a:ext>
              </a:extLst>
            </p:cNvPr>
            <p:cNvSpPr/>
            <p:nvPr/>
          </p:nvSpPr>
          <p:spPr>
            <a:xfrm>
              <a:off x="-46027347" y="533050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3" name="Ellipse 622">
              <a:extLst>
                <a:ext uri="{FF2B5EF4-FFF2-40B4-BE49-F238E27FC236}">
                  <a16:creationId xmlns:a16="http://schemas.microsoft.com/office/drawing/2014/main" id="{C10A1FC3-89EF-7D1D-227A-3E2523C9B4B4}"/>
                </a:ext>
              </a:extLst>
            </p:cNvPr>
            <p:cNvSpPr/>
            <p:nvPr/>
          </p:nvSpPr>
          <p:spPr>
            <a:xfrm>
              <a:off x="-45872271" y="640734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" name="Ellipse 623">
              <a:extLst>
                <a:ext uri="{FF2B5EF4-FFF2-40B4-BE49-F238E27FC236}">
                  <a16:creationId xmlns:a16="http://schemas.microsoft.com/office/drawing/2014/main" id="{C3BD48E0-6210-0942-45AC-F76F815F9ACB}"/>
                </a:ext>
              </a:extLst>
            </p:cNvPr>
            <p:cNvSpPr/>
            <p:nvPr/>
          </p:nvSpPr>
          <p:spPr>
            <a:xfrm>
              <a:off x="-48437834" y="788843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5" name="Ellipse 624">
              <a:extLst>
                <a:ext uri="{FF2B5EF4-FFF2-40B4-BE49-F238E27FC236}">
                  <a16:creationId xmlns:a16="http://schemas.microsoft.com/office/drawing/2014/main" id="{4A67AB15-EDCF-8EE5-E4D2-CBDC33310DD0}"/>
                </a:ext>
              </a:extLst>
            </p:cNvPr>
            <p:cNvSpPr/>
            <p:nvPr/>
          </p:nvSpPr>
          <p:spPr>
            <a:xfrm>
              <a:off x="-45638570" y="573435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6" name="Ellipse 625">
              <a:extLst>
                <a:ext uri="{FF2B5EF4-FFF2-40B4-BE49-F238E27FC236}">
                  <a16:creationId xmlns:a16="http://schemas.microsoft.com/office/drawing/2014/main" id="{45A24F54-067F-8FBA-68D4-8C18271191F4}"/>
                </a:ext>
              </a:extLst>
            </p:cNvPr>
            <p:cNvSpPr/>
            <p:nvPr/>
          </p:nvSpPr>
          <p:spPr>
            <a:xfrm>
              <a:off x="-51548458" y="708098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7" name="Ellipse 626">
              <a:extLst>
                <a:ext uri="{FF2B5EF4-FFF2-40B4-BE49-F238E27FC236}">
                  <a16:creationId xmlns:a16="http://schemas.microsoft.com/office/drawing/2014/main" id="{24F33817-CB89-3199-04AB-F30DFBA385EE}"/>
                </a:ext>
              </a:extLst>
            </p:cNvPr>
            <p:cNvSpPr/>
            <p:nvPr/>
          </p:nvSpPr>
          <p:spPr>
            <a:xfrm>
              <a:off x="-49137891" y="748459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8" name="Ellipse 627">
              <a:extLst>
                <a:ext uri="{FF2B5EF4-FFF2-40B4-BE49-F238E27FC236}">
                  <a16:creationId xmlns:a16="http://schemas.microsoft.com/office/drawing/2014/main" id="{2EF62447-D5DA-7537-55C5-5C4D44A76C88}"/>
                </a:ext>
              </a:extLst>
            </p:cNvPr>
            <p:cNvSpPr/>
            <p:nvPr/>
          </p:nvSpPr>
          <p:spPr>
            <a:xfrm>
              <a:off x="-46493703" y="613795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9" name="Ellipse 628">
              <a:extLst>
                <a:ext uri="{FF2B5EF4-FFF2-40B4-BE49-F238E27FC236}">
                  <a16:creationId xmlns:a16="http://schemas.microsoft.com/office/drawing/2014/main" id="{D80914A5-0B79-E265-AB39-F5EB58C3765C}"/>
                </a:ext>
              </a:extLst>
            </p:cNvPr>
            <p:cNvSpPr/>
            <p:nvPr/>
          </p:nvSpPr>
          <p:spPr>
            <a:xfrm>
              <a:off x="-50459623" y="708098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0" name="Ellipse 629">
              <a:extLst>
                <a:ext uri="{FF2B5EF4-FFF2-40B4-BE49-F238E27FC236}">
                  <a16:creationId xmlns:a16="http://schemas.microsoft.com/office/drawing/2014/main" id="{63A0C293-AEFC-363A-50F7-D145991D2539}"/>
                </a:ext>
              </a:extLst>
            </p:cNvPr>
            <p:cNvSpPr/>
            <p:nvPr/>
          </p:nvSpPr>
          <p:spPr>
            <a:xfrm>
              <a:off x="-46338627" y="533050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1" name="Ellipse 630">
              <a:extLst>
                <a:ext uri="{FF2B5EF4-FFF2-40B4-BE49-F238E27FC236}">
                  <a16:creationId xmlns:a16="http://schemas.microsoft.com/office/drawing/2014/main" id="{737066B5-8FD9-2D13-00B8-92B2C20B375B}"/>
                </a:ext>
              </a:extLst>
            </p:cNvPr>
            <p:cNvSpPr/>
            <p:nvPr/>
          </p:nvSpPr>
          <p:spPr>
            <a:xfrm>
              <a:off x="-50459784" y="654188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2" name="Ellipse 631">
              <a:extLst>
                <a:ext uri="{FF2B5EF4-FFF2-40B4-BE49-F238E27FC236}">
                  <a16:creationId xmlns:a16="http://schemas.microsoft.com/office/drawing/2014/main" id="{103EE227-421A-C9BA-0B33-7D308143AF73}"/>
                </a:ext>
              </a:extLst>
            </p:cNvPr>
            <p:cNvSpPr/>
            <p:nvPr/>
          </p:nvSpPr>
          <p:spPr>
            <a:xfrm>
              <a:off x="-46882964" y="815791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3" name="Ellipse 632">
              <a:extLst>
                <a:ext uri="{FF2B5EF4-FFF2-40B4-BE49-F238E27FC236}">
                  <a16:creationId xmlns:a16="http://schemas.microsoft.com/office/drawing/2014/main" id="{62E7324B-989C-FAF6-BCDC-69A4BBA71248}"/>
                </a:ext>
              </a:extLst>
            </p:cNvPr>
            <p:cNvSpPr/>
            <p:nvPr/>
          </p:nvSpPr>
          <p:spPr>
            <a:xfrm>
              <a:off x="-51159680" y="802378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4" name="Ellipse 633">
              <a:extLst>
                <a:ext uri="{FF2B5EF4-FFF2-40B4-BE49-F238E27FC236}">
                  <a16:creationId xmlns:a16="http://schemas.microsoft.com/office/drawing/2014/main" id="{6928D988-2DC5-A168-709F-72F9DF3E9935}"/>
                </a:ext>
              </a:extLst>
            </p:cNvPr>
            <p:cNvSpPr/>
            <p:nvPr/>
          </p:nvSpPr>
          <p:spPr>
            <a:xfrm>
              <a:off x="-46027347" y="667714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5" name="Ellipse 634">
              <a:extLst>
                <a:ext uri="{FF2B5EF4-FFF2-40B4-BE49-F238E27FC236}">
                  <a16:creationId xmlns:a16="http://schemas.microsoft.com/office/drawing/2014/main" id="{1543DEA4-7E09-0D78-22AA-668694AA419E}"/>
                </a:ext>
              </a:extLst>
            </p:cNvPr>
            <p:cNvSpPr/>
            <p:nvPr/>
          </p:nvSpPr>
          <p:spPr>
            <a:xfrm>
              <a:off x="-50848400" y="802378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6" name="Ellipse 635">
              <a:extLst>
                <a:ext uri="{FF2B5EF4-FFF2-40B4-BE49-F238E27FC236}">
                  <a16:creationId xmlns:a16="http://schemas.microsoft.com/office/drawing/2014/main" id="{7221D6AC-9C08-5530-B9B6-A1AA53D1C016}"/>
                </a:ext>
              </a:extLst>
            </p:cNvPr>
            <p:cNvSpPr/>
            <p:nvPr/>
          </p:nvSpPr>
          <p:spPr>
            <a:xfrm>
              <a:off x="-46338627" y="667714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7" name="Ellipse 636">
              <a:extLst>
                <a:ext uri="{FF2B5EF4-FFF2-40B4-BE49-F238E27FC236}">
                  <a16:creationId xmlns:a16="http://schemas.microsoft.com/office/drawing/2014/main" id="{41D6A42E-A2A6-4BEE-7253-FBDAEC897F5A}"/>
                </a:ext>
              </a:extLst>
            </p:cNvPr>
            <p:cNvSpPr/>
            <p:nvPr/>
          </p:nvSpPr>
          <p:spPr>
            <a:xfrm>
              <a:off x="-50693244" y="748459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8" name="Ellipse 637">
              <a:extLst>
                <a:ext uri="{FF2B5EF4-FFF2-40B4-BE49-F238E27FC236}">
                  <a16:creationId xmlns:a16="http://schemas.microsoft.com/office/drawing/2014/main" id="{42649413-45E4-8A83-89FC-EC8D8E93EB44}"/>
                </a:ext>
              </a:extLst>
            </p:cNvPr>
            <p:cNvSpPr/>
            <p:nvPr/>
          </p:nvSpPr>
          <p:spPr>
            <a:xfrm>
              <a:off x="-47504638" y="81582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9" name="Ellipse 638">
              <a:extLst>
                <a:ext uri="{FF2B5EF4-FFF2-40B4-BE49-F238E27FC236}">
                  <a16:creationId xmlns:a16="http://schemas.microsoft.com/office/drawing/2014/main" id="{8983353E-2934-F017-1CEA-ABC810D85363}"/>
                </a:ext>
              </a:extLst>
            </p:cNvPr>
            <p:cNvSpPr/>
            <p:nvPr/>
          </p:nvSpPr>
          <p:spPr>
            <a:xfrm>
              <a:off x="-48904270" y="708098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0" name="Ellipse 639">
              <a:extLst>
                <a:ext uri="{FF2B5EF4-FFF2-40B4-BE49-F238E27FC236}">
                  <a16:creationId xmlns:a16="http://schemas.microsoft.com/office/drawing/2014/main" id="{AD41A75D-E40D-8C1F-CBE2-265FF14C11BE}"/>
                </a:ext>
              </a:extLst>
            </p:cNvPr>
            <p:cNvSpPr/>
            <p:nvPr/>
          </p:nvSpPr>
          <p:spPr>
            <a:xfrm>
              <a:off x="-48282838" y="815831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1" name="Ellipse 640">
              <a:extLst>
                <a:ext uri="{FF2B5EF4-FFF2-40B4-BE49-F238E27FC236}">
                  <a16:creationId xmlns:a16="http://schemas.microsoft.com/office/drawing/2014/main" id="{2AF08E42-F965-2BCB-9FD2-00880FAE4DFC}"/>
                </a:ext>
              </a:extLst>
            </p:cNvPr>
            <p:cNvSpPr/>
            <p:nvPr/>
          </p:nvSpPr>
          <p:spPr>
            <a:xfrm>
              <a:off x="-48049136" y="883123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2" name="Ellipse 641">
              <a:extLst>
                <a:ext uri="{FF2B5EF4-FFF2-40B4-BE49-F238E27FC236}">
                  <a16:creationId xmlns:a16="http://schemas.microsoft.com/office/drawing/2014/main" id="{B756A7A4-CD8B-5B3C-0F0B-A3F0337C2BBF}"/>
                </a:ext>
              </a:extLst>
            </p:cNvPr>
            <p:cNvSpPr/>
            <p:nvPr/>
          </p:nvSpPr>
          <p:spPr>
            <a:xfrm>
              <a:off x="-46727163" y="519524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3" name="Ellipse 642">
              <a:extLst>
                <a:ext uri="{FF2B5EF4-FFF2-40B4-BE49-F238E27FC236}">
                  <a16:creationId xmlns:a16="http://schemas.microsoft.com/office/drawing/2014/main" id="{5B426D07-89DB-BFAE-34A3-937548CC3AA4}"/>
                </a:ext>
              </a:extLst>
            </p:cNvPr>
            <p:cNvSpPr/>
            <p:nvPr/>
          </p:nvSpPr>
          <p:spPr>
            <a:xfrm>
              <a:off x="-46727163" y="654188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4" name="Ellipse 643">
              <a:extLst>
                <a:ext uri="{FF2B5EF4-FFF2-40B4-BE49-F238E27FC236}">
                  <a16:creationId xmlns:a16="http://schemas.microsoft.com/office/drawing/2014/main" id="{C952A6E0-B6B1-4CB6-5485-E4417A885764}"/>
                </a:ext>
              </a:extLst>
            </p:cNvPr>
            <p:cNvSpPr/>
            <p:nvPr/>
          </p:nvSpPr>
          <p:spPr>
            <a:xfrm>
              <a:off x="-48904190" y="815831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5" name="Ellipse 644">
              <a:extLst>
                <a:ext uri="{FF2B5EF4-FFF2-40B4-BE49-F238E27FC236}">
                  <a16:creationId xmlns:a16="http://schemas.microsoft.com/office/drawing/2014/main" id="{B6660535-FFE1-426B-8204-5129CE684B8E}"/>
                </a:ext>
              </a:extLst>
            </p:cNvPr>
            <p:cNvSpPr/>
            <p:nvPr/>
          </p:nvSpPr>
          <p:spPr>
            <a:xfrm>
              <a:off x="-51314756" y="748459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6" name="Ellipse 645">
              <a:extLst>
                <a:ext uri="{FF2B5EF4-FFF2-40B4-BE49-F238E27FC236}">
                  <a16:creationId xmlns:a16="http://schemas.microsoft.com/office/drawing/2014/main" id="{52DD0A6B-B0E1-D7C3-2D77-704D7D6432F3}"/>
                </a:ext>
              </a:extLst>
            </p:cNvPr>
            <p:cNvSpPr/>
            <p:nvPr/>
          </p:nvSpPr>
          <p:spPr>
            <a:xfrm>
              <a:off x="-48282757" y="708106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7" name="Ellipse 646">
              <a:extLst>
                <a:ext uri="{FF2B5EF4-FFF2-40B4-BE49-F238E27FC236}">
                  <a16:creationId xmlns:a16="http://schemas.microsoft.com/office/drawing/2014/main" id="{4C8DFDBE-5FC9-2302-1564-4C47BDF306F3}"/>
                </a:ext>
              </a:extLst>
            </p:cNvPr>
            <p:cNvSpPr/>
            <p:nvPr/>
          </p:nvSpPr>
          <p:spPr>
            <a:xfrm>
              <a:off x="-49682389" y="81582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8" name="Ellipse 647">
              <a:extLst>
                <a:ext uri="{FF2B5EF4-FFF2-40B4-BE49-F238E27FC236}">
                  <a16:creationId xmlns:a16="http://schemas.microsoft.com/office/drawing/2014/main" id="{8C7B65B2-CB30-26B8-11E8-A58D69EFDEF7}"/>
                </a:ext>
              </a:extLst>
            </p:cNvPr>
            <p:cNvSpPr/>
            <p:nvPr/>
          </p:nvSpPr>
          <p:spPr>
            <a:xfrm>
              <a:off x="-50848400" y="667714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9" name="Ellipse 648">
              <a:extLst>
                <a:ext uri="{FF2B5EF4-FFF2-40B4-BE49-F238E27FC236}">
                  <a16:creationId xmlns:a16="http://schemas.microsoft.com/office/drawing/2014/main" id="{A13BA44B-9A74-B3EA-7BCC-688D5146F649}"/>
                </a:ext>
              </a:extLst>
            </p:cNvPr>
            <p:cNvSpPr/>
            <p:nvPr/>
          </p:nvSpPr>
          <p:spPr>
            <a:xfrm>
              <a:off x="-51159680" y="667714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0" name="Ellipse 649">
              <a:extLst>
                <a:ext uri="{FF2B5EF4-FFF2-40B4-BE49-F238E27FC236}">
                  <a16:creationId xmlns:a16="http://schemas.microsoft.com/office/drawing/2014/main" id="{5DE6CB09-1CBB-899C-983A-E708F48D59D2}"/>
                </a:ext>
              </a:extLst>
            </p:cNvPr>
            <p:cNvSpPr/>
            <p:nvPr/>
          </p:nvSpPr>
          <p:spPr>
            <a:xfrm>
              <a:off x="-49137891" y="883123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1" name="Ellipse 650">
              <a:extLst>
                <a:ext uri="{FF2B5EF4-FFF2-40B4-BE49-F238E27FC236}">
                  <a16:creationId xmlns:a16="http://schemas.microsoft.com/office/drawing/2014/main" id="{6F44CDE0-0CFE-E37E-46D4-2C1492CFE55A}"/>
                </a:ext>
              </a:extLst>
            </p:cNvPr>
            <p:cNvSpPr/>
            <p:nvPr/>
          </p:nvSpPr>
          <p:spPr>
            <a:xfrm>
              <a:off x="-50304144" y="815791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2" name="Ellipse 651">
              <a:extLst>
                <a:ext uri="{FF2B5EF4-FFF2-40B4-BE49-F238E27FC236}">
                  <a16:creationId xmlns:a16="http://schemas.microsoft.com/office/drawing/2014/main" id="{240AE30F-D110-832A-59CB-C8E4E05D47B7}"/>
                </a:ext>
              </a:extLst>
            </p:cNvPr>
            <p:cNvSpPr/>
            <p:nvPr/>
          </p:nvSpPr>
          <p:spPr>
            <a:xfrm>
              <a:off x="-49993347" y="815823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3" name="Ellipse 652">
              <a:extLst>
                <a:ext uri="{FF2B5EF4-FFF2-40B4-BE49-F238E27FC236}">
                  <a16:creationId xmlns:a16="http://schemas.microsoft.com/office/drawing/2014/main" id="{9AC5C66B-58F6-3820-1AB2-A882759EC17E}"/>
                </a:ext>
              </a:extLst>
            </p:cNvPr>
            <p:cNvSpPr/>
            <p:nvPr/>
          </p:nvSpPr>
          <p:spPr>
            <a:xfrm>
              <a:off x="-47038363" y="708123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4" name="Ellipse 653">
              <a:extLst>
                <a:ext uri="{FF2B5EF4-FFF2-40B4-BE49-F238E27FC236}">
                  <a16:creationId xmlns:a16="http://schemas.microsoft.com/office/drawing/2014/main" id="{50897C0E-A44E-4F1D-DF22-8ABA6303F8B4}"/>
                </a:ext>
              </a:extLst>
            </p:cNvPr>
            <p:cNvSpPr/>
            <p:nvPr/>
          </p:nvSpPr>
          <p:spPr>
            <a:xfrm>
              <a:off x="-46882964" y="546496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" name="Ellipse 654">
              <a:extLst>
                <a:ext uri="{FF2B5EF4-FFF2-40B4-BE49-F238E27FC236}">
                  <a16:creationId xmlns:a16="http://schemas.microsoft.com/office/drawing/2014/main" id="{5036943E-A38F-A6F4-F6F6-D37B60E1BA69}"/>
                </a:ext>
              </a:extLst>
            </p:cNvPr>
            <p:cNvSpPr/>
            <p:nvPr/>
          </p:nvSpPr>
          <p:spPr>
            <a:xfrm>
              <a:off x="-49604005" y="775422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" name="Ellipse 655">
              <a:extLst>
                <a:ext uri="{FF2B5EF4-FFF2-40B4-BE49-F238E27FC236}">
                  <a16:creationId xmlns:a16="http://schemas.microsoft.com/office/drawing/2014/main" id="{AB974F29-F658-61A3-F47D-E9B72CC0B1A3}"/>
                </a:ext>
              </a:extLst>
            </p:cNvPr>
            <p:cNvSpPr/>
            <p:nvPr/>
          </p:nvSpPr>
          <p:spPr>
            <a:xfrm>
              <a:off x="-48437914" y="708123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7" name="Ellipse 656">
              <a:extLst>
                <a:ext uri="{FF2B5EF4-FFF2-40B4-BE49-F238E27FC236}">
                  <a16:creationId xmlns:a16="http://schemas.microsoft.com/office/drawing/2014/main" id="{A32E13F3-956C-2DA6-3A0B-985FF817874A}"/>
                </a:ext>
              </a:extLst>
            </p:cNvPr>
            <p:cNvSpPr/>
            <p:nvPr/>
          </p:nvSpPr>
          <p:spPr>
            <a:xfrm>
              <a:off x="-51159438" y="748451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8" name="Ellipse 657">
              <a:extLst>
                <a:ext uri="{FF2B5EF4-FFF2-40B4-BE49-F238E27FC236}">
                  <a16:creationId xmlns:a16="http://schemas.microsoft.com/office/drawing/2014/main" id="{BE7C0221-D000-5BB2-55DC-A4DA3D129821}"/>
                </a:ext>
              </a:extLst>
            </p:cNvPr>
            <p:cNvSpPr/>
            <p:nvPr/>
          </p:nvSpPr>
          <p:spPr>
            <a:xfrm>
              <a:off x="-47193439" y="681151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9" name="Ellipse 658">
              <a:extLst>
                <a:ext uri="{FF2B5EF4-FFF2-40B4-BE49-F238E27FC236}">
                  <a16:creationId xmlns:a16="http://schemas.microsoft.com/office/drawing/2014/main" id="{D74808D1-DA7E-58EE-61C4-DDB4CCDC8C8C}"/>
                </a:ext>
              </a:extLst>
            </p:cNvPr>
            <p:cNvSpPr/>
            <p:nvPr/>
          </p:nvSpPr>
          <p:spPr>
            <a:xfrm>
              <a:off x="-50148584" y="842786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0" name="Ellipse 659">
              <a:extLst>
                <a:ext uri="{FF2B5EF4-FFF2-40B4-BE49-F238E27FC236}">
                  <a16:creationId xmlns:a16="http://schemas.microsoft.com/office/drawing/2014/main" id="{2E37FDF1-478A-C1A9-CECD-3CE0D223F48D}"/>
                </a:ext>
              </a:extLst>
            </p:cNvPr>
            <p:cNvSpPr/>
            <p:nvPr/>
          </p:nvSpPr>
          <p:spPr>
            <a:xfrm>
              <a:off x="-47038363" y="573459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1" name="Ellipse 660">
              <a:extLst>
                <a:ext uri="{FF2B5EF4-FFF2-40B4-BE49-F238E27FC236}">
                  <a16:creationId xmlns:a16="http://schemas.microsoft.com/office/drawing/2014/main" id="{97DA106D-1654-1BF1-D3D6-2C13F54ED97B}"/>
                </a:ext>
              </a:extLst>
            </p:cNvPr>
            <p:cNvSpPr/>
            <p:nvPr/>
          </p:nvSpPr>
          <p:spPr>
            <a:xfrm>
              <a:off x="-50848481" y="748451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2" name="Ellipse 661">
              <a:extLst>
                <a:ext uri="{FF2B5EF4-FFF2-40B4-BE49-F238E27FC236}">
                  <a16:creationId xmlns:a16="http://schemas.microsoft.com/office/drawing/2014/main" id="{F6D9C843-6A6A-4251-A334-BF3F26AADDC8}"/>
                </a:ext>
              </a:extLst>
            </p:cNvPr>
            <p:cNvSpPr/>
            <p:nvPr/>
          </p:nvSpPr>
          <p:spPr>
            <a:xfrm>
              <a:off x="-48748952" y="708123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3" name="Ellipse 662">
              <a:extLst>
                <a:ext uri="{FF2B5EF4-FFF2-40B4-BE49-F238E27FC236}">
                  <a16:creationId xmlns:a16="http://schemas.microsoft.com/office/drawing/2014/main" id="{E0B579BD-2429-866E-8F99-90BC6AF7AE54}"/>
                </a:ext>
              </a:extLst>
            </p:cNvPr>
            <p:cNvSpPr/>
            <p:nvPr/>
          </p:nvSpPr>
          <p:spPr>
            <a:xfrm>
              <a:off x="-48748952" y="842786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4" name="Ellipse 663">
              <a:extLst>
                <a:ext uri="{FF2B5EF4-FFF2-40B4-BE49-F238E27FC236}">
                  <a16:creationId xmlns:a16="http://schemas.microsoft.com/office/drawing/2014/main" id="{46612A43-2A3B-EB00-5681-714182E1DC95}"/>
                </a:ext>
              </a:extLst>
            </p:cNvPr>
            <p:cNvSpPr/>
            <p:nvPr/>
          </p:nvSpPr>
          <p:spPr>
            <a:xfrm>
              <a:off x="-47738098" y="883098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5" name="Ellipse 664">
              <a:extLst>
                <a:ext uri="{FF2B5EF4-FFF2-40B4-BE49-F238E27FC236}">
                  <a16:creationId xmlns:a16="http://schemas.microsoft.com/office/drawing/2014/main" id="{A54E24C8-55D4-91E3-7CDF-E506C9E4AACF}"/>
                </a:ext>
              </a:extLst>
            </p:cNvPr>
            <p:cNvSpPr/>
            <p:nvPr/>
          </p:nvSpPr>
          <p:spPr>
            <a:xfrm>
              <a:off x="-51003879" y="640767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" name="Ellipse 665">
              <a:extLst>
                <a:ext uri="{FF2B5EF4-FFF2-40B4-BE49-F238E27FC236}">
                  <a16:creationId xmlns:a16="http://schemas.microsoft.com/office/drawing/2014/main" id="{1843CB2A-FCDA-7E93-8B7B-10294486BFE8}"/>
                </a:ext>
              </a:extLst>
            </p:cNvPr>
            <p:cNvSpPr/>
            <p:nvPr/>
          </p:nvSpPr>
          <p:spPr>
            <a:xfrm>
              <a:off x="-51003879" y="775430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7" name="Ellipse 666">
              <a:extLst>
                <a:ext uri="{FF2B5EF4-FFF2-40B4-BE49-F238E27FC236}">
                  <a16:creationId xmlns:a16="http://schemas.microsoft.com/office/drawing/2014/main" id="{AA251AFD-7D05-0FBE-C4ED-AF51532D5577}"/>
                </a:ext>
              </a:extLst>
            </p:cNvPr>
            <p:cNvSpPr/>
            <p:nvPr/>
          </p:nvSpPr>
          <p:spPr>
            <a:xfrm>
              <a:off x="-47193439" y="815815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8" name="Ellipse 667">
              <a:extLst>
                <a:ext uri="{FF2B5EF4-FFF2-40B4-BE49-F238E27FC236}">
                  <a16:creationId xmlns:a16="http://schemas.microsoft.com/office/drawing/2014/main" id="{FFBB7439-5F3E-E5A2-10AE-0AC4937DE465}"/>
                </a:ext>
              </a:extLst>
            </p:cNvPr>
            <p:cNvSpPr/>
            <p:nvPr/>
          </p:nvSpPr>
          <p:spPr>
            <a:xfrm>
              <a:off x="-50148584" y="708123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9" name="Ellipse 668">
              <a:extLst>
                <a:ext uri="{FF2B5EF4-FFF2-40B4-BE49-F238E27FC236}">
                  <a16:creationId xmlns:a16="http://schemas.microsoft.com/office/drawing/2014/main" id="{8C53F11F-B076-3F61-21FF-74862E2AE3C1}"/>
                </a:ext>
              </a:extLst>
            </p:cNvPr>
            <p:cNvSpPr/>
            <p:nvPr/>
          </p:nvSpPr>
          <p:spPr>
            <a:xfrm>
              <a:off x="-48437914" y="842786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0" name="Ellipse 669">
              <a:extLst>
                <a:ext uri="{FF2B5EF4-FFF2-40B4-BE49-F238E27FC236}">
                  <a16:creationId xmlns:a16="http://schemas.microsoft.com/office/drawing/2014/main" id="{279FBE3E-C2D6-E1F8-02F5-DAED78FBA971}"/>
                </a:ext>
              </a:extLst>
            </p:cNvPr>
            <p:cNvSpPr/>
            <p:nvPr/>
          </p:nvSpPr>
          <p:spPr>
            <a:xfrm>
              <a:off x="-49448929" y="748435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1" name="Ellipse 670">
              <a:extLst>
                <a:ext uri="{FF2B5EF4-FFF2-40B4-BE49-F238E27FC236}">
                  <a16:creationId xmlns:a16="http://schemas.microsoft.com/office/drawing/2014/main" id="{5A6465E3-4846-6059-B666-AD9403C67FA0}"/>
                </a:ext>
              </a:extLst>
            </p:cNvPr>
            <p:cNvSpPr/>
            <p:nvPr/>
          </p:nvSpPr>
          <p:spPr>
            <a:xfrm>
              <a:off x="-49604005" y="640759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2" name="Ellipse 671">
              <a:extLst>
                <a:ext uri="{FF2B5EF4-FFF2-40B4-BE49-F238E27FC236}">
                  <a16:creationId xmlns:a16="http://schemas.microsoft.com/office/drawing/2014/main" id="{E227C65F-80B8-C21B-87B8-459EA1EE5C48}"/>
                </a:ext>
              </a:extLst>
            </p:cNvPr>
            <p:cNvSpPr/>
            <p:nvPr/>
          </p:nvSpPr>
          <p:spPr>
            <a:xfrm>
              <a:off x="-47582861" y="775422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3" name="Ellipse 672">
              <a:extLst>
                <a:ext uri="{FF2B5EF4-FFF2-40B4-BE49-F238E27FC236}">
                  <a16:creationId xmlns:a16="http://schemas.microsoft.com/office/drawing/2014/main" id="{99856286-1C5B-8E66-4D6B-2E3B1ABA7B91}"/>
                </a:ext>
              </a:extLst>
            </p:cNvPr>
            <p:cNvSpPr/>
            <p:nvPr/>
          </p:nvSpPr>
          <p:spPr>
            <a:xfrm>
              <a:off x="-50303821" y="681159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4" name="Ellipse 673">
              <a:extLst>
                <a:ext uri="{FF2B5EF4-FFF2-40B4-BE49-F238E27FC236}">
                  <a16:creationId xmlns:a16="http://schemas.microsoft.com/office/drawing/2014/main" id="{7BE4999E-CF01-E412-D962-069D15AED1CE}"/>
                </a:ext>
              </a:extLst>
            </p:cNvPr>
            <p:cNvSpPr/>
            <p:nvPr/>
          </p:nvSpPr>
          <p:spPr>
            <a:xfrm>
              <a:off x="-46183068" y="50610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5" name="Ellipse 674">
              <a:extLst>
                <a:ext uri="{FF2B5EF4-FFF2-40B4-BE49-F238E27FC236}">
                  <a16:creationId xmlns:a16="http://schemas.microsoft.com/office/drawing/2014/main" id="{D17FEA75-4327-3082-321F-38D613380327}"/>
                </a:ext>
              </a:extLst>
            </p:cNvPr>
            <p:cNvSpPr/>
            <p:nvPr/>
          </p:nvSpPr>
          <p:spPr>
            <a:xfrm>
              <a:off x="-45327531" y="573459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" name="Ellipse 675">
              <a:extLst>
                <a:ext uri="{FF2B5EF4-FFF2-40B4-BE49-F238E27FC236}">
                  <a16:creationId xmlns:a16="http://schemas.microsoft.com/office/drawing/2014/main" id="{E536FD9D-6665-C7A4-9FAA-AA9C756A964F}"/>
                </a:ext>
              </a:extLst>
            </p:cNvPr>
            <p:cNvSpPr/>
            <p:nvPr/>
          </p:nvSpPr>
          <p:spPr>
            <a:xfrm>
              <a:off x="-49993347" y="681159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7" name="Ellipse 676">
              <a:extLst>
                <a:ext uri="{FF2B5EF4-FFF2-40B4-BE49-F238E27FC236}">
                  <a16:creationId xmlns:a16="http://schemas.microsoft.com/office/drawing/2014/main" id="{CEF38A22-504B-866E-0C3D-E7B2110DFA55}"/>
                </a:ext>
              </a:extLst>
            </p:cNvPr>
            <p:cNvSpPr/>
            <p:nvPr/>
          </p:nvSpPr>
          <p:spPr>
            <a:xfrm>
              <a:off x="-47193439" y="546488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8" name="Ellipse 677">
              <a:extLst>
                <a:ext uri="{FF2B5EF4-FFF2-40B4-BE49-F238E27FC236}">
                  <a16:creationId xmlns:a16="http://schemas.microsoft.com/office/drawing/2014/main" id="{9E861192-80F0-C371-AE57-58C943A54BC8}"/>
                </a:ext>
              </a:extLst>
            </p:cNvPr>
            <p:cNvSpPr/>
            <p:nvPr/>
          </p:nvSpPr>
          <p:spPr>
            <a:xfrm>
              <a:off x="-46338386" y="613787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9" name="Ellipse 678">
              <a:extLst>
                <a:ext uri="{FF2B5EF4-FFF2-40B4-BE49-F238E27FC236}">
                  <a16:creationId xmlns:a16="http://schemas.microsoft.com/office/drawing/2014/main" id="{92F3B9BA-16DB-4340-2A15-8BE2E654BD54}"/>
                </a:ext>
              </a:extLst>
            </p:cNvPr>
            <p:cNvSpPr/>
            <p:nvPr/>
          </p:nvSpPr>
          <p:spPr>
            <a:xfrm>
              <a:off x="-51859416" y="708123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0" name="Ellipse 679">
              <a:extLst>
                <a:ext uri="{FF2B5EF4-FFF2-40B4-BE49-F238E27FC236}">
                  <a16:creationId xmlns:a16="http://schemas.microsoft.com/office/drawing/2014/main" id="{BDB1836E-0731-068D-640E-4A1AA3AC1B72}"/>
                </a:ext>
              </a:extLst>
            </p:cNvPr>
            <p:cNvSpPr/>
            <p:nvPr/>
          </p:nvSpPr>
          <p:spPr>
            <a:xfrm>
              <a:off x="-47582861" y="640759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1" name="Ellipse 680">
              <a:extLst>
                <a:ext uri="{FF2B5EF4-FFF2-40B4-BE49-F238E27FC236}">
                  <a16:creationId xmlns:a16="http://schemas.microsoft.com/office/drawing/2014/main" id="{25B3DFB6-4988-5BF3-9B28-0D89FA814386}"/>
                </a:ext>
              </a:extLst>
            </p:cNvPr>
            <p:cNvSpPr/>
            <p:nvPr/>
          </p:nvSpPr>
          <p:spPr>
            <a:xfrm>
              <a:off x="-50848481" y="613787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2" name="Ellipse 681">
              <a:extLst>
                <a:ext uri="{FF2B5EF4-FFF2-40B4-BE49-F238E27FC236}">
                  <a16:creationId xmlns:a16="http://schemas.microsoft.com/office/drawing/2014/main" id="{F6FD7433-CB7B-3868-F8A5-41859D9404D7}"/>
                </a:ext>
              </a:extLst>
            </p:cNvPr>
            <p:cNvSpPr/>
            <p:nvPr/>
          </p:nvSpPr>
          <p:spPr>
            <a:xfrm>
              <a:off x="-46882964" y="681159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3" name="Ellipse 682">
              <a:extLst>
                <a:ext uri="{FF2B5EF4-FFF2-40B4-BE49-F238E27FC236}">
                  <a16:creationId xmlns:a16="http://schemas.microsoft.com/office/drawing/2014/main" id="{860A355A-8DAD-B2AC-AD78-53E906CA8D17}"/>
                </a:ext>
              </a:extLst>
            </p:cNvPr>
            <p:cNvSpPr/>
            <p:nvPr/>
          </p:nvSpPr>
          <p:spPr>
            <a:xfrm>
              <a:off x="-46183068" y="640767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4" name="Ellipse 683">
              <a:extLst>
                <a:ext uri="{FF2B5EF4-FFF2-40B4-BE49-F238E27FC236}">
                  <a16:creationId xmlns:a16="http://schemas.microsoft.com/office/drawing/2014/main" id="{F8BC8C43-5856-D8FB-5B9E-3DA8F9C97791}"/>
                </a:ext>
              </a:extLst>
            </p:cNvPr>
            <p:cNvSpPr/>
            <p:nvPr/>
          </p:nvSpPr>
          <p:spPr>
            <a:xfrm>
              <a:off x="-47038363" y="842786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5" name="Ellipse 684">
              <a:extLst>
                <a:ext uri="{FF2B5EF4-FFF2-40B4-BE49-F238E27FC236}">
                  <a16:creationId xmlns:a16="http://schemas.microsoft.com/office/drawing/2014/main" id="{E3551335-01C3-12D1-6CD2-0A58E1A3D820}"/>
                </a:ext>
              </a:extLst>
            </p:cNvPr>
            <p:cNvSpPr/>
            <p:nvPr/>
          </p:nvSpPr>
          <p:spPr>
            <a:xfrm>
              <a:off x="-46027428" y="613787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6" name="Ellipse 685">
              <a:extLst>
                <a:ext uri="{FF2B5EF4-FFF2-40B4-BE49-F238E27FC236}">
                  <a16:creationId xmlns:a16="http://schemas.microsoft.com/office/drawing/2014/main" id="{9E70F4FF-C684-4D76-C057-758F5EFB1967}"/>
                </a:ext>
              </a:extLst>
            </p:cNvPr>
            <p:cNvSpPr/>
            <p:nvPr/>
          </p:nvSpPr>
          <p:spPr>
            <a:xfrm>
              <a:off x="-47738098" y="748435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7" name="Ellipse 686">
              <a:extLst>
                <a:ext uri="{FF2B5EF4-FFF2-40B4-BE49-F238E27FC236}">
                  <a16:creationId xmlns:a16="http://schemas.microsoft.com/office/drawing/2014/main" id="{31399F9D-4DD2-0153-DF35-4C5AD4D96A46}"/>
                </a:ext>
              </a:extLst>
            </p:cNvPr>
            <p:cNvSpPr/>
            <p:nvPr/>
          </p:nvSpPr>
          <p:spPr>
            <a:xfrm>
              <a:off x="-47582700" y="748467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8" name="Ellipse 687">
              <a:extLst>
                <a:ext uri="{FF2B5EF4-FFF2-40B4-BE49-F238E27FC236}">
                  <a16:creationId xmlns:a16="http://schemas.microsoft.com/office/drawing/2014/main" id="{B8CEB023-A9E1-D865-C37A-D1975DE91572}"/>
                </a:ext>
              </a:extLst>
            </p:cNvPr>
            <p:cNvSpPr/>
            <p:nvPr/>
          </p:nvSpPr>
          <p:spPr>
            <a:xfrm>
              <a:off x="-46182907" y="613819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9" name="Ellipse 688">
              <a:extLst>
                <a:ext uri="{FF2B5EF4-FFF2-40B4-BE49-F238E27FC236}">
                  <a16:creationId xmlns:a16="http://schemas.microsoft.com/office/drawing/2014/main" id="{72EF17F2-3760-E991-B053-0E9D5098125C}"/>
                </a:ext>
              </a:extLst>
            </p:cNvPr>
            <p:cNvSpPr/>
            <p:nvPr/>
          </p:nvSpPr>
          <p:spPr>
            <a:xfrm>
              <a:off x="-51003960" y="613819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0" name="Ellipse 689">
              <a:extLst>
                <a:ext uri="{FF2B5EF4-FFF2-40B4-BE49-F238E27FC236}">
                  <a16:creationId xmlns:a16="http://schemas.microsoft.com/office/drawing/2014/main" id="{89F12D70-CD29-63C6-51A5-CCEBF2744AEA}"/>
                </a:ext>
              </a:extLst>
            </p:cNvPr>
            <p:cNvSpPr/>
            <p:nvPr/>
          </p:nvSpPr>
          <p:spPr>
            <a:xfrm>
              <a:off x="-51703534" y="708098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1" name="Ellipse 690">
              <a:extLst>
                <a:ext uri="{FF2B5EF4-FFF2-40B4-BE49-F238E27FC236}">
                  <a16:creationId xmlns:a16="http://schemas.microsoft.com/office/drawing/2014/main" id="{BFA809BE-3E12-B702-3D4E-58900C4CD78C}"/>
                </a:ext>
              </a:extLst>
            </p:cNvPr>
            <p:cNvSpPr/>
            <p:nvPr/>
          </p:nvSpPr>
          <p:spPr>
            <a:xfrm>
              <a:off x="-48593393" y="681135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2" name="Ellipse 691">
              <a:extLst>
                <a:ext uri="{FF2B5EF4-FFF2-40B4-BE49-F238E27FC236}">
                  <a16:creationId xmlns:a16="http://schemas.microsoft.com/office/drawing/2014/main" id="{7682FDD5-A8F1-202E-CEEC-DF310253FEE8}"/>
                </a:ext>
              </a:extLst>
            </p:cNvPr>
            <p:cNvSpPr/>
            <p:nvPr/>
          </p:nvSpPr>
          <p:spPr>
            <a:xfrm>
              <a:off x="-49604086" y="748467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3" name="Ellipse 692">
              <a:extLst>
                <a:ext uri="{FF2B5EF4-FFF2-40B4-BE49-F238E27FC236}">
                  <a16:creationId xmlns:a16="http://schemas.microsoft.com/office/drawing/2014/main" id="{A72BFF3A-00E2-1C20-09E2-23A04BE41FB8}"/>
                </a:ext>
              </a:extLst>
            </p:cNvPr>
            <p:cNvSpPr/>
            <p:nvPr/>
          </p:nvSpPr>
          <p:spPr>
            <a:xfrm>
              <a:off x="-48593312" y="842762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4" name="Ellipse 693">
              <a:extLst>
                <a:ext uri="{FF2B5EF4-FFF2-40B4-BE49-F238E27FC236}">
                  <a16:creationId xmlns:a16="http://schemas.microsoft.com/office/drawing/2014/main" id="{9B10ED8F-75A1-37E4-20BF-0FC6A1209856}"/>
                </a:ext>
              </a:extLst>
            </p:cNvPr>
            <p:cNvSpPr/>
            <p:nvPr/>
          </p:nvSpPr>
          <p:spPr>
            <a:xfrm>
              <a:off x="-47582700" y="883131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5" name="Ellipse 694">
              <a:extLst>
                <a:ext uri="{FF2B5EF4-FFF2-40B4-BE49-F238E27FC236}">
                  <a16:creationId xmlns:a16="http://schemas.microsoft.com/office/drawing/2014/main" id="{30CF4271-472F-237D-E4FD-62E9B0714076}"/>
                </a:ext>
              </a:extLst>
            </p:cNvPr>
            <p:cNvSpPr/>
            <p:nvPr/>
          </p:nvSpPr>
          <p:spPr>
            <a:xfrm>
              <a:off x="-48593393" y="815799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6" name="Ellipse 695">
              <a:extLst>
                <a:ext uri="{FF2B5EF4-FFF2-40B4-BE49-F238E27FC236}">
                  <a16:creationId xmlns:a16="http://schemas.microsoft.com/office/drawing/2014/main" id="{D984EB21-A575-51B4-A981-91D2A2692C01}"/>
                </a:ext>
              </a:extLst>
            </p:cNvPr>
            <p:cNvSpPr/>
            <p:nvPr/>
          </p:nvSpPr>
          <p:spPr>
            <a:xfrm>
              <a:off x="-51003960" y="748483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7" name="Ellipse 696">
              <a:extLst>
                <a:ext uri="{FF2B5EF4-FFF2-40B4-BE49-F238E27FC236}">
                  <a16:creationId xmlns:a16="http://schemas.microsoft.com/office/drawing/2014/main" id="{51762413-FF7A-7933-CAFF-72D5BB5C48A5}"/>
                </a:ext>
              </a:extLst>
            </p:cNvPr>
            <p:cNvSpPr/>
            <p:nvPr/>
          </p:nvSpPr>
          <p:spPr>
            <a:xfrm>
              <a:off x="-48593312" y="708098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8" name="Ellipse 697">
              <a:extLst>
                <a:ext uri="{FF2B5EF4-FFF2-40B4-BE49-F238E27FC236}">
                  <a16:creationId xmlns:a16="http://schemas.microsoft.com/office/drawing/2014/main" id="{682747B9-D62C-941F-024E-A22B0BA71697}"/>
                </a:ext>
              </a:extLst>
            </p:cNvPr>
            <p:cNvSpPr/>
            <p:nvPr/>
          </p:nvSpPr>
          <p:spPr>
            <a:xfrm>
              <a:off x="-47193600" y="573451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9" name="Ellipse 698">
              <a:extLst>
                <a:ext uri="{FF2B5EF4-FFF2-40B4-BE49-F238E27FC236}">
                  <a16:creationId xmlns:a16="http://schemas.microsoft.com/office/drawing/2014/main" id="{85F7C72A-6019-F9BA-9C13-6F90252C114F}"/>
                </a:ext>
              </a:extLst>
            </p:cNvPr>
            <p:cNvSpPr/>
            <p:nvPr/>
          </p:nvSpPr>
          <p:spPr>
            <a:xfrm>
              <a:off x="-49993105" y="708106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0" name="Ellipse 699">
              <a:extLst>
                <a:ext uri="{FF2B5EF4-FFF2-40B4-BE49-F238E27FC236}">
                  <a16:creationId xmlns:a16="http://schemas.microsoft.com/office/drawing/2014/main" id="{E808799C-3D2A-0015-576A-72D22389F432}"/>
                </a:ext>
              </a:extLst>
            </p:cNvPr>
            <p:cNvSpPr/>
            <p:nvPr/>
          </p:nvSpPr>
          <p:spPr>
            <a:xfrm>
              <a:off x="-47193600" y="708106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1" name="Ellipse 700">
              <a:extLst>
                <a:ext uri="{FF2B5EF4-FFF2-40B4-BE49-F238E27FC236}">
                  <a16:creationId xmlns:a16="http://schemas.microsoft.com/office/drawing/2014/main" id="{DB35BEFD-538C-6093-E519-52F641A15C8F}"/>
                </a:ext>
              </a:extLst>
            </p:cNvPr>
            <p:cNvSpPr/>
            <p:nvPr/>
          </p:nvSpPr>
          <p:spPr>
            <a:xfrm>
              <a:off x="-46882642" y="842770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2" name="Ellipse 701">
              <a:extLst>
                <a:ext uri="{FF2B5EF4-FFF2-40B4-BE49-F238E27FC236}">
                  <a16:creationId xmlns:a16="http://schemas.microsoft.com/office/drawing/2014/main" id="{A422D7AC-39A2-56A8-1D8E-B5E22389EA97}"/>
                </a:ext>
              </a:extLst>
            </p:cNvPr>
            <p:cNvSpPr/>
            <p:nvPr/>
          </p:nvSpPr>
          <p:spPr>
            <a:xfrm>
              <a:off x="-47893335" y="748499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3" name="Ellipse 702">
              <a:extLst>
                <a:ext uri="{FF2B5EF4-FFF2-40B4-BE49-F238E27FC236}">
                  <a16:creationId xmlns:a16="http://schemas.microsoft.com/office/drawing/2014/main" id="{30EAAC68-C92D-733E-6D44-72B582429FC3}"/>
                </a:ext>
              </a:extLst>
            </p:cNvPr>
            <p:cNvSpPr/>
            <p:nvPr/>
          </p:nvSpPr>
          <p:spPr>
            <a:xfrm>
              <a:off x="-47193600" y="842770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4" name="Ellipse 703">
              <a:extLst>
                <a:ext uri="{FF2B5EF4-FFF2-40B4-BE49-F238E27FC236}">
                  <a16:creationId xmlns:a16="http://schemas.microsoft.com/office/drawing/2014/main" id="{3AA6FBF6-7926-9030-F582-1F4B6BBAB6D3}"/>
                </a:ext>
              </a:extLst>
            </p:cNvPr>
            <p:cNvSpPr/>
            <p:nvPr/>
          </p:nvSpPr>
          <p:spPr>
            <a:xfrm>
              <a:off x="-49293209" y="748499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5" name="Ellipse 704">
              <a:extLst>
                <a:ext uri="{FF2B5EF4-FFF2-40B4-BE49-F238E27FC236}">
                  <a16:creationId xmlns:a16="http://schemas.microsoft.com/office/drawing/2014/main" id="{01D503EC-763C-52DE-FE31-0797C040D707}"/>
                </a:ext>
              </a:extLst>
            </p:cNvPr>
            <p:cNvSpPr/>
            <p:nvPr/>
          </p:nvSpPr>
          <p:spPr>
            <a:xfrm>
              <a:off x="-50303821" y="708106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6" name="Ellipse 705">
              <a:extLst>
                <a:ext uri="{FF2B5EF4-FFF2-40B4-BE49-F238E27FC236}">
                  <a16:creationId xmlns:a16="http://schemas.microsoft.com/office/drawing/2014/main" id="{921104FB-670B-5E1F-73DD-9A34BDF9E1D2}"/>
                </a:ext>
              </a:extLst>
            </p:cNvPr>
            <p:cNvSpPr/>
            <p:nvPr/>
          </p:nvSpPr>
          <p:spPr>
            <a:xfrm>
              <a:off x="-50303821" y="842770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7" name="Ellipse 706">
              <a:extLst>
                <a:ext uri="{FF2B5EF4-FFF2-40B4-BE49-F238E27FC236}">
                  <a16:creationId xmlns:a16="http://schemas.microsoft.com/office/drawing/2014/main" id="{2C5C41D4-A210-9AF3-EA78-4352D77F0BA3}"/>
                </a:ext>
              </a:extLst>
            </p:cNvPr>
            <p:cNvSpPr/>
            <p:nvPr/>
          </p:nvSpPr>
          <p:spPr>
            <a:xfrm>
              <a:off x="-46882642" y="573443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8" name="Ellipse 707">
              <a:extLst>
                <a:ext uri="{FF2B5EF4-FFF2-40B4-BE49-F238E27FC236}">
                  <a16:creationId xmlns:a16="http://schemas.microsoft.com/office/drawing/2014/main" id="{D7BF0B6C-CBB3-0EC0-B2B1-35AC2D87DEC4}"/>
                </a:ext>
              </a:extLst>
            </p:cNvPr>
            <p:cNvSpPr/>
            <p:nvPr/>
          </p:nvSpPr>
          <p:spPr>
            <a:xfrm>
              <a:off x="-47893335" y="883163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9" name="Ellipse 708">
              <a:extLst>
                <a:ext uri="{FF2B5EF4-FFF2-40B4-BE49-F238E27FC236}">
                  <a16:creationId xmlns:a16="http://schemas.microsoft.com/office/drawing/2014/main" id="{29659F24-E51B-4162-DEF3-48062668DFFC}"/>
                </a:ext>
              </a:extLst>
            </p:cNvPr>
            <p:cNvSpPr/>
            <p:nvPr/>
          </p:nvSpPr>
          <p:spPr>
            <a:xfrm>
              <a:off x="-49992864" y="842770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43" name="Group 742">
            <a:extLst>
              <a:ext uri="{FF2B5EF4-FFF2-40B4-BE49-F238E27FC236}">
                <a16:creationId xmlns:a16="http://schemas.microsoft.com/office/drawing/2014/main" id="{30593F28-C568-2317-7869-5C2F21440D04}"/>
              </a:ext>
            </a:extLst>
          </p:cNvPr>
          <p:cNvGrpSpPr/>
          <p:nvPr/>
        </p:nvGrpSpPr>
        <p:grpSpPr>
          <a:xfrm>
            <a:off x="5744962" y="2441374"/>
            <a:ext cx="1127760" cy="1127760"/>
            <a:chOff x="5744962" y="2441374"/>
            <a:chExt cx="1127760" cy="1127760"/>
          </a:xfrm>
        </p:grpSpPr>
        <p:grpSp>
          <p:nvGrpSpPr>
            <p:cNvPr id="711" name="Graphique 385">
              <a:extLst>
                <a:ext uri="{FF2B5EF4-FFF2-40B4-BE49-F238E27FC236}">
                  <a16:creationId xmlns:a16="http://schemas.microsoft.com/office/drawing/2014/main" id="{4518F22C-8F29-3306-63C7-5F11E5A91D67}"/>
                </a:ext>
              </a:extLst>
            </p:cNvPr>
            <p:cNvGrpSpPr/>
            <p:nvPr/>
          </p:nvGrpSpPr>
          <p:grpSpPr>
            <a:xfrm>
              <a:off x="5744962" y="2441374"/>
              <a:ext cx="1127760" cy="1127760"/>
              <a:chOff x="-7433916" y="4253429"/>
              <a:chExt cx="1127760" cy="1127760"/>
            </a:xfrm>
          </p:grpSpPr>
          <p:sp>
            <p:nvSpPr>
              <p:cNvPr id="713" name="Ellipse 712">
                <a:extLst>
                  <a:ext uri="{FF2B5EF4-FFF2-40B4-BE49-F238E27FC236}">
                    <a16:creationId xmlns:a16="http://schemas.microsoft.com/office/drawing/2014/main" id="{BBFE604B-7187-2ECE-9675-2D57CACB5102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4" name="Ellipse 713">
                <a:extLst>
                  <a:ext uri="{FF2B5EF4-FFF2-40B4-BE49-F238E27FC236}">
                    <a16:creationId xmlns:a16="http://schemas.microsoft.com/office/drawing/2014/main" id="{12A83FAE-6F00-3534-0B95-BD57A0585485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12" name="ZoneTexte 711">
              <a:extLst>
                <a:ext uri="{FF2B5EF4-FFF2-40B4-BE49-F238E27FC236}">
                  <a16:creationId xmlns:a16="http://schemas.microsoft.com/office/drawing/2014/main" id="{B489CA31-3A62-F92D-3DC8-F5C703A0DC39}"/>
                </a:ext>
              </a:extLst>
            </p:cNvPr>
            <p:cNvSpPr txBox="1"/>
            <p:nvPr/>
          </p:nvSpPr>
          <p:spPr>
            <a:xfrm>
              <a:off x="5886291" y="2712867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742" name="Group 741">
            <a:extLst>
              <a:ext uri="{FF2B5EF4-FFF2-40B4-BE49-F238E27FC236}">
                <a16:creationId xmlns:a16="http://schemas.microsoft.com/office/drawing/2014/main" id="{6223A5E5-8E09-A319-7C98-0B19AC334C2D}"/>
              </a:ext>
            </a:extLst>
          </p:cNvPr>
          <p:cNvGrpSpPr/>
          <p:nvPr/>
        </p:nvGrpSpPr>
        <p:grpSpPr>
          <a:xfrm>
            <a:off x="3725096" y="3507977"/>
            <a:ext cx="886171" cy="886171"/>
            <a:chOff x="3725096" y="3507977"/>
            <a:chExt cx="886171" cy="886171"/>
          </a:xfrm>
        </p:grpSpPr>
        <p:grpSp>
          <p:nvGrpSpPr>
            <p:cNvPr id="716" name="Graphique 385">
              <a:extLst>
                <a:ext uri="{FF2B5EF4-FFF2-40B4-BE49-F238E27FC236}">
                  <a16:creationId xmlns:a16="http://schemas.microsoft.com/office/drawing/2014/main" id="{25636CAF-BD08-417D-A0A7-0166AD31E724}"/>
                </a:ext>
              </a:extLst>
            </p:cNvPr>
            <p:cNvGrpSpPr/>
            <p:nvPr/>
          </p:nvGrpSpPr>
          <p:grpSpPr>
            <a:xfrm>
              <a:off x="3725096" y="3507977"/>
              <a:ext cx="886171" cy="886171"/>
              <a:chOff x="-6047335" y="4253429"/>
              <a:chExt cx="886171" cy="886171"/>
            </a:xfrm>
          </p:grpSpPr>
          <p:sp>
            <p:nvSpPr>
              <p:cNvPr id="718" name="Ellipse 717">
                <a:extLst>
                  <a:ext uri="{FF2B5EF4-FFF2-40B4-BE49-F238E27FC236}">
                    <a16:creationId xmlns:a16="http://schemas.microsoft.com/office/drawing/2014/main" id="{5A86A757-88BB-1AC2-2528-B085B6C31E33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9" name="Ellipse 718">
                <a:extLst>
                  <a:ext uri="{FF2B5EF4-FFF2-40B4-BE49-F238E27FC236}">
                    <a16:creationId xmlns:a16="http://schemas.microsoft.com/office/drawing/2014/main" id="{E48FBFA4-FF6E-8493-61EB-A77FAD479AAF}"/>
                  </a:ext>
                </a:extLst>
              </p:cNvPr>
              <p:cNvSpPr/>
              <p:nvPr/>
            </p:nvSpPr>
            <p:spPr>
              <a:xfrm>
                <a:off x="-5958147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17" name="ZoneTexte 716">
              <a:extLst>
                <a:ext uri="{FF2B5EF4-FFF2-40B4-BE49-F238E27FC236}">
                  <a16:creationId xmlns:a16="http://schemas.microsoft.com/office/drawing/2014/main" id="{1DFFCEAA-7398-2B0A-86D5-C68F9A2D6D02}"/>
                </a:ext>
              </a:extLst>
            </p:cNvPr>
            <p:cNvSpPr txBox="1"/>
            <p:nvPr/>
          </p:nvSpPr>
          <p:spPr>
            <a:xfrm>
              <a:off x="3824177" y="3720230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744" name="Group 743">
            <a:extLst>
              <a:ext uri="{FF2B5EF4-FFF2-40B4-BE49-F238E27FC236}">
                <a16:creationId xmlns:a16="http://schemas.microsoft.com/office/drawing/2014/main" id="{386F8D61-4939-6CB4-F14E-52D85C5E53F6}"/>
              </a:ext>
            </a:extLst>
          </p:cNvPr>
          <p:cNvGrpSpPr/>
          <p:nvPr/>
        </p:nvGrpSpPr>
        <p:grpSpPr>
          <a:xfrm>
            <a:off x="6894241" y="4406071"/>
            <a:ext cx="642158" cy="642158"/>
            <a:chOff x="6894241" y="4406071"/>
            <a:chExt cx="642158" cy="642158"/>
          </a:xfrm>
        </p:grpSpPr>
        <p:grpSp>
          <p:nvGrpSpPr>
            <p:cNvPr id="721" name="Graphique 385">
              <a:extLst>
                <a:ext uri="{FF2B5EF4-FFF2-40B4-BE49-F238E27FC236}">
                  <a16:creationId xmlns:a16="http://schemas.microsoft.com/office/drawing/2014/main" id="{22059252-FAF4-3342-E31D-601E61715B4B}"/>
                </a:ext>
              </a:extLst>
            </p:cNvPr>
            <p:cNvGrpSpPr/>
            <p:nvPr/>
          </p:nvGrpSpPr>
          <p:grpSpPr>
            <a:xfrm>
              <a:off x="6894241" y="4406071"/>
              <a:ext cx="642158" cy="642158"/>
              <a:chOff x="-4865283" y="4253429"/>
              <a:chExt cx="642158" cy="642158"/>
            </a:xfrm>
          </p:grpSpPr>
          <p:sp>
            <p:nvSpPr>
              <p:cNvPr id="723" name="Ellipse 722">
                <a:extLst>
                  <a:ext uri="{FF2B5EF4-FFF2-40B4-BE49-F238E27FC236}">
                    <a16:creationId xmlns:a16="http://schemas.microsoft.com/office/drawing/2014/main" id="{F5BADC59-9E5D-D3C2-988B-7591F6E99F7E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4" name="Ellipse 723">
                <a:extLst>
                  <a:ext uri="{FF2B5EF4-FFF2-40B4-BE49-F238E27FC236}">
                    <a16:creationId xmlns:a16="http://schemas.microsoft.com/office/drawing/2014/main" id="{5F8CFEAC-BC8C-4647-6876-48DE44E2010A}"/>
                  </a:ext>
                </a:extLst>
              </p:cNvPr>
              <p:cNvSpPr/>
              <p:nvPr/>
            </p:nvSpPr>
            <p:spPr>
              <a:xfrm>
                <a:off x="-4776008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22" name="ZoneTexte 721">
              <a:extLst>
                <a:ext uri="{FF2B5EF4-FFF2-40B4-BE49-F238E27FC236}">
                  <a16:creationId xmlns:a16="http://schemas.microsoft.com/office/drawing/2014/main" id="{92D4C00F-FC65-4ED1-CA93-D8688DC807F9}"/>
                </a:ext>
              </a:extLst>
            </p:cNvPr>
            <p:cNvSpPr txBox="1"/>
            <p:nvPr/>
          </p:nvSpPr>
          <p:spPr>
            <a:xfrm>
              <a:off x="6949061" y="4557873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725" name="Forme libre 724">
            <a:extLst>
              <a:ext uri="{FF2B5EF4-FFF2-40B4-BE49-F238E27FC236}">
                <a16:creationId xmlns:a16="http://schemas.microsoft.com/office/drawing/2014/main" id="{DBAC6BB6-0AEC-7637-1B32-F7AD565FFC52}"/>
              </a:ext>
            </a:extLst>
          </p:cNvPr>
          <p:cNvSpPr/>
          <p:nvPr/>
        </p:nvSpPr>
        <p:spPr>
          <a:xfrm>
            <a:off x="8757291" y="3060901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726" name="Group 46">
            <a:extLst>
              <a:ext uri="{FF2B5EF4-FFF2-40B4-BE49-F238E27FC236}">
                <a16:creationId xmlns:a16="http://schemas.microsoft.com/office/drawing/2014/main" id="{FB5DE52F-85AD-A4D3-C4CD-011AEE9873E3}"/>
              </a:ext>
            </a:extLst>
          </p:cNvPr>
          <p:cNvGrpSpPr/>
          <p:nvPr/>
        </p:nvGrpSpPr>
        <p:grpSpPr>
          <a:xfrm>
            <a:off x="9324156" y="3142848"/>
            <a:ext cx="1691640" cy="1013154"/>
            <a:chOff x="9636390" y="4480994"/>
            <a:chExt cx="1691640" cy="1013154"/>
          </a:xfrm>
        </p:grpSpPr>
        <p:sp>
          <p:nvSpPr>
            <p:cNvPr id="727" name="TextBox 36">
              <a:extLst>
                <a:ext uri="{FF2B5EF4-FFF2-40B4-BE49-F238E27FC236}">
                  <a16:creationId xmlns:a16="http://schemas.microsoft.com/office/drawing/2014/main" id="{D849D01A-31D7-7DBD-B953-D9D9ABB97D2A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28" name="TextBox 37">
              <a:extLst>
                <a:ext uri="{FF2B5EF4-FFF2-40B4-BE49-F238E27FC236}">
                  <a16:creationId xmlns:a16="http://schemas.microsoft.com/office/drawing/2014/main" id="{97314432-4C98-BFFF-6CB6-6B439CC8E3CB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729" name="Forme libre 728">
            <a:extLst>
              <a:ext uri="{FF2B5EF4-FFF2-40B4-BE49-F238E27FC236}">
                <a16:creationId xmlns:a16="http://schemas.microsoft.com/office/drawing/2014/main" id="{0B575ADE-9569-F409-9102-DB908D959040}"/>
              </a:ext>
            </a:extLst>
          </p:cNvPr>
          <p:cNvSpPr/>
          <p:nvPr/>
        </p:nvSpPr>
        <p:spPr>
          <a:xfrm>
            <a:off x="8757291" y="4644373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730" name="Group 46">
            <a:extLst>
              <a:ext uri="{FF2B5EF4-FFF2-40B4-BE49-F238E27FC236}">
                <a16:creationId xmlns:a16="http://schemas.microsoft.com/office/drawing/2014/main" id="{1B222871-93F0-83BF-BC7B-64D9E0E63FCD}"/>
              </a:ext>
            </a:extLst>
          </p:cNvPr>
          <p:cNvGrpSpPr/>
          <p:nvPr/>
        </p:nvGrpSpPr>
        <p:grpSpPr>
          <a:xfrm>
            <a:off x="9324156" y="4726320"/>
            <a:ext cx="1691640" cy="1013154"/>
            <a:chOff x="9636390" y="4480994"/>
            <a:chExt cx="1691640" cy="1013154"/>
          </a:xfrm>
        </p:grpSpPr>
        <p:sp>
          <p:nvSpPr>
            <p:cNvPr id="731" name="TextBox 36">
              <a:extLst>
                <a:ext uri="{FF2B5EF4-FFF2-40B4-BE49-F238E27FC236}">
                  <a16:creationId xmlns:a16="http://schemas.microsoft.com/office/drawing/2014/main" id="{44336648-39B3-9DD4-BE27-08DCEEE38505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32" name="TextBox 37">
              <a:extLst>
                <a:ext uri="{FF2B5EF4-FFF2-40B4-BE49-F238E27FC236}">
                  <a16:creationId xmlns:a16="http://schemas.microsoft.com/office/drawing/2014/main" id="{3552CA53-0FD6-DE86-0309-EE19A9B3EA8E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733" name="Forme libre 732">
            <a:extLst>
              <a:ext uri="{FF2B5EF4-FFF2-40B4-BE49-F238E27FC236}">
                <a16:creationId xmlns:a16="http://schemas.microsoft.com/office/drawing/2014/main" id="{1E6B355D-5C6E-B1F2-6FFD-91B9DE2A0486}"/>
              </a:ext>
            </a:extLst>
          </p:cNvPr>
          <p:cNvSpPr/>
          <p:nvPr/>
        </p:nvSpPr>
        <p:spPr>
          <a:xfrm>
            <a:off x="1007194" y="4499407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734" name="Group 46">
            <a:extLst>
              <a:ext uri="{FF2B5EF4-FFF2-40B4-BE49-F238E27FC236}">
                <a16:creationId xmlns:a16="http://schemas.microsoft.com/office/drawing/2014/main" id="{0E2B6CF1-12A9-4C77-5284-F8993AF035B1}"/>
              </a:ext>
            </a:extLst>
          </p:cNvPr>
          <p:cNvGrpSpPr/>
          <p:nvPr/>
        </p:nvGrpSpPr>
        <p:grpSpPr>
          <a:xfrm>
            <a:off x="1574059" y="4581354"/>
            <a:ext cx="1691640" cy="1013154"/>
            <a:chOff x="9636390" y="4480994"/>
            <a:chExt cx="1691640" cy="1013154"/>
          </a:xfrm>
        </p:grpSpPr>
        <p:sp>
          <p:nvSpPr>
            <p:cNvPr id="735" name="TextBox 36">
              <a:extLst>
                <a:ext uri="{FF2B5EF4-FFF2-40B4-BE49-F238E27FC236}">
                  <a16:creationId xmlns:a16="http://schemas.microsoft.com/office/drawing/2014/main" id="{6F9F4777-677E-580E-F9E2-4F336D936710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36" name="TextBox 37">
              <a:extLst>
                <a:ext uri="{FF2B5EF4-FFF2-40B4-BE49-F238E27FC236}">
                  <a16:creationId xmlns:a16="http://schemas.microsoft.com/office/drawing/2014/main" id="{5C535643-23B1-B096-95E6-BD21276B214E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748" name="Group 747">
            <a:extLst>
              <a:ext uri="{FF2B5EF4-FFF2-40B4-BE49-F238E27FC236}">
                <a16:creationId xmlns:a16="http://schemas.microsoft.com/office/drawing/2014/main" id="{F221ECEB-1101-DD73-0EDA-4CC76B7C3F02}"/>
              </a:ext>
            </a:extLst>
          </p:cNvPr>
          <p:cNvGrpSpPr/>
          <p:nvPr/>
        </p:nvGrpSpPr>
        <p:grpSpPr>
          <a:xfrm>
            <a:off x="4491759" y="1074981"/>
            <a:ext cx="1770957" cy="2228158"/>
            <a:chOff x="3550366" y="1589380"/>
            <a:chExt cx="1770957" cy="2228158"/>
          </a:xfrm>
        </p:grpSpPr>
        <p:sp>
          <p:nvSpPr>
            <p:cNvPr id="749" name="Arc 748">
              <a:extLst>
                <a:ext uri="{FF2B5EF4-FFF2-40B4-BE49-F238E27FC236}">
                  <a16:creationId xmlns:a16="http://schemas.microsoft.com/office/drawing/2014/main" id="{20355831-205B-D1D7-F956-0F0982E62980}"/>
                </a:ext>
              </a:extLst>
            </p:cNvPr>
            <p:cNvSpPr/>
            <p:nvPr/>
          </p:nvSpPr>
          <p:spPr>
            <a:xfrm>
              <a:off x="3550366" y="2046581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750" name="Graphique 546" descr="Airplane avec un remplissage uni">
              <a:extLst>
                <a:ext uri="{FF2B5EF4-FFF2-40B4-BE49-F238E27FC236}">
                  <a16:creationId xmlns:a16="http://schemas.microsoft.com/office/drawing/2014/main" id="{9BA98F39-E40C-BB58-E84E-1359D2ECB1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3585058" y="1589380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94890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E2AC2-9753-75E4-9784-3F2D6EA80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C893F-D460-2F5C-92AD-2FC8A56DC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China Dotted Map Infographic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85622F40-5F79-75FA-ADD9-FA38C0C8D1D1}"/>
              </a:ext>
            </a:extLst>
          </p:cNvPr>
          <p:cNvGrpSpPr/>
          <p:nvPr/>
        </p:nvGrpSpPr>
        <p:grpSpPr>
          <a:xfrm>
            <a:off x="2791430" y="1033838"/>
            <a:ext cx="6609140" cy="4790324"/>
            <a:chOff x="-51859577" y="4925855"/>
            <a:chExt cx="6609140" cy="4790324"/>
          </a:xfrm>
          <a:solidFill>
            <a:schemeClr val="bg2"/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D7D07B27-A944-6F70-050B-F270F41EA5A4}"/>
                </a:ext>
              </a:extLst>
            </p:cNvPr>
            <p:cNvSpPr/>
            <p:nvPr/>
          </p:nvSpPr>
          <p:spPr>
            <a:xfrm>
              <a:off x="-47038927" y="6811114"/>
              <a:ext cx="78142" cy="781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CB7A37A1-DF69-07CC-8855-E6D63337F88D}"/>
                </a:ext>
              </a:extLst>
            </p:cNvPr>
            <p:cNvSpPr/>
            <p:nvPr/>
          </p:nvSpPr>
          <p:spPr>
            <a:xfrm>
              <a:off x="-47738662" y="9099977"/>
              <a:ext cx="78142" cy="781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FB21678A-9143-4E36-A13C-D8B7E12092F7}"/>
                </a:ext>
              </a:extLst>
            </p:cNvPr>
            <p:cNvSpPr/>
            <p:nvPr/>
          </p:nvSpPr>
          <p:spPr>
            <a:xfrm>
              <a:off x="-50149148" y="8157750"/>
              <a:ext cx="78142" cy="781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6D27DA01-353E-BE8E-E31F-020B2EDC0F2A}"/>
                </a:ext>
              </a:extLst>
            </p:cNvPr>
            <p:cNvSpPr/>
            <p:nvPr/>
          </p:nvSpPr>
          <p:spPr>
            <a:xfrm>
              <a:off x="-49449493" y="7753340"/>
              <a:ext cx="78142" cy="781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78435710-EE0C-80FA-9FF0-B488A5EAA876}"/>
                </a:ext>
              </a:extLst>
            </p:cNvPr>
            <p:cNvSpPr/>
            <p:nvPr/>
          </p:nvSpPr>
          <p:spPr>
            <a:xfrm>
              <a:off x="-47038927" y="8157750"/>
              <a:ext cx="78142" cy="781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9ACDDC35-D434-AF27-0420-74722CF13F91}"/>
                </a:ext>
              </a:extLst>
            </p:cNvPr>
            <p:cNvSpPr/>
            <p:nvPr/>
          </p:nvSpPr>
          <p:spPr>
            <a:xfrm>
              <a:off x="-47038927" y="5464477"/>
              <a:ext cx="78142" cy="781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DC1D505C-946F-01BB-7AE7-FF7096ECBF39}"/>
                </a:ext>
              </a:extLst>
            </p:cNvPr>
            <p:cNvSpPr/>
            <p:nvPr/>
          </p:nvSpPr>
          <p:spPr>
            <a:xfrm>
              <a:off x="-47738662" y="7753340"/>
              <a:ext cx="78142" cy="781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A51745A8-7962-9224-B410-A808F526F8A3}"/>
                </a:ext>
              </a:extLst>
            </p:cNvPr>
            <p:cNvSpPr/>
            <p:nvPr/>
          </p:nvSpPr>
          <p:spPr>
            <a:xfrm>
              <a:off x="-50149148" y="6811114"/>
              <a:ext cx="78142" cy="781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F85E0582-26F2-6BFA-A667-1D290343538B}"/>
                </a:ext>
              </a:extLst>
            </p:cNvPr>
            <p:cNvSpPr/>
            <p:nvPr/>
          </p:nvSpPr>
          <p:spPr>
            <a:xfrm>
              <a:off x="-47738662" y="6406704"/>
              <a:ext cx="78142" cy="7814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ACC9B76F-6872-4C56-CF12-94562CD92E6B}"/>
                </a:ext>
              </a:extLst>
            </p:cNvPr>
            <p:cNvSpPr/>
            <p:nvPr/>
          </p:nvSpPr>
          <p:spPr>
            <a:xfrm>
              <a:off x="-46338950" y="6407026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203D5E5C-412C-E1CB-B2B8-DC19DB7CC404}"/>
                </a:ext>
              </a:extLst>
            </p:cNvPr>
            <p:cNvSpPr/>
            <p:nvPr/>
          </p:nvSpPr>
          <p:spPr>
            <a:xfrm>
              <a:off x="-46027831" y="6407026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787E3EA9-BB3F-E66A-4778-10333728E56E}"/>
                </a:ext>
              </a:extLst>
            </p:cNvPr>
            <p:cNvSpPr/>
            <p:nvPr/>
          </p:nvSpPr>
          <p:spPr>
            <a:xfrm>
              <a:off x="-48749436" y="681111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2FEBD903-44AE-7E7C-278F-6A7A910F4DF7}"/>
                </a:ext>
              </a:extLst>
            </p:cNvPr>
            <p:cNvSpPr/>
            <p:nvPr/>
          </p:nvSpPr>
          <p:spPr>
            <a:xfrm>
              <a:off x="-48438317" y="681111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E7B292B5-681D-52DE-8296-914974F515EA}"/>
                </a:ext>
              </a:extLst>
            </p:cNvPr>
            <p:cNvSpPr/>
            <p:nvPr/>
          </p:nvSpPr>
          <p:spPr>
            <a:xfrm>
              <a:off x="-46338950" y="5060389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E385F99A-07FB-5014-8546-5C36B55C77D9}"/>
                </a:ext>
              </a:extLst>
            </p:cNvPr>
            <p:cNvSpPr/>
            <p:nvPr/>
          </p:nvSpPr>
          <p:spPr>
            <a:xfrm>
              <a:off x="-51160002" y="7753743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1E48F849-99D9-4D72-6243-BA2F220E865B}"/>
                </a:ext>
              </a:extLst>
            </p:cNvPr>
            <p:cNvSpPr/>
            <p:nvPr/>
          </p:nvSpPr>
          <p:spPr>
            <a:xfrm>
              <a:off x="-50848884" y="7753663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15A8A7BA-96D5-5878-9353-AD29CA4CB5DE}"/>
                </a:ext>
              </a:extLst>
            </p:cNvPr>
            <p:cNvSpPr/>
            <p:nvPr/>
          </p:nvSpPr>
          <p:spPr>
            <a:xfrm>
              <a:off x="-50848884" y="6407026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DEB3030-998B-5EA5-DB28-A91F2D99FFB7}"/>
                </a:ext>
              </a:extLst>
            </p:cNvPr>
            <p:cNvSpPr/>
            <p:nvPr/>
          </p:nvSpPr>
          <p:spPr>
            <a:xfrm>
              <a:off x="-51160002" y="6407026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BC5768CC-788D-FCBD-CA4D-9DD45AEA3E7A}"/>
                </a:ext>
              </a:extLst>
            </p:cNvPr>
            <p:cNvSpPr/>
            <p:nvPr/>
          </p:nvSpPr>
          <p:spPr>
            <a:xfrm>
              <a:off x="-48438317" y="8157750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C19986D3-B517-8D8F-76F6-F61F5674A9B6}"/>
                </a:ext>
              </a:extLst>
            </p:cNvPr>
            <p:cNvSpPr/>
            <p:nvPr/>
          </p:nvSpPr>
          <p:spPr>
            <a:xfrm>
              <a:off x="-48749436" y="8157750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5E447783-5936-D963-63CF-AD4689665E3A}"/>
                </a:ext>
              </a:extLst>
            </p:cNvPr>
            <p:cNvSpPr/>
            <p:nvPr/>
          </p:nvSpPr>
          <p:spPr>
            <a:xfrm>
              <a:off x="-50460186" y="681111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EB5BA487-2AA6-683B-7BCA-8F2E25A9BC82}"/>
                </a:ext>
              </a:extLst>
            </p:cNvPr>
            <p:cNvSpPr/>
            <p:nvPr/>
          </p:nvSpPr>
          <p:spPr>
            <a:xfrm>
              <a:off x="-49138213" y="9100299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5A6ECB5C-014F-DD99-3248-9CB99779291A}"/>
                </a:ext>
              </a:extLst>
            </p:cNvPr>
            <p:cNvSpPr/>
            <p:nvPr/>
          </p:nvSpPr>
          <p:spPr>
            <a:xfrm>
              <a:off x="-46727647" y="5464477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F7B52E22-1213-6256-24DC-6A394675DEF9}"/>
                </a:ext>
              </a:extLst>
            </p:cNvPr>
            <p:cNvSpPr/>
            <p:nvPr/>
          </p:nvSpPr>
          <p:spPr>
            <a:xfrm>
              <a:off x="-46727647" y="8157831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F93CBA24-A5FB-E6D4-619C-1ECD5D041240}"/>
                </a:ext>
              </a:extLst>
            </p:cNvPr>
            <p:cNvSpPr/>
            <p:nvPr/>
          </p:nvSpPr>
          <p:spPr>
            <a:xfrm>
              <a:off x="-49138213" y="7753663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9FC8D9FF-407A-3EDF-CB43-64D636BD0A73}"/>
                </a:ext>
              </a:extLst>
            </p:cNvPr>
            <p:cNvSpPr/>
            <p:nvPr/>
          </p:nvSpPr>
          <p:spPr>
            <a:xfrm>
              <a:off x="-48049539" y="9100380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06F7401D-BB46-0DA2-8A6E-492A162A8A4E}"/>
                </a:ext>
              </a:extLst>
            </p:cNvPr>
            <p:cNvSpPr/>
            <p:nvPr/>
          </p:nvSpPr>
          <p:spPr>
            <a:xfrm>
              <a:off x="-50460186" y="8157750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F8F75CEA-C44D-751E-E11B-14F6E020E786}"/>
                </a:ext>
              </a:extLst>
            </p:cNvPr>
            <p:cNvSpPr/>
            <p:nvPr/>
          </p:nvSpPr>
          <p:spPr>
            <a:xfrm>
              <a:off x="-48049539" y="7753743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E2B66430-1FDD-EEAB-7285-39AB7F5788D8}"/>
                </a:ext>
              </a:extLst>
            </p:cNvPr>
            <p:cNvSpPr/>
            <p:nvPr/>
          </p:nvSpPr>
          <p:spPr>
            <a:xfrm>
              <a:off x="-46727647" y="6811114"/>
              <a:ext cx="77819" cy="7782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80FC722D-065F-4E96-41DE-DAEE7EF3E062}"/>
                </a:ext>
              </a:extLst>
            </p:cNvPr>
            <p:cNvSpPr/>
            <p:nvPr/>
          </p:nvSpPr>
          <p:spPr>
            <a:xfrm>
              <a:off x="-47427382" y="640718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6C823679-7606-3CEE-8CC4-8B4223FB8262}"/>
                </a:ext>
              </a:extLst>
            </p:cNvPr>
            <p:cNvSpPr/>
            <p:nvPr/>
          </p:nvSpPr>
          <p:spPr>
            <a:xfrm>
              <a:off x="-49760290" y="6407187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638F172A-C0C4-59A3-441B-7F7BF70C2496}"/>
                </a:ext>
              </a:extLst>
            </p:cNvPr>
            <p:cNvSpPr/>
            <p:nvPr/>
          </p:nvSpPr>
          <p:spPr>
            <a:xfrm>
              <a:off x="-49837949" y="6811194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AFA409EA-F206-BEC6-DD7F-F53A30C6061A}"/>
                </a:ext>
              </a:extLst>
            </p:cNvPr>
            <p:cNvSpPr/>
            <p:nvPr/>
          </p:nvSpPr>
          <p:spPr>
            <a:xfrm>
              <a:off x="-47349723" y="6811194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A97E5915-79D5-903C-9058-844C51C7485A}"/>
                </a:ext>
              </a:extLst>
            </p:cNvPr>
            <p:cNvSpPr/>
            <p:nvPr/>
          </p:nvSpPr>
          <p:spPr>
            <a:xfrm>
              <a:off x="-47427382" y="910046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75A74488-5643-7402-537B-7FB79E3841E0}"/>
                </a:ext>
              </a:extLst>
            </p:cNvPr>
            <p:cNvSpPr/>
            <p:nvPr/>
          </p:nvSpPr>
          <p:spPr>
            <a:xfrm>
              <a:off x="-49760290" y="7753824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98F72860-BC73-554A-C424-8CA575DC74B9}"/>
                </a:ext>
              </a:extLst>
            </p:cNvPr>
            <p:cNvSpPr/>
            <p:nvPr/>
          </p:nvSpPr>
          <p:spPr>
            <a:xfrm>
              <a:off x="-47349723" y="815783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798AAE8E-CB9A-E46C-DA6D-F62D8CD49D7A}"/>
                </a:ext>
              </a:extLst>
            </p:cNvPr>
            <p:cNvSpPr/>
            <p:nvPr/>
          </p:nvSpPr>
          <p:spPr>
            <a:xfrm>
              <a:off x="-49837949" y="815783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E416375D-CB85-A400-7216-4D9EE3128470}"/>
                </a:ext>
              </a:extLst>
            </p:cNvPr>
            <p:cNvSpPr/>
            <p:nvPr/>
          </p:nvSpPr>
          <p:spPr>
            <a:xfrm>
              <a:off x="-47427382" y="7753824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08A0B594-1723-A0B8-6919-E6AD9C95E674}"/>
                </a:ext>
              </a:extLst>
            </p:cNvPr>
            <p:cNvSpPr/>
            <p:nvPr/>
          </p:nvSpPr>
          <p:spPr>
            <a:xfrm>
              <a:off x="-46183229" y="559941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38125F4E-3F55-E4C8-42D6-AD3D84AFE54C}"/>
                </a:ext>
              </a:extLst>
            </p:cNvPr>
            <p:cNvSpPr/>
            <p:nvPr/>
          </p:nvSpPr>
          <p:spPr>
            <a:xfrm>
              <a:off x="-49060393" y="815775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D64C9105-B6BE-64E4-9229-246736E74C00}"/>
                </a:ext>
              </a:extLst>
            </p:cNvPr>
            <p:cNvSpPr/>
            <p:nvPr/>
          </p:nvSpPr>
          <p:spPr>
            <a:xfrm>
              <a:off x="-48127118" y="815775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E10F2552-ECA7-18A1-67E6-81EE3E08B920}"/>
                </a:ext>
              </a:extLst>
            </p:cNvPr>
            <p:cNvSpPr/>
            <p:nvPr/>
          </p:nvSpPr>
          <p:spPr>
            <a:xfrm>
              <a:off x="-51004282" y="829268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E0B8AD4E-01C6-88BA-38D5-5456170ECD5A}"/>
                </a:ext>
              </a:extLst>
            </p:cNvPr>
            <p:cNvSpPr/>
            <p:nvPr/>
          </p:nvSpPr>
          <p:spPr>
            <a:xfrm>
              <a:off x="-50537604" y="775398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45EA1160-8A45-EB1D-13F0-F82BC2D9EB8F}"/>
                </a:ext>
              </a:extLst>
            </p:cNvPr>
            <p:cNvSpPr/>
            <p:nvPr/>
          </p:nvSpPr>
          <p:spPr>
            <a:xfrm>
              <a:off x="-48671696" y="829244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B55F0917-C1F9-3068-C85B-0612CE8F7C8A}"/>
                </a:ext>
              </a:extLst>
            </p:cNvPr>
            <p:cNvSpPr/>
            <p:nvPr/>
          </p:nvSpPr>
          <p:spPr>
            <a:xfrm>
              <a:off x="-48515976" y="8292446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8E7D78B3-8F82-3805-3E22-E3440104BD36}"/>
                </a:ext>
              </a:extLst>
            </p:cNvPr>
            <p:cNvSpPr/>
            <p:nvPr/>
          </p:nvSpPr>
          <p:spPr>
            <a:xfrm>
              <a:off x="-47661003" y="761969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18344AF0-4C0B-0F40-32E4-3FBE2DE732E5}"/>
                </a:ext>
              </a:extLst>
            </p:cNvPr>
            <p:cNvSpPr/>
            <p:nvPr/>
          </p:nvSpPr>
          <p:spPr>
            <a:xfrm>
              <a:off x="-46416528" y="573411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32BA56F3-C6B4-A6EC-FA18-E2713C4D7E69}"/>
                </a:ext>
              </a:extLst>
            </p:cNvPr>
            <p:cNvSpPr/>
            <p:nvPr/>
          </p:nvSpPr>
          <p:spPr>
            <a:xfrm>
              <a:off x="-48593715" y="761904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8968D666-FA47-09E7-78EB-4ABE02E1B61D}"/>
                </a:ext>
              </a:extLst>
            </p:cNvPr>
            <p:cNvSpPr/>
            <p:nvPr/>
          </p:nvSpPr>
          <p:spPr>
            <a:xfrm>
              <a:off x="-49526508" y="761961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7E161FCD-25C0-53C8-0C95-645D187CD66B}"/>
                </a:ext>
              </a:extLst>
            </p:cNvPr>
            <p:cNvSpPr/>
            <p:nvPr/>
          </p:nvSpPr>
          <p:spPr>
            <a:xfrm>
              <a:off x="-45949850" y="573411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E27B5A37-AA31-F30E-10A7-40124AFA04EB}"/>
                </a:ext>
              </a:extLst>
            </p:cNvPr>
            <p:cNvSpPr/>
            <p:nvPr/>
          </p:nvSpPr>
          <p:spPr>
            <a:xfrm>
              <a:off x="-50926462" y="7619128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CD12A774-C020-5470-A858-F407CE994FDB}"/>
                </a:ext>
              </a:extLst>
            </p:cNvPr>
            <p:cNvSpPr/>
            <p:nvPr/>
          </p:nvSpPr>
          <p:spPr>
            <a:xfrm>
              <a:off x="-48360416" y="748435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99395173-48DB-C99D-805A-5A60D439B7FE}"/>
                </a:ext>
              </a:extLst>
            </p:cNvPr>
            <p:cNvSpPr/>
            <p:nvPr/>
          </p:nvSpPr>
          <p:spPr>
            <a:xfrm>
              <a:off x="-48827095" y="748435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2ECD80F9-9073-3F36-C11D-2E8C2B6A50EF}"/>
                </a:ext>
              </a:extLst>
            </p:cNvPr>
            <p:cNvSpPr/>
            <p:nvPr/>
          </p:nvSpPr>
          <p:spPr>
            <a:xfrm>
              <a:off x="-46727486" y="734973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B1575B3D-1C9C-5BFC-E825-1DC614B841D3}"/>
                </a:ext>
              </a:extLst>
            </p:cNvPr>
            <p:cNvSpPr/>
            <p:nvPr/>
          </p:nvSpPr>
          <p:spPr>
            <a:xfrm>
              <a:off x="-47038524" y="734981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585BA4E8-00F4-091C-94F1-E7AB696D3177}"/>
                </a:ext>
              </a:extLst>
            </p:cNvPr>
            <p:cNvSpPr/>
            <p:nvPr/>
          </p:nvSpPr>
          <p:spPr>
            <a:xfrm>
              <a:off x="-48438317" y="734973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527630B3-AEA1-9F7A-5E50-7433031E023A}"/>
                </a:ext>
              </a:extLst>
            </p:cNvPr>
            <p:cNvSpPr/>
            <p:nvPr/>
          </p:nvSpPr>
          <p:spPr>
            <a:xfrm>
              <a:off x="-48593715" y="734997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03D13BED-C109-7B69-1197-44B38894C4C5}"/>
                </a:ext>
              </a:extLst>
            </p:cNvPr>
            <p:cNvSpPr/>
            <p:nvPr/>
          </p:nvSpPr>
          <p:spPr>
            <a:xfrm>
              <a:off x="-48749113" y="734973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4EE0D95E-46A3-52D7-BA40-30459A1F1B2C}"/>
                </a:ext>
              </a:extLst>
            </p:cNvPr>
            <p:cNvSpPr/>
            <p:nvPr/>
          </p:nvSpPr>
          <p:spPr>
            <a:xfrm>
              <a:off x="-50148987" y="734981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0CEA24EF-EDC8-BCD7-D882-97392F21F69B}"/>
                </a:ext>
              </a:extLst>
            </p:cNvPr>
            <p:cNvSpPr/>
            <p:nvPr/>
          </p:nvSpPr>
          <p:spPr>
            <a:xfrm>
              <a:off x="-50304305" y="734997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DF540564-E2ED-4299-E5B9-FE654BA4033D}"/>
                </a:ext>
              </a:extLst>
            </p:cNvPr>
            <p:cNvSpPr/>
            <p:nvPr/>
          </p:nvSpPr>
          <p:spPr>
            <a:xfrm>
              <a:off x="-46338627" y="586872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53F2E44F-E415-7F19-A359-85D99313AE5D}"/>
                </a:ext>
              </a:extLst>
            </p:cNvPr>
            <p:cNvSpPr/>
            <p:nvPr/>
          </p:nvSpPr>
          <p:spPr>
            <a:xfrm>
              <a:off x="-50459945" y="734973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8319E54C-23A0-5BB9-E463-A3648FA8CFE1}"/>
                </a:ext>
              </a:extLst>
            </p:cNvPr>
            <p:cNvSpPr/>
            <p:nvPr/>
          </p:nvSpPr>
          <p:spPr>
            <a:xfrm>
              <a:off x="-46027831" y="586872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AF669EE4-292F-C9C7-F01E-3810002F85E5}"/>
                </a:ext>
              </a:extLst>
            </p:cNvPr>
            <p:cNvSpPr/>
            <p:nvPr/>
          </p:nvSpPr>
          <p:spPr>
            <a:xfrm>
              <a:off x="-51548538" y="7349736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9282B788-8917-A627-4181-584922EB0FA0}"/>
                </a:ext>
              </a:extLst>
            </p:cNvPr>
            <p:cNvSpPr/>
            <p:nvPr/>
          </p:nvSpPr>
          <p:spPr>
            <a:xfrm>
              <a:off x="-51859577" y="734981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510065FA-0A0F-A71A-C63D-17459A2D60AD}"/>
                </a:ext>
              </a:extLst>
            </p:cNvPr>
            <p:cNvSpPr/>
            <p:nvPr/>
          </p:nvSpPr>
          <p:spPr>
            <a:xfrm>
              <a:off x="-45561636" y="586888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4B010CC9-3176-595C-CA14-E84A3C98EF7D}"/>
                </a:ext>
              </a:extLst>
            </p:cNvPr>
            <p:cNvSpPr/>
            <p:nvPr/>
          </p:nvSpPr>
          <p:spPr>
            <a:xfrm>
              <a:off x="-47738420" y="721528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7F8BF090-78F4-465F-02C8-505057E95371}"/>
                </a:ext>
              </a:extLst>
            </p:cNvPr>
            <p:cNvSpPr/>
            <p:nvPr/>
          </p:nvSpPr>
          <p:spPr>
            <a:xfrm>
              <a:off x="-47893819" y="721512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FD64C297-F6AB-2E79-A1C0-34A75353C625}"/>
                </a:ext>
              </a:extLst>
            </p:cNvPr>
            <p:cNvSpPr/>
            <p:nvPr/>
          </p:nvSpPr>
          <p:spPr>
            <a:xfrm>
              <a:off x="-48049459" y="721536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05058407-C4DE-2219-059B-34E885005D4E}"/>
                </a:ext>
              </a:extLst>
            </p:cNvPr>
            <p:cNvSpPr/>
            <p:nvPr/>
          </p:nvSpPr>
          <p:spPr>
            <a:xfrm>
              <a:off x="-49138052" y="721536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DCE85FC7-5B19-8197-C5DF-248D7D409685}"/>
                </a:ext>
              </a:extLst>
            </p:cNvPr>
            <p:cNvSpPr/>
            <p:nvPr/>
          </p:nvSpPr>
          <p:spPr>
            <a:xfrm>
              <a:off x="-50459945" y="600309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B72B1D26-7775-B782-8825-B0CEE4941D4F}"/>
                </a:ext>
              </a:extLst>
            </p:cNvPr>
            <p:cNvSpPr/>
            <p:nvPr/>
          </p:nvSpPr>
          <p:spPr>
            <a:xfrm>
              <a:off x="-50304305" y="600334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6CFA3FD9-05A4-4A77-C146-4024F931A4B6}"/>
                </a:ext>
              </a:extLst>
            </p:cNvPr>
            <p:cNvSpPr/>
            <p:nvPr/>
          </p:nvSpPr>
          <p:spPr>
            <a:xfrm>
              <a:off x="-50148987" y="600318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688AA124-6670-A405-CCC4-D80C5AEB6B4D}"/>
                </a:ext>
              </a:extLst>
            </p:cNvPr>
            <p:cNvSpPr/>
            <p:nvPr/>
          </p:nvSpPr>
          <p:spPr>
            <a:xfrm>
              <a:off x="-49293692" y="721520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8C5C2565-61E8-1844-BB57-B8C16AB24F19}"/>
                </a:ext>
              </a:extLst>
            </p:cNvPr>
            <p:cNvSpPr/>
            <p:nvPr/>
          </p:nvSpPr>
          <p:spPr>
            <a:xfrm>
              <a:off x="-47038524" y="600318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294B8B11-5166-C39F-6725-7472C96D3C07}"/>
                </a:ext>
              </a:extLst>
            </p:cNvPr>
            <p:cNvSpPr/>
            <p:nvPr/>
          </p:nvSpPr>
          <p:spPr>
            <a:xfrm>
              <a:off x="-46883126" y="600334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93833667-F2D6-9004-4EC0-1E413D427F11}"/>
                </a:ext>
              </a:extLst>
            </p:cNvPr>
            <p:cNvSpPr/>
            <p:nvPr/>
          </p:nvSpPr>
          <p:spPr>
            <a:xfrm>
              <a:off x="-46727486" y="600309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B748E16B-F4D7-3444-851B-89230A3DFA7C}"/>
                </a:ext>
              </a:extLst>
            </p:cNvPr>
            <p:cNvSpPr/>
            <p:nvPr/>
          </p:nvSpPr>
          <p:spPr>
            <a:xfrm>
              <a:off x="-49449010" y="721528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6178AF45-92E2-D773-0301-0DF70376CFBF}"/>
                </a:ext>
              </a:extLst>
            </p:cNvPr>
            <p:cNvSpPr/>
            <p:nvPr/>
          </p:nvSpPr>
          <p:spPr>
            <a:xfrm>
              <a:off x="-50848884" y="721536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5829A7C6-E470-15EC-337B-76D8C6375887}"/>
                </a:ext>
              </a:extLst>
            </p:cNvPr>
            <p:cNvSpPr/>
            <p:nvPr/>
          </p:nvSpPr>
          <p:spPr>
            <a:xfrm>
              <a:off x="-51159680" y="721536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041BDDE9-8363-C01D-7780-E43F69391598}"/>
                </a:ext>
              </a:extLst>
            </p:cNvPr>
            <p:cNvSpPr/>
            <p:nvPr/>
          </p:nvSpPr>
          <p:spPr>
            <a:xfrm>
              <a:off x="-51625794" y="721552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E47EC1BF-E33C-592F-2963-7620103EAC9D}"/>
                </a:ext>
              </a:extLst>
            </p:cNvPr>
            <p:cNvSpPr/>
            <p:nvPr/>
          </p:nvSpPr>
          <p:spPr>
            <a:xfrm>
              <a:off x="-50770902" y="708074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85ABBA03-4AA1-9248-3283-68E2B4294F26}"/>
                </a:ext>
              </a:extLst>
            </p:cNvPr>
            <p:cNvSpPr/>
            <p:nvPr/>
          </p:nvSpPr>
          <p:spPr>
            <a:xfrm>
              <a:off x="-51237581" y="708074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B05531F1-83B2-AA9C-E67B-866E93C7B1C8}"/>
                </a:ext>
              </a:extLst>
            </p:cNvPr>
            <p:cNvSpPr/>
            <p:nvPr/>
          </p:nvSpPr>
          <p:spPr>
            <a:xfrm>
              <a:off x="-45638892" y="600309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A7A7177B-D64D-F9F3-201A-C4C1D89242A5}"/>
                </a:ext>
              </a:extLst>
            </p:cNvPr>
            <p:cNvSpPr/>
            <p:nvPr/>
          </p:nvSpPr>
          <p:spPr>
            <a:xfrm>
              <a:off x="-48515976" y="6945810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D922CFEB-E2D5-737F-038C-7EBD0084E66C}"/>
                </a:ext>
              </a:extLst>
            </p:cNvPr>
            <p:cNvSpPr/>
            <p:nvPr/>
          </p:nvSpPr>
          <p:spPr>
            <a:xfrm>
              <a:off x="-45327934" y="6003180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624C0B03-C46F-0C86-35F2-35ED6A61F508}"/>
                </a:ext>
              </a:extLst>
            </p:cNvPr>
            <p:cNvSpPr/>
            <p:nvPr/>
          </p:nvSpPr>
          <p:spPr>
            <a:xfrm>
              <a:off x="-48671696" y="6945810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C3461CF6-7BF4-ABCC-63EE-C6A2B7B402FC}"/>
                </a:ext>
              </a:extLst>
            </p:cNvPr>
            <p:cNvSpPr/>
            <p:nvPr/>
          </p:nvSpPr>
          <p:spPr>
            <a:xfrm>
              <a:off x="-51004282" y="694605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BA155D19-D7C7-6A96-34E6-65D7836B5B6B}"/>
                </a:ext>
              </a:extLst>
            </p:cNvPr>
            <p:cNvSpPr/>
            <p:nvPr/>
          </p:nvSpPr>
          <p:spPr>
            <a:xfrm>
              <a:off x="-50770902" y="842738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308944DB-0B7B-2F75-7192-53C4153F924D}"/>
                </a:ext>
              </a:extLst>
            </p:cNvPr>
            <p:cNvSpPr/>
            <p:nvPr/>
          </p:nvSpPr>
          <p:spPr>
            <a:xfrm>
              <a:off x="-49293692" y="856183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15F7B6B7-2821-9FC8-1E3F-06ED9A9D3BE7}"/>
                </a:ext>
              </a:extLst>
            </p:cNvPr>
            <p:cNvSpPr/>
            <p:nvPr/>
          </p:nvSpPr>
          <p:spPr>
            <a:xfrm>
              <a:off x="-49138052" y="856199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05087951-ECE8-C145-79B4-4B5495715F73}"/>
                </a:ext>
              </a:extLst>
            </p:cNvPr>
            <p:cNvSpPr/>
            <p:nvPr/>
          </p:nvSpPr>
          <p:spPr>
            <a:xfrm>
              <a:off x="-48127118" y="681111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8811E6A3-A6A2-7955-90D6-C7D951F5B602}"/>
                </a:ext>
              </a:extLst>
            </p:cNvPr>
            <p:cNvSpPr/>
            <p:nvPr/>
          </p:nvSpPr>
          <p:spPr>
            <a:xfrm>
              <a:off x="-48049459" y="856199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7645F355-F340-8E18-C869-5FA87EC08BAF}"/>
                </a:ext>
              </a:extLst>
            </p:cNvPr>
            <p:cNvSpPr/>
            <p:nvPr/>
          </p:nvSpPr>
          <p:spPr>
            <a:xfrm>
              <a:off x="-47893819" y="856183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B9289DC4-5397-468B-52AE-0FFB5C17D320}"/>
                </a:ext>
              </a:extLst>
            </p:cNvPr>
            <p:cNvSpPr/>
            <p:nvPr/>
          </p:nvSpPr>
          <p:spPr>
            <a:xfrm>
              <a:off x="-49060393" y="681111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AC3EFC39-6B85-2966-2486-176886BB5B48}"/>
                </a:ext>
              </a:extLst>
            </p:cNvPr>
            <p:cNvSpPr/>
            <p:nvPr/>
          </p:nvSpPr>
          <p:spPr>
            <a:xfrm>
              <a:off x="-47738420" y="856191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A321BD08-4A8A-ACCC-5F08-C4152EE7707B}"/>
                </a:ext>
              </a:extLst>
            </p:cNvPr>
            <p:cNvSpPr/>
            <p:nvPr/>
          </p:nvSpPr>
          <p:spPr>
            <a:xfrm>
              <a:off x="-48749113" y="869637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0E4F94CD-3A02-FE2B-2689-939F7D5333C3}"/>
                </a:ext>
              </a:extLst>
            </p:cNvPr>
            <p:cNvSpPr/>
            <p:nvPr/>
          </p:nvSpPr>
          <p:spPr>
            <a:xfrm>
              <a:off x="-48593715" y="869661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69311763-40E4-3D9F-D284-F1BAE0A57936}"/>
                </a:ext>
              </a:extLst>
            </p:cNvPr>
            <p:cNvSpPr/>
            <p:nvPr/>
          </p:nvSpPr>
          <p:spPr>
            <a:xfrm>
              <a:off x="-45716551" y="640734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B94E433D-98A8-F277-D098-CC13D0419432}"/>
                </a:ext>
              </a:extLst>
            </p:cNvPr>
            <p:cNvSpPr/>
            <p:nvPr/>
          </p:nvSpPr>
          <p:spPr>
            <a:xfrm>
              <a:off x="-48438317" y="869637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7C97C722-E1CA-A201-7774-B577BD816FCC}"/>
                </a:ext>
              </a:extLst>
            </p:cNvPr>
            <p:cNvSpPr/>
            <p:nvPr/>
          </p:nvSpPr>
          <p:spPr>
            <a:xfrm>
              <a:off x="-47038524" y="869645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BF3F6DF9-2C45-9849-AECE-AB4C7F51EA8A}"/>
                </a:ext>
              </a:extLst>
            </p:cNvPr>
            <p:cNvSpPr/>
            <p:nvPr/>
          </p:nvSpPr>
          <p:spPr>
            <a:xfrm>
              <a:off x="-46649907" y="640734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89E46ED4-28D8-ED56-7406-7A09EB452518}"/>
                </a:ext>
              </a:extLst>
            </p:cNvPr>
            <p:cNvSpPr/>
            <p:nvPr/>
          </p:nvSpPr>
          <p:spPr>
            <a:xfrm>
              <a:off x="-48827095" y="883098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F5239B0C-342A-4E2D-4C18-4E5A0234BB85}"/>
                </a:ext>
              </a:extLst>
            </p:cNvPr>
            <p:cNvSpPr/>
            <p:nvPr/>
          </p:nvSpPr>
          <p:spPr>
            <a:xfrm>
              <a:off x="-48360416" y="883098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20BA58C6-FD75-943B-2803-73CB0706C590}"/>
                </a:ext>
              </a:extLst>
            </p:cNvPr>
            <p:cNvSpPr/>
            <p:nvPr/>
          </p:nvSpPr>
          <p:spPr>
            <a:xfrm>
              <a:off x="-48593715" y="896568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EF6936D6-8921-125B-4FCB-2A12B5EF21F3}"/>
                </a:ext>
              </a:extLst>
            </p:cNvPr>
            <p:cNvSpPr/>
            <p:nvPr/>
          </p:nvSpPr>
          <p:spPr>
            <a:xfrm>
              <a:off x="-50537604" y="640734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C3785EC1-1DFD-0C54-486F-A3CD743CE814}"/>
                </a:ext>
              </a:extLst>
            </p:cNvPr>
            <p:cNvSpPr/>
            <p:nvPr/>
          </p:nvSpPr>
          <p:spPr>
            <a:xfrm>
              <a:off x="-46649907" y="5060712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445BE19C-AAEA-539A-18C0-36C5F0EB4D50}"/>
                </a:ext>
              </a:extLst>
            </p:cNvPr>
            <p:cNvSpPr/>
            <p:nvPr/>
          </p:nvSpPr>
          <p:spPr>
            <a:xfrm>
              <a:off x="-50926462" y="627249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7973755E-3940-09C3-CF4D-5C5966F0C257}"/>
                </a:ext>
              </a:extLst>
            </p:cNvPr>
            <p:cNvSpPr/>
            <p:nvPr/>
          </p:nvSpPr>
          <p:spPr>
            <a:xfrm>
              <a:off x="-46261130" y="4925855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59BF9B9C-EE05-9728-B878-C867C2ADD214}"/>
                </a:ext>
              </a:extLst>
            </p:cNvPr>
            <p:cNvSpPr/>
            <p:nvPr/>
          </p:nvSpPr>
          <p:spPr>
            <a:xfrm>
              <a:off x="-46261130" y="6272491"/>
              <a:ext cx="77658" cy="776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F028EB9A-F7C6-5FAE-3CC3-8B0A39B47394}"/>
                </a:ext>
              </a:extLst>
            </p:cNvPr>
            <p:cNvSpPr/>
            <p:nvPr/>
          </p:nvSpPr>
          <p:spPr>
            <a:xfrm>
              <a:off x="-47661003" y="627305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92D093A2-9B3C-B18B-DCEC-D44BB507F751}"/>
                </a:ext>
              </a:extLst>
            </p:cNvPr>
            <p:cNvSpPr/>
            <p:nvPr/>
          </p:nvSpPr>
          <p:spPr>
            <a:xfrm>
              <a:off x="-50304466" y="627241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E1A4B988-F078-2009-8D54-C85B7A176622}"/>
                </a:ext>
              </a:extLst>
            </p:cNvPr>
            <p:cNvSpPr/>
            <p:nvPr/>
          </p:nvSpPr>
          <p:spPr>
            <a:xfrm>
              <a:off x="-50226243" y="775398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5568F737-6D70-1CE5-3372-51A9E7B33FBF}"/>
                </a:ext>
              </a:extLst>
            </p:cNvPr>
            <p:cNvSpPr/>
            <p:nvPr/>
          </p:nvSpPr>
          <p:spPr>
            <a:xfrm>
              <a:off x="-50071328" y="775398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27F814DA-A1A5-6BFA-09BA-0C7FC6DC0355}"/>
                </a:ext>
              </a:extLst>
            </p:cNvPr>
            <p:cNvSpPr/>
            <p:nvPr/>
          </p:nvSpPr>
          <p:spPr>
            <a:xfrm>
              <a:off x="-49837627" y="627305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FFA6D5A8-6FBE-87BF-BBDA-37F99D94E74B}"/>
                </a:ext>
              </a:extLst>
            </p:cNvPr>
            <p:cNvSpPr/>
            <p:nvPr/>
          </p:nvSpPr>
          <p:spPr>
            <a:xfrm>
              <a:off x="-50459945" y="627305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0531ED68-B1C9-FD82-E23F-3C73B4F26D6C}"/>
                </a:ext>
              </a:extLst>
            </p:cNvPr>
            <p:cNvSpPr/>
            <p:nvPr/>
          </p:nvSpPr>
          <p:spPr>
            <a:xfrm>
              <a:off x="-48826853" y="775398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F5BAC06D-49B9-46A6-23E2-02F3222F0872}"/>
                </a:ext>
              </a:extLst>
            </p:cNvPr>
            <p:cNvSpPr/>
            <p:nvPr/>
          </p:nvSpPr>
          <p:spPr>
            <a:xfrm>
              <a:off x="-47349723" y="627305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852EE5A5-91AA-3FE4-FBB5-DDA3559C53AD}"/>
                </a:ext>
              </a:extLst>
            </p:cNvPr>
            <p:cNvSpPr/>
            <p:nvPr/>
          </p:nvSpPr>
          <p:spPr>
            <a:xfrm>
              <a:off x="-48671938" y="775398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E49E8333-12E5-61AB-BCE0-DC12357D5017}"/>
                </a:ext>
              </a:extLst>
            </p:cNvPr>
            <p:cNvSpPr/>
            <p:nvPr/>
          </p:nvSpPr>
          <p:spPr>
            <a:xfrm>
              <a:off x="-48515412" y="775398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689E9E16-A599-7C31-7D7C-2001635A7692}"/>
                </a:ext>
              </a:extLst>
            </p:cNvPr>
            <p:cNvSpPr/>
            <p:nvPr/>
          </p:nvSpPr>
          <p:spPr>
            <a:xfrm>
              <a:off x="-46883045" y="627241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909E0D84-AA5A-C01A-12A2-136C19EAA43E}"/>
                </a:ext>
              </a:extLst>
            </p:cNvPr>
            <p:cNvSpPr/>
            <p:nvPr/>
          </p:nvSpPr>
          <p:spPr>
            <a:xfrm>
              <a:off x="-46727324" y="627305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399E844A-29AC-C056-D0EC-9DDBC2381E1C}"/>
                </a:ext>
              </a:extLst>
            </p:cNvPr>
            <p:cNvSpPr/>
            <p:nvPr/>
          </p:nvSpPr>
          <p:spPr>
            <a:xfrm>
              <a:off x="-48360497" y="775398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BF050B0E-2061-3B2C-DAC5-811F8C4797B6}"/>
                </a:ext>
              </a:extLst>
            </p:cNvPr>
            <p:cNvSpPr/>
            <p:nvPr/>
          </p:nvSpPr>
          <p:spPr>
            <a:xfrm>
              <a:off x="-46027670" y="559893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2338C573-DA6C-5424-B4F0-1E79D0788295}"/>
                </a:ext>
              </a:extLst>
            </p:cNvPr>
            <p:cNvSpPr/>
            <p:nvPr/>
          </p:nvSpPr>
          <p:spPr>
            <a:xfrm>
              <a:off x="-47116022" y="775398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415FBFD6-8A16-85F4-85F8-9236FF4A0A72}"/>
                </a:ext>
              </a:extLst>
            </p:cNvPr>
            <p:cNvSpPr/>
            <p:nvPr/>
          </p:nvSpPr>
          <p:spPr>
            <a:xfrm>
              <a:off x="-47349723" y="761969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AAD39305-8D08-5204-955D-F72CD891DCE3}"/>
                </a:ext>
              </a:extLst>
            </p:cNvPr>
            <p:cNvSpPr/>
            <p:nvPr/>
          </p:nvSpPr>
          <p:spPr>
            <a:xfrm>
              <a:off x="-46961107" y="775398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EB4BDEC5-BD34-39FE-027B-94A36EE9D053}"/>
                </a:ext>
              </a:extLst>
            </p:cNvPr>
            <p:cNvSpPr/>
            <p:nvPr/>
          </p:nvSpPr>
          <p:spPr>
            <a:xfrm>
              <a:off x="-47815918" y="761945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C7FFF429-156F-D023-CC96-3E47E4F84716}"/>
                </a:ext>
              </a:extLst>
            </p:cNvPr>
            <p:cNvSpPr/>
            <p:nvPr/>
          </p:nvSpPr>
          <p:spPr>
            <a:xfrm>
              <a:off x="-45638892" y="627305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7C252185-27F9-07C5-4C0E-45AFC56C7132}"/>
                </a:ext>
              </a:extLst>
            </p:cNvPr>
            <p:cNvSpPr/>
            <p:nvPr/>
          </p:nvSpPr>
          <p:spPr>
            <a:xfrm>
              <a:off x="-51393140" y="7888359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4C6C401E-CAA0-3B44-155D-3D6EF9C02B11}"/>
                </a:ext>
              </a:extLst>
            </p:cNvPr>
            <p:cNvSpPr/>
            <p:nvPr/>
          </p:nvSpPr>
          <p:spPr>
            <a:xfrm>
              <a:off x="-48438156" y="761969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7976DFA8-E8AE-D637-A7A1-A652EE3B44A8}"/>
                </a:ext>
              </a:extLst>
            </p:cNvPr>
            <p:cNvSpPr/>
            <p:nvPr/>
          </p:nvSpPr>
          <p:spPr>
            <a:xfrm>
              <a:off x="-48749113" y="761969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B70B780D-98C1-BDD6-3F06-4B47F85970A4}"/>
                </a:ext>
              </a:extLst>
            </p:cNvPr>
            <p:cNvSpPr/>
            <p:nvPr/>
          </p:nvSpPr>
          <p:spPr>
            <a:xfrm>
              <a:off x="-49371351" y="761945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109B66AC-FF4D-9338-461E-39E755DFD647}"/>
                </a:ext>
              </a:extLst>
            </p:cNvPr>
            <p:cNvSpPr/>
            <p:nvPr/>
          </p:nvSpPr>
          <p:spPr>
            <a:xfrm>
              <a:off x="-49837627" y="761969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F922FA24-42F6-3057-A3D8-D2016C6CC51D}"/>
                </a:ext>
              </a:extLst>
            </p:cNvPr>
            <p:cNvSpPr/>
            <p:nvPr/>
          </p:nvSpPr>
          <p:spPr>
            <a:xfrm>
              <a:off x="-50382528" y="640734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4C18F5BE-76FC-2532-D651-BD33320CBECD}"/>
                </a:ext>
              </a:extLst>
            </p:cNvPr>
            <p:cNvSpPr/>
            <p:nvPr/>
          </p:nvSpPr>
          <p:spPr>
            <a:xfrm>
              <a:off x="-50226243" y="640734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F16BC42B-5F1C-467C-4D24-D52A19715386}"/>
                </a:ext>
              </a:extLst>
            </p:cNvPr>
            <p:cNvSpPr/>
            <p:nvPr/>
          </p:nvSpPr>
          <p:spPr>
            <a:xfrm>
              <a:off x="-50071328" y="640734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88688B47-1E7F-E87C-3E61-104DC2627560}"/>
                </a:ext>
              </a:extLst>
            </p:cNvPr>
            <p:cNvSpPr/>
            <p:nvPr/>
          </p:nvSpPr>
          <p:spPr>
            <a:xfrm>
              <a:off x="-50304466" y="7619047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E1B6110A-6588-F4F6-6604-6E86033469DA}"/>
                </a:ext>
              </a:extLst>
            </p:cNvPr>
            <p:cNvSpPr/>
            <p:nvPr/>
          </p:nvSpPr>
          <p:spPr>
            <a:xfrm>
              <a:off x="-50459945" y="761969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9B41A4D2-56F3-D920-8AD1-7A23CCDE3537}"/>
                </a:ext>
              </a:extLst>
            </p:cNvPr>
            <p:cNvSpPr/>
            <p:nvPr/>
          </p:nvSpPr>
          <p:spPr>
            <a:xfrm>
              <a:off x="-46727324" y="492641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E3701214-A9CE-1032-459B-ACA9AB815317}"/>
                </a:ext>
              </a:extLst>
            </p:cNvPr>
            <p:cNvSpPr/>
            <p:nvPr/>
          </p:nvSpPr>
          <p:spPr>
            <a:xfrm>
              <a:off x="-47116424" y="748427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6D8853C7-3492-82A9-C05C-88FC36CB4A83}"/>
                </a:ext>
              </a:extLst>
            </p:cNvPr>
            <p:cNvSpPr/>
            <p:nvPr/>
          </p:nvSpPr>
          <p:spPr>
            <a:xfrm>
              <a:off x="-51314998" y="80234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E497A241-B43A-780C-0975-D8F69D2C6C88}"/>
                </a:ext>
              </a:extLst>
            </p:cNvPr>
            <p:cNvSpPr/>
            <p:nvPr/>
          </p:nvSpPr>
          <p:spPr>
            <a:xfrm>
              <a:off x="-51004040" y="80234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C7BB87A7-7378-1E25-5311-B027CA4A2A62}"/>
                </a:ext>
              </a:extLst>
            </p:cNvPr>
            <p:cNvSpPr/>
            <p:nvPr/>
          </p:nvSpPr>
          <p:spPr>
            <a:xfrm>
              <a:off x="-48360497" y="910062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9BD7E67C-8D30-F6F8-5E56-A8BDA2624F84}"/>
                </a:ext>
              </a:extLst>
            </p:cNvPr>
            <p:cNvSpPr/>
            <p:nvPr/>
          </p:nvSpPr>
          <p:spPr>
            <a:xfrm>
              <a:off x="-47116022" y="640734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6B616FD3-D766-9C0F-D6A5-11C6C144D67A}"/>
                </a:ext>
              </a:extLst>
            </p:cNvPr>
            <p:cNvSpPr/>
            <p:nvPr/>
          </p:nvSpPr>
          <p:spPr>
            <a:xfrm>
              <a:off x="-46961107" y="640734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5DB90DE2-B575-F252-033F-72F83A1F5697}"/>
                </a:ext>
              </a:extLst>
            </p:cNvPr>
            <p:cNvSpPr/>
            <p:nvPr/>
          </p:nvSpPr>
          <p:spPr>
            <a:xfrm>
              <a:off x="-46804742" y="640726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F58002E8-F693-3912-31AC-1CB51389FA84}"/>
                </a:ext>
              </a:extLst>
            </p:cNvPr>
            <p:cNvSpPr/>
            <p:nvPr/>
          </p:nvSpPr>
          <p:spPr>
            <a:xfrm>
              <a:off x="-50071087" y="748427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E580123F-ECFA-5599-C95D-690E1A8FC5E2}"/>
                </a:ext>
              </a:extLst>
            </p:cNvPr>
            <p:cNvSpPr/>
            <p:nvPr/>
          </p:nvSpPr>
          <p:spPr>
            <a:xfrm>
              <a:off x="-50382125" y="802329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3ACF1137-DB4D-F2D8-6DDB-DFAC30158AFD}"/>
                </a:ext>
              </a:extLst>
            </p:cNvPr>
            <p:cNvSpPr/>
            <p:nvPr/>
          </p:nvSpPr>
          <p:spPr>
            <a:xfrm>
              <a:off x="-48826853" y="910062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1A12BAA7-E741-6E5D-3ADA-9A1CCBC477AE}"/>
                </a:ext>
              </a:extLst>
            </p:cNvPr>
            <p:cNvSpPr/>
            <p:nvPr/>
          </p:nvSpPr>
          <p:spPr>
            <a:xfrm>
              <a:off x="-50537523" y="586880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024AB7AE-F5D1-15AC-4352-49F4ECE6299B}"/>
                </a:ext>
              </a:extLst>
            </p:cNvPr>
            <p:cNvSpPr/>
            <p:nvPr/>
          </p:nvSpPr>
          <p:spPr>
            <a:xfrm>
              <a:off x="-47349723" y="896632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2EDEA451-B2BD-C56B-BD61-9D4DD7CB6A6D}"/>
                </a:ext>
              </a:extLst>
            </p:cNvPr>
            <p:cNvSpPr/>
            <p:nvPr/>
          </p:nvSpPr>
          <p:spPr>
            <a:xfrm>
              <a:off x="-47815918" y="896608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576AF25B-9EEF-B6AB-4C76-79ACE019F56E}"/>
                </a:ext>
              </a:extLst>
            </p:cNvPr>
            <p:cNvSpPr/>
            <p:nvPr/>
          </p:nvSpPr>
          <p:spPr>
            <a:xfrm>
              <a:off x="-47349562" y="734981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63F4B32B-5AD2-5233-E8C0-0FCCA6D65422}"/>
                </a:ext>
              </a:extLst>
            </p:cNvPr>
            <p:cNvSpPr/>
            <p:nvPr/>
          </p:nvSpPr>
          <p:spPr>
            <a:xfrm>
              <a:off x="-47660923" y="734981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27BA0F74-3199-2E55-D444-8AD0BCDD3AF9}"/>
                </a:ext>
              </a:extLst>
            </p:cNvPr>
            <p:cNvSpPr/>
            <p:nvPr/>
          </p:nvSpPr>
          <p:spPr>
            <a:xfrm>
              <a:off x="-48438156" y="896632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EDC32D26-BC51-1DCE-6197-8D4590BFCFEB}"/>
                </a:ext>
              </a:extLst>
            </p:cNvPr>
            <p:cNvSpPr/>
            <p:nvPr/>
          </p:nvSpPr>
          <p:spPr>
            <a:xfrm>
              <a:off x="-48749113" y="896632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64166CEC-F980-2401-472B-86855B777D54}"/>
                </a:ext>
              </a:extLst>
            </p:cNvPr>
            <p:cNvSpPr/>
            <p:nvPr/>
          </p:nvSpPr>
          <p:spPr>
            <a:xfrm>
              <a:off x="-48126956" y="734981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60DEFE5E-2825-D580-D7A7-2F8CDF879397}"/>
                </a:ext>
              </a:extLst>
            </p:cNvPr>
            <p:cNvSpPr/>
            <p:nvPr/>
          </p:nvSpPr>
          <p:spPr>
            <a:xfrm>
              <a:off x="-49060393" y="734981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FAB74718-31DE-6CC4-DCD7-25C90D42DE6F}"/>
                </a:ext>
              </a:extLst>
            </p:cNvPr>
            <p:cNvSpPr/>
            <p:nvPr/>
          </p:nvSpPr>
          <p:spPr>
            <a:xfrm>
              <a:off x="-49526347" y="734981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16ED8024-54A4-A173-E620-5C24E56A4922}"/>
                </a:ext>
              </a:extLst>
            </p:cNvPr>
            <p:cNvSpPr/>
            <p:nvPr/>
          </p:nvSpPr>
          <p:spPr>
            <a:xfrm>
              <a:off x="-49837788" y="734981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3D8113D1-861A-FA60-F4D0-15666EF2D31A}"/>
                </a:ext>
              </a:extLst>
            </p:cNvPr>
            <p:cNvSpPr/>
            <p:nvPr/>
          </p:nvSpPr>
          <p:spPr>
            <a:xfrm>
              <a:off x="-47116424" y="883090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9ACD0EE7-4AEB-BDD0-78F4-CBED385384B8}"/>
                </a:ext>
              </a:extLst>
            </p:cNvPr>
            <p:cNvSpPr/>
            <p:nvPr/>
          </p:nvSpPr>
          <p:spPr>
            <a:xfrm>
              <a:off x="-46649827" y="586880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5159098D-B9EC-5529-C401-C64E76C02268}"/>
                </a:ext>
              </a:extLst>
            </p:cNvPr>
            <p:cNvSpPr/>
            <p:nvPr/>
          </p:nvSpPr>
          <p:spPr>
            <a:xfrm>
              <a:off x="-46183229" y="586856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9AB64A42-5415-DC7B-90D5-44683314C9BE}"/>
                </a:ext>
              </a:extLst>
            </p:cNvPr>
            <p:cNvSpPr/>
            <p:nvPr/>
          </p:nvSpPr>
          <p:spPr>
            <a:xfrm>
              <a:off x="-48049459" y="963884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B5F7A5B2-A357-A8E4-EAA8-D88BFFF759C8}"/>
                </a:ext>
              </a:extLst>
            </p:cNvPr>
            <p:cNvSpPr/>
            <p:nvPr/>
          </p:nvSpPr>
          <p:spPr>
            <a:xfrm>
              <a:off x="-50771225" y="734981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DE02E389-7170-FE8E-C2C5-F4AD1FCA2377}"/>
                </a:ext>
              </a:extLst>
            </p:cNvPr>
            <p:cNvSpPr/>
            <p:nvPr/>
          </p:nvSpPr>
          <p:spPr>
            <a:xfrm>
              <a:off x="-51082344" y="734981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2E372469-A449-F2C2-A140-451FE24A517E}"/>
                </a:ext>
              </a:extLst>
            </p:cNvPr>
            <p:cNvSpPr/>
            <p:nvPr/>
          </p:nvSpPr>
          <p:spPr>
            <a:xfrm>
              <a:off x="-51237178" y="734981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3AF9627B-045C-EE79-5A61-9494EA667084}"/>
                </a:ext>
              </a:extLst>
            </p:cNvPr>
            <p:cNvSpPr/>
            <p:nvPr/>
          </p:nvSpPr>
          <p:spPr>
            <a:xfrm>
              <a:off x="-51704017" y="735005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461F8352-4D25-E9E4-8E7C-0CDBE87741AD}"/>
                </a:ext>
              </a:extLst>
            </p:cNvPr>
            <p:cNvSpPr/>
            <p:nvPr/>
          </p:nvSpPr>
          <p:spPr>
            <a:xfrm>
              <a:off x="-45716470" y="586880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28D95287-ABBB-0955-7313-C1ED2908372E}"/>
                </a:ext>
              </a:extLst>
            </p:cNvPr>
            <p:cNvSpPr/>
            <p:nvPr/>
          </p:nvSpPr>
          <p:spPr>
            <a:xfrm>
              <a:off x="-47115861" y="721544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5231F55D-C3D8-DEAD-8E19-F195BBD1E032}"/>
                </a:ext>
              </a:extLst>
            </p:cNvPr>
            <p:cNvSpPr/>
            <p:nvPr/>
          </p:nvSpPr>
          <p:spPr>
            <a:xfrm>
              <a:off x="-47427221" y="721544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409DEE6F-56FC-5388-6843-184951A6A13C}"/>
                </a:ext>
              </a:extLst>
            </p:cNvPr>
            <p:cNvSpPr/>
            <p:nvPr/>
          </p:nvSpPr>
          <p:spPr>
            <a:xfrm>
              <a:off x="-50771225" y="60031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712E5CA5-9FA7-7AEA-2A8F-C5214127CB18}"/>
                </a:ext>
              </a:extLst>
            </p:cNvPr>
            <p:cNvSpPr/>
            <p:nvPr/>
          </p:nvSpPr>
          <p:spPr>
            <a:xfrm>
              <a:off x="-48360658" y="721544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6B7179A3-47F5-5B01-C1EB-207CB24E3CA2}"/>
                </a:ext>
              </a:extLst>
            </p:cNvPr>
            <p:cNvSpPr/>
            <p:nvPr/>
          </p:nvSpPr>
          <p:spPr>
            <a:xfrm>
              <a:off x="-48515492" y="721552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7C786478-2FF6-EB93-7F25-5195783BE167}"/>
                </a:ext>
              </a:extLst>
            </p:cNvPr>
            <p:cNvSpPr/>
            <p:nvPr/>
          </p:nvSpPr>
          <p:spPr>
            <a:xfrm>
              <a:off x="-48671857" y="721552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6CD83804-7CF6-99AB-0B67-477091BD35F8}"/>
                </a:ext>
              </a:extLst>
            </p:cNvPr>
            <p:cNvSpPr/>
            <p:nvPr/>
          </p:nvSpPr>
          <p:spPr>
            <a:xfrm>
              <a:off x="-48826692" y="721544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53CE0787-3770-8B51-D0F9-5431CF5F5102}"/>
                </a:ext>
              </a:extLst>
            </p:cNvPr>
            <p:cNvSpPr/>
            <p:nvPr/>
          </p:nvSpPr>
          <p:spPr>
            <a:xfrm>
              <a:off x="-46883206" y="869653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7275D72E-429B-70D0-DA2F-DE405196772D}"/>
                </a:ext>
              </a:extLst>
            </p:cNvPr>
            <p:cNvSpPr/>
            <p:nvPr/>
          </p:nvSpPr>
          <p:spPr>
            <a:xfrm>
              <a:off x="-46805225" y="802329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A8500F50-5813-9B38-1E2B-0594C741417C}"/>
                </a:ext>
              </a:extLst>
            </p:cNvPr>
            <p:cNvSpPr/>
            <p:nvPr/>
          </p:nvSpPr>
          <p:spPr>
            <a:xfrm>
              <a:off x="-51237339" y="815791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01FEF31B-6296-10A4-DA19-4238CFF66A64}"/>
                </a:ext>
              </a:extLst>
            </p:cNvPr>
            <p:cNvSpPr/>
            <p:nvPr/>
          </p:nvSpPr>
          <p:spPr>
            <a:xfrm>
              <a:off x="-47349562" y="869645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7F19C93B-7920-99B3-B56B-809292663551}"/>
                </a:ext>
              </a:extLst>
            </p:cNvPr>
            <p:cNvSpPr/>
            <p:nvPr/>
          </p:nvSpPr>
          <p:spPr>
            <a:xfrm>
              <a:off x="-47660923" y="869645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93BF8536-4761-CA3E-ABA7-9180121031C6}"/>
                </a:ext>
              </a:extLst>
            </p:cNvPr>
            <p:cNvSpPr/>
            <p:nvPr/>
          </p:nvSpPr>
          <p:spPr>
            <a:xfrm>
              <a:off x="-51004040" y="66768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5A1C4FEF-684B-A26E-0A86-EB861FBFCCFA}"/>
                </a:ext>
              </a:extLst>
            </p:cNvPr>
            <p:cNvSpPr/>
            <p:nvPr/>
          </p:nvSpPr>
          <p:spPr>
            <a:xfrm>
              <a:off x="-49760048" y="721544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306B9BF8-5096-3617-DC26-083607F09355}"/>
                </a:ext>
              </a:extLst>
            </p:cNvPr>
            <p:cNvSpPr/>
            <p:nvPr/>
          </p:nvSpPr>
          <p:spPr>
            <a:xfrm>
              <a:off x="-50925898" y="815791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72336F49-9C01-CF15-3B75-0C27512C20EB}"/>
                </a:ext>
              </a:extLst>
            </p:cNvPr>
            <p:cNvSpPr/>
            <p:nvPr/>
          </p:nvSpPr>
          <p:spPr>
            <a:xfrm>
              <a:off x="-50071489" y="721544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4CB84B23-D787-00D9-770C-96CA81B91DD5}"/>
                </a:ext>
              </a:extLst>
            </p:cNvPr>
            <p:cNvSpPr/>
            <p:nvPr/>
          </p:nvSpPr>
          <p:spPr>
            <a:xfrm>
              <a:off x="-50382125" y="667666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77315634-F8B7-2949-524F-09ECD64170A7}"/>
                </a:ext>
              </a:extLst>
            </p:cNvPr>
            <p:cNvSpPr/>
            <p:nvPr/>
          </p:nvSpPr>
          <p:spPr>
            <a:xfrm>
              <a:off x="-50537523" y="721544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DA7BEADA-5135-E5B0-9015-18667438A5BD}"/>
                </a:ext>
              </a:extLst>
            </p:cNvPr>
            <p:cNvSpPr/>
            <p:nvPr/>
          </p:nvSpPr>
          <p:spPr>
            <a:xfrm>
              <a:off x="-46416125" y="60031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80C1D99F-92BD-B9EB-ACFD-1B6DD9414264}"/>
                </a:ext>
              </a:extLst>
            </p:cNvPr>
            <p:cNvSpPr/>
            <p:nvPr/>
          </p:nvSpPr>
          <p:spPr>
            <a:xfrm>
              <a:off x="-51004040" y="721520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838BC324-C610-4183-5A32-42F9C83AA7DB}"/>
                </a:ext>
              </a:extLst>
            </p:cNvPr>
            <p:cNvSpPr/>
            <p:nvPr/>
          </p:nvSpPr>
          <p:spPr>
            <a:xfrm>
              <a:off x="-50771064" y="815791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F4C1AE34-B8C5-7258-7976-1500D79421C0}"/>
                </a:ext>
              </a:extLst>
            </p:cNvPr>
            <p:cNvSpPr/>
            <p:nvPr/>
          </p:nvSpPr>
          <p:spPr>
            <a:xfrm>
              <a:off x="-51470880" y="721544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E97A454F-27F6-5D5D-6DF1-75F259A97832}"/>
                </a:ext>
              </a:extLst>
            </p:cNvPr>
            <p:cNvSpPr/>
            <p:nvPr/>
          </p:nvSpPr>
          <p:spPr>
            <a:xfrm>
              <a:off x="-48126956" y="869645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EF3328AC-E02A-E4C7-D3E1-B937E3B77A82}"/>
                </a:ext>
              </a:extLst>
            </p:cNvPr>
            <p:cNvSpPr/>
            <p:nvPr/>
          </p:nvSpPr>
          <p:spPr>
            <a:xfrm>
              <a:off x="-46104926" y="60031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E8C4FA21-4DA1-72AF-739A-58C5FB2855FE}"/>
                </a:ext>
              </a:extLst>
            </p:cNvPr>
            <p:cNvSpPr/>
            <p:nvPr/>
          </p:nvSpPr>
          <p:spPr>
            <a:xfrm>
              <a:off x="-46338627" y="559893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EB2AADE6-A2B6-42AF-6B72-9ECBD58CEE64}"/>
                </a:ext>
              </a:extLst>
            </p:cNvPr>
            <p:cNvSpPr/>
            <p:nvPr/>
          </p:nvSpPr>
          <p:spPr>
            <a:xfrm>
              <a:off x="-49526508" y="815791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A528B983-29B9-B237-D5D4-084429F5093C}"/>
                </a:ext>
              </a:extLst>
            </p:cNvPr>
            <p:cNvSpPr/>
            <p:nvPr/>
          </p:nvSpPr>
          <p:spPr>
            <a:xfrm>
              <a:off x="-49371593" y="815791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6071A1CF-EE4F-716E-745A-58ED33FAE2EC}"/>
                </a:ext>
              </a:extLst>
            </p:cNvPr>
            <p:cNvSpPr/>
            <p:nvPr/>
          </p:nvSpPr>
          <p:spPr>
            <a:xfrm>
              <a:off x="-49060393" y="869645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76CC43E8-27B8-120F-862D-3FA22F10B4F7}"/>
                </a:ext>
              </a:extLst>
            </p:cNvPr>
            <p:cNvSpPr/>
            <p:nvPr/>
          </p:nvSpPr>
          <p:spPr>
            <a:xfrm>
              <a:off x="-47660600" y="708082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62CAA9AF-9F82-135E-2250-69435688EDB1}"/>
                </a:ext>
              </a:extLst>
            </p:cNvPr>
            <p:cNvSpPr/>
            <p:nvPr/>
          </p:nvSpPr>
          <p:spPr>
            <a:xfrm>
              <a:off x="-46960865" y="559917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87F6CDE5-00B1-413E-6A52-EF4039717A5A}"/>
                </a:ext>
              </a:extLst>
            </p:cNvPr>
            <p:cNvSpPr/>
            <p:nvPr/>
          </p:nvSpPr>
          <p:spPr>
            <a:xfrm>
              <a:off x="-49526830" y="708090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062C8E2E-BE59-9A4C-79DD-416B06D46807}"/>
                </a:ext>
              </a:extLst>
            </p:cNvPr>
            <p:cNvSpPr/>
            <p:nvPr/>
          </p:nvSpPr>
          <p:spPr>
            <a:xfrm>
              <a:off x="-47815676" y="815791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81F0EBA3-B18A-1563-787F-11991DDDA6E7}"/>
                </a:ext>
              </a:extLst>
            </p:cNvPr>
            <p:cNvSpPr/>
            <p:nvPr/>
          </p:nvSpPr>
          <p:spPr>
            <a:xfrm>
              <a:off x="-47660842" y="815791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1C9B93DC-A10C-0172-71FD-4D5F6AC28284}"/>
                </a:ext>
              </a:extLst>
            </p:cNvPr>
            <p:cNvSpPr/>
            <p:nvPr/>
          </p:nvSpPr>
          <p:spPr>
            <a:xfrm>
              <a:off x="-45950011" y="546463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DB51709A-BFC4-8D9A-CD7E-1891350CADCF}"/>
                </a:ext>
              </a:extLst>
            </p:cNvPr>
            <p:cNvSpPr/>
            <p:nvPr/>
          </p:nvSpPr>
          <p:spPr>
            <a:xfrm>
              <a:off x="-46261371" y="546463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11A7789F-006C-4FE0-683F-B5F3B598AEE2}"/>
                </a:ext>
              </a:extLst>
            </p:cNvPr>
            <p:cNvSpPr/>
            <p:nvPr/>
          </p:nvSpPr>
          <p:spPr>
            <a:xfrm>
              <a:off x="-51159680" y="829220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ED157376-5206-600B-95BF-07015B50FDD9}"/>
                </a:ext>
              </a:extLst>
            </p:cNvPr>
            <p:cNvSpPr/>
            <p:nvPr/>
          </p:nvSpPr>
          <p:spPr>
            <a:xfrm>
              <a:off x="-46416286" y="546463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B98E4625-88C5-F237-1F3A-D141AED164CE}"/>
                </a:ext>
              </a:extLst>
            </p:cNvPr>
            <p:cNvSpPr/>
            <p:nvPr/>
          </p:nvSpPr>
          <p:spPr>
            <a:xfrm>
              <a:off x="-46805225" y="667666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C8218CB8-936C-3189-ACCD-98C0B4C049F6}"/>
                </a:ext>
              </a:extLst>
            </p:cNvPr>
            <p:cNvSpPr/>
            <p:nvPr/>
          </p:nvSpPr>
          <p:spPr>
            <a:xfrm>
              <a:off x="-45950172" y="60031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64D5650C-8FC3-FA8C-3798-245906E9866F}"/>
                </a:ext>
              </a:extLst>
            </p:cNvPr>
            <p:cNvSpPr/>
            <p:nvPr/>
          </p:nvSpPr>
          <p:spPr>
            <a:xfrm>
              <a:off x="-50848722" y="829220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A2DA6D44-FCB6-7EAC-BB8E-6B9E52F9D060}"/>
                </a:ext>
              </a:extLst>
            </p:cNvPr>
            <p:cNvSpPr/>
            <p:nvPr/>
          </p:nvSpPr>
          <p:spPr>
            <a:xfrm>
              <a:off x="-47115861" y="85620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8F2337B6-79BF-AF44-605C-638926D09582}"/>
                </a:ext>
              </a:extLst>
            </p:cNvPr>
            <p:cNvSpPr/>
            <p:nvPr/>
          </p:nvSpPr>
          <p:spPr>
            <a:xfrm>
              <a:off x="-46183229" y="66768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F5147E0B-E022-45CD-39C5-A0E5F231FF71}"/>
                </a:ext>
              </a:extLst>
            </p:cNvPr>
            <p:cNvSpPr/>
            <p:nvPr/>
          </p:nvSpPr>
          <p:spPr>
            <a:xfrm>
              <a:off x="-47427221" y="85620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3C5F7DDF-A0FF-067A-415A-06A313E444D4}"/>
                </a:ext>
              </a:extLst>
            </p:cNvPr>
            <p:cNvSpPr/>
            <p:nvPr/>
          </p:nvSpPr>
          <p:spPr>
            <a:xfrm>
              <a:off x="-50226485" y="829244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921F16DE-5BB4-C5BF-FD89-CFF18AD01DDF}"/>
                </a:ext>
              </a:extLst>
            </p:cNvPr>
            <p:cNvSpPr/>
            <p:nvPr/>
          </p:nvSpPr>
          <p:spPr>
            <a:xfrm>
              <a:off x="-51237339" y="681127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DFB794E2-8A4F-DB0E-0ECD-D148C88708F9}"/>
                </a:ext>
              </a:extLst>
            </p:cNvPr>
            <p:cNvSpPr/>
            <p:nvPr/>
          </p:nvSpPr>
          <p:spPr>
            <a:xfrm>
              <a:off x="-46338627" y="694556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C3A9F671-46E9-BC3B-AAAB-683FFCC18423}"/>
                </a:ext>
              </a:extLst>
            </p:cNvPr>
            <p:cNvSpPr/>
            <p:nvPr/>
          </p:nvSpPr>
          <p:spPr>
            <a:xfrm>
              <a:off x="-50925898" y="681127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06248144-C03C-371E-37CE-43E8A4F4E55C}"/>
                </a:ext>
              </a:extLst>
            </p:cNvPr>
            <p:cNvSpPr/>
            <p:nvPr/>
          </p:nvSpPr>
          <p:spPr>
            <a:xfrm>
              <a:off x="-50771064" y="681127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5BB0B00F-B30E-7CB4-563A-B0BFCA0554E6}"/>
                </a:ext>
              </a:extLst>
            </p:cNvPr>
            <p:cNvSpPr/>
            <p:nvPr/>
          </p:nvSpPr>
          <p:spPr>
            <a:xfrm>
              <a:off x="-46960865" y="694581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B45A51E9-C1A2-B302-F893-177C16D6C49B}"/>
                </a:ext>
              </a:extLst>
            </p:cNvPr>
            <p:cNvSpPr/>
            <p:nvPr/>
          </p:nvSpPr>
          <p:spPr>
            <a:xfrm>
              <a:off x="-48360658" y="85620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E5271C49-A222-C660-742F-BCD9D8B43786}"/>
                </a:ext>
              </a:extLst>
            </p:cNvPr>
            <p:cNvSpPr/>
            <p:nvPr/>
          </p:nvSpPr>
          <p:spPr>
            <a:xfrm>
              <a:off x="-48515492" y="856216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3EF1260A-7189-1753-1D31-E5CBBEB28EF5}"/>
                </a:ext>
              </a:extLst>
            </p:cNvPr>
            <p:cNvSpPr/>
            <p:nvPr/>
          </p:nvSpPr>
          <p:spPr>
            <a:xfrm>
              <a:off x="-48671857" y="856216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73F6EECC-96C4-BAF2-01F5-EF49ADFCE1A1}"/>
                </a:ext>
              </a:extLst>
            </p:cNvPr>
            <p:cNvSpPr/>
            <p:nvPr/>
          </p:nvSpPr>
          <p:spPr>
            <a:xfrm>
              <a:off x="-48826692" y="85620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40395853-21ED-FC18-F242-BB14B9ACFC46}"/>
                </a:ext>
              </a:extLst>
            </p:cNvPr>
            <p:cNvSpPr/>
            <p:nvPr/>
          </p:nvSpPr>
          <p:spPr>
            <a:xfrm>
              <a:off x="-46183229" y="533018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942B89CA-5FA7-D4D1-11F3-4C48DCD98D49}"/>
                </a:ext>
              </a:extLst>
            </p:cNvPr>
            <p:cNvSpPr/>
            <p:nvPr/>
          </p:nvSpPr>
          <p:spPr>
            <a:xfrm>
              <a:off x="-50071489" y="85620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2FFFF7CA-66CE-1C5B-AA3D-304D967D4C12}"/>
                </a:ext>
              </a:extLst>
            </p:cNvPr>
            <p:cNvSpPr/>
            <p:nvPr/>
          </p:nvSpPr>
          <p:spPr>
            <a:xfrm>
              <a:off x="-49526508" y="681127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D4C61DC0-6908-A8CB-A503-D3A5A15C16A3}"/>
                </a:ext>
              </a:extLst>
            </p:cNvPr>
            <p:cNvSpPr/>
            <p:nvPr/>
          </p:nvSpPr>
          <p:spPr>
            <a:xfrm>
              <a:off x="-49371593" y="681127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89A2C2E4-D05A-826D-07FB-C9F5751BE1DD}"/>
                </a:ext>
              </a:extLst>
            </p:cNvPr>
            <p:cNvSpPr/>
            <p:nvPr/>
          </p:nvSpPr>
          <p:spPr>
            <a:xfrm>
              <a:off x="-47427060" y="694556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8595FCF3-7658-E9FB-2C5E-842FED5A235B}"/>
                </a:ext>
              </a:extLst>
            </p:cNvPr>
            <p:cNvSpPr/>
            <p:nvPr/>
          </p:nvSpPr>
          <p:spPr>
            <a:xfrm>
              <a:off x="-46960623" y="613779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E12113A1-CD9A-3940-D5A1-B2E005E2A6C1}"/>
                </a:ext>
              </a:extLst>
            </p:cNvPr>
            <p:cNvSpPr/>
            <p:nvPr/>
          </p:nvSpPr>
          <p:spPr>
            <a:xfrm>
              <a:off x="-50537523" y="85620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231C272C-45B3-1EEB-4A9C-9D3194D94DC4}"/>
                </a:ext>
              </a:extLst>
            </p:cNvPr>
            <p:cNvSpPr/>
            <p:nvPr/>
          </p:nvSpPr>
          <p:spPr>
            <a:xfrm>
              <a:off x="-47116424" y="613763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D5138FFA-E7A6-060E-7058-3FEF920FE962}"/>
                </a:ext>
              </a:extLst>
            </p:cNvPr>
            <p:cNvSpPr/>
            <p:nvPr/>
          </p:nvSpPr>
          <p:spPr>
            <a:xfrm>
              <a:off x="-47660600" y="8427464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5B0CFBAD-26D6-9588-54BB-17CBCF9D4690}"/>
                </a:ext>
              </a:extLst>
            </p:cNvPr>
            <p:cNvSpPr/>
            <p:nvPr/>
          </p:nvSpPr>
          <p:spPr>
            <a:xfrm>
              <a:off x="-47816321" y="842730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58C81C4B-6899-767A-5262-45E1813E226B}"/>
                </a:ext>
              </a:extLst>
            </p:cNvPr>
            <p:cNvSpPr/>
            <p:nvPr/>
          </p:nvSpPr>
          <p:spPr>
            <a:xfrm>
              <a:off x="-49760290" y="829220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A013A0B7-C749-F69E-D895-5175434DE0E0}"/>
                </a:ext>
              </a:extLst>
            </p:cNvPr>
            <p:cNvSpPr/>
            <p:nvPr/>
          </p:nvSpPr>
          <p:spPr>
            <a:xfrm>
              <a:off x="-50226888" y="6137795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6A583E30-E87F-E245-3954-1094489284AC}"/>
                </a:ext>
              </a:extLst>
            </p:cNvPr>
            <p:cNvSpPr/>
            <p:nvPr/>
          </p:nvSpPr>
          <p:spPr>
            <a:xfrm>
              <a:off x="-47893899" y="694605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BA5B415C-2E93-1B71-B9B1-CEBB7B293344}"/>
                </a:ext>
              </a:extLst>
            </p:cNvPr>
            <p:cNvSpPr/>
            <p:nvPr/>
          </p:nvSpPr>
          <p:spPr>
            <a:xfrm>
              <a:off x="-47815676" y="681127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9C276908-563D-0E23-83D1-E225DD166748}"/>
                </a:ext>
              </a:extLst>
            </p:cNvPr>
            <p:cNvSpPr/>
            <p:nvPr/>
          </p:nvSpPr>
          <p:spPr>
            <a:xfrm>
              <a:off x="-47660842" y="681127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50A9FE90-A3FE-7D46-8229-7B74E4A1544D}"/>
                </a:ext>
              </a:extLst>
            </p:cNvPr>
            <p:cNvSpPr/>
            <p:nvPr/>
          </p:nvSpPr>
          <p:spPr>
            <a:xfrm>
              <a:off x="-48049459" y="694556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6243143C-B4C0-4BD0-5F98-BFEF5942AF86}"/>
                </a:ext>
              </a:extLst>
            </p:cNvPr>
            <p:cNvSpPr/>
            <p:nvPr/>
          </p:nvSpPr>
          <p:spPr>
            <a:xfrm>
              <a:off x="-49293531" y="829268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7CF405FC-19C5-3310-1DF4-D6D7A348C94B}"/>
                </a:ext>
              </a:extLst>
            </p:cNvPr>
            <p:cNvSpPr/>
            <p:nvPr/>
          </p:nvSpPr>
          <p:spPr>
            <a:xfrm>
              <a:off x="-49371190" y="8427303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07D3FCB3-6EE5-DD87-C42B-611429BBE2E2}"/>
                </a:ext>
              </a:extLst>
            </p:cNvPr>
            <p:cNvSpPr/>
            <p:nvPr/>
          </p:nvSpPr>
          <p:spPr>
            <a:xfrm>
              <a:off x="-45483333" y="600342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43F3EE26-FC44-D61C-43E5-FF13AAAC894A}"/>
                </a:ext>
              </a:extLst>
            </p:cNvPr>
            <p:cNvSpPr/>
            <p:nvPr/>
          </p:nvSpPr>
          <p:spPr>
            <a:xfrm>
              <a:off x="-46960865" y="829244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99BC5968-5A7F-D395-59B2-7386E6A4321C}"/>
                </a:ext>
              </a:extLst>
            </p:cNvPr>
            <p:cNvSpPr/>
            <p:nvPr/>
          </p:nvSpPr>
          <p:spPr>
            <a:xfrm>
              <a:off x="-49137891" y="829220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642E6EC9-9EFC-A96F-58D5-3E873F43BA5C}"/>
                </a:ext>
              </a:extLst>
            </p:cNvPr>
            <p:cNvSpPr/>
            <p:nvPr/>
          </p:nvSpPr>
          <p:spPr>
            <a:xfrm>
              <a:off x="-49137891" y="694556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3238E3A6-963A-8C77-C176-8CAB9E6F69C0}"/>
                </a:ext>
              </a:extLst>
            </p:cNvPr>
            <p:cNvSpPr/>
            <p:nvPr/>
          </p:nvSpPr>
          <p:spPr>
            <a:xfrm>
              <a:off x="-46416286" y="681127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F70609AA-C60D-9EA3-64AE-D2F78D06ACE8}"/>
                </a:ext>
              </a:extLst>
            </p:cNvPr>
            <p:cNvSpPr/>
            <p:nvPr/>
          </p:nvSpPr>
          <p:spPr>
            <a:xfrm>
              <a:off x="-46261371" y="681127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0749C823-6193-F60B-0D20-E23272ACDB4F}"/>
                </a:ext>
              </a:extLst>
            </p:cNvPr>
            <p:cNvSpPr/>
            <p:nvPr/>
          </p:nvSpPr>
          <p:spPr>
            <a:xfrm>
              <a:off x="-51781918" y="694581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C58C90CB-072A-91D7-91A1-BDCE33EBFD96}"/>
                </a:ext>
              </a:extLst>
            </p:cNvPr>
            <p:cNvSpPr/>
            <p:nvPr/>
          </p:nvSpPr>
          <p:spPr>
            <a:xfrm>
              <a:off x="-49293531" y="6946051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15643B58-F661-5154-F34A-7AE012A7C99C}"/>
                </a:ext>
              </a:extLst>
            </p:cNvPr>
            <p:cNvSpPr/>
            <p:nvPr/>
          </p:nvSpPr>
          <p:spPr>
            <a:xfrm>
              <a:off x="-49760290" y="694556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1F1302A1-1258-0ED1-98A2-CFC100602B4F}"/>
                </a:ext>
              </a:extLst>
            </p:cNvPr>
            <p:cNvSpPr/>
            <p:nvPr/>
          </p:nvSpPr>
          <p:spPr>
            <a:xfrm>
              <a:off x="-47427060" y="829220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198EB22A-28CC-4AC1-2571-86432B518E0B}"/>
                </a:ext>
              </a:extLst>
            </p:cNvPr>
            <p:cNvSpPr/>
            <p:nvPr/>
          </p:nvSpPr>
          <p:spPr>
            <a:xfrm>
              <a:off x="-51159680" y="694556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4990CA11-414D-F20A-774E-D10BF007E68C}"/>
                </a:ext>
              </a:extLst>
            </p:cNvPr>
            <p:cNvSpPr/>
            <p:nvPr/>
          </p:nvSpPr>
          <p:spPr>
            <a:xfrm>
              <a:off x="-47893899" y="8292688"/>
              <a:ext cx="77497" cy="774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280C38E6-862E-DEEE-1447-A6298C83AB6B}"/>
                </a:ext>
              </a:extLst>
            </p:cNvPr>
            <p:cNvSpPr/>
            <p:nvPr/>
          </p:nvSpPr>
          <p:spPr>
            <a:xfrm>
              <a:off x="-50848722" y="694556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A46E92AC-5178-D998-7FE5-59685B2CE6E2}"/>
                </a:ext>
              </a:extLst>
            </p:cNvPr>
            <p:cNvSpPr/>
            <p:nvPr/>
          </p:nvSpPr>
          <p:spPr>
            <a:xfrm>
              <a:off x="-48049459" y="829220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8B705583-C1F1-6CC6-B6E3-CD3C1E583280}"/>
                </a:ext>
              </a:extLst>
            </p:cNvPr>
            <p:cNvSpPr/>
            <p:nvPr/>
          </p:nvSpPr>
          <p:spPr>
            <a:xfrm>
              <a:off x="-50226485" y="694581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DFC53223-8A45-6DE4-92BD-226D2AA4C696}"/>
                </a:ext>
              </a:extLst>
            </p:cNvPr>
            <p:cNvSpPr/>
            <p:nvPr/>
          </p:nvSpPr>
          <p:spPr>
            <a:xfrm>
              <a:off x="-50382125" y="694597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1CB9218C-7F32-3724-A087-D13A664B6841}"/>
                </a:ext>
              </a:extLst>
            </p:cNvPr>
            <p:cNvSpPr/>
            <p:nvPr/>
          </p:nvSpPr>
          <p:spPr>
            <a:xfrm>
              <a:off x="-50537362" y="694556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E730CEB7-9767-D2ED-E93C-487A62AB2F75}"/>
                </a:ext>
              </a:extLst>
            </p:cNvPr>
            <p:cNvSpPr/>
            <p:nvPr/>
          </p:nvSpPr>
          <p:spPr>
            <a:xfrm>
              <a:off x="-50071167" y="694581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47A45F70-C932-7FAB-49DD-5889417910A6}"/>
                </a:ext>
              </a:extLst>
            </p:cNvPr>
            <p:cNvSpPr/>
            <p:nvPr/>
          </p:nvSpPr>
          <p:spPr>
            <a:xfrm>
              <a:off x="-49915447" y="694597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56D515CE-14C0-1318-911C-8DD6286189A3}"/>
                </a:ext>
              </a:extLst>
            </p:cNvPr>
            <p:cNvSpPr/>
            <p:nvPr/>
          </p:nvSpPr>
          <p:spPr>
            <a:xfrm>
              <a:off x="-51470880" y="694556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691F1C69-E9A9-48DE-27AF-9672218C9F92}"/>
                </a:ext>
              </a:extLst>
            </p:cNvPr>
            <p:cNvSpPr/>
            <p:nvPr/>
          </p:nvSpPr>
          <p:spPr>
            <a:xfrm>
              <a:off x="-49604328" y="694621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83A11AB0-4D07-33C7-126C-57168C9819F5}"/>
                </a:ext>
              </a:extLst>
            </p:cNvPr>
            <p:cNvSpPr/>
            <p:nvPr/>
          </p:nvSpPr>
          <p:spPr>
            <a:xfrm>
              <a:off x="-48360658" y="829220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6C4FC5B3-1F9A-6B9A-3280-C752C347B24B}"/>
                </a:ext>
              </a:extLst>
            </p:cNvPr>
            <p:cNvSpPr/>
            <p:nvPr/>
          </p:nvSpPr>
          <p:spPr>
            <a:xfrm>
              <a:off x="-51626278" y="694597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BCFDB69A-40AD-9BE3-4496-DF589297E9E9}"/>
                </a:ext>
              </a:extLst>
            </p:cNvPr>
            <p:cNvSpPr/>
            <p:nvPr/>
          </p:nvSpPr>
          <p:spPr>
            <a:xfrm>
              <a:off x="-47271903" y="829260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23A061C7-0E8C-4E49-B5A1-6661CC1962FF}"/>
                </a:ext>
              </a:extLst>
            </p:cNvPr>
            <p:cNvSpPr/>
            <p:nvPr/>
          </p:nvSpPr>
          <p:spPr>
            <a:xfrm>
              <a:off x="-48826531" y="829228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EC39FB51-4C12-7849-A3A5-F8D1CE072E68}"/>
                </a:ext>
              </a:extLst>
            </p:cNvPr>
            <p:cNvSpPr/>
            <p:nvPr/>
          </p:nvSpPr>
          <p:spPr>
            <a:xfrm>
              <a:off x="-48826531" y="694556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D1DB423C-49F0-1A88-F068-1D32255352AC}"/>
                </a:ext>
              </a:extLst>
            </p:cNvPr>
            <p:cNvSpPr/>
            <p:nvPr/>
          </p:nvSpPr>
          <p:spPr>
            <a:xfrm>
              <a:off x="-47116022" y="829244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B42A3C43-CA63-F504-E3DE-15048E9D1DB2}"/>
                </a:ext>
              </a:extLst>
            </p:cNvPr>
            <p:cNvSpPr/>
            <p:nvPr/>
          </p:nvSpPr>
          <p:spPr>
            <a:xfrm>
              <a:off x="-46805225" y="829260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67C51241-1A73-6A12-E251-CD333DA10FCE}"/>
                </a:ext>
              </a:extLst>
            </p:cNvPr>
            <p:cNvSpPr/>
            <p:nvPr/>
          </p:nvSpPr>
          <p:spPr>
            <a:xfrm>
              <a:off x="-48360658" y="694556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5E706143-6C51-F9C1-83BB-5111847AC251}"/>
                </a:ext>
              </a:extLst>
            </p:cNvPr>
            <p:cNvSpPr/>
            <p:nvPr/>
          </p:nvSpPr>
          <p:spPr>
            <a:xfrm>
              <a:off x="-49215711" y="842754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7EF47A99-308D-4459-A8BD-5F377C8F6516}"/>
                </a:ext>
              </a:extLst>
            </p:cNvPr>
            <p:cNvSpPr/>
            <p:nvPr/>
          </p:nvSpPr>
          <p:spPr>
            <a:xfrm>
              <a:off x="-49060152" y="842746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395169A1-881C-A529-5D40-BECA9B4BF57A}"/>
                </a:ext>
              </a:extLst>
            </p:cNvPr>
            <p:cNvSpPr/>
            <p:nvPr/>
          </p:nvSpPr>
          <p:spPr>
            <a:xfrm>
              <a:off x="-48127198" y="842746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A822814F-E08E-99FB-5EBA-A7BA3AB37C48}"/>
                </a:ext>
              </a:extLst>
            </p:cNvPr>
            <p:cNvSpPr/>
            <p:nvPr/>
          </p:nvSpPr>
          <p:spPr>
            <a:xfrm>
              <a:off x="-47971639" y="842754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B2B27019-5AD4-E640-7070-6A03DA52AE6B}"/>
                </a:ext>
              </a:extLst>
            </p:cNvPr>
            <p:cNvSpPr/>
            <p:nvPr/>
          </p:nvSpPr>
          <p:spPr>
            <a:xfrm>
              <a:off x="-47583022" y="694621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03E1C67C-6B54-F087-78A1-4773DA7D40A6}"/>
                </a:ext>
              </a:extLst>
            </p:cNvPr>
            <p:cNvSpPr/>
            <p:nvPr/>
          </p:nvSpPr>
          <p:spPr>
            <a:xfrm>
              <a:off x="-50226082" y="856224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E4D4BD83-29D5-42EF-8BA0-F9C653F24048}"/>
                </a:ext>
              </a:extLst>
            </p:cNvPr>
            <p:cNvSpPr/>
            <p:nvPr/>
          </p:nvSpPr>
          <p:spPr>
            <a:xfrm>
              <a:off x="-47271903" y="694597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D79774C6-D9E8-AD01-0697-4646A106D206}"/>
                </a:ext>
              </a:extLst>
            </p:cNvPr>
            <p:cNvSpPr/>
            <p:nvPr/>
          </p:nvSpPr>
          <p:spPr>
            <a:xfrm>
              <a:off x="-47116022" y="694581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AC9B9527-9325-8D8A-337D-7BA618AB9DAF}"/>
                </a:ext>
              </a:extLst>
            </p:cNvPr>
            <p:cNvSpPr/>
            <p:nvPr/>
          </p:nvSpPr>
          <p:spPr>
            <a:xfrm>
              <a:off x="-46494106" y="533018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B0A78573-9010-36DE-E8FA-0326B0B84991}"/>
                </a:ext>
              </a:extLst>
            </p:cNvPr>
            <p:cNvSpPr/>
            <p:nvPr/>
          </p:nvSpPr>
          <p:spPr>
            <a:xfrm>
              <a:off x="-47972041" y="950470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20E161AE-BA1B-E832-801F-4C6E3D7794E9}"/>
                </a:ext>
              </a:extLst>
            </p:cNvPr>
            <p:cNvSpPr/>
            <p:nvPr/>
          </p:nvSpPr>
          <p:spPr>
            <a:xfrm>
              <a:off x="-51082263" y="681143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DDED1735-2FE9-C0AE-1498-A5D5B9220929}"/>
                </a:ext>
              </a:extLst>
            </p:cNvPr>
            <p:cNvSpPr/>
            <p:nvPr/>
          </p:nvSpPr>
          <p:spPr>
            <a:xfrm>
              <a:off x="-50071167" y="829244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1679D56F-E8DE-8827-66FC-30E1E7BA366B}"/>
                </a:ext>
              </a:extLst>
            </p:cNvPr>
            <p:cNvSpPr/>
            <p:nvPr/>
          </p:nvSpPr>
          <p:spPr>
            <a:xfrm>
              <a:off x="-47582942" y="856191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2CC2E092-6C14-7E14-CE50-12A5B834BFE7}"/>
                </a:ext>
              </a:extLst>
            </p:cNvPr>
            <p:cNvSpPr/>
            <p:nvPr/>
          </p:nvSpPr>
          <p:spPr>
            <a:xfrm>
              <a:off x="-50382125" y="829260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E1417470-B5B7-FB1C-4757-75893D1C0C7D}"/>
                </a:ext>
              </a:extLst>
            </p:cNvPr>
            <p:cNvSpPr/>
            <p:nvPr/>
          </p:nvSpPr>
          <p:spPr>
            <a:xfrm>
              <a:off x="-50537362" y="829228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94136DC1-B7C9-30F3-E414-0C666163FB1F}"/>
                </a:ext>
              </a:extLst>
            </p:cNvPr>
            <p:cNvSpPr/>
            <p:nvPr/>
          </p:nvSpPr>
          <p:spPr>
            <a:xfrm>
              <a:off x="-46494106" y="66768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6451CC26-3F90-23F8-72EF-3AA266FE0CC9}"/>
                </a:ext>
              </a:extLst>
            </p:cNvPr>
            <p:cNvSpPr/>
            <p:nvPr/>
          </p:nvSpPr>
          <p:spPr>
            <a:xfrm>
              <a:off x="-51081860" y="708090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F8DB7740-1D25-6D17-3D77-A42D4FF10D26}"/>
                </a:ext>
              </a:extLst>
            </p:cNvPr>
            <p:cNvSpPr/>
            <p:nvPr/>
          </p:nvSpPr>
          <p:spPr>
            <a:xfrm>
              <a:off x="-50926542" y="708090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02A24C8F-7EFA-32C1-1564-E9BF4A1C0365}"/>
                </a:ext>
              </a:extLst>
            </p:cNvPr>
            <p:cNvSpPr/>
            <p:nvPr/>
          </p:nvSpPr>
          <p:spPr>
            <a:xfrm>
              <a:off x="-46961026" y="856224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07C7A48F-5D8F-7201-7243-F69D510EC2CD}"/>
                </a:ext>
              </a:extLst>
            </p:cNvPr>
            <p:cNvSpPr/>
            <p:nvPr/>
          </p:nvSpPr>
          <p:spPr>
            <a:xfrm>
              <a:off x="-46960704" y="66768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4DC3FF9B-5B5F-8A33-0F44-F5306ABFD191}"/>
                </a:ext>
              </a:extLst>
            </p:cNvPr>
            <p:cNvSpPr/>
            <p:nvPr/>
          </p:nvSpPr>
          <p:spPr>
            <a:xfrm>
              <a:off x="-47116344" y="66768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4129A39D-BF18-5141-8BE2-3A0947A00E1A}"/>
                </a:ext>
              </a:extLst>
            </p:cNvPr>
            <p:cNvSpPr/>
            <p:nvPr/>
          </p:nvSpPr>
          <p:spPr>
            <a:xfrm>
              <a:off x="-47271742" y="667674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75B1730C-3AC3-77C1-52FB-8770D13F61DE}"/>
                </a:ext>
              </a:extLst>
            </p:cNvPr>
            <p:cNvSpPr/>
            <p:nvPr/>
          </p:nvSpPr>
          <p:spPr>
            <a:xfrm>
              <a:off x="-46104845" y="546479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AF7D59C4-DFC8-397F-69EE-15396C645F7E}"/>
                </a:ext>
              </a:extLst>
            </p:cNvPr>
            <p:cNvSpPr/>
            <p:nvPr/>
          </p:nvSpPr>
          <p:spPr>
            <a:xfrm>
              <a:off x="-47427221" y="667714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5AF61D4B-8D76-95B3-CBCB-0AF26DFE30BD}"/>
                </a:ext>
              </a:extLst>
            </p:cNvPr>
            <p:cNvSpPr/>
            <p:nvPr/>
          </p:nvSpPr>
          <p:spPr>
            <a:xfrm>
              <a:off x="-47583022" y="66768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50835684-AE17-910A-D764-5A77ADD8FE87}"/>
                </a:ext>
              </a:extLst>
            </p:cNvPr>
            <p:cNvSpPr/>
            <p:nvPr/>
          </p:nvSpPr>
          <p:spPr>
            <a:xfrm>
              <a:off x="-49215389" y="869637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1138B8B4-B665-0FB8-B069-F16A99184839}"/>
                </a:ext>
              </a:extLst>
            </p:cNvPr>
            <p:cNvSpPr/>
            <p:nvPr/>
          </p:nvSpPr>
          <p:spPr>
            <a:xfrm>
              <a:off x="-47893738" y="66768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C0016CF0-BCCB-E0C2-606F-F8F6E56CFC00}"/>
                </a:ext>
              </a:extLst>
            </p:cNvPr>
            <p:cNvSpPr/>
            <p:nvPr/>
          </p:nvSpPr>
          <p:spPr>
            <a:xfrm>
              <a:off x="-49371029" y="708090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8EB3B232-947B-A433-67EB-F13EF2C31F03}"/>
                </a:ext>
              </a:extLst>
            </p:cNvPr>
            <p:cNvSpPr/>
            <p:nvPr/>
          </p:nvSpPr>
          <p:spPr>
            <a:xfrm>
              <a:off x="-49215711" y="708090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33FB9649-FA98-0EBC-B995-34259E0E3DEF}"/>
                </a:ext>
              </a:extLst>
            </p:cNvPr>
            <p:cNvSpPr/>
            <p:nvPr/>
          </p:nvSpPr>
          <p:spPr>
            <a:xfrm>
              <a:off x="-49060152" y="708082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2BECF66C-93D1-147F-BE52-48F787B3558B}"/>
                </a:ext>
              </a:extLst>
            </p:cNvPr>
            <p:cNvSpPr/>
            <p:nvPr/>
          </p:nvSpPr>
          <p:spPr>
            <a:xfrm>
              <a:off x="-47972041" y="815807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69913D2A-608C-63CA-EABD-3E35EF81BE13}"/>
                </a:ext>
              </a:extLst>
            </p:cNvPr>
            <p:cNvSpPr/>
            <p:nvPr/>
          </p:nvSpPr>
          <p:spPr>
            <a:xfrm>
              <a:off x="-47116022" y="559917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3F661021-B24F-349C-6B02-5CF077B5B5E4}"/>
                </a:ext>
              </a:extLst>
            </p:cNvPr>
            <p:cNvSpPr/>
            <p:nvPr/>
          </p:nvSpPr>
          <p:spPr>
            <a:xfrm>
              <a:off x="-48049378" y="667722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29FD5CCF-ADAB-05BC-72D5-2F12C89B1504}"/>
                </a:ext>
              </a:extLst>
            </p:cNvPr>
            <p:cNvSpPr/>
            <p:nvPr/>
          </p:nvSpPr>
          <p:spPr>
            <a:xfrm>
              <a:off x="-46805225" y="559933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49CA39B8-ACBF-C534-82DC-09D824D29A1D}"/>
                </a:ext>
              </a:extLst>
            </p:cNvPr>
            <p:cNvSpPr/>
            <p:nvPr/>
          </p:nvSpPr>
          <p:spPr>
            <a:xfrm>
              <a:off x="-49215067" y="815807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95ED58CF-FB48-4006-2788-6AD03B580200}"/>
                </a:ext>
              </a:extLst>
            </p:cNvPr>
            <p:cNvSpPr/>
            <p:nvPr/>
          </p:nvSpPr>
          <p:spPr>
            <a:xfrm>
              <a:off x="-48127198" y="708082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B0FBDFA9-EFFB-DD68-0EB7-75F7E0234496}"/>
                </a:ext>
              </a:extLst>
            </p:cNvPr>
            <p:cNvSpPr/>
            <p:nvPr/>
          </p:nvSpPr>
          <p:spPr>
            <a:xfrm>
              <a:off x="-47971639" y="708090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D451BE99-EB0A-9FF5-8DC7-C8F63F7A759C}"/>
                </a:ext>
              </a:extLst>
            </p:cNvPr>
            <p:cNvSpPr/>
            <p:nvPr/>
          </p:nvSpPr>
          <p:spPr>
            <a:xfrm>
              <a:off x="-47816321" y="708090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45047F39-8351-8750-3981-6AB993C95A4B}"/>
                </a:ext>
              </a:extLst>
            </p:cNvPr>
            <p:cNvSpPr/>
            <p:nvPr/>
          </p:nvSpPr>
          <p:spPr>
            <a:xfrm>
              <a:off x="-48204696" y="667674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FE2FA8B4-C76B-CBAE-E58C-55EC8DF91887}"/>
                </a:ext>
              </a:extLst>
            </p:cNvPr>
            <p:cNvSpPr/>
            <p:nvPr/>
          </p:nvSpPr>
          <p:spPr>
            <a:xfrm>
              <a:off x="-46805064" y="53301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9C560DCF-DE4A-DD04-F0A1-D8D1333F6ACC}"/>
                </a:ext>
              </a:extLst>
            </p:cNvPr>
            <p:cNvSpPr/>
            <p:nvPr/>
          </p:nvSpPr>
          <p:spPr>
            <a:xfrm>
              <a:off x="-48982573" y="667674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9DBBBBF6-649C-BBBD-2C9C-500610F9380A}"/>
                </a:ext>
              </a:extLst>
            </p:cNvPr>
            <p:cNvSpPr/>
            <p:nvPr/>
          </p:nvSpPr>
          <p:spPr>
            <a:xfrm>
              <a:off x="-46649827" y="559893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5F666A6D-5270-87C3-A088-472D5AB05B9E}"/>
                </a:ext>
              </a:extLst>
            </p:cNvPr>
            <p:cNvSpPr/>
            <p:nvPr/>
          </p:nvSpPr>
          <p:spPr>
            <a:xfrm>
              <a:off x="-49137811" y="667722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DC8D34B8-E0DA-CB15-7763-1754FB8F0031}"/>
                </a:ext>
              </a:extLst>
            </p:cNvPr>
            <p:cNvSpPr/>
            <p:nvPr/>
          </p:nvSpPr>
          <p:spPr>
            <a:xfrm>
              <a:off x="-51782079" y="721560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853BD9E2-4EDC-0714-9E56-63A548C8FD4B}"/>
                </a:ext>
              </a:extLst>
            </p:cNvPr>
            <p:cNvSpPr/>
            <p:nvPr/>
          </p:nvSpPr>
          <p:spPr>
            <a:xfrm>
              <a:off x="-49293612" y="66768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3EAF62D2-5A99-9C92-C426-926E1F57616C}"/>
                </a:ext>
              </a:extLst>
            </p:cNvPr>
            <p:cNvSpPr/>
            <p:nvPr/>
          </p:nvSpPr>
          <p:spPr>
            <a:xfrm>
              <a:off x="-49604328" y="66768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528F3102-FFB4-9658-91B9-19D418226A89}"/>
                </a:ext>
              </a:extLst>
            </p:cNvPr>
            <p:cNvSpPr/>
            <p:nvPr/>
          </p:nvSpPr>
          <p:spPr>
            <a:xfrm>
              <a:off x="-49760129" y="667714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7E292F18-25D5-3520-06EB-A0530657B036}"/>
                </a:ext>
              </a:extLst>
            </p:cNvPr>
            <p:cNvSpPr/>
            <p:nvPr/>
          </p:nvSpPr>
          <p:spPr>
            <a:xfrm>
              <a:off x="-46261371" y="600318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AF9A7D95-C508-E7FD-5222-1A9FB33FA8DB}"/>
                </a:ext>
              </a:extLst>
            </p:cNvPr>
            <p:cNvSpPr/>
            <p:nvPr/>
          </p:nvSpPr>
          <p:spPr>
            <a:xfrm>
              <a:off x="-49915527" y="667674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4515B2BF-87DE-89D6-87B5-769D631D5607}"/>
                </a:ext>
              </a:extLst>
            </p:cNvPr>
            <p:cNvSpPr/>
            <p:nvPr/>
          </p:nvSpPr>
          <p:spPr>
            <a:xfrm>
              <a:off x="-50070925" y="66768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2656EE67-7FEC-D709-DF89-9BD696FB7836}"/>
                </a:ext>
              </a:extLst>
            </p:cNvPr>
            <p:cNvSpPr/>
            <p:nvPr/>
          </p:nvSpPr>
          <p:spPr>
            <a:xfrm>
              <a:off x="-50693244" y="721528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D8554C1C-E8EE-6986-C78E-A873A6AEA160}"/>
                </a:ext>
              </a:extLst>
            </p:cNvPr>
            <p:cNvSpPr/>
            <p:nvPr/>
          </p:nvSpPr>
          <p:spPr>
            <a:xfrm>
              <a:off x="-50226565" y="66768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4167AAB3-9263-6296-46D1-7C1014FC32E9}"/>
                </a:ext>
              </a:extLst>
            </p:cNvPr>
            <p:cNvSpPr/>
            <p:nvPr/>
          </p:nvSpPr>
          <p:spPr>
            <a:xfrm>
              <a:off x="-50382447" y="721552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058DF255-1F05-F9C1-D21A-2E1864D822B3}"/>
                </a:ext>
              </a:extLst>
            </p:cNvPr>
            <p:cNvSpPr/>
            <p:nvPr/>
          </p:nvSpPr>
          <p:spPr>
            <a:xfrm>
              <a:off x="-50226082" y="721560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6674AE2D-B722-10E9-2C37-3EBBC6BFF9EB}"/>
                </a:ext>
              </a:extLst>
            </p:cNvPr>
            <p:cNvSpPr/>
            <p:nvPr/>
          </p:nvSpPr>
          <p:spPr>
            <a:xfrm>
              <a:off x="-47971880" y="869637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B4641AD6-41D4-8E4B-D77D-ED2B3EDE58D9}"/>
                </a:ext>
              </a:extLst>
            </p:cNvPr>
            <p:cNvSpPr/>
            <p:nvPr/>
          </p:nvSpPr>
          <p:spPr>
            <a:xfrm>
              <a:off x="-50693244" y="667682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3B71DF4B-EF2A-6729-8DEB-E0CAC4C02F1A}"/>
                </a:ext>
              </a:extLst>
            </p:cNvPr>
            <p:cNvSpPr/>
            <p:nvPr/>
          </p:nvSpPr>
          <p:spPr>
            <a:xfrm>
              <a:off x="-47815596" y="869645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982B90BE-9BB8-04EA-8E8D-AB4216B08FBF}"/>
                </a:ext>
              </a:extLst>
            </p:cNvPr>
            <p:cNvSpPr/>
            <p:nvPr/>
          </p:nvSpPr>
          <p:spPr>
            <a:xfrm>
              <a:off x="-51082263" y="815807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E1277F4A-B603-F146-DB69-88340CE3D9CC}"/>
                </a:ext>
              </a:extLst>
            </p:cNvPr>
            <p:cNvSpPr/>
            <p:nvPr/>
          </p:nvSpPr>
          <p:spPr>
            <a:xfrm>
              <a:off x="-45794210" y="654188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A839D640-4B4C-29A5-099C-A466217231E9}"/>
                </a:ext>
              </a:extLst>
            </p:cNvPr>
            <p:cNvSpPr/>
            <p:nvPr/>
          </p:nvSpPr>
          <p:spPr>
            <a:xfrm>
              <a:off x="-47193842" y="600334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3152FA7C-710C-B405-A6B5-89B3C945862B}"/>
                </a:ext>
              </a:extLst>
            </p:cNvPr>
            <p:cNvSpPr/>
            <p:nvPr/>
          </p:nvSpPr>
          <p:spPr>
            <a:xfrm>
              <a:off x="-46416689" y="519516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D388B8DA-DD98-E851-11E8-840FD744D3A5}"/>
                </a:ext>
              </a:extLst>
            </p:cNvPr>
            <p:cNvSpPr/>
            <p:nvPr/>
          </p:nvSpPr>
          <p:spPr>
            <a:xfrm>
              <a:off x="-46960704" y="80234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CC6E1B0D-F841-3293-5B99-C7451E93B85A}"/>
                </a:ext>
              </a:extLst>
            </p:cNvPr>
            <p:cNvSpPr/>
            <p:nvPr/>
          </p:nvSpPr>
          <p:spPr>
            <a:xfrm>
              <a:off x="-46572087" y="519532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6E3067B3-D6BD-B630-98E3-9FDD461345BE}"/>
                </a:ext>
              </a:extLst>
            </p:cNvPr>
            <p:cNvSpPr/>
            <p:nvPr/>
          </p:nvSpPr>
          <p:spPr>
            <a:xfrm>
              <a:off x="-46416689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994FFA18-E22F-C499-7939-3DC00F7DD259}"/>
                </a:ext>
              </a:extLst>
            </p:cNvPr>
            <p:cNvSpPr/>
            <p:nvPr/>
          </p:nvSpPr>
          <p:spPr>
            <a:xfrm>
              <a:off x="-46572087" y="654196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574F2E66-DF4C-D9CC-011B-9E36A17C3C33}"/>
                </a:ext>
              </a:extLst>
            </p:cNvPr>
            <p:cNvSpPr/>
            <p:nvPr/>
          </p:nvSpPr>
          <p:spPr>
            <a:xfrm>
              <a:off x="-48671294" y="883098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32D78B5F-2D10-EDD5-DCCE-87B875B1BAAF}"/>
                </a:ext>
              </a:extLst>
            </p:cNvPr>
            <p:cNvSpPr/>
            <p:nvPr/>
          </p:nvSpPr>
          <p:spPr>
            <a:xfrm>
              <a:off x="-47116344" y="80234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98C7BECE-5799-122B-9700-A9883FA999D2}"/>
                </a:ext>
              </a:extLst>
            </p:cNvPr>
            <p:cNvSpPr/>
            <p:nvPr/>
          </p:nvSpPr>
          <p:spPr>
            <a:xfrm>
              <a:off x="-48515976" y="883098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D58B8F3F-3707-5827-A540-F6D296FAE3B9}"/>
                </a:ext>
              </a:extLst>
            </p:cNvPr>
            <p:cNvSpPr/>
            <p:nvPr/>
          </p:nvSpPr>
          <p:spPr>
            <a:xfrm>
              <a:off x="-50925817" y="600318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45277FB7-09BE-5A8A-B846-1B9CCEF35591}"/>
                </a:ext>
              </a:extLst>
            </p:cNvPr>
            <p:cNvSpPr/>
            <p:nvPr/>
          </p:nvSpPr>
          <p:spPr>
            <a:xfrm>
              <a:off x="-45405029" y="586896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CD7ACF9D-91BA-F4EB-58EB-E09CC884EFF6}"/>
                </a:ext>
              </a:extLst>
            </p:cNvPr>
            <p:cNvSpPr/>
            <p:nvPr/>
          </p:nvSpPr>
          <p:spPr>
            <a:xfrm>
              <a:off x="-47271742" y="802337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73E22380-CA6F-507E-4087-3E160DCC254E}"/>
                </a:ext>
              </a:extLst>
            </p:cNvPr>
            <p:cNvSpPr/>
            <p:nvPr/>
          </p:nvSpPr>
          <p:spPr>
            <a:xfrm>
              <a:off x="-47271903" y="883098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FA73EDB5-BB98-92C6-C4CF-F803F57A975B}"/>
                </a:ext>
              </a:extLst>
            </p:cNvPr>
            <p:cNvSpPr/>
            <p:nvPr/>
          </p:nvSpPr>
          <p:spPr>
            <a:xfrm>
              <a:off x="-47427221" y="80237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1EA9C951-0AC1-4FBF-5774-6CA81DC11896}"/>
                </a:ext>
              </a:extLst>
            </p:cNvPr>
            <p:cNvSpPr/>
            <p:nvPr/>
          </p:nvSpPr>
          <p:spPr>
            <a:xfrm>
              <a:off x="-47193761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883A0BED-C587-5A42-165F-4D8D41C8C236}"/>
                </a:ext>
              </a:extLst>
            </p:cNvPr>
            <p:cNvSpPr/>
            <p:nvPr/>
          </p:nvSpPr>
          <p:spPr>
            <a:xfrm>
              <a:off x="-47349643" y="65414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7F1782A0-69BB-E47A-A953-8440A52652CD}"/>
                </a:ext>
              </a:extLst>
            </p:cNvPr>
            <p:cNvSpPr/>
            <p:nvPr/>
          </p:nvSpPr>
          <p:spPr>
            <a:xfrm>
              <a:off x="-47505041" y="654188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60366577-6311-087B-5F7A-BB6812088ABB}"/>
                </a:ext>
              </a:extLst>
            </p:cNvPr>
            <p:cNvSpPr/>
            <p:nvPr/>
          </p:nvSpPr>
          <p:spPr>
            <a:xfrm>
              <a:off x="-47583022" y="80234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34388537-FFEF-4021-65FF-2E6A7B3C513C}"/>
                </a:ext>
              </a:extLst>
            </p:cNvPr>
            <p:cNvSpPr/>
            <p:nvPr/>
          </p:nvSpPr>
          <p:spPr>
            <a:xfrm>
              <a:off x="-47893738" y="80234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45D1F090-3669-861A-19F5-7B5CDFA9ADF6}"/>
                </a:ext>
              </a:extLst>
            </p:cNvPr>
            <p:cNvSpPr/>
            <p:nvPr/>
          </p:nvSpPr>
          <p:spPr>
            <a:xfrm>
              <a:off x="-47660439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BA2C2D55-5C51-8108-AF78-6F6ADDBABAB0}"/>
                </a:ext>
              </a:extLst>
            </p:cNvPr>
            <p:cNvSpPr/>
            <p:nvPr/>
          </p:nvSpPr>
          <p:spPr>
            <a:xfrm>
              <a:off x="-47816079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49E85F08-8555-5336-8114-55138ADCB2F6}"/>
                </a:ext>
              </a:extLst>
            </p:cNvPr>
            <p:cNvSpPr/>
            <p:nvPr/>
          </p:nvSpPr>
          <p:spPr>
            <a:xfrm>
              <a:off x="-50925817" y="734981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0FB92562-668E-E2AF-9B2F-7BD01316EBAF}"/>
                </a:ext>
              </a:extLst>
            </p:cNvPr>
            <p:cNvSpPr/>
            <p:nvPr/>
          </p:nvSpPr>
          <p:spPr>
            <a:xfrm>
              <a:off x="-49526911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F2DF379F-FBFC-FE94-F76A-6DDF19969EFD}"/>
                </a:ext>
              </a:extLst>
            </p:cNvPr>
            <p:cNvSpPr/>
            <p:nvPr/>
          </p:nvSpPr>
          <p:spPr>
            <a:xfrm>
              <a:off x="-49682309" y="654196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B9A10976-5DA5-9FD0-B76E-2BD8BFDEFC09}"/>
                </a:ext>
              </a:extLst>
            </p:cNvPr>
            <p:cNvSpPr/>
            <p:nvPr/>
          </p:nvSpPr>
          <p:spPr>
            <a:xfrm>
              <a:off x="-49837707" y="65414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25C514A6-A35B-8B54-6BF6-76B98F04B0E1}"/>
                </a:ext>
              </a:extLst>
            </p:cNvPr>
            <p:cNvSpPr/>
            <p:nvPr/>
          </p:nvSpPr>
          <p:spPr>
            <a:xfrm>
              <a:off x="-46494026" y="586864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957CC4DA-B81F-5DD5-0401-620CEBF373C7}"/>
                </a:ext>
              </a:extLst>
            </p:cNvPr>
            <p:cNvSpPr/>
            <p:nvPr/>
          </p:nvSpPr>
          <p:spPr>
            <a:xfrm>
              <a:off x="-49993508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C8BCC45C-2F09-4233-01C2-F5358895B784}"/>
                </a:ext>
              </a:extLst>
            </p:cNvPr>
            <p:cNvSpPr/>
            <p:nvPr/>
          </p:nvSpPr>
          <p:spPr>
            <a:xfrm>
              <a:off x="-49993428" y="734997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ABEFCE78-6C2D-C76D-67AE-E85D4143942D}"/>
                </a:ext>
              </a:extLst>
            </p:cNvPr>
            <p:cNvSpPr/>
            <p:nvPr/>
          </p:nvSpPr>
          <p:spPr>
            <a:xfrm>
              <a:off x="-49215711" y="896600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8443C65B-770E-9791-1653-500BEF4ACE3A}"/>
                </a:ext>
              </a:extLst>
            </p:cNvPr>
            <p:cNvSpPr/>
            <p:nvPr/>
          </p:nvSpPr>
          <p:spPr>
            <a:xfrm>
              <a:off x="-48204696" y="802337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1AB9EF6F-38DE-B8E9-481B-2559B0C8ADB1}"/>
                </a:ext>
              </a:extLst>
            </p:cNvPr>
            <p:cNvSpPr/>
            <p:nvPr/>
          </p:nvSpPr>
          <p:spPr>
            <a:xfrm>
              <a:off x="-49060313" y="896649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48458E84-60B6-9F91-15DA-B6D83A9BC94B}"/>
                </a:ext>
              </a:extLst>
            </p:cNvPr>
            <p:cNvSpPr/>
            <p:nvPr/>
          </p:nvSpPr>
          <p:spPr>
            <a:xfrm>
              <a:off x="-49371593" y="734981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0A72A612-3EF8-2110-07DC-19933E174884}"/>
                </a:ext>
              </a:extLst>
            </p:cNvPr>
            <p:cNvSpPr/>
            <p:nvPr/>
          </p:nvSpPr>
          <p:spPr>
            <a:xfrm>
              <a:off x="-49215389" y="734973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6928BF32-66B1-706D-166C-458E36FF8BE8}"/>
                </a:ext>
              </a:extLst>
            </p:cNvPr>
            <p:cNvSpPr/>
            <p:nvPr/>
          </p:nvSpPr>
          <p:spPr>
            <a:xfrm>
              <a:off x="-50615263" y="654188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040258C5-4B81-FE40-66DB-34697F72BF6C}"/>
                </a:ext>
              </a:extLst>
            </p:cNvPr>
            <p:cNvSpPr/>
            <p:nvPr/>
          </p:nvSpPr>
          <p:spPr>
            <a:xfrm>
              <a:off x="-48982573" y="802337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3A27D833-5546-DDE1-0D35-475F1A21A8B7}"/>
                </a:ext>
              </a:extLst>
            </p:cNvPr>
            <p:cNvSpPr/>
            <p:nvPr/>
          </p:nvSpPr>
          <p:spPr>
            <a:xfrm>
              <a:off x="-46804903" y="586888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28CFA846-2AEA-D1EA-2CC8-4DE7518FA2D5}"/>
                </a:ext>
              </a:extLst>
            </p:cNvPr>
            <p:cNvSpPr/>
            <p:nvPr/>
          </p:nvSpPr>
          <p:spPr>
            <a:xfrm>
              <a:off x="-50226082" y="586896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BADECBAE-CE66-ED09-B2DB-28A1D61228A8}"/>
                </a:ext>
              </a:extLst>
            </p:cNvPr>
            <p:cNvSpPr/>
            <p:nvPr/>
          </p:nvSpPr>
          <p:spPr>
            <a:xfrm>
              <a:off x="-50382447" y="586888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33847204-3C92-C519-68FA-EDDDA0F29067}"/>
                </a:ext>
              </a:extLst>
            </p:cNvPr>
            <p:cNvSpPr/>
            <p:nvPr/>
          </p:nvSpPr>
          <p:spPr>
            <a:xfrm>
              <a:off x="-49293612" y="80234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BBE946D0-7F9C-B016-10FB-58E8A0F4022F}"/>
                </a:ext>
              </a:extLst>
            </p:cNvPr>
            <p:cNvSpPr/>
            <p:nvPr/>
          </p:nvSpPr>
          <p:spPr>
            <a:xfrm>
              <a:off x="-50770661" y="654180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6C0BFE5F-499F-3CB6-D134-A141E88DA42A}"/>
                </a:ext>
              </a:extLst>
            </p:cNvPr>
            <p:cNvSpPr/>
            <p:nvPr/>
          </p:nvSpPr>
          <p:spPr>
            <a:xfrm>
              <a:off x="-47971880" y="734973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3320622E-C53D-5410-5A3D-D77E6EDCF3CF}"/>
                </a:ext>
              </a:extLst>
            </p:cNvPr>
            <p:cNvSpPr/>
            <p:nvPr/>
          </p:nvSpPr>
          <p:spPr>
            <a:xfrm>
              <a:off x="-47815596" y="734981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D77410FD-D95C-2342-EFBE-0EAA54506888}"/>
                </a:ext>
              </a:extLst>
            </p:cNvPr>
            <p:cNvSpPr/>
            <p:nvPr/>
          </p:nvSpPr>
          <p:spPr>
            <a:xfrm>
              <a:off x="-48126795" y="896649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05CA595F-0F19-D893-5B0E-42310F876DD4}"/>
                </a:ext>
              </a:extLst>
            </p:cNvPr>
            <p:cNvSpPr/>
            <p:nvPr/>
          </p:nvSpPr>
          <p:spPr>
            <a:xfrm>
              <a:off x="-49604328" y="80234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0EDFE93E-B517-5C4D-7D6F-E28EAC937116}"/>
                </a:ext>
              </a:extLst>
            </p:cNvPr>
            <p:cNvSpPr/>
            <p:nvPr/>
          </p:nvSpPr>
          <p:spPr>
            <a:xfrm>
              <a:off x="-47971558" y="896600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259057F7-26CF-A947-5669-2E09FA8F1125}"/>
                </a:ext>
              </a:extLst>
            </p:cNvPr>
            <p:cNvSpPr/>
            <p:nvPr/>
          </p:nvSpPr>
          <p:spPr>
            <a:xfrm>
              <a:off x="-47193842" y="734997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2DEA6B0A-16CA-13B7-E9B3-144198C1268C}"/>
                </a:ext>
              </a:extLst>
            </p:cNvPr>
            <p:cNvSpPr/>
            <p:nvPr/>
          </p:nvSpPr>
          <p:spPr>
            <a:xfrm>
              <a:off x="-47193761" y="896576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BE56F0E9-5079-6AA8-7929-EE076F37096D}"/>
                </a:ext>
              </a:extLst>
            </p:cNvPr>
            <p:cNvSpPr/>
            <p:nvPr/>
          </p:nvSpPr>
          <p:spPr>
            <a:xfrm>
              <a:off x="-50693244" y="586864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687461D0-3095-6765-2CDB-9F2AA5E2E348}"/>
                </a:ext>
              </a:extLst>
            </p:cNvPr>
            <p:cNvSpPr/>
            <p:nvPr/>
          </p:nvSpPr>
          <p:spPr>
            <a:xfrm>
              <a:off x="-51626278" y="748435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80E685ED-28DE-0785-9ABD-4CB750F004E4}"/>
                </a:ext>
              </a:extLst>
            </p:cNvPr>
            <p:cNvSpPr/>
            <p:nvPr/>
          </p:nvSpPr>
          <p:spPr>
            <a:xfrm>
              <a:off x="-51470718" y="748443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6A3DAB1F-87D5-5446-48D6-6B61FB32DF7A}"/>
                </a:ext>
              </a:extLst>
            </p:cNvPr>
            <p:cNvSpPr/>
            <p:nvPr/>
          </p:nvSpPr>
          <p:spPr>
            <a:xfrm>
              <a:off x="-49760129" y="802378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4A009EBE-5B99-BC07-E70A-52BCCD84FF65}"/>
                </a:ext>
              </a:extLst>
            </p:cNvPr>
            <p:cNvSpPr/>
            <p:nvPr/>
          </p:nvSpPr>
          <p:spPr>
            <a:xfrm>
              <a:off x="-49915527" y="802337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60C3889D-4FB7-818A-9091-49D537BA19B7}"/>
                </a:ext>
              </a:extLst>
            </p:cNvPr>
            <p:cNvSpPr/>
            <p:nvPr/>
          </p:nvSpPr>
          <p:spPr>
            <a:xfrm>
              <a:off x="-50070925" y="80234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922226CB-DDF1-46AC-EECC-6C87B0578BA8}"/>
                </a:ext>
              </a:extLst>
            </p:cNvPr>
            <p:cNvSpPr/>
            <p:nvPr/>
          </p:nvSpPr>
          <p:spPr>
            <a:xfrm>
              <a:off x="-50226565" y="80234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3E852053-8382-F9E1-9A30-77BE3F38770D}"/>
                </a:ext>
              </a:extLst>
            </p:cNvPr>
            <p:cNvSpPr/>
            <p:nvPr/>
          </p:nvSpPr>
          <p:spPr>
            <a:xfrm>
              <a:off x="-48671777" y="910062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E129810C-DE4D-BC9B-F391-A9CCF65F7EF9}"/>
                </a:ext>
              </a:extLst>
            </p:cNvPr>
            <p:cNvSpPr/>
            <p:nvPr/>
          </p:nvSpPr>
          <p:spPr>
            <a:xfrm>
              <a:off x="-50693244" y="802345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09B4BE2F-D457-53F8-513F-105CD52DF628}"/>
                </a:ext>
              </a:extLst>
            </p:cNvPr>
            <p:cNvSpPr/>
            <p:nvPr/>
          </p:nvSpPr>
          <p:spPr>
            <a:xfrm>
              <a:off x="-50382125" y="748435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02E23AD8-0C8B-16C2-843A-FD8E4DA0FED7}"/>
                </a:ext>
              </a:extLst>
            </p:cNvPr>
            <p:cNvSpPr/>
            <p:nvPr/>
          </p:nvSpPr>
          <p:spPr>
            <a:xfrm>
              <a:off x="-50226646" y="748443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CCB04DF0-BBBD-652D-9399-8ECE1A6C8821}"/>
                </a:ext>
              </a:extLst>
            </p:cNvPr>
            <p:cNvSpPr/>
            <p:nvPr/>
          </p:nvSpPr>
          <p:spPr>
            <a:xfrm>
              <a:off x="-48515412" y="910062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A8E45223-CC8D-E370-0C73-5766E920329A}"/>
                </a:ext>
              </a:extLst>
            </p:cNvPr>
            <p:cNvSpPr/>
            <p:nvPr/>
          </p:nvSpPr>
          <p:spPr>
            <a:xfrm>
              <a:off x="-49915447" y="748435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E95E8450-4AE6-066B-70B9-5E56855B45DC}"/>
                </a:ext>
              </a:extLst>
            </p:cNvPr>
            <p:cNvSpPr/>
            <p:nvPr/>
          </p:nvSpPr>
          <p:spPr>
            <a:xfrm>
              <a:off x="-45716631" y="613779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3F573760-E35D-8854-9D4B-3E652A9DCADC}"/>
                </a:ext>
              </a:extLst>
            </p:cNvPr>
            <p:cNvSpPr/>
            <p:nvPr/>
          </p:nvSpPr>
          <p:spPr>
            <a:xfrm>
              <a:off x="-46415964" y="492658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4121BC69-F8C9-751D-CC70-E8D6E04BCCAA}"/>
                </a:ext>
              </a:extLst>
            </p:cNvPr>
            <p:cNvSpPr/>
            <p:nvPr/>
          </p:nvSpPr>
          <p:spPr>
            <a:xfrm>
              <a:off x="-47193761" y="788843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8614C2BB-1E14-18AF-4256-EF98C58C8DE3}"/>
                </a:ext>
              </a:extLst>
            </p:cNvPr>
            <p:cNvSpPr/>
            <p:nvPr/>
          </p:nvSpPr>
          <p:spPr>
            <a:xfrm>
              <a:off x="-47349643" y="788811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A3FCCF61-1219-3B3C-3434-E4989644BDE4}"/>
                </a:ext>
              </a:extLst>
            </p:cNvPr>
            <p:cNvSpPr/>
            <p:nvPr/>
          </p:nvSpPr>
          <p:spPr>
            <a:xfrm>
              <a:off x="-47505041" y="788860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FA16AB7F-A519-6D59-B2E2-F74D58D93B40}"/>
                </a:ext>
              </a:extLst>
            </p:cNvPr>
            <p:cNvSpPr/>
            <p:nvPr/>
          </p:nvSpPr>
          <p:spPr>
            <a:xfrm>
              <a:off x="-47660439" y="788843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763835A0-C8E4-52B9-BBBA-2396A70BA8DA}"/>
                </a:ext>
              </a:extLst>
            </p:cNvPr>
            <p:cNvSpPr/>
            <p:nvPr/>
          </p:nvSpPr>
          <p:spPr>
            <a:xfrm>
              <a:off x="-47816079" y="788843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AA215F96-4033-EFAE-7DA8-AE5B09E5B815}"/>
                </a:ext>
              </a:extLst>
            </p:cNvPr>
            <p:cNvSpPr/>
            <p:nvPr/>
          </p:nvSpPr>
          <p:spPr>
            <a:xfrm>
              <a:off x="-48671294" y="748435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1607F785-53B9-CD35-DEB0-2FC441CE121E}"/>
                </a:ext>
              </a:extLst>
            </p:cNvPr>
            <p:cNvSpPr/>
            <p:nvPr/>
          </p:nvSpPr>
          <p:spPr>
            <a:xfrm>
              <a:off x="-48515976" y="748435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92136E43-36EF-EFD6-E929-09DF220EFA54}"/>
                </a:ext>
              </a:extLst>
            </p:cNvPr>
            <p:cNvSpPr/>
            <p:nvPr/>
          </p:nvSpPr>
          <p:spPr>
            <a:xfrm>
              <a:off x="-47971719" y="788852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FE568A05-7839-F4A1-5A45-FD3F0F450559}"/>
                </a:ext>
              </a:extLst>
            </p:cNvPr>
            <p:cNvSpPr/>
            <p:nvPr/>
          </p:nvSpPr>
          <p:spPr>
            <a:xfrm>
              <a:off x="-48282677" y="788843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54CB8299-D0DA-1529-FC9B-AF06DFD3CEB7}"/>
                </a:ext>
              </a:extLst>
            </p:cNvPr>
            <p:cNvSpPr/>
            <p:nvPr/>
          </p:nvSpPr>
          <p:spPr>
            <a:xfrm>
              <a:off x="-48593635" y="788852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A79489B0-F713-6E12-C235-864D74523B94}"/>
                </a:ext>
              </a:extLst>
            </p:cNvPr>
            <p:cNvSpPr/>
            <p:nvPr/>
          </p:nvSpPr>
          <p:spPr>
            <a:xfrm>
              <a:off x="-48904592" y="788843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171A942B-2848-BC20-5959-6CE9B5B2A974}"/>
                </a:ext>
              </a:extLst>
            </p:cNvPr>
            <p:cNvSpPr/>
            <p:nvPr/>
          </p:nvSpPr>
          <p:spPr>
            <a:xfrm>
              <a:off x="-49215631" y="788852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C7ABD930-70E1-4DC0-743C-9D38FD5C4D43}"/>
                </a:ext>
              </a:extLst>
            </p:cNvPr>
            <p:cNvSpPr/>
            <p:nvPr/>
          </p:nvSpPr>
          <p:spPr>
            <a:xfrm>
              <a:off x="-49371271" y="788843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8048C8AB-2C67-5E2A-D975-F729C979AA5B}"/>
                </a:ext>
              </a:extLst>
            </p:cNvPr>
            <p:cNvSpPr/>
            <p:nvPr/>
          </p:nvSpPr>
          <p:spPr>
            <a:xfrm>
              <a:off x="-49526911" y="788843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AB5A10E3-3BA3-FC92-19DA-4172D5A5B72F}"/>
                </a:ext>
              </a:extLst>
            </p:cNvPr>
            <p:cNvSpPr/>
            <p:nvPr/>
          </p:nvSpPr>
          <p:spPr>
            <a:xfrm>
              <a:off x="-47271903" y="748435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552A547B-2301-41B3-7620-0D69412F6BC2}"/>
                </a:ext>
              </a:extLst>
            </p:cNvPr>
            <p:cNvSpPr/>
            <p:nvPr/>
          </p:nvSpPr>
          <p:spPr>
            <a:xfrm>
              <a:off x="-45561072" y="613771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B07D9FA7-4242-6F59-D878-A790E843F587}"/>
                </a:ext>
              </a:extLst>
            </p:cNvPr>
            <p:cNvSpPr/>
            <p:nvPr/>
          </p:nvSpPr>
          <p:spPr>
            <a:xfrm>
              <a:off x="-49682309" y="788860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9CDE4572-E495-C8DA-5436-6D9A2AC7E9BE}"/>
                </a:ext>
              </a:extLst>
            </p:cNvPr>
            <p:cNvSpPr/>
            <p:nvPr/>
          </p:nvSpPr>
          <p:spPr>
            <a:xfrm>
              <a:off x="-46805225" y="748435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D87323AA-8C4B-5B95-E5F7-EE0824936A1D}"/>
                </a:ext>
              </a:extLst>
            </p:cNvPr>
            <p:cNvSpPr/>
            <p:nvPr/>
          </p:nvSpPr>
          <p:spPr>
            <a:xfrm>
              <a:off x="-49837707" y="788811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CE5D828B-5A4C-10A3-248C-9F93FA9096A6}"/>
                </a:ext>
              </a:extLst>
            </p:cNvPr>
            <p:cNvSpPr/>
            <p:nvPr/>
          </p:nvSpPr>
          <p:spPr>
            <a:xfrm>
              <a:off x="-51237017" y="761985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CD2C0B9D-EEC3-855F-76DE-DFE9C2F9522C}"/>
                </a:ext>
              </a:extLst>
            </p:cNvPr>
            <p:cNvSpPr/>
            <p:nvPr/>
          </p:nvSpPr>
          <p:spPr>
            <a:xfrm>
              <a:off x="-51081780" y="76193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E4D1A8A0-1343-9F06-2280-BC7E8F970A16}"/>
                </a:ext>
              </a:extLst>
            </p:cNvPr>
            <p:cNvSpPr/>
            <p:nvPr/>
          </p:nvSpPr>
          <p:spPr>
            <a:xfrm>
              <a:off x="-49993508" y="788843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1A7B3C39-A808-353C-1789-37EBE2C480B6}"/>
                </a:ext>
              </a:extLst>
            </p:cNvPr>
            <p:cNvSpPr/>
            <p:nvPr/>
          </p:nvSpPr>
          <p:spPr>
            <a:xfrm>
              <a:off x="-50771144" y="761985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91692B8E-5672-60BE-2966-C17CD67FFB69}"/>
                </a:ext>
              </a:extLst>
            </p:cNvPr>
            <p:cNvSpPr/>
            <p:nvPr/>
          </p:nvSpPr>
          <p:spPr>
            <a:xfrm>
              <a:off x="-50459945" y="788819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165DE64C-0EDF-BE03-EB30-697FC3E9EB46}"/>
                </a:ext>
              </a:extLst>
            </p:cNvPr>
            <p:cNvSpPr/>
            <p:nvPr/>
          </p:nvSpPr>
          <p:spPr>
            <a:xfrm>
              <a:off x="-45405754" y="6137715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1B0FEF3B-AB6B-3311-9DBC-102DFC979423}"/>
                </a:ext>
              </a:extLst>
            </p:cNvPr>
            <p:cNvSpPr/>
            <p:nvPr/>
          </p:nvSpPr>
          <p:spPr>
            <a:xfrm>
              <a:off x="-48904592" y="92350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1EB102C1-D7E2-2C97-F65D-0AB30B83064A}"/>
                </a:ext>
              </a:extLst>
            </p:cNvPr>
            <p:cNvSpPr/>
            <p:nvPr/>
          </p:nvSpPr>
          <p:spPr>
            <a:xfrm>
              <a:off x="-50615263" y="788860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6909E225-2C6A-8D4A-7C37-39A6370DCB82}"/>
                </a:ext>
              </a:extLst>
            </p:cNvPr>
            <p:cNvSpPr/>
            <p:nvPr/>
          </p:nvSpPr>
          <p:spPr>
            <a:xfrm>
              <a:off x="-49993508" y="761912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4A3CC8FB-CE71-70CD-8B3F-E2D85094B7B9}"/>
                </a:ext>
              </a:extLst>
            </p:cNvPr>
            <p:cNvSpPr/>
            <p:nvPr/>
          </p:nvSpPr>
          <p:spPr>
            <a:xfrm>
              <a:off x="-51237017" y="627321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D9588008-BBCD-CA79-9384-9D694E27A175}"/>
                </a:ext>
              </a:extLst>
            </p:cNvPr>
            <p:cNvSpPr/>
            <p:nvPr/>
          </p:nvSpPr>
          <p:spPr>
            <a:xfrm>
              <a:off x="-49682389" y="76193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5436B134-F4E5-F124-6968-E814C53EE9FC}"/>
                </a:ext>
              </a:extLst>
            </p:cNvPr>
            <p:cNvSpPr/>
            <p:nvPr/>
          </p:nvSpPr>
          <p:spPr>
            <a:xfrm>
              <a:off x="-46105490" y="573427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65491127-E52C-B4B5-1DCD-304BDE6E9485}"/>
                </a:ext>
              </a:extLst>
            </p:cNvPr>
            <p:cNvSpPr/>
            <p:nvPr/>
          </p:nvSpPr>
          <p:spPr>
            <a:xfrm>
              <a:off x="-48282677" y="92350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BF8A34F5-509E-ABEE-81F9-480A5BEB0F21}"/>
                </a:ext>
              </a:extLst>
            </p:cNvPr>
            <p:cNvSpPr/>
            <p:nvPr/>
          </p:nvSpPr>
          <p:spPr>
            <a:xfrm>
              <a:off x="-49215711" y="76193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5322B86D-FD31-FAD8-D0F8-90F9C1BE2A80}"/>
                </a:ext>
              </a:extLst>
            </p:cNvPr>
            <p:cNvSpPr/>
            <p:nvPr/>
          </p:nvSpPr>
          <p:spPr>
            <a:xfrm>
              <a:off x="-49060313" y="761985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6C5C4CEC-2D17-DDF7-7BB0-40CB91B98F06}"/>
                </a:ext>
              </a:extLst>
            </p:cNvPr>
            <p:cNvSpPr/>
            <p:nvPr/>
          </p:nvSpPr>
          <p:spPr>
            <a:xfrm>
              <a:off x="-50770661" y="7888439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16FB3861-9A7E-97EC-4B28-4ECBF201A597}"/>
                </a:ext>
              </a:extLst>
            </p:cNvPr>
            <p:cNvSpPr/>
            <p:nvPr/>
          </p:nvSpPr>
          <p:spPr>
            <a:xfrm>
              <a:off x="-51081780" y="627273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01F18FC5-6F76-958D-CF24-6ED067AB82F7}"/>
                </a:ext>
              </a:extLst>
            </p:cNvPr>
            <p:cNvSpPr/>
            <p:nvPr/>
          </p:nvSpPr>
          <p:spPr>
            <a:xfrm>
              <a:off x="-46260807" y="5734272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C0303013-32A9-09BA-6613-640437D0BDE6}"/>
                </a:ext>
              </a:extLst>
            </p:cNvPr>
            <p:cNvSpPr/>
            <p:nvPr/>
          </p:nvSpPr>
          <p:spPr>
            <a:xfrm>
              <a:off x="-47971719" y="923515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4D3A0961-5331-334F-C208-F06064DAD020}"/>
                </a:ext>
              </a:extLst>
            </p:cNvPr>
            <p:cNvSpPr/>
            <p:nvPr/>
          </p:nvSpPr>
          <p:spPr>
            <a:xfrm>
              <a:off x="-50771144" y="627321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13B317B4-C8F6-439F-1843-53406024DD73}"/>
                </a:ext>
              </a:extLst>
            </p:cNvPr>
            <p:cNvSpPr/>
            <p:nvPr/>
          </p:nvSpPr>
          <p:spPr>
            <a:xfrm>
              <a:off x="-48126795" y="761985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4259CBCB-51A9-7095-AB4B-F9E2E7FCB78D}"/>
                </a:ext>
              </a:extLst>
            </p:cNvPr>
            <p:cNvSpPr/>
            <p:nvPr/>
          </p:nvSpPr>
          <p:spPr>
            <a:xfrm>
              <a:off x="-47971558" y="76193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A971A0B8-E945-43B0-E528-5006E95F116B}"/>
                </a:ext>
              </a:extLst>
            </p:cNvPr>
            <p:cNvSpPr/>
            <p:nvPr/>
          </p:nvSpPr>
          <p:spPr>
            <a:xfrm>
              <a:off x="-47816079" y="92350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ED9DD67B-26E4-8498-79B8-ADD951CF7BE8}"/>
                </a:ext>
              </a:extLst>
            </p:cNvPr>
            <p:cNvSpPr/>
            <p:nvPr/>
          </p:nvSpPr>
          <p:spPr>
            <a:xfrm>
              <a:off x="-45950091" y="627321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8F8759AC-0DE1-1267-5752-B00A3EE81558}"/>
                </a:ext>
              </a:extLst>
            </p:cNvPr>
            <p:cNvSpPr/>
            <p:nvPr/>
          </p:nvSpPr>
          <p:spPr>
            <a:xfrm>
              <a:off x="-47504880" y="7619370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3AB3DCFE-198C-D245-1A80-03E69AEE59F0}"/>
                </a:ext>
              </a:extLst>
            </p:cNvPr>
            <p:cNvSpPr/>
            <p:nvPr/>
          </p:nvSpPr>
          <p:spPr>
            <a:xfrm>
              <a:off x="-46105490" y="627273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F214D31C-E013-EAFA-01CE-31C5D082ACD2}"/>
                </a:ext>
              </a:extLst>
            </p:cNvPr>
            <p:cNvSpPr/>
            <p:nvPr/>
          </p:nvSpPr>
          <p:spPr>
            <a:xfrm>
              <a:off x="-47193761" y="7619128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DD7ADACD-57C0-0D07-67AD-E10D05A073E4}"/>
                </a:ext>
              </a:extLst>
            </p:cNvPr>
            <p:cNvSpPr/>
            <p:nvPr/>
          </p:nvSpPr>
          <p:spPr>
            <a:xfrm>
              <a:off x="-47660439" y="9235076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F845C015-534D-46C3-E8EB-442C5022585E}"/>
                </a:ext>
              </a:extLst>
            </p:cNvPr>
            <p:cNvSpPr/>
            <p:nvPr/>
          </p:nvSpPr>
          <p:spPr>
            <a:xfrm>
              <a:off x="-46415964" y="627321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FFF90CE3-1F89-8424-91D2-F8BAC98927BE}"/>
                </a:ext>
              </a:extLst>
            </p:cNvPr>
            <p:cNvSpPr/>
            <p:nvPr/>
          </p:nvSpPr>
          <p:spPr>
            <a:xfrm>
              <a:off x="-45716309" y="559893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0B9B99FC-D681-EF65-A212-3B3E6F96CCC6}"/>
                </a:ext>
              </a:extLst>
            </p:cNvPr>
            <p:cNvSpPr/>
            <p:nvPr/>
          </p:nvSpPr>
          <p:spPr>
            <a:xfrm>
              <a:off x="-47505041" y="923523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17379192-A628-5798-AFDF-C217BFEF4F13}"/>
                </a:ext>
              </a:extLst>
            </p:cNvPr>
            <p:cNvSpPr/>
            <p:nvPr/>
          </p:nvSpPr>
          <p:spPr>
            <a:xfrm>
              <a:off x="-47893738" y="9370094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2DA59D53-26EC-B451-7967-57A4EC86811B}"/>
                </a:ext>
              </a:extLst>
            </p:cNvPr>
            <p:cNvSpPr/>
            <p:nvPr/>
          </p:nvSpPr>
          <p:spPr>
            <a:xfrm>
              <a:off x="-47193761" y="627249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7C8908ED-D91C-5E8F-0BC7-2AB365F6AAB1}"/>
                </a:ext>
              </a:extLst>
            </p:cNvPr>
            <p:cNvSpPr/>
            <p:nvPr/>
          </p:nvSpPr>
          <p:spPr>
            <a:xfrm>
              <a:off x="-47504880" y="6272733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09E12ADA-84A2-D496-F247-8CFB59C7CC38}"/>
                </a:ext>
              </a:extLst>
            </p:cNvPr>
            <p:cNvSpPr/>
            <p:nvPr/>
          </p:nvSpPr>
          <p:spPr>
            <a:xfrm>
              <a:off x="-49993508" y="6272491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88764F03-487B-B1D9-FF0F-B1B63980E444}"/>
                </a:ext>
              </a:extLst>
            </p:cNvPr>
            <p:cNvSpPr/>
            <p:nvPr/>
          </p:nvSpPr>
          <p:spPr>
            <a:xfrm>
              <a:off x="-49915447" y="8292607"/>
              <a:ext cx="77336" cy="773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1FC2EEA5-1530-89AF-5981-4BF6E10B7A72}"/>
                </a:ext>
              </a:extLst>
            </p:cNvPr>
            <p:cNvSpPr/>
            <p:nvPr/>
          </p:nvSpPr>
          <p:spPr>
            <a:xfrm>
              <a:off x="-50382447" y="775390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49D82B1A-6CA8-BE55-8F77-77E1CEC6D968}"/>
                </a:ext>
              </a:extLst>
            </p:cNvPr>
            <p:cNvSpPr/>
            <p:nvPr/>
          </p:nvSpPr>
          <p:spPr>
            <a:xfrm>
              <a:off x="-49915124" y="775390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F7BDFBB2-1660-E4CF-FDD7-83804516DC29}"/>
                </a:ext>
              </a:extLst>
            </p:cNvPr>
            <p:cNvSpPr/>
            <p:nvPr/>
          </p:nvSpPr>
          <p:spPr>
            <a:xfrm>
              <a:off x="-50148584" y="627313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6D264563-A6CB-6FB3-DCC6-7D393FDF760F}"/>
                </a:ext>
              </a:extLst>
            </p:cNvPr>
            <p:cNvSpPr/>
            <p:nvPr/>
          </p:nvSpPr>
          <p:spPr>
            <a:xfrm>
              <a:off x="-47038363" y="627313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CB578531-F189-D966-F372-5ADC1E5FAFAC}"/>
                </a:ext>
              </a:extLst>
            </p:cNvPr>
            <p:cNvSpPr/>
            <p:nvPr/>
          </p:nvSpPr>
          <p:spPr>
            <a:xfrm>
              <a:off x="-48049298" y="937049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9FA6A9F0-2E07-080F-8AAA-51FDAE7F4D20}"/>
                </a:ext>
              </a:extLst>
            </p:cNvPr>
            <p:cNvSpPr/>
            <p:nvPr/>
          </p:nvSpPr>
          <p:spPr>
            <a:xfrm>
              <a:off x="-46572087" y="627265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CE14C20A-5391-5EBA-54FF-CC1565F89AAB}"/>
                </a:ext>
              </a:extLst>
            </p:cNvPr>
            <p:cNvSpPr/>
            <p:nvPr/>
          </p:nvSpPr>
          <p:spPr>
            <a:xfrm>
              <a:off x="-50615021" y="573427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566A930B-DAEF-6B68-7C06-B0467D29AB5F}"/>
                </a:ext>
              </a:extLst>
            </p:cNvPr>
            <p:cNvSpPr/>
            <p:nvPr/>
          </p:nvSpPr>
          <p:spPr>
            <a:xfrm>
              <a:off x="-48982654" y="775382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7D143D82-07CC-8D48-4570-04CA8DABE63E}"/>
                </a:ext>
              </a:extLst>
            </p:cNvPr>
            <p:cNvSpPr/>
            <p:nvPr/>
          </p:nvSpPr>
          <p:spPr>
            <a:xfrm>
              <a:off x="-50615101" y="627265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DCD5B891-82EA-AD76-A181-A837A757B360}"/>
                </a:ext>
              </a:extLst>
            </p:cNvPr>
            <p:cNvSpPr/>
            <p:nvPr/>
          </p:nvSpPr>
          <p:spPr>
            <a:xfrm>
              <a:off x="-45794049" y="627265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66026520-7E70-16B9-F5F8-AE9E63C13F19}"/>
                </a:ext>
              </a:extLst>
            </p:cNvPr>
            <p:cNvSpPr/>
            <p:nvPr/>
          </p:nvSpPr>
          <p:spPr>
            <a:xfrm>
              <a:off x="-48126876" y="923507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851C728C-0516-812E-975F-04ED0719E357}"/>
                </a:ext>
              </a:extLst>
            </p:cNvPr>
            <p:cNvSpPr/>
            <p:nvPr/>
          </p:nvSpPr>
          <p:spPr>
            <a:xfrm>
              <a:off x="-49915124" y="640726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99E47FFB-D554-63DC-F7F9-A540B6474A0E}"/>
                </a:ext>
              </a:extLst>
            </p:cNvPr>
            <p:cNvSpPr/>
            <p:nvPr/>
          </p:nvSpPr>
          <p:spPr>
            <a:xfrm>
              <a:off x="-48204535" y="775382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3458061A-D85D-C523-803E-BCD7167EA9F0}"/>
                </a:ext>
              </a:extLst>
            </p:cNvPr>
            <p:cNvSpPr/>
            <p:nvPr/>
          </p:nvSpPr>
          <p:spPr>
            <a:xfrm>
              <a:off x="-49060071" y="923507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CC50944B-F4A6-0B54-D281-96C0318377F2}"/>
                </a:ext>
              </a:extLst>
            </p:cNvPr>
            <p:cNvSpPr/>
            <p:nvPr/>
          </p:nvSpPr>
          <p:spPr>
            <a:xfrm>
              <a:off x="-47271984" y="910062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6E084BAC-FF09-CB2C-15DF-4254E4A003F2}"/>
                </a:ext>
              </a:extLst>
            </p:cNvPr>
            <p:cNvSpPr/>
            <p:nvPr/>
          </p:nvSpPr>
          <p:spPr>
            <a:xfrm>
              <a:off x="-45872191" y="559949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D391C563-AD3F-EBA7-5259-7567F1298BAE}"/>
                </a:ext>
              </a:extLst>
            </p:cNvPr>
            <p:cNvSpPr/>
            <p:nvPr/>
          </p:nvSpPr>
          <p:spPr>
            <a:xfrm>
              <a:off x="-46572087" y="492601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A0D2752D-E415-0D10-C085-B1B90E4FE2F2}"/>
                </a:ext>
              </a:extLst>
            </p:cNvPr>
            <p:cNvSpPr/>
            <p:nvPr/>
          </p:nvSpPr>
          <p:spPr>
            <a:xfrm>
              <a:off x="-48204535" y="910046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FB980117-4617-6468-C612-3BD27926039D}"/>
                </a:ext>
              </a:extLst>
            </p:cNvPr>
            <p:cNvSpPr/>
            <p:nvPr/>
          </p:nvSpPr>
          <p:spPr>
            <a:xfrm>
              <a:off x="-47271984" y="775398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54DB9943-0F13-9D0D-33B7-4433C9B93456}"/>
                </a:ext>
              </a:extLst>
            </p:cNvPr>
            <p:cNvSpPr/>
            <p:nvPr/>
          </p:nvSpPr>
          <p:spPr>
            <a:xfrm>
              <a:off x="-47038363" y="761977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710E5E90-648C-A3E2-CD78-23BD4A6E3AE1}"/>
                </a:ext>
              </a:extLst>
            </p:cNvPr>
            <p:cNvSpPr/>
            <p:nvPr/>
          </p:nvSpPr>
          <p:spPr>
            <a:xfrm>
              <a:off x="-46572087" y="573427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CD69F435-AECC-2626-19A2-EEA9EBCCB380}"/>
                </a:ext>
              </a:extLst>
            </p:cNvPr>
            <p:cNvSpPr/>
            <p:nvPr/>
          </p:nvSpPr>
          <p:spPr>
            <a:xfrm>
              <a:off x="-48282677" y="761928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99AA3E8E-C388-DA01-8E4D-AFC59C38CAB0}"/>
                </a:ext>
              </a:extLst>
            </p:cNvPr>
            <p:cNvSpPr/>
            <p:nvPr/>
          </p:nvSpPr>
          <p:spPr>
            <a:xfrm>
              <a:off x="-51237500" y="788852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50C1EE3B-9062-1CFD-F3E3-8E619A683BAE}"/>
                </a:ext>
              </a:extLst>
            </p:cNvPr>
            <p:cNvSpPr/>
            <p:nvPr/>
          </p:nvSpPr>
          <p:spPr>
            <a:xfrm>
              <a:off x="-51081860" y="788860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8179D7F9-6B9D-89B2-F8FB-6C6BE3E192AA}"/>
                </a:ext>
              </a:extLst>
            </p:cNvPr>
            <p:cNvSpPr/>
            <p:nvPr/>
          </p:nvSpPr>
          <p:spPr>
            <a:xfrm>
              <a:off x="-50926301" y="788860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256DA3FB-7E87-DAEF-A77E-8290BD18B54C}"/>
                </a:ext>
              </a:extLst>
            </p:cNvPr>
            <p:cNvSpPr/>
            <p:nvPr/>
          </p:nvSpPr>
          <p:spPr>
            <a:xfrm>
              <a:off x="-48904431" y="761928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95F75E7A-F4CB-AE4A-D02F-1BE58E88B6B2}"/>
                </a:ext>
              </a:extLst>
            </p:cNvPr>
            <p:cNvSpPr/>
            <p:nvPr/>
          </p:nvSpPr>
          <p:spPr>
            <a:xfrm>
              <a:off x="-50148584" y="761977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E3134B05-0107-ACDB-A099-2BFB96D8FED6}"/>
                </a:ext>
              </a:extLst>
            </p:cNvPr>
            <p:cNvSpPr/>
            <p:nvPr/>
          </p:nvSpPr>
          <p:spPr>
            <a:xfrm>
              <a:off x="-50615101" y="761928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35E28367-6A16-209F-790F-0A20443B43E6}"/>
                </a:ext>
              </a:extLst>
            </p:cNvPr>
            <p:cNvSpPr/>
            <p:nvPr/>
          </p:nvSpPr>
          <p:spPr>
            <a:xfrm>
              <a:off x="-50304063" y="788852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980DEE9F-A3F0-B9D7-74D9-6B6C894066A0}"/>
                </a:ext>
              </a:extLst>
            </p:cNvPr>
            <p:cNvSpPr/>
            <p:nvPr/>
          </p:nvSpPr>
          <p:spPr>
            <a:xfrm>
              <a:off x="-50148665" y="788852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282E4307-E29E-01BF-8F6A-DA3CA6A24C18}"/>
                </a:ext>
              </a:extLst>
            </p:cNvPr>
            <p:cNvSpPr/>
            <p:nvPr/>
          </p:nvSpPr>
          <p:spPr>
            <a:xfrm>
              <a:off x="-45793968" y="573427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85C46383-4DCD-938B-E36B-E915DC9BCB40}"/>
                </a:ext>
              </a:extLst>
            </p:cNvPr>
            <p:cNvSpPr/>
            <p:nvPr/>
          </p:nvSpPr>
          <p:spPr>
            <a:xfrm>
              <a:off x="-51393140" y="761928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5C4863C0-836E-5D2E-6821-9D0F1E6C4B59}"/>
                </a:ext>
              </a:extLst>
            </p:cNvPr>
            <p:cNvSpPr/>
            <p:nvPr/>
          </p:nvSpPr>
          <p:spPr>
            <a:xfrm>
              <a:off x="-46960543" y="748435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4CE41A46-5332-0A6E-6CB9-3B04E58FCC52}"/>
                </a:ext>
              </a:extLst>
            </p:cNvPr>
            <p:cNvSpPr/>
            <p:nvPr/>
          </p:nvSpPr>
          <p:spPr>
            <a:xfrm>
              <a:off x="-47427302" y="748451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3353C037-B9D4-38F5-7059-FF0133C64CE7}"/>
                </a:ext>
              </a:extLst>
            </p:cNvPr>
            <p:cNvSpPr/>
            <p:nvPr/>
          </p:nvSpPr>
          <p:spPr>
            <a:xfrm>
              <a:off x="-47271984" y="640734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F639859B-5E64-8A43-AA50-0719672C428E}"/>
                </a:ext>
              </a:extLst>
            </p:cNvPr>
            <p:cNvSpPr/>
            <p:nvPr/>
          </p:nvSpPr>
          <p:spPr>
            <a:xfrm>
              <a:off x="-48982654" y="910046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61E88CA6-B97E-4AEA-8382-C6ABBD96446C}"/>
                </a:ext>
              </a:extLst>
            </p:cNvPr>
            <p:cNvSpPr/>
            <p:nvPr/>
          </p:nvSpPr>
          <p:spPr>
            <a:xfrm>
              <a:off x="-49060071" y="788843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31F104EB-4F07-CF03-4F86-A1D5C05B1409}"/>
                </a:ext>
              </a:extLst>
            </p:cNvPr>
            <p:cNvSpPr/>
            <p:nvPr/>
          </p:nvSpPr>
          <p:spPr>
            <a:xfrm>
              <a:off x="-47038363" y="896640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5ABD50E8-DB91-EABC-1B90-7362B8F78A52}"/>
                </a:ext>
              </a:extLst>
            </p:cNvPr>
            <p:cNvSpPr/>
            <p:nvPr/>
          </p:nvSpPr>
          <p:spPr>
            <a:xfrm>
              <a:off x="-47504880" y="896592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775FF4C6-61BD-E1EF-4C9C-507F70D38C3F}"/>
                </a:ext>
              </a:extLst>
            </p:cNvPr>
            <p:cNvSpPr/>
            <p:nvPr/>
          </p:nvSpPr>
          <p:spPr>
            <a:xfrm>
              <a:off x="-47660600" y="896624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EC584DB3-9BBC-2DBE-F8B2-E0C0CB4F3B31}"/>
                </a:ext>
              </a:extLst>
            </p:cNvPr>
            <p:cNvSpPr/>
            <p:nvPr/>
          </p:nvSpPr>
          <p:spPr>
            <a:xfrm>
              <a:off x="-51237500" y="654188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DDBD24F8-E3AA-2689-2D24-64E52F38BAFA}"/>
                </a:ext>
              </a:extLst>
            </p:cNvPr>
            <p:cNvSpPr/>
            <p:nvPr/>
          </p:nvSpPr>
          <p:spPr>
            <a:xfrm>
              <a:off x="-48204535" y="748459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91C63530-0094-2AFC-EC4A-846D73392E86}"/>
                </a:ext>
              </a:extLst>
            </p:cNvPr>
            <p:cNvSpPr/>
            <p:nvPr/>
          </p:nvSpPr>
          <p:spPr>
            <a:xfrm>
              <a:off x="-48126876" y="788843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A6B4961F-1BC9-8006-679E-ED43B68E6C61}"/>
                </a:ext>
              </a:extLst>
            </p:cNvPr>
            <p:cNvSpPr/>
            <p:nvPr/>
          </p:nvSpPr>
          <p:spPr>
            <a:xfrm>
              <a:off x="-48282677" y="896592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FF0E47FE-A5F8-20F4-96CC-66C43DF9DE4E}"/>
                </a:ext>
              </a:extLst>
            </p:cNvPr>
            <p:cNvSpPr/>
            <p:nvPr/>
          </p:nvSpPr>
          <p:spPr>
            <a:xfrm>
              <a:off x="-51081860" y="654196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0DBFC90F-0BAC-97AB-41A6-C10A3D58A3B4}"/>
                </a:ext>
              </a:extLst>
            </p:cNvPr>
            <p:cNvSpPr/>
            <p:nvPr/>
          </p:nvSpPr>
          <p:spPr>
            <a:xfrm>
              <a:off x="-48982654" y="748459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29A8917F-6D55-F1C4-C24A-D0201D244149}"/>
                </a:ext>
              </a:extLst>
            </p:cNvPr>
            <p:cNvSpPr/>
            <p:nvPr/>
          </p:nvSpPr>
          <p:spPr>
            <a:xfrm>
              <a:off x="-50926301" y="654196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E7941692-3256-A8F0-7D62-FC9224266D92}"/>
                </a:ext>
              </a:extLst>
            </p:cNvPr>
            <p:cNvSpPr/>
            <p:nvPr/>
          </p:nvSpPr>
          <p:spPr>
            <a:xfrm>
              <a:off x="-48904431" y="896592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46AF5442-FEFB-2995-0C75-F025B9034362}"/>
                </a:ext>
              </a:extLst>
            </p:cNvPr>
            <p:cNvSpPr/>
            <p:nvPr/>
          </p:nvSpPr>
          <p:spPr>
            <a:xfrm>
              <a:off x="-50304063" y="654188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74DD5F04-56D5-86BA-0792-359A65A11878}"/>
                </a:ext>
              </a:extLst>
            </p:cNvPr>
            <p:cNvSpPr/>
            <p:nvPr/>
          </p:nvSpPr>
          <p:spPr>
            <a:xfrm>
              <a:off x="-47038443" y="788852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396005CD-2C70-2BDE-5FFC-946B013ECA9E}"/>
                </a:ext>
              </a:extLst>
            </p:cNvPr>
            <p:cNvSpPr/>
            <p:nvPr/>
          </p:nvSpPr>
          <p:spPr>
            <a:xfrm>
              <a:off x="-46883126" y="788852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5D1D7FD2-AFF9-8681-6E59-432107793038}"/>
                </a:ext>
              </a:extLst>
            </p:cNvPr>
            <p:cNvSpPr/>
            <p:nvPr/>
          </p:nvSpPr>
          <p:spPr>
            <a:xfrm>
              <a:off x="-51470638" y="802378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57AE420E-29ED-53A5-F19A-C5EFCAFE98A9}"/>
                </a:ext>
              </a:extLst>
            </p:cNvPr>
            <p:cNvSpPr/>
            <p:nvPr/>
          </p:nvSpPr>
          <p:spPr>
            <a:xfrm>
              <a:off x="-46960543" y="883098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3DC2CA46-E87C-7B31-B2DE-1EBC07180A1A}"/>
                </a:ext>
              </a:extLst>
            </p:cNvPr>
            <p:cNvSpPr/>
            <p:nvPr/>
          </p:nvSpPr>
          <p:spPr>
            <a:xfrm>
              <a:off x="-50148665" y="654188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73ADAE61-EA78-511E-73C9-9FD7DF71C097}"/>
                </a:ext>
              </a:extLst>
            </p:cNvPr>
            <p:cNvSpPr/>
            <p:nvPr/>
          </p:nvSpPr>
          <p:spPr>
            <a:xfrm>
              <a:off x="-49759887" y="748451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561387FD-BDA9-DB55-0222-546B47C930C5}"/>
                </a:ext>
              </a:extLst>
            </p:cNvPr>
            <p:cNvSpPr/>
            <p:nvPr/>
          </p:nvSpPr>
          <p:spPr>
            <a:xfrm>
              <a:off x="-47038443" y="654188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81D8FADD-0F3D-6456-7B24-E0333EA8B481}"/>
                </a:ext>
              </a:extLst>
            </p:cNvPr>
            <p:cNvSpPr/>
            <p:nvPr/>
          </p:nvSpPr>
          <p:spPr>
            <a:xfrm>
              <a:off x="-50537523" y="748451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54CFD0D1-A0A9-281E-22AE-FE076D2C6D64}"/>
                </a:ext>
              </a:extLst>
            </p:cNvPr>
            <p:cNvSpPr/>
            <p:nvPr/>
          </p:nvSpPr>
          <p:spPr>
            <a:xfrm>
              <a:off x="-50537443" y="802378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56926B29-8F9F-C0BD-8324-B9CB9D9725B9}"/>
                </a:ext>
              </a:extLst>
            </p:cNvPr>
            <p:cNvSpPr/>
            <p:nvPr/>
          </p:nvSpPr>
          <p:spPr>
            <a:xfrm>
              <a:off x="-47427302" y="883114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B8037E80-629F-469F-2BF4-7D81852CD106}"/>
                </a:ext>
              </a:extLst>
            </p:cNvPr>
            <p:cNvSpPr/>
            <p:nvPr/>
          </p:nvSpPr>
          <p:spPr>
            <a:xfrm>
              <a:off x="-48204535" y="883123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4A3EBD9A-3BEE-C1B0-05EB-CB7847AA0B7A}"/>
                </a:ext>
              </a:extLst>
            </p:cNvPr>
            <p:cNvSpPr/>
            <p:nvPr/>
          </p:nvSpPr>
          <p:spPr>
            <a:xfrm>
              <a:off x="-46883126" y="654188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FD5BC366-9AD3-B152-2E41-045149C6833A}"/>
                </a:ext>
              </a:extLst>
            </p:cNvPr>
            <p:cNvSpPr/>
            <p:nvPr/>
          </p:nvSpPr>
          <p:spPr>
            <a:xfrm>
              <a:off x="-46260807" y="654196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5A6E31ED-8B96-703C-ED12-545C4B2256DF}"/>
                </a:ext>
              </a:extLst>
            </p:cNvPr>
            <p:cNvSpPr/>
            <p:nvPr/>
          </p:nvSpPr>
          <p:spPr>
            <a:xfrm>
              <a:off x="-48982654" y="883123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58A1CB4E-27FC-4507-8AD1-356F80E83FED}"/>
                </a:ext>
              </a:extLst>
            </p:cNvPr>
            <p:cNvSpPr/>
            <p:nvPr/>
          </p:nvSpPr>
          <p:spPr>
            <a:xfrm>
              <a:off x="-47504558" y="735005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AC3F18BC-1C23-8CDD-082B-C410E4C2A70C}"/>
                </a:ext>
              </a:extLst>
            </p:cNvPr>
            <p:cNvSpPr/>
            <p:nvPr/>
          </p:nvSpPr>
          <p:spPr>
            <a:xfrm>
              <a:off x="-49449010" y="802353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5AF1C912-1B5E-1E10-4CAA-98624205205C}"/>
                </a:ext>
              </a:extLst>
            </p:cNvPr>
            <p:cNvSpPr/>
            <p:nvPr/>
          </p:nvSpPr>
          <p:spPr>
            <a:xfrm>
              <a:off x="-48282757" y="735013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746EB86F-EC93-5AFF-F050-487EDE012C4C}"/>
                </a:ext>
              </a:extLst>
            </p:cNvPr>
            <p:cNvSpPr/>
            <p:nvPr/>
          </p:nvSpPr>
          <p:spPr>
            <a:xfrm>
              <a:off x="-49137730" y="802369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3B525706-5615-687D-8E24-076653B319EB}"/>
                </a:ext>
              </a:extLst>
            </p:cNvPr>
            <p:cNvSpPr/>
            <p:nvPr/>
          </p:nvSpPr>
          <p:spPr>
            <a:xfrm>
              <a:off x="-48904351" y="735013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94F4251D-166B-C45F-ED81-9D1598977DE3}"/>
                </a:ext>
              </a:extLst>
            </p:cNvPr>
            <p:cNvSpPr/>
            <p:nvPr/>
          </p:nvSpPr>
          <p:spPr>
            <a:xfrm>
              <a:off x="-48827014" y="802353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9AC84559-D05B-4172-00C0-089766F5C889}"/>
                </a:ext>
              </a:extLst>
            </p:cNvPr>
            <p:cNvSpPr/>
            <p:nvPr/>
          </p:nvSpPr>
          <p:spPr>
            <a:xfrm>
              <a:off x="-48671374" y="802353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5446AEFE-A532-4D5F-433C-8B028D918A02}"/>
                </a:ext>
              </a:extLst>
            </p:cNvPr>
            <p:cNvSpPr/>
            <p:nvPr/>
          </p:nvSpPr>
          <p:spPr>
            <a:xfrm>
              <a:off x="-48515815" y="802353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5788E102-C207-249D-30D9-31B2697DAA83}"/>
                </a:ext>
              </a:extLst>
            </p:cNvPr>
            <p:cNvSpPr/>
            <p:nvPr/>
          </p:nvSpPr>
          <p:spPr>
            <a:xfrm>
              <a:off x="-48360175" y="802353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26FE1D2B-7245-65B9-AAD1-7B7BC2411D3D}"/>
                </a:ext>
              </a:extLst>
            </p:cNvPr>
            <p:cNvSpPr/>
            <p:nvPr/>
          </p:nvSpPr>
          <p:spPr>
            <a:xfrm>
              <a:off x="-49682470" y="735005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8999D0AD-2A83-121B-9FF9-E79A6EE4DE37}"/>
                </a:ext>
              </a:extLst>
            </p:cNvPr>
            <p:cNvSpPr/>
            <p:nvPr/>
          </p:nvSpPr>
          <p:spPr>
            <a:xfrm>
              <a:off x="-48049298" y="802386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601CBA38-F18E-C5A9-50B7-33EEDB367111}"/>
                </a:ext>
              </a:extLst>
            </p:cNvPr>
            <p:cNvSpPr/>
            <p:nvPr/>
          </p:nvSpPr>
          <p:spPr>
            <a:xfrm>
              <a:off x="-51392979" y="735013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1E9795C3-DC03-A71F-E054-65C12662FDA6}"/>
                </a:ext>
              </a:extLst>
            </p:cNvPr>
            <p:cNvSpPr/>
            <p:nvPr/>
          </p:nvSpPr>
          <p:spPr>
            <a:xfrm>
              <a:off x="-47738179" y="802353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44E3E652-2FC0-5B6A-F844-763D9BE5B64A}"/>
                </a:ext>
              </a:extLst>
            </p:cNvPr>
            <p:cNvSpPr/>
            <p:nvPr/>
          </p:nvSpPr>
          <p:spPr>
            <a:xfrm>
              <a:off x="-45872271" y="58686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A771EEB3-DDAF-2B7A-23A0-68AA35914CB2}"/>
                </a:ext>
              </a:extLst>
            </p:cNvPr>
            <p:cNvSpPr/>
            <p:nvPr/>
          </p:nvSpPr>
          <p:spPr>
            <a:xfrm>
              <a:off x="-47271903" y="721552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386D0E35-B498-AFAC-23C3-BA129678D01E}"/>
                </a:ext>
              </a:extLst>
            </p:cNvPr>
            <p:cNvSpPr/>
            <p:nvPr/>
          </p:nvSpPr>
          <p:spPr>
            <a:xfrm>
              <a:off x="-47582861" y="721544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F1B5DA0E-4291-A29C-6263-536C58D9CCE9}"/>
                </a:ext>
              </a:extLst>
            </p:cNvPr>
            <p:cNvSpPr/>
            <p:nvPr/>
          </p:nvSpPr>
          <p:spPr>
            <a:xfrm>
              <a:off x="-48204696" y="721528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D38B0D77-107D-1B2A-8E61-62E18EAF0DD2}"/>
                </a:ext>
              </a:extLst>
            </p:cNvPr>
            <p:cNvSpPr/>
            <p:nvPr/>
          </p:nvSpPr>
          <p:spPr>
            <a:xfrm>
              <a:off x="-48982493" y="721528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81057773-9722-418B-610B-45A19C17F638}"/>
                </a:ext>
              </a:extLst>
            </p:cNvPr>
            <p:cNvSpPr/>
            <p:nvPr/>
          </p:nvSpPr>
          <p:spPr>
            <a:xfrm>
              <a:off x="-50615182" y="600350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5005CA09-197B-4433-A043-AA8BF9386654}"/>
                </a:ext>
              </a:extLst>
            </p:cNvPr>
            <p:cNvSpPr/>
            <p:nvPr/>
          </p:nvSpPr>
          <p:spPr>
            <a:xfrm>
              <a:off x="-46105248" y="654196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A64EE410-5374-F829-60FE-8F0B007FD7FF}"/>
                </a:ext>
              </a:extLst>
            </p:cNvPr>
            <p:cNvSpPr/>
            <p:nvPr/>
          </p:nvSpPr>
          <p:spPr>
            <a:xfrm>
              <a:off x="-46572007" y="600350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55529652-17E2-0116-1E19-85F4A6EE147D}"/>
                </a:ext>
              </a:extLst>
            </p:cNvPr>
            <p:cNvSpPr/>
            <p:nvPr/>
          </p:nvSpPr>
          <p:spPr>
            <a:xfrm>
              <a:off x="-49604247" y="721544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B3818413-9C07-5B62-3A34-B5179B624042}"/>
                </a:ext>
              </a:extLst>
            </p:cNvPr>
            <p:cNvSpPr/>
            <p:nvPr/>
          </p:nvSpPr>
          <p:spPr>
            <a:xfrm>
              <a:off x="-49915124" y="721552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FCCA4532-7D44-0F85-5247-610B4C2656A6}"/>
                </a:ext>
              </a:extLst>
            </p:cNvPr>
            <p:cNvSpPr/>
            <p:nvPr/>
          </p:nvSpPr>
          <p:spPr>
            <a:xfrm>
              <a:off x="-51314917" y="721528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527D2E30-5703-A721-7D32-559C67C3859A}"/>
                </a:ext>
              </a:extLst>
            </p:cNvPr>
            <p:cNvSpPr/>
            <p:nvPr/>
          </p:nvSpPr>
          <p:spPr>
            <a:xfrm>
              <a:off x="-50615021" y="8158234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16762417-0A2C-730F-3F10-E7BEE1B48B1E}"/>
                </a:ext>
              </a:extLst>
            </p:cNvPr>
            <p:cNvSpPr/>
            <p:nvPr/>
          </p:nvSpPr>
          <p:spPr>
            <a:xfrm>
              <a:off x="-45949608" y="654188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Ellipse 538">
              <a:extLst>
                <a:ext uri="{FF2B5EF4-FFF2-40B4-BE49-F238E27FC236}">
                  <a16:creationId xmlns:a16="http://schemas.microsoft.com/office/drawing/2014/main" id="{DDAD0F02-ADE9-FF09-0138-B9C56C860B14}"/>
                </a:ext>
              </a:extLst>
            </p:cNvPr>
            <p:cNvSpPr/>
            <p:nvPr/>
          </p:nvSpPr>
          <p:spPr>
            <a:xfrm>
              <a:off x="-47193761" y="869661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Ellipse 539">
              <a:extLst>
                <a:ext uri="{FF2B5EF4-FFF2-40B4-BE49-F238E27FC236}">
                  <a16:creationId xmlns:a16="http://schemas.microsoft.com/office/drawing/2014/main" id="{B96D7912-CCCD-1463-37D0-837EF6AAF48D}"/>
                </a:ext>
              </a:extLst>
            </p:cNvPr>
            <p:cNvSpPr/>
            <p:nvPr/>
          </p:nvSpPr>
          <p:spPr>
            <a:xfrm>
              <a:off x="-46493945" y="559949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Ellipse 540">
              <a:extLst>
                <a:ext uri="{FF2B5EF4-FFF2-40B4-BE49-F238E27FC236}">
                  <a16:creationId xmlns:a16="http://schemas.microsoft.com/office/drawing/2014/main" id="{75712C29-3DAE-EDCA-85A2-474613BD78BD}"/>
                </a:ext>
              </a:extLst>
            </p:cNvPr>
            <p:cNvSpPr/>
            <p:nvPr/>
          </p:nvSpPr>
          <p:spPr>
            <a:xfrm>
              <a:off x="-45638811" y="654180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Ellipse 541">
              <a:extLst>
                <a:ext uri="{FF2B5EF4-FFF2-40B4-BE49-F238E27FC236}">
                  <a16:creationId xmlns:a16="http://schemas.microsoft.com/office/drawing/2014/main" id="{6C7D70BE-8F91-DAB2-A178-4B2B6D96BBAB}"/>
                </a:ext>
              </a:extLst>
            </p:cNvPr>
            <p:cNvSpPr/>
            <p:nvPr/>
          </p:nvSpPr>
          <p:spPr>
            <a:xfrm>
              <a:off x="-47504558" y="869669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Ellipse 542">
              <a:extLst>
                <a:ext uri="{FF2B5EF4-FFF2-40B4-BE49-F238E27FC236}">
                  <a16:creationId xmlns:a16="http://schemas.microsoft.com/office/drawing/2014/main" id="{41E31C12-5ECB-B18A-6196-ED785D07AC7D}"/>
                </a:ext>
              </a:extLst>
            </p:cNvPr>
            <p:cNvSpPr/>
            <p:nvPr/>
          </p:nvSpPr>
          <p:spPr>
            <a:xfrm>
              <a:off x="-50537443" y="667714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Ellipse 543">
              <a:extLst>
                <a:ext uri="{FF2B5EF4-FFF2-40B4-BE49-F238E27FC236}">
                  <a16:creationId xmlns:a16="http://schemas.microsoft.com/office/drawing/2014/main" id="{277EAED6-6CE3-BCEC-D52B-37189B857340}"/>
                </a:ext>
              </a:extLst>
            </p:cNvPr>
            <p:cNvSpPr/>
            <p:nvPr/>
          </p:nvSpPr>
          <p:spPr>
            <a:xfrm>
              <a:off x="-47349401" y="708098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Ellipse 544">
              <a:extLst>
                <a:ext uri="{FF2B5EF4-FFF2-40B4-BE49-F238E27FC236}">
                  <a16:creationId xmlns:a16="http://schemas.microsoft.com/office/drawing/2014/main" id="{618BE341-3AAF-40DD-8716-8679361CBABD}"/>
                </a:ext>
              </a:extLst>
            </p:cNvPr>
            <p:cNvSpPr/>
            <p:nvPr/>
          </p:nvSpPr>
          <p:spPr>
            <a:xfrm>
              <a:off x="-47504799" y="708090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Ellipse 545">
              <a:extLst>
                <a:ext uri="{FF2B5EF4-FFF2-40B4-BE49-F238E27FC236}">
                  <a16:creationId xmlns:a16="http://schemas.microsoft.com/office/drawing/2014/main" id="{F4C42CA8-B030-C5D0-C145-FC0FF4A54C85}"/>
                </a:ext>
              </a:extLst>
            </p:cNvPr>
            <p:cNvSpPr/>
            <p:nvPr/>
          </p:nvSpPr>
          <p:spPr>
            <a:xfrm>
              <a:off x="-49449010" y="667690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Ellipse 546">
              <a:extLst>
                <a:ext uri="{FF2B5EF4-FFF2-40B4-BE49-F238E27FC236}">
                  <a16:creationId xmlns:a16="http://schemas.microsoft.com/office/drawing/2014/main" id="{9F0B31FA-5E06-6C99-FD55-33E8128B3F2A}"/>
                </a:ext>
              </a:extLst>
            </p:cNvPr>
            <p:cNvSpPr/>
            <p:nvPr/>
          </p:nvSpPr>
          <p:spPr>
            <a:xfrm>
              <a:off x="-48282757" y="869677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Ellipse 547">
              <a:extLst>
                <a:ext uri="{FF2B5EF4-FFF2-40B4-BE49-F238E27FC236}">
                  <a16:creationId xmlns:a16="http://schemas.microsoft.com/office/drawing/2014/main" id="{29C2402A-F5FE-1AC9-3A26-48C90E06D0F9}"/>
                </a:ext>
              </a:extLst>
            </p:cNvPr>
            <p:cNvSpPr/>
            <p:nvPr/>
          </p:nvSpPr>
          <p:spPr>
            <a:xfrm>
              <a:off x="-46260807" y="519532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Ellipse 548">
              <a:extLst>
                <a:ext uri="{FF2B5EF4-FFF2-40B4-BE49-F238E27FC236}">
                  <a16:creationId xmlns:a16="http://schemas.microsoft.com/office/drawing/2014/main" id="{F9D77050-52D5-74F3-C2F1-F647C457648E}"/>
                </a:ext>
              </a:extLst>
            </p:cNvPr>
            <p:cNvSpPr/>
            <p:nvPr/>
          </p:nvSpPr>
          <p:spPr>
            <a:xfrm>
              <a:off x="-46105248" y="519532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Ellipse 549">
              <a:extLst>
                <a:ext uri="{FF2B5EF4-FFF2-40B4-BE49-F238E27FC236}">
                  <a16:creationId xmlns:a16="http://schemas.microsoft.com/office/drawing/2014/main" id="{D00965F8-0DCA-A60C-5828-A17D3080640B}"/>
                </a:ext>
              </a:extLst>
            </p:cNvPr>
            <p:cNvSpPr/>
            <p:nvPr/>
          </p:nvSpPr>
          <p:spPr>
            <a:xfrm>
              <a:off x="-48827014" y="667690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Ellipse 550">
              <a:extLst>
                <a:ext uri="{FF2B5EF4-FFF2-40B4-BE49-F238E27FC236}">
                  <a16:creationId xmlns:a16="http://schemas.microsoft.com/office/drawing/2014/main" id="{AE013E22-6013-3396-397A-F446C9041C6A}"/>
                </a:ext>
              </a:extLst>
            </p:cNvPr>
            <p:cNvSpPr/>
            <p:nvPr/>
          </p:nvSpPr>
          <p:spPr>
            <a:xfrm>
              <a:off x="-48904351" y="869677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Ellipse 551">
              <a:extLst>
                <a:ext uri="{FF2B5EF4-FFF2-40B4-BE49-F238E27FC236}">
                  <a16:creationId xmlns:a16="http://schemas.microsoft.com/office/drawing/2014/main" id="{21FA6A2E-FAE7-BF91-E589-2B0D122591CB}"/>
                </a:ext>
              </a:extLst>
            </p:cNvPr>
            <p:cNvSpPr/>
            <p:nvPr/>
          </p:nvSpPr>
          <p:spPr>
            <a:xfrm>
              <a:off x="-48360175" y="667690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Ellipse 552">
              <a:extLst>
                <a:ext uri="{FF2B5EF4-FFF2-40B4-BE49-F238E27FC236}">
                  <a16:creationId xmlns:a16="http://schemas.microsoft.com/office/drawing/2014/main" id="{8ABA124F-7813-3550-F6CF-65A918F2ED5C}"/>
                </a:ext>
              </a:extLst>
            </p:cNvPr>
            <p:cNvSpPr/>
            <p:nvPr/>
          </p:nvSpPr>
          <p:spPr>
            <a:xfrm>
              <a:off x="-47271742" y="559949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Ellipse 553">
              <a:extLst>
                <a:ext uri="{FF2B5EF4-FFF2-40B4-BE49-F238E27FC236}">
                  <a16:creationId xmlns:a16="http://schemas.microsoft.com/office/drawing/2014/main" id="{889024A1-9A78-EEAF-A904-698A6575AD45}"/>
                </a:ext>
              </a:extLst>
            </p:cNvPr>
            <p:cNvSpPr/>
            <p:nvPr/>
          </p:nvSpPr>
          <p:spPr>
            <a:xfrm>
              <a:off x="-47738179" y="6676901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Ellipse 554">
              <a:extLst>
                <a:ext uri="{FF2B5EF4-FFF2-40B4-BE49-F238E27FC236}">
                  <a16:creationId xmlns:a16="http://schemas.microsoft.com/office/drawing/2014/main" id="{126E68B0-4819-0168-DD7A-C271D8E2C9FF}"/>
                </a:ext>
              </a:extLst>
            </p:cNvPr>
            <p:cNvSpPr/>
            <p:nvPr/>
          </p:nvSpPr>
          <p:spPr>
            <a:xfrm>
              <a:off x="-49682309" y="708090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Ellipse 555">
              <a:extLst>
                <a:ext uri="{FF2B5EF4-FFF2-40B4-BE49-F238E27FC236}">
                  <a16:creationId xmlns:a16="http://schemas.microsoft.com/office/drawing/2014/main" id="{DDE1947E-3C59-31E3-CD9B-A6C426B2B9AA}"/>
                </a:ext>
              </a:extLst>
            </p:cNvPr>
            <p:cNvSpPr/>
            <p:nvPr/>
          </p:nvSpPr>
          <p:spPr>
            <a:xfrm>
              <a:off x="-49837788" y="708098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Ellipse 556">
              <a:extLst>
                <a:ext uri="{FF2B5EF4-FFF2-40B4-BE49-F238E27FC236}">
                  <a16:creationId xmlns:a16="http://schemas.microsoft.com/office/drawing/2014/main" id="{2DE0E3C5-6681-C584-7316-50B3536E1D97}"/>
                </a:ext>
              </a:extLst>
            </p:cNvPr>
            <p:cNvSpPr/>
            <p:nvPr/>
          </p:nvSpPr>
          <p:spPr>
            <a:xfrm>
              <a:off x="-46804903" y="856216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Ellipse 557">
              <a:extLst>
                <a:ext uri="{FF2B5EF4-FFF2-40B4-BE49-F238E27FC236}">
                  <a16:creationId xmlns:a16="http://schemas.microsoft.com/office/drawing/2014/main" id="{8E6E60E8-26C7-7067-99F8-21B8DB42CEEC}"/>
                </a:ext>
              </a:extLst>
            </p:cNvPr>
            <p:cNvSpPr/>
            <p:nvPr/>
          </p:nvSpPr>
          <p:spPr>
            <a:xfrm>
              <a:off x="-46649585" y="667714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Ellipse 558">
              <a:extLst>
                <a:ext uri="{FF2B5EF4-FFF2-40B4-BE49-F238E27FC236}">
                  <a16:creationId xmlns:a16="http://schemas.microsoft.com/office/drawing/2014/main" id="{54EA65C2-92D0-9963-0115-948795FD189D}"/>
                </a:ext>
              </a:extLst>
            </p:cNvPr>
            <p:cNvSpPr/>
            <p:nvPr/>
          </p:nvSpPr>
          <p:spPr>
            <a:xfrm>
              <a:off x="-47271903" y="856216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Ellipse 559">
              <a:extLst>
                <a:ext uri="{FF2B5EF4-FFF2-40B4-BE49-F238E27FC236}">
                  <a16:creationId xmlns:a16="http://schemas.microsoft.com/office/drawing/2014/main" id="{7D130A55-BD95-76D3-CFB6-840810CC2AB2}"/>
                </a:ext>
              </a:extLst>
            </p:cNvPr>
            <p:cNvSpPr/>
            <p:nvPr/>
          </p:nvSpPr>
          <p:spPr>
            <a:xfrm>
              <a:off x="-51393140" y="681159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Ellipse 560">
              <a:extLst>
                <a:ext uri="{FF2B5EF4-FFF2-40B4-BE49-F238E27FC236}">
                  <a16:creationId xmlns:a16="http://schemas.microsoft.com/office/drawing/2014/main" id="{2973E33E-B21F-389C-C27D-26DBEF7CA7DC}"/>
                </a:ext>
              </a:extLst>
            </p:cNvPr>
            <p:cNvSpPr/>
            <p:nvPr/>
          </p:nvSpPr>
          <p:spPr>
            <a:xfrm>
              <a:off x="-46649585" y="533050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Ellipse 561">
              <a:extLst>
                <a:ext uri="{FF2B5EF4-FFF2-40B4-BE49-F238E27FC236}">
                  <a16:creationId xmlns:a16="http://schemas.microsoft.com/office/drawing/2014/main" id="{4B16B629-5455-FEAA-B843-D1173FD6B647}"/>
                </a:ext>
              </a:extLst>
            </p:cNvPr>
            <p:cNvSpPr/>
            <p:nvPr/>
          </p:nvSpPr>
          <p:spPr>
            <a:xfrm>
              <a:off x="-50615021" y="681159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Ellipse 562">
              <a:extLst>
                <a:ext uri="{FF2B5EF4-FFF2-40B4-BE49-F238E27FC236}">
                  <a16:creationId xmlns:a16="http://schemas.microsoft.com/office/drawing/2014/main" id="{3F7773AF-8EEB-7B87-EDDD-33DC08F5CC5E}"/>
                </a:ext>
              </a:extLst>
            </p:cNvPr>
            <p:cNvSpPr/>
            <p:nvPr/>
          </p:nvSpPr>
          <p:spPr>
            <a:xfrm>
              <a:off x="-48204696" y="856191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Ellipse 563">
              <a:extLst>
                <a:ext uri="{FF2B5EF4-FFF2-40B4-BE49-F238E27FC236}">
                  <a16:creationId xmlns:a16="http://schemas.microsoft.com/office/drawing/2014/main" id="{BB00B889-989B-E91D-1F24-2EE86C04597E}"/>
                </a:ext>
              </a:extLst>
            </p:cNvPr>
            <p:cNvSpPr/>
            <p:nvPr/>
          </p:nvSpPr>
          <p:spPr>
            <a:xfrm>
              <a:off x="-50615021" y="708090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Ellipse 564">
              <a:extLst>
                <a:ext uri="{FF2B5EF4-FFF2-40B4-BE49-F238E27FC236}">
                  <a16:creationId xmlns:a16="http://schemas.microsoft.com/office/drawing/2014/main" id="{AC1C8AF0-93D6-0329-9CF9-3720551C002D}"/>
                </a:ext>
              </a:extLst>
            </p:cNvPr>
            <p:cNvSpPr/>
            <p:nvPr/>
          </p:nvSpPr>
          <p:spPr>
            <a:xfrm>
              <a:off x="-45794129" y="600350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6" name="Ellipse 565">
              <a:extLst>
                <a:ext uri="{FF2B5EF4-FFF2-40B4-BE49-F238E27FC236}">
                  <a16:creationId xmlns:a16="http://schemas.microsoft.com/office/drawing/2014/main" id="{03124BC6-D258-8716-3928-4A3CA40E0640}"/>
                </a:ext>
              </a:extLst>
            </p:cNvPr>
            <p:cNvSpPr/>
            <p:nvPr/>
          </p:nvSpPr>
          <p:spPr>
            <a:xfrm>
              <a:off x="-50693244" y="829276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7" name="Ellipse 566">
              <a:extLst>
                <a:ext uri="{FF2B5EF4-FFF2-40B4-BE49-F238E27FC236}">
                  <a16:creationId xmlns:a16="http://schemas.microsoft.com/office/drawing/2014/main" id="{382A9A7E-E703-ED3C-EA8B-D778943A48E2}"/>
                </a:ext>
              </a:extLst>
            </p:cNvPr>
            <p:cNvSpPr/>
            <p:nvPr/>
          </p:nvSpPr>
          <p:spPr>
            <a:xfrm>
              <a:off x="-51393140" y="7080908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8" name="Ellipse 567">
              <a:extLst>
                <a:ext uri="{FF2B5EF4-FFF2-40B4-BE49-F238E27FC236}">
                  <a16:creationId xmlns:a16="http://schemas.microsoft.com/office/drawing/2014/main" id="{155C7A16-DE5F-067B-C30F-37B8A44395FB}"/>
                </a:ext>
              </a:extLst>
            </p:cNvPr>
            <p:cNvSpPr/>
            <p:nvPr/>
          </p:nvSpPr>
          <p:spPr>
            <a:xfrm>
              <a:off x="-46649666" y="613787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9" name="Ellipse 568">
              <a:extLst>
                <a:ext uri="{FF2B5EF4-FFF2-40B4-BE49-F238E27FC236}">
                  <a16:creationId xmlns:a16="http://schemas.microsoft.com/office/drawing/2014/main" id="{95B08DAB-846D-8267-9747-4F8D842DEA37}"/>
                </a:ext>
              </a:extLst>
            </p:cNvPr>
            <p:cNvSpPr/>
            <p:nvPr/>
          </p:nvSpPr>
          <p:spPr>
            <a:xfrm>
              <a:off x="-48982493" y="856191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0" name="Ellipse 569">
              <a:extLst>
                <a:ext uri="{FF2B5EF4-FFF2-40B4-BE49-F238E27FC236}">
                  <a16:creationId xmlns:a16="http://schemas.microsoft.com/office/drawing/2014/main" id="{F2EE6E0A-AA2B-DADD-2DBB-98DE8D180D6F}"/>
                </a:ext>
              </a:extLst>
            </p:cNvPr>
            <p:cNvSpPr/>
            <p:nvPr/>
          </p:nvSpPr>
          <p:spPr>
            <a:xfrm>
              <a:off x="-46805144" y="613795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1" name="Ellipse 570">
              <a:extLst>
                <a:ext uri="{FF2B5EF4-FFF2-40B4-BE49-F238E27FC236}">
                  <a16:creationId xmlns:a16="http://schemas.microsoft.com/office/drawing/2014/main" id="{E2E3529C-7701-87CA-9727-39831150329C}"/>
                </a:ext>
              </a:extLst>
            </p:cNvPr>
            <p:cNvSpPr/>
            <p:nvPr/>
          </p:nvSpPr>
          <p:spPr>
            <a:xfrm>
              <a:off x="-46493945" y="694613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2" name="Ellipse 571">
              <a:extLst>
                <a:ext uri="{FF2B5EF4-FFF2-40B4-BE49-F238E27FC236}">
                  <a16:creationId xmlns:a16="http://schemas.microsoft.com/office/drawing/2014/main" id="{42DBC4CB-0F26-8639-CA76-63CE19773350}"/>
                </a:ext>
              </a:extLst>
            </p:cNvPr>
            <p:cNvSpPr/>
            <p:nvPr/>
          </p:nvSpPr>
          <p:spPr>
            <a:xfrm>
              <a:off x="-47738098" y="694581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" name="Ellipse 572">
              <a:extLst>
                <a:ext uri="{FF2B5EF4-FFF2-40B4-BE49-F238E27FC236}">
                  <a16:creationId xmlns:a16="http://schemas.microsoft.com/office/drawing/2014/main" id="{28431377-FD38-3488-589F-C53CB231A002}"/>
                </a:ext>
              </a:extLst>
            </p:cNvPr>
            <p:cNvSpPr/>
            <p:nvPr/>
          </p:nvSpPr>
          <p:spPr>
            <a:xfrm>
              <a:off x="-49604167" y="829276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" name="Ellipse 573">
              <a:extLst>
                <a:ext uri="{FF2B5EF4-FFF2-40B4-BE49-F238E27FC236}">
                  <a16:creationId xmlns:a16="http://schemas.microsoft.com/office/drawing/2014/main" id="{014F5CA9-FF91-556F-B5FE-FF015665F7A7}"/>
                </a:ext>
              </a:extLst>
            </p:cNvPr>
            <p:cNvSpPr/>
            <p:nvPr/>
          </p:nvSpPr>
          <p:spPr>
            <a:xfrm>
              <a:off x="-49448929" y="829244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5" name="Ellipse 574">
              <a:extLst>
                <a:ext uri="{FF2B5EF4-FFF2-40B4-BE49-F238E27FC236}">
                  <a16:creationId xmlns:a16="http://schemas.microsoft.com/office/drawing/2014/main" id="{F958A73E-54B8-0ADB-546E-AD18C6AED829}"/>
                </a:ext>
              </a:extLst>
            </p:cNvPr>
            <p:cNvSpPr/>
            <p:nvPr/>
          </p:nvSpPr>
          <p:spPr>
            <a:xfrm>
              <a:off x="-48204535" y="694613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" name="Ellipse 575">
              <a:extLst>
                <a:ext uri="{FF2B5EF4-FFF2-40B4-BE49-F238E27FC236}">
                  <a16:creationId xmlns:a16="http://schemas.microsoft.com/office/drawing/2014/main" id="{176D6784-4CCE-71AB-22F3-28714D00099C}"/>
                </a:ext>
              </a:extLst>
            </p:cNvPr>
            <p:cNvSpPr/>
            <p:nvPr/>
          </p:nvSpPr>
          <p:spPr>
            <a:xfrm>
              <a:off x="-49915124" y="856216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7" name="Ellipse 576">
              <a:extLst>
                <a:ext uri="{FF2B5EF4-FFF2-40B4-BE49-F238E27FC236}">
                  <a16:creationId xmlns:a16="http://schemas.microsoft.com/office/drawing/2014/main" id="{E0BD3D5E-34DF-6314-6328-1F5758AC6777}"/>
                </a:ext>
              </a:extLst>
            </p:cNvPr>
            <p:cNvSpPr/>
            <p:nvPr/>
          </p:nvSpPr>
          <p:spPr>
            <a:xfrm>
              <a:off x="-48982573" y="829276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8" name="Ellipse 577">
              <a:extLst>
                <a:ext uri="{FF2B5EF4-FFF2-40B4-BE49-F238E27FC236}">
                  <a16:creationId xmlns:a16="http://schemas.microsoft.com/office/drawing/2014/main" id="{388B8534-5D45-CAC2-A515-F05F9B944380}"/>
                </a:ext>
              </a:extLst>
            </p:cNvPr>
            <p:cNvSpPr/>
            <p:nvPr/>
          </p:nvSpPr>
          <p:spPr>
            <a:xfrm>
              <a:off x="-48982573" y="694613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9" name="Ellipse 578">
              <a:extLst>
                <a:ext uri="{FF2B5EF4-FFF2-40B4-BE49-F238E27FC236}">
                  <a16:creationId xmlns:a16="http://schemas.microsoft.com/office/drawing/2014/main" id="{1B77B11E-48B0-D8D8-ECF9-B3568ECA3859}"/>
                </a:ext>
              </a:extLst>
            </p:cNvPr>
            <p:cNvSpPr/>
            <p:nvPr/>
          </p:nvSpPr>
          <p:spPr>
            <a:xfrm>
              <a:off x="-46572087" y="5464960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0" name="Ellipse 579">
              <a:extLst>
                <a:ext uri="{FF2B5EF4-FFF2-40B4-BE49-F238E27FC236}">
                  <a16:creationId xmlns:a16="http://schemas.microsoft.com/office/drawing/2014/main" id="{413E8CB8-8425-6307-F51A-C95F6DAF5433}"/>
                </a:ext>
              </a:extLst>
            </p:cNvPr>
            <p:cNvSpPr/>
            <p:nvPr/>
          </p:nvSpPr>
          <p:spPr>
            <a:xfrm>
              <a:off x="-50615182" y="735013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1" name="Ellipse 580">
              <a:extLst>
                <a:ext uri="{FF2B5EF4-FFF2-40B4-BE49-F238E27FC236}">
                  <a16:creationId xmlns:a16="http://schemas.microsoft.com/office/drawing/2014/main" id="{2C6F870B-4DC7-BFDA-62D3-DDDC9F1C4684}"/>
                </a:ext>
              </a:extLst>
            </p:cNvPr>
            <p:cNvSpPr/>
            <p:nvPr/>
          </p:nvSpPr>
          <p:spPr>
            <a:xfrm>
              <a:off x="-49448929" y="694581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2" name="Ellipse 581">
              <a:extLst>
                <a:ext uri="{FF2B5EF4-FFF2-40B4-BE49-F238E27FC236}">
                  <a16:creationId xmlns:a16="http://schemas.microsoft.com/office/drawing/2014/main" id="{DF2E181B-316F-8C78-A436-22286320407E}"/>
                </a:ext>
              </a:extLst>
            </p:cNvPr>
            <p:cNvSpPr/>
            <p:nvPr/>
          </p:nvSpPr>
          <p:spPr>
            <a:xfrm>
              <a:off x="-48204535" y="829276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3" name="Ellipse 582">
              <a:extLst>
                <a:ext uri="{FF2B5EF4-FFF2-40B4-BE49-F238E27FC236}">
                  <a16:creationId xmlns:a16="http://schemas.microsoft.com/office/drawing/2014/main" id="{9EDF09D3-FDB6-9751-AF4B-579D7C81025B}"/>
                </a:ext>
              </a:extLst>
            </p:cNvPr>
            <p:cNvSpPr/>
            <p:nvPr/>
          </p:nvSpPr>
          <p:spPr>
            <a:xfrm>
              <a:off x="-50693244" y="694613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" name="Ellipse 583">
              <a:extLst>
                <a:ext uri="{FF2B5EF4-FFF2-40B4-BE49-F238E27FC236}">
                  <a16:creationId xmlns:a16="http://schemas.microsoft.com/office/drawing/2014/main" id="{A524AA16-4C89-4D76-ED99-5464C6703CCA}"/>
                </a:ext>
              </a:extLst>
            </p:cNvPr>
            <p:cNvSpPr/>
            <p:nvPr/>
          </p:nvSpPr>
          <p:spPr>
            <a:xfrm>
              <a:off x="-49215067" y="681167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5" name="Ellipse 584">
              <a:extLst>
                <a:ext uri="{FF2B5EF4-FFF2-40B4-BE49-F238E27FC236}">
                  <a16:creationId xmlns:a16="http://schemas.microsoft.com/office/drawing/2014/main" id="{6361FFA7-A60E-FCEB-2673-53B1CC405812}"/>
                </a:ext>
              </a:extLst>
            </p:cNvPr>
            <p:cNvSpPr/>
            <p:nvPr/>
          </p:nvSpPr>
          <p:spPr>
            <a:xfrm>
              <a:off x="-47738098" y="829244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6" name="Ellipse 585">
              <a:extLst>
                <a:ext uri="{FF2B5EF4-FFF2-40B4-BE49-F238E27FC236}">
                  <a16:creationId xmlns:a16="http://schemas.microsoft.com/office/drawing/2014/main" id="{4FF77BA4-7EE9-9050-3C73-6B53AF072190}"/>
                </a:ext>
              </a:extLst>
            </p:cNvPr>
            <p:cNvSpPr/>
            <p:nvPr/>
          </p:nvSpPr>
          <p:spPr>
            <a:xfrm>
              <a:off x="-47583022" y="8292769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7" name="Ellipse 586">
              <a:extLst>
                <a:ext uri="{FF2B5EF4-FFF2-40B4-BE49-F238E27FC236}">
                  <a16:creationId xmlns:a16="http://schemas.microsoft.com/office/drawing/2014/main" id="{813F2558-4F1A-17C8-77AA-9CF1EBCB4447}"/>
                </a:ext>
              </a:extLst>
            </p:cNvPr>
            <p:cNvSpPr/>
            <p:nvPr/>
          </p:nvSpPr>
          <p:spPr>
            <a:xfrm>
              <a:off x="-51314998" y="694613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8" name="Ellipse 587">
              <a:extLst>
                <a:ext uri="{FF2B5EF4-FFF2-40B4-BE49-F238E27FC236}">
                  <a16:creationId xmlns:a16="http://schemas.microsoft.com/office/drawing/2014/main" id="{235BBB69-8FD1-514D-A820-ADC7FA60BED5}"/>
                </a:ext>
              </a:extLst>
            </p:cNvPr>
            <p:cNvSpPr/>
            <p:nvPr/>
          </p:nvSpPr>
          <p:spPr>
            <a:xfrm>
              <a:off x="-46572087" y="681159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9" name="Ellipse 588">
              <a:extLst>
                <a:ext uri="{FF2B5EF4-FFF2-40B4-BE49-F238E27FC236}">
                  <a16:creationId xmlns:a16="http://schemas.microsoft.com/office/drawing/2014/main" id="{9EB0F959-9BEA-2502-EC46-D938B166C1FB}"/>
                </a:ext>
              </a:extLst>
            </p:cNvPr>
            <p:cNvSpPr/>
            <p:nvPr/>
          </p:nvSpPr>
          <p:spPr>
            <a:xfrm>
              <a:off x="-50382125" y="856216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0" name="Ellipse 589">
              <a:extLst>
                <a:ext uri="{FF2B5EF4-FFF2-40B4-BE49-F238E27FC236}">
                  <a16:creationId xmlns:a16="http://schemas.microsoft.com/office/drawing/2014/main" id="{5E2AF60E-ABC0-A1A6-D69E-208846EB927A}"/>
                </a:ext>
              </a:extLst>
            </p:cNvPr>
            <p:cNvSpPr/>
            <p:nvPr/>
          </p:nvSpPr>
          <p:spPr>
            <a:xfrm>
              <a:off x="-47349401" y="842762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1" name="Ellipse 590">
              <a:extLst>
                <a:ext uri="{FF2B5EF4-FFF2-40B4-BE49-F238E27FC236}">
                  <a16:creationId xmlns:a16="http://schemas.microsoft.com/office/drawing/2014/main" id="{42C393CE-AC29-51B4-62B8-60734ACFEE0A}"/>
                </a:ext>
              </a:extLst>
            </p:cNvPr>
            <p:cNvSpPr/>
            <p:nvPr/>
          </p:nvSpPr>
          <p:spPr>
            <a:xfrm>
              <a:off x="-50537523" y="613787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2" name="Ellipse 591">
              <a:extLst>
                <a:ext uri="{FF2B5EF4-FFF2-40B4-BE49-F238E27FC236}">
                  <a16:creationId xmlns:a16="http://schemas.microsoft.com/office/drawing/2014/main" id="{F3FD587C-EA09-9AFD-9C2B-C48B12CE65CF}"/>
                </a:ext>
              </a:extLst>
            </p:cNvPr>
            <p:cNvSpPr/>
            <p:nvPr/>
          </p:nvSpPr>
          <p:spPr>
            <a:xfrm>
              <a:off x="-47504799" y="84275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3" name="Ellipse 592">
              <a:extLst>
                <a:ext uri="{FF2B5EF4-FFF2-40B4-BE49-F238E27FC236}">
                  <a16:creationId xmlns:a16="http://schemas.microsoft.com/office/drawing/2014/main" id="{4FA0C9E6-8F56-E950-14CC-CBA8A609E8D4}"/>
                </a:ext>
              </a:extLst>
            </p:cNvPr>
            <p:cNvSpPr/>
            <p:nvPr/>
          </p:nvSpPr>
          <p:spPr>
            <a:xfrm>
              <a:off x="-50615021" y="8427545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" name="Ellipse 593">
              <a:extLst>
                <a:ext uri="{FF2B5EF4-FFF2-40B4-BE49-F238E27FC236}">
                  <a16:creationId xmlns:a16="http://schemas.microsoft.com/office/drawing/2014/main" id="{411B7E95-C921-95CE-FD4F-65EF652CAE55}"/>
                </a:ext>
              </a:extLst>
            </p:cNvPr>
            <p:cNvSpPr/>
            <p:nvPr/>
          </p:nvSpPr>
          <p:spPr>
            <a:xfrm>
              <a:off x="-47271823" y="613795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5" name="Ellipse 594">
              <a:extLst>
                <a:ext uri="{FF2B5EF4-FFF2-40B4-BE49-F238E27FC236}">
                  <a16:creationId xmlns:a16="http://schemas.microsoft.com/office/drawing/2014/main" id="{BEE3828F-A9CB-5227-2A5C-42117DB47BC7}"/>
                </a:ext>
              </a:extLst>
            </p:cNvPr>
            <p:cNvSpPr/>
            <p:nvPr/>
          </p:nvSpPr>
          <p:spPr>
            <a:xfrm>
              <a:off x="-47971961" y="681167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6" name="Ellipse 595">
              <a:extLst>
                <a:ext uri="{FF2B5EF4-FFF2-40B4-BE49-F238E27FC236}">
                  <a16:creationId xmlns:a16="http://schemas.microsoft.com/office/drawing/2014/main" id="{F8CF52D3-247A-B735-64BC-FCB785C8FEF9}"/>
                </a:ext>
              </a:extLst>
            </p:cNvPr>
            <p:cNvSpPr/>
            <p:nvPr/>
          </p:nvSpPr>
          <p:spPr>
            <a:xfrm>
              <a:off x="-50382044" y="613795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7" name="Ellipse 596">
              <a:extLst>
                <a:ext uri="{FF2B5EF4-FFF2-40B4-BE49-F238E27FC236}">
                  <a16:creationId xmlns:a16="http://schemas.microsoft.com/office/drawing/2014/main" id="{1F10DCA8-4B08-DF8A-4E7B-D38D880B63A3}"/>
                </a:ext>
              </a:extLst>
            </p:cNvPr>
            <p:cNvSpPr/>
            <p:nvPr/>
          </p:nvSpPr>
          <p:spPr>
            <a:xfrm>
              <a:off x="-49837788" y="8427626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8" name="Ellipse 597">
              <a:extLst>
                <a:ext uri="{FF2B5EF4-FFF2-40B4-BE49-F238E27FC236}">
                  <a16:creationId xmlns:a16="http://schemas.microsoft.com/office/drawing/2014/main" id="{A9216B0E-734F-1321-5B43-B589DB3AFC42}"/>
                </a:ext>
              </a:extLst>
            </p:cNvPr>
            <p:cNvSpPr/>
            <p:nvPr/>
          </p:nvSpPr>
          <p:spPr>
            <a:xfrm>
              <a:off x="-51393060" y="815831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9" name="Ellipse 598">
              <a:extLst>
                <a:ext uri="{FF2B5EF4-FFF2-40B4-BE49-F238E27FC236}">
                  <a16:creationId xmlns:a16="http://schemas.microsoft.com/office/drawing/2014/main" id="{8EE28C87-AE8D-BD97-9EB1-72824FDAD0EB}"/>
                </a:ext>
              </a:extLst>
            </p:cNvPr>
            <p:cNvSpPr/>
            <p:nvPr/>
          </p:nvSpPr>
          <p:spPr>
            <a:xfrm>
              <a:off x="-50459623" y="573435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0" name="Ellipse 599">
              <a:extLst>
                <a:ext uri="{FF2B5EF4-FFF2-40B4-BE49-F238E27FC236}">
                  <a16:creationId xmlns:a16="http://schemas.microsoft.com/office/drawing/2014/main" id="{31CD9767-AF3A-28AA-61FD-08D500CF5EE6}"/>
                </a:ext>
              </a:extLst>
            </p:cNvPr>
            <p:cNvSpPr/>
            <p:nvPr/>
          </p:nvSpPr>
          <p:spPr>
            <a:xfrm>
              <a:off x="-49293451" y="775422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1" name="Ellipse 600">
              <a:extLst>
                <a:ext uri="{FF2B5EF4-FFF2-40B4-BE49-F238E27FC236}">
                  <a16:creationId xmlns:a16="http://schemas.microsoft.com/office/drawing/2014/main" id="{BF7CDE7F-5CA3-21F0-73F5-E67BE874EAF3}"/>
                </a:ext>
              </a:extLst>
            </p:cNvPr>
            <p:cNvSpPr/>
            <p:nvPr/>
          </p:nvSpPr>
          <p:spPr>
            <a:xfrm>
              <a:off x="-47504638" y="681159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2" name="Ellipse 601">
              <a:extLst>
                <a:ext uri="{FF2B5EF4-FFF2-40B4-BE49-F238E27FC236}">
                  <a16:creationId xmlns:a16="http://schemas.microsoft.com/office/drawing/2014/main" id="{FDA3CAD6-A258-BF32-064B-62D0427608D9}"/>
                </a:ext>
              </a:extLst>
            </p:cNvPr>
            <p:cNvSpPr/>
            <p:nvPr/>
          </p:nvSpPr>
          <p:spPr>
            <a:xfrm>
              <a:off x="-48904270" y="842762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3" name="Ellipse 602">
              <a:extLst>
                <a:ext uri="{FF2B5EF4-FFF2-40B4-BE49-F238E27FC236}">
                  <a16:creationId xmlns:a16="http://schemas.microsoft.com/office/drawing/2014/main" id="{37B26EF7-EAD6-90E5-8C4A-07F08A29ACA9}"/>
                </a:ext>
              </a:extLst>
            </p:cNvPr>
            <p:cNvSpPr/>
            <p:nvPr/>
          </p:nvSpPr>
          <p:spPr>
            <a:xfrm>
              <a:off x="-50693324" y="775398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" name="Ellipse 603">
              <a:extLst>
                <a:ext uri="{FF2B5EF4-FFF2-40B4-BE49-F238E27FC236}">
                  <a16:creationId xmlns:a16="http://schemas.microsoft.com/office/drawing/2014/main" id="{4B480ED3-5437-661A-1D67-DDB8E0981290}"/>
                </a:ext>
              </a:extLst>
            </p:cNvPr>
            <p:cNvSpPr/>
            <p:nvPr/>
          </p:nvSpPr>
          <p:spPr>
            <a:xfrm>
              <a:off x="-50693324" y="640734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" name="Ellipse 604">
              <a:extLst>
                <a:ext uri="{FF2B5EF4-FFF2-40B4-BE49-F238E27FC236}">
                  <a16:creationId xmlns:a16="http://schemas.microsoft.com/office/drawing/2014/main" id="{6E239E13-7F52-742A-78D2-90DA4AFBBF1C}"/>
                </a:ext>
              </a:extLst>
            </p:cNvPr>
            <p:cNvSpPr/>
            <p:nvPr/>
          </p:nvSpPr>
          <p:spPr>
            <a:xfrm>
              <a:off x="-46727405" y="573435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6" name="Ellipse 605">
              <a:extLst>
                <a:ext uri="{FF2B5EF4-FFF2-40B4-BE49-F238E27FC236}">
                  <a16:creationId xmlns:a16="http://schemas.microsoft.com/office/drawing/2014/main" id="{C7617EF2-3915-E017-4938-0FABF88D4B17}"/>
                </a:ext>
              </a:extLst>
            </p:cNvPr>
            <p:cNvSpPr/>
            <p:nvPr/>
          </p:nvSpPr>
          <p:spPr>
            <a:xfrm>
              <a:off x="-48282757" y="842770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7" name="Ellipse 606">
              <a:extLst>
                <a:ext uri="{FF2B5EF4-FFF2-40B4-BE49-F238E27FC236}">
                  <a16:creationId xmlns:a16="http://schemas.microsoft.com/office/drawing/2014/main" id="{73F4B948-35D3-13DB-8AA1-1513786983A5}"/>
                </a:ext>
              </a:extLst>
            </p:cNvPr>
            <p:cNvSpPr/>
            <p:nvPr/>
          </p:nvSpPr>
          <p:spPr>
            <a:xfrm>
              <a:off x="-47893658" y="7754227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8" name="Ellipse 607">
              <a:extLst>
                <a:ext uri="{FF2B5EF4-FFF2-40B4-BE49-F238E27FC236}">
                  <a16:creationId xmlns:a16="http://schemas.microsoft.com/office/drawing/2014/main" id="{F85C2CF3-93BA-40CA-828C-D54EEE65C72A}"/>
                </a:ext>
              </a:extLst>
            </p:cNvPr>
            <p:cNvSpPr/>
            <p:nvPr/>
          </p:nvSpPr>
          <p:spPr>
            <a:xfrm>
              <a:off x="-48282838" y="681167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9" name="Ellipse 608">
              <a:extLst>
                <a:ext uri="{FF2B5EF4-FFF2-40B4-BE49-F238E27FC236}">
                  <a16:creationId xmlns:a16="http://schemas.microsoft.com/office/drawing/2014/main" id="{BD97FA09-CB1C-6DE2-8FD3-E2D0F0F8E6ED}"/>
                </a:ext>
              </a:extLst>
            </p:cNvPr>
            <p:cNvSpPr/>
            <p:nvPr/>
          </p:nvSpPr>
          <p:spPr>
            <a:xfrm>
              <a:off x="-50459623" y="842762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0" name="Ellipse 609">
              <a:extLst>
                <a:ext uri="{FF2B5EF4-FFF2-40B4-BE49-F238E27FC236}">
                  <a16:creationId xmlns:a16="http://schemas.microsoft.com/office/drawing/2014/main" id="{D6658B5F-0202-0EE5-7BE2-C43559CEF7F7}"/>
                </a:ext>
              </a:extLst>
            </p:cNvPr>
            <p:cNvSpPr/>
            <p:nvPr/>
          </p:nvSpPr>
          <p:spPr>
            <a:xfrm>
              <a:off x="-47583103" y="910062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1" name="Ellipse 610">
              <a:extLst>
                <a:ext uri="{FF2B5EF4-FFF2-40B4-BE49-F238E27FC236}">
                  <a16:creationId xmlns:a16="http://schemas.microsoft.com/office/drawing/2014/main" id="{6695305B-D0E9-37D4-581C-7755EB0F9B39}"/>
                </a:ext>
              </a:extLst>
            </p:cNvPr>
            <p:cNvSpPr/>
            <p:nvPr/>
          </p:nvSpPr>
          <p:spPr>
            <a:xfrm>
              <a:off x="-47893658" y="9100863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2" name="Ellipse 611">
              <a:extLst>
                <a:ext uri="{FF2B5EF4-FFF2-40B4-BE49-F238E27FC236}">
                  <a16:creationId xmlns:a16="http://schemas.microsoft.com/office/drawing/2014/main" id="{215DE7F2-C6FD-BCB3-AECA-D61C67AA9A7C}"/>
                </a:ext>
              </a:extLst>
            </p:cNvPr>
            <p:cNvSpPr/>
            <p:nvPr/>
          </p:nvSpPr>
          <p:spPr>
            <a:xfrm>
              <a:off x="-51314756" y="7753985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3" name="Ellipse 612">
              <a:extLst>
                <a:ext uri="{FF2B5EF4-FFF2-40B4-BE49-F238E27FC236}">
                  <a16:creationId xmlns:a16="http://schemas.microsoft.com/office/drawing/2014/main" id="{9A17BE38-81BE-0F62-4333-56077F7DFBE1}"/>
                </a:ext>
              </a:extLst>
            </p:cNvPr>
            <p:cNvSpPr/>
            <p:nvPr/>
          </p:nvSpPr>
          <p:spPr>
            <a:xfrm>
              <a:off x="-45872191" y="613795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4" name="Ellipse 613">
              <a:extLst>
                <a:ext uri="{FF2B5EF4-FFF2-40B4-BE49-F238E27FC236}">
                  <a16:creationId xmlns:a16="http://schemas.microsoft.com/office/drawing/2014/main" id="{87786778-B13D-1755-4182-CCD6B88AB6B1}"/>
                </a:ext>
              </a:extLst>
            </p:cNvPr>
            <p:cNvSpPr/>
            <p:nvPr/>
          </p:nvSpPr>
          <p:spPr>
            <a:xfrm>
              <a:off x="-46493703" y="640734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" name="Ellipse 614">
              <a:extLst>
                <a:ext uri="{FF2B5EF4-FFF2-40B4-BE49-F238E27FC236}">
                  <a16:creationId xmlns:a16="http://schemas.microsoft.com/office/drawing/2014/main" id="{E2BD2AD3-8EAD-0BA2-85D2-7D1BCCA09FB1}"/>
                </a:ext>
              </a:extLst>
            </p:cNvPr>
            <p:cNvSpPr/>
            <p:nvPr/>
          </p:nvSpPr>
          <p:spPr>
            <a:xfrm>
              <a:off x="-46493703" y="506071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" name="Ellipse 615">
              <a:extLst>
                <a:ext uri="{FF2B5EF4-FFF2-40B4-BE49-F238E27FC236}">
                  <a16:creationId xmlns:a16="http://schemas.microsoft.com/office/drawing/2014/main" id="{A8A09BBD-6ABD-265E-818A-601806A99E77}"/>
                </a:ext>
              </a:extLst>
            </p:cNvPr>
            <p:cNvSpPr/>
            <p:nvPr/>
          </p:nvSpPr>
          <p:spPr>
            <a:xfrm>
              <a:off x="-46727405" y="842762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7" name="Ellipse 616">
              <a:extLst>
                <a:ext uri="{FF2B5EF4-FFF2-40B4-BE49-F238E27FC236}">
                  <a16:creationId xmlns:a16="http://schemas.microsoft.com/office/drawing/2014/main" id="{899BE188-4FD2-5A18-799C-1197E2F7AC42}"/>
                </a:ext>
              </a:extLst>
            </p:cNvPr>
            <p:cNvSpPr/>
            <p:nvPr/>
          </p:nvSpPr>
          <p:spPr>
            <a:xfrm>
              <a:off x="-48904190" y="681167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8" name="Ellipse 617">
              <a:extLst>
                <a:ext uri="{FF2B5EF4-FFF2-40B4-BE49-F238E27FC236}">
                  <a16:creationId xmlns:a16="http://schemas.microsoft.com/office/drawing/2014/main" id="{EC40258E-85DF-E01F-29E2-2FC18F525665}"/>
                </a:ext>
              </a:extLst>
            </p:cNvPr>
            <p:cNvSpPr/>
            <p:nvPr/>
          </p:nvSpPr>
          <p:spPr>
            <a:xfrm>
              <a:off x="-50693244" y="613795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9" name="Ellipse 618">
              <a:extLst>
                <a:ext uri="{FF2B5EF4-FFF2-40B4-BE49-F238E27FC236}">
                  <a16:creationId xmlns:a16="http://schemas.microsoft.com/office/drawing/2014/main" id="{433F72C5-9F0D-2715-DC19-CEDD692F0460}"/>
                </a:ext>
              </a:extLst>
            </p:cNvPr>
            <p:cNvSpPr/>
            <p:nvPr/>
          </p:nvSpPr>
          <p:spPr>
            <a:xfrm>
              <a:off x="-48749113" y="788843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0" name="Ellipse 619">
              <a:extLst>
                <a:ext uri="{FF2B5EF4-FFF2-40B4-BE49-F238E27FC236}">
                  <a16:creationId xmlns:a16="http://schemas.microsoft.com/office/drawing/2014/main" id="{988A4C1B-1C7F-97DC-7006-071747C4403C}"/>
                </a:ext>
              </a:extLst>
            </p:cNvPr>
            <p:cNvSpPr/>
            <p:nvPr/>
          </p:nvSpPr>
          <p:spPr>
            <a:xfrm>
              <a:off x="-49682389" y="681159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1" name="Ellipse 620">
              <a:extLst>
                <a:ext uri="{FF2B5EF4-FFF2-40B4-BE49-F238E27FC236}">
                  <a16:creationId xmlns:a16="http://schemas.microsoft.com/office/drawing/2014/main" id="{AF0E1A38-6010-2056-F4E3-2171D9CF3BD3}"/>
                </a:ext>
              </a:extLst>
            </p:cNvPr>
            <p:cNvSpPr/>
            <p:nvPr/>
          </p:nvSpPr>
          <p:spPr>
            <a:xfrm>
              <a:off x="-48049136" y="748459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2" name="Ellipse 621">
              <a:extLst>
                <a:ext uri="{FF2B5EF4-FFF2-40B4-BE49-F238E27FC236}">
                  <a16:creationId xmlns:a16="http://schemas.microsoft.com/office/drawing/2014/main" id="{4EB39CE4-EA92-BD11-19CD-03771CF86487}"/>
                </a:ext>
              </a:extLst>
            </p:cNvPr>
            <p:cNvSpPr/>
            <p:nvPr/>
          </p:nvSpPr>
          <p:spPr>
            <a:xfrm>
              <a:off x="-46027347" y="533050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3" name="Ellipse 622">
              <a:extLst>
                <a:ext uri="{FF2B5EF4-FFF2-40B4-BE49-F238E27FC236}">
                  <a16:creationId xmlns:a16="http://schemas.microsoft.com/office/drawing/2014/main" id="{F53C05EF-8952-1907-E77C-16F13566EC08}"/>
                </a:ext>
              </a:extLst>
            </p:cNvPr>
            <p:cNvSpPr/>
            <p:nvPr/>
          </p:nvSpPr>
          <p:spPr>
            <a:xfrm>
              <a:off x="-45872271" y="640734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" name="Ellipse 623">
              <a:extLst>
                <a:ext uri="{FF2B5EF4-FFF2-40B4-BE49-F238E27FC236}">
                  <a16:creationId xmlns:a16="http://schemas.microsoft.com/office/drawing/2014/main" id="{B184C57C-C42E-C184-28A5-C84BFB5C2472}"/>
                </a:ext>
              </a:extLst>
            </p:cNvPr>
            <p:cNvSpPr/>
            <p:nvPr/>
          </p:nvSpPr>
          <p:spPr>
            <a:xfrm>
              <a:off x="-48437834" y="788843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5" name="Ellipse 624">
              <a:extLst>
                <a:ext uri="{FF2B5EF4-FFF2-40B4-BE49-F238E27FC236}">
                  <a16:creationId xmlns:a16="http://schemas.microsoft.com/office/drawing/2014/main" id="{E406D905-D858-EB9D-C76B-D40E89605AE2}"/>
                </a:ext>
              </a:extLst>
            </p:cNvPr>
            <p:cNvSpPr/>
            <p:nvPr/>
          </p:nvSpPr>
          <p:spPr>
            <a:xfrm>
              <a:off x="-45638570" y="573435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6" name="Ellipse 625">
              <a:extLst>
                <a:ext uri="{FF2B5EF4-FFF2-40B4-BE49-F238E27FC236}">
                  <a16:creationId xmlns:a16="http://schemas.microsoft.com/office/drawing/2014/main" id="{885831B5-DBD0-7993-0C61-B8EB203C03BB}"/>
                </a:ext>
              </a:extLst>
            </p:cNvPr>
            <p:cNvSpPr/>
            <p:nvPr/>
          </p:nvSpPr>
          <p:spPr>
            <a:xfrm>
              <a:off x="-51548458" y="708098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7" name="Ellipse 626">
              <a:extLst>
                <a:ext uri="{FF2B5EF4-FFF2-40B4-BE49-F238E27FC236}">
                  <a16:creationId xmlns:a16="http://schemas.microsoft.com/office/drawing/2014/main" id="{1E86AC04-7526-693E-C44F-D1F245F82BBC}"/>
                </a:ext>
              </a:extLst>
            </p:cNvPr>
            <p:cNvSpPr/>
            <p:nvPr/>
          </p:nvSpPr>
          <p:spPr>
            <a:xfrm>
              <a:off x="-49137891" y="748459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8" name="Ellipse 627">
              <a:extLst>
                <a:ext uri="{FF2B5EF4-FFF2-40B4-BE49-F238E27FC236}">
                  <a16:creationId xmlns:a16="http://schemas.microsoft.com/office/drawing/2014/main" id="{E5701232-187C-F507-A4D9-CBEC158123E8}"/>
                </a:ext>
              </a:extLst>
            </p:cNvPr>
            <p:cNvSpPr/>
            <p:nvPr/>
          </p:nvSpPr>
          <p:spPr>
            <a:xfrm>
              <a:off x="-46493703" y="613795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9" name="Ellipse 628">
              <a:extLst>
                <a:ext uri="{FF2B5EF4-FFF2-40B4-BE49-F238E27FC236}">
                  <a16:creationId xmlns:a16="http://schemas.microsoft.com/office/drawing/2014/main" id="{4092582C-14DB-2F57-D4E5-3541FB4B0CAF}"/>
                </a:ext>
              </a:extLst>
            </p:cNvPr>
            <p:cNvSpPr/>
            <p:nvPr/>
          </p:nvSpPr>
          <p:spPr>
            <a:xfrm>
              <a:off x="-50459623" y="708098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0" name="Ellipse 629">
              <a:extLst>
                <a:ext uri="{FF2B5EF4-FFF2-40B4-BE49-F238E27FC236}">
                  <a16:creationId xmlns:a16="http://schemas.microsoft.com/office/drawing/2014/main" id="{B8EE5DA1-304F-9011-B2A4-3DC0A964D858}"/>
                </a:ext>
              </a:extLst>
            </p:cNvPr>
            <p:cNvSpPr/>
            <p:nvPr/>
          </p:nvSpPr>
          <p:spPr>
            <a:xfrm>
              <a:off x="-46338627" y="533050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1" name="Ellipse 630">
              <a:extLst>
                <a:ext uri="{FF2B5EF4-FFF2-40B4-BE49-F238E27FC236}">
                  <a16:creationId xmlns:a16="http://schemas.microsoft.com/office/drawing/2014/main" id="{D1E7DE8A-64FA-39FC-AFAC-E0177D23DFF7}"/>
                </a:ext>
              </a:extLst>
            </p:cNvPr>
            <p:cNvSpPr/>
            <p:nvPr/>
          </p:nvSpPr>
          <p:spPr>
            <a:xfrm>
              <a:off x="-50459784" y="654188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2" name="Ellipse 631">
              <a:extLst>
                <a:ext uri="{FF2B5EF4-FFF2-40B4-BE49-F238E27FC236}">
                  <a16:creationId xmlns:a16="http://schemas.microsoft.com/office/drawing/2014/main" id="{6FC19976-168F-EC5B-3656-3BB26F5984BC}"/>
                </a:ext>
              </a:extLst>
            </p:cNvPr>
            <p:cNvSpPr/>
            <p:nvPr/>
          </p:nvSpPr>
          <p:spPr>
            <a:xfrm>
              <a:off x="-46882964" y="815791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3" name="Ellipse 632">
              <a:extLst>
                <a:ext uri="{FF2B5EF4-FFF2-40B4-BE49-F238E27FC236}">
                  <a16:creationId xmlns:a16="http://schemas.microsoft.com/office/drawing/2014/main" id="{A8140C9F-E2FF-AC81-3762-B91820203EBE}"/>
                </a:ext>
              </a:extLst>
            </p:cNvPr>
            <p:cNvSpPr/>
            <p:nvPr/>
          </p:nvSpPr>
          <p:spPr>
            <a:xfrm>
              <a:off x="-51159680" y="802378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4" name="Ellipse 633">
              <a:extLst>
                <a:ext uri="{FF2B5EF4-FFF2-40B4-BE49-F238E27FC236}">
                  <a16:creationId xmlns:a16="http://schemas.microsoft.com/office/drawing/2014/main" id="{CA414680-71D8-62DF-BA18-59EB49250F97}"/>
                </a:ext>
              </a:extLst>
            </p:cNvPr>
            <p:cNvSpPr/>
            <p:nvPr/>
          </p:nvSpPr>
          <p:spPr>
            <a:xfrm>
              <a:off x="-46027347" y="667714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5" name="Ellipse 634">
              <a:extLst>
                <a:ext uri="{FF2B5EF4-FFF2-40B4-BE49-F238E27FC236}">
                  <a16:creationId xmlns:a16="http://schemas.microsoft.com/office/drawing/2014/main" id="{53EEC218-3C48-271E-9129-741391E036F9}"/>
                </a:ext>
              </a:extLst>
            </p:cNvPr>
            <p:cNvSpPr/>
            <p:nvPr/>
          </p:nvSpPr>
          <p:spPr>
            <a:xfrm>
              <a:off x="-50848400" y="802378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6" name="Ellipse 635">
              <a:extLst>
                <a:ext uri="{FF2B5EF4-FFF2-40B4-BE49-F238E27FC236}">
                  <a16:creationId xmlns:a16="http://schemas.microsoft.com/office/drawing/2014/main" id="{934523A1-018C-97F1-624F-22F5F7273D41}"/>
                </a:ext>
              </a:extLst>
            </p:cNvPr>
            <p:cNvSpPr/>
            <p:nvPr/>
          </p:nvSpPr>
          <p:spPr>
            <a:xfrm>
              <a:off x="-46338627" y="667714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7" name="Ellipse 636">
              <a:extLst>
                <a:ext uri="{FF2B5EF4-FFF2-40B4-BE49-F238E27FC236}">
                  <a16:creationId xmlns:a16="http://schemas.microsoft.com/office/drawing/2014/main" id="{46369938-D7E9-DBB0-E74F-23CD843F4C03}"/>
                </a:ext>
              </a:extLst>
            </p:cNvPr>
            <p:cNvSpPr/>
            <p:nvPr/>
          </p:nvSpPr>
          <p:spPr>
            <a:xfrm>
              <a:off x="-50693244" y="748459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8" name="Ellipse 637">
              <a:extLst>
                <a:ext uri="{FF2B5EF4-FFF2-40B4-BE49-F238E27FC236}">
                  <a16:creationId xmlns:a16="http://schemas.microsoft.com/office/drawing/2014/main" id="{3FB89527-0870-C0F3-1343-B9BF1F0F58F6}"/>
                </a:ext>
              </a:extLst>
            </p:cNvPr>
            <p:cNvSpPr/>
            <p:nvPr/>
          </p:nvSpPr>
          <p:spPr>
            <a:xfrm>
              <a:off x="-47504638" y="81582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9" name="Ellipse 638">
              <a:extLst>
                <a:ext uri="{FF2B5EF4-FFF2-40B4-BE49-F238E27FC236}">
                  <a16:creationId xmlns:a16="http://schemas.microsoft.com/office/drawing/2014/main" id="{E5A85D28-5CA1-FBF3-4C67-9DAC7F78CA5A}"/>
                </a:ext>
              </a:extLst>
            </p:cNvPr>
            <p:cNvSpPr/>
            <p:nvPr/>
          </p:nvSpPr>
          <p:spPr>
            <a:xfrm>
              <a:off x="-48904270" y="708098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0" name="Ellipse 639">
              <a:extLst>
                <a:ext uri="{FF2B5EF4-FFF2-40B4-BE49-F238E27FC236}">
                  <a16:creationId xmlns:a16="http://schemas.microsoft.com/office/drawing/2014/main" id="{32ED5C84-1CCF-33CB-5BC6-5E9B454CD566}"/>
                </a:ext>
              </a:extLst>
            </p:cNvPr>
            <p:cNvSpPr/>
            <p:nvPr/>
          </p:nvSpPr>
          <p:spPr>
            <a:xfrm>
              <a:off x="-48282838" y="815831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1" name="Ellipse 640">
              <a:extLst>
                <a:ext uri="{FF2B5EF4-FFF2-40B4-BE49-F238E27FC236}">
                  <a16:creationId xmlns:a16="http://schemas.microsoft.com/office/drawing/2014/main" id="{6AEDC39E-D9A6-2CFE-F5B6-3712880D2DBC}"/>
                </a:ext>
              </a:extLst>
            </p:cNvPr>
            <p:cNvSpPr/>
            <p:nvPr/>
          </p:nvSpPr>
          <p:spPr>
            <a:xfrm>
              <a:off x="-48049136" y="883123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2" name="Ellipse 641">
              <a:extLst>
                <a:ext uri="{FF2B5EF4-FFF2-40B4-BE49-F238E27FC236}">
                  <a16:creationId xmlns:a16="http://schemas.microsoft.com/office/drawing/2014/main" id="{09440201-B405-ACC0-6D76-D16BE10F6D74}"/>
                </a:ext>
              </a:extLst>
            </p:cNvPr>
            <p:cNvSpPr/>
            <p:nvPr/>
          </p:nvSpPr>
          <p:spPr>
            <a:xfrm>
              <a:off x="-46727163" y="5195246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3" name="Ellipse 642">
              <a:extLst>
                <a:ext uri="{FF2B5EF4-FFF2-40B4-BE49-F238E27FC236}">
                  <a16:creationId xmlns:a16="http://schemas.microsoft.com/office/drawing/2014/main" id="{B258D4BA-7F27-24E4-0E0F-5B629B5475A0}"/>
                </a:ext>
              </a:extLst>
            </p:cNvPr>
            <p:cNvSpPr/>
            <p:nvPr/>
          </p:nvSpPr>
          <p:spPr>
            <a:xfrm>
              <a:off x="-46727163" y="654188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4" name="Ellipse 643">
              <a:extLst>
                <a:ext uri="{FF2B5EF4-FFF2-40B4-BE49-F238E27FC236}">
                  <a16:creationId xmlns:a16="http://schemas.microsoft.com/office/drawing/2014/main" id="{08157133-DE8B-5D0E-5018-D0D03080620A}"/>
                </a:ext>
              </a:extLst>
            </p:cNvPr>
            <p:cNvSpPr/>
            <p:nvPr/>
          </p:nvSpPr>
          <p:spPr>
            <a:xfrm>
              <a:off x="-48904190" y="815831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5" name="Ellipse 644">
              <a:extLst>
                <a:ext uri="{FF2B5EF4-FFF2-40B4-BE49-F238E27FC236}">
                  <a16:creationId xmlns:a16="http://schemas.microsoft.com/office/drawing/2014/main" id="{C908A9E5-A6E0-1009-CCC6-08F68B6D29BC}"/>
                </a:ext>
              </a:extLst>
            </p:cNvPr>
            <p:cNvSpPr/>
            <p:nvPr/>
          </p:nvSpPr>
          <p:spPr>
            <a:xfrm>
              <a:off x="-51314756" y="748459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6" name="Ellipse 645">
              <a:extLst>
                <a:ext uri="{FF2B5EF4-FFF2-40B4-BE49-F238E27FC236}">
                  <a16:creationId xmlns:a16="http://schemas.microsoft.com/office/drawing/2014/main" id="{A27D8165-55DF-9212-DD53-91BF091EEA99}"/>
                </a:ext>
              </a:extLst>
            </p:cNvPr>
            <p:cNvSpPr/>
            <p:nvPr/>
          </p:nvSpPr>
          <p:spPr>
            <a:xfrm>
              <a:off x="-48282757" y="7081069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7" name="Ellipse 646">
              <a:extLst>
                <a:ext uri="{FF2B5EF4-FFF2-40B4-BE49-F238E27FC236}">
                  <a16:creationId xmlns:a16="http://schemas.microsoft.com/office/drawing/2014/main" id="{40578B8D-3D5D-7B0B-B6D3-2F007E1CE8B9}"/>
                </a:ext>
              </a:extLst>
            </p:cNvPr>
            <p:cNvSpPr/>
            <p:nvPr/>
          </p:nvSpPr>
          <p:spPr>
            <a:xfrm>
              <a:off x="-49682389" y="81582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8" name="Ellipse 647">
              <a:extLst>
                <a:ext uri="{FF2B5EF4-FFF2-40B4-BE49-F238E27FC236}">
                  <a16:creationId xmlns:a16="http://schemas.microsoft.com/office/drawing/2014/main" id="{D5346748-84D0-AADE-479E-455C212BBD5F}"/>
                </a:ext>
              </a:extLst>
            </p:cNvPr>
            <p:cNvSpPr/>
            <p:nvPr/>
          </p:nvSpPr>
          <p:spPr>
            <a:xfrm>
              <a:off x="-50848400" y="667714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9" name="Ellipse 648">
              <a:extLst>
                <a:ext uri="{FF2B5EF4-FFF2-40B4-BE49-F238E27FC236}">
                  <a16:creationId xmlns:a16="http://schemas.microsoft.com/office/drawing/2014/main" id="{C302ACCA-27C3-D002-A2F1-AB4B540508D2}"/>
                </a:ext>
              </a:extLst>
            </p:cNvPr>
            <p:cNvSpPr/>
            <p:nvPr/>
          </p:nvSpPr>
          <p:spPr>
            <a:xfrm>
              <a:off x="-51159680" y="6677143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0" name="Ellipse 649">
              <a:extLst>
                <a:ext uri="{FF2B5EF4-FFF2-40B4-BE49-F238E27FC236}">
                  <a16:creationId xmlns:a16="http://schemas.microsoft.com/office/drawing/2014/main" id="{DDD6FD5C-7821-26E8-D6C8-7C5A5C8A6BC7}"/>
                </a:ext>
              </a:extLst>
            </p:cNvPr>
            <p:cNvSpPr/>
            <p:nvPr/>
          </p:nvSpPr>
          <p:spPr>
            <a:xfrm>
              <a:off x="-49137891" y="8831230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1" name="Ellipse 650">
              <a:extLst>
                <a:ext uri="{FF2B5EF4-FFF2-40B4-BE49-F238E27FC236}">
                  <a16:creationId xmlns:a16="http://schemas.microsoft.com/office/drawing/2014/main" id="{FC236B11-0C4D-AAC6-A360-402E42A150A5}"/>
                </a:ext>
              </a:extLst>
            </p:cNvPr>
            <p:cNvSpPr/>
            <p:nvPr/>
          </p:nvSpPr>
          <p:spPr>
            <a:xfrm>
              <a:off x="-50304144" y="8157912"/>
              <a:ext cx="77175" cy="771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2" name="Ellipse 651">
              <a:extLst>
                <a:ext uri="{FF2B5EF4-FFF2-40B4-BE49-F238E27FC236}">
                  <a16:creationId xmlns:a16="http://schemas.microsoft.com/office/drawing/2014/main" id="{EA2B905B-F22C-3072-8BA7-157D429E0080}"/>
                </a:ext>
              </a:extLst>
            </p:cNvPr>
            <p:cNvSpPr/>
            <p:nvPr/>
          </p:nvSpPr>
          <p:spPr>
            <a:xfrm>
              <a:off x="-49993347" y="815823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3" name="Ellipse 652">
              <a:extLst>
                <a:ext uri="{FF2B5EF4-FFF2-40B4-BE49-F238E27FC236}">
                  <a16:creationId xmlns:a16="http://schemas.microsoft.com/office/drawing/2014/main" id="{1B2DCE07-C331-0AAE-13C9-26E9475A3F37}"/>
                </a:ext>
              </a:extLst>
            </p:cNvPr>
            <p:cNvSpPr/>
            <p:nvPr/>
          </p:nvSpPr>
          <p:spPr>
            <a:xfrm>
              <a:off x="-47038363" y="708123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4" name="Ellipse 653">
              <a:extLst>
                <a:ext uri="{FF2B5EF4-FFF2-40B4-BE49-F238E27FC236}">
                  <a16:creationId xmlns:a16="http://schemas.microsoft.com/office/drawing/2014/main" id="{7C21BF4D-1D72-C277-6F60-2632452D20EB}"/>
                </a:ext>
              </a:extLst>
            </p:cNvPr>
            <p:cNvSpPr/>
            <p:nvPr/>
          </p:nvSpPr>
          <p:spPr>
            <a:xfrm>
              <a:off x="-46882964" y="546496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" name="Ellipse 654">
              <a:extLst>
                <a:ext uri="{FF2B5EF4-FFF2-40B4-BE49-F238E27FC236}">
                  <a16:creationId xmlns:a16="http://schemas.microsoft.com/office/drawing/2014/main" id="{6AAEF32F-81D1-8B4A-32A5-3415FFE41F71}"/>
                </a:ext>
              </a:extLst>
            </p:cNvPr>
            <p:cNvSpPr/>
            <p:nvPr/>
          </p:nvSpPr>
          <p:spPr>
            <a:xfrm>
              <a:off x="-49604005" y="775422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" name="Ellipse 655">
              <a:extLst>
                <a:ext uri="{FF2B5EF4-FFF2-40B4-BE49-F238E27FC236}">
                  <a16:creationId xmlns:a16="http://schemas.microsoft.com/office/drawing/2014/main" id="{DEB747B1-50A1-3390-FA99-0DE654549ACB}"/>
                </a:ext>
              </a:extLst>
            </p:cNvPr>
            <p:cNvSpPr/>
            <p:nvPr/>
          </p:nvSpPr>
          <p:spPr>
            <a:xfrm>
              <a:off x="-48437914" y="708123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7" name="Ellipse 656">
              <a:extLst>
                <a:ext uri="{FF2B5EF4-FFF2-40B4-BE49-F238E27FC236}">
                  <a16:creationId xmlns:a16="http://schemas.microsoft.com/office/drawing/2014/main" id="{920C19EC-0354-7232-539B-3AAB5FA715B3}"/>
                </a:ext>
              </a:extLst>
            </p:cNvPr>
            <p:cNvSpPr/>
            <p:nvPr/>
          </p:nvSpPr>
          <p:spPr>
            <a:xfrm>
              <a:off x="-51159438" y="748451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8" name="Ellipse 657">
              <a:extLst>
                <a:ext uri="{FF2B5EF4-FFF2-40B4-BE49-F238E27FC236}">
                  <a16:creationId xmlns:a16="http://schemas.microsoft.com/office/drawing/2014/main" id="{6C6E7ED2-C5E5-BF5E-472F-4252D1C52764}"/>
                </a:ext>
              </a:extLst>
            </p:cNvPr>
            <p:cNvSpPr/>
            <p:nvPr/>
          </p:nvSpPr>
          <p:spPr>
            <a:xfrm>
              <a:off x="-47193439" y="681151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9" name="Ellipse 658">
              <a:extLst>
                <a:ext uri="{FF2B5EF4-FFF2-40B4-BE49-F238E27FC236}">
                  <a16:creationId xmlns:a16="http://schemas.microsoft.com/office/drawing/2014/main" id="{D925F168-1AE7-3D77-09C6-B92D833DACA7}"/>
                </a:ext>
              </a:extLst>
            </p:cNvPr>
            <p:cNvSpPr/>
            <p:nvPr/>
          </p:nvSpPr>
          <p:spPr>
            <a:xfrm>
              <a:off x="-50148584" y="842786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0" name="Ellipse 659">
              <a:extLst>
                <a:ext uri="{FF2B5EF4-FFF2-40B4-BE49-F238E27FC236}">
                  <a16:creationId xmlns:a16="http://schemas.microsoft.com/office/drawing/2014/main" id="{6CEECACB-6730-85BD-9ECF-92EEC79A7C38}"/>
                </a:ext>
              </a:extLst>
            </p:cNvPr>
            <p:cNvSpPr/>
            <p:nvPr/>
          </p:nvSpPr>
          <p:spPr>
            <a:xfrm>
              <a:off x="-47038363" y="573459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1" name="Ellipse 660">
              <a:extLst>
                <a:ext uri="{FF2B5EF4-FFF2-40B4-BE49-F238E27FC236}">
                  <a16:creationId xmlns:a16="http://schemas.microsoft.com/office/drawing/2014/main" id="{8BA79F2C-7B65-B13A-08B4-EE7CE9DAE99E}"/>
                </a:ext>
              </a:extLst>
            </p:cNvPr>
            <p:cNvSpPr/>
            <p:nvPr/>
          </p:nvSpPr>
          <p:spPr>
            <a:xfrm>
              <a:off x="-50848481" y="748451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2" name="Ellipse 661">
              <a:extLst>
                <a:ext uri="{FF2B5EF4-FFF2-40B4-BE49-F238E27FC236}">
                  <a16:creationId xmlns:a16="http://schemas.microsoft.com/office/drawing/2014/main" id="{4D26EFFE-066C-452F-FAC4-6BF1D86D750E}"/>
                </a:ext>
              </a:extLst>
            </p:cNvPr>
            <p:cNvSpPr/>
            <p:nvPr/>
          </p:nvSpPr>
          <p:spPr>
            <a:xfrm>
              <a:off x="-48748952" y="7081231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3" name="Ellipse 662">
              <a:extLst>
                <a:ext uri="{FF2B5EF4-FFF2-40B4-BE49-F238E27FC236}">
                  <a16:creationId xmlns:a16="http://schemas.microsoft.com/office/drawing/2014/main" id="{52CB4210-854F-7B57-D71B-8A8A460BA6E7}"/>
                </a:ext>
              </a:extLst>
            </p:cNvPr>
            <p:cNvSpPr/>
            <p:nvPr/>
          </p:nvSpPr>
          <p:spPr>
            <a:xfrm>
              <a:off x="-48748952" y="842786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4" name="Ellipse 663">
              <a:extLst>
                <a:ext uri="{FF2B5EF4-FFF2-40B4-BE49-F238E27FC236}">
                  <a16:creationId xmlns:a16="http://schemas.microsoft.com/office/drawing/2014/main" id="{F7FA11D8-E20B-3004-F266-6E7AC998D3BF}"/>
                </a:ext>
              </a:extLst>
            </p:cNvPr>
            <p:cNvSpPr/>
            <p:nvPr/>
          </p:nvSpPr>
          <p:spPr>
            <a:xfrm>
              <a:off x="-47738098" y="8830988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5" name="Ellipse 664">
              <a:extLst>
                <a:ext uri="{FF2B5EF4-FFF2-40B4-BE49-F238E27FC236}">
                  <a16:creationId xmlns:a16="http://schemas.microsoft.com/office/drawing/2014/main" id="{E62DAD45-0E16-0123-604A-2F375B4FEAC4}"/>
                </a:ext>
              </a:extLst>
            </p:cNvPr>
            <p:cNvSpPr/>
            <p:nvPr/>
          </p:nvSpPr>
          <p:spPr>
            <a:xfrm>
              <a:off x="-51003879" y="640767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" name="Ellipse 665">
              <a:extLst>
                <a:ext uri="{FF2B5EF4-FFF2-40B4-BE49-F238E27FC236}">
                  <a16:creationId xmlns:a16="http://schemas.microsoft.com/office/drawing/2014/main" id="{C4344F6E-75C1-2AB9-273C-74F8ACC0E96C}"/>
                </a:ext>
              </a:extLst>
            </p:cNvPr>
            <p:cNvSpPr/>
            <p:nvPr/>
          </p:nvSpPr>
          <p:spPr>
            <a:xfrm>
              <a:off x="-51003879" y="775430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7" name="Ellipse 666">
              <a:extLst>
                <a:ext uri="{FF2B5EF4-FFF2-40B4-BE49-F238E27FC236}">
                  <a16:creationId xmlns:a16="http://schemas.microsoft.com/office/drawing/2014/main" id="{5F7BCF69-BD3F-B15B-6901-63262B8F61AC}"/>
                </a:ext>
              </a:extLst>
            </p:cNvPr>
            <p:cNvSpPr/>
            <p:nvPr/>
          </p:nvSpPr>
          <p:spPr>
            <a:xfrm>
              <a:off x="-47193439" y="815815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8" name="Ellipse 667">
              <a:extLst>
                <a:ext uri="{FF2B5EF4-FFF2-40B4-BE49-F238E27FC236}">
                  <a16:creationId xmlns:a16="http://schemas.microsoft.com/office/drawing/2014/main" id="{DF7EDF15-36CB-3F75-B18D-F1B90DEEB8FE}"/>
                </a:ext>
              </a:extLst>
            </p:cNvPr>
            <p:cNvSpPr/>
            <p:nvPr/>
          </p:nvSpPr>
          <p:spPr>
            <a:xfrm>
              <a:off x="-50148584" y="708123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9" name="Ellipse 668">
              <a:extLst>
                <a:ext uri="{FF2B5EF4-FFF2-40B4-BE49-F238E27FC236}">
                  <a16:creationId xmlns:a16="http://schemas.microsoft.com/office/drawing/2014/main" id="{FABB2E0E-6676-4EAC-24FD-5C5032E0973A}"/>
                </a:ext>
              </a:extLst>
            </p:cNvPr>
            <p:cNvSpPr/>
            <p:nvPr/>
          </p:nvSpPr>
          <p:spPr>
            <a:xfrm>
              <a:off x="-48437914" y="842786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0" name="Ellipse 669">
              <a:extLst>
                <a:ext uri="{FF2B5EF4-FFF2-40B4-BE49-F238E27FC236}">
                  <a16:creationId xmlns:a16="http://schemas.microsoft.com/office/drawing/2014/main" id="{DD8362C3-176B-9EE4-C0AE-F949CCD567C5}"/>
                </a:ext>
              </a:extLst>
            </p:cNvPr>
            <p:cNvSpPr/>
            <p:nvPr/>
          </p:nvSpPr>
          <p:spPr>
            <a:xfrm>
              <a:off x="-49448929" y="748435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1" name="Ellipse 670">
              <a:extLst>
                <a:ext uri="{FF2B5EF4-FFF2-40B4-BE49-F238E27FC236}">
                  <a16:creationId xmlns:a16="http://schemas.microsoft.com/office/drawing/2014/main" id="{0BFD3082-A2A7-D989-01B0-1EC88BAEDFEE}"/>
                </a:ext>
              </a:extLst>
            </p:cNvPr>
            <p:cNvSpPr/>
            <p:nvPr/>
          </p:nvSpPr>
          <p:spPr>
            <a:xfrm>
              <a:off x="-49604005" y="640759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2" name="Ellipse 671">
              <a:extLst>
                <a:ext uri="{FF2B5EF4-FFF2-40B4-BE49-F238E27FC236}">
                  <a16:creationId xmlns:a16="http://schemas.microsoft.com/office/drawing/2014/main" id="{9F729819-6001-CC61-3DB8-632B85C6A1CC}"/>
                </a:ext>
              </a:extLst>
            </p:cNvPr>
            <p:cNvSpPr/>
            <p:nvPr/>
          </p:nvSpPr>
          <p:spPr>
            <a:xfrm>
              <a:off x="-47582861" y="775422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3" name="Ellipse 672">
              <a:extLst>
                <a:ext uri="{FF2B5EF4-FFF2-40B4-BE49-F238E27FC236}">
                  <a16:creationId xmlns:a16="http://schemas.microsoft.com/office/drawing/2014/main" id="{716631C0-ED34-18F4-B0AE-409D71C4F3F0}"/>
                </a:ext>
              </a:extLst>
            </p:cNvPr>
            <p:cNvSpPr/>
            <p:nvPr/>
          </p:nvSpPr>
          <p:spPr>
            <a:xfrm>
              <a:off x="-50303821" y="681159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4" name="Ellipse 673">
              <a:extLst>
                <a:ext uri="{FF2B5EF4-FFF2-40B4-BE49-F238E27FC236}">
                  <a16:creationId xmlns:a16="http://schemas.microsoft.com/office/drawing/2014/main" id="{508F07DC-4E61-763D-6F9C-0314B94E676B}"/>
                </a:ext>
              </a:extLst>
            </p:cNvPr>
            <p:cNvSpPr/>
            <p:nvPr/>
          </p:nvSpPr>
          <p:spPr>
            <a:xfrm>
              <a:off x="-46183068" y="506103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5" name="Ellipse 674">
              <a:extLst>
                <a:ext uri="{FF2B5EF4-FFF2-40B4-BE49-F238E27FC236}">
                  <a16:creationId xmlns:a16="http://schemas.microsoft.com/office/drawing/2014/main" id="{4B7C6520-6EB8-2EB5-578F-E2C3B5C70FA2}"/>
                </a:ext>
              </a:extLst>
            </p:cNvPr>
            <p:cNvSpPr/>
            <p:nvPr/>
          </p:nvSpPr>
          <p:spPr>
            <a:xfrm>
              <a:off x="-45327531" y="5734594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" name="Ellipse 675">
              <a:extLst>
                <a:ext uri="{FF2B5EF4-FFF2-40B4-BE49-F238E27FC236}">
                  <a16:creationId xmlns:a16="http://schemas.microsoft.com/office/drawing/2014/main" id="{4C9AD002-DDEB-600E-9C69-DFA1EA43E745}"/>
                </a:ext>
              </a:extLst>
            </p:cNvPr>
            <p:cNvSpPr/>
            <p:nvPr/>
          </p:nvSpPr>
          <p:spPr>
            <a:xfrm>
              <a:off x="-49993347" y="681159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7" name="Ellipse 676">
              <a:extLst>
                <a:ext uri="{FF2B5EF4-FFF2-40B4-BE49-F238E27FC236}">
                  <a16:creationId xmlns:a16="http://schemas.microsoft.com/office/drawing/2014/main" id="{4D1B2E6E-D2DA-73B6-5801-56F78EE85B80}"/>
                </a:ext>
              </a:extLst>
            </p:cNvPr>
            <p:cNvSpPr/>
            <p:nvPr/>
          </p:nvSpPr>
          <p:spPr>
            <a:xfrm>
              <a:off x="-47193439" y="546488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8" name="Ellipse 677">
              <a:extLst>
                <a:ext uri="{FF2B5EF4-FFF2-40B4-BE49-F238E27FC236}">
                  <a16:creationId xmlns:a16="http://schemas.microsoft.com/office/drawing/2014/main" id="{020F42AA-AAC7-CFBC-8FB8-38E0BB1CC304}"/>
                </a:ext>
              </a:extLst>
            </p:cNvPr>
            <p:cNvSpPr/>
            <p:nvPr/>
          </p:nvSpPr>
          <p:spPr>
            <a:xfrm>
              <a:off x="-46338386" y="613787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9" name="Ellipse 678">
              <a:extLst>
                <a:ext uri="{FF2B5EF4-FFF2-40B4-BE49-F238E27FC236}">
                  <a16:creationId xmlns:a16="http://schemas.microsoft.com/office/drawing/2014/main" id="{F66A085C-C32F-F61F-0CC2-F330AC2C1554}"/>
                </a:ext>
              </a:extLst>
            </p:cNvPr>
            <p:cNvSpPr/>
            <p:nvPr/>
          </p:nvSpPr>
          <p:spPr>
            <a:xfrm>
              <a:off x="-51859416" y="708123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0" name="Ellipse 679">
              <a:extLst>
                <a:ext uri="{FF2B5EF4-FFF2-40B4-BE49-F238E27FC236}">
                  <a16:creationId xmlns:a16="http://schemas.microsoft.com/office/drawing/2014/main" id="{F8C8AD1D-CE52-4E14-D785-703E294B69FB}"/>
                </a:ext>
              </a:extLst>
            </p:cNvPr>
            <p:cNvSpPr/>
            <p:nvPr/>
          </p:nvSpPr>
          <p:spPr>
            <a:xfrm>
              <a:off x="-47582861" y="640759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1" name="Ellipse 680">
              <a:extLst>
                <a:ext uri="{FF2B5EF4-FFF2-40B4-BE49-F238E27FC236}">
                  <a16:creationId xmlns:a16="http://schemas.microsoft.com/office/drawing/2014/main" id="{53FFAE4D-17B2-8368-A871-4A49B838EC98}"/>
                </a:ext>
              </a:extLst>
            </p:cNvPr>
            <p:cNvSpPr/>
            <p:nvPr/>
          </p:nvSpPr>
          <p:spPr>
            <a:xfrm>
              <a:off x="-50848481" y="613787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2" name="Ellipse 681">
              <a:extLst>
                <a:ext uri="{FF2B5EF4-FFF2-40B4-BE49-F238E27FC236}">
                  <a16:creationId xmlns:a16="http://schemas.microsoft.com/office/drawing/2014/main" id="{7AEA9325-58F9-4C01-9FE0-B55B91E4A096}"/>
                </a:ext>
              </a:extLst>
            </p:cNvPr>
            <p:cNvSpPr/>
            <p:nvPr/>
          </p:nvSpPr>
          <p:spPr>
            <a:xfrm>
              <a:off x="-46882964" y="6811597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3" name="Ellipse 682">
              <a:extLst>
                <a:ext uri="{FF2B5EF4-FFF2-40B4-BE49-F238E27FC236}">
                  <a16:creationId xmlns:a16="http://schemas.microsoft.com/office/drawing/2014/main" id="{E4B491D3-35C7-819F-2645-9EF9F2B2DB67}"/>
                </a:ext>
              </a:extLst>
            </p:cNvPr>
            <p:cNvSpPr/>
            <p:nvPr/>
          </p:nvSpPr>
          <p:spPr>
            <a:xfrm>
              <a:off x="-46183068" y="6407671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4" name="Ellipse 683">
              <a:extLst>
                <a:ext uri="{FF2B5EF4-FFF2-40B4-BE49-F238E27FC236}">
                  <a16:creationId xmlns:a16="http://schemas.microsoft.com/office/drawing/2014/main" id="{3AF23363-FFFC-2E6D-9C2A-403396AF916F}"/>
                </a:ext>
              </a:extLst>
            </p:cNvPr>
            <p:cNvSpPr/>
            <p:nvPr/>
          </p:nvSpPr>
          <p:spPr>
            <a:xfrm>
              <a:off x="-47038363" y="8427867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5" name="Ellipse 684">
              <a:extLst>
                <a:ext uri="{FF2B5EF4-FFF2-40B4-BE49-F238E27FC236}">
                  <a16:creationId xmlns:a16="http://schemas.microsoft.com/office/drawing/2014/main" id="{EAAB43B2-6D06-282A-91DF-6D2656B5532B}"/>
                </a:ext>
              </a:extLst>
            </p:cNvPr>
            <p:cNvSpPr/>
            <p:nvPr/>
          </p:nvSpPr>
          <p:spPr>
            <a:xfrm>
              <a:off x="-46027428" y="6137876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6" name="Ellipse 685">
              <a:extLst>
                <a:ext uri="{FF2B5EF4-FFF2-40B4-BE49-F238E27FC236}">
                  <a16:creationId xmlns:a16="http://schemas.microsoft.com/office/drawing/2014/main" id="{B0A77518-443C-5B8C-D594-B90D4F94B96D}"/>
                </a:ext>
              </a:extLst>
            </p:cNvPr>
            <p:cNvSpPr/>
            <p:nvPr/>
          </p:nvSpPr>
          <p:spPr>
            <a:xfrm>
              <a:off x="-47738098" y="7484352"/>
              <a:ext cx="77014" cy="77015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7" name="Ellipse 686">
              <a:extLst>
                <a:ext uri="{FF2B5EF4-FFF2-40B4-BE49-F238E27FC236}">
                  <a16:creationId xmlns:a16="http://schemas.microsoft.com/office/drawing/2014/main" id="{D2DA487C-55E7-A3E3-15CE-151F0F9B65E6}"/>
                </a:ext>
              </a:extLst>
            </p:cNvPr>
            <p:cNvSpPr/>
            <p:nvPr/>
          </p:nvSpPr>
          <p:spPr>
            <a:xfrm>
              <a:off x="-47582700" y="748467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8" name="Ellipse 687">
              <a:extLst>
                <a:ext uri="{FF2B5EF4-FFF2-40B4-BE49-F238E27FC236}">
                  <a16:creationId xmlns:a16="http://schemas.microsoft.com/office/drawing/2014/main" id="{3D7A7B98-DE8A-CB77-E760-94E00364E655}"/>
                </a:ext>
              </a:extLst>
            </p:cNvPr>
            <p:cNvSpPr/>
            <p:nvPr/>
          </p:nvSpPr>
          <p:spPr>
            <a:xfrm>
              <a:off x="-46182907" y="613819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9" name="Ellipse 688">
              <a:extLst>
                <a:ext uri="{FF2B5EF4-FFF2-40B4-BE49-F238E27FC236}">
                  <a16:creationId xmlns:a16="http://schemas.microsoft.com/office/drawing/2014/main" id="{F7F53CF2-9AC3-22DA-0A35-654FD5C93EE8}"/>
                </a:ext>
              </a:extLst>
            </p:cNvPr>
            <p:cNvSpPr/>
            <p:nvPr/>
          </p:nvSpPr>
          <p:spPr>
            <a:xfrm>
              <a:off x="-51003960" y="6138198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0" name="Ellipse 689">
              <a:extLst>
                <a:ext uri="{FF2B5EF4-FFF2-40B4-BE49-F238E27FC236}">
                  <a16:creationId xmlns:a16="http://schemas.microsoft.com/office/drawing/2014/main" id="{A9DC2163-B21D-F268-8148-652AC7EABD72}"/>
                </a:ext>
              </a:extLst>
            </p:cNvPr>
            <p:cNvSpPr/>
            <p:nvPr/>
          </p:nvSpPr>
          <p:spPr>
            <a:xfrm>
              <a:off x="-51703534" y="708098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1" name="Ellipse 690">
              <a:extLst>
                <a:ext uri="{FF2B5EF4-FFF2-40B4-BE49-F238E27FC236}">
                  <a16:creationId xmlns:a16="http://schemas.microsoft.com/office/drawing/2014/main" id="{28984890-B66A-2059-BE00-ABC167357383}"/>
                </a:ext>
              </a:extLst>
            </p:cNvPr>
            <p:cNvSpPr/>
            <p:nvPr/>
          </p:nvSpPr>
          <p:spPr>
            <a:xfrm>
              <a:off x="-48593393" y="681135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2" name="Ellipse 691">
              <a:extLst>
                <a:ext uri="{FF2B5EF4-FFF2-40B4-BE49-F238E27FC236}">
                  <a16:creationId xmlns:a16="http://schemas.microsoft.com/office/drawing/2014/main" id="{F5DAD99A-499F-221C-0DA7-64A09CF44BB4}"/>
                </a:ext>
              </a:extLst>
            </p:cNvPr>
            <p:cNvSpPr/>
            <p:nvPr/>
          </p:nvSpPr>
          <p:spPr>
            <a:xfrm>
              <a:off x="-49604086" y="7484674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3" name="Ellipse 692">
              <a:extLst>
                <a:ext uri="{FF2B5EF4-FFF2-40B4-BE49-F238E27FC236}">
                  <a16:creationId xmlns:a16="http://schemas.microsoft.com/office/drawing/2014/main" id="{3E77E09C-AE74-0088-7D1C-17C8C9E4D13E}"/>
                </a:ext>
              </a:extLst>
            </p:cNvPr>
            <p:cNvSpPr/>
            <p:nvPr/>
          </p:nvSpPr>
          <p:spPr>
            <a:xfrm>
              <a:off x="-48593312" y="8427626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4" name="Ellipse 693">
              <a:extLst>
                <a:ext uri="{FF2B5EF4-FFF2-40B4-BE49-F238E27FC236}">
                  <a16:creationId xmlns:a16="http://schemas.microsoft.com/office/drawing/2014/main" id="{63FACC56-89F1-235D-8BEC-0333CD9F7310}"/>
                </a:ext>
              </a:extLst>
            </p:cNvPr>
            <p:cNvSpPr/>
            <p:nvPr/>
          </p:nvSpPr>
          <p:spPr>
            <a:xfrm>
              <a:off x="-47582700" y="8831310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5" name="Ellipse 694">
              <a:extLst>
                <a:ext uri="{FF2B5EF4-FFF2-40B4-BE49-F238E27FC236}">
                  <a16:creationId xmlns:a16="http://schemas.microsoft.com/office/drawing/2014/main" id="{720DEADB-99EF-175C-16A7-5EF4B4723E7A}"/>
                </a:ext>
              </a:extLst>
            </p:cNvPr>
            <p:cNvSpPr/>
            <p:nvPr/>
          </p:nvSpPr>
          <p:spPr>
            <a:xfrm>
              <a:off x="-48593393" y="8157992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6" name="Ellipse 695">
              <a:extLst>
                <a:ext uri="{FF2B5EF4-FFF2-40B4-BE49-F238E27FC236}">
                  <a16:creationId xmlns:a16="http://schemas.microsoft.com/office/drawing/2014/main" id="{38631B30-7BAA-1349-18CD-D6B2DDA87A9B}"/>
                </a:ext>
              </a:extLst>
            </p:cNvPr>
            <p:cNvSpPr/>
            <p:nvPr/>
          </p:nvSpPr>
          <p:spPr>
            <a:xfrm>
              <a:off x="-51003960" y="7484835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7" name="Ellipse 696">
              <a:extLst>
                <a:ext uri="{FF2B5EF4-FFF2-40B4-BE49-F238E27FC236}">
                  <a16:creationId xmlns:a16="http://schemas.microsoft.com/office/drawing/2014/main" id="{06E4A225-C880-07D5-E15D-3024B4D506A7}"/>
                </a:ext>
              </a:extLst>
            </p:cNvPr>
            <p:cNvSpPr/>
            <p:nvPr/>
          </p:nvSpPr>
          <p:spPr>
            <a:xfrm>
              <a:off x="-48593312" y="708098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8" name="Ellipse 697">
              <a:extLst>
                <a:ext uri="{FF2B5EF4-FFF2-40B4-BE49-F238E27FC236}">
                  <a16:creationId xmlns:a16="http://schemas.microsoft.com/office/drawing/2014/main" id="{004F4D88-327C-8247-3213-27554E8A92EC}"/>
                </a:ext>
              </a:extLst>
            </p:cNvPr>
            <p:cNvSpPr/>
            <p:nvPr/>
          </p:nvSpPr>
          <p:spPr>
            <a:xfrm>
              <a:off x="-47193600" y="5734513"/>
              <a:ext cx="76853" cy="768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9" name="Ellipse 698">
              <a:extLst>
                <a:ext uri="{FF2B5EF4-FFF2-40B4-BE49-F238E27FC236}">
                  <a16:creationId xmlns:a16="http://schemas.microsoft.com/office/drawing/2014/main" id="{2874AAFB-4804-295C-126F-937C4560BFA3}"/>
                </a:ext>
              </a:extLst>
            </p:cNvPr>
            <p:cNvSpPr/>
            <p:nvPr/>
          </p:nvSpPr>
          <p:spPr>
            <a:xfrm>
              <a:off x="-49993105" y="708106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0" name="Ellipse 699">
              <a:extLst>
                <a:ext uri="{FF2B5EF4-FFF2-40B4-BE49-F238E27FC236}">
                  <a16:creationId xmlns:a16="http://schemas.microsoft.com/office/drawing/2014/main" id="{95305EA4-B0D9-F226-3901-A6238C52225F}"/>
                </a:ext>
              </a:extLst>
            </p:cNvPr>
            <p:cNvSpPr/>
            <p:nvPr/>
          </p:nvSpPr>
          <p:spPr>
            <a:xfrm>
              <a:off x="-47193600" y="7081069"/>
              <a:ext cx="76692" cy="766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1" name="Ellipse 700">
              <a:extLst>
                <a:ext uri="{FF2B5EF4-FFF2-40B4-BE49-F238E27FC236}">
                  <a16:creationId xmlns:a16="http://schemas.microsoft.com/office/drawing/2014/main" id="{1494EB75-BACC-28D1-27E9-4992F1014A4C}"/>
                </a:ext>
              </a:extLst>
            </p:cNvPr>
            <p:cNvSpPr/>
            <p:nvPr/>
          </p:nvSpPr>
          <p:spPr>
            <a:xfrm>
              <a:off x="-46882642" y="842770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2" name="Ellipse 701">
              <a:extLst>
                <a:ext uri="{FF2B5EF4-FFF2-40B4-BE49-F238E27FC236}">
                  <a16:creationId xmlns:a16="http://schemas.microsoft.com/office/drawing/2014/main" id="{449127C9-F1C3-E476-723A-0A287D0DC196}"/>
                </a:ext>
              </a:extLst>
            </p:cNvPr>
            <p:cNvSpPr/>
            <p:nvPr/>
          </p:nvSpPr>
          <p:spPr>
            <a:xfrm>
              <a:off x="-47893335" y="748499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3" name="Ellipse 702">
              <a:extLst>
                <a:ext uri="{FF2B5EF4-FFF2-40B4-BE49-F238E27FC236}">
                  <a16:creationId xmlns:a16="http://schemas.microsoft.com/office/drawing/2014/main" id="{84A61558-3399-C2B3-DE79-7FE3330B7B2A}"/>
                </a:ext>
              </a:extLst>
            </p:cNvPr>
            <p:cNvSpPr/>
            <p:nvPr/>
          </p:nvSpPr>
          <p:spPr>
            <a:xfrm>
              <a:off x="-47193600" y="842770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4" name="Ellipse 703">
              <a:extLst>
                <a:ext uri="{FF2B5EF4-FFF2-40B4-BE49-F238E27FC236}">
                  <a16:creationId xmlns:a16="http://schemas.microsoft.com/office/drawing/2014/main" id="{F4BF6BD5-9209-A79A-6011-646BB6D2A0EB}"/>
                </a:ext>
              </a:extLst>
            </p:cNvPr>
            <p:cNvSpPr/>
            <p:nvPr/>
          </p:nvSpPr>
          <p:spPr>
            <a:xfrm>
              <a:off x="-49293209" y="748499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5" name="Ellipse 704">
              <a:extLst>
                <a:ext uri="{FF2B5EF4-FFF2-40B4-BE49-F238E27FC236}">
                  <a16:creationId xmlns:a16="http://schemas.microsoft.com/office/drawing/2014/main" id="{C7930CC8-A992-588B-234C-8D004E175B75}"/>
                </a:ext>
              </a:extLst>
            </p:cNvPr>
            <p:cNvSpPr/>
            <p:nvPr/>
          </p:nvSpPr>
          <p:spPr>
            <a:xfrm>
              <a:off x="-50303821" y="7081069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6" name="Ellipse 705">
              <a:extLst>
                <a:ext uri="{FF2B5EF4-FFF2-40B4-BE49-F238E27FC236}">
                  <a16:creationId xmlns:a16="http://schemas.microsoft.com/office/drawing/2014/main" id="{BE89E3CD-8BFD-1B94-C212-A2ECF12B55EF}"/>
                </a:ext>
              </a:extLst>
            </p:cNvPr>
            <p:cNvSpPr/>
            <p:nvPr/>
          </p:nvSpPr>
          <p:spPr>
            <a:xfrm>
              <a:off x="-50303821" y="842770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7" name="Ellipse 706">
              <a:extLst>
                <a:ext uri="{FF2B5EF4-FFF2-40B4-BE49-F238E27FC236}">
                  <a16:creationId xmlns:a16="http://schemas.microsoft.com/office/drawing/2014/main" id="{95194BFF-F8C6-7C40-7D08-705431C8F713}"/>
                </a:ext>
              </a:extLst>
            </p:cNvPr>
            <p:cNvSpPr/>
            <p:nvPr/>
          </p:nvSpPr>
          <p:spPr>
            <a:xfrm>
              <a:off x="-46882642" y="573443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8" name="Ellipse 707">
              <a:extLst>
                <a:ext uri="{FF2B5EF4-FFF2-40B4-BE49-F238E27FC236}">
                  <a16:creationId xmlns:a16="http://schemas.microsoft.com/office/drawing/2014/main" id="{5A028161-C489-A46B-6416-CC5C97878676}"/>
                </a:ext>
              </a:extLst>
            </p:cNvPr>
            <p:cNvSpPr/>
            <p:nvPr/>
          </p:nvSpPr>
          <p:spPr>
            <a:xfrm>
              <a:off x="-47893335" y="8831633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9" name="Ellipse 708">
              <a:extLst>
                <a:ext uri="{FF2B5EF4-FFF2-40B4-BE49-F238E27FC236}">
                  <a16:creationId xmlns:a16="http://schemas.microsoft.com/office/drawing/2014/main" id="{F213A0F5-9095-79FE-67D7-532D9878AA51}"/>
                </a:ext>
              </a:extLst>
            </p:cNvPr>
            <p:cNvSpPr/>
            <p:nvPr/>
          </p:nvSpPr>
          <p:spPr>
            <a:xfrm>
              <a:off x="-49992864" y="8427706"/>
              <a:ext cx="76531" cy="765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743" name="Group 742">
            <a:extLst>
              <a:ext uri="{FF2B5EF4-FFF2-40B4-BE49-F238E27FC236}">
                <a16:creationId xmlns:a16="http://schemas.microsoft.com/office/drawing/2014/main" id="{29089BAB-D5A2-4D6E-9A65-732A726EACEC}"/>
              </a:ext>
            </a:extLst>
          </p:cNvPr>
          <p:cNvGrpSpPr/>
          <p:nvPr/>
        </p:nvGrpSpPr>
        <p:grpSpPr>
          <a:xfrm>
            <a:off x="5744962" y="2441374"/>
            <a:ext cx="1127760" cy="1127760"/>
            <a:chOff x="5744962" y="2441374"/>
            <a:chExt cx="1127760" cy="1127760"/>
          </a:xfrm>
        </p:grpSpPr>
        <p:grpSp>
          <p:nvGrpSpPr>
            <p:cNvPr id="711" name="Graphique 385">
              <a:extLst>
                <a:ext uri="{FF2B5EF4-FFF2-40B4-BE49-F238E27FC236}">
                  <a16:creationId xmlns:a16="http://schemas.microsoft.com/office/drawing/2014/main" id="{1D3B8CF9-420C-9491-D58E-5EA5AB7A42C2}"/>
                </a:ext>
              </a:extLst>
            </p:cNvPr>
            <p:cNvGrpSpPr/>
            <p:nvPr/>
          </p:nvGrpSpPr>
          <p:grpSpPr>
            <a:xfrm>
              <a:off x="5744962" y="2441374"/>
              <a:ext cx="1127760" cy="1127760"/>
              <a:chOff x="-7433916" y="4253429"/>
              <a:chExt cx="1127760" cy="1127760"/>
            </a:xfrm>
          </p:grpSpPr>
          <p:sp>
            <p:nvSpPr>
              <p:cNvPr id="713" name="Ellipse 712">
                <a:extLst>
                  <a:ext uri="{FF2B5EF4-FFF2-40B4-BE49-F238E27FC236}">
                    <a16:creationId xmlns:a16="http://schemas.microsoft.com/office/drawing/2014/main" id="{E382CA9D-A8D5-BCE6-124C-190A2A201428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chemeClr val="tx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4" name="Ellipse 713">
                <a:extLst>
                  <a:ext uri="{FF2B5EF4-FFF2-40B4-BE49-F238E27FC236}">
                    <a16:creationId xmlns:a16="http://schemas.microsoft.com/office/drawing/2014/main" id="{BA74DD98-AE7B-3F7B-ACF9-47DFE7E67FD3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12" name="ZoneTexte 711">
              <a:extLst>
                <a:ext uri="{FF2B5EF4-FFF2-40B4-BE49-F238E27FC236}">
                  <a16:creationId xmlns:a16="http://schemas.microsoft.com/office/drawing/2014/main" id="{4A5CD344-C2BC-BF15-CB90-1E19F1EDA031}"/>
                </a:ext>
              </a:extLst>
            </p:cNvPr>
            <p:cNvSpPr txBox="1"/>
            <p:nvPr/>
          </p:nvSpPr>
          <p:spPr>
            <a:xfrm>
              <a:off x="5886291" y="2712867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742" name="Group 741">
            <a:extLst>
              <a:ext uri="{FF2B5EF4-FFF2-40B4-BE49-F238E27FC236}">
                <a16:creationId xmlns:a16="http://schemas.microsoft.com/office/drawing/2014/main" id="{AFFF913B-9CD7-FAC2-1BDD-962E59AEDDB7}"/>
              </a:ext>
            </a:extLst>
          </p:cNvPr>
          <p:cNvGrpSpPr/>
          <p:nvPr/>
        </p:nvGrpSpPr>
        <p:grpSpPr>
          <a:xfrm>
            <a:off x="3725096" y="3507977"/>
            <a:ext cx="886171" cy="886171"/>
            <a:chOff x="3725096" y="3507977"/>
            <a:chExt cx="886171" cy="886171"/>
          </a:xfrm>
        </p:grpSpPr>
        <p:grpSp>
          <p:nvGrpSpPr>
            <p:cNvPr id="716" name="Graphique 385">
              <a:extLst>
                <a:ext uri="{FF2B5EF4-FFF2-40B4-BE49-F238E27FC236}">
                  <a16:creationId xmlns:a16="http://schemas.microsoft.com/office/drawing/2014/main" id="{1998524A-70DA-B8EC-E094-F36F0F2D41F4}"/>
                </a:ext>
              </a:extLst>
            </p:cNvPr>
            <p:cNvGrpSpPr/>
            <p:nvPr/>
          </p:nvGrpSpPr>
          <p:grpSpPr>
            <a:xfrm>
              <a:off x="3725096" y="3507977"/>
              <a:ext cx="886171" cy="886171"/>
              <a:chOff x="-6047335" y="4253429"/>
              <a:chExt cx="886171" cy="886171"/>
            </a:xfrm>
          </p:grpSpPr>
          <p:sp>
            <p:nvSpPr>
              <p:cNvPr id="718" name="Ellipse 717">
                <a:extLst>
                  <a:ext uri="{FF2B5EF4-FFF2-40B4-BE49-F238E27FC236}">
                    <a16:creationId xmlns:a16="http://schemas.microsoft.com/office/drawing/2014/main" id="{E402DE08-E3B9-35DD-0979-305E91E14C09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chemeClr val="tx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19" name="Ellipse 718">
                <a:extLst>
                  <a:ext uri="{FF2B5EF4-FFF2-40B4-BE49-F238E27FC236}">
                    <a16:creationId xmlns:a16="http://schemas.microsoft.com/office/drawing/2014/main" id="{AFF8FAC1-C5CB-B168-EE4B-F1220896AAB7}"/>
                  </a:ext>
                </a:extLst>
              </p:cNvPr>
              <p:cNvSpPr/>
              <p:nvPr/>
            </p:nvSpPr>
            <p:spPr>
              <a:xfrm>
                <a:off x="-5958147" y="4342618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17" name="ZoneTexte 716">
              <a:extLst>
                <a:ext uri="{FF2B5EF4-FFF2-40B4-BE49-F238E27FC236}">
                  <a16:creationId xmlns:a16="http://schemas.microsoft.com/office/drawing/2014/main" id="{A2DFAB22-9729-4B56-BF65-187355F66FEE}"/>
                </a:ext>
              </a:extLst>
            </p:cNvPr>
            <p:cNvSpPr txBox="1"/>
            <p:nvPr/>
          </p:nvSpPr>
          <p:spPr>
            <a:xfrm>
              <a:off x="3824177" y="3720230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744" name="Group 743">
            <a:extLst>
              <a:ext uri="{FF2B5EF4-FFF2-40B4-BE49-F238E27FC236}">
                <a16:creationId xmlns:a16="http://schemas.microsoft.com/office/drawing/2014/main" id="{B499740C-D2E7-962B-71CC-BC43AEDAF43D}"/>
              </a:ext>
            </a:extLst>
          </p:cNvPr>
          <p:cNvGrpSpPr/>
          <p:nvPr/>
        </p:nvGrpSpPr>
        <p:grpSpPr>
          <a:xfrm>
            <a:off x="6894241" y="4406071"/>
            <a:ext cx="642158" cy="642158"/>
            <a:chOff x="6894241" y="4406071"/>
            <a:chExt cx="642158" cy="642158"/>
          </a:xfrm>
        </p:grpSpPr>
        <p:grpSp>
          <p:nvGrpSpPr>
            <p:cNvPr id="721" name="Graphique 385">
              <a:extLst>
                <a:ext uri="{FF2B5EF4-FFF2-40B4-BE49-F238E27FC236}">
                  <a16:creationId xmlns:a16="http://schemas.microsoft.com/office/drawing/2014/main" id="{A2CD7DDD-FD75-A953-DB6E-B1B48349D661}"/>
                </a:ext>
              </a:extLst>
            </p:cNvPr>
            <p:cNvGrpSpPr/>
            <p:nvPr/>
          </p:nvGrpSpPr>
          <p:grpSpPr>
            <a:xfrm>
              <a:off x="6894241" y="4406071"/>
              <a:ext cx="642158" cy="642158"/>
              <a:chOff x="-4865283" y="4253429"/>
              <a:chExt cx="642158" cy="642158"/>
            </a:xfrm>
          </p:grpSpPr>
          <p:sp>
            <p:nvSpPr>
              <p:cNvPr id="723" name="Ellipse 722">
                <a:extLst>
                  <a:ext uri="{FF2B5EF4-FFF2-40B4-BE49-F238E27FC236}">
                    <a16:creationId xmlns:a16="http://schemas.microsoft.com/office/drawing/2014/main" id="{A1D8BC86-9A16-B2F4-CE4A-8CAA1647B9EA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chemeClr val="tx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724" name="Ellipse 723">
                <a:extLst>
                  <a:ext uri="{FF2B5EF4-FFF2-40B4-BE49-F238E27FC236}">
                    <a16:creationId xmlns:a16="http://schemas.microsoft.com/office/drawing/2014/main" id="{C3F21652-0B40-159E-952C-4D07C5557CA9}"/>
                  </a:ext>
                </a:extLst>
              </p:cNvPr>
              <p:cNvSpPr/>
              <p:nvPr/>
            </p:nvSpPr>
            <p:spPr>
              <a:xfrm>
                <a:off x="-4776008" y="4342704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22" name="ZoneTexte 721">
              <a:extLst>
                <a:ext uri="{FF2B5EF4-FFF2-40B4-BE49-F238E27FC236}">
                  <a16:creationId xmlns:a16="http://schemas.microsoft.com/office/drawing/2014/main" id="{836D135D-0E1E-B93F-890E-2314CB1B0D79}"/>
                </a:ext>
              </a:extLst>
            </p:cNvPr>
            <p:cNvSpPr txBox="1"/>
            <p:nvPr/>
          </p:nvSpPr>
          <p:spPr>
            <a:xfrm>
              <a:off x="6949061" y="4557873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725" name="Forme libre 724">
            <a:extLst>
              <a:ext uri="{FF2B5EF4-FFF2-40B4-BE49-F238E27FC236}">
                <a16:creationId xmlns:a16="http://schemas.microsoft.com/office/drawing/2014/main" id="{96801AEF-5F62-D5B7-0EDB-F3D3A2363668}"/>
              </a:ext>
            </a:extLst>
          </p:cNvPr>
          <p:cNvSpPr/>
          <p:nvPr/>
        </p:nvSpPr>
        <p:spPr>
          <a:xfrm>
            <a:off x="8757291" y="3060901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726" name="Group 46">
            <a:extLst>
              <a:ext uri="{FF2B5EF4-FFF2-40B4-BE49-F238E27FC236}">
                <a16:creationId xmlns:a16="http://schemas.microsoft.com/office/drawing/2014/main" id="{13BCE794-42AA-97DC-854F-2E351B9DACE4}"/>
              </a:ext>
            </a:extLst>
          </p:cNvPr>
          <p:cNvGrpSpPr/>
          <p:nvPr/>
        </p:nvGrpSpPr>
        <p:grpSpPr>
          <a:xfrm>
            <a:off x="9324156" y="3142848"/>
            <a:ext cx="1691640" cy="1013154"/>
            <a:chOff x="9636390" y="4480994"/>
            <a:chExt cx="1691640" cy="1013154"/>
          </a:xfrm>
        </p:grpSpPr>
        <p:sp>
          <p:nvSpPr>
            <p:cNvPr id="727" name="TextBox 36">
              <a:extLst>
                <a:ext uri="{FF2B5EF4-FFF2-40B4-BE49-F238E27FC236}">
                  <a16:creationId xmlns:a16="http://schemas.microsoft.com/office/drawing/2014/main" id="{E890C151-013D-968E-2E6E-CC49AEFE5ECC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28" name="TextBox 37">
              <a:extLst>
                <a:ext uri="{FF2B5EF4-FFF2-40B4-BE49-F238E27FC236}">
                  <a16:creationId xmlns:a16="http://schemas.microsoft.com/office/drawing/2014/main" id="{7011967B-674F-D18F-7A11-9478498070FE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729" name="Forme libre 728">
            <a:extLst>
              <a:ext uri="{FF2B5EF4-FFF2-40B4-BE49-F238E27FC236}">
                <a16:creationId xmlns:a16="http://schemas.microsoft.com/office/drawing/2014/main" id="{E32D686B-E821-EEBD-E3F0-D1C8C068AFD9}"/>
              </a:ext>
            </a:extLst>
          </p:cNvPr>
          <p:cNvSpPr/>
          <p:nvPr/>
        </p:nvSpPr>
        <p:spPr>
          <a:xfrm>
            <a:off x="8757291" y="4644373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730" name="Group 46">
            <a:extLst>
              <a:ext uri="{FF2B5EF4-FFF2-40B4-BE49-F238E27FC236}">
                <a16:creationId xmlns:a16="http://schemas.microsoft.com/office/drawing/2014/main" id="{C4CBD6B6-2AA4-F96B-66A1-334EF05FACE1}"/>
              </a:ext>
            </a:extLst>
          </p:cNvPr>
          <p:cNvGrpSpPr/>
          <p:nvPr/>
        </p:nvGrpSpPr>
        <p:grpSpPr>
          <a:xfrm>
            <a:off x="9324156" y="4726320"/>
            <a:ext cx="1691640" cy="1013154"/>
            <a:chOff x="9636390" y="4480994"/>
            <a:chExt cx="1691640" cy="1013154"/>
          </a:xfrm>
        </p:grpSpPr>
        <p:sp>
          <p:nvSpPr>
            <p:cNvPr id="731" name="TextBox 36">
              <a:extLst>
                <a:ext uri="{FF2B5EF4-FFF2-40B4-BE49-F238E27FC236}">
                  <a16:creationId xmlns:a16="http://schemas.microsoft.com/office/drawing/2014/main" id="{C1D81B0C-13AD-FAA5-F4DF-AA0EB3194476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32" name="TextBox 37">
              <a:extLst>
                <a:ext uri="{FF2B5EF4-FFF2-40B4-BE49-F238E27FC236}">
                  <a16:creationId xmlns:a16="http://schemas.microsoft.com/office/drawing/2014/main" id="{77C6D89E-5AA9-3754-964C-F035F8D2271E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733" name="Forme libre 732">
            <a:extLst>
              <a:ext uri="{FF2B5EF4-FFF2-40B4-BE49-F238E27FC236}">
                <a16:creationId xmlns:a16="http://schemas.microsoft.com/office/drawing/2014/main" id="{E221175D-4898-AA64-3AA1-50E07B52E745}"/>
              </a:ext>
            </a:extLst>
          </p:cNvPr>
          <p:cNvSpPr/>
          <p:nvPr/>
        </p:nvSpPr>
        <p:spPr>
          <a:xfrm>
            <a:off x="1007194" y="4499407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734" name="Group 46">
            <a:extLst>
              <a:ext uri="{FF2B5EF4-FFF2-40B4-BE49-F238E27FC236}">
                <a16:creationId xmlns:a16="http://schemas.microsoft.com/office/drawing/2014/main" id="{2D1BBF19-1F6C-B37F-9F24-539A016FEDD6}"/>
              </a:ext>
            </a:extLst>
          </p:cNvPr>
          <p:cNvGrpSpPr/>
          <p:nvPr/>
        </p:nvGrpSpPr>
        <p:grpSpPr>
          <a:xfrm>
            <a:off x="1574059" y="4581354"/>
            <a:ext cx="1691640" cy="1013154"/>
            <a:chOff x="9636390" y="4480994"/>
            <a:chExt cx="1691640" cy="1013154"/>
          </a:xfrm>
        </p:grpSpPr>
        <p:sp>
          <p:nvSpPr>
            <p:cNvPr id="735" name="TextBox 36">
              <a:extLst>
                <a:ext uri="{FF2B5EF4-FFF2-40B4-BE49-F238E27FC236}">
                  <a16:creationId xmlns:a16="http://schemas.microsoft.com/office/drawing/2014/main" id="{B9AEDD57-1F8F-759E-FA42-041C1B3FDA92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36" name="TextBox 37">
              <a:extLst>
                <a:ext uri="{FF2B5EF4-FFF2-40B4-BE49-F238E27FC236}">
                  <a16:creationId xmlns:a16="http://schemas.microsoft.com/office/drawing/2014/main" id="{D2AD2E9C-4AF7-377A-BCF9-286A625EC419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710" name="Group 709">
            <a:extLst>
              <a:ext uri="{FF2B5EF4-FFF2-40B4-BE49-F238E27FC236}">
                <a16:creationId xmlns:a16="http://schemas.microsoft.com/office/drawing/2014/main" id="{5952525D-A01D-F96A-ACE9-3AE68F7E3D0C}"/>
              </a:ext>
            </a:extLst>
          </p:cNvPr>
          <p:cNvGrpSpPr/>
          <p:nvPr/>
        </p:nvGrpSpPr>
        <p:grpSpPr>
          <a:xfrm>
            <a:off x="4491759" y="1074981"/>
            <a:ext cx="1770957" cy="2228158"/>
            <a:chOff x="3550366" y="1589380"/>
            <a:chExt cx="1770957" cy="2228158"/>
          </a:xfrm>
        </p:grpSpPr>
        <p:sp>
          <p:nvSpPr>
            <p:cNvPr id="715" name="Arc 714">
              <a:extLst>
                <a:ext uri="{FF2B5EF4-FFF2-40B4-BE49-F238E27FC236}">
                  <a16:creationId xmlns:a16="http://schemas.microsoft.com/office/drawing/2014/main" id="{BF764C33-4756-00F9-C5E6-6B2B1FBADC46}"/>
                </a:ext>
              </a:extLst>
            </p:cNvPr>
            <p:cNvSpPr/>
            <p:nvPr/>
          </p:nvSpPr>
          <p:spPr>
            <a:xfrm>
              <a:off x="3550366" y="2046581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720" name="Graphique 546" descr="Airplane avec un remplissage uni">
              <a:extLst>
                <a:ext uri="{FF2B5EF4-FFF2-40B4-BE49-F238E27FC236}">
                  <a16:creationId xmlns:a16="http://schemas.microsoft.com/office/drawing/2014/main" id="{05C6FF4B-47CC-A045-BD08-BD4F264D22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11640">
              <a:off x="3585058" y="1589380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5938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9523</TotalTime>
  <Words>194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China Dotted Map Infographic – Slide Template</vt:lpstr>
      <vt:lpstr>China Dotted Map Infographic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China Dotted Map Infographic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2026-01-13T17:01:56Z</dcterms:modified>
  <cp:category>Maps &amp; Flags</cp:category>
</cp:coreProperties>
</file>