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96" r:id="rId4"/>
    <p:sldId id="403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1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429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52836E-6DD1-CA09-14D2-FE26674B37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E3801B-D624-4EFB-6B8C-713138C0D5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D9EEDF-34D4-BD22-9FAA-7E1021D0FD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1377FE-4538-590D-9C19-39D824D31F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731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Egypt Dotted Map Infographic – Slide Template</a:t>
            </a:r>
          </a:p>
        </p:txBody>
      </p:sp>
      <p:grpSp>
        <p:nvGrpSpPr>
          <p:cNvPr id="3" name="Graphique 4">
            <a:extLst>
              <a:ext uri="{FF2B5EF4-FFF2-40B4-BE49-F238E27FC236}">
                <a16:creationId xmlns:a16="http://schemas.microsoft.com/office/drawing/2014/main" id="{A8FA39A7-50EF-2295-C5C2-1EA3E43A92D3}"/>
              </a:ext>
            </a:extLst>
          </p:cNvPr>
          <p:cNvGrpSpPr/>
          <p:nvPr/>
        </p:nvGrpSpPr>
        <p:grpSpPr>
          <a:xfrm>
            <a:off x="4189549" y="1351986"/>
            <a:ext cx="4651102" cy="4154028"/>
            <a:chOff x="-62749058" y="4925855"/>
            <a:chExt cx="5363537" cy="4790324"/>
          </a:xfrm>
          <a:solidFill>
            <a:schemeClr val="bg1">
              <a:lumMod val="50000"/>
            </a:schemeClr>
          </a:solidFill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CF0BC4C5-BEF4-E369-71DB-F6B16648A669}"/>
                </a:ext>
              </a:extLst>
            </p:cNvPr>
            <p:cNvSpPr/>
            <p:nvPr/>
          </p:nvSpPr>
          <p:spPr>
            <a:xfrm>
              <a:off x="-59406424" y="5195408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F72C9D28-DC35-C63F-775D-8A99B7E8D0D3}"/>
                </a:ext>
              </a:extLst>
            </p:cNvPr>
            <p:cNvSpPr/>
            <p:nvPr/>
          </p:nvSpPr>
          <p:spPr>
            <a:xfrm>
              <a:off x="-60805733" y="8965120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E8426A4D-35DD-0847-D391-16AA8FA6D645}"/>
                </a:ext>
              </a:extLst>
            </p:cNvPr>
            <p:cNvSpPr/>
            <p:nvPr/>
          </p:nvSpPr>
          <p:spPr>
            <a:xfrm>
              <a:off x="-59406424" y="8965120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3809415A-0362-3D65-1EA7-4159FB89473A}"/>
                </a:ext>
              </a:extLst>
            </p:cNvPr>
            <p:cNvSpPr/>
            <p:nvPr/>
          </p:nvSpPr>
          <p:spPr>
            <a:xfrm>
              <a:off x="-60805733" y="5195408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E4B50567-F2B6-4236-7DC7-A0498CA30734}"/>
                </a:ext>
              </a:extLst>
            </p:cNvPr>
            <p:cNvSpPr/>
            <p:nvPr/>
          </p:nvSpPr>
          <p:spPr>
            <a:xfrm>
              <a:off x="-59406424" y="7080264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F875289D-3AC6-C611-A00C-450A8DB8DE93}"/>
                </a:ext>
              </a:extLst>
            </p:cNvPr>
            <p:cNvSpPr/>
            <p:nvPr/>
          </p:nvSpPr>
          <p:spPr>
            <a:xfrm>
              <a:off x="-60805733" y="7080264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0945D5EC-31F3-0136-3ADC-53B37D77C21D}"/>
                </a:ext>
              </a:extLst>
            </p:cNvPr>
            <p:cNvSpPr/>
            <p:nvPr/>
          </p:nvSpPr>
          <p:spPr>
            <a:xfrm>
              <a:off x="-62360361" y="6541722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044793E8-DBAD-7FCE-4EFE-94AE6CF6CE5D}"/>
                </a:ext>
              </a:extLst>
            </p:cNvPr>
            <p:cNvSpPr/>
            <p:nvPr/>
          </p:nvSpPr>
          <p:spPr>
            <a:xfrm>
              <a:off x="-60961212" y="6541722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FB8F491C-2929-5CB4-9C15-B07F2C4BDEA7}"/>
                </a:ext>
              </a:extLst>
            </p:cNvPr>
            <p:cNvSpPr/>
            <p:nvPr/>
          </p:nvSpPr>
          <p:spPr>
            <a:xfrm>
              <a:off x="-60183979" y="6541641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6035D3FB-5E8C-2774-BA70-6914BDB6006F}"/>
                </a:ext>
              </a:extLst>
            </p:cNvPr>
            <p:cNvSpPr/>
            <p:nvPr/>
          </p:nvSpPr>
          <p:spPr>
            <a:xfrm>
              <a:off x="-59950600" y="5868645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66AC1CF4-3582-56FE-A8DA-90AEBBDDA172}"/>
                </a:ext>
              </a:extLst>
            </p:cNvPr>
            <p:cNvSpPr/>
            <p:nvPr/>
          </p:nvSpPr>
          <p:spPr>
            <a:xfrm>
              <a:off x="-60028017" y="6541641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863A4F39-DC2E-A914-7E21-A8AF52F36F85}"/>
                </a:ext>
              </a:extLst>
            </p:cNvPr>
            <p:cNvSpPr/>
            <p:nvPr/>
          </p:nvSpPr>
          <p:spPr>
            <a:xfrm>
              <a:off x="-60261396" y="5868645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BBE5C101-F5A0-36A3-6417-B78096B10A12}"/>
                </a:ext>
              </a:extLst>
            </p:cNvPr>
            <p:cNvSpPr/>
            <p:nvPr/>
          </p:nvSpPr>
          <p:spPr>
            <a:xfrm>
              <a:off x="-59250784" y="6541722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DE11543F-D914-7A9B-C678-9722D6DB1823}"/>
                </a:ext>
              </a:extLst>
            </p:cNvPr>
            <p:cNvSpPr/>
            <p:nvPr/>
          </p:nvSpPr>
          <p:spPr>
            <a:xfrm>
              <a:off x="-61660706" y="5868645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9152819E-36A4-512C-EBB1-8836427F2258}"/>
                </a:ext>
              </a:extLst>
            </p:cNvPr>
            <p:cNvSpPr/>
            <p:nvPr/>
          </p:nvSpPr>
          <p:spPr>
            <a:xfrm>
              <a:off x="-60105998" y="6945407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B993EEC9-D7B3-BC65-4CEE-1DA78D701CC3}"/>
                </a:ext>
              </a:extLst>
            </p:cNvPr>
            <p:cNvSpPr/>
            <p:nvPr/>
          </p:nvSpPr>
          <p:spPr>
            <a:xfrm>
              <a:off x="-62204882" y="7080344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80FC6089-4EA0-0DA0-CE21-64CEFDF0E37E}"/>
                </a:ext>
              </a:extLst>
            </p:cNvPr>
            <p:cNvSpPr/>
            <p:nvPr/>
          </p:nvSpPr>
          <p:spPr>
            <a:xfrm>
              <a:off x="-58551290" y="5868645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83BCA35D-13F4-5881-42D3-8863CE8F489E}"/>
                </a:ext>
              </a:extLst>
            </p:cNvPr>
            <p:cNvSpPr/>
            <p:nvPr/>
          </p:nvSpPr>
          <p:spPr>
            <a:xfrm>
              <a:off x="-58706849" y="6137715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FA6B9F62-E782-5C1C-05A5-300C13CE2DAB}"/>
                </a:ext>
              </a:extLst>
            </p:cNvPr>
            <p:cNvSpPr/>
            <p:nvPr/>
          </p:nvSpPr>
          <p:spPr>
            <a:xfrm>
              <a:off x="-61660706" y="7214557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E477F020-1855-D6C9-A15C-F8F4CDA30A52}"/>
                </a:ext>
              </a:extLst>
            </p:cNvPr>
            <p:cNvSpPr/>
            <p:nvPr/>
          </p:nvSpPr>
          <p:spPr>
            <a:xfrm>
              <a:off x="-62204801" y="7349736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D908A0DE-1B61-023A-18C2-5CA86E469B0F}"/>
                </a:ext>
              </a:extLst>
            </p:cNvPr>
            <p:cNvSpPr/>
            <p:nvPr/>
          </p:nvSpPr>
          <p:spPr>
            <a:xfrm>
              <a:off x="-60805653" y="7349736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7EAEB512-77C7-24FD-28A7-9D8B0FF1E58A}"/>
                </a:ext>
              </a:extLst>
            </p:cNvPr>
            <p:cNvSpPr/>
            <p:nvPr/>
          </p:nvSpPr>
          <p:spPr>
            <a:xfrm>
              <a:off x="-60650093" y="7349333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E94EEE09-4911-EA47-A523-72F09E8C32B6}"/>
                </a:ext>
              </a:extLst>
            </p:cNvPr>
            <p:cNvSpPr/>
            <p:nvPr/>
          </p:nvSpPr>
          <p:spPr>
            <a:xfrm>
              <a:off x="-59561902" y="7349253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FA3D296A-8A48-DE37-8804-2BFA945CDD4A}"/>
                </a:ext>
              </a:extLst>
            </p:cNvPr>
            <p:cNvSpPr/>
            <p:nvPr/>
          </p:nvSpPr>
          <p:spPr>
            <a:xfrm>
              <a:off x="-59406343" y="7349736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93D9D9A-C335-8957-E46B-CC66A1681971}"/>
                </a:ext>
              </a:extLst>
            </p:cNvPr>
            <p:cNvSpPr/>
            <p:nvPr/>
          </p:nvSpPr>
          <p:spPr>
            <a:xfrm>
              <a:off x="-58551370" y="5599173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72A36892-25E8-FFD6-0F79-568448FA4B3D}"/>
                </a:ext>
              </a:extLst>
            </p:cNvPr>
            <p:cNvSpPr/>
            <p:nvPr/>
          </p:nvSpPr>
          <p:spPr>
            <a:xfrm>
              <a:off x="-60105998" y="5060550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70BF8DA9-B1EB-9F1C-B884-CD953EDE9B64}"/>
                </a:ext>
              </a:extLst>
            </p:cNvPr>
            <p:cNvSpPr/>
            <p:nvPr/>
          </p:nvSpPr>
          <p:spPr>
            <a:xfrm>
              <a:off x="-59950519" y="5599173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1AB20A71-0A5D-F2FD-20C0-91C69B368F78}"/>
                </a:ext>
              </a:extLst>
            </p:cNvPr>
            <p:cNvSpPr/>
            <p:nvPr/>
          </p:nvSpPr>
          <p:spPr>
            <a:xfrm>
              <a:off x="-60261477" y="5599173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71D544A2-64F5-7CEB-7322-B3B11EF6808E}"/>
                </a:ext>
              </a:extLst>
            </p:cNvPr>
            <p:cNvSpPr/>
            <p:nvPr/>
          </p:nvSpPr>
          <p:spPr>
            <a:xfrm>
              <a:off x="-61660625" y="5599173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B6FB31E3-7E8D-0522-73C8-A6AB55CDAA55}"/>
                </a:ext>
              </a:extLst>
            </p:cNvPr>
            <p:cNvSpPr/>
            <p:nvPr/>
          </p:nvSpPr>
          <p:spPr>
            <a:xfrm>
              <a:off x="-61505146" y="8022571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0781A4D7-74E9-6290-C1E2-71238BBAC0BC}"/>
                </a:ext>
              </a:extLst>
            </p:cNvPr>
            <p:cNvSpPr/>
            <p:nvPr/>
          </p:nvSpPr>
          <p:spPr>
            <a:xfrm>
              <a:off x="-61039032" y="8022652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7700EED9-8219-1747-AC8A-BCB9E23EA4B0}"/>
                </a:ext>
              </a:extLst>
            </p:cNvPr>
            <p:cNvSpPr/>
            <p:nvPr/>
          </p:nvSpPr>
          <p:spPr>
            <a:xfrm>
              <a:off x="-60105998" y="8022571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4ED62B58-45E7-E7B1-FA96-BEC1BCFEC2F5}"/>
                </a:ext>
              </a:extLst>
            </p:cNvPr>
            <p:cNvSpPr/>
            <p:nvPr/>
          </p:nvSpPr>
          <p:spPr>
            <a:xfrm>
              <a:off x="-59406343" y="9234593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D54324F5-4E1F-DFEA-8BE5-CF67E4DDC2A4}"/>
                </a:ext>
              </a:extLst>
            </p:cNvPr>
            <p:cNvSpPr/>
            <p:nvPr/>
          </p:nvSpPr>
          <p:spPr>
            <a:xfrm>
              <a:off x="-60805653" y="9234593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B3A54FC9-C977-CBE4-04A4-47E448CA0680}"/>
                </a:ext>
              </a:extLst>
            </p:cNvPr>
            <p:cNvSpPr/>
            <p:nvPr/>
          </p:nvSpPr>
          <p:spPr>
            <a:xfrm>
              <a:off x="-59172883" y="8022652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47CFB32F-554D-490C-F640-6B37F2AEF49B}"/>
                </a:ext>
              </a:extLst>
            </p:cNvPr>
            <p:cNvSpPr/>
            <p:nvPr/>
          </p:nvSpPr>
          <p:spPr>
            <a:xfrm>
              <a:off x="-59250945" y="5464477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11C38924-60AA-2F51-AD10-91A49295F56E}"/>
                </a:ext>
              </a:extLst>
            </p:cNvPr>
            <p:cNvSpPr/>
            <p:nvPr/>
          </p:nvSpPr>
          <p:spPr>
            <a:xfrm>
              <a:off x="-58706849" y="8022571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07CAF774-55C4-21C3-DBC4-6483163E3F70}"/>
                </a:ext>
              </a:extLst>
            </p:cNvPr>
            <p:cNvSpPr/>
            <p:nvPr/>
          </p:nvSpPr>
          <p:spPr>
            <a:xfrm>
              <a:off x="-62360361" y="8426578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9CC6D0A9-D692-8287-E18F-2C4351129BA7}"/>
                </a:ext>
              </a:extLst>
            </p:cNvPr>
            <p:cNvSpPr/>
            <p:nvPr/>
          </p:nvSpPr>
          <p:spPr>
            <a:xfrm>
              <a:off x="-61894166" y="8426578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AA462C24-0FE6-A40A-79A0-D5F5B6F7302D}"/>
                </a:ext>
              </a:extLst>
            </p:cNvPr>
            <p:cNvSpPr/>
            <p:nvPr/>
          </p:nvSpPr>
          <p:spPr>
            <a:xfrm>
              <a:off x="-60961051" y="5464477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CB1D2178-69C6-47D2-F535-D67E2B6E2EC4}"/>
                </a:ext>
              </a:extLst>
            </p:cNvPr>
            <p:cNvSpPr/>
            <p:nvPr/>
          </p:nvSpPr>
          <p:spPr>
            <a:xfrm>
              <a:off x="-62204801" y="5464880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6F696029-8C8E-247C-72FC-18B574EB8030}"/>
                </a:ext>
              </a:extLst>
            </p:cNvPr>
            <p:cNvSpPr/>
            <p:nvPr/>
          </p:nvSpPr>
          <p:spPr>
            <a:xfrm>
              <a:off x="-58317830" y="8426578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71C7E33B-B8A6-6A70-D09A-75D1BEE80FCB}"/>
                </a:ext>
              </a:extLst>
            </p:cNvPr>
            <p:cNvSpPr/>
            <p:nvPr/>
          </p:nvSpPr>
          <p:spPr>
            <a:xfrm>
              <a:off x="-62204801" y="8695648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1DD5AA2E-E000-7C06-03C1-E6568B995D72}"/>
                </a:ext>
              </a:extLst>
            </p:cNvPr>
            <p:cNvSpPr/>
            <p:nvPr/>
          </p:nvSpPr>
          <p:spPr>
            <a:xfrm>
              <a:off x="-61660625" y="7484029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4D5C7FD1-0125-6D2A-6729-2B87830327BF}"/>
                </a:ext>
              </a:extLst>
            </p:cNvPr>
            <p:cNvSpPr/>
            <p:nvPr/>
          </p:nvSpPr>
          <p:spPr>
            <a:xfrm>
              <a:off x="-61660706" y="9099413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0547FBE9-7885-F575-5A96-E93B7AA04FD2}"/>
                </a:ext>
              </a:extLst>
            </p:cNvPr>
            <p:cNvSpPr/>
            <p:nvPr/>
          </p:nvSpPr>
          <p:spPr>
            <a:xfrm>
              <a:off x="-60805653" y="8695648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AA30D180-08C6-B823-930E-8295F7628D33}"/>
                </a:ext>
              </a:extLst>
            </p:cNvPr>
            <p:cNvSpPr/>
            <p:nvPr/>
          </p:nvSpPr>
          <p:spPr>
            <a:xfrm>
              <a:off x="-59406343" y="8695648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630E64C7-D905-79EF-EE59-8F2DC89B6D77}"/>
                </a:ext>
              </a:extLst>
            </p:cNvPr>
            <p:cNvSpPr/>
            <p:nvPr/>
          </p:nvSpPr>
          <p:spPr>
            <a:xfrm>
              <a:off x="-58007114" y="8965201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32E7E1BD-B6CB-C833-D64A-128D9FE76145}"/>
                </a:ext>
              </a:extLst>
            </p:cNvPr>
            <p:cNvSpPr/>
            <p:nvPr/>
          </p:nvSpPr>
          <p:spPr>
            <a:xfrm>
              <a:off x="-58007194" y="8695648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FF2B0472-B902-92F1-C79D-226879635597}"/>
                </a:ext>
              </a:extLst>
            </p:cNvPr>
            <p:cNvSpPr/>
            <p:nvPr/>
          </p:nvSpPr>
          <p:spPr>
            <a:xfrm>
              <a:off x="-60105998" y="6137715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BF92A7FA-EB43-37C4-455F-483DDBB0480C}"/>
                </a:ext>
              </a:extLst>
            </p:cNvPr>
            <p:cNvSpPr/>
            <p:nvPr/>
          </p:nvSpPr>
          <p:spPr>
            <a:xfrm>
              <a:off x="-60261396" y="8830666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C7EC5A14-83CF-6236-64E6-5AD93DE12FDB}"/>
                </a:ext>
              </a:extLst>
            </p:cNvPr>
            <p:cNvSpPr/>
            <p:nvPr/>
          </p:nvSpPr>
          <p:spPr>
            <a:xfrm>
              <a:off x="-61505146" y="6137715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8C7352F8-A4DB-FC9C-F876-BB7859A704D9}"/>
                </a:ext>
              </a:extLst>
            </p:cNvPr>
            <p:cNvSpPr/>
            <p:nvPr/>
          </p:nvSpPr>
          <p:spPr>
            <a:xfrm>
              <a:off x="-61971341" y="6137795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40D4A707-306D-3E03-9671-20AE1AAC2AA7}"/>
                </a:ext>
              </a:extLst>
            </p:cNvPr>
            <p:cNvSpPr/>
            <p:nvPr/>
          </p:nvSpPr>
          <p:spPr>
            <a:xfrm>
              <a:off x="-59950519" y="8830666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4748681D-4B14-DA90-A5AB-C663AED1DFF7}"/>
                </a:ext>
              </a:extLst>
            </p:cNvPr>
            <p:cNvSpPr/>
            <p:nvPr/>
          </p:nvSpPr>
          <p:spPr>
            <a:xfrm>
              <a:off x="-62204882" y="8965201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7EA64975-7490-36F4-A807-559F6B80060E}"/>
                </a:ext>
              </a:extLst>
            </p:cNvPr>
            <p:cNvSpPr/>
            <p:nvPr/>
          </p:nvSpPr>
          <p:spPr>
            <a:xfrm>
              <a:off x="-62515678" y="896520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175BA95A-AF87-A85E-E9CD-CD679F36F3AD}"/>
                </a:ext>
              </a:extLst>
            </p:cNvPr>
            <p:cNvSpPr/>
            <p:nvPr/>
          </p:nvSpPr>
          <p:spPr>
            <a:xfrm>
              <a:off x="-58395650" y="883050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827720D5-4D83-F2EB-CCC7-EA70BBBCF48E}"/>
                </a:ext>
              </a:extLst>
            </p:cNvPr>
            <p:cNvSpPr/>
            <p:nvPr/>
          </p:nvSpPr>
          <p:spPr>
            <a:xfrm>
              <a:off x="-58862086" y="883082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400740B7-D303-1C27-B09C-9C4AE108CBA7}"/>
                </a:ext>
              </a:extLst>
            </p:cNvPr>
            <p:cNvSpPr/>
            <p:nvPr/>
          </p:nvSpPr>
          <p:spPr>
            <a:xfrm>
              <a:off x="-59639803" y="883058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629E43AC-6C01-8D4A-8A37-B4F6C088A645}"/>
                </a:ext>
              </a:extLst>
            </p:cNvPr>
            <p:cNvSpPr/>
            <p:nvPr/>
          </p:nvSpPr>
          <p:spPr>
            <a:xfrm>
              <a:off x="-61893682" y="896504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131F56A4-1D2C-CC7B-D982-0AB8EFCA1D88}"/>
                </a:ext>
              </a:extLst>
            </p:cNvPr>
            <p:cNvSpPr/>
            <p:nvPr/>
          </p:nvSpPr>
          <p:spPr>
            <a:xfrm>
              <a:off x="-59717301" y="519532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9FE53D9A-E986-3822-48DF-FC81C9E0A7AF}"/>
                </a:ext>
              </a:extLst>
            </p:cNvPr>
            <p:cNvSpPr/>
            <p:nvPr/>
          </p:nvSpPr>
          <p:spPr>
            <a:xfrm>
              <a:off x="-60572032" y="883058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0D3219EF-2CE7-E093-5B7A-633BAE308CB7}"/>
                </a:ext>
              </a:extLst>
            </p:cNvPr>
            <p:cNvSpPr/>
            <p:nvPr/>
          </p:nvSpPr>
          <p:spPr>
            <a:xfrm>
              <a:off x="-61349668" y="883082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4BC614CD-2996-7069-41C9-A91B271D21D0}"/>
                </a:ext>
              </a:extLst>
            </p:cNvPr>
            <p:cNvSpPr/>
            <p:nvPr/>
          </p:nvSpPr>
          <p:spPr>
            <a:xfrm>
              <a:off x="-61816104" y="883050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351C98BC-E334-0777-AE06-2267058D0814}"/>
                </a:ext>
              </a:extLst>
            </p:cNvPr>
            <p:cNvSpPr/>
            <p:nvPr/>
          </p:nvSpPr>
          <p:spPr>
            <a:xfrm>
              <a:off x="-58318152" y="896504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54363F5C-6DB4-AFB5-AA45-A2822EAD9A12}"/>
                </a:ext>
              </a:extLst>
            </p:cNvPr>
            <p:cNvSpPr/>
            <p:nvPr/>
          </p:nvSpPr>
          <p:spPr>
            <a:xfrm>
              <a:off x="-61660545" y="532978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6E7521BE-4715-404E-F1F6-6D4446030F31}"/>
                </a:ext>
              </a:extLst>
            </p:cNvPr>
            <p:cNvSpPr/>
            <p:nvPr/>
          </p:nvSpPr>
          <p:spPr>
            <a:xfrm>
              <a:off x="-61816104" y="910005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Ellipse 70">
              <a:extLst>
                <a:ext uri="{FF2B5EF4-FFF2-40B4-BE49-F238E27FC236}">
                  <a16:creationId xmlns:a16="http://schemas.microsoft.com/office/drawing/2014/main" id="{0C25D4BE-FCBE-F68A-8D53-670E47FF78FB}"/>
                </a:ext>
              </a:extLst>
            </p:cNvPr>
            <p:cNvSpPr/>
            <p:nvPr/>
          </p:nvSpPr>
          <p:spPr>
            <a:xfrm>
              <a:off x="-61349668" y="532978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3271FD95-4EBC-5EBE-A532-2A6DC31488CA}"/>
                </a:ext>
              </a:extLst>
            </p:cNvPr>
            <p:cNvSpPr/>
            <p:nvPr/>
          </p:nvSpPr>
          <p:spPr>
            <a:xfrm>
              <a:off x="-60494534" y="519532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Ellipse 72">
              <a:extLst>
                <a:ext uri="{FF2B5EF4-FFF2-40B4-BE49-F238E27FC236}">
                  <a16:creationId xmlns:a16="http://schemas.microsoft.com/office/drawing/2014/main" id="{C7DFE076-1DA2-3A9E-1EE9-510DF31A47D5}"/>
                </a:ext>
              </a:extLst>
            </p:cNvPr>
            <p:cNvSpPr/>
            <p:nvPr/>
          </p:nvSpPr>
          <p:spPr>
            <a:xfrm>
              <a:off x="-61505146" y="909989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Ellipse 73">
              <a:extLst>
                <a:ext uri="{FF2B5EF4-FFF2-40B4-BE49-F238E27FC236}">
                  <a16:creationId xmlns:a16="http://schemas.microsoft.com/office/drawing/2014/main" id="{47B4C7E4-11CC-C60E-3DF6-2F25A3B82C96}"/>
                </a:ext>
              </a:extLst>
            </p:cNvPr>
            <p:cNvSpPr/>
            <p:nvPr/>
          </p:nvSpPr>
          <p:spPr>
            <a:xfrm>
              <a:off x="-58240171" y="856135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BA785272-70BF-5123-7953-A5F4BFBFF055}"/>
                </a:ext>
              </a:extLst>
            </p:cNvPr>
            <p:cNvSpPr/>
            <p:nvPr/>
          </p:nvSpPr>
          <p:spPr>
            <a:xfrm>
              <a:off x="-59639320" y="856135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Ellipse 75">
              <a:extLst>
                <a:ext uri="{FF2B5EF4-FFF2-40B4-BE49-F238E27FC236}">
                  <a16:creationId xmlns:a16="http://schemas.microsoft.com/office/drawing/2014/main" id="{466B4FF3-0044-F940-DE9F-0DECBB178E35}"/>
                </a:ext>
              </a:extLst>
            </p:cNvPr>
            <p:cNvSpPr/>
            <p:nvPr/>
          </p:nvSpPr>
          <p:spPr>
            <a:xfrm>
              <a:off x="-60572515" y="856135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Ellipse 76">
              <a:extLst>
                <a:ext uri="{FF2B5EF4-FFF2-40B4-BE49-F238E27FC236}">
                  <a16:creationId xmlns:a16="http://schemas.microsoft.com/office/drawing/2014/main" id="{8A6883CC-21F9-0605-E408-D3A9E48F99D1}"/>
                </a:ext>
              </a:extLst>
            </p:cNvPr>
            <p:cNvSpPr/>
            <p:nvPr/>
          </p:nvSpPr>
          <p:spPr>
            <a:xfrm>
              <a:off x="-61971663" y="856135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0341BE77-0928-7DFE-0726-EF3E27CFB193}"/>
                </a:ext>
              </a:extLst>
            </p:cNvPr>
            <p:cNvSpPr/>
            <p:nvPr/>
          </p:nvSpPr>
          <p:spPr>
            <a:xfrm>
              <a:off x="-60261396" y="532978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" name="Ellipse 78">
              <a:extLst>
                <a:ext uri="{FF2B5EF4-FFF2-40B4-BE49-F238E27FC236}">
                  <a16:creationId xmlns:a16="http://schemas.microsoft.com/office/drawing/2014/main" id="{923DA983-B69D-00EA-A65B-573F84C29093}"/>
                </a:ext>
              </a:extLst>
            </p:cNvPr>
            <p:cNvSpPr/>
            <p:nvPr/>
          </p:nvSpPr>
          <p:spPr>
            <a:xfrm>
              <a:off x="-61349668" y="909949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" name="Ellipse 79">
              <a:extLst>
                <a:ext uri="{FF2B5EF4-FFF2-40B4-BE49-F238E27FC236}">
                  <a16:creationId xmlns:a16="http://schemas.microsoft.com/office/drawing/2014/main" id="{CE7DFE31-5BE7-26C2-3898-636E588D278B}"/>
                </a:ext>
              </a:extLst>
            </p:cNvPr>
            <p:cNvSpPr/>
            <p:nvPr/>
          </p:nvSpPr>
          <p:spPr>
            <a:xfrm>
              <a:off x="-59950438" y="532978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" name="Ellipse 80">
              <a:extLst>
                <a:ext uri="{FF2B5EF4-FFF2-40B4-BE49-F238E27FC236}">
                  <a16:creationId xmlns:a16="http://schemas.microsoft.com/office/drawing/2014/main" id="{4FEE8003-FDB1-2E78-A30A-2A79943F5A3D}"/>
                </a:ext>
              </a:extLst>
            </p:cNvPr>
            <p:cNvSpPr/>
            <p:nvPr/>
          </p:nvSpPr>
          <p:spPr>
            <a:xfrm>
              <a:off x="-58628707" y="842657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" name="Ellipse 81">
              <a:extLst>
                <a:ext uri="{FF2B5EF4-FFF2-40B4-BE49-F238E27FC236}">
                  <a16:creationId xmlns:a16="http://schemas.microsoft.com/office/drawing/2014/main" id="{0FC0CA75-1DF6-5885-899F-C92FC66AE336}"/>
                </a:ext>
              </a:extLst>
            </p:cNvPr>
            <p:cNvSpPr/>
            <p:nvPr/>
          </p:nvSpPr>
          <p:spPr>
            <a:xfrm>
              <a:off x="-58784669" y="842665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" name="Ellipse 82">
              <a:extLst>
                <a:ext uri="{FF2B5EF4-FFF2-40B4-BE49-F238E27FC236}">
                  <a16:creationId xmlns:a16="http://schemas.microsoft.com/office/drawing/2014/main" id="{64C3A164-E380-9BB8-5C9D-EB44B916600B}"/>
                </a:ext>
              </a:extLst>
            </p:cNvPr>
            <p:cNvSpPr/>
            <p:nvPr/>
          </p:nvSpPr>
          <p:spPr>
            <a:xfrm>
              <a:off x="-59095224" y="842649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EDDAE9F2-3DC3-BC95-4635-A9DB01E33E89}"/>
                </a:ext>
              </a:extLst>
            </p:cNvPr>
            <p:cNvSpPr/>
            <p:nvPr/>
          </p:nvSpPr>
          <p:spPr>
            <a:xfrm>
              <a:off x="-59250784" y="842673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" name="Ellipse 84">
              <a:extLst>
                <a:ext uri="{FF2B5EF4-FFF2-40B4-BE49-F238E27FC236}">
                  <a16:creationId xmlns:a16="http://schemas.microsoft.com/office/drawing/2014/main" id="{C40547D3-7EA1-0014-BB32-1CFB6FB8BDC0}"/>
                </a:ext>
              </a:extLst>
            </p:cNvPr>
            <p:cNvSpPr/>
            <p:nvPr/>
          </p:nvSpPr>
          <p:spPr>
            <a:xfrm>
              <a:off x="-59406343" y="842673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" name="Ellipse 85">
              <a:extLst>
                <a:ext uri="{FF2B5EF4-FFF2-40B4-BE49-F238E27FC236}">
                  <a16:creationId xmlns:a16="http://schemas.microsoft.com/office/drawing/2014/main" id="{50C4F645-862A-F0FB-498C-34781B487C23}"/>
                </a:ext>
              </a:extLst>
            </p:cNvPr>
            <p:cNvSpPr/>
            <p:nvPr/>
          </p:nvSpPr>
          <p:spPr>
            <a:xfrm>
              <a:off x="-59717140" y="842657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6273BD41-6CFA-4CAF-9D90-B7AE0D64791C}"/>
                </a:ext>
              </a:extLst>
            </p:cNvPr>
            <p:cNvSpPr/>
            <p:nvPr/>
          </p:nvSpPr>
          <p:spPr>
            <a:xfrm>
              <a:off x="-58862086" y="532978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" name="Ellipse 87">
              <a:extLst>
                <a:ext uri="{FF2B5EF4-FFF2-40B4-BE49-F238E27FC236}">
                  <a16:creationId xmlns:a16="http://schemas.microsoft.com/office/drawing/2014/main" id="{F25B5391-05DF-A1F3-DBBB-A55ABE1F4545}"/>
                </a:ext>
              </a:extLst>
            </p:cNvPr>
            <p:cNvSpPr/>
            <p:nvPr/>
          </p:nvSpPr>
          <p:spPr>
            <a:xfrm>
              <a:off x="-60028017" y="842665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Ellipse 88">
              <a:extLst>
                <a:ext uri="{FF2B5EF4-FFF2-40B4-BE49-F238E27FC236}">
                  <a16:creationId xmlns:a16="http://schemas.microsoft.com/office/drawing/2014/main" id="{19470C90-8C46-348E-A31F-E76C4D156559}"/>
                </a:ext>
              </a:extLst>
            </p:cNvPr>
            <p:cNvSpPr/>
            <p:nvPr/>
          </p:nvSpPr>
          <p:spPr>
            <a:xfrm>
              <a:off x="-58551290" y="532978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D4B12CA5-69D6-6D39-2E5A-C1437AD09685}"/>
                </a:ext>
              </a:extLst>
            </p:cNvPr>
            <p:cNvSpPr/>
            <p:nvPr/>
          </p:nvSpPr>
          <p:spPr>
            <a:xfrm>
              <a:off x="-60183818" y="842665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" name="Ellipse 90">
              <a:extLst>
                <a:ext uri="{FF2B5EF4-FFF2-40B4-BE49-F238E27FC236}">
                  <a16:creationId xmlns:a16="http://schemas.microsoft.com/office/drawing/2014/main" id="{82FAD62E-403C-34D9-005F-708FB90E6AEF}"/>
                </a:ext>
              </a:extLst>
            </p:cNvPr>
            <p:cNvSpPr/>
            <p:nvPr/>
          </p:nvSpPr>
          <p:spPr>
            <a:xfrm>
              <a:off x="-60494695" y="842657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" name="Ellipse 91">
              <a:extLst>
                <a:ext uri="{FF2B5EF4-FFF2-40B4-BE49-F238E27FC236}">
                  <a16:creationId xmlns:a16="http://schemas.microsoft.com/office/drawing/2014/main" id="{DDE95F41-275B-3BF5-89DF-43A3B59AD4F6}"/>
                </a:ext>
              </a:extLst>
            </p:cNvPr>
            <p:cNvSpPr/>
            <p:nvPr/>
          </p:nvSpPr>
          <p:spPr>
            <a:xfrm>
              <a:off x="-62515678" y="546504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" name="Ellipse 92">
              <a:extLst>
                <a:ext uri="{FF2B5EF4-FFF2-40B4-BE49-F238E27FC236}">
                  <a16:creationId xmlns:a16="http://schemas.microsoft.com/office/drawing/2014/main" id="{1BC524C0-FCAC-0415-24D7-8991A295F8B2}"/>
                </a:ext>
              </a:extLst>
            </p:cNvPr>
            <p:cNvSpPr/>
            <p:nvPr/>
          </p:nvSpPr>
          <p:spPr>
            <a:xfrm>
              <a:off x="-62360199" y="546455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" name="Ellipse 93">
              <a:extLst>
                <a:ext uri="{FF2B5EF4-FFF2-40B4-BE49-F238E27FC236}">
                  <a16:creationId xmlns:a16="http://schemas.microsoft.com/office/drawing/2014/main" id="{E973B766-00DA-2913-FBCC-1D63345544D4}"/>
                </a:ext>
              </a:extLst>
            </p:cNvPr>
            <p:cNvSpPr/>
            <p:nvPr/>
          </p:nvSpPr>
          <p:spPr>
            <a:xfrm>
              <a:off x="-58862086" y="909949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" name="Ellipse 94">
              <a:extLst>
                <a:ext uri="{FF2B5EF4-FFF2-40B4-BE49-F238E27FC236}">
                  <a16:creationId xmlns:a16="http://schemas.microsoft.com/office/drawing/2014/main" id="{757EA2D9-12B3-9A8C-86A6-9BCB6D29C860}"/>
                </a:ext>
              </a:extLst>
            </p:cNvPr>
            <p:cNvSpPr/>
            <p:nvPr/>
          </p:nvSpPr>
          <p:spPr>
            <a:xfrm>
              <a:off x="-62049242" y="546447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" name="Ellipse 95">
              <a:extLst>
                <a:ext uri="{FF2B5EF4-FFF2-40B4-BE49-F238E27FC236}">
                  <a16:creationId xmlns:a16="http://schemas.microsoft.com/office/drawing/2014/main" id="{C86FD654-55AA-ADEF-BACE-D2AE4A85C951}"/>
                </a:ext>
              </a:extLst>
            </p:cNvPr>
            <p:cNvSpPr/>
            <p:nvPr/>
          </p:nvSpPr>
          <p:spPr>
            <a:xfrm>
              <a:off x="-60805492" y="842673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" name="Ellipse 96">
              <a:extLst>
                <a:ext uri="{FF2B5EF4-FFF2-40B4-BE49-F238E27FC236}">
                  <a16:creationId xmlns:a16="http://schemas.microsoft.com/office/drawing/2014/main" id="{B6D2F97A-26B4-B6F9-FD93-E4A39FE724C0}"/>
                </a:ext>
              </a:extLst>
            </p:cNvPr>
            <p:cNvSpPr/>
            <p:nvPr/>
          </p:nvSpPr>
          <p:spPr>
            <a:xfrm>
              <a:off x="-60961051" y="842673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" name="Ellipse 97">
              <a:extLst>
                <a:ext uri="{FF2B5EF4-FFF2-40B4-BE49-F238E27FC236}">
                  <a16:creationId xmlns:a16="http://schemas.microsoft.com/office/drawing/2014/main" id="{D37A6DB5-9E4F-852F-8FD9-C7D690B1FD13}"/>
                </a:ext>
              </a:extLst>
            </p:cNvPr>
            <p:cNvSpPr/>
            <p:nvPr/>
          </p:nvSpPr>
          <p:spPr>
            <a:xfrm>
              <a:off x="-61116530" y="842649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" name="Ellipse 98">
              <a:extLst>
                <a:ext uri="{FF2B5EF4-FFF2-40B4-BE49-F238E27FC236}">
                  <a16:creationId xmlns:a16="http://schemas.microsoft.com/office/drawing/2014/main" id="{6DA69690-D78E-502C-6086-FE8EE994BBEB}"/>
                </a:ext>
              </a:extLst>
            </p:cNvPr>
            <p:cNvSpPr/>
            <p:nvPr/>
          </p:nvSpPr>
          <p:spPr>
            <a:xfrm>
              <a:off x="-61427165" y="842665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F3D2958C-671A-64F8-84E8-E190D52B35C9}"/>
                </a:ext>
              </a:extLst>
            </p:cNvPr>
            <p:cNvSpPr/>
            <p:nvPr/>
          </p:nvSpPr>
          <p:spPr>
            <a:xfrm>
              <a:off x="-61583127" y="842657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" name="Ellipse 100">
              <a:extLst>
                <a:ext uri="{FF2B5EF4-FFF2-40B4-BE49-F238E27FC236}">
                  <a16:creationId xmlns:a16="http://schemas.microsoft.com/office/drawing/2014/main" id="{D8473DC4-29F9-197C-3692-7FE0F79D9B16}"/>
                </a:ext>
              </a:extLst>
            </p:cNvPr>
            <p:cNvSpPr/>
            <p:nvPr/>
          </p:nvSpPr>
          <p:spPr>
            <a:xfrm>
              <a:off x="-61116369" y="546496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Ellipse 101">
              <a:extLst>
                <a:ext uri="{FF2B5EF4-FFF2-40B4-BE49-F238E27FC236}">
                  <a16:creationId xmlns:a16="http://schemas.microsoft.com/office/drawing/2014/main" id="{4F0FF59A-FD9C-D20B-1C9F-243526B4365F}"/>
                </a:ext>
              </a:extLst>
            </p:cNvPr>
            <p:cNvSpPr/>
            <p:nvPr/>
          </p:nvSpPr>
          <p:spPr>
            <a:xfrm>
              <a:off x="-58706688" y="909989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" name="Ellipse 102">
              <a:extLst>
                <a:ext uri="{FF2B5EF4-FFF2-40B4-BE49-F238E27FC236}">
                  <a16:creationId xmlns:a16="http://schemas.microsoft.com/office/drawing/2014/main" id="{C8F9B210-2E97-8359-1431-75A9EE13CF48}"/>
                </a:ext>
              </a:extLst>
            </p:cNvPr>
            <p:cNvSpPr/>
            <p:nvPr/>
          </p:nvSpPr>
          <p:spPr>
            <a:xfrm>
              <a:off x="-60805492" y="546496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Ellipse 103">
              <a:extLst>
                <a:ext uri="{FF2B5EF4-FFF2-40B4-BE49-F238E27FC236}">
                  <a16:creationId xmlns:a16="http://schemas.microsoft.com/office/drawing/2014/main" id="{7A35AFD0-4716-150E-B25D-C3B42FA500E3}"/>
                </a:ext>
              </a:extLst>
            </p:cNvPr>
            <p:cNvSpPr/>
            <p:nvPr/>
          </p:nvSpPr>
          <p:spPr>
            <a:xfrm>
              <a:off x="-60650093" y="546447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" name="Ellipse 104">
              <a:extLst>
                <a:ext uri="{FF2B5EF4-FFF2-40B4-BE49-F238E27FC236}">
                  <a16:creationId xmlns:a16="http://schemas.microsoft.com/office/drawing/2014/main" id="{9B624260-AA1E-9E32-D1B1-AA86E88854B7}"/>
                </a:ext>
              </a:extLst>
            </p:cNvPr>
            <p:cNvSpPr/>
            <p:nvPr/>
          </p:nvSpPr>
          <p:spPr>
            <a:xfrm>
              <a:off x="-60494614" y="546496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" name="Ellipse 105">
              <a:extLst>
                <a:ext uri="{FF2B5EF4-FFF2-40B4-BE49-F238E27FC236}">
                  <a16:creationId xmlns:a16="http://schemas.microsoft.com/office/drawing/2014/main" id="{365A601B-3C71-A5BC-7C0A-B75364D84066}"/>
                </a:ext>
              </a:extLst>
            </p:cNvPr>
            <p:cNvSpPr/>
            <p:nvPr/>
          </p:nvSpPr>
          <p:spPr>
            <a:xfrm>
              <a:off x="-58551209" y="909957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" name="Ellipse 106">
              <a:extLst>
                <a:ext uri="{FF2B5EF4-FFF2-40B4-BE49-F238E27FC236}">
                  <a16:creationId xmlns:a16="http://schemas.microsoft.com/office/drawing/2014/main" id="{FDD7D782-8FE1-7A76-1A61-E604C0EB66EE}"/>
                </a:ext>
              </a:extLst>
            </p:cNvPr>
            <p:cNvSpPr/>
            <p:nvPr/>
          </p:nvSpPr>
          <p:spPr>
            <a:xfrm>
              <a:off x="-58395650" y="910005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Ellipse 107">
              <a:extLst>
                <a:ext uri="{FF2B5EF4-FFF2-40B4-BE49-F238E27FC236}">
                  <a16:creationId xmlns:a16="http://schemas.microsoft.com/office/drawing/2014/main" id="{B09F931A-40D3-6761-24B9-00D9A2C83261}"/>
                </a:ext>
              </a:extLst>
            </p:cNvPr>
            <p:cNvSpPr/>
            <p:nvPr/>
          </p:nvSpPr>
          <p:spPr>
            <a:xfrm>
              <a:off x="-61893682" y="519532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" name="Ellipse 108">
              <a:extLst>
                <a:ext uri="{FF2B5EF4-FFF2-40B4-BE49-F238E27FC236}">
                  <a16:creationId xmlns:a16="http://schemas.microsoft.com/office/drawing/2014/main" id="{D9B650DA-B839-BF19-77E0-76F1702DFBD1}"/>
                </a:ext>
              </a:extLst>
            </p:cNvPr>
            <p:cNvSpPr/>
            <p:nvPr/>
          </p:nvSpPr>
          <p:spPr>
            <a:xfrm>
              <a:off x="-58862167" y="802281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" name="Ellipse 109">
              <a:extLst>
                <a:ext uri="{FF2B5EF4-FFF2-40B4-BE49-F238E27FC236}">
                  <a16:creationId xmlns:a16="http://schemas.microsoft.com/office/drawing/2014/main" id="{54DEE8E5-64DE-DCC9-C3DA-E8FA7AE9B9C4}"/>
                </a:ext>
              </a:extLst>
            </p:cNvPr>
            <p:cNvSpPr/>
            <p:nvPr/>
          </p:nvSpPr>
          <p:spPr>
            <a:xfrm>
              <a:off x="-59717220" y="546496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" name="Ellipse 110">
              <a:extLst>
                <a:ext uri="{FF2B5EF4-FFF2-40B4-BE49-F238E27FC236}">
                  <a16:creationId xmlns:a16="http://schemas.microsoft.com/office/drawing/2014/main" id="{A9D5521E-FBB7-BE3E-DAC7-5E629DF4B7C7}"/>
                </a:ext>
              </a:extLst>
            </p:cNvPr>
            <p:cNvSpPr/>
            <p:nvPr/>
          </p:nvSpPr>
          <p:spPr>
            <a:xfrm>
              <a:off x="-59561741" y="546447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" name="Ellipse 111">
              <a:extLst>
                <a:ext uri="{FF2B5EF4-FFF2-40B4-BE49-F238E27FC236}">
                  <a16:creationId xmlns:a16="http://schemas.microsoft.com/office/drawing/2014/main" id="{1691D9D1-EC0D-6D00-F771-AA16E9052A3E}"/>
                </a:ext>
              </a:extLst>
            </p:cNvPr>
            <p:cNvSpPr/>
            <p:nvPr/>
          </p:nvSpPr>
          <p:spPr>
            <a:xfrm>
              <a:off x="-59406343" y="546496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" name="Ellipse 112">
              <a:extLst>
                <a:ext uri="{FF2B5EF4-FFF2-40B4-BE49-F238E27FC236}">
                  <a16:creationId xmlns:a16="http://schemas.microsoft.com/office/drawing/2014/main" id="{49CA80B1-F407-D295-37EF-A6ED58F4253F}"/>
                </a:ext>
              </a:extLst>
            </p:cNvPr>
            <p:cNvSpPr/>
            <p:nvPr/>
          </p:nvSpPr>
          <p:spPr>
            <a:xfrm>
              <a:off x="-62515678" y="923475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" name="Ellipse 113">
              <a:extLst>
                <a:ext uri="{FF2B5EF4-FFF2-40B4-BE49-F238E27FC236}">
                  <a16:creationId xmlns:a16="http://schemas.microsoft.com/office/drawing/2014/main" id="{BF7B08C4-51D8-A6C8-181E-A066184EC529}"/>
                </a:ext>
              </a:extLst>
            </p:cNvPr>
            <p:cNvSpPr/>
            <p:nvPr/>
          </p:nvSpPr>
          <p:spPr>
            <a:xfrm>
              <a:off x="-59095466" y="546496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" name="Ellipse 114">
              <a:extLst>
                <a:ext uri="{FF2B5EF4-FFF2-40B4-BE49-F238E27FC236}">
                  <a16:creationId xmlns:a16="http://schemas.microsoft.com/office/drawing/2014/main" id="{B52A8AEB-3F60-3734-EB39-C6A6822F9FB9}"/>
                </a:ext>
              </a:extLst>
            </p:cNvPr>
            <p:cNvSpPr/>
            <p:nvPr/>
          </p:nvSpPr>
          <p:spPr>
            <a:xfrm>
              <a:off x="-62204801" y="923475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" name="Ellipse 115">
              <a:extLst>
                <a:ext uri="{FF2B5EF4-FFF2-40B4-BE49-F238E27FC236}">
                  <a16:creationId xmlns:a16="http://schemas.microsoft.com/office/drawing/2014/main" id="{4CC7D1AC-D352-2BD0-BACD-394F014246A7}"/>
                </a:ext>
              </a:extLst>
            </p:cNvPr>
            <p:cNvSpPr/>
            <p:nvPr/>
          </p:nvSpPr>
          <p:spPr>
            <a:xfrm>
              <a:off x="-59639803" y="802273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" name="Ellipse 116">
              <a:extLst>
                <a:ext uri="{FF2B5EF4-FFF2-40B4-BE49-F238E27FC236}">
                  <a16:creationId xmlns:a16="http://schemas.microsoft.com/office/drawing/2014/main" id="{23B1D311-8CBD-77EB-C972-ED015152F30D}"/>
                </a:ext>
              </a:extLst>
            </p:cNvPr>
            <p:cNvSpPr/>
            <p:nvPr/>
          </p:nvSpPr>
          <p:spPr>
            <a:xfrm>
              <a:off x="-58007033" y="923475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" name="Ellipse 117">
              <a:extLst>
                <a:ext uri="{FF2B5EF4-FFF2-40B4-BE49-F238E27FC236}">
                  <a16:creationId xmlns:a16="http://schemas.microsoft.com/office/drawing/2014/main" id="{0B6084F1-5329-14CB-D750-48A024A86ECF}"/>
                </a:ext>
              </a:extLst>
            </p:cNvPr>
            <p:cNvSpPr/>
            <p:nvPr/>
          </p:nvSpPr>
          <p:spPr>
            <a:xfrm>
              <a:off x="-60572032" y="802273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" name="Ellipse 118">
              <a:extLst>
                <a:ext uri="{FF2B5EF4-FFF2-40B4-BE49-F238E27FC236}">
                  <a16:creationId xmlns:a16="http://schemas.microsoft.com/office/drawing/2014/main" id="{32EB83D2-4D03-FF4A-9739-E38D924C2933}"/>
                </a:ext>
              </a:extLst>
            </p:cNvPr>
            <p:cNvSpPr/>
            <p:nvPr/>
          </p:nvSpPr>
          <p:spPr>
            <a:xfrm>
              <a:off x="-61971663" y="936920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" name="Ellipse 119">
              <a:extLst>
                <a:ext uri="{FF2B5EF4-FFF2-40B4-BE49-F238E27FC236}">
                  <a16:creationId xmlns:a16="http://schemas.microsoft.com/office/drawing/2014/main" id="{F556483A-4977-72A7-9D9A-803019945BBD}"/>
                </a:ext>
              </a:extLst>
            </p:cNvPr>
            <p:cNvSpPr/>
            <p:nvPr/>
          </p:nvSpPr>
          <p:spPr>
            <a:xfrm>
              <a:off x="-61349587" y="802289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" name="Ellipse 120">
              <a:extLst>
                <a:ext uri="{FF2B5EF4-FFF2-40B4-BE49-F238E27FC236}">
                  <a16:creationId xmlns:a16="http://schemas.microsoft.com/office/drawing/2014/main" id="{905BA969-3022-74DB-2A42-114572D8CE9C}"/>
                </a:ext>
              </a:extLst>
            </p:cNvPr>
            <p:cNvSpPr/>
            <p:nvPr/>
          </p:nvSpPr>
          <p:spPr>
            <a:xfrm>
              <a:off x="-61038549" y="936904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" name="Ellipse 121">
              <a:extLst>
                <a:ext uri="{FF2B5EF4-FFF2-40B4-BE49-F238E27FC236}">
                  <a16:creationId xmlns:a16="http://schemas.microsoft.com/office/drawing/2014/main" id="{4F0AFC3C-0DAB-DEAB-5383-CBCB0A49F2F4}"/>
                </a:ext>
              </a:extLst>
            </p:cNvPr>
            <p:cNvSpPr/>
            <p:nvPr/>
          </p:nvSpPr>
          <p:spPr>
            <a:xfrm>
              <a:off x="-61971341" y="802281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" name="Ellipse 122">
              <a:extLst>
                <a:ext uri="{FF2B5EF4-FFF2-40B4-BE49-F238E27FC236}">
                  <a16:creationId xmlns:a16="http://schemas.microsoft.com/office/drawing/2014/main" id="{AD7496E6-7944-594F-8A67-ABC0C0B4187B}"/>
                </a:ext>
              </a:extLst>
            </p:cNvPr>
            <p:cNvSpPr/>
            <p:nvPr/>
          </p:nvSpPr>
          <p:spPr>
            <a:xfrm>
              <a:off x="-62282218" y="802273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" name="Ellipse 123">
              <a:extLst>
                <a:ext uri="{FF2B5EF4-FFF2-40B4-BE49-F238E27FC236}">
                  <a16:creationId xmlns:a16="http://schemas.microsoft.com/office/drawing/2014/main" id="{E15C5742-1D86-ED01-C93C-556CA0F4ABE5}"/>
                </a:ext>
              </a:extLst>
            </p:cNvPr>
            <p:cNvSpPr/>
            <p:nvPr/>
          </p:nvSpPr>
          <p:spPr>
            <a:xfrm>
              <a:off x="-62438181" y="802265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" name="Ellipse 124">
              <a:extLst>
                <a:ext uri="{FF2B5EF4-FFF2-40B4-BE49-F238E27FC236}">
                  <a16:creationId xmlns:a16="http://schemas.microsoft.com/office/drawing/2014/main" id="{4AB2F96B-5E0C-821A-5256-A8A7CEE08580}"/>
                </a:ext>
              </a:extLst>
            </p:cNvPr>
            <p:cNvSpPr/>
            <p:nvPr/>
          </p:nvSpPr>
          <p:spPr>
            <a:xfrm>
              <a:off x="-61971663" y="559949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" name="Ellipse 125">
              <a:extLst>
                <a:ext uri="{FF2B5EF4-FFF2-40B4-BE49-F238E27FC236}">
                  <a16:creationId xmlns:a16="http://schemas.microsoft.com/office/drawing/2014/main" id="{316DA8F5-072E-AD9F-B63E-4CA976572919}"/>
                </a:ext>
              </a:extLst>
            </p:cNvPr>
            <p:cNvSpPr/>
            <p:nvPr/>
          </p:nvSpPr>
          <p:spPr>
            <a:xfrm>
              <a:off x="-59950438" y="775382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" name="Ellipse 126">
              <a:extLst>
                <a:ext uri="{FF2B5EF4-FFF2-40B4-BE49-F238E27FC236}">
                  <a16:creationId xmlns:a16="http://schemas.microsoft.com/office/drawing/2014/main" id="{FAF2C1FD-79E4-F7FA-20CB-8E40F3303E8D}"/>
                </a:ext>
              </a:extLst>
            </p:cNvPr>
            <p:cNvSpPr/>
            <p:nvPr/>
          </p:nvSpPr>
          <p:spPr>
            <a:xfrm>
              <a:off x="-59639803" y="506087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" name="Ellipse 127">
              <a:extLst>
                <a:ext uri="{FF2B5EF4-FFF2-40B4-BE49-F238E27FC236}">
                  <a16:creationId xmlns:a16="http://schemas.microsoft.com/office/drawing/2014/main" id="{A13B771A-CDEA-C8BD-6282-F082B88ACBE8}"/>
                </a:ext>
              </a:extLst>
            </p:cNvPr>
            <p:cNvSpPr/>
            <p:nvPr/>
          </p:nvSpPr>
          <p:spPr>
            <a:xfrm>
              <a:off x="-60261396" y="775382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" name="Ellipse 128">
              <a:extLst>
                <a:ext uri="{FF2B5EF4-FFF2-40B4-BE49-F238E27FC236}">
                  <a16:creationId xmlns:a16="http://schemas.microsoft.com/office/drawing/2014/main" id="{6B135CC9-5EB4-A14E-1DB0-84B2BBDC5BC6}"/>
                </a:ext>
              </a:extLst>
            </p:cNvPr>
            <p:cNvSpPr/>
            <p:nvPr/>
          </p:nvSpPr>
          <p:spPr>
            <a:xfrm>
              <a:off x="-61349587" y="559933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" name="Ellipse 129">
              <a:extLst>
                <a:ext uri="{FF2B5EF4-FFF2-40B4-BE49-F238E27FC236}">
                  <a16:creationId xmlns:a16="http://schemas.microsoft.com/office/drawing/2014/main" id="{9D54D7E8-1AA1-35EE-BC9A-17A8F619F8F2}"/>
                </a:ext>
              </a:extLst>
            </p:cNvPr>
            <p:cNvSpPr/>
            <p:nvPr/>
          </p:nvSpPr>
          <p:spPr>
            <a:xfrm>
              <a:off x="-59406343" y="761896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" name="Ellipse 130">
              <a:extLst>
                <a:ext uri="{FF2B5EF4-FFF2-40B4-BE49-F238E27FC236}">
                  <a16:creationId xmlns:a16="http://schemas.microsoft.com/office/drawing/2014/main" id="{80D1A79C-C298-642F-9B89-CBFEE08E48CC}"/>
                </a:ext>
              </a:extLst>
            </p:cNvPr>
            <p:cNvSpPr/>
            <p:nvPr/>
          </p:nvSpPr>
          <p:spPr>
            <a:xfrm>
              <a:off x="-61038549" y="559933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" name="Ellipse 131">
              <a:extLst>
                <a:ext uri="{FF2B5EF4-FFF2-40B4-BE49-F238E27FC236}">
                  <a16:creationId xmlns:a16="http://schemas.microsoft.com/office/drawing/2014/main" id="{2BA34589-E8E3-3FA5-0193-EB83927F3730}"/>
                </a:ext>
              </a:extLst>
            </p:cNvPr>
            <p:cNvSpPr/>
            <p:nvPr/>
          </p:nvSpPr>
          <p:spPr>
            <a:xfrm>
              <a:off x="-59561741" y="761888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" name="Ellipse 132">
              <a:extLst>
                <a:ext uri="{FF2B5EF4-FFF2-40B4-BE49-F238E27FC236}">
                  <a16:creationId xmlns:a16="http://schemas.microsoft.com/office/drawing/2014/main" id="{FDCAC954-F0BC-37E2-83F3-6E337FEDE648}"/>
                </a:ext>
              </a:extLst>
            </p:cNvPr>
            <p:cNvSpPr/>
            <p:nvPr/>
          </p:nvSpPr>
          <p:spPr>
            <a:xfrm>
              <a:off x="-60027936" y="761888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" name="Ellipse 133">
              <a:extLst>
                <a:ext uri="{FF2B5EF4-FFF2-40B4-BE49-F238E27FC236}">
                  <a16:creationId xmlns:a16="http://schemas.microsoft.com/office/drawing/2014/main" id="{09D46B59-75E7-87AF-331B-57B51D4D36FF}"/>
                </a:ext>
              </a:extLst>
            </p:cNvPr>
            <p:cNvSpPr/>
            <p:nvPr/>
          </p:nvSpPr>
          <p:spPr>
            <a:xfrm>
              <a:off x="-60572354" y="559933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" name="Ellipse 134">
              <a:extLst>
                <a:ext uri="{FF2B5EF4-FFF2-40B4-BE49-F238E27FC236}">
                  <a16:creationId xmlns:a16="http://schemas.microsoft.com/office/drawing/2014/main" id="{9736C7D0-CAF0-3085-E097-9C4FCBC12D8C}"/>
                </a:ext>
              </a:extLst>
            </p:cNvPr>
            <p:cNvSpPr/>
            <p:nvPr/>
          </p:nvSpPr>
          <p:spPr>
            <a:xfrm>
              <a:off x="-60183818" y="761888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" name="Ellipse 135">
              <a:extLst>
                <a:ext uri="{FF2B5EF4-FFF2-40B4-BE49-F238E27FC236}">
                  <a16:creationId xmlns:a16="http://schemas.microsoft.com/office/drawing/2014/main" id="{8EC6E6B9-1460-50C4-C2D7-3EF4156F7872}"/>
                </a:ext>
              </a:extLst>
            </p:cNvPr>
            <p:cNvSpPr/>
            <p:nvPr/>
          </p:nvSpPr>
          <p:spPr>
            <a:xfrm>
              <a:off x="-60572515" y="936920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" name="Ellipse 136">
              <a:extLst>
                <a:ext uri="{FF2B5EF4-FFF2-40B4-BE49-F238E27FC236}">
                  <a16:creationId xmlns:a16="http://schemas.microsoft.com/office/drawing/2014/main" id="{466AF4A7-17CE-21A3-4E74-C9147A01B04D}"/>
                </a:ext>
              </a:extLst>
            </p:cNvPr>
            <p:cNvSpPr/>
            <p:nvPr/>
          </p:nvSpPr>
          <p:spPr>
            <a:xfrm>
              <a:off x="-60805492" y="761896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" name="Ellipse 137">
              <a:extLst>
                <a:ext uri="{FF2B5EF4-FFF2-40B4-BE49-F238E27FC236}">
                  <a16:creationId xmlns:a16="http://schemas.microsoft.com/office/drawing/2014/main" id="{1E279CB1-774F-E6AA-FC97-0E7817597A2E}"/>
                </a:ext>
              </a:extLst>
            </p:cNvPr>
            <p:cNvSpPr/>
            <p:nvPr/>
          </p:nvSpPr>
          <p:spPr>
            <a:xfrm>
              <a:off x="-59950277" y="506071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" name="Ellipse 138">
              <a:extLst>
                <a:ext uri="{FF2B5EF4-FFF2-40B4-BE49-F238E27FC236}">
                  <a16:creationId xmlns:a16="http://schemas.microsoft.com/office/drawing/2014/main" id="{7C8E35A4-EE8D-5B04-A6EA-D5A18C3BEA73}"/>
                </a:ext>
              </a:extLst>
            </p:cNvPr>
            <p:cNvSpPr/>
            <p:nvPr/>
          </p:nvSpPr>
          <p:spPr>
            <a:xfrm>
              <a:off x="-62049242" y="761888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" name="Ellipse 139">
              <a:extLst>
                <a:ext uri="{FF2B5EF4-FFF2-40B4-BE49-F238E27FC236}">
                  <a16:creationId xmlns:a16="http://schemas.microsoft.com/office/drawing/2014/main" id="{257E2C52-594A-60ED-952A-ED9DA99A6FF9}"/>
                </a:ext>
              </a:extLst>
            </p:cNvPr>
            <p:cNvSpPr/>
            <p:nvPr/>
          </p:nvSpPr>
          <p:spPr>
            <a:xfrm>
              <a:off x="-59639400" y="559933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" name="Ellipse 140">
              <a:extLst>
                <a:ext uri="{FF2B5EF4-FFF2-40B4-BE49-F238E27FC236}">
                  <a16:creationId xmlns:a16="http://schemas.microsoft.com/office/drawing/2014/main" id="{708CF883-04C7-1699-2897-C865FFE6A01E}"/>
                </a:ext>
              </a:extLst>
            </p:cNvPr>
            <p:cNvSpPr/>
            <p:nvPr/>
          </p:nvSpPr>
          <p:spPr>
            <a:xfrm>
              <a:off x="-62204640" y="761896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" name="Ellipse 141">
              <a:extLst>
                <a:ext uri="{FF2B5EF4-FFF2-40B4-BE49-F238E27FC236}">
                  <a16:creationId xmlns:a16="http://schemas.microsoft.com/office/drawing/2014/main" id="{E5A01C9F-2F70-CA62-2B94-2A0230B307A3}"/>
                </a:ext>
              </a:extLst>
            </p:cNvPr>
            <p:cNvSpPr/>
            <p:nvPr/>
          </p:nvSpPr>
          <p:spPr>
            <a:xfrm>
              <a:off x="-59173205" y="748419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" name="Ellipse 142">
              <a:extLst>
                <a:ext uri="{FF2B5EF4-FFF2-40B4-BE49-F238E27FC236}">
                  <a16:creationId xmlns:a16="http://schemas.microsoft.com/office/drawing/2014/main" id="{60A1FBD8-25BA-2F64-CDC6-2BA4D1EAB8F3}"/>
                </a:ext>
              </a:extLst>
            </p:cNvPr>
            <p:cNvSpPr/>
            <p:nvPr/>
          </p:nvSpPr>
          <p:spPr>
            <a:xfrm>
              <a:off x="-59173205" y="559933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" name="Ellipse 143">
              <a:extLst>
                <a:ext uri="{FF2B5EF4-FFF2-40B4-BE49-F238E27FC236}">
                  <a16:creationId xmlns:a16="http://schemas.microsoft.com/office/drawing/2014/main" id="{26710241-71AF-A920-09D8-CE056A4AAD1A}"/>
                </a:ext>
              </a:extLst>
            </p:cNvPr>
            <p:cNvSpPr/>
            <p:nvPr/>
          </p:nvSpPr>
          <p:spPr>
            <a:xfrm>
              <a:off x="-59639320" y="748427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" name="Ellipse 144">
              <a:extLst>
                <a:ext uri="{FF2B5EF4-FFF2-40B4-BE49-F238E27FC236}">
                  <a16:creationId xmlns:a16="http://schemas.microsoft.com/office/drawing/2014/main" id="{22344422-D760-A62B-C655-4E9BC0B2282C}"/>
                </a:ext>
              </a:extLst>
            </p:cNvPr>
            <p:cNvSpPr/>
            <p:nvPr/>
          </p:nvSpPr>
          <p:spPr>
            <a:xfrm>
              <a:off x="-58862167" y="559933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" name="Ellipse 145">
              <a:extLst>
                <a:ext uri="{FF2B5EF4-FFF2-40B4-BE49-F238E27FC236}">
                  <a16:creationId xmlns:a16="http://schemas.microsoft.com/office/drawing/2014/main" id="{F28C9572-A562-4955-FEE1-4553A49C9ECE}"/>
                </a:ext>
              </a:extLst>
            </p:cNvPr>
            <p:cNvSpPr/>
            <p:nvPr/>
          </p:nvSpPr>
          <p:spPr>
            <a:xfrm>
              <a:off x="-59950438" y="748419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" name="Ellipse 146">
              <a:extLst>
                <a:ext uri="{FF2B5EF4-FFF2-40B4-BE49-F238E27FC236}">
                  <a16:creationId xmlns:a16="http://schemas.microsoft.com/office/drawing/2014/main" id="{83C103E3-23BE-1821-071D-06F06598860D}"/>
                </a:ext>
              </a:extLst>
            </p:cNvPr>
            <p:cNvSpPr/>
            <p:nvPr/>
          </p:nvSpPr>
          <p:spPr>
            <a:xfrm>
              <a:off x="-60261557" y="506071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" name="Ellipse 147">
              <a:extLst>
                <a:ext uri="{FF2B5EF4-FFF2-40B4-BE49-F238E27FC236}">
                  <a16:creationId xmlns:a16="http://schemas.microsoft.com/office/drawing/2014/main" id="{0FA00EA8-8F2D-C86B-CF39-CF30A70C1664}"/>
                </a:ext>
              </a:extLst>
            </p:cNvPr>
            <p:cNvSpPr/>
            <p:nvPr/>
          </p:nvSpPr>
          <p:spPr>
            <a:xfrm>
              <a:off x="-60261316" y="748419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" name="Ellipse 148">
              <a:extLst>
                <a:ext uri="{FF2B5EF4-FFF2-40B4-BE49-F238E27FC236}">
                  <a16:creationId xmlns:a16="http://schemas.microsoft.com/office/drawing/2014/main" id="{D36D9C45-82B6-9AD1-BBA3-9C362F4FD903}"/>
                </a:ext>
              </a:extLst>
            </p:cNvPr>
            <p:cNvSpPr/>
            <p:nvPr/>
          </p:nvSpPr>
          <p:spPr>
            <a:xfrm>
              <a:off x="-58240171" y="559941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" name="Ellipse 149">
              <a:extLst>
                <a:ext uri="{FF2B5EF4-FFF2-40B4-BE49-F238E27FC236}">
                  <a16:creationId xmlns:a16="http://schemas.microsoft.com/office/drawing/2014/main" id="{83A09602-5942-7C00-4F06-F60494A3F118}"/>
                </a:ext>
              </a:extLst>
            </p:cNvPr>
            <p:cNvSpPr/>
            <p:nvPr/>
          </p:nvSpPr>
          <p:spPr>
            <a:xfrm>
              <a:off x="-60572515" y="748435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" name="Ellipse 150">
              <a:extLst>
                <a:ext uri="{FF2B5EF4-FFF2-40B4-BE49-F238E27FC236}">
                  <a16:creationId xmlns:a16="http://schemas.microsoft.com/office/drawing/2014/main" id="{93DE719F-D768-398F-1CF6-F46567C91B24}"/>
                </a:ext>
              </a:extLst>
            </p:cNvPr>
            <p:cNvSpPr/>
            <p:nvPr/>
          </p:nvSpPr>
          <p:spPr>
            <a:xfrm>
              <a:off x="-62515678" y="573370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" name="Ellipse 151">
              <a:extLst>
                <a:ext uri="{FF2B5EF4-FFF2-40B4-BE49-F238E27FC236}">
                  <a16:creationId xmlns:a16="http://schemas.microsoft.com/office/drawing/2014/main" id="{2D3DBF71-7D45-A94E-34F0-72B5CDE4DF10}"/>
                </a:ext>
              </a:extLst>
            </p:cNvPr>
            <p:cNvSpPr/>
            <p:nvPr/>
          </p:nvSpPr>
          <p:spPr>
            <a:xfrm>
              <a:off x="-61038549" y="748419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" name="Ellipse 152">
              <a:extLst>
                <a:ext uri="{FF2B5EF4-FFF2-40B4-BE49-F238E27FC236}">
                  <a16:creationId xmlns:a16="http://schemas.microsoft.com/office/drawing/2014/main" id="{833A06AE-D06A-B899-3506-7062ABBCA68E}"/>
                </a:ext>
              </a:extLst>
            </p:cNvPr>
            <p:cNvSpPr/>
            <p:nvPr/>
          </p:nvSpPr>
          <p:spPr>
            <a:xfrm>
              <a:off x="-61971663" y="748435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" name="Ellipse 153">
              <a:extLst>
                <a:ext uri="{FF2B5EF4-FFF2-40B4-BE49-F238E27FC236}">
                  <a16:creationId xmlns:a16="http://schemas.microsoft.com/office/drawing/2014/main" id="{8D15B65A-67B0-3462-EED3-D5BA5CA53880}"/>
                </a:ext>
              </a:extLst>
            </p:cNvPr>
            <p:cNvSpPr/>
            <p:nvPr/>
          </p:nvSpPr>
          <p:spPr>
            <a:xfrm>
              <a:off x="-62049242" y="573403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" name="Ellipse 154">
              <a:extLst>
                <a:ext uri="{FF2B5EF4-FFF2-40B4-BE49-F238E27FC236}">
                  <a16:creationId xmlns:a16="http://schemas.microsoft.com/office/drawing/2014/main" id="{CA2D157E-7BA3-E12C-6AB0-798F7C246112}"/>
                </a:ext>
              </a:extLst>
            </p:cNvPr>
            <p:cNvSpPr/>
            <p:nvPr/>
          </p:nvSpPr>
          <p:spPr>
            <a:xfrm>
              <a:off x="-59250784" y="734941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" name="Ellipse 155">
              <a:extLst>
                <a:ext uri="{FF2B5EF4-FFF2-40B4-BE49-F238E27FC236}">
                  <a16:creationId xmlns:a16="http://schemas.microsoft.com/office/drawing/2014/main" id="{ED107BE4-B57B-BDF1-5098-F1E3E81E82EE}"/>
                </a:ext>
              </a:extLst>
            </p:cNvPr>
            <p:cNvSpPr/>
            <p:nvPr/>
          </p:nvSpPr>
          <p:spPr>
            <a:xfrm>
              <a:off x="-59639320" y="936912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" name="Ellipse 156">
              <a:extLst>
                <a:ext uri="{FF2B5EF4-FFF2-40B4-BE49-F238E27FC236}">
                  <a16:creationId xmlns:a16="http://schemas.microsoft.com/office/drawing/2014/main" id="{AC26CC6B-58C1-D4D1-A81C-614BCB803583}"/>
                </a:ext>
              </a:extLst>
            </p:cNvPr>
            <p:cNvSpPr/>
            <p:nvPr/>
          </p:nvSpPr>
          <p:spPr>
            <a:xfrm>
              <a:off x="-60572032" y="506087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" name="Ellipse 157">
              <a:extLst>
                <a:ext uri="{FF2B5EF4-FFF2-40B4-BE49-F238E27FC236}">
                  <a16:creationId xmlns:a16="http://schemas.microsoft.com/office/drawing/2014/main" id="{83A5789A-92ED-525E-FC87-05DBF278A57A}"/>
                </a:ext>
              </a:extLst>
            </p:cNvPr>
            <p:cNvSpPr/>
            <p:nvPr/>
          </p:nvSpPr>
          <p:spPr>
            <a:xfrm>
              <a:off x="-59717220" y="734981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" name="Ellipse 158">
              <a:extLst>
                <a:ext uri="{FF2B5EF4-FFF2-40B4-BE49-F238E27FC236}">
                  <a16:creationId xmlns:a16="http://schemas.microsoft.com/office/drawing/2014/main" id="{3129EFA6-9675-F192-36AE-3E7335D1CC18}"/>
                </a:ext>
              </a:extLst>
            </p:cNvPr>
            <p:cNvSpPr/>
            <p:nvPr/>
          </p:nvSpPr>
          <p:spPr>
            <a:xfrm>
              <a:off x="-60494614" y="734981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" name="Ellipse 159">
              <a:extLst>
                <a:ext uri="{FF2B5EF4-FFF2-40B4-BE49-F238E27FC236}">
                  <a16:creationId xmlns:a16="http://schemas.microsoft.com/office/drawing/2014/main" id="{8DED60C3-70F1-B29F-05C9-AEA854DEB8D5}"/>
                </a:ext>
              </a:extLst>
            </p:cNvPr>
            <p:cNvSpPr/>
            <p:nvPr/>
          </p:nvSpPr>
          <p:spPr>
            <a:xfrm>
              <a:off x="-61349668" y="506071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" name="Ellipse 160">
              <a:extLst>
                <a:ext uri="{FF2B5EF4-FFF2-40B4-BE49-F238E27FC236}">
                  <a16:creationId xmlns:a16="http://schemas.microsoft.com/office/drawing/2014/main" id="{4EF79816-7CE8-A867-9733-C8EFA6BD45C2}"/>
                </a:ext>
              </a:extLst>
            </p:cNvPr>
            <p:cNvSpPr/>
            <p:nvPr/>
          </p:nvSpPr>
          <p:spPr>
            <a:xfrm>
              <a:off x="-60960890" y="573403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" name="Ellipse 161">
              <a:extLst>
                <a:ext uri="{FF2B5EF4-FFF2-40B4-BE49-F238E27FC236}">
                  <a16:creationId xmlns:a16="http://schemas.microsoft.com/office/drawing/2014/main" id="{1F0D76AD-84A1-FE89-F26E-3BCBA43EFB08}"/>
                </a:ext>
              </a:extLst>
            </p:cNvPr>
            <p:cNvSpPr/>
            <p:nvPr/>
          </p:nvSpPr>
          <p:spPr>
            <a:xfrm>
              <a:off x="-61505146" y="506063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" name="Ellipse 162">
              <a:extLst>
                <a:ext uri="{FF2B5EF4-FFF2-40B4-BE49-F238E27FC236}">
                  <a16:creationId xmlns:a16="http://schemas.microsoft.com/office/drawing/2014/main" id="{415A4FF7-CD0E-AB35-1342-36D81274A62B}"/>
                </a:ext>
              </a:extLst>
            </p:cNvPr>
            <p:cNvSpPr/>
            <p:nvPr/>
          </p:nvSpPr>
          <p:spPr>
            <a:xfrm>
              <a:off x="-60650093" y="573403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" name="Ellipse 163">
              <a:extLst>
                <a:ext uri="{FF2B5EF4-FFF2-40B4-BE49-F238E27FC236}">
                  <a16:creationId xmlns:a16="http://schemas.microsoft.com/office/drawing/2014/main" id="{B6D33B98-4F21-70E6-0B4C-F995BD199E35}"/>
                </a:ext>
              </a:extLst>
            </p:cNvPr>
            <p:cNvSpPr/>
            <p:nvPr/>
          </p:nvSpPr>
          <p:spPr>
            <a:xfrm>
              <a:off x="-60961051" y="734941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" name="Ellipse 164">
              <a:extLst>
                <a:ext uri="{FF2B5EF4-FFF2-40B4-BE49-F238E27FC236}">
                  <a16:creationId xmlns:a16="http://schemas.microsoft.com/office/drawing/2014/main" id="{D6772E70-B772-230D-51E4-0A7EF8134FB5}"/>
                </a:ext>
              </a:extLst>
            </p:cNvPr>
            <p:cNvSpPr/>
            <p:nvPr/>
          </p:nvSpPr>
          <p:spPr>
            <a:xfrm>
              <a:off x="-61893763" y="734981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" name="Ellipse 165">
              <a:extLst>
                <a:ext uri="{FF2B5EF4-FFF2-40B4-BE49-F238E27FC236}">
                  <a16:creationId xmlns:a16="http://schemas.microsoft.com/office/drawing/2014/main" id="{BD152925-36AA-29A1-F699-0BFF66A0169A}"/>
                </a:ext>
              </a:extLst>
            </p:cNvPr>
            <p:cNvSpPr/>
            <p:nvPr/>
          </p:nvSpPr>
          <p:spPr>
            <a:xfrm>
              <a:off x="-61660706" y="506071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" name="Ellipse 166">
              <a:extLst>
                <a:ext uri="{FF2B5EF4-FFF2-40B4-BE49-F238E27FC236}">
                  <a16:creationId xmlns:a16="http://schemas.microsoft.com/office/drawing/2014/main" id="{0D8AC402-1EEA-3129-9B7A-F4F9A66AC072}"/>
                </a:ext>
              </a:extLst>
            </p:cNvPr>
            <p:cNvSpPr/>
            <p:nvPr/>
          </p:nvSpPr>
          <p:spPr>
            <a:xfrm>
              <a:off x="-62360199" y="734941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" name="Ellipse 167">
              <a:extLst>
                <a:ext uri="{FF2B5EF4-FFF2-40B4-BE49-F238E27FC236}">
                  <a16:creationId xmlns:a16="http://schemas.microsoft.com/office/drawing/2014/main" id="{8ECDEB7D-05D4-AF16-611D-BA0642C00255}"/>
                </a:ext>
              </a:extLst>
            </p:cNvPr>
            <p:cNvSpPr/>
            <p:nvPr/>
          </p:nvSpPr>
          <p:spPr>
            <a:xfrm>
              <a:off x="-62515678" y="734989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" name="Ellipse 168">
              <a:extLst>
                <a:ext uri="{FF2B5EF4-FFF2-40B4-BE49-F238E27FC236}">
                  <a16:creationId xmlns:a16="http://schemas.microsoft.com/office/drawing/2014/main" id="{939B230F-C8C8-CACD-40D9-13B482CAC50B}"/>
                </a:ext>
              </a:extLst>
            </p:cNvPr>
            <p:cNvSpPr/>
            <p:nvPr/>
          </p:nvSpPr>
          <p:spPr>
            <a:xfrm>
              <a:off x="-58706688" y="721504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" name="Ellipse 169">
              <a:extLst>
                <a:ext uri="{FF2B5EF4-FFF2-40B4-BE49-F238E27FC236}">
                  <a16:creationId xmlns:a16="http://schemas.microsoft.com/office/drawing/2014/main" id="{7D3D7AC5-1BD0-780F-6768-56F4F284756C}"/>
                </a:ext>
              </a:extLst>
            </p:cNvPr>
            <p:cNvSpPr/>
            <p:nvPr/>
          </p:nvSpPr>
          <p:spPr>
            <a:xfrm>
              <a:off x="-59561741" y="573403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" name="Ellipse 170">
              <a:extLst>
                <a:ext uri="{FF2B5EF4-FFF2-40B4-BE49-F238E27FC236}">
                  <a16:creationId xmlns:a16="http://schemas.microsoft.com/office/drawing/2014/main" id="{CE0BB00C-0735-3D3B-72AC-4FFE633528D2}"/>
                </a:ext>
              </a:extLst>
            </p:cNvPr>
            <p:cNvSpPr/>
            <p:nvPr/>
          </p:nvSpPr>
          <p:spPr>
            <a:xfrm>
              <a:off x="-58862086" y="721463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" name="Ellipse 171">
              <a:extLst>
                <a:ext uri="{FF2B5EF4-FFF2-40B4-BE49-F238E27FC236}">
                  <a16:creationId xmlns:a16="http://schemas.microsoft.com/office/drawing/2014/main" id="{FCBC7B87-3DC6-E756-C3BE-292C3CD9B09F}"/>
                </a:ext>
              </a:extLst>
            </p:cNvPr>
            <p:cNvSpPr/>
            <p:nvPr/>
          </p:nvSpPr>
          <p:spPr>
            <a:xfrm>
              <a:off x="-59250864" y="573403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" name="Ellipse 172">
              <a:extLst>
                <a:ext uri="{FF2B5EF4-FFF2-40B4-BE49-F238E27FC236}">
                  <a16:creationId xmlns:a16="http://schemas.microsoft.com/office/drawing/2014/main" id="{6418BB37-8467-D625-3FAB-2429861C026A}"/>
                </a:ext>
              </a:extLst>
            </p:cNvPr>
            <p:cNvSpPr/>
            <p:nvPr/>
          </p:nvSpPr>
          <p:spPr>
            <a:xfrm>
              <a:off x="-61349668" y="721463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" name="Ellipse 173">
              <a:extLst>
                <a:ext uri="{FF2B5EF4-FFF2-40B4-BE49-F238E27FC236}">
                  <a16:creationId xmlns:a16="http://schemas.microsoft.com/office/drawing/2014/main" id="{BC8F3C47-3423-4F40-BB90-FF8CFE598587}"/>
                </a:ext>
              </a:extLst>
            </p:cNvPr>
            <p:cNvSpPr/>
            <p:nvPr/>
          </p:nvSpPr>
          <p:spPr>
            <a:xfrm>
              <a:off x="-61505146" y="721504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" name="Ellipse 174">
              <a:extLst>
                <a:ext uri="{FF2B5EF4-FFF2-40B4-BE49-F238E27FC236}">
                  <a16:creationId xmlns:a16="http://schemas.microsoft.com/office/drawing/2014/main" id="{EE614946-BE60-0673-B6EE-BDFEF5EA7523}"/>
                </a:ext>
              </a:extLst>
            </p:cNvPr>
            <p:cNvSpPr/>
            <p:nvPr/>
          </p:nvSpPr>
          <p:spPr>
            <a:xfrm>
              <a:off x="-61816104" y="506079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" name="Ellipse 175">
              <a:extLst>
                <a:ext uri="{FF2B5EF4-FFF2-40B4-BE49-F238E27FC236}">
                  <a16:creationId xmlns:a16="http://schemas.microsoft.com/office/drawing/2014/main" id="{711DB41C-3C29-1BEB-250C-77C85B08379F}"/>
                </a:ext>
              </a:extLst>
            </p:cNvPr>
            <p:cNvSpPr/>
            <p:nvPr/>
          </p:nvSpPr>
          <p:spPr>
            <a:xfrm>
              <a:off x="-61971583" y="721471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" name="Ellipse 176">
              <a:extLst>
                <a:ext uri="{FF2B5EF4-FFF2-40B4-BE49-F238E27FC236}">
                  <a16:creationId xmlns:a16="http://schemas.microsoft.com/office/drawing/2014/main" id="{D6487926-A75C-2DD4-DD0A-3747874BF483}"/>
                </a:ext>
              </a:extLst>
            </p:cNvPr>
            <p:cNvSpPr/>
            <p:nvPr/>
          </p:nvSpPr>
          <p:spPr>
            <a:xfrm>
              <a:off x="-59173205" y="936904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" name="Ellipse 177">
              <a:extLst>
                <a:ext uri="{FF2B5EF4-FFF2-40B4-BE49-F238E27FC236}">
                  <a16:creationId xmlns:a16="http://schemas.microsoft.com/office/drawing/2014/main" id="{9E1FB261-394D-7433-3F46-2666382A9D6A}"/>
                </a:ext>
              </a:extLst>
            </p:cNvPr>
            <p:cNvSpPr/>
            <p:nvPr/>
          </p:nvSpPr>
          <p:spPr>
            <a:xfrm>
              <a:off x="-58240171" y="936912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" name="Ellipse 178">
              <a:extLst>
                <a:ext uri="{FF2B5EF4-FFF2-40B4-BE49-F238E27FC236}">
                  <a16:creationId xmlns:a16="http://schemas.microsoft.com/office/drawing/2014/main" id="{F966CAE4-26B7-396E-F84E-795A6C9F5C9A}"/>
                </a:ext>
              </a:extLst>
            </p:cNvPr>
            <p:cNvSpPr/>
            <p:nvPr/>
          </p:nvSpPr>
          <p:spPr>
            <a:xfrm>
              <a:off x="-61893682" y="708018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" name="Ellipse 179">
              <a:extLst>
                <a:ext uri="{FF2B5EF4-FFF2-40B4-BE49-F238E27FC236}">
                  <a16:creationId xmlns:a16="http://schemas.microsoft.com/office/drawing/2014/main" id="{91D50723-DA3C-40E3-5C37-B4B3E5222D0E}"/>
                </a:ext>
              </a:extLst>
            </p:cNvPr>
            <p:cNvSpPr/>
            <p:nvPr/>
          </p:nvSpPr>
          <p:spPr>
            <a:xfrm>
              <a:off x="-62515678" y="950374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" name="Ellipse 180">
              <a:extLst>
                <a:ext uri="{FF2B5EF4-FFF2-40B4-BE49-F238E27FC236}">
                  <a16:creationId xmlns:a16="http://schemas.microsoft.com/office/drawing/2014/main" id="{FEF9EB07-C332-291B-9E0B-1139264412F7}"/>
                </a:ext>
              </a:extLst>
            </p:cNvPr>
            <p:cNvSpPr/>
            <p:nvPr/>
          </p:nvSpPr>
          <p:spPr>
            <a:xfrm>
              <a:off x="-59639803" y="694572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" name="Ellipse 181">
              <a:extLst>
                <a:ext uri="{FF2B5EF4-FFF2-40B4-BE49-F238E27FC236}">
                  <a16:creationId xmlns:a16="http://schemas.microsoft.com/office/drawing/2014/main" id="{920EBE19-C787-ABF7-69DE-A6AEEA18E9C6}"/>
                </a:ext>
              </a:extLst>
            </p:cNvPr>
            <p:cNvSpPr/>
            <p:nvPr/>
          </p:nvSpPr>
          <p:spPr>
            <a:xfrm>
              <a:off x="-59950358" y="694581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" name="Ellipse 182">
              <a:extLst>
                <a:ext uri="{FF2B5EF4-FFF2-40B4-BE49-F238E27FC236}">
                  <a16:creationId xmlns:a16="http://schemas.microsoft.com/office/drawing/2014/main" id="{876C4A3F-9BA9-64CF-835B-D99EAB4DF794}"/>
                </a:ext>
              </a:extLst>
            </p:cNvPr>
            <p:cNvSpPr/>
            <p:nvPr/>
          </p:nvSpPr>
          <p:spPr>
            <a:xfrm>
              <a:off x="-62360199" y="950382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" name="Ellipse 183">
              <a:extLst>
                <a:ext uri="{FF2B5EF4-FFF2-40B4-BE49-F238E27FC236}">
                  <a16:creationId xmlns:a16="http://schemas.microsoft.com/office/drawing/2014/main" id="{6189219B-D204-055A-0343-9CA39F40E6AF}"/>
                </a:ext>
              </a:extLst>
            </p:cNvPr>
            <p:cNvSpPr/>
            <p:nvPr/>
          </p:nvSpPr>
          <p:spPr>
            <a:xfrm>
              <a:off x="-60261477" y="694581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" name="Ellipse 184">
              <a:extLst>
                <a:ext uri="{FF2B5EF4-FFF2-40B4-BE49-F238E27FC236}">
                  <a16:creationId xmlns:a16="http://schemas.microsoft.com/office/drawing/2014/main" id="{8AF6108B-6285-5C51-AAC7-BEB0BA720717}"/>
                </a:ext>
              </a:extLst>
            </p:cNvPr>
            <p:cNvSpPr/>
            <p:nvPr/>
          </p:nvSpPr>
          <p:spPr>
            <a:xfrm>
              <a:off x="-62204640" y="950382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" name="Ellipse 185">
              <a:extLst>
                <a:ext uri="{FF2B5EF4-FFF2-40B4-BE49-F238E27FC236}">
                  <a16:creationId xmlns:a16="http://schemas.microsoft.com/office/drawing/2014/main" id="{5D790F7F-13D4-F497-3AAD-825EEDCA6B9C}"/>
                </a:ext>
              </a:extLst>
            </p:cNvPr>
            <p:cNvSpPr/>
            <p:nvPr/>
          </p:nvSpPr>
          <p:spPr>
            <a:xfrm>
              <a:off x="-60572032" y="694572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" name="Ellipse 186">
              <a:extLst>
                <a:ext uri="{FF2B5EF4-FFF2-40B4-BE49-F238E27FC236}">
                  <a16:creationId xmlns:a16="http://schemas.microsoft.com/office/drawing/2014/main" id="{125E5D05-65CB-2395-37C5-6220EBBCC7CB}"/>
                </a:ext>
              </a:extLst>
            </p:cNvPr>
            <p:cNvSpPr/>
            <p:nvPr/>
          </p:nvSpPr>
          <p:spPr>
            <a:xfrm>
              <a:off x="-61660706" y="694556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" name="Ellipse 187">
              <a:extLst>
                <a:ext uri="{FF2B5EF4-FFF2-40B4-BE49-F238E27FC236}">
                  <a16:creationId xmlns:a16="http://schemas.microsoft.com/office/drawing/2014/main" id="{10062078-7AA6-8D59-BC61-2365174BA643}"/>
                </a:ext>
              </a:extLst>
            </p:cNvPr>
            <p:cNvSpPr/>
            <p:nvPr/>
          </p:nvSpPr>
          <p:spPr>
            <a:xfrm>
              <a:off x="-61816104" y="694564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" name="Ellipse 188">
              <a:extLst>
                <a:ext uri="{FF2B5EF4-FFF2-40B4-BE49-F238E27FC236}">
                  <a16:creationId xmlns:a16="http://schemas.microsoft.com/office/drawing/2014/main" id="{EAE225E1-49E2-56A4-C1C2-130BA4F37787}"/>
                </a:ext>
              </a:extLst>
            </p:cNvPr>
            <p:cNvSpPr/>
            <p:nvPr/>
          </p:nvSpPr>
          <p:spPr>
            <a:xfrm>
              <a:off x="-58628707" y="654172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" name="Ellipse 189">
              <a:extLst>
                <a:ext uri="{FF2B5EF4-FFF2-40B4-BE49-F238E27FC236}">
                  <a16:creationId xmlns:a16="http://schemas.microsoft.com/office/drawing/2014/main" id="{1B06BA38-5CA9-6C49-3733-8CC1CC7F41C6}"/>
                </a:ext>
              </a:extLst>
            </p:cNvPr>
            <p:cNvSpPr/>
            <p:nvPr/>
          </p:nvSpPr>
          <p:spPr>
            <a:xfrm>
              <a:off x="-58784669" y="654180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" name="Ellipse 190">
              <a:extLst>
                <a:ext uri="{FF2B5EF4-FFF2-40B4-BE49-F238E27FC236}">
                  <a16:creationId xmlns:a16="http://schemas.microsoft.com/office/drawing/2014/main" id="{A23588A2-289B-79F8-B337-4DF6A8CD1F15}"/>
                </a:ext>
              </a:extLst>
            </p:cNvPr>
            <p:cNvSpPr/>
            <p:nvPr/>
          </p:nvSpPr>
          <p:spPr>
            <a:xfrm>
              <a:off x="-59095224" y="654164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" name="Ellipse 191">
              <a:extLst>
                <a:ext uri="{FF2B5EF4-FFF2-40B4-BE49-F238E27FC236}">
                  <a16:creationId xmlns:a16="http://schemas.microsoft.com/office/drawing/2014/main" id="{5851A4A9-6F16-551D-2372-8ADDC1F5734A}"/>
                </a:ext>
              </a:extLst>
            </p:cNvPr>
            <p:cNvSpPr/>
            <p:nvPr/>
          </p:nvSpPr>
          <p:spPr>
            <a:xfrm>
              <a:off x="-62749058" y="506095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" name="Ellipse 192">
              <a:extLst>
                <a:ext uri="{FF2B5EF4-FFF2-40B4-BE49-F238E27FC236}">
                  <a16:creationId xmlns:a16="http://schemas.microsoft.com/office/drawing/2014/main" id="{55549C71-91CB-570B-8822-B78040D231EF}"/>
                </a:ext>
              </a:extLst>
            </p:cNvPr>
            <p:cNvSpPr/>
            <p:nvPr/>
          </p:nvSpPr>
          <p:spPr>
            <a:xfrm>
              <a:off x="-59717140" y="654180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" name="Ellipse 193">
              <a:extLst>
                <a:ext uri="{FF2B5EF4-FFF2-40B4-BE49-F238E27FC236}">
                  <a16:creationId xmlns:a16="http://schemas.microsoft.com/office/drawing/2014/main" id="{AD056AF2-BA1B-6380-EC3D-705C83477CF1}"/>
                </a:ext>
              </a:extLst>
            </p:cNvPr>
            <p:cNvSpPr/>
            <p:nvPr/>
          </p:nvSpPr>
          <p:spPr>
            <a:xfrm>
              <a:off x="-61116208" y="950358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" name="Ellipse 194">
              <a:extLst>
                <a:ext uri="{FF2B5EF4-FFF2-40B4-BE49-F238E27FC236}">
                  <a16:creationId xmlns:a16="http://schemas.microsoft.com/office/drawing/2014/main" id="{9469ECC5-CE7C-FAF8-ACF3-736DB426FD6F}"/>
                </a:ext>
              </a:extLst>
            </p:cNvPr>
            <p:cNvSpPr/>
            <p:nvPr/>
          </p:nvSpPr>
          <p:spPr>
            <a:xfrm>
              <a:off x="-60805492" y="950382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" name="Ellipse 195">
              <a:extLst>
                <a:ext uri="{FF2B5EF4-FFF2-40B4-BE49-F238E27FC236}">
                  <a16:creationId xmlns:a16="http://schemas.microsoft.com/office/drawing/2014/main" id="{DC6EA120-FEEC-9338-9675-1AC285DA470F}"/>
                </a:ext>
              </a:extLst>
            </p:cNvPr>
            <p:cNvSpPr/>
            <p:nvPr/>
          </p:nvSpPr>
          <p:spPr>
            <a:xfrm>
              <a:off x="-60183818" y="950366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" name="Ellipse 196">
              <a:extLst>
                <a:ext uri="{FF2B5EF4-FFF2-40B4-BE49-F238E27FC236}">
                  <a16:creationId xmlns:a16="http://schemas.microsoft.com/office/drawing/2014/main" id="{C88F10CA-E647-91C8-D62F-4A1C5B7A8B6B}"/>
                </a:ext>
              </a:extLst>
            </p:cNvPr>
            <p:cNvSpPr/>
            <p:nvPr/>
          </p:nvSpPr>
          <p:spPr>
            <a:xfrm>
              <a:off x="-60027936" y="950374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" name="Ellipse 197">
              <a:extLst>
                <a:ext uri="{FF2B5EF4-FFF2-40B4-BE49-F238E27FC236}">
                  <a16:creationId xmlns:a16="http://schemas.microsoft.com/office/drawing/2014/main" id="{58597B26-5DDA-C855-EB61-5C62DDDC2756}"/>
                </a:ext>
              </a:extLst>
            </p:cNvPr>
            <p:cNvSpPr/>
            <p:nvPr/>
          </p:nvSpPr>
          <p:spPr>
            <a:xfrm>
              <a:off x="-60494695" y="654180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" name="Ellipse 198">
              <a:extLst>
                <a:ext uri="{FF2B5EF4-FFF2-40B4-BE49-F238E27FC236}">
                  <a16:creationId xmlns:a16="http://schemas.microsoft.com/office/drawing/2014/main" id="{8FACEF6D-1A6F-1DDA-DB68-C1B5E792EF55}"/>
                </a:ext>
              </a:extLst>
            </p:cNvPr>
            <p:cNvSpPr/>
            <p:nvPr/>
          </p:nvSpPr>
          <p:spPr>
            <a:xfrm>
              <a:off x="-59406343" y="950382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" name="Ellipse 199">
              <a:extLst>
                <a:ext uri="{FF2B5EF4-FFF2-40B4-BE49-F238E27FC236}">
                  <a16:creationId xmlns:a16="http://schemas.microsoft.com/office/drawing/2014/main" id="{602A2E37-A1F7-9B3F-4F81-29085C73AB73}"/>
                </a:ext>
              </a:extLst>
            </p:cNvPr>
            <p:cNvSpPr/>
            <p:nvPr/>
          </p:nvSpPr>
          <p:spPr>
            <a:xfrm>
              <a:off x="-61116530" y="654164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" name="Ellipse 200">
              <a:extLst>
                <a:ext uri="{FF2B5EF4-FFF2-40B4-BE49-F238E27FC236}">
                  <a16:creationId xmlns:a16="http://schemas.microsoft.com/office/drawing/2014/main" id="{535AE8B9-FCC4-14BC-D3A0-2FF55E41BC0B}"/>
                </a:ext>
              </a:extLst>
            </p:cNvPr>
            <p:cNvSpPr/>
            <p:nvPr/>
          </p:nvSpPr>
          <p:spPr>
            <a:xfrm>
              <a:off x="-61427165" y="654180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" name="Ellipse 201">
              <a:extLst>
                <a:ext uri="{FF2B5EF4-FFF2-40B4-BE49-F238E27FC236}">
                  <a16:creationId xmlns:a16="http://schemas.microsoft.com/office/drawing/2014/main" id="{B67F8327-C2E5-6807-2819-489E41BE08FC}"/>
                </a:ext>
              </a:extLst>
            </p:cNvPr>
            <p:cNvSpPr/>
            <p:nvPr/>
          </p:nvSpPr>
          <p:spPr>
            <a:xfrm>
              <a:off x="-61583127" y="654172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" name="Ellipse 202">
              <a:extLst>
                <a:ext uri="{FF2B5EF4-FFF2-40B4-BE49-F238E27FC236}">
                  <a16:creationId xmlns:a16="http://schemas.microsoft.com/office/drawing/2014/main" id="{B172BECF-CA5D-C57F-23FB-8E37CAA4A1B7}"/>
                </a:ext>
              </a:extLst>
            </p:cNvPr>
            <p:cNvSpPr/>
            <p:nvPr/>
          </p:nvSpPr>
          <p:spPr>
            <a:xfrm>
              <a:off x="-61894005" y="654172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" name="Ellipse 203">
              <a:extLst>
                <a:ext uri="{FF2B5EF4-FFF2-40B4-BE49-F238E27FC236}">
                  <a16:creationId xmlns:a16="http://schemas.microsoft.com/office/drawing/2014/main" id="{6A07C353-49F5-EBE8-D70A-5E7E4E689379}"/>
                </a:ext>
              </a:extLst>
            </p:cNvPr>
            <p:cNvSpPr/>
            <p:nvPr/>
          </p:nvSpPr>
          <p:spPr>
            <a:xfrm>
              <a:off x="-59095546" y="950358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" name="Ellipse 204">
              <a:extLst>
                <a:ext uri="{FF2B5EF4-FFF2-40B4-BE49-F238E27FC236}">
                  <a16:creationId xmlns:a16="http://schemas.microsoft.com/office/drawing/2014/main" id="{F940F5CB-AB47-E909-C6ED-0953041C03B6}"/>
                </a:ext>
              </a:extLst>
            </p:cNvPr>
            <p:cNvSpPr/>
            <p:nvPr/>
          </p:nvSpPr>
          <p:spPr>
            <a:xfrm>
              <a:off x="-58162593" y="950374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" name="Ellipse 205">
              <a:extLst>
                <a:ext uri="{FF2B5EF4-FFF2-40B4-BE49-F238E27FC236}">
                  <a16:creationId xmlns:a16="http://schemas.microsoft.com/office/drawing/2014/main" id="{CA0F336A-153D-8A41-1E17-C81ED475921E}"/>
                </a:ext>
              </a:extLst>
            </p:cNvPr>
            <p:cNvSpPr/>
            <p:nvPr/>
          </p:nvSpPr>
          <p:spPr>
            <a:xfrm>
              <a:off x="-62515678" y="654164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" name="Ellipse 206">
              <a:extLst>
                <a:ext uri="{FF2B5EF4-FFF2-40B4-BE49-F238E27FC236}">
                  <a16:creationId xmlns:a16="http://schemas.microsoft.com/office/drawing/2014/main" id="{554D7567-FA14-B5EF-12A3-66848EAB5E89}"/>
                </a:ext>
              </a:extLst>
            </p:cNvPr>
            <p:cNvSpPr/>
            <p:nvPr/>
          </p:nvSpPr>
          <p:spPr>
            <a:xfrm>
              <a:off x="-58007194" y="950382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" name="Ellipse 207">
              <a:extLst>
                <a:ext uri="{FF2B5EF4-FFF2-40B4-BE49-F238E27FC236}">
                  <a16:creationId xmlns:a16="http://schemas.microsoft.com/office/drawing/2014/main" id="{2F70134F-E04C-04F3-485A-B503126762B0}"/>
                </a:ext>
              </a:extLst>
            </p:cNvPr>
            <p:cNvSpPr/>
            <p:nvPr/>
          </p:nvSpPr>
          <p:spPr>
            <a:xfrm>
              <a:off x="-59483841" y="613779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" name="Ellipse 208">
              <a:extLst>
                <a:ext uri="{FF2B5EF4-FFF2-40B4-BE49-F238E27FC236}">
                  <a16:creationId xmlns:a16="http://schemas.microsoft.com/office/drawing/2014/main" id="{342D3EAD-5F69-DBBB-3E0F-63993C96D58B}"/>
                </a:ext>
              </a:extLst>
            </p:cNvPr>
            <p:cNvSpPr/>
            <p:nvPr/>
          </p:nvSpPr>
          <p:spPr>
            <a:xfrm>
              <a:off x="-57851635" y="950382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" name="Ellipse 209">
              <a:extLst>
                <a:ext uri="{FF2B5EF4-FFF2-40B4-BE49-F238E27FC236}">
                  <a16:creationId xmlns:a16="http://schemas.microsoft.com/office/drawing/2014/main" id="{B62DE64C-C22F-9F80-D399-4698C3E76486}"/>
                </a:ext>
              </a:extLst>
            </p:cNvPr>
            <p:cNvSpPr/>
            <p:nvPr/>
          </p:nvSpPr>
          <p:spPr>
            <a:xfrm>
              <a:off x="-57696156" y="950374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" name="Ellipse 210">
              <a:extLst>
                <a:ext uri="{FF2B5EF4-FFF2-40B4-BE49-F238E27FC236}">
                  <a16:creationId xmlns:a16="http://schemas.microsoft.com/office/drawing/2014/main" id="{BC6E8259-244A-0DD7-0DE6-252CA4152FB2}"/>
                </a:ext>
              </a:extLst>
            </p:cNvPr>
            <p:cNvSpPr/>
            <p:nvPr/>
          </p:nvSpPr>
          <p:spPr>
            <a:xfrm>
              <a:off x="-60727994" y="613779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" name="Ellipse 211">
              <a:extLst>
                <a:ext uri="{FF2B5EF4-FFF2-40B4-BE49-F238E27FC236}">
                  <a16:creationId xmlns:a16="http://schemas.microsoft.com/office/drawing/2014/main" id="{4419D34E-1164-ABD7-ACBC-86E3C7A39613}"/>
                </a:ext>
              </a:extLst>
            </p:cNvPr>
            <p:cNvSpPr/>
            <p:nvPr/>
          </p:nvSpPr>
          <p:spPr>
            <a:xfrm>
              <a:off x="-61039032" y="613779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" name="Ellipse 212">
              <a:extLst>
                <a:ext uri="{FF2B5EF4-FFF2-40B4-BE49-F238E27FC236}">
                  <a16:creationId xmlns:a16="http://schemas.microsoft.com/office/drawing/2014/main" id="{13362A7C-6B3B-408C-0C4A-7EBA96F64B7F}"/>
                </a:ext>
              </a:extLst>
            </p:cNvPr>
            <p:cNvSpPr/>
            <p:nvPr/>
          </p:nvSpPr>
          <p:spPr>
            <a:xfrm>
              <a:off x="-61893682" y="600309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" name="Ellipse 213">
              <a:extLst>
                <a:ext uri="{FF2B5EF4-FFF2-40B4-BE49-F238E27FC236}">
                  <a16:creationId xmlns:a16="http://schemas.microsoft.com/office/drawing/2014/main" id="{3FBB8D67-506D-AC9A-F245-D38158C160BD}"/>
                </a:ext>
              </a:extLst>
            </p:cNvPr>
            <p:cNvSpPr/>
            <p:nvPr/>
          </p:nvSpPr>
          <p:spPr>
            <a:xfrm>
              <a:off x="-60261396" y="963868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" name="Ellipse 214">
              <a:extLst>
                <a:ext uri="{FF2B5EF4-FFF2-40B4-BE49-F238E27FC236}">
                  <a16:creationId xmlns:a16="http://schemas.microsoft.com/office/drawing/2014/main" id="{7F3B6A46-36B4-CAC2-0C24-AE01BA08CB9D}"/>
                </a:ext>
              </a:extLst>
            </p:cNvPr>
            <p:cNvSpPr/>
            <p:nvPr/>
          </p:nvSpPr>
          <p:spPr>
            <a:xfrm>
              <a:off x="-59950438" y="963868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" name="Ellipse 215">
              <a:extLst>
                <a:ext uri="{FF2B5EF4-FFF2-40B4-BE49-F238E27FC236}">
                  <a16:creationId xmlns:a16="http://schemas.microsoft.com/office/drawing/2014/main" id="{CCF13D38-81D5-F90D-25CF-A627413AFECE}"/>
                </a:ext>
              </a:extLst>
            </p:cNvPr>
            <p:cNvSpPr/>
            <p:nvPr/>
          </p:nvSpPr>
          <p:spPr>
            <a:xfrm>
              <a:off x="-62282218" y="613787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" name="Ellipse 216">
              <a:extLst>
                <a:ext uri="{FF2B5EF4-FFF2-40B4-BE49-F238E27FC236}">
                  <a16:creationId xmlns:a16="http://schemas.microsoft.com/office/drawing/2014/main" id="{2D6B6EBF-DF25-C7A0-0261-7D76AE26B4A0}"/>
                </a:ext>
              </a:extLst>
            </p:cNvPr>
            <p:cNvSpPr/>
            <p:nvPr/>
          </p:nvSpPr>
          <p:spPr>
            <a:xfrm>
              <a:off x="-62438181" y="613779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" name="Ellipse 217">
              <a:extLst>
                <a:ext uri="{FF2B5EF4-FFF2-40B4-BE49-F238E27FC236}">
                  <a16:creationId xmlns:a16="http://schemas.microsoft.com/office/drawing/2014/main" id="{39B0E88D-21B0-815F-7C3F-7CB60C7AD841}"/>
                </a:ext>
              </a:extLst>
            </p:cNvPr>
            <p:cNvSpPr/>
            <p:nvPr/>
          </p:nvSpPr>
          <p:spPr>
            <a:xfrm>
              <a:off x="-58318152" y="600309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" name="Ellipse 218">
              <a:extLst>
                <a:ext uri="{FF2B5EF4-FFF2-40B4-BE49-F238E27FC236}">
                  <a16:creationId xmlns:a16="http://schemas.microsoft.com/office/drawing/2014/main" id="{52037CAD-75EB-EE70-5D3C-D5EE518806EA}"/>
                </a:ext>
              </a:extLst>
            </p:cNvPr>
            <p:cNvSpPr/>
            <p:nvPr/>
          </p:nvSpPr>
          <p:spPr>
            <a:xfrm>
              <a:off x="-59717301" y="600309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" name="Ellipse 219">
              <a:extLst>
                <a:ext uri="{FF2B5EF4-FFF2-40B4-BE49-F238E27FC236}">
                  <a16:creationId xmlns:a16="http://schemas.microsoft.com/office/drawing/2014/main" id="{6521EB7E-B1D0-F123-F04C-B0EBA108C66C}"/>
                </a:ext>
              </a:extLst>
            </p:cNvPr>
            <p:cNvSpPr/>
            <p:nvPr/>
          </p:nvSpPr>
          <p:spPr>
            <a:xfrm>
              <a:off x="-60494534" y="600309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" name="Ellipse 220">
              <a:extLst>
                <a:ext uri="{FF2B5EF4-FFF2-40B4-BE49-F238E27FC236}">
                  <a16:creationId xmlns:a16="http://schemas.microsoft.com/office/drawing/2014/main" id="{962070FA-7C5B-FFB7-171C-0491E9603717}"/>
                </a:ext>
              </a:extLst>
            </p:cNvPr>
            <p:cNvSpPr/>
            <p:nvPr/>
          </p:nvSpPr>
          <p:spPr>
            <a:xfrm>
              <a:off x="-59950277" y="613795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" name="Ellipse 221">
              <a:extLst>
                <a:ext uri="{FF2B5EF4-FFF2-40B4-BE49-F238E27FC236}">
                  <a16:creationId xmlns:a16="http://schemas.microsoft.com/office/drawing/2014/main" id="{4017A59D-720F-4665-34F2-5ACF339D308E}"/>
                </a:ext>
              </a:extLst>
            </p:cNvPr>
            <p:cNvSpPr/>
            <p:nvPr/>
          </p:nvSpPr>
          <p:spPr>
            <a:xfrm>
              <a:off x="-62748816" y="559941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" name="Ellipse 222">
              <a:extLst>
                <a:ext uri="{FF2B5EF4-FFF2-40B4-BE49-F238E27FC236}">
                  <a16:creationId xmlns:a16="http://schemas.microsoft.com/office/drawing/2014/main" id="{FED34C86-C0D4-D90A-E9C1-154171810029}"/>
                </a:ext>
              </a:extLst>
            </p:cNvPr>
            <p:cNvSpPr/>
            <p:nvPr/>
          </p:nvSpPr>
          <p:spPr>
            <a:xfrm>
              <a:off x="-58551209" y="963860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" name="Ellipse 223">
              <a:extLst>
                <a:ext uri="{FF2B5EF4-FFF2-40B4-BE49-F238E27FC236}">
                  <a16:creationId xmlns:a16="http://schemas.microsoft.com/office/drawing/2014/main" id="{4162458B-615C-370D-DC77-7ECF16EE94FE}"/>
                </a:ext>
              </a:extLst>
            </p:cNvPr>
            <p:cNvSpPr/>
            <p:nvPr/>
          </p:nvSpPr>
          <p:spPr>
            <a:xfrm>
              <a:off x="-59017807" y="963819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" name="Ellipse 224">
              <a:extLst>
                <a:ext uri="{FF2B5EF4-FFF2-40B4-BE49-F238E27FC236}">
                  <a16:creationId xmlns:a16="http://schemas.microsoft.com/office/drawing/2014/main" id="{EE4D5E4D-EB9A-E2E8-F76D-A65277EBD422}"/>
                </a:ext>
              </a:extLst>
            </p:cNvPr>
            <p:cNvSpPr/>
            <p:nvPr/>
          </p:nvSpPr>
          <p:spPr>
            <a:xfrm>
              <a:off x="-59794879" y="963819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" name="Ellipse 225">
              <a:extLst>
                <a:ext uri="{FF2B5EF4-FFF2-40B4-BE49-F238E27FC236}">
                  <a16:creationId xmlns:a16="http://schemas.microsoft.com/office/drawing/2014/main" id="{6BCC6E02-D064-EBC8-60CD-F6130354FD1A}"/>
                </a:ext>
              </a:extLst>
            </p:cNvPr>
            <p:cNvSpPr/>
            <p:nvPr/>
          </p:nvSpPr>
          <p:spPr>
            <a:xfrm>
              <a:off x="-62671318" y="492625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" name="Ellipse 226">
              <a:extLst>
                <a:ext uri="{FF2B5EF4-FFF2-40B4-BE49-F238E27FC236}">
                  <a16:creationId xmlns:a16="http://schemas.microsoft.com/office/drawing/2014/main" id="{7E454D81-72B8-2483-CCC3-573145E44131}"/>
                </a:ext>
              </a:extLst>
            </p:cNvPr>
            <p:cNvSpPr/>
            <p:nvPr/>
          </p:nvSpPr>
          <p:spPr>
            <a:xfrm>
              <a:off x="-60416956" y="963819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" name="Ellipse 227">
              <a:extLst>
                <a:ext uri="{FF2B5EF4-FFF2-40B4-BE49-F238E27FC236}">
                  <a16:creationId xmlns:a16="http://schemas.microsoft.com/office/drawing/2014/main" id="{19C0BCDE-B27B-7A27-B579-1520F6AFBD0D}"/>
                </a:ext>
              </a:extLst>
            </p:cNvPr>
            <p:cNvSpPr/>
            <p:nvPr/>
          </p:nvSpPr>
          <p:spPr>
            <a:xfrm>
              <a:off x="-61194028" y="963819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" name="Ellipse 228">
              <a:extLst>
                <a:ext uri="{FF2B5EF4-FFF2-40B4-BE49-F238E27FC236}">
                  <a16:creationId xmlns:a16="http://schemas.microsoft.com/office/drawing/2014/main" id="{9190A229-E504-5D7C-65F0-FF95DF7C6914}"/>
                </a:ext>
              </a:extLst>
            </p:cNvPr>
            <p:cNvSpPr/>
            <p:nvPr/>
          </p:nvSpPr>
          <p:spPr>
            <a:xfrm>
              <a:off x="-61660625" y="963860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" name="Ellipse 229">
              <a:extLst>
                <a:ext uri="{FF2B5EF4-FFF2-40B4-BE49-F238E27FC236}">
                  <a16:creationId xmlns:a16="http://schemas.microsoft.com/office/drawing/2014/main" id="{A4F0AB54-91CF-7E5F-B58B-89DAD778D6DA}"/>
                </a:ext>
              </a:extLst>
            </p:cNvPr>
            <p:cNvSpPr/>
            <p:nvPr/>
          </p:nvSpPr>
          <p:spPr>
            <a:xfrm>
              <a:off x="-62204721" y="492585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" name="Ellipse 230">
              <a:extLst>
                <a:ext uri="{FF2B5EF4-FFF2-40B4-BE49-F238E27FC236}">
                  <a16:creationId xmlns:a16="http://schemas.microsoft.com/office/drawing/2014/main" id="{02B5EE10-C646-948F-3948-3BB91968EEC1}"/>
                </a:ext>
              </a:extLst>
            </p:cNvPr>
            <p:cNvSpPr/>
            <p:nvPr/>
          </p:nvSpPr>
          <p:spPr>
            <a:xfrm>
              <a:off x="-59095305" y="600318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" name="Ellipse 231">
              <a:extLst>
                <a:ext uri="{FF2B5EF4-FFF2-40B4-BE49-F238E27FC236}">
                  <a16:creationId xmlns:a16="http://schemas.microsoft.com/office/drawing/2014/main" id="{C70529F6-DC30-88E1-C256-D99A5F399A30}"/>
                </a:ext>
              </a:extLst>
            </p:cNvPr>
            <p:cNvSpPr/>
            <p:nvPr/>
          </p:nvSpPr>
          <p:spPr>
            <a:xfrm>
              <a:off x="-58317749" y="950358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" name="Ellipse 232">
              <a:extLst>
                <a:ext uri="{FF2B5EF4-FFF2-40B4-BE49-F238E27FC236}">
                  <a16:creationId xmlns:a16="http://schemas.microsoft.com/office/drawing/2014/main" id="{A49B9957-F95B-7EC9-0FC7-A1B3038A9490}"/>
                </a:ext>
              </a:extLst>
            </p:cNvPr>
            <p:cNvSpPr/>
            <p:nvPr/>
          </p:nvSpPr>
          <p:spPr>
            <a:xfrm>
              <a:off x="-58784347" y="600309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" name="Ellipse 233">
              <a:extLst>
                <a:ext uri="{FF2B5EF4-FFF2-40B4-BE49-F238E27FC236}">
                  <a16:creationId xmlns:a16="http://schemas.microsoft.com/office/drawing/2014/main" id="{39DFF924-76D0-3A23-6B11-53061847883B}"/>
                </a:ext>
              </a:extLst>
            </p:cNvPr>
            <p:cNvSpPr/>
            <p:nvPr/>
          </p:nvSpPr>
          <p:spPr>
            <a:xfrm>
              <a:off x="-58629029" y="600318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" name="Ellipse 234">
              <a:extLst>
                <a:ext uri="{FF2B5EF4-FFF2-40B4-BE49-F238E27FC236}">
                  <a16:creationId xmlns:a16="http://schemas.microsoft.com/office/drawing/2014/main" id="{41C16154-435E-FF5A-50E5-496D4A795C25}"/>
                </a:ext>
              </a:extLst>
            </p:cNvPr>
            <p:cNvSpPr/>
            <p:nvPr/>
          </p:nvSpPr>
          <p:spPr>
            <a:xfrm>
              <a:off x="-58628707" y="950366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" name="Ellipse 235">
              <a:extLst>
                <a:ext uri="{FF2B5EF4-FFF2-40B4-BE49-F238E27FC236}">
                  <a16:creationId xmlns:a16="http://schemas.microsoft.com/office/drawing/2014/main" id="{7CDFB311-80B4-09D0-D8C6-54EA4DB924AD}"/>
                </a:ext>
              </a:extLst>
            </p:cNvPr>
            <p:cNvSpPr/>
            <p:nvPr/>
          </p:nvSpPr>
          <p:spPr>
            <a:xfrm>
              <a:off x="-61116449" y="600318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" name="Ellipse 236">
              <a:extLst>
                <a:ext uri="{FF2B5EF4-FFF2-40B4-BE49-F238E27FC236}">
                  <a16:creationId xmlns:a16="http://schemas.microsoft.com/office/drawing/2014/main" id="{2D4C2681-ED5D-B190-C19A-E1647BFFD2AA}"/>
                </a:ext>
              </a:extLst>
            </p:cNvPr>
            <p:cNvSpPr/>
            <p:nvPr/>
          </p:nvSpPr>
          <p:spPr>
            <a:xfrm>
              <a:off x="-58784669" y="950366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" name="Ellipse 237">
              <a:extLst>
                <a:ext uri="{FF2B5EF4-FFF2-40B4-BE49-F238E27FC236}">
                  <a16:creationId xmlns:a16="http://schemas.microsoft.com/office/drawing/2014/main" id="{FDC2C238-54D9-0A02-4F03-C00EDE48993E}"/>
                </a:ext>
              </a:extLst>
            </p:cNvPr>
            <p:cNvSpPr/>
            <p:nvPr/>
          </p:nvSpPr>
          <p:spPr>
            <a:xfrm>
              <a:off x="-59250864" y="950382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" name="Ellipse 238">
              <a:extLst>
                <a:ext uri="{FF2B5EF4-FFF2-40B4-BE49-F238E27FC236}">
                  <a16:creationId xmlns:a16="http://schemas.microsoft.com/office/drawing/2014/main" id="{4CDD2099-CFB3-CABE-2AEB-6DBFF9D45E35}"/>
                </a:ext>
              </a:extLst>
            </p:cNvPr>
            <p:cNvSpPr/>
            <p:nvPr/>
          </p:nvSpPr>
          <p:spPr>
            <a:xfrm>
              <a:off x="-61427487" y="600318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" name="Ellipse 239">
              <a:extLst>
                <a:ext uri="{FF2B5EF4-FFF2-40B4-BE49-F238E27FC236}">
                  <a16:creationId xmlns:a16="http://schemas.microsoft.com/office/drawing/2014/main" id="{F83C7841-6F58-B319-1919-4ED7E8FE68EA}"/>
                </a:ext>
              </a:extLst>
            </p:cNvPr>
            <p:cNvSpPr/>
            <p:nvPr/>
          </p:nvSpPr>
          <p:spPr>
            <a:xfrm>
              <a:off x="-62127223" y="613779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" name="Ellipse 240">
              <a:extLst>
                <a:ext uri="{FF2B5EF4-FFF2-40B4-BE49-F238E27FC236}">
                  <a16:creationId xmlns:a16="http://schemas.microsoft.com/office/drawing/2014/main" id="{F0A2D743-1281-FF7C-39B4-4524E4E95503}"/>
                </a:ext>
              </a:extLst>
            </p:cNvPr>
            <p:cNvSpPr/>
            <p:nvPr/>
          </p:nvSpPr>
          <p:spPr>
            <a:xfrm>
              <a:off x="-61582805" y="600318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" name="Ellipse 241">
              <a:extLst>
                <a:ext uri="{FF2B5EF4-FFF2-40B4-BE49-F238E27FC236}">
                  <a16:creationId xmlns:a16="http://schemas.microsoft.com/office/drawing/2014/main" id="{E4E55508-ADF7-6370-C61E-D169D378E340}"/>
                </a:ext>
              </a:extLst>
            </p:cNvPr>
            <p:cNvSpPr/>
            <p:nvPr/>
          </p:nvSpPr>
          <p:spPr>
            <a:xfrm>
              <a:off x="-59561822" y="950382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" name="Ellipse 242">
              <a:extLst>
                <a:ext uri="{FF2B5EF4-FFF2-40B4-BE49-F238E27FC236}">
                  <a16:creationId xmlns:a16="http://schemas.microsoft.com/office/drawing/2014/main" id="{FF753145-1587-311F-B94B-4DFE31A7E7FE}"/>
                </a:ext>
              </a:extLst>
            </p:cNvPr>
            <p:cNvSpPr/>
            <p:nvPr/>
          </p:nvSpPr>
          <p:spPr>
            <a:xfrm>
              <a:off x="-61660464" y="613795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" name="Ellipse 243">
              <a:extLst>
                <a:ext uri="{FF2B5EF4-FFF2-40B4-BE49-F238E27FC236}">
                  <a16:creationId xmlns:a16="http://schemas.microsoft.com/office/drawing/2014/main" id="{4525BB3F-F0D9-1295-FE0F-CA52A2A23197}"/>
                </a:ext>
              </a:extLst>
            </p:cNvPr>
            <p:cNvSpPr/>
            <p:nvPr/>
          </p:nvSpPr>
          <p:spPr>
            <a:xfrm>
              <a:off x="-59716978" y="950358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" name="Ellipse 244">
              <a:extLst>
                <a:ext uri="{FF2B5EF4-FFF2-40B4-BE49-F238E27FC236}">
                  <a16:creationId xmlns:a16="http://schemas.microsoft.com/office/drawing/2014/main" id="{02733546-7340-C94B-4426-B3781CA8CCC8}"/>
                </a:ext>
              </a:extLst>
            </p:cNvPr>
            <p:cNvSpPr/>
            <p:nvPr/>
          </p:nvSpPr>
          <p:spPr>
            <a:xfrm>
              <a:off x="-61349426" y="613795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" name="Ellipse 245">
              <a:extLst>
                <a:ext uri="{FF2B5EF4-FFF2-40B4-BE49-F238E27FC236}">
                  <a16:creationId xmlns:a16="http://schemas.microsoft.com/office/drawing/2014/main" id="{A75538CE-AA2E-E766-E842-2135A610C84F}"/>
                </a:ext>
              </a:extLst>
            </p:cNvPr>
            <p:cNvSpPr/>
            <p:nvPr/>
          </p:nvSpPr>
          <p:spPr>
            <a:xfrm>
              <a:off x="-60494614" y="950358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" name="Ellipse 246">
              <a:extLst>
                <a:ext uri="{FF2B5EF4-FFF2-40B4-BE49-F238E27FC236}">
                  <a16:creationId xmlns:a16="http://schemas.microsoft.com/office/drawing/2014/main" id="{1FB7F247-9702-CE68-8096-91DA28AECEB2}"/>
                </a:ext>
              </a:extLst>
            </p:cNvPr>
            <p:cNvSpPr/>
            <p:nvPr/>
          </p:nvSpPr>
          <p:spPr>
            <a:xfrm>
              <a:off x="-60650013" y="950382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" name="Ellipse 247">
              <a:extLst>
                <a:ext uri="{FF2B5EF4-FFF2-40B4-BE49-F238E27FC236}">
                  <a16:creationId xmlns:a16="http://schemas.microsoft.com/office/drawing/2014/main" id="{58630FDE-38F9-847E-D159-97D0B43566D9}"/>
                </a:ext>
              </a:extLst>
            </p:cNvPr>
            <p:cNvSpPr/>
            <p:nvPr/>
          </p:nvSpPr>
          <p:spPr>
            <a:xfrm>
              <a:off x="-60882989" y="613787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9" name="Ellipse 248">
              <a:extLst>
                <a:ext uri="{FF2B5EF4-FFF2-40B4-BE49-F238E27FC236}">
                  <a16:creationId xmlns:a16="http://schemas.microsoft.com/office/drawing/2014/main" id="{61ADD137-742F-918F-CA87-8C2AC074E867}"/>
                </a:ext>
              </a:extLst>
            </p:cNvPr>
            <p:cNvSpPr/>
            <p:nvPr/>
          </p:nvSpPr>
          <p:spPr>
            <a:xfrm>
              <a:off x="-60960970" y="950382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" name="Ellipse 249">
              <a:extLst>
                <a:ext uri="{FF2B5EF4-FFF2-40B4-BE49-F238E27FC236}">
                  <a16:creationId xmlns:a16="http://schemas.microsoft.com/office/drawing/2014/main" id="{695C59EB-917B-4B13-1705-2773FCE5B452}"/>
                </a:ext>
              </a:extLst>
            </p:cNvPr>
            <p:cNvSpPr/>
            <p:nvPr/>
          </p:nvSpPr>
          <p:spPr>
            <a:xfrm>
              <a:off x="-60571951" y="613779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1" name="Ellipse 250">
              <a:extLst>
                <a:ext uri="{FF2B5EF4-FFF2-40B4-BE49-F238E27FC236}">
                  <a16:creationId xmlns:a16="http://schemas.microsoft.com/office/drawing/2014/main" id="{96AE06A2-35A6-00CD-0CF4-28BD98D89DC1}"/>
                </a:ext>
              </a:extLst>
            </p:cNvPr>
            <p:cNvSpPr/>
            <p:nvPr/>
          </p:nvSpPr>
          <p:spPr>
            <a:xfrm>
              <a:off x="-61427165" y="950366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" name="Ellipse 251">
              <a:extLst>
                <a:ext uri="{FF2B5EF4-FFF2-40B4-BE49-F238E27FC236}">
                  <a16:creationId xmlns:a16="http://schemas.microsoft.com/office/drawing/2014/main" id="{8CDA5B51-84F7-9629-BDB4-9CEBBD9CB381}"/>
                </a:ext>
              </a:extLst>
            </p:cNvPr>
            <p:cNvSpPr/>
            <p:nvPr/>
          </p:nvSpPr>
          <p:spPr>
            <a:xfrm>
              <a:off x="-60261316" y="613795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3" name="Ellipse 252">
              <a:extLst>
                <a:ext uri="{FF2B5EF4-FFF2-40B4-BE49-F238E27FC236}">
                  <a16:creationId xmlns:a16="http://schemas.microsoft.com/office/drawing/2014/main" id="{1C5B6CB8-A140-EBD2-B7DA-16F480DE0711}"/>
                </a:ext>
              </a:extLst>
            </p:cNvPr>
            <p:cNvSpPr/>
            <p:nvPr/>
          </p:nvSpPr>
          <p:spPr>
            <a:xfrm>
              <a:off x="-61583127" y="950366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" name="Ellipse 253">
              <a:extLst>
                <a:ext uri="{FF2B5EF4-FFF2-40B4-BE49-F238E27FC236}">
                  <a16:creationId xmlns:a16="http://schemas.microsoft.com/office/drawing/2014/main" id="{A6B650FB-B518-D64C-0E3B-5F08AF3D1976}"/>
                </a:ext>
              </a:extLst>
            </p:cNvPr>
            <p:cNvSpPr/>
            <p:nvPr/>
          </p:nvSpPr>
          <p:spPr>
            <a:xfrm>
              <a:off x="-61894085" y="950358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" name="Ellipse 254">
              <a:extLst>
                <a:ext uri="{FF2B5EF4-FFF2-40B4-BE49-F238E27FC236}">
                  <a16:creationId xmlns:a16="http://schemas.microsoft.com/office/drawing/2014/main" id="{9281AF6A-E451-01B3-3D99-9C79DCD1DFFB}"/>
                </a:ext>
              </a:extLst>
            </p:cNvPr>
            <p:cNvSpPr/>
            <p:nvPr/>
          </p:nvSpPr>
          <p:spPr>
            <a:xfrm>
              <a:off x="-62049161" y="950382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" name="Ellipse 255">
              <a:extLst>
                <a:ext uri="{FF2B5EF4-FFF2-40B4-BE49-F238E27FC236}">
                  <a16:creationId xmlns:a16="http://schemas.microsoft.com/office/drawing/2014/main" id="{EECD7070-184C-3B77-4091-9BE675741792}"/>
                </a:ext>
              </a:extLst>
            </p:cNvPr>
            <p:cNvSpPr/>
            <p:nvPr/>
          </p:nvSpPr>
          <p:spPr>
            <a:xfrm>
              <a:off x="-59639803" y="613779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" name="Ellipse 256">
              <a:extLst>
                <a:ext uri="{FF2B5EF4-FFF2-40B4-BE49-F238E27FC236}">
                  <a16:creationId xmlns:a16="http://schemas.microsoft.com/office/drawing/2014/main" id="{DF654BDF-7046-C197-0B48-3EC23B265497}"/>
                </a:ext>
              </a:extLst>
            </p:cNvPr>
            <p:cNvSpPr/>
            <p:nvPr/>
          </p:nvSpPr>
          <p:spPr>
            <a:xfrm>
              <a:off x="-62438181" y="506079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" name="Ellipse 257">
              <a:extLst>
                <a:ext uri="{FF2B5EF4-FFF2-40B4-BE49-F238E27FC236}">
                  <a16:creationId xmlns:a16="http://schemas.microsoft.com/office/drawing/2014/main" id="{EBD08E2C-C3CC-D849-4C00-468CF3437422}"/>
                </a:ext>
              </a:extLst>
            </p:cNvPr>
            <p:cNvSpPr/>
            <p:nvPr/>
          </p:nvSpPr>
          <p:spPr>
            <a:xfrm>
              <a:off x="-59328845" y="613787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" name="Ellipse 258">
              <a:extLst>
                <a:ext uri="{FF2B5EF4-FFF2-40B4-BE49-F238E27FC236}">
                  <a16:creationId xmlns:a16="http://schemas.microsoft.com/office/drawing/2014/main" id="{9420E83D-06E7-99CF-8FC5-614A48B9FD4B}"/>
                </a:ext>
              </a:extLst>
            </p:cNvPr>
            <p:cNvSpPr/>
            <p:nvPr/>
          </p:nvSpPr>
          <p:spPr>
            <a:xfrm>
              <a:off x="-62282218" y="506079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" name="Ellipse 259">
              <a:extLst>
                <a:ext uri="{FF2B5EF4-FFF2-40B4-BE49-F238E27FC236}">
                  <a16:creationId xmlns:a16="http://schemas.microsoft.com/office/drawing/2014/main" id="{06B552A7-C2A2-5AAF-5FCD-6D5A2696BC78}"/>
                </a:ext>
              </a:extLst>
            </p:cNvPr>
            <p:cNvSpPr/>
            <p:nvPr/>
          </p:nvSpPr>
          <p:spPr>
            <a:xfrm>
              <a:off x="-58862167" y="613795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" name="Ellipse 260">
              <a:extLst>
                <a:ext uri="{FF2B5EF4-FFF2-40B4-BE49-F238E27FC236}">
                  <a16:creationId xmlns:a16="http://schemas.microsoft.com/office/drawing/2014/main" id="{1CC31A3E-DBDE-64A3-C750-5E1AD0D0EECA}"/>
                </a:ext>
              </a:extLst>
            </p:cNvPr>
            <p:cNvSpPr/>
            <p:nvPr/>
          </p:nvSpPr>
          <p:spPr>
            <a:xfrm>
              <a:off x="-58551370" y="936912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2" name="Ellipse 261">
              <a:extLst>
                <a:ext uri="{FF2B5EF4-FFF2-40B4-BE49-F238E27FC236}">
                  <a16:creationId xmlns:a16="http://schemas.microsoft.com/office/drawing/2014/main" id="{63B71808-60E4-3DCC-6862-98D2B60265F3}"/>
                </a:ext>
              </a:extLst>
            </p:cNvPr>
            <p:cNvSpPr/>
            <p:nvPr/>
          </p:nvSpPr>
          <p:spPr>
            <a:xfrm>
              <a:off x="-58551129" y="613795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3" name="Ellipse 262">
              <a:extLst>
                <a:ext uri="{FF2B5EF4-FFF2-40B4-BE49-F238E27FC236}">
                  <a16:creationId xmlns:a16="http://schemas.microsoft.com/office/drawing/2014/main" id="{85570CD2-947C-6933-09F8-383B1D1BFCAD}"/>
                </a:ext>
              </a:extLst>
            </p:cNvPr>
            <p:cNvSpPr/>
            <p:nvPr/>
          </p:nvSpPr>
          <p:spPr>
            <a:xfrm>
              <a:off x="-58862167" y="936912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4" name="Ellipse 263">
              <a:extLst>
                <a:ext uri="{FF2B5EF4-FFF2-40B4-BE49-F238E27FC236}">
                  <a16:creationId xmlns:a16="http://schemas.microsoft.com/office/drawing/2014/main" id="{2027274A-F5A9-CD18-EFDE-920C4AE39811}"/>
                </a:ext>
              </a:extLst>
            </p:cNvPr>
            <p:cNvSpPr/>
            <p:nvPr/>
          </p:nvSpPr>
          <p:spPr>
            <a:xfrm>
              <a:off x="-61971261" y="506087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5" name="Ellipse 264">
              <a:extLst>
                <a:ext uri="{FF2B5EF4-FFF2-40B4-BE49-F238E27FC236}">
                  <a16:creationId xmlns:a16="http://schemas.microsoft.com/office/drawing/2014/main" id="{F32188A9-2262-C7BA-5B43-6A442C78B222}"/>
                </a:ext>
              </a:extLst>
            </p:cNvPr>
            <p:cNvSpPr/>
            <p:nvPr/>
          </p:nvSpPr>
          <p:spPr>
            <a:xfrm>
              <a:off x="-60416875" y="506071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6" name="Ellipse 265">
              <a:extLst>
                <a:ext uri="{FF2B5EF4-FFF2-40B4-BE49-F238E27FC236}">
                  <a16:creationId xmlns:a16="http://schemas.microsoft.com/office/drawing/2014/main" id="{E620871D-F2BF-E250-ABD8-C46920C21AA5}"/>
                </a:ext>
              </a:extLst>
            </p:cNvPr>
            <p:cNvSpPr/>
            <p:nvPr/>
          </p:nvSpPr>
          <p:spPr>
            <a:xfrm>
              <a:off x="-59950519" y="936912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" name="Ellipse 266">
              <a:extLst>
                <a:ext uri="{FF2B5EF4-FFF2-40B4-BE49-F238E27FC236}">
                  <a16:creationId xmlns:a16="http://schemas.microsoft.com/office/drawing/2014/main" id="{6BCA9074-F23E-E1DB-0A04-C7863220065F}"/>
                </a:ext>
              </a:extLst>
            </p:cNvPr>
            <p:cNvSpPr/>
            <p:nvPr/>
          </p:nvSpPr>
          <p:spPr>
            <a:xfrm>
              <a:off x="-60261316" y="936912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8" name="Ellipse 267">
              <a:extLst>
                <a:ext uri="{FF2B5EF4-FFF2-40B4-BE49-F238E27FC236}">
                  <a16:creationId xmlns:a16="http://schemas.microsoft.com/office/drawing/2014/main" id="{B2D05F9C-5C98-26F2-4220-70129121A6F0}"/>
                </a:ext>
              </a:extLst>
            </p:cNvPr>
            <p:cNvSpPr/>
            <p:nvPr/>
          </p:nvSpPr>
          <p:spPr>
            <a:xfrm>
              <a:off x="-59794960" y="506079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9" name="Ellipse 268">
              <a:extLst>
                <a:ext uri="{FF2B5EF4-FFF2-40B4-BE49-F238E27FC236}">
                  <a16:creationId xmlns:a16="http://schemas.microsoft.com/office/drawing/2014/main" id="{345BA63D-0F9C-20BC-C6D4-09FB9720E393}"/>
                </a:ext>
              </a:extLst>
            </p:cNvPr>
            <p:cNvSpPr/>
            <p:nvPr/>
          </p:nvSpPr>
          <p:spPr>
            <a:xfrm>
              <a:off x="-61349668" y="936912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0" name="Ellipse 269">
              <a:extLst>
                <a:ext uri="{FF2B5EF4-FFF2-40B4-BE49-F238E27FC236}">
                  <a16:creationId xmlns:a16="http://schemas.microsoft.com/office/drawing/2014/main" id="{4AB15AFA-1FBB-AB1C-D5D8-C4B393DFF75A}"/>
                </a:ext>
              </a:extLst>
            </p:cNvPr>
            <p:cNvSpPr/>
            <p:nvPr/>
          </p:nvSpPr>
          <p:spPr>
            <a:xfrm>
              <a:off x="-61660464" y="936912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1" name="Ellipse 270">
              <a:extLst>
                <a:ext uri="{FF2B5EF4-FFF2-40B4-BE49-F238E27FC236}">
                  <a16:creationId xmlns:a16="http://schemas.microsoft.com/office/drawing/2014/main" id="{15778DFC-F4B2-F0E8-C9FB-37B954E102C0}"/>
                </a:ext>
              </a:extLst>
            </p:cNvPr>
            <p:cNvSpPr/>
            <p:nvPr/>
          </p:nvSpPr>
          <p:spPr>
            <a:xfrm>
              <a:off x="-59172802" y="506079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2" name="Ellipse 271">
              <a:extLst>
                <a:ext uri="{FF2B5EF4-FFF2-40B4-BE49-F238E27FC236}">
                  <a16:creationId xmlns:a16="http://schemas.microsoft.com/office/drawing/2014/main" id="{48F38B41-71E7-21A4-139D-8321A829BAEC}"/>
                </a:ext>
              </a:extLst>
            </p:cNvPr>
            <p:cNvSpPr/>
            <p:nvPr/>
          </p:nvSpPr>
          <p:spPr>
            <a:xfrm>
              <a:off x="-57851635" y="923435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3" name="Ellipse 272">
              <a:extLst>
                <a:ext uri="{FF2B5EF4-FFF2-40B4-BE49-F238E27FC236}">
                  <a16:creationId xmlns:a16="http://schemas.microsoft.com/office/drawing/2014/main" id="{4E7E0B0F-52CE-0BFA-B5B6-722F05B31EC2}"/>
                </a:ext>
              </a:extLst>
            </p:cNvPr>
            <p:cNvSpPr/>
            <p:nvPr/>
          </p:nvSpPr>
          <p:spPr>
            <a:xfrm>
              <a:off x="-58162593" y="923443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4" name="Ellipse 273">
              <a:extLst>
                <a:ext uri="{FF2B5EF4-FFF2-40B4-BE49-F238E27FC236}">
                  <a16:creationId xmlns:a16="http://schemas.microsoft.com/office/drawing/2014/main" id="{98D183CC-E2D9-3094-C685-442AF273763C}"/>
                </a:ext>
              </a:extLst>
            </p:cNvPr>
            <p:cNvSpPr/>
            <p:nvPr/>
          </p:nvSpPr>
          <p:spPr>
            <a:xfrm>
              <a:off x="-58318072" y="923475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5" name="Ellipse 274">
              <a:extLst>
                <a:ext uri="{FF2B5EF4-FFF2-40B4-BE49-F238E27FC236}">
                  <a16:creationId xmlns:a16="http://schemas.microsoft.com/office/drawing/2014/main" id="{EA5A5FBA-58E9-F88C-E060-C78E89C818A1}"/>
                </a:ext>
              </a:extLst>
            </p:cNvPr>
            <p:cNvSpPr/>
            <p:nvPr/>
          </p:nvSpPr>
          <p:spPr>
            <a:xfrm>
              <a:off x="-58784347" y="923459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" name="Ellipse 275">
              <a:extLst>
                <a:ext uri="{FF2B5EF4-FFF2-40B4-BE49-F238E27FC236}">
                  <a16:creationId xmlns:a16="http://schemas.microsoft.com/office/drawing/2014/main" id="{844DA2E4-9987-B614-5DD0-9B939067BAB0}"/>
                </a:ext>
              </a:extLst>
            </p:cNvPr>
            <p:cNvSpPr/>
            <p:nvPr/>
          </p:nvSpPr>
          <p:spPr>
            <a:xfrm>
              <a:off x="-59095385" y="923475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7" name="Ellipse 276">
              <a:extLst>
                <a:ext uri="{FF2B5EF4-FFF2-40B4-BE49-F238E27FC236}">
                  <a16:creationId xmlns:a16="http://schemas.microsoft.com/office/drawing/2014/main" id="{B38C7BB3-73A5-C101-A6EF-BB0F3124DE18}"/>
                </a:ext>
              </a:extLst>
            </p:cNvPr>
            <p:cNvSpPr/>
            <p:nvPr/>
          </p:nvSpPr>
          <p:spPr>
            <a:xfrm>
              <a:off x="-59250784" y="923435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8" name="Ellipse 277">
              <a:extLst>
                <a:ext uri="{FF2B5EF4-FFF2-40B4-BE49-F238E27FC236}">
                  <a16:creationId xmlns:a16="http://schemas.microsoft.com/office/drawing/2014/main" id="{6A16478C-1BEF-142A-664E-E43E296ED664}"/>
                </a:ext>
              </a:extLst>
            </p:cNvPr>
            <p:cNvSpPr/>
            <p:nvPr/>
          </p:nvSpPr>
          <p:spPr>
            <a:xfrm>
              <a:off x="-62515678" y="519540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9" name="Ellipse 278">
              <a:extLst>
                <a:ext uri="{FF2B5EF4-FFF2-40B4-BE49-F238E27FC236}">
                  <a16:creationId xmlns:a16="http://schemas.microsoft.com/office/drawing/2014/main" id="{5C600095-96CD-2345-A2DC-3969FE011642}"/>
                </a:ext>
              </a:extLst>
            </p:cNvPr>
            <p:cNvSpPr/>
            <p:nvPr/>
          </p:nvSpPr>
          <p:spPr>
            <a:xfrm>
              <a:off x="-59561741" y="923443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0" name="Ellipse 279">
              <a:extLst>
                <a:ext uri="{FF2B5EF4-FFF2-40B4-BE49-F238E27FC236}">
                  <a16:creationId xmlns:a16="http://schemas.microsoft.com/office/drawing/2014/main" id="{A1E3E6BA-A14D-893A-AB37-00A97D34E0FA}"/>
                </a:ext>
              </a:extLst>
            </p:cNvPr>
            <p:cNvSpPr/>
            <p:nvPr/>
          </p:nvSpPr>
          <p:spPr>
            <a:xfrm>
              <a:off x="-59717220" y="923475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1" name="Ellipse 280">
              <a:extLst>
                <a:ext uri="{FF2B5EF4-FFF2-40B4-BE49-F238E27FC236}">
                  <a16:creationId xmlns:a16="http://schemas.microsoft.com/office/drawing/2014/main" id="{B9D4A105-94E9-B427-E5FC-0C4AC51DC687}"/>
                </a:ext>
              </a:extLst>
            </p:cNvPr>
            <p:cNvSpPr/>
            <p:nvPr/>
          </p:nvSpPr>
          <p:spPr>
            <a:xfrm>
              <a:off x="-60494534" y="923475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2" name="Ellipse 281">
              <a:extLst>
                <a:ext uri="{FF2B5EF4-FFF2-40B4-BE49-F238E27FC236}">
                  <a16:creationId xmlns:a16="http://schemas.microsoft.com/office/drawing/2014/main" id="{FD644117-B58E-8F5B-1A6C-36726A42B2A8}"/>
                </a:ext>
              </a:extLst>
            </p:cNvPr>
            <p:cNvSpPr/>
            <p:nvPr/>
          </p:nvSpPr>
          <p:spPr>
            <a:xfrm>
              <a:off x="-60650093" y="923443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3" name="Ellipse 282">
              <a:extLst>
                <a:ext uri="{FF2B5EF4-FFF2-40B4-BE49-F238E27FC236}">
                  <a16:creationId xmlns:a16="http://schemas.microsoft.com/office/drawing/2014/main" id="{9052C8C1-C0E8-6F89-EE7A-0E0CC9FF6482}"/>
                </a:ext>
              </a:extLst>
            </p:cNvPr>
            <p:cNvSpPr/>
            <p:nvPr/>
          </p:nvSpPr>
          <p:spPr>
            <a:xfrm>
              <a:off x="-60961051" y="923435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4" name="Ellipse 283">
              <a:extLst>
                <a:ext uri="{FF2B5EF4-FFF2-40B4-BE49-F238E27FC236}">
                  <a16:creationId xmlns:a16="http://schemas.microsoft.com/office/drawing/2014/main" id="{AE01E8FB-AD8B-FD64-1E0F-A928C1A048AB}"/>
                </a:ext>
              </a:extLst>
            </p:cNvPr>
            <p:cNvSpPr/>
            <p:nvPr/>
          </p:nvSpPr>
          <p:spPr>
            <a:xfrm>
              <a:off x="-61116369" y="923475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5" name="Ellipse 284">
              <a:extLst>
                <a:ext uri="{FF2B5EF4-FFF2-40B4-BE49-F238E27FC236}">
                  <a16:creationId xmlns:a16="http://schemas.microsoft.com/office/drawing/2014/main" id="{32DB6358-864F-1B6B-D428-FFAA9562F28F}"/>
                </a:ext>
              </a:extLst>
            </p:cNvPr>
            <p:cNvSpPr/>
            <p:nvPr/>
          </p:nvSpPr>
          <p:spPr>
            <a:xfrm>
              <a:off x="-61427326" y="923459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" name="Ellipse 285">
              <a:extLst>
                <a:ext uri="{FF2B5EF4-FFF2-40B4-BE49-F238E27FC236}">
                  <a16:creationId xmlns:a16="http://schemas.microsoft.com/office/drawing/2014/main" id="{141D5731-FD94-2930-7266-4198F9CE3CF5}"/>
                </a:ext>
              </a:extLst>
            </p:cNvPr>
            <p:cNvSpPr/>
            <p:nvPr/>
          </p:nvSpPr>
          <p:spPr>
            <a:xfrm>
              <a:off x="-61893682" y="923475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7" name="Ellipse 286">
              <a:extLst>
                <a:ext uri="{FF2B5EF4-FFF2-40B4-BE49-F238E27FC236}">
                  <a16:creationId xmlns:a16="http://schemas.microsoft.com/office/drawing/2014/main" id="{D363007B-77C7-2832-BDFE-9537510DE27E}"/>
                </a:ext>
              </a:extLst>
            </p:cNvPr>
            <p:cNvSpPr/>
            <p:nvPr/>
          </p:nvSpPr>
          <p:spPr>
            <a:xfrm>
              <a:off x="-62049242" y="923443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8" name="Ellipse 287">
              <a:extLst>
                <a:ext uri="{FF2B5EF4-FFF2-40B4-BE49-F238E27FC236}">
                  <a16:creationId xmlns:a16="http://schemas.microsoft.com/office/drawing/2014/main" id="{4B2FE216-0E1D-5048-C6F3-7E892C3C7211}"/>
                </a:ext>
              </a:extLst>
            </p:cNvPr>
            <p:cNvSpPr/>
            <p:nvPr/>
          </p:nvSpPr>
          <p:spPr>
            <a:xfrm>
              <a:off x="-62204882" y="519540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9" name="Ellipse 288">
              <a:extLst>
                <a:ext uri="{FF2B5EF4-FFF2-40B4-BE49-F238E27FC236}">
                  <a16:creationId xmlns:a16="http://schemas.microsoft.com/office/drawing/2014/main" id="{F90B4B23-43E5-A6AF-AD5B-676AE8A7664C}"/>
                </a:ext>
              </a:extLst>
            </p:cNvPr>
            <p:cNvSpPr/>
            <p:nvPr/>
          </p:nvSpPr>
          <p:spPr>
            <a:xfrm>
              <a:off x="-62360199" y="923435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0" name="Ellipse 289">
              <a:extLst>
                <a:ext uri="{FF2B5EF4-FFF2-40B4-BE49-F238E27FC236}">
                  <a16:creationId xmlns:a16="http://schemas.microsoft.com/office/drawing/2014/main" id="{10405E1E-B16B-079D-6E4A-E9EF7D0EBA28}"/>
                </a:ext>
              </a:extLst>
            </p:cNvPr>
            <p:cNvSpPr/>
            <p:nvPr/>
          </p:nvSpPr>
          <p:spPr>
            <a:xfrm>
              <a:off x="-58240252" y="909973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1" name="Ellipse 290">
              <a:extLst>
                <a:ext uri="{FF2B5EF4-FFF2-40B4-BE49-F238E27FC236}">
                  <a16:creationId xmlns:a16="http://schemas.microsoft.com/office/drawing/2014/main" id="{25CAA460-4A92-F814-1BDE-89EB0F81CD40}"/>
                </a:ext>
              </a:extLst>
            </p:cNvPr>
            <p:cNvSpPr/>
            <p:nvPr/>
          </p:nvSpPr>
          <p:spPr>
            <a:xfrm>
              <a:off x="-59794879" y="909997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2" name="Ellipse 291">
              <a:extLst>
                <a:ext uri="{FF2B5EF4-FFF2-40B4-BE49-F238E27FC236}">
                  <a16:creationId xmlns:a16="http://schemas.microsoft.com/office/drawing/2014/main" id="{364F2146-3F26-3C03-0536-886A7B7CA5DE}"/>
                </a:ext>
              </a:extLst>
            </p:cNvPr>
            <p:cNvSpPr/>
            <p:nvPr/>
          </p:nvSpPr>
          <p:spPr>
            <a:xfrm>
              <a:off x="-59950438" y="909949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3" name="Ellipse 292">
              <a:extLst>
                <a:ext uri="{FF2B5EF4-FFF2-40B4-BE49-F238E27FC236}">
                  <a16:creationId xmlns:a16="http://schemas.microsoft.com/office/drawing/2014/main" id="{C367D69C-0E77-6479-0EB3-8965B17FF409}"/>
                </a:ext>
              </a:extLst>
            </p:cNvPr>
            <p:cNvSpPr/>
            <p:nvPr/>
          </p:nvSpPr>
          <p:spPr>
            <a:xfrm>
              <a:off x="-60105917" y="909989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4" name="Ellipse 293">
              <a:extLst>
                <a:ext uri="{FF2B5EF4-FFF2-40B4-BE49-F238E27FC236}">
                  <a16:creationId xmlns:a16="http://schemas.microsoft.com/office/drawing/2014/main" id="{27D35F45-7BD3-CE27-51E8-47EE76EC77DE}"/>
                </a:ext>
              </a:extLst>
            </p:cNvPr>
            <p:cNvSpPr/>
            <p:nvPr/>
          </p:nvSpPr>
          <p:spPr>
            <a:xfrm>
              <a:off x="-60261316" y="909949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5" name="Ellipse 294">
              <a:extLst>
                <a:ext uri="{FF2B5EF4-FFF2-40B4-BE49-F238E27FC236}">
                  <a16:creationId xmlns:a16="http://schemas.microsoft.com/office/drawing/2014/main" id="{E222F3A0-82B1-275D-1A33-0BC2DDA3242C}"/>
                </a:ext>
              </a:extLst>
            </p:cNvPr>
            <p:cNvSpPr/>
            <p:nvPr/>
          </p:nvSpPr>
          <p:spPr>
            <a:xfrm>
              <a:off x="-60416875" y="909997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6" name="Ellipse 295">
              <a:extLst>
                <a:ext uri="{FF2B5EF4-FFF2-40B4-BE49-F238E27FC236}">
                  <a16:creationId xmlns:a16="http://schemas.microsoft.com/office/drawing/2014/main" id="{2CD14B8A-8214-4917-5931-0D1083B6CE21}"/>
                </a:ext>
              </a:extLst>
            </p:cNvPr>
            <p:cNvSpPr/>
            <p:nvPr/>
          </p:nvSpPr>
          <p:spPr>
            <a:xfrm>
              <a:off x="-61038710" y="909981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" name="Ellipse 296">
              <a:extLst>
                <a:ext uri="{FF2B5EF4-FFF2-40B4-BE49-F238E27FC236}">
                  <a16:creationId xmlns:a16="http://schemas.microsoft.com/office/drawing/2014/main" id="{4EADEC68-5820-59FF-09D2-7ABB7727AF5C}"/>
                </a:ext>
              </a:extLst>
            </p:cNvPr>
            <p:cNvSpPr/>
            <p:nvPr/>
          </p:nvSpPr>
          <p:spPr>
            <a:xfrm>
              <a:off x="-61116530" y="519540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" name="Ellipse 297">
              <a:extLst>
                <a:ext uri="{FF2B5EF4-FFF2-40B4-BE49-F238E27FC236}">
                  <a16:creationId xmlns:a16="http://schemas.microsoft.com/office/drawing/2014/main" id="{4E4C300D-CCCC-BB55-441D-253B359DBFBD}"/>
                </a:ext>
              </a:extLst>
            </p:cNvPr>
            <p:cNvSpPr/>
            <p:nvPr/>
          </p:nvSpPr>
          <p:spPr>
            <a:xfrm>
              <a:off x="-61971422" y="909973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9" name="Ellipse 298">
              <a:extLst>
                <a:ext uri="{FF2B5EF4-FFF2-40B4-BE49-F238E27FC236}">
                  <a16:creationId xmlns:a16="http://schemas.microsoft.com/office/drawing/2014/main" id="{B6278BFF-D3B7-AA3C-94B8-0E3FD7D99307}"/>
                </a:ext>
              </a:extLst>
            </p:cNvPr>
            <p:cNvSpPr/>
            <p:nvPr/>
          </p:nvSpPr>
          <p:spPr>
            <a:xfrm>
              <a:off x="-59095305" y="896512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0" name="Ellipse 299">
              <a:extLst>
                <a:ext uri="{FF2B5EF4-FFF2-40B4-BE49-F238E27FC236}">
                  <a16:creationId xmlns:a16="http://schemas.microsoft.com/office/drawing/2014/main" id="{6E581149-7549-4F50-6932-86055AC0E211}"/>
                </a:ext>
              </a:extLst>
            </p:cNvPr>
            <p:cNvSpPr/>
            <p:nvPr/>
          </p:nvSpPr>
          <p:spPr>
            <a:xfrm>
              <a:off x="-59717381" y="896512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1" name="Ellipse 300">
              <a:extLst>
                <a:ext uri="{FF2B5EF4-FFF2-40B4-BE49-F238E27FC236}">
                  <a16:creationId xmlns:a16="http://schemas.microsoft.com/office/drawing/2014/main" id="{0C343C9B-DE21-EC9F-48CE-1654521C34AF}"/>
                </a:ext>
              </a:extLst>
            </p:cNvPr>
            <p:cNvSpPr/>
            <p:nvPr/>
          </p:nvSpPr>
          <p:spPr>
            <a:xfrm>
              <a:off x="-60494453" y="896512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2" name="Ellipse 301">
              <a:extLst>
                <a:ext uri="{FF2B5EF4-FFF2-40B4-BE49-F238E27FC236}">
                  <a16:creationId xmlns:a16="http://schemas.microsoft.com/office/drawing/2014/main" id="{AB3FDB18-92E5-7186-5A86-AE89F100A6B8}"/>
                </a:ext>
              </a:extLst>
            </p:cNvPr>
            <p:cNvSpPr/>
            <p:nvPr/>
          </p:nvSpPr>
          <p:spPr>
            <a:xfrm>
              <a:off x="-61116530" y="896512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3" name="Ellipse 302">
              <a:extLst>
                <a:ext uri="{FF2B5EF4-FFF2-40B4-BE49-F238E27FC236}">
                  <a16:creationId xmlns:a16="http://schemas.microsoft.com/office/drawing/2014/main" id="{8C948927-4DDE-F2F5-5410-245A9AB1698E}"/>
                </a:ext>
              </a:extLst>
            </p:cNvPr>
            <p:cNvSpPr/>
            <p:nvPr/>
          </p:nvSpPr>
          <p:spPr>
            <a:xfrm>
              <a:off x="-59095305" y="519540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4" name="Ellipse 303">
              <a:extLst>
                <a:ext uri="{FF2B5EF4-FFF2-40B4-BE49-F238E27FC236}">
                  <a16:creationId xmlns:a16="http://schemas.microsoft.com/office/drawing/2014/main" id="{BA3732EC-F35D-75C0-9B7C-81F615914EC9}"/>
                </a:ext>
              </a:extLst>
            </p:cNvPr>
            <p:cNvSpPr/>
            <p:nvPr/>
          </p:nvSpPr>
          <p:spPr>
            <a:xfrm>
              <a:off x="-57929536" y="883050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5" name="Ellipse 304">
              <a:extLst>
                <a:ext uri="{FF2B5EF4-FFF2-40B4-BE49-F238E27FC236}">
                  <a16:creationId xmlns:a16="http://schemas.microsoft.com/office/drawing/2014/main" id="{313A8B5B-335F-B542-CF79-7CDF63CD5F55}"/>
                </a:ext>
              </a:extLst>
            </p:cNvPr>
            <p:cNvSpPr/>
            <p:nvPr/>
          </p:nvSpPr>
          <p:spPr>
            <a:xfrm>
              <a:off x="-58551209" y="883074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6" name="Ellipse 305">
              <a:extLst>
                <a:ext uri="{FF2B5EF4-FFF2-40B4-BE49-F238E27FC236}">
                  <a16:creationId xmlns:a16="http://schemas.microsoft.com/office/drawing/2014/main" id="{3F4E23BD-09CE-C589-E122-CEA96CE3836D}"/>
                </a:ext>
              </a:extLst>
            </p:cNvPr>
            <p:cNvSpPr/>
            <p:nvPr/>
          </p:nvSpPr>
          <p:spPr>
            <a:xfrm>
              <a:off x="-58706527" y="883042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" name="Ellipse 306">
              <a:extLst>
                <a:ext uri="{FF2B5EF4-FFF2-40B4-BE49-F238E27FC236}">
                  <a16:creationId xmlns:a16="http://schemas.microsoft.com/office/drawing/2014/main" id="{9557CF9B-DC40-DDD9-525B-5E5B3265185B}"/>
                </a:ext>
              </a:extLst>
            </p:cNvPr>
            <p:cNvSpPr/>
            <p:nvPr/>
          </p:nvSpPr>
          <p:spPr>
            <a:xfrm>
              <a:off x="-59017726" y="883042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" name="Ellipse 307">
              <a:extLst>
                <a:ext uri="{FF2B5EF4-FFF2-40B4-BE49-F238E27FC236}">
                  <a16:creationId xmlns:a16="http://schemas.microsoft.com/office/drawing/2014/main" id="{BAA730F1-960A-C1E5-1737-F76C2FF571AE}"/>
                </a:ext>
              </a:extLst>
            </p:cNvPr>
            <p:cNvSpPr/>
            <p:nvPr/>
          </p:nvSpPr>
          <p:spPr>
            <a:xfrm>
              <a:off x="-59172802" y="883050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" name="Ellipse 308">
              <a:extLst>
                <a:ext uri="{FF2B5EF4-FFF2-40B4-BE49-F238E27FC236}">
                  <a16:creationId xmlns:a16="http://schemas.microsoft.com/office/drawing/2014/main" id="{37473A19-6DB9-E89F-AE87-DC5C0ED84E27}"/>
                </a:ext>
              </a:extLst>
            </p:cNvPr>
            <p:cNvSpPr/>
            <p:nvPr/>
          </p:nvSpPr>
          <p:spPr>
            <a:xfrm>
              <a:off x="-59794960" y="883042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" name="Ellipse 309">
              <a:extLst>
                <a:ext uri="{FF2B5EF4-FFF2-40B4-BE49-F238E27FC236}">
                  <a16:creationId xmlns:a16="http://schemas.microsoft.com/office/drawing/2014/main" id="{85AA7054-DA89-D354-819B-8C07C4B59153}"/>
                </a:ext>
              </a:extLst>
            </p:cNvPr>
            <p:cNvSpPr/>
            <p:nvPr/>
          </p:nvSpPr>
          <p:spPr>
            <a:xfrm>
              <a:off x="-60105917" y="883042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1" name="Ellipse 310">
              <a:extLst>
                <a:ext uri="{FF2B5EF4-FFF2-40B4-BE49-F238E27FC236}">
                  <a16:creationId xmlns:a16="http://schemas.microsoft.com/office/drawing/2014/main" id="{12A0A3C9-0838-A894-1AB2-867E049FFEE3}"/>
                </a:ext>
              </a:extLst>
            </p:cNvPr>
            <p:cNvSpPr/>
            <p:nvPr/>
          </p:nvSpPr>
          <p:spPr>
            <a:xfrm>
              <a:off x="-62437858" y="533010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2" name="Ellipse 311">
              <a:extLst>
                <a:ext uri="{FF2B5EF4-FFF2-40B4-BE49-F238E27FC236}">
                  <a16:creationId xmlns:a16="http://schemas.microsoft.com/office/drawing/2014/main" id="{F47EA72C-F55F-5249-DCB9-1E1D3AAA7195}"/>
                </a:ext>
              </a:extLst>
            </p:cNvPr>
            <p:cNvSpPr/>
            <p:nvPr/>
          </p:nvSpPr>
          <p:spPr>
            <a:xfrm>
              <a:off x="-60416875" y="883042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3" name="Ellipse 312">
              <a:extLst>
                <a:ext uri="{FF2B5EF4-FFF2-40B4-BE49-F238E27FC236}">
                  <a16:creationId xmlns:a16="http://schemas.microsoft.com/office/drawing/2014/main" id="{7A484135-1C1A-6CE2-A22F-50809ACD4583}"/>
                </a:ext>
              </a:extLst>
            </p:cNvPr>
            <p:cNvSpPr/>
            <p:nvPr/>
          </p:nvSpPr>
          <p:spPr>
            <a:xfrm>
              <a:off x="-61039032" y="883050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4" name="Ellipse 313">
              <a:extLst>
                <a:ext uri="{FF2B5EF4-FFF2-40B4-BE49-F238E27FC236}">
                  <a16:creationId xmlns:a16="http://schemas.microsoft.com/office/drawing/2014/main" id="{49B231A8-2C7A-54D0-7B4C-C5A35DEB4DFA}"/>
                </a:ext>
              </a:extLst>
            </p:cNvPr>
            <p:cNvSpPr/>
            <p:nvPr/>
          </p:nvSpPr>
          <p:spPr>
            <a:xfrm>
              <a:off x="-61194108" y="883042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5" name="Ellipse 314">
              <a:extLst>
                <a:ext uri="{FF2B5EF4-FFF2-40B4-BE49-F238E27FC236}">
                  <a16:creationId xmlns:a16="http://schemas.microsoft.com/office/drawing/2014/main" id="{77D979AD-5C75-E1D3-9E0B-A3211670F928}"/>
                </a:ext>
              </a:extLst>
            </p:cNvPr>
            <p:cNvSpPr/>
            <p:nvPr/>
          </p:nvSpPr>
          <p:spPr>
            <a:xfrm>
              <a:off x="-61505227" y="883042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6" name="Ellipse 315">
              <a:extLst>
                <a:ext uri="{FF2B5EF4-FFF2-40B4-BE49-F238E27FC236}">
                  <a16:creationId xmlns:a16="http://schemas.microsoft.com/office/drawing/2014/main" id="{141A5127-832E-3A98-51A7-22CCF71056AE}"/>
                </a:ext>
              </a:extLst>
            </p:cNvPr>
            <p:cNvSpPr/>
            <p:nvPr/>
          </p:nvSpPr>
          <p:spPr>
            <a:xfrm>
              <a:off x="-61660625" y="883074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" name="Ellipse 316">
              <a:extLst>
                <a:ext uri="{FF2B5EF4-FFF2-40B4-BE49-F238E27FC236}">
                  <a16:creationId xmlns:a16="http://schemas.microsoft.com/office/drawing/2014/main" id="{E410E4FA-3BAA-7041-0E34-97BDB26A60C6}"/>
                </a:ext>
              </a:extLst>
            </p:cNvPr>
            <p:cNvSpPr/>
            <p:nvPr/>
          </p:nvSpPr>
          <p:spPr>
            <a:xfrm>
              <a:off x="-61971663" y="532978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" name="Ellipse 317">
              <a:extLst>
                <a:ext uri="{FF2B5EF4-FFF2-40B4-BE49-F238E27FC236}">
                  <a16:creationId xmlns:a16="http://schemas.microsoft.com/office/drawing/2014/main" id="{5E610725-C758-2B6F-31A8-0707415BFE67}"/>
                </a:ext>
              </a:extLst>
            </p:cNvPr>
            <p:cNvSpPr/>
            <p:nvPr/>
          </p:nvSpPr>
          <p:spPr>
            <a:xfrm>
              <a:off x="-62282218" y="883050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9" name="Ellipse 318">
              <a:extLst>
                <a:ext uri="{FF2B5EF4-FFF2-40B4-BE49-F238E27FC236}">
                  <a16:creationId xmlns:a16="http://schemas.microsoft.com/office/drawing/2014/main" id="{91E674B0-DAE5-CA3D-6336-7155D806502C}"/>
                </a:ext>
              </a:extLst>
            </p:cNvPr>
            <p:cNvSpPr/>
            <p:nvPr/>
          </p:nvSpPr>
          <p:spPr>
            <a:xfrm>
              <a:off x="-62438181" y="883050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0" name="Ellipse 319">
              <a:extLst>
                <a:ext uri="{FF2B5EF4-FFF2-40B4-BE49-F238E27FC236}">
                  <a16:creationId xmlns:a16="http://schemas.microsoft.com/office/drawing/2014/main" id="{CAA5EB28-AEE2-E31C-7044-FA3A26C8E01D}"/>
                </a:ext>
              </a:extLst>
            </p:cNvPr>
            <p:cNvSpPr/>
            <p:nvPr/>
          </p:nvSpPr>
          <p:spPr>
            <a:xfrm>
              <a:off x="-61816104" y="533010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1" name="Ellipse 320">
              <a:extLst>
                <a:ext uri="{FF2B5EF4-FFF2-40B4-BE49-F238E27FC236}">
                  <a16:creationId xmlns:a16="http://schemas.microsoft.com/office/drawing/2014/main" id="{FF6632C5-5590-689C-ACAD-E0C2165A088F}"/>
                </a:ext>
              </a:extLst>
            </p:cNvPr>
            <p:cNvSpPr/>
            <p:nvPr/>
          </p:nvSpPr>
          <p:spPr>
            <a:xfrm>
              <a:off x="-59095385" y="869564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2" name="Ellipse 321">
              <a:extLst>
                <a:ext uri="{FF2B5EF4-FFF2-40B4-BE49-F238E27FC236}">
                  <a16:creationId xmlns:a16="http://schemas.microsoft.com/office/drawing/2014/main" id="{D2C5F917-02EA-5D20-D49B-9755166CC78A}"/>
                </a:ext>
              </a:extLst>
            </p:cNvPr>
            <p:cNvSpPr/>
            <p:nvPr/>
          </p:nvSpPr>
          <p:spPr>
            <a:xfrm>
              <a:off x="-62204640" y="654188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3" name="Ellipse 322">
              <a:extLst>
                <a:ext uri="{FF2B5EF4-FFF2-40B4-BE49-F238E27FC236}">
                  <a16:creationId xmlns:a16="http://schemas.microsoft.com/office/drawing/2014/main" id="{F9B05695-1E0D-37D0-C987-A1AA641301B0}"/>
                </a:ext>
              </a:extLst>
            </p:cNvPr>
            <p:cNvSpPr/>
            <p:nvPr/>
          </p:nvSpPr>
          <p:spPr>
            <a:xfrm>
              <a:off x="-62049242" y="654180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4" name="Ellipse 323">
              <a:extLst>
                <a:ext uri="{FF2B5EF4-FFF2-40B4-BE49-F238E27FC236}">
                  <a16:creationId xmlns:a16="http://schemas.microsoft.com/office/drawing/2014/main" id="{3C9E3F0E-035C-1792-1C2E-F573A9F22631}"/>
                </a:ext>
              </a:extLst>
            </p:cNvPr>
            <p:cNvSpPr/>
            <p:nvPr/>
          </p:nvSpPr>
          <p:spPr>
            <a:xfrm>
              <a:off x="-58862086" y="586880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5" name="Ellipse 324">
              <a:extLst>
                <a:ext uri="{FF2B5EF4-FFF2-40B4-BE49-F238E27FC236}">
                  <a16:creationId xmlns:a16="http://schemas.microsoft.com/office/drawing/2014/main" id="{C5F6F239-EE8B-4362-CE32-172183A4465E}"/>
                </a:ext>
              </a:extLst>
            </p:cNvPr>
            <p:cNvSpPr/>
            <p:nvPr/>
          </p:nvSpPr>
          <p:spPr>
            <a:xfrm>
              <a:off x="-61505146" y="533010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6" name="Ellipse 325">
              <a:extLst>
                <a:ext uri="{FF2B5EF4-FFF2-40B4-BE49-F238E27FC236}">
                  <a16:creationId xmlns:a16="http://schemas.microsoft.com/office/drawing/2014/main" id="{F7B1F7DA-FF3B-43B4-8ED7-E9E3623F3928}"/>
                </a:ext>
              </a:extLst>
            </p:cNvPr>
            <p:cNvSpPr/>
            <p:nvPr/>
          </p:nvSpPr>
          <p:spPr>
            <a:xfrm>
              <a:off x="-59017807" y="586856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" name="Ellipse 326">
              <a:extLst>
                <a:ext uri="{FF2B5EF4-FFF2-40B4-BE49-F238E27FC236}">
                  <a16:creationId xmlns:a16="http://schemas.microsoft.com/office/drawing/2014/main" id="{BB43994D-2763-3421-7ECD-22E59E4FC292}"/>
                </a:ext>
              </a:extLst>
            </p:cNvPr>
            <p:cNvSpPr/>
            <p:nvPr/>
          </p:nvSpPr>
          <p:spPr>
            <a:xfrm>
              <a:off x="-59717301" y="869564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" name="Ellipse 327">
              <a:extLst>
                <a:ext uri="{FF2B5EF4-FFF2-40B4-BE49-F238E27FC236}">
                  <a16:creationId xmlns:a16="http://schemas.microsoft.com/office/drawing/2014/main" id="{EF8F3031-6B51-59BA-10A8-0BF928A792FD}"/>
                </a:ext>
              </a:extLst>
            </p:cNvPr>
            <p:cNvSpPr/>
            <p:nvPr/>
          </p:nvSpPr>
          <p:spPr>
            <a:xfrm>
              <a:off x="-60494534" y="869564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9" name="Ellipse 328">
              <a:extLst>
                <a:ext uri="{FF2B5EF4-FFF2-40B4-BE49-F238E27FC236}">
                  <a16:creationId xmlns:a16="http://schemas.microsoft.com/office/drawing/2014/main" id="{10F24359-58A1-BD35-A366-7083150BC1ED}"/>
                </a:ext>
              </a:extLst>
            </p:cNvPr>
            <p:cNvSpPr/>
            <p:nvPr/>
          </p:nvSpPr>
          <p:spPr>
            <a:xfrm>
              <a:off x="-61116449" y="869564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0" name="Ellipse 329">
              <a:extLst>
                <a:ext uri="{FF2B5EF4-FFF2-40B4-BE49-F238E27FC236}">
                  <a16:creationId xmlns:a16="http://schemas.microsoft.com/office/drawing/2014/main" id="{4733F3E5-BBAC-FC3E-393F-E13A28103823}"/>
                </a:ext>
              </a:extLst>
            </p:cNvPr>
            <p:cNvSpPr/>
            <p:nvPr/>
          </p:nvSpPr>
          <p:spPr>
            <a:xfrm>
              <a:off x="-61038710" y="533010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1" name="Ellipse 330">
              <a:extLst>
                <a:ext uri="{FF2B5EF4-FFF2-40B4-BE49-F238E27FC236}">
                  <a16:creationId xmlns:a16="http://schemas.microsoft.com/office/drawing/2014/main" id="{69052E65-16AB-9623-D78E-8ADB5A31CFA7}"/>
                </a:ext>
              </a:extLst>
            </p:cNvPr>
            <p:cNvSpPr/>
            <p:nvPr/>
          </p:nvSpPr>
          <p:spPr>
            <a:xfrm>
              <a:off x="-60805492" y="654188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2" name="Ellipse 331">
              <a:extLst>
                <a:ext uri="{FF2B5EF4-FFF2-40B4-BE49-F238E27FC236}">
                  <a16:creationId xmlns:a16="http://schemas.microsoft.com/office/drawing/2014/main" id="{0AEC109C-819C-0640-F119-6EF5166FD346}"/>
                </a:ext>
              </a:extLst>
            </p:cNvPr>
            <p:cNvSpPr/>
            <p:nvPr/>
          </p:nvSpPr>
          <p:spPr>
            <a:xfrm>
              <a:off x="-60650013" y="654188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3" name="Ellipse 332">
              <a:extLst>
                <a:ext uri="{FF2B5EF4-FFF2-40B4-BE49-F238E27FC236}">
                  <a16:creationId xmlns:a16="http://schemas.microsoft.com/office/drawing/2014/main" id="{25ACA2C0-559C-7DB1-5E07-7F7393D2B822}"/>
                </a:ext>
              </a:extLst>
            </p:cNvPr>
            <p:cNvSpPr/>
            <p:nvPr/>
          </p:nvSpPr>
          <p:spPr>
            <a:xfrm>
              <a:off x="-62515598" y="869564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4" name="Ellipse 333">
              <a:extLst>
                <a:ext uri="{FF2B5EF4-FFF2-40B4-BE49-F238E27FC236}">
                  <a16:creationId xmlns:a16="http://schemas.microsoft.com/office/drawing/2014/main" id="{46BDCE13-17A7-3877-A7CD-05DEDDDA52F5}"/>
                </a:ext>
              </a:extLst>
            </p:cNvPr>
            <p:cNvSpPr/>
            <p:nvPr/>
          </p:nvSpPr>
          <p:spPr>
            <a:xfrm>
              <a:off x="-62671318" y="869597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5" name="Ellipse 334">
              <a:extLst>
                <a:ext uri="{FF2B5EF4-FFF2-40B4-BE49-F238E27FC236}">
                  <a16:creationId xmlns:a16="http://schemas.microsoft.com/office/drawing/2014/main" id="{F4AF7A6B-7622-1305-DEA4-6F2B673BB8A1}"/>
                </a:ext>
              </a:extLst>
            </p:cNvPr>
            <p:cNvSpPr/>
            <p:nvPr/>
          </p:nvSpPr>
          <p:spPr>
            <a:xfrm>
              <a:off x="-59794879" y="586856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6" name="Ellipse 335">
              <a:extLst>
                <a:ext uri="{FF2B5EF4-FFF2-40B4-BE49-F238E27FC236}">
                  <a16:creationId xmlns:a16="http://schemas.microsoft.com/office/drawing/2014/main" id="{FA09B0D9-6E36-A3C7-D7D1-0EBC4851C89B}"/>
                </a:ext>
              </a:extLst>
            </p:cNvPr>
            <p:cNvSpPr/>
            <p:nvPr/>
          </p:nvSpPr>
          <p:spPr>
            <a:xfrm>
              <a:off x="-62282541" y="856135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7" name="Ellipse 336">
              <a:extLst>
                <a:ext uri="{FF2B5EF4-FFF2-40B4-BE49-F238E27FC236}">
                  <a16:creationId xmlns:a16="http://schemas.microsoft.com/office/drawing/2014/main" id="{2E2BC663-CFE4-A17B-3DFF-FB66F20D9897}"/>
                </a:ext>
              </a:extLst>
            </p:cNvPr>
            <p:cNvSpPr/>
            <p:nvPr/>
          </p:nvSpPr>
          <p:spPr>
            <a:xfrm>
              <a:off x="-62437858" y="856135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8" name="Ellipse 337">
              <a:extLst>
                <a:ext uri="{FF2B5EF4-FFF2-40B4-BE49-F238E27FC236}">
                  <a16:creationId xmlns:a16="http://schemas.microsoft.com/office/drawing/2014/main" id="{CFFB4745-0CC5-9A24-D6CE-A8850406B60D}"/>
                </a:ext>
              </a:extLst>
            </p:cNvPr>
            <p:cNvSpPr/>
            <p:nvPr/>
          </p:nvSpPr>
          <p:spPr>
            <a:xfrm>
              <a:off x="-60416956" y="586856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9" name="Ellipse 338">
              <a:extLst>
                <a:ext uri="{FF2B5EF4-FFF2-40B4-BE49-F238E27FC236}">
                  <a16:creationId xmlns:a16="http://schemas.microsoft.com/office/drawing/2014/main" id="{029FACA7-2A2B-1BAC-5F0E-918AD2E7DC92}"/>
                </a:ext>
              </a:extLst>
            </p:cNvPr>
            <p:cNvSpPr/>
            <p:nvPr/>
          </p:nvSpPr>
          <p:spPr>
            <a:xfrm>
              <a:off x="-59561822" y="654188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0" name="Ellipse 339">
              <a:extLst>
                <a:ext uri="{FF2B5EF4-FFF2-40B4-BE49-F238E27FC236}">
                  <a16:creationId xmlns:a16="http://schemas.microsoft.com/office/drawing/2014/main" id="{176AE017-574E-55E4-2A3B-A569205403D1}"/>
                </a:ext>
              </a:extLst>
            </p:cNvPr>
            <p:cNvSpPr/>
            <p:nvPr/>
          </p:nvSpPr>
          <p:spPr>
            <a:xfrm>
              <a:off x="-59406101" y="654188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1" name="Ellipse 340">
              <a:extLst>
                <a:ext uri="{FF2B5EF4-FFF2-40B4-BE49-F238E27FC236}">
                  <a16:creationId xmlns:a16="http://schemas.microsoft.com/office/drawing/2014/main" id="{234DCE39-F6A9-EF13-9E63-30AA994E8627}"/>
                </a:ext>
              </a:extLst>
            </p:cNvPr>
            <p:cNvSpPr/>
            <p:nvPr/>
          </p:nvSpPr>
          <p:spPr>
            <a:xfrm>
              <a:off x="-58473712" y="842665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2" name="Ellipse 341">
              <a:extLst>
                <a:ext uri="{FF2B5EF4-FFF2-40B4-BE49-F238E27FC236}">
                  <a16:creationId xmlns:a16="http://schemas.microsoft.com/office/drawing/2014/main" id="{BA049266-EBFD-685C-9A18-B5B6454A9032}"/>
                </a:ext>
              </a:extLst>
            </p:cNvPr>
            <p:cNvSpPr/>
            <p:nvPr/>
          </p:nvSpPr>
          <p:spPr>
            <a:xfrm>
              <a:off x="-59172964" y="533010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3" name="Ellipse 342">
              <a:extLst>
                <a:ext uri="{FF2B5EF4-FFF2-40B4-BE49-F238E27FC236}">
                  <a16:creationId xmlns:a16="http://schemas.microsoft.com/office/drawing/2014/main" id="{3FF57923-A7D4-1465-43EA-CD0AE3D49B7C}"/>
                </a:ext>
              </a:extLst>
            </p:cNvPr>
            <p:cNvSpPr/>
            <p:nvPr/>
          </p:nvSpPr>
          <p:spPr>
            <a:xfrm>
              <a:off x="-59561822" y="842673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4" name="Ellipse 343">
              <a:extLst>
                <a:ext uri="{FF2B5EF4-FFF2-40B4-BE49-F238E27FC236}">
                  <a16:creationId xmlns:a16="http://schemas.microsoft.com/office/drawing/2014/main" id="{538849C1-2A94-525E-629F-AEC06E575BBB}"/>
                </a:ext>
              </a:extLst>
            </p:cNvPr>
            <p:cNvSpPr/>
            <p:nvPr/>
          </p:nvSpPr>
          <p:spPr>
            <a:xfrm>
              <a:off x="-58706608" y="533010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5" name="Ellipse 344">
              <a:extLst>
                <a:ext uri="{FF2B5EF4-FFF2-40B4-BE49-F238E27FC236}">
                  <a16:creationId xmlns:a16="http://schemas.microsoft.com/office/drawing/2014/main" id="{758D2747-7C78-9135-CF09-D8160FD7ED1D}"/>
                </a:ext>
              </a:extLst>
            </p:cNvPr>
            <p:cNvSpPr/>
            <p:nvPr/>
          </p:nvSpPr>
          <p:spPr>
            <a:xfrm>
              <a:off x="-58395730" y="533010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6" name="Ellipse 345">
              <a:extLst>
                <a:ext uri="{FF2B5EF4-FFF2-40B4-BE49-F238E27FC236}">
                  <a16:creationId xmlns:a16="http://schemas.microsoft.com/office/drawing/2014/main" id="{CD89C3D8-0B0C-8A56-F7AD-60C49F9AD23C}"/>
                </a:ext>
              </a:extLst>
            </p:cNvPr>
            <p:cNvSpPr/>
            <p:nvPr/>
          </p:nvSpPr>
          <p:spPr>
            <a:xfrm>
              <a:off x="-60650013" y="842673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7" name="Ellipse 346">
              <a:extLst>
                <a:ext uri="{FF2B5EF4-FFF2-40B4-BE49-F238E27FC236}">
                  <a16:creationId xmlns:a16="http://schemas.microsoft.com/office/drawing/2014/main" id="{AE496978-D1CE-F2EA-35B6-E13FC77E8199}"/>
                </a:ext>
              </a:extLst>
            </p:cNvPr>
            <p:cNvSpPr/>
            <p:nvPr/>
          </p:nvSpPr>
          <p:spPr>
            <a:xfrm>
              <a:off x="-61893763" y="546488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" name="Ellipse 347">
              <a:extLst>
                <a:ext uri="{FF2B5EF4-FFF2-40B4-BE49-F238E27FC236}">
                  <a16:creationId xmlns:a16="http://schemas.microsoft.com/office/drawing/2014/main" id="{EF0CA53D-9514-3077-DD43-162D97301942}"/>
                </a:ext>
              </a:extLst>
            </p:cNvPr>
            <p:cNvSpPr/>
            <p:nvPr/>
          </p:nvSpPr>
          <p:spPr>
            <a:xfrm>
              <a:off x="-62282541" y="667649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9" name="Ellipse 348">
              <a:extLst>
                <a:ext uri="{FF2B5EF4-FFF2-40B4-BE49-F238E27FC236}">
                  <a16:creationId xmlns:a16="http://schemas.microsoft.com/office/drawing/2014/main" id="{2E96E004-BE6D-DD8D-4367-6D1B1063E744}"/>
                </a:ext>
              </a:extLst>
            </p:cNvPr>
            <p:cNvSpPr/>
            <p:nvPr/>
          </p:nvSpPr>
          <p:spPr>
            <a:xfrm>
              <a:off x="-61738123" y="842665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0" name="Ellipse 349">
              <a:extLst>
                <a:ext uri="{FF2B5EF4-FFF2-40B4-BE49-F238E27FC236}">
                  <a16:creationId xmlns:a16="http://schemas.microsoft.com/office/drawing/2014/main" id="{A187A057-0427-5981-46C2-135FC3D4E6EA}"/>
                </a:ext>
              </a:extLst>
            </p:cNvPr>
            <p:cNvSpPr/>
            <p:nvPr/>
          </p:nvSpPr>
          <p:spPr>
            <a:xfrm>
              <a:off x="-61971663" y="667641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1" name="Ellipse 350">
              <a:extLst>
                <a:ext uri="{FF2B5EF4-FFF2-40B4-BE49-F238E27FC236}">
                  <a16:creationId xmlns:a16="http://schemas.microsoft.com/office/drawing/2014/main" id="{EFCA89C9-20A2-9449-E56E-3E786E22F13C}"/>
                </a:ext>
              </a:extLst>
            </p:cNvPr>
            <p:cNvSpPr/>
            <p:nvPr/>
          </p:nvSpPr>
          <p:spPr>
            <a:xfrm>
              <a:off x="-62204640" y="842673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2" name="Ellipse 351">
              <a:extLst>
                <a:ext uri="{FF2B5EF4-FFF2-40B4-BE49-F238E27FC236}">
                  <a16:creationId xmlns:a16="http://schemas.microsoft.com/office/drawing/2014/main" id="{4F33ED0A-FEAE-0F74-C5EA-DAAB33FDB43B}"/>
                </a:ext>
              </a:extLst>
            </p:cNvPr>
            <p:cNvSpPr/>
            <p:nvPr/>
          </p:nvSpPr>
          <p:spPr>
            <a:xfrm>
              <a:off x="-62515759" y="842673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3" name="Ellipse 352">
              <a:extLst>
                <a:ext uri="{FF2B5EF4-FFF2-40B4-BE49-F238E27FC236}">
                  <a16:creationId xmlns:a16="http://schemas.microsoft.com/office/drawing/2014/main" id="{4ACB0F7F-934B-A6FA-04C6-21F60079D138}"/>
                </a:ext>
              </a:extLst>
            </p:cNvPr>
            <p:cNvSpPr/>
            <p:nvPr/>
          </p:nvSpPr>
          <p:spPr>
            <a:xfrm>
              <a:off x="-58395730" y="802273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4" name="Ellipse 353">
              <a:extLst>
                <a:ext uri="{FF2B5EF4-FFF2-40B4-BE49-F238E27FC236}">
                  <a16:creationId xmlns:a16="http://schemas.microsoft.com/office/drawing/2014/main" id="{3EE6FCE7-1142-F93C-91FF-A7E69A5FDD04}"/>
                </a:ext>
              </a:extLst>
            </p:cNvPr>
            <p:cNvSpPr/>
            <p:nvPr/>
          </p:nvSpPr>
          <p:spPr>
            <a:xfrm>
              <a:off x="-58551129" y="802281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5" name="Ellipse 354">
              <a:extLst>
                <a:ext uri="{FF2B5EF4-FFF2-40B4-BE49-F238E27FC236}">
                  <a16:creationId xmlns:a16="http://schemas.microsoft.com/office/drawing/2014/main" id="{AE9D348D-1C8A-7BA3-07B7-8CAB9429105B}"/>
                </a:ext>
              </a:extLst>
            </p:cNvPr>
            <p:cNvSpPr/>
            <p:nvPr/>
          </p:nvSpPr>
          <p:spPr>
            <a:xfrm>
              <a:off x="-59328845" y="802273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6" name="Ellipse 355">
              <a:extLst>
                <a:ext uri="{FF2B5EF4-FFF2-40B4-BE49-F238E27FC236}">
                  <a16:creationId xmlns:a16="http://schemas.microsoft.com/office/drawing/2014/main" id="{6BD8BDDD-6A63-01DC-35F0-8BEEB53CCADB}"/>
                </a:ext>
              </a:extLst>
            </p:cNvPr>
            <p:cNvSpPr/>
            <p:nvPr/>
          </p:nvSpPr>
          <p:spPr>
            <a:xfrm>
              <a:off x="-59483841" y="802273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7" name="Ellipse 356">
              <a:extLst>
                <a:ext uri="{FF2B5EF4-FFF2-40B4-BE49-F238E27FC236}">
                  <a16:creationId xmlns:a16="http://schemas.microsoft.com/office/drawing/2014/main" id="{3F5BF87D-2E09-0D51-2035-2DC1DD7B91B2}"/>
                </a:ext>
              </a:extLst>
            </p:cNvPr>
            <p:cNvSpPr/>
            <p:nvPr/>
          </p:nvSpPr>
          <p:spPr>
            <a:xfrm>
              <a:off x="-60883392" y="667649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8" name="Ellipse 357">
              <a:extLst>
                <a:ext uri="{FF2B5EF4-FFF2-40B4-BE49-F238E27FC236}">
                  <a16:creationId xmlns:a16="http://schemas.microsoft.com/office/drawing/2014/main" id="{00F69714-1CA9-4DBE-FB3B-7833DCA08FED}"/>
                </a:ext>
              </a:extLst>
            </p:cNvPr>
            <p:cNvSpPr/>
            <p:nvPr/>
          </p:nvSpPr>
          <p:spPr>
            <a:xfrm>
              <a:off x="-59950277" y="802281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" name="Ellipse 358">
              <a:extLst>
                <a:ext uri="{FF2B5EF4-FFF2-40B4-BE49-F238E27FC236}">
                  <a16:creationId xmlns:a16="http://schemas.microsoft.com/office/drawing/2014/main" id="{25DED8FB-4BA4-763F-C967-F0A809621C55}"/>
                </a:ext>
              </a:extLst>
            </p:cNvPr>
            <p:cNvSpPr/>
            <p:nvPr/>
          </p:nvSpPr>
          <p:spPr>
            <a:xfrm>
              <a:off x="-60572434" y="667649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0" name="Ellipse 359">
              <a:extLst>
                <a:ext uri="{FF2B5EF4-FFF2-40B4-BE49-F238E27FC236}">
                  <a16:creationId xmlns:a16="http://schemas.microsoft.com/office/drawing/2014/main" id="{DC1EBCD0-59F9-E1EF-3C25-37F903315B41}"/>
                </a:ext>
              </a:extLst>
            </p:cNvPr>
            <p:cNvSpPr/>
            <p:nvPr/>
          </p:nvSpPr>
          <p:spPr>
            <a:xfrm>
              <a:off x="-60261316" y="802281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1" name="Ellipse 360">
              <a:extLst>
                <a:ext uri="{FF2B5EF4-FFF2-40B4-BE49-F238E27FC236}">
                  <a16:creationId xmlns:a16="http://schemas.microsoft.com/office/drawing/2014/main" id="{E6C4F701-FD42-DF53-553B-B703D6B28BDB}"/>
                </a:ext>
              </a:extLst>
            </p:cNvPr>
            <p:cNvSpPr/>
            <p:nvPr/>
          </p:nvSpPr>
          <p:spPr>
            <a:xfrm>
              <a:off x="-60727994" y="802273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2" name="Ellipse 361">
              <a:extLst>
                <a:ext uri="{FF2B5EF4-FFF2-40B4-BE49-F238E27FC236}">
                  <a16:creationId xmlns:a16="http://schemas.microsoft.com/office/drawing/2014/main" id="{B045874C-273C-9665-AB55-91CB3A68801C}"/>
                </a:ext>
              </a:extLst>
            </p:cNvPr>
            <p:cNvSpPr/>
            <p:nvPr/>
          </p:nvSpPr>
          <p:spPr>
            <a:xfrm>
              <a:off x="-60882989" y="802273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3" name="Ellipse 362">
              <a:extLst>
                <a:ext uri="{FF2B5EF4-FFF2-40B4-BE49-F238E27FC236}">
                  <a16:creationId xmlns:a16="http://schemas.microsoft.com/office/drawing/2014/main" id="{8E25EB2F-58EE-4B7A-415E-73BEA817AB3C}"/>
                </a:ext>
              </a:extLst>
            </p:cNvPr>
            <p:cNvSpPr/>
            <p:nvPr/>
          </p:nvSpPr>
          <p:spPr>
            <a:xfrm>
              <a:off x="-58317910" y="546488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4" name="Ellipse 363">
              <a:extLst>
                <a:ext uri="{FF2B5EF4-FFF2-40B4-BE49-F238E27FC236}">
                  <a16:creationId xmlns:a16="http://schemas.microsoft.com/office/drawing/2014/main" id="{2E7119A2-E88E-1BEF-B57C-DA360FE8D3B7}"/>
                </a:ext>
              </a:extLst>
            </p:cNvPr>
            <p:cNvSpPr/>
            <p:nvPr/>
          </p:nvSpPr>
          <p:spPr>
            <a:xfrm>
              <a:off x="-61660464" y="802281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5" name="Ellipse 364">
              <a:extLst>
                <a:ext uri="{FF2B5EF4-FFF2-40B4-BE49-F238E27FC236}">
                  <a16:creationId xmlns:a16="http://schemas.microsoft.com/office/drawing/2014/main" id="{1C4975DF-DCDD-00F5-38EE-7AEBD1527344}"/>
                </a:ext>
              </a:extLst>
            </p:cNvPr>
            <p:cNvSpPr/>
            <p:nvPr/>
          </p:nvSpPr>
          <p:spPr>
            <a:xfrm>
              <a:off x="-59639400" y="667649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6" name="Ellipse 365">
              <a:extLst>
                <a:ext uri="{FF2B5EF4-FFF2-40B4-BE49-F238E27FC236}">
                  <a16:creationId xmlns:a16="http://schemas.microsoft.com/office/drawing/2014/main" id="{FFFF5A41-8B75-A951-BB3E-0DA94A59B112}"/>
                </a:ext>
              </a:extLst>
            </p:cNvPr>
            <p:cNvSpPr/>
            <p:nvPr/>
          </p:nvSpPr>
          <p:spPr>
            <a:xfrm>
              <a:off x="-61816024" y="802273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7" name="Ellipse 366">
              <a:extLst>
                <a:ext uri="{FF2B5EF4-FFF2-40B4-BE49-F238E27FC236}">
                  <a16:creationId xmlns:a16="http://schemas.microsoft.com/office/drawing/2014/main" id="{BF625361-DB14-50A4-B275-DF1637365E04}"/>
                </a:ext>
              </a:extLst>
            </p:cNvPr>
            <p:cNvSpPr/>
            <p:nvPr/>
          </p:nvSpPr>
          <p:spPr>
            <a:xfrm>
              <a:off x="-59328442" y="667649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" name="Ellipse 367">
              <a:extLst>
                <a:ext uri="{FF2B5EF4-FFF2-40B4-BE49-F238E27FC236}">
                  <a16:creationId xmlns:a16="http://schemas.microsoft.com/office/drawing/2014/main" id="{26B0AF59-B554-8666-CFD6-0419BEF40DF0}"/>
                </a:ext>
              </a:extLst>
            </p:cNvPr>
            <p:cNvSpPr/>
            <p:nvPr/>
          </p:nvSpPr>
          <p:spPr>
            <a:xfrm>
              <a:off x="-58629029" y="788803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" name="Ellipse 368">
              <a:extLst>
                <a:ext uri="{FF2B5EF4-FFF2-40B4-BE49-F238E27FC236}">
                  <a16:creationId xmlns:a16="http://schemas.microsoft.com/office/drawing/2014/main" id="{22D0D611-E468-8A33-29DE-D3B01F8C0D91}"/>
                </a:ext>
              </a:extLst>
            </p:cNvPr>
            <p:cNvSpPr/>
            <p:nvPr/>
          </p:nvSpPr>
          <p:spPr>
            <a:xfrm>
              <a:off x="-59095305" y="788803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" name="Ellipse 369">
              <a:extLst>
                <a:ext uri="{FF2B5EF4-FFF2-40B4-BE49-F238E27FC236}">
                  <a16:creationId xmlns:a16="http://schemas.microsoft.com/office/drawing/2014/main" id="{0945334E-C451-F50B-5042-BF6EF9C7C6CD}"/>
                </a:ext>
              </a:extLst>
            </p:cNvPr>
            <p:cNvSpPr/>
            <p:nvPr/>
          </p:nvSpPr>
          <p:spPr>
            <a:xfrm>
              <a:off x="-59717301" y="788803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1" name="Ellipse 370">
              <a:extLst>
                <a:ext uri="{FF2B5EF4-FFF2-40B4-BE49-F238E27FC236}">
                  <a16:creationId xmlns:a16="http://schemas.microsoft.com/office/drawing/2014/main" id="{18DCE015-BF2C-0311-2606-7A0CFFA98881}"/>
                </a:ext>
              </a:extLst>
            </p:cNvPr>
            <p:cNvSpPr/>
            <p:nvPr/>
          </p:nvSpPr>
          <p:spPr>
            <a:xfrm>
              <a:off x="-60494453" y="788803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2" name="Ellipse 371">
              <a:extLst>
                <a:ext uri="{FF2B5EF4-FFF2-40B4-BE49-F238E27FC236}">
                  <a16:creationId xmlns:a16="http://schemas.microsoft.com/office/drawing/2014/main" id="{EE3D713F-7E68-8C80-0F20-67498A7A2496}"/>
                </a:ext>
              </a:extLst>
            </p:cNvPr>
            <p:cNvSpPr/>
            <p:nvPr/>
          </p:nvSpPr>
          <p:spPr>
            <a:xfrm>
              <a:off x="-62671318" y="681111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3" name="Ellipse 372">
              <a:extLst>
                <a:ext uri="{FF2B5EF4-FFF2-40B4-BE49-F238E27FC236}">
                  <a16:creationId xmlns:a16="http://schemas.microsoft.com/office/drawing/2014/main" id="{80F8D93D-E20A-0273-C838-80C98CA60B86}"/>
                </a:ext>
              </a:extLst>
            </p:cNvPr>
            <p:cNvSpPr/>
            <p:nvPr/>
          </p:nvSpPr>
          <p:spPr>
            <a:xfrm>
              <a:off x="-62515598" y="681079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4" name="Ellipse 373">
              <a:extLst>
                <a:ext uri="{FF2B5EF4-FFF2-40B4-BE49-F238E27FC236}">
                  <a16:creationId xmlns:a16="http://schemas.microsoft.com/office/drawing/2014/main" id="{9D0679CD-8DB5-59C1-36BB-3D05B4FA38A9}"/>
                </a:ext>
              </a:extLst>
            </p:cNvPr>
            <p:cNvSpPr/>
            <p:nvPr/>
          </p:nvSpPr>
          <p:spPr>
            <a:xfrm>
              <a:off x="-61116449" y="788803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5" name="Ellipse 374">
              <a:extLst>
                <a:ext uri="{FF2B5EF4-FFF2-40B4-BE49-F238E27FC236}">
                  <a16:creationId xmlns:a16="http://schemas.microsoft.com/office/drawing/2014/main" id="{37D44878-0BF8-E000-165F-EE9B73C92237}"/>
                </a:ext>
              </a:extLst>
            </p:cNvPr>
            <p:cNvSpPr/>
            <p:nvPr/>
          </p:nvSpPr>
          <p:spPr>
            <a:xfrm>
              <a:off x="-62204721" y="681071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6" name="Ellipse 375">
              <a:extLst>
                <a:ext uri="{FF2B5EF4-FFF2-40B4-BE49-F238E27FC236}">
                  <a16:creationId xmlns:a16="http://schemas.microsoft.com/office/drawing/2014/main" id="{650B7A9E-5FB3-5091-7DC4-28C0717F5E8C}"/>
                </a:ext>
              </a:extLst>
            </p:cNvPr>
            <p:cNvSpPr/>
            <p:nvPr/>
          </p:nvSpPr>
          <p:spPr>
            <a:xfrm>
              <a:off x="-61582805" y="788803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7" name="Ellipse 376">
              <a:extLst>
                <a:ext uri="{FF2B5EF4-FFF2-40B4-BE49-F238E27FC236}">
                  <a16:creationId xmlns:a16="http://schemas.microsoft.com/office/drawing/2014/main" id="{EA796A8B-44BD-47B6-170C-AA33BF9CCEF1}"/>
                </a:ext>
              </a:extLst>
            </p:cNvPr>
            <p:cNvSpPr/>
            <p:nvPr/>
          </p:nvSpPr>
          <p:spPr>
            <a:xfrm>
              <a:off x="-61893682" y="681079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8" name="Ellipse 377">
              <a:extLst>
                <a:ext uri="{FF2B5EF4-FFF2-40B4-BE49-F238E27FC236}">
                  <a16:creationId xmlns:a16="http://schemas.microsoft.com/office/drawing/2014/main" id="{90113490-4CC5-183B-072A-4C3237758EFD}"/>
                </a:ext>
              </a:extLst>
            </p:cNvPr>
            <p:cNvSpPr/>
            <p:nvPr/>
          </p:nvSpPr>
          <p:spPr>
            <a:xfrm>
              <a:off x="-61893602" y="788803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9" name="Ellipse 378">
              <a:extLst>
                <a:ext uri="{FF2B5EF4-FFF2-40B4-BE49-F238E27FC236}">
                  <a16:creationId xmlns:a16="http://schemas.microsoft.com/office/drawing/2014/main" id="{F572A10C-EADD-A0E7-4257-C90E80ABF777}"/>
                </a:ext>
              </a:extLst>
            </p:cNvPr>
            <p:cNvSpPr/>
            <p:nvPr/>
          </p:nvSpPr>
          <p:spPr>
            <a:xfrm>
              <a:off x="-58551209" y="775382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0" name="Ellipse 379">
              <a:extLst>
                <a:ext uri="{FF2B5EF4-FFF2-40B4-BE49-F238E27FC236}">
                  <a16:creationId xmlns:a16="http://schemas.microsoft.com/office/drawing/2014/main" id="{227E2874-1C40-AFB1-435D-E5D8A5A86D0E}"/>
                </a:ext>
              </a:extLst>
            </p:cNvPr>
            <p:cNvSpPr/>
            <p:nvPr/>
          </p:nvSpPr>
          <p:spPr>
            <a:xfrm>
              <a:off x="-58862086" y="775366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1" name="Ellipse 380">
              <a:extLst>
                <a:ext uri="{FF2B5EF4-FFF2-40B4-BE49-F238E27FC236}">
                  <a16:creationId xmlns:a16="http://schemas.microsoft.com/office/drawing/2014/main" id="{82466A47-406E-4B14-3091-AA0468B8A6A7}"/>
                </a:ext>
              </a:extLst>
            </p:cNvPr>
            <p:cNvSpPr/>
            <p:nvPr/>
          </p:nvSpPr>
          <p:spPr>
            <a:xfrm>
              <a:off x="-61272170" y="681111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2" name="Ellipse 381">
              <a:extLst>
                <a:ext uri="{FF2B5EF4-FFF2-40B4-BE49-F238E27FC236}">
                  <a16:creationId xmlns:a16="http://schemas.microsoft.com/office/drawing/2014/main" id="{D92D7B43-ECE6-F655-5614-F6F5A063922F}"/>
                </a:ext>
              </a:extLst>
            </p:cNvPr>
            <p:cNvSpPr/>
            <p:nvPr/>
          </p:nvSpPr>
          <p:spPr>
            <a:xfrm>
              <a:off x="-61116449" y="681079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3" name="Ellipse 382">
              <a:extLst>
                <a:ext uri="{FF2B5EF4-FFF2-40B4-BE49-F238E27FC236}">
                  <a16:creationId xmlns:a16="http://schemas.microsoft.com/office/drawing/2014/main" id="{5E90D867-B59D-3C78-FDD8-EEE45617BC6C}"/>
                </a:ext>
              </a:extLst>
            </p:cNvPr>
            <p:cNvSpPr/>
            <p:nvPr/>
          </p:nvSpPr>
          <p:spPr>
            <a:xfrm>
              <a:off x="-59017807" y="775334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4" name="Ellipse 383">
              <a:extLst>
                <a:ext uri="{FF2B5EF4-FFF2-40B4-BE49-F238E27FC236}">
                  <a16:creationId xmlns:a16="http://schemas.microsoft.com/office/drawing/2014/main" id="{D52CAE61-940F-77FC-6BD0-FAB6FB2F69CF}"/>
                </a:ext>
              </a:extLst>
            </p:cNvPr>
            <p:cNvSpPr/>
            <p:nvPr/>
          </p:nvSpPr>
          <p:spPr>
            <a:xfrm>
              <a:off x="-60805572" y="681071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5" name="Ellipse 384">
              <a:extLst>
                <a:ext uri="{FF2B5EF4-FFF2-40B4-BE49-F238E27FC236}">
                  <a16:creationId xmlns:a16="http://schemas.microsoft.com/office/drawing/2014/main" id="{B1BA7B2C-2A3A-2C6B-BFBA-CA68AF6CF9E6}"/>
                </a:ext>
              </a:extLst>
            </p:cNvPr>
            <p:cNvSpPr/>
            <p:nvPr/>
          </p:nvSpPr>
          <p:spPr>
            <a:xfrm>
              <a:off x="-59794879" y="775334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6" name="Ellipse 385">
              <a:extLst>
                <a:ext uri="{FF2B5EF4-FFF2-40B4-BE49-F238E27FC236}">
                  <a16:creationId xmlns:a16="http://schemas.microsoft.com/office/drawing/2014/main" id="{51850D5B-9BB0-05EA-983A-24AFE4E960CD}"/>
                </a:ext>
              </a:extLst>
            </p:cNvPr>
            <p:cNvSpPr/>
            <p:nvPr/>
          </p:nvSpPr>
          <p:spPr>
            <a:xfrm>
              <a:off x="-60494534" y="681079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7" name="Ellipse 386">
              <a:extLst>
                <a:ext uri="{FF2B5EF4-FFF2-40B4-BE49-F238E27FC236}">
                  <a16:creationId xmlns:a16="http://schemas.microsoft.com/office/drawing/2014/main" id="{E602B73D-7B91-BA69-D9C5-F2A3EDE47F29}"/>
                </a:ext>
              </a:extLst>
            </p:cNvPr>
            <p:cNvSpPr/>
            <p:nvPr/>
          </p:nvSpPr>
          <p:spPr>
            <a:xfrm>
              <a:off x="-60416956" y="775334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8" name="Ellipse 387">
              <a:extLst>
                <a:ext uri="{FF2B5EF4-FFF2-40B4-BE49-F238E27FC236}">
                  <a16:creationId xmlns:a16="http://schemas.microsoft.com/office/drawing/2014/main" id="{38E4F21A-97FF-FBC2-A2A4-FDBF69D97CB0}"/>
                </a:ext>
              </a:extLst>
            </p:cNvPr>
            <p:cNvSpPr/>
            <p:nvPr/>
          </p:nvSpPr>
          <p:spPr>
            <a:xfrm>
              <a:off x="-61194028" y="775334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9" name="Ellipse 388">
              <a:extLst>
                <a:ext uri="{FF2B5EF4-FFF2-40B4-BE49-F238E27FC236}">
                  <a16:creationId xmlns:a16="http://schemas.microsoft.com/office/drawing/2014/main" id="{159BB48D-8307-E3CB-3BB2-0FB2FD26C277}"/>
                </a:ext>
              </a:extLst>
            </p:cNvPr>
            <p:cNvSpPr/>
            <p:nvPr/>
          </p:nvSpPr>
          <p:spPr>
            <a:xfrm>
              <a:off x="-61349748" y="775366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0" name="Ellipse 389">
              <a:extLst>
                <a:ext uri="{FF2B5EF4-FFF2-40B4-BE49-F238E27FC236}">
                  <a16:creationId xmlns:a16="http://schemas.microsoft.com/office/drawing/2014/main" id="{67149817-FE5B-A0B4-2BD0-E69718BA8BAF}"/>
                </a:ext>
              </a:extLst>
            </p:cNvPr>
            <p:cNvSpPr/>
            <p:nvPr/>
          </p:nvSpPr>
          <p:spPr>
            <a:xfrm>
              <a:off x="-61660625" y="775382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1" name="Ellipse 390">
              <a:extLst>
                <a:ext uri="{FF2B5EF4-FFF2-40B4-BE49-F238E27FC236}">
                  <a16:creationId xmlns:a16="http://schemas.microsoft.com/office/drawing/2014/main" id="{16086AB4-AE13-2ADE-E18F-8F9F0FAE0B45}"/>
                </a:ext>
              </a:extLst>
            </p:cNvPr>
            <p:cNvSpPr/>
            <p:nvPr/>
          </p:nvSpPr>
          <p:spPr>
            <a:xfrm>
              <a:off x="-59717301" y="681079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2" name="Ellipse 391">
              <a:extLst>
                <a:ext uri="{FF2B5EF4-FFF2-40B4-BE49-F238E27FC236}">
                  <a16:creationId xmlns:a16="http://schemas.microsoft.com/office/drawing/2014/main" id="{07C4420A-F2D7-3177-11E6-7EBFE75CCCF8}"/>
                </a:ext>
              </a:extLst>
            </p:cNvPr>
            <p:cNvSpPr/>
            <p:nvPr/>
          </p:nvSpPr>
          <p:spPr>
            <a:xfrm>
              <a:off x="-61971663" y="775366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3" name="Ellipse 392">
              <a:extLst>
                <a:ext uri="{FF2B5EF4-FFF2-40B4-BE49-F238E27FC236}">
                  <a16:creationId xmlns:a16="http://schemas.microsoft.com/office/drawing/2014/main" id="{FD4A0CF3-70A1-99BB-BD0E-74F8578EC354}"/>
                </a:ext>
              </a:extLst>
            </p:cNvPr>
            <p:cNvSpPr/>
            <p:nvPr/>
          </p:nvSpPr>
          <p:spPr>
            <a:xfrm>
              <a:off x="-59406262" y="681071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4" name="Ellipse 393">
              <a:extLst>
                <a:ext uri="{FF2B5EF4-FFF2-40B4-BE49-F238E27FC236}">
                  <a16:creationId xmlns:a16="http://schemas.microsoft.com/office/drawing/2014/main" id="{28AD55B6-8D99-AB75-9A3A-B7DAA48BC01B}"/>
                </a:ext>
              </a:extLst>
            </p:cNvPr>
            <p:cNvSpPr/>
            <p:nvPr/>
          </p:nvSpPr>
          <p:spPr>
            <a:xfrm>
              <a:off x="-62593176" y="775334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5" name="Ellipse 394">
              <a:extLst>
                <a:ext uri="{FF2B5EF4-FFF2-40B4-BE49-F238E27FC236}">
                  <a16:creationId xmlns:a16="http://schemas.microsoft.com/office/drawing/2014/main" id="{E9C05BA9-F1AD-0D47-47CF-239EEA72AB98}"/>
                </a:ext>
              </a:extLst>
            </p:cNvPr>
            <p:cNvSpPr/>
            <p:nvPr/>
          </p:nvSpPr>
          <p:spPr>
            <a:xfrm>
              <a:off x="-59095385" y="681079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6" name="Ellipse 395">
              <a:extLst>
                <a:ext uri="{FF2B5EF4-FFF2-40B4-BE49-F238E27FC236}">
                  <a16:creationId xmlns:a16="http://schemas.microsoft.com/office/drawing/2014/main" id="{4B4E2F07-33D0-F0B3-1373-DFF61EF334B3}"/>
                </a:ext>
              </a:extLst>
            </p:cNvPr>
            <p:cNvSpPr/>
            <p:nvPr/>
          </p:nvSpPr>
          <p:spPr>
            <a:xfrm>
              <a:off x="-58939665" y="681111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7" name="Ellipse 396">
              <a:extLst>
                <a:ext uri="{FF2B5EF4-FFF2-40B4-BE49-F238E27FC236}">
                  <a16:creationId xmlns:a16="http://schemas.microsoft.com/office/drawing/2014/main" id="{078C80D1-D656-E498-2B3E-AC2CF66F68CD}"/>
                </a:ext>
              </a:extLst>
            </p:cNvPr>
            <p:cNvSpPr/>
            <p:nvPr/>
          </p:nvSpPr>
          <p:spPr>
            <a:xfrm>
              <a:off x="-58628707" y="761880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8" name="Ellipse 397">
              <a:extLst>
                <a:ext uri="{FF2B5EF4-FFF2-40B4-BE49-F238E27FC236}">
                  <a16:creationId xmlns:a16="http://schemas.microsoft.com/office/drawing/2014/main" id="{33C0D2BD-A3E0-3B87-842A-981423E9B395}"/>
                </a:ext>
              </a:extLst>
            </p:cNvPr>
            <p:cNvSpPr/>
            <p:nvPr/>
          </p:nvSpPr>
          <p:spPr>
            <a:xfrm>
              <a:off x="-58784669" y="761880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9" name="Ellipse 398">
              <a:extLst>
                <a:ext uri="{FF2B5EF4-FFF2-40B4-BE49-F238E27FC236}">
                  <a16:creationId xmlns:a16="http://schemas.microsoft.com/office/drawing/2014/main" id="{61769557-C3F0-D924-3FDA-07320FF4EBF8}"/>
                </a:ext>
              </a:extLst>
            </p:cNvPr>
            <p:cNvSpPr/>
            <p:nvPr/>
          </p:nvSpPr>
          <p:spPr>
            <a:xfrm>
              <a:off x="-62438181" y="694564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0" name="Ellipse 399">
              <a:extLst>
                <a:ext uri="{FF2B5EF4-FFF2-40B4-BE49-F238E27FC236}">
                  <a16:creationId xmlns:a16="http://schemas.microsoft.com/office/drawing/2014/main" id="{B16AA6D7-0B49-D70B-B7B9-E94BA059E865}"/>
                </a:ext>
              </a:extLst>
            </p:cNvPr>
            <p:cNvSpPr/>
            <p:nvPr/>
          </p:nvSpPr>
          <p:spPr>
            <a:xfrm>
              <a:off x="-62282218" y="694564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1" name="Ellipse 400">
              <a:extLst>
                <a:ext uri="{FF2B5EF4-FFF2-40B4-BE49-F238E27FC236}">
                  <a16:creationId xmlns:a16="http://schemas.microsoft.com/office/drawing/2014/main" id="{75D95662-4D80-94C8-971F-BA131496C7EB}"/>
                </a:ext>
              </a:extLst>
            </p:cNvPr>
            <p:cNvSpPr/>
            <p:nvPr/>
          </p:nvSpPr>
          <p:spPr>
            <a:xfrm>
              <a:off x="-59095466" y="761872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2" name="Ellipse 401">
              <a:extLst>
                <a:ext uri="{FF2B5EF4-FFF2-40B4-BE49-F238E27FC236}">
                  <a16:creationId xmlns:a16="http://schemas.microsoft.com/office/drawing/2014/main" id="{EFD86DB0-B6D0-0F10-F90D-393AF0197346}"/>
                </a:ext>
              </a:extLst>
            </p:cNvPr>
            <p:cNvSpPr/>
            <p:nvPr/>
          </p:nvSpPr>
          <p:spPr>
            <a:xfrm>
              <a:off x="-61971261" y="694572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3" name="Ellipse 402">
              <a:extLst>
                <a:ext uri="{FF2B5EF4-FFF2-40B4-BE49-F238E27FC236}">
                  <a16:creationId xmlns:a16="http://schemas.microsoft.com/office/drawing/2014/main" id="{33EB2649-47B7-EE27-B4BC-D2D35A9C8B88}"/>
                </a:ext>
              </a:extLst>
            </p:cNvPr>
            <p:cNvSpPr/>
            <p:nvPr/>
          </p:nvSpPr>
          <p:spPr>
            <a:xfrm>
              <a:off x="-61194028" y="586856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4" name="Ellipse 403">
              <a:extLst>
                <a:ext uri="{FF2B5EF4-FFF2-40B4-BE49-F238E27FC236}">
                  <a16:creationId xmlns:a16="http://schemas.microsoft.com/office/drawing/2014/main" id="{BE5EBF74-26CC-5313-ABAF-BC4E45422181}"/>
                </a:ext>
              </a:extLst>
            </p:cNvPr>
            <p:cNvSpPr/>
            <p:nvPr/>
          </p:nvSpPr>
          <p:spPr>
            <a:xfrm>
              <a:off x="-61349748" y="586880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5" name="Ellipse 404">
              <a:extLst>
                <a:ext uri="{FF2B5EF4-FFF2-40B4-BE49-F238E27FC236}">
                  <a16:creationId xmlns:a16="http://schemas.microsoft.com/office/drawing/2014/main" id="{F8DDC9E9-30CD-3F73-902E-2D03CE5F1687}"/>
                </a:ext>
              </a:extLst>
            </p:cNvPr>
            <p:cNvSpPr/>
            <p:nvPr/>
          </p:nvSpPr>
          <p:spPr>
            <a:xfrm>
              <a:off x="-61505227" y="694556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6" name="Ellipse 405">
              <a:extLst>
                <a:ext uri="{FF2B5EF4-FFF2-40B4-BE49-F238E27FC236}">
                  <a16:creationId xmlns:a16="http://schemas.microsoft.com/office/drawing/2014/main" id="{60E5D505-DC3D-94CD-2125-498AD341F2BF}"/>
                </a:ext>
              </a:extLst>
            </p:cNvPr>
            <p:cNvSpPr/>
            <p:nvPr/>
          </p:nvSpPr>
          <p:spPr>
            <a:xfrm>
              <a:off x="-61349748" y="694589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7" name="Ellipse 406">
              <a:extLst>
                <a:ext uri="{FF2B5EF4-FFF2-40B4-BE49-F238E27FC236}">
                  <a16:creationId xmlns:a16="http://schemas.microsoft.com/office/drawing/2014/main" id="{2C052ED0-074E-BB06-B15F-EFBCB5A37A52}"/>
                </a:ext>
              </a:extLst>
            </p:cNvPr>
            <p:cNvSpPr/>
            <p:nvPr/>
          </p:nvSpPr>
          <p:spPr>
            <a:xfrm>
              <a:off x="-61194108" y="694556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8" name="Ellipse 407">
              <a:extLst>
                <a:ext uri="{FF2B5EF4-FFF2-40B4-BE49-F238E27FC236}">
                  <a16:creationId xmlns:a16="http://schemas.microsoft.com/office/drawing/2014/main" id="{85F582DE-A682-5E22-7494-8D183D3E2C99}"/>
                </a:ext>
              </a:extLst>
            </p:cNvPr>
            <p:cNvSpPr/>
            <p:nvPr/>
          </p:nvSpPr>
          <p:spPr>
            <a:xfrm>
              <a:off x="-61039032" y="694564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9" name="Ellipse 408">
              <a:extLst>
                <a:ext uri="{FF2B5EF4-FFF2-40B4-BE49-F238E27FC236}">
                  <a16:creationId xmlns:a16="http://schemas.microsoft.com/office/drawing/2014/main" id="{B3B3F6F0-BD0A-0A60-D565-9AB1A7854986}"/>
                </a:ext>
              </a:extLst>
            </p:cNvPr>
            <p:cNvSpPr/>
            <p:nvPr/>
          </p:nvSpPr>
          <p:spPr>
            <a:xfrm>
              <a:off x="-59250864" y="761896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" name="Ellipse 409">
              <a:extLst>
                <a:ext uri="{FF2B5EF4-FFF2-40B4-BE49-F238E27FC236}">
                  <a16:creationId xmlns:a16="http://schemas.microsoft.com/office/drawing/2014/main" id="{8A6401AD-F7A1-2E50-9C0D-D2A888600AA9}"/>
                </a:ext>
              </a:extLst>
            </p:cNvPr>
            <p:cNvSpPr/>
            <p:nvPr/>
          </p:nvSpPr>
          <p:spPr>
            <a:xfrm>
              <a:off x="-59716978" y="761872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" name="Ellipse 410">
              <a:extLst>
                <a:ext uri="{FF2B5EF4-FFF2-40B4-BE49-F238E27FC236}">
                  <a16:creationId xmlns:a16="http://schemas.microsoft.com/office/drawing/2014/main" id="{73966F19-7EAA-7239-96DF-ABA8BA9CC362}"/>
                </a:ext>
              </a:extLst>
            </p:cNvPr>
            <p:cNvSpPr/>
            <p:nvPr/>
          </p:nvSpPr>
          <p:spPr>
            <a:xfrm>
              <a:off x="-60494614" y="761872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2" name="Ellipse 411">
              <a:extLst>
                <a:ext uri="{FF2B5EF4-FFF2-40B4-BE49-F238E27FC236}">
                  <a16:creationId xmlns:a16="http://schemas.microsoft.com/office/drawing/2014/main" id="{45900D6C-CE1A-EA64-5BF9-A26DC424598E}"/>
                </a:ext>
              </a:extLst>
            </p:cNvPr>
            <p:cNvSpPr/>
            <p:nvPr/>
          </p:nvSpPr>
          <p:spPr>
            <a:xfrm>
              <a:off x="-60416875" y="694556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3" name="Ellipse 412">
              <a:extLst>
                <a:ext uri="{FF2B5EF4-FFF2-40B4-BE49-F238E27FC236}">
                  <a16:creationId xmlns:a16="http://schemas.microsoft.com/office/drawing/2014/main" id="{9FE1AF10-E293-57A7-E10D-4ACD97206815}"/>
                </a:ext>
              </a:extLst>
            </p:cNvPr>
            <p:cNvSpPr/>
            <p:nvPr/>
          </p:nvSpPr>
          <p:spPr>
            <a:xfrm>
              <a:off x="-60650013" y="761896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4" name="Ellipse 413">
              <a:extLst>
                <a:ext uri="{FF2B5EF4-FFF2-40B4-BE49-F238E27FC236}">
                  <a16:creationId xmlns:a16="http://schemas.microsoft.com/office/drawing/2014/main" id="{DA3B7F33-203C-D738-9E59-FDD036B0D3C2}"/>
                </a:ext>
              </a:extLst>
            </p:cNvPr>
            <p:cNvSpPr/>
            <p:nvPr/>
          </p:nvSpPr>
          <p:spPr>
            <a:xfrm>
              <a:off x="-60960970" y="761896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5" name="Ellipse 414">
              <a:extLst>
                <a:ext uri="{FF2B5EF4-FFF2-40B4-BE49-F238E27FC236}">
                  <a16:creationId xmlns:a16="http://schemas.microsoft.com/office/drawing/2014/main" id="{53781107-2279-F318-1C53-91FE61219BAE}"/>
                </a:ext>
              </a:extLst>
            </p:cNvPr>
            <p:cNvSpPr/>
            <p:nvPr/>
          </p:nvSpPr>
          <p:spPr>
            <a:xfrm>
              <a:off x="-61116127" y="761872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6" name="Ellipse 415">
              <a:extLst>
                <a:ext uri="{FF2B5EF4-FFF2-40B4-BE49-F238E27FC236}">
                  <a16:creationId xmlns:a16="http://schemas.microsoft.com/office/drawing/2014/main" id="{660937D7-23A3-2C49-64F7-1E1645020BC4}"/>
                </a:ext>
              </a:extLst>
            </p:cNvPr>
            <p:cNvSpPr/>
            <p:nvPr/>
          </p:nvSpPr>
          <p:spPr>
            <a:xfrm>
              <a:off x="-59794960" y="694556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7" name="Ellipse 416">
              <a:extLst>
                <a:ext uri="{FF2B5EF4-FFF2-40B4-BE49-F238E27FC236}">
                  <a16:creationId xmlns:a16="http://schemas.microsoft.com/office/drawing/2014/main" id="{1AFB77DA-9B04-DD2A-2330-3F67E80C35B7}"/>
                </a:ext>
              </a:extLst>
            </p:cNvPr>
            <p:cNvSpPr/>
            <p:nvPr/>
          </p:nvSpPr>
          <p:spPr>
            <a:xfrm>
              <a:off x="-61427165" y="761880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8" name="Ellipse 417">
              <a:extLst>
                <a:ext uri="{FF2B5EF4-FFF2-40B4-BE49-F238E27FC236}">
                  <a16:creationId xmlns:a16="http://schemas.microsoft.com/office/drawing/2014/main" id="{CD7DE7FF-687B-0B5C-B8A2-F6AF0AD8B937}"/>
                </a:ext>
              </a:extLst>
            </p:cNvPr>
            <p:cNvSpPr/>
            <p:nvPr/>
          </p:nvSpPr>
          <p:spPr>
            <a:xfrm>
              <a:off x="-61583127" y="761880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9" name="Ellipse 418">
              <a:extLst>
                <a:ext uri="{FF2B5EF4-FFF2-40B4-BE49-F238E27FC236}">
                  <a16:creationId xmlns:a16="http://schemas.microsoft.com/office/drawing/2014/main" id="{D82F905F-9DF1-4545-628F-116D8EC28A19}"/>
                </a:ext>
              </a:extLst>
            </p:cNvPr>
            <p:cNvSpPr/>
            <p:nvPr/>
          </p:nvSpPr>
          <p:spPr>
            <a:xfrm>
              <a:off x="-61894085" y="761880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0" name="Ellipse 419">
              <a:extLst>
                <a:ext uri="{FF2B5EF4-FFF2-40B4-BE49-F238E27FC236}">
                  <a16:creationId xmlns:a16="http://schemas.microsoft.com/office/drawing/2014/main" id="{DEC3461F-FF58-A43A-02DA-4BC31825BD3F}"/>
                </a:ext>
              </a:extLst>
            </p:cNvPr>
            <p:cNvSpPr/>
            <p:nvPr/>
          </p:nvSpPr>
          <p:spPr>
            <a:xfrm>
              <a:off x="-59172802" y="694564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1" name="Ellipse 420">
              <a:extLst>
                <a:ext uri="{FF2B5EF4-FFF2-40B4-BE49-F238E27FC236}">
                  <a16:creationId xmlns:a16="http://schemas.microsoft.com/office/drawing/2014/main" id="{BFC36F43-B41A-08E4-752C-E10EAC676E2E}"/>
                </a:ext>
              </a:extLst>
            </p:cNvPr>
            <p:cNvSpPr/>
            <p:nvPr/>
          </p:nvSpPr>
          <p:spPr>
            <a:xfrm>
              <a:off x="-59017726" y="694556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2" name="Ellipse 421">
              <a:extLst>
                <a:ext uri="{FF2B5EF4-FFF2-40B4-BE49-F238E27FC236}">
                  <a16:creationId xmlns:a16="http://schemas.microsoft.com/office/drawing/2014/main" id="{26BB8FAC-E9EF-8CFA-EE77-99C263FFBAE5}"/>
                </a:ext>
              </a:extLst>
            </p:cNvPr>
            <p:cNvSpPr/>
            <p:nvPr/>
          </p:nvSpPr>
          <p:spPr>
            <a:xfrm>
              <a:off x="-58861925" y="694589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3" name="Ellipse 422">
              <a:extLst>
                <a:ext uri="{FF2B5EF4-FFF2-40B4-BE49-F238E27FC236}">
                  <a16:creationId xmlns:a16="http://schemas.microsoft.com/office/drawing/2014/main" id="{FA5BEC26-AD2E-4DCF-0D34-AB8445F453EF}"/>
                </a:ext>
              </a:extLst>
            </p:cNvPr>
            <p:cNvSpPr/>
            <p:nvPr/>
          </p:nvSpPr>
          <p:spPr>
            <a:xfrm>
              <a:off x="-62360119" y="761896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4" name="Ellipse 423">
              <a:extLst>
                <a:ext uri="{FF2B5EF4-FFF2-40B4-BE49-F238E27FC236}">
                  <a16:creationId xmlns:a16="http://schemas.microsoft.com/office/drawing/2014/main" id="{0C2C1165-452A-8671-DE5A-6033258DC8C7}"/>
                </a:ext>
              </a:extLst>
            </p:cNvPr>
            <p:cNvSpPr/>
            <p:nvPr/>
          </p:nvSpPr>
          <p:spPr>
            <a:xfrm>
              <a:off x="-62515678" y="708026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5" name="Ellipse 424">
              <a:extLst>
                <a:ext uri="{FF2B5EF4-FFF2-40B4-BE49-F238E27FC236}">
                  <a16:creationId xmlns:a16="http://schemas.microsoft.com/office/drawing/2014/main" id="{EB70F3F4-235A-B7CC-C9EE-FD0E85C6E788}"/>
                </a:ext>
              </a:extLst>
            </p:cNvPr>
            <p:cNvSpPr/>
            <p:nvPr/>
          </p:nvSpPr>
          <p:spPr>
            <a:xfrm>
              <a:off x="-62515437" y="761872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6" name="Ellipse 425">
              <a:extLst>
                <a:ext uri="{FF2B5EF4-FFF2-40B4-BE49-F238E27FC236}">
                  <a16:creationId xmlns:a16="http://schemas.microsoft.com/office/drawing/2014/main" id="{5C727514-0CBF-FC6C-7CCD-A9DC10F65456}"/>
                </a:ext>
              </a:extLst>
            </p:cNvPr>
            <p:cNvSpPr/>
            <p:nvPr/>
          </p:nvSpPr>
          <p:spPr>
            <a:xfrm>
              <a:off x="-62671238" y="761888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7" name="Ellipse 426">
              <a:extLst>
                <a:ext uri="{FF2B5EF4-FFF2-40B4-BE49-F238E27FC236}">
                  <a16:creationId xmlns:a16="http://schemas.microsoft.com/office/drawing/2014/main" id="{230236CD-CE01-BDDB-0529-C5C5D3124921}"/>
                </a:ext>
              </a:extLst>
            </p:cNvPr>
            <p:cNvSpPr/>
            <p:nvPr/>
          </p:nvSpPr>
          <p:spPr>
            <a:xfrm>
              <a:off x="-58862167" y="748427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8" name="Ellipse 427">
              <a:extLst>
                <a:ext uri="{FF2B5EF4-FFF2-40B4-BE49-F238E27FC236}">
                  <a16:creationId xmlns:a16="http://schemas.microsoft.com/office/drawing/2014/main" id="{2102FC4A-2CA7-B149-6EE9-4B63107CC9E6}"/>
                </a:ext>
              </a:extLst>
            </p:cNvPr>
            <p:cNvSpPr/>
            <p:nvPr/>
          </p:nvSpPr>
          <p:spPr>
            <a:xfrm>
              <a:off x="-62593176" y="586856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9" name="Ellipse 428">
              <a:extLst>
                <a:ext uri="{FF2B5EF4-FFF2-40B4-BE49-F238E27FC236}">
                  <a16:creationId xmlns:a16="http://schemas.microsoft.com/office/drawing/2014/main" id="{156C683E-3DC2-3FF0-9D1F-9F5A2C17C585}"/>
                </a:ext>
              </a:extLst>
            </p:cNvPr>
            <p:cNvSpPr/>
            <p:nvPr/>
          </p:nvSpPr>
          <p:spPr>
            <a:xfrm>
              <a:off x="-62671238" y="573403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0" name="Ellipse 429">
              <a:extLst>
                <a:ext uri="{FF2B5EF4-FFF2-40B4-BE49-F238E27FC236}">
                  <a16:creationId xmlns:a16="http://schemas.microsoft.com/office/drawing/2014/main" id="{8B173517-BD91-B79D-3337-5F82FCC18DFA}"/>
                </a:ext>
              </a:extLst>
            </p:cNvPr>
            <p:cNvSpPr/>
            <p:nvPr/>
          </p:nvSpPr>
          <p:spPr>
            <a:xfrm>
              <a:off x="-62360119" y="573411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1" name="Ellipse 430">
              <a:extLst>
                <a:ext uri="{FF2B5EF4-FFF2-40B4-BE49-F238E27FC236}">
                  <a16:creationId xmlns:a16="http://schemas.microsoft.com/office/drawing/2014/main" id="{F44D6830-151A-3ADD-E4E7-3D37D0AD8E1E}"/>
                </a:ext>
              </a:extLst>
            </p:cNvPr>
            <p:cNvSpPr/>
            <p:nvPr/>
          </p:nvSpPr>
          <p:spPr>
            <a:xfrm>
              <a:off x="-61349668" y="748427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2" name="Ellipse 431">
              <a:extLst>
                <a:ext uri="{FF2B5EF4-FFF2-40B4-BE49-F238E27FC236}">
                  <a16:creationId xmlns:a16="http://schemas.microsoft.com/office/drawing/2014/main" id="{4277B8EE-BCDA-F648-E6C6-6FCFE6554423}"/>
                </a:ext>
              </a:extLst>
            </p:cNvPr>
            <p:cNvSpPr/>
            <p:nvPr/>
          </p:nvSpPr>
          <p:spPr>
            <a:xfrm>
              <a:off x="-62204721" y="573370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3" name="Ellipse 432">
              <a:extLst>
                <a:ext uri="{FF2B5EF4-FFF2-40B4-BE49-F238E27FC236}">
                  <a16:creationId xmlns:a16="http://schemas.microsoft.com/office/drawing/2014/main" id="{DB7BDA79-9825-DCED-C3CD-E228E3E22AAE}"/>
                </a:ext>
              </a:extLst>
            </p:cNvPr>
            <p:cNvSpPr/>
            <p:nvPr/>
          </p:nvSpPr>
          <p:spPr>
            <a:xfrm>
              <a:off x="-61116530" y="708026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4" name="Ellipse 433">
              <a:extLst>
                <a:ext uri="{FF2B5EF4-FFF2-40B4-BE49-F238E27FC236}">
                  <a16:creationId xmlns:a16="http://schemas.microsoft.com/office/drawing/2014/main" id="{FC1521FB-752A-B0C4-ACB2-0B62073DDF7B}"/>
                </a:ext>
              </a:extLst>
            </p:cNvPr>
            <p:cNvSpPr/>
            <p:nvPr/>
          </p:nvSpPr>
          <p:spPr>
            <a:xfrm>
              <a:off x="-58784347" y="734973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5" name="Ellipse 434">
              <a:extLst>
                <a:ext uri="{FF2B5EF4-FFF2-40B4-BE49-F238E27FC236}">
                  <a16:creationId xmlns:a16="http://schemas.microsoft.com/office/drawing/2014/main" id="{56850B8B-BD44-C0A1-A3EF-6E7B00B70BCC}"/>
                </a:ext>
              </a:extLst>
            </p:cNvPr>
            <p:cNvSpPr/>
            <p:nvPr/>
          </p:nvSpPr>
          <p:spPr>
            <a:xfrm>
              <a:off x="-59095385" y="734989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6" name="Ellipse 435">
              <a:extLst>
                <a:ext uri="{FF2B5EF4-FFF2-40B4-BE49-F238E27FC236}">
                  <a16:creationId xmlns:a16="http://schemas.microsoft.com/office/drawing/2014/main" id="{08616B10-79F7-0C44-DBE2-636C02DE4D20}"/>
                </a:ext>
              </a:extLst>
            </p:cNvPr>
            <p:cNvSpPr/>
            <p:nvPr/>
          </p:nvSpPr>
          <p:spPr>
            <a:xfrm>
              <a:off x="-61583127" y="573394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7" name="Ellipse 436">
              <a:extLst>
                <a:ext uri="{FF2B5EF4-FFF2-40B4-BE49-F238E27FC236}">
                  <a16:creationId xmlns:a16="http://schemas.microsoft.com/office/drawing/2014/main" id="{635EE95C-BC8F-EC90-D21E-F11032BDE8B7}"/>
                </a:ext>
              </a:extLst>
            </p:cNvPr>
            <p:cNvSpPr/>
            <p:nvPr/>
          </p:nvSpPr>
          <p:spPr>
            <a:xfrm>
              <a:off x="-60494453" y="708026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8" name="Ellipse 437">
              <a:extLst>
                <a:ext uri="{FF2B5EF4-FFF2-40B4-BE49-F238E27FC236}">
                  <a16:creationId xmlns:a16="http://schemas.microsoft.com/office/drawing/2014/main" id="{1D72E588-2690-13B6-3AA9-07DA4ACD7547}"/>
                </a:ext>
              </a:extLst>
            </p:cNvPr>
            <p:cNvSpPr/>
            <p:nvPr/>
          </p:nvSpPr>
          <p:spPr>
            <a:xfrm>
              <a:off x="-61427165" y="573394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9" name="Ellipse 438">
              <a:extLst>
                <a:ext uri="{FF2B5EF4-FFF2-40B4-BE49-F238E27FC236}">
                  <a16:creationId xmlns:a16="http://schemas.microsoft.com/office/drawing/2014/main" id="{D7732CA2-FB49-8DDD-DF2B-AFF2EFCC2E4E}"/>
                </a:ext>
              </a:extLst>
            </p:cNvPr>
            <p:cNvSpPr/>
            <p:nvPr/>
          </p:nvSpPr>
          <p:spPr>
            <a:xfrm>
              <a:off x="-61116127" y="573386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0" name="Ellipse 439">
              <a:extLst>
                <a:ext uri="{FF2B5EF4-FFF2-40B4-BE49-F238E27FC236}">
                  <a16:creationId xmlns:a16="http://schemas.microsoft.com/office/drawing/2014/main" id="{12FF72F1-6B61-8A59-0A44-EDF692260F94}"/>
                </a:ext>
              </a:extLst>
            </p:cNvPr>
            <p:cNvSpPr/>
            <p:nvPr/>
          </p:nvSpPr>
          <p:spPr>
            <a:xfrm>
              <a:off x="-60805492" y="573370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1" name="Ellipse 440">
              <a:extLst>
                <a:ext uri="{FF2B5EF4-FFF2-40B4-BE49-F238E27FC236}">
                  <a16:creationId xmlns:a16="http://schemas.microsoft.com/office/drawing/2014/main" id="{4A2B3A04-ACD4-4CDA-A0D8-12563F877AC7}"/>
                </a:ext>
              </a:extLst>
            </p:cNvPr>
            <p:cNvSpPr/>
            <p:nvPr/>
          </p:nvSpPr>
          <p:spPr>
            <a:xfrm>
              <a:off x="-60494614" y="573386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2" name="Ellipse 441">
              <a:extLst>
                <a:ext uri="{FF2B5EF4-FFF2-40B4-BE49-F238E27FC236}">
                  <a16:creationId xmlns:a16="http://schemas.microsoft.com/office/drawing/2014/main" id="{D4ADF2A8-BDA8-0D8C-C0DA-E81E7C36ED3D}"/>
                </a:ext>
              </a:extLst>
            </p:cNvPr>
            <p:cNvSpPr/>
            <p:nvPr/>
          </p:nvSpPr>
          <p:spPr>
            <a:xfrm>
              <a:off x="-59717381" y="708026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3" name="Ellipse 442">
              <a:extLst>
                <a:ext uri="{FF2B5EF4-FFF2-40B4-BE49-F238E27FC236}">
                  <a16:creationId xmlns:a16="http://schemas.microsoft.com/office/drawing/2014/main" id="{27F6FC70-1A5D-7DDA-77A8-7BA50E12874B}"/>
                </a:ext>
              </a:extLst>
            </p:cNvPr>
            <p:cNvSpPr/>
            <p:nvPr/>
          </p:nvSpPr>
          <p:spPr>
            <a:xfrm>
              <a:off x="-61116369" y="734989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4" name="Ellipse 443">
              <a:extLst>
                <a:ext uri="{FF2B5EF4-FFF2-40B4-BE49-F238E27FC236}">
                  <a16:creationId xmlns:a16="http://schemas.microsoft.com/office/drawing/2014/main" id="{EE8AFEB1-BC33-6FB7-1CD1-B69AAD9268C3}"/>
                </a:ext>
              </a:extLst>
            </p:cNvPr>
            <p:cNvSpPr/>
            <p:nvPr/>
          </p:nvSpPr>
          <p:spPr>
            <a:xfrm>
              <a:off x="-61427326" y="734973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5" name="Ellipse 444">
              <a:extLst>
                <a:ext uri="{FF2B5EF4-FFF2-40B4-BE49-F238E27FC236}">
                  <a16:creationId xmlns:a16="http://schemas.microsoft.com/office/drawing/2014/main" id="{0026E444-5880-FB92-E806-57039C262FA7}"/>
                </a:ext>
              </a:extLst>
            </p:cNvPr>
            <p:cNvSpPr/>
            <p:nvPr/>
          </p:nvSpPr>
          <p:spPr>
            <a:xfrm>
              <a:off x="-62049242" y="734933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6" name="Ellipse 445">
              <a:extLst>
                <a:ext uri="{FF2B5EF4-FFF2-40B4-BE49-F238E27FC236}">
                  <a16:creationId xmlns:a16="http://schemas.microsoft.com/office/drawing/2014/main" id="{58B7FAFB-08DE-681D-C10E-3E6B8E934DC1}"/>
                </a:ext>
              </a:extLst>
            </p:cNvPr>
            <p:cNvSpPr/>
            <p:nvPr/>
          </p:nvSpPr>
          <p:spPr>
            <a:xfrm>
              <a:off x="-59095305" y="708026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7" name="Ellipse 446">
              <a:extLst>
                <a:ext uri="{FF2B5EF4-FFF2-40B4-BE49-F238E27FC236}">
                  <a16:creationId xmlns:a16="http://schemas.microsoft.com/office/drawing/2014/main" id="{8F385026-D0C4-AC8F-7869-77FC1F7422A5}"/>
                </a:ext>
              </a:extLst>
            </p:cNvPr>
            <p:cNvSpPr/>
            <p:nvPr/>
          </p:nvSpPr>
          <p:spPr>
            <a:xfrm>
              <a:off x="-60183818" y="573394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8" name="Ellipse 447">
              <a:extLst>
                <a:ext uri="{FF2B5EF4-FFF2-40B4-BE49-F238E27FC236}">
                  <a16:creationId xmlns:a16="http://schemas.microsoft.com/office/drawing/2014/main" id="{E9EFE07A-4113-D1D2-2EE9-D3F764698230}"/>
                </a:ext>
              </a:extLst>
            </p:cNvPr>
            <p:cNvSpPr/>
            <p:nvPr/>
          </p:nvSpPr>
          <p:spPr>
            <a:xfrm>
              <a:off x="-60028017" y="573394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9" name="Ellipse 448">
              <a:extLst>
                <a:ext uri="{FF2B5EF4-FFF2-40B4-BE49-F238E27FC236}">
                  <a16:creationId xmlns:a16="http://schemas.microsoft.com/office/drawing/2014/main" id="{F84514F6-CCA8-B8C8-13EF-EBD3435374BB}"/>
                </a:ext>
              </a:extLst>
            </p:cNvPr>
            <p:cNvSpPr/>
            <p:nvPr/>
          </p:nvSpPr>
          <p:spPr>
            <a:xfrm>
              <a:off x="-59716978" y="573386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0" name="Ellipse 449">
              <a:extLst>
                <a:ext uri="{FF2B5EF4-FFF2-40B4-BE49-F238E27FC236}">
                  <a16:creationId xmlns:a16="http://schemas.microsoft.com/office/drawing/2014/main" id="{F6DC5ED0-2801-232E-2A0B-555442C10E7A}"/>
                </a:ext>
              </a:extLst>
            </p:cNvPr>
            <p:cNvSpPr/>
            <p:nvPr/>
          </p:nvSpPr>
          <p:spPr>
            <a:xfrm>
              <a:off x="-62437858" y="721496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1" name="Ellipse 450">
              <a:extLst>
                <a:ext uri="{FF2B5EF4-FFF2-40B4-BE49-F238E27FC236}">
                  <a16:creationId xmlns:a16="http://schemas.microsoft.com/office/drawing/2014/main" id="{72D89C9E-2374-C7FA-EDA8-E3375D3EEF39}"/>
                </a:ext>
              </a:extLst>
            </p:cNvPr>
            <p:cNvSpPr/>
            <p:nvPr/>
          </p:nvSpPr>
          <p:spPr>
            <a:xfrm>
              <a:off x="-59406262" y="573370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2" name="Ellipse 451">
              <a:extLst>
                <a:ext uri="{FF2B5EF4-FFF2-40B4-BE49-F238E27FC236}">
                  <a16:creationId xmlns:a16="http://schemas.microsoft.com/office/drawing/2014/main" id="{8C364C29-1BAC-A069-67D3-549AD878A6B0}"/>
                </a:ext>
              </a:extLst>
            </p:cNvPr>
            <p:cNvSpPr/>
            <p:nvPr/>
          </p:nvSpPr>
          <p:spPr>
            <a:xfrm>
              <a:off x="-59172964" y="721496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3" name="Ellipse 452">
              <a:extLst>
                <a:ext uri="{FF2B5EF4-FFF2-40B4-BE49-F238E27FC236}">
                  <a16:creationId xmlns:a16="http://schemas.microsoft.com/office/drawing/2014/main" id="{4A6BF2A4-38C4-256A-DF93-4B047F7AABF0}"/>
                </a:ext>
              </a:extLst>
            </p:cNvPr>
            <p:cNvSpPr/>
            <p:nvPr/>
          </p:nvSpPr>
          <p:spPr>
            <a:xfrm>
              <a:off x="-58628707" y="573403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4" name="Ellipse 453">
              <a:extLst>
                <a:ext uri="{FF2B5EF4-FFF2-40B4-BE49-F238E27FC236}">
                  <a16:creationId xmlns:a16="http://schemas.microsoft.com/office/drawing/2014/main" id="{A8CE7E30-EAEC-B160-80DE-D6184420DB44}"/>
                </a:ext>
              </a:extLst>
            </p:cNvPr>
            <p:cNvSpPr/>
            <p:nvPr/>
          </p:nvSpPr>
          <p:spPr>
            <a:xfrm>
              <a:off x="-61816024" y="721512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5" name="Ellipse 454">
              <a:extLst>
                <a:ext uri="{FF2B5EF4-FFF2-40B4-BE49-F238E27FC236}">
                  <a16:creationId xmlns:a16="http://schemas.microsoft.com/office/drawing/2014/main" id="{67A02A23-2F93-BE8A-0115-1E3845AB7023}"/>
                </a:ext>
              </a:extLst>
            </p:cNvPr>
            <p:cNvSpPr/>
            <p:nvPr/>
          </p:nvSpPr>
          <p:spPr>
            <a:xfrm>
              <a:off x="-58784669" y="573394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6" name="Ellipse 455">
              <a:extLst>
                <a:ext uri="{FF2B5EF4-FFF2-40B4-BE49-F238E27FC236}">
                  <a16:creationId xmlns:a16="http://schemas.microsoft.com/office/drawing/2014/main" id="{ED78F2DD-3498-2D9B-0489-0BDFAEDC424E}"/>
                </a:ext>
              </a:extLst>
            </p:cNvPr>
            <p:cNvSpPr/>
            <p:nvPr/>
          </p:nvSpPr>
          <p:spPr>
            <a:xfrm>
              <a:off x="-59950438" y="721463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7" name="Ellipse 456">
              <a:extLst>
                <a:ext uri="{FF2B5EF4-FFF2-40B4-BE49-F238E27FC236}">
                  <a16:creationId xmlns:a16="http://schemas.microsoft.com/office/drawing/2014/main" id="{3C435E47-3B15-DAD6-853A-9F62AEB36234}"/>
                </a:ext>
              </a:extLst>
            </p:cNvPr>
            <p:cNvSpPr/>
            <p:nvPr/>
          </p:nvSpPr>
          <p:spPr>
            <a:xfrm>
              <a:off x="-59095466" y="573386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8" name="Ellipse 457">
              <a:extLst>
                <a:ext uri="{FF2B5EF4-FFF2-40B4-BE49-F238E27FC236}">
                  <a16:creationId xmlns:a16="http://schemas.microsoft.com/office/drawing/2014/main" id="{7D7A0344-5535-008F-3133-AE29341C7EC5}"/>
                </a:ext>
              </a:extLst>
            </p:cNvPr>
            <p:cNvSpPr/>
            <p:nvPr/>
          </p:nvSpPr>
          <p:spPr>
            <a:xfrm>
              <a:off x="-60105917" y="721504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9" name="Ellipse 458">
              <a:extLst>
                <a:ext uri="{FF2B5EF4-FFF2-40B4-BE49-F238E27FC236}">
                  <a16:creationId xmlns:a16="http://schemas.microsoft.com/office/drawing/2014/main" id="{6EFA6DA2-F6D5-D165-6709-B1836117605B}"/>
                </a:ext>
              </a:extLst>
            </p:cNvPr>
            <p:cNvSpPr/>
            <p:nvPr/>
          </p:nvSpPr>
          <p:spPr>
            <a:xfrm>
              <a:off x="-61038710" y="721496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0" name="Ellipse 459">
              <a:extLst>
                <a:ext uri="{FF2B5EF4-FFF2-40B4-BE49-F238E27FC236}">
                  <a16:creationId xmlns:a16="http://schemas.microsoft.com/office/drawing/2014/main" id="{212281A4-5B28-1F0D-F4C3-C88B0C36E900}"/>
                </a:ext>
              </a:extLst>
            </p:cNvPr>
            <p:cNvSpPr/>
            <p:nvPr/>
          </p:nvSpPr>
          <p:spPr>
            <a:xfrm>
              <a:off x="-60261316" y="721463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1" name="Ellipse 460">
              <a:extLst>
                <a:ext uri="{FF2B5EF4-FFF2-40B4-BE49-F238E27FC236}">
                  <a16:creationId xmlns:a16="http://schemas.microsoft.com/office/drawing/2014/main" id="{F7A9E76C-8933-E9DF-5FC3-DBF01516D466}"/>
                </a:ext>
              </a:extLst>
            </p:cNvPr>
            <p:cNvSpPr/>
            <p:nvPr/>
          </p:nvSpPr>
          <p:spPr>
            <a:xfrm>
              <a:off x="-57462857" y="963868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2" name="Ellipse 461">
              <a:extLst>
                <a:ext uri="{FF2B5EF4-FFF2-40B4-BE49-F238E27FC236}">
                  <a16:creationId xmlns:a16="http://schemas.microsoft.com/office/drawing/2014/main" id="{E9A9FF33-1236-1AFA-3F24-C47EC1AA5D5A}"/>
                </a:ext>
              </a:extLst>
            </p:cNvPr>
            <p:cNvSpPr/>
            <p:nvPr/>
          </p:nvSpPr>
          <p:spPr>
            <a:xfrm>
              <a:off x="-60572193" y="721487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3" name="Ellipse 462">
              <a:extLst>
                <a:ext uri="{FF2B5EF4-FFF2-40B4-BE49-F238E27FC236}">
                  <a16:creationId xmlns:a16="http://schemas.microsoft.com/office/drawing/2014/main" id="{8D40F41D-29E2-8718-08EE-F008AEB84763}"/>
                </a:ext>
              </a:extLst>
            </p:cNvPr>
            <p:cNvSpPr/>
            <p:nvPr/>
          </p:nvSpPr>
          <p:spPr>
            <a:xfrm>
              <a:off x="-60416794" y="721512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4" name="Ellipse 463">
              <a:extLst>
                <a:ext uri="{FF2B5EF4-FFF2-40B4-BE49-F238E27FC236}">
                  <a16:creationId xmlns:a16="http://schemas.microsoft.com/office/drawing/2014/main" id="{AB306596-6508-2A30-8D97-E3FE0D43E2A4}"/>
                </a:ext>
              </a:extLst>
            </p:cNvPr>
            <p:cNvSpPr/>
            <p:nvPr/>
          </p:nvSpPr>
          <p:spPr>
            <a:xfrm>
              <a:off x="-57618578" y="963827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5" name="Ellipse 464">
              <a:extLst>
                <a:ext uri="{FF2B5EF4-FFF2-40B4-BE49-F238E27FC236}">
                  <a16:creationId xmlns:a16="http://schemas.microsoft.com/office/drawing/2014/main" id="{647FE7B4-FD70-D675-9C18-7FF7D2EA30F8}"/>
                </a:ext>
              </a:extLst>
            </p:cNvPr>
            <p:cNvSpPr/>
            <p:nvPr/>
          </p:nvSpPr>
          <p:spPr>
            <a:xfrm>
              <a:off x="-58240090" y="963868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6" name="Ellipse 465">
              <a:extLst>
                <a:ext uri="{FF2B5EF4-FFF2-40B4-BE49-F238E27FC236}">
                  <a16:creationId xmlns:a16="http://schemas.microsoft.com/office/drawing/2014/main" id="{F92AD088-BDFA-B659-4753-173CD4AF3391}"/>
                </a:ext>
              </a:extLst>
            </p:cNvPr>
            <p:cNvSpPr/>
            <p:nvPr/>
          </p:nvSpPr>
          <p:spPr>
            <a:xfrm>
              <a:off x="-58939665" y="573419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7" name="Ellipse 466">
              <a:extLst>
                <a:ext uri="{FF2B5EF4-FFF2-40B4-BE49-F238E27FC236}">
                  <a16:creationId xmlns:a16="http://schemas.microsoft.com/office/drawing/2014/main" id="{FF7151C2-4734-F430-E185-93F600A6CB36}"/>
                </a:ext>
              </a:extLst>
            </p:cNvPr>
            <p:cNvSpPr/>
            <p:nvPr/>
          </p:nvSpPr>
          <p:spPr>
            <a:xfrm>
              <a:off x="-59794798" y="721512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8" name="Ellipse 467">
              <a:extLst>
                <a:ext uri="{FF2B5EF4-FFF2-40B4-BE49-F238E27FC236}">
                  <a16:creationId xmlns:a16="http://schemas.microsoft.com/office/drawing/2014/main" id="{0349635E-637F-06E6-ADDB-2A617A58885F}"/>
                </a:ext>
              </a:extLst>
            </p:cNvPr>
            <p:cNvSpPr/>
            <p:nvPr/>
          </p:nvSpPr>
          <p:spPr>
            <a:xfrm>
              <a:off x="-59639481" y="721487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9" name="Ellipse 468">
              <a:extLst>
                <a:ext uri="{FF2B5EF4-FFF2-40B4-BE49-F238E27FC236}">
                  <a16:creationId xmlns:a16="http://schemas.microsoft.com/office/drawing/2014/main" id="{BC9042B3-FC50-B937-193D-56C1308212C5}"/>
                </a:ext>
              </a:extLst>
            </p:cNvPr>
            <p:cNvSpPr/>
            <p:nvPr/>
          </p:nvSpPr>
          <p:spPr>
            <a:xfrm>
              <a:off x="-58395569" y="963835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0" name="Ellipse 469">
              <a:extLst>
                <a:ext uri="{FF2B5EF4-FFF2-40B4-BE49-F238E27FC236}">
                  <a16:creationId xmlns:a16="http://schemas.microsoft.com/office/drawing/2014/main" id="{55A0D7FB-5B36-95BE-3CB0-15C6C954B433}"/>
                </a:ext>
              </a:extLst>
            </p:cNvPr>
            <p:cNvSpPr/>
            <p:nvPr/>
          </p:nvSpPr>
          <p:spPr>
            <a:xfrm>
              <a:off x="-58862006" y="963868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1" name="Ellipse 470">
              <a:extLst>
                <a:ext uri="{FF2B5EF4-FFF2-40B4-BE49-F238E27FC236}">
                  <a16:creationId xmlns:a16="http://schemas.microsoft.com/office/drawing/2014/main" id="{97264042-3FEE-780D-4EA5-9D8A2CF854B6}"/>
                </a:ext>
              </a:extLst>
            </p:cNvPr>
            <p:cNvSpPr/>
            <p:nvPr/>
          </p:nvSpPr>
          <p:spPr>
            <a:xfrm>
              <a:off x="-60183496" y="600318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2" name="Ellipse 471">
              <a:extLst>
                <a:ext uri="{FF2B5EF4-FFF2-40B4-BE49-F238E27FC236}">
                  <a16:creationId xmlns:a16="http://schemas.microsoft.com/office/drawing/2014/main" id="{0A7E6F2E-20AE-38EF-C55F-643375142B0A}"/>
                </a:ext>
              </a:extLst>
            </p:cNvPr>
            <p:cNvSpPr/>
            <p:nvPr/>
          </p:nvSpPr>
          <p:spPr>
            <a:xfrm>
              <a:off x="-60028178" y="600318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3" name="Ellipse 472">
              <a:extLst>
                <a:ext uri="{FF2B5EF4-FFF2-40B4-BE49-F238E27FC236}">
                  <a16:creationId xmlns:a16="http://schemas.microsoft.com/office/drawing/2014/main" id="{9082F7DD-D1A6-DA99-D9FF-AB3E24E23AB6}"/>
                </a:ext>
              </a:extLst>
            </p:cNvPr>
            <p:cNvSpPr/>
            <p:nvPr/>
          </p:nvSpPr>
          <p:spPr>
            <a:xfrm>
              <a:off x="-62515517" y="492593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4" name="Ellipse 473">
              <a:extLst>
                <a:ext uri="{FF2B5EF4-FFF2-40B4-BE49-F238E27FC236}">
                  <a16:creationId xmlns:a16="http://schemas.microsoft.com/office/drawing/2014/main" id="{29704178-5810-5E56-5FE4-805DE0188316}"/>
                </a:ext>
              </a:extLst>
            </p:cNvPr>
            <p:cNvSpPr/>
            <p:nvPr/>
          </p:nvSpPr>
          <p:spPr>
            <a:xfrm>
              <a:off x="-61349668" y="963868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5" name="Ellipse 474">
              <a:extLst>
                <a:ext uri="{FF2B5EF4-FFF2-40B4-BE49-F238E27FC236}">
                  <a16:creationId xmlns:a16="http://schemas.microsoft.com/office/drawing/2014/main" id="{B48D477D-99AF-A4B7-0E4F-673BB9E03E1D}"/>
                </a:ext>
              </a:extLst>
            </p:cNvPr>
            <p:cNvSpPr/>
            <p:nvPr/>
          </p:nvSpPr>
          <p:spPr>
            <a:xfrm>
              <a:off x="-61816104" y="963835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6" name="Ellipse 475">
              <a:extLst>
                <a:ext uri="{FF2B5EF4-FFF2-40B4-BE49-F238E27FC236}">
                  <a16:creationId xmlns:a16="http://schemas.microsoft.com/office/drawing/2014/main" id="{4A709D2A-C28E-CF80-0DF9-063E0C71975D}"/>
                </a:ext>
              </a:extLst>
            </p:cNvPr>
            <p:cNvSpPr/>
            <p:nvPr/>
          </p:nvSpPr>
          <p:spPr>
            <a:xfrm>
              <a:off x="-61971583" y="963868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7" name="Ellipse 476">
              <a:extLst>
                <a:ext uri="{FF2B5EF4-FFF2-40B4-BE49-F238E27FC236}">
                  <a16:creationId xmlns:a16="http://schemas.microsoft.com/office/drawing/2014/main" id="{7657F169-E6D5-DE6F-F5B0-F1310777E160}"/>
                </a:ext>
              </a:extLst>
            </p:cNvPr>
            <p:cNvSpPr/>
            <p:nvPr/>
          </p:nvSpPr>
          <p:spPr>
            <a:xfrm>
              <a:off x="-58784266" y="708042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8" name="Ellipse 477">
              <a:extLst>
                <a:ext uri="{FF2B5EF4-FFF2-40B4-BE49-F238E27FC236}">
                  <a16:creationId xmlns:a16="http://schemas.microsoft.com/office/drawing/2014/main" id="{C19DA7A2-3B9A-F162-1582-57BCECD9AE4F}"/>
                </a:ext>
              </a:extLst>
            </p:cNvPr>
            <p:cNvSpPr/>
            <p:nvPr/>
          </p:nvSpPr>
          <p:spPr>
            <a:xfrm>
              <a:off x="-62593257" y="963827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9" name="Ellipse 478">
              <a:extLst>
                <a:ext uri="{FF2B5EF4-FFF2-40B4-BE49-F238E27FC236}">
                  <a16:creationId xmlns:a16="http://schemas.microsoft.com/office/drawing/2014/main" id="{ADA9B054-4C09-7BC5-C321-63F350932A43}"/>
                </a:ext>
              </a:extLst>
            </p:cNvPr>
            <p:cNvSpPr/>
            <p:nvPr/>
          </p:nvSpPr>
          <p:spPr>
            <a:xfrm>
              <a:off x="-57540516" y="950390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0" name="Ellipse 479">
              <a:extLst>
                <a:ext uri="{FF2B5EF4-FFF2-40B4-BE49-F238E27FC236}">
                  <a16:creationId xmlns:a16="http://schemas.microsoft.com/office/drawing/2014/main" id="{5AFE26E0-8913-1EA5-AF3F-4BECD7A45590}"/>
                </a:ext>
              </a:extLst>
            </p:cNvPr>
            <p:cNvSpPr/>
            <p:nvPr/>
          </p:nvSpPr>
          <p:spPr>
            <a:xfrm>
              <a:off x="-62049081" y="492625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1" name="Ellipse 480">
              <a:extLst>
                <a:ext uri="{FF2B5EF4-FFF2-40B4-BE49-F238E27FC236}">
                  <a16:creationId xmlns:a16="http://schemas.microsoft.com/office/drawing/2014/main" id="{0BC01394-E614-7D35-FE9C-3DB2222FA795}"/>
                </a:ext>
              </a:extLst>
            </p:cNvPr>
            <p:cNvSpPr/>
            <p:nvPr/>
          </p:nvSpPr>
          <p:spPr>
            <a:xfrm>
              <a:off x="-61893602" y="492601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2" name="Ellipse 481">
              <a:extLst>
                <a:ext uri="{FF2B5EF4-FFF2-40B4-BE49-F238E27FC236}">
                  <a16:creationId xmlns:a16="http://schemas.microsoft.com/office/drawing/2014/main" id="{4FA18E1C-85ED-923E-8993-A01643058115}"/>
                </a:ext>
              </a:extLst>
            </p:cNvPr>
            <p:cNvSpPr/>
            <p:nvPr/>
          </p:nvSpPr>
          <p:spPr>
            <a:xfrm>
              <a:off x="-58473631" y="950390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3" name="Ellipse 482">
              <a:extLst>
                <a:ext uri="{FF2B5EF4-FFF2-40B4-BE49-F238E27FC236}">
                  <a16:creationId xmlns:a16="http://schemas.microsoft.com/office/drawing/2014/main" id="{80D0EE07-8F72-3559-1F81-8381937E9523}"/>
                </a:ext>
              </a:extLst>
            </p:cNvPr>
            <p:cNvSpPr/>
            <p:nvPr/>
          </p:nvSpPr>
          <p:spPr>
            <a:xfrm>
              <a:off x="-58939665" y="950390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4" name="Ellipse 483">
              <a:extLst>
                <a:ext uri="{FF2B5EF4-FFF2-40B4-BE49-F238E27FC236}">
                  <a16:creationId xmlns:a16="http://schemas.microsoft.com/office/drawing/2014/main" id="{7C759109-C08A-1213-2B00-CC838856FBF4}"/>
                </a:ext>
              </a:extLst>
            </p:cNvPr>
            <p:cNvSpPr/>
            <p:nvPr/>
          </p:nvSpPr>
          <p:spPr>
            <a:xfrm>
              <a:off x="-61816024" y="613787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5" name="Ellipse 484">
              <a:extLst>
                <a:ext uri="{FF2B5EF4-FFF2-40B4-BE49-F238E27FC236}">
                  <a16:creationId xmlns:a16="http://schemas.microsoft.com/office/drawing/2014/main" id="{39F275DD-7C38-95F3-CDB6-B7637A98DFCB}"/>
                </a:ext>
              </a:extLst>
            </p:cNvPr>
            <p:cNvSpPr/>
            <p:nvPr/>
          </p:nvSpPr>
          <p:spPr>
            <a:xfrm>
              <a:off x="-59872780" y="950390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6" name="Ellipse 485">
              <a:extLst>
                <a:ext uri="{FF2B5EF4-FFF2-40B4-BE49-F238E27FC236}">
                  <a16:creationId xmlns:a16="http://schemas.microsoft.com/office/drawing/2014/main" id="{408B2EFF-6588-948C-EF4A-84ED0DE36258}"/>
                </a:ext>
              </a:extLst>
            </p:cNvPr>
            <p:cNvSpPr/>
            <p:nvPr/>
          </p:nvSpPr>
          <p:spPr>
            <a:xfrm>
              <a:off x="-60338813" y="950390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7" name="Ellipse 486">
              <a:extLst>
                <a:ext uri="{FF2B5EF4-FFF2-40B4-BE49-F238E27FC236}">
                  <a16:creationId xmlns:a16="http://schemas.microsoft.com/office/drawing/2014/main" id="{761A3FD0-51D9-368F-EA8C-01263BA2EEB1}"/>
                </a:ext>
              </a:extLst>
            </p:cNvPr>
            <p:cNvSpPr/>
            <p:nvPr/>
          </p:nvSpPr>
          <p:spPr>
            <a:xfrm>
              <a:off x="-62204640" y="600334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8" name="Ellipse 487">
              <a:extLst>
                <a:ext uri="{FF2B5EF4-FFF2-40B4-BE49-F238E27FC236}">
                  <a16:creationId xmlns:a16="http://schemas.microsoft.com/office/drawing/2014/main" id="{E412F0C5-4343-FF79-6D9B-7993781FD048}"/>
                </a:ext>
              </a:extLst>
            </p:cNvPr>
            <p:cNvSpPr/>
            <p:nvPr/>
          </p:nvSpPr>
          <p:spPr>
            <a:xfrm>
              <a:off x="-59717220" y="492593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9" name="Ellipse 488">
              <a:extLst>
                <a:ext uri="{FF2B5EF4-FFF2-40B4-BE49-F238E27FC236}">
                  <a16:creationId xmlns:a16="http://schemas.microsoft.com/office/drawing/2014/main" id="{30FC261F-9BBF-ACBA-2582-8DCEBF2D1AD4}"/>
                </a:ext>
              </a:extLst>
            </p:cNvPr>
            <p:cNvSpPr/>
            <p:nvPr/>
          </p:nvSpPr>
          <p:spPr>
            <a:xfrm>
              <a:off x="-61271928" y="573419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0" name="Ellipse 489">
              <a:extLst>
                <a:ext uri="{FF2B5EF4-FFF2-40B4-BE49-F238E27FC236}">
                  <a16:creationId xmlns:a16="http://schemas.microsoft.com/office/drawing/2014/main" id="{02AD921F-8908-3CAB-263E-5EF6B39270CA}"/>
                </a:ext>
              </a:extLst>
            </p:cNvPr>
            <p:cNvSpPr/>
            <p:nvPr/>
          </p:nvSpPr>
          <p:spPr>
            <a:xfrm>
              <a:off x="-61271928" y="950390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1" name="Ellipse 490">
              <a:extLst>
                <a:ext uri="{FF2B5EF4-FFF2-40B4-BE49-F238E27FC236}">
                  <a16:creationId xmlns:a16="http://schemas.microsoft.com/office/drawing/2014/main" id="{199B12AD-115B-5654-4240-7265772C34F0}"/>
                </a:ext>
              </a:extLst>
            </p:cNvPr>
            <p:cNvSpPr/>
            <p:nvPr/>
          </p:nvSpPr>
          <p:spPr>
            <a:xfrm>
              <a:off x="-60183737" y="734949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2" name="Ellipse 491">
              <a:extLst>
                <a:ext uri="{FF2B5EF4-FFF2-40B4-BE49-F238E27FC236}">
                  <a16:creationId xmlns:a16="http://schemas.microsoft.com/office/drawing/2014/main" id="{CFBE8FDA-7185-EA05-F264-B28F4479FCD8}"/>
                </a:ext>
              </a:extLst>
            </p:cNvPr>
            <p:cNvSpPr/>
            <p:nvPr/>
          </p:nvSpPr>
          <p:spPr>
            <a:xfrm>
              <a:off x="-60027936" y="734949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3" name="Ellipse 492">
              <a:extLst>
                <a:ext uri="{FF2B5EF4-FFF2-40B4-BE49-F238E27FC236}">
                  <a16:creationId xmlns:a16="http://schemas.microsoft.com/office/drawing/2014/main" id="{B93F9709-FE6D-53BC-A13A-543B0DC1C647}"/>
                </a:ext>
              </a:extLst>
            </p:cNvPr>
            <p:cNvSpPr/>
            <p:nvPr/>
          </p:nvSpPr>
          <p:spPr>
            <a:xfrm>
              <a:off x="-61738042" y="950390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4" name="Ellipse 493">
              <a:extLst>
                <a:ext uri="{FF2B5EF4-FFF2-40B4-BE49-F238E27FC236}">
                  <a16:creationId xmlns:a16="http://schemas.microsoft.com/office/drawing/2014/main" id="{DC3C0927-8ADA-A2C2-F37C-28DD3E2AD342}"/>
                </a:ext>
              </a:extLst>
            </p:cNvPr>
            <p:cNvSpPr/>
            <p:nvPr/>
          </p:nvSpPr>
          <p:spPr>
            <a:xfrm>
              <a:off x="-62515598" y="600326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5" name="Ellipse 494">
              <a:extLst>
                <a:ext uri="{FF2B5EF4-FFF2-40B4-BE49-F238E27FC236}">
                  <a16:creationId xmlns:a16="http://schemas.microsoft.com/office/drawing/2014/main" id="{B589FF1D-8A97-373F-35F6-AED6CB0DBC9C}"/>
                </a:ext>
              </a:extLst>
            </p:cNvPr>
            <p:cNvSpPr/>
            <p:nvPr/>
          </p:nvSpPr>
          <p:spPr>
            <a:xfrm>
              <a:off x="-62593257" y="506079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6" name="Ellipse 495">
              <a:extLst>
                <a:ext uri="{FF2B5EF4-FFF2-40B4-BE49-F238E27FC236}">
                  <a16:creationId xmlns:a16="http://schemas.microsoft.com/office/drawing/2014/main" id="{F4367C8B-79B7-DF19-3469-FABC7309567B}"/>
                </a:ext>
              </a:extLst>
            </p:cNvPr>
            <p:cNvSpPr/>
            <p:nvPr/>
          </p:nvSpPr>
          <p:spPr>
            <a:xfrm>
              <a:off x="-62671077" y="950390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7" name="Ellipse 496">
              <a:extLst>
                <a:ext uri="{FF2B5EF4-FFF2-40B4-BE49-F238E27FC236}">
                  <a16:creationId xmlns:a16="http://schemas.microsoft.com/office/drawing/2014/main" id="{0420A5DD-0AB1-6B5F-1428-96F19A531EB3}"/>
                </a:ext>
              </a:extLst>
            </p:cNvPr>
            <p:cNvSpPr/>
            <p:nvPr/>
          </p:nvSpPr>
          <p:spPr>
            <a:xfrm>
              <a:off x="-61893924" y="573386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8" name="Ellipse 497">
              <a:extLst>
                <a:ext uri="{FF2B5EF4-FFF2-40B4-BE49-F238E27FC236}">
                  <a16:creationId xmlns:a16="http://schemas.microsoft.com/office/drawing/2014/main" id="{11D311FB-182A-2109-2660-669BE5A05FE3}"/>
                </a:ext>
              </a:extLst>
            </p:cNvPr>
            <p:cNvSpPr/>
            <p:nvPr/>
          </p:nvSpPr>
          <p:spPr>
            <a:xfrm>
              <a:off x="-58317749" y="573386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9" name="Ellipse 498">
              <a:extLst>
                <a:ext uri="{FF2B5EF4-FFF2-40B4-BE49-F238E27FC236}">
                  <a16:creationId xmlns:a16="http://schemas.microsoft.com/office/drawing/2014/main" id="{9A82F82E-445A-9B76-E89F-8DFF20B88982}"/>
                </a:ext>
              </a:extLst>
            </p:cNvPr>
            <p:cNvSpPr/>
            <p:nvPr/>
          </p:nvSpPr>
          <p:spPr>
            <a:xfrm>
              <a:off x="-62127142" y="506079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0" name="Ellipse 499">
              <a:extLst>
                <a:ext uri="{FF2B5EF4-FFF2-40B4-BE49-F238E27FC236}">
                  <a16:creationId xmlns:a16="http://schemas.microsoft.com/office/drawing/2014/main" id="{AC46773C-0893-FCB3-304C-AA71BB5F965D}"/>
                </a:ext>
              </a:extLst>
            </p:cNvPr>
            <p:cNvSpPr/>
            <p:nvPr/>
          </p:nvSpPr>
          <p:spPr>
            <a:xfrm>
              <a:off x="-58240090" y="586888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1" name="Ellipse 500">
              <a:extLst>
                <a:ext uri="{FF2B5EF4-FFF2-40B4-BE49-F238E27FC236}">
                  <a16:creationId xmlns:a16="http://schemas.microsoft.com/office/drawing/2014/main" id="{675724DE-AEC6-3D0C-6C59-46B66FE4EC82}"/>
                </a:ext>
              </a:extLst>
            </p:cNvPr>
            <p:cNvSpPr/>
            <p:nvPr/>
          </p:nvSpPr>
          <p:spPr>
            <a:xfrm>
              <a:off x="-58395650" y="613787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2" name="Ellipse 501">
              <a:extLst>
                <a:ext uri="{FF2B5EF4-FFF2-40B4-BE49-F238E27FC236}">
                  <a16:creationId xmlns:a16="http://schemas.microsoft.com/office/drawing/2014/main" id="{D5E20C38-97AF-74DD-05FD-6E3BF46A21F1}"/>
                </a:ext>
              </a:extLst>
            </p:cNvPr>
            <p:cNvSpPr/>
            <p:nvPr/>
          </p:nvSpPr>
          <p:spPr>
            <a:xfrm>
              <a:off x="-62437858" y="748427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3" name="Ellipse 502">
              <a:extLst>
                <a:ext uri="{FF2B5EF4-FFF2-40B4-BE49-F238E27FC236}">
                  <a16:creationId xmlns:a16="http://schemas.microsoft.com/office/drawing/2014/main" id="{09006995-D1A7-1184-4CEA-9D0B61482DD1}"/>
                </a:ext>
              </a:extLst>
            </p:cNvPr>
            <p:cNvSpPr/>
            <p:nvPr/>
          </p:nvSpPr>
          <p:spPr>
            <a:xfrm>
              <a:off x="-59328362" y="936920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4" name="Ellipse 503">
              <a:extLst>
                <a:ext uri="{FF2B5EF4-FFF2-40B4-BE49-F238E27FC236}">
                  <a16:creationId xmlns:a16="http://schemas.microsoft.com/office/drawing/2014/main" id="{C1389786-EF3F-6F6D-348E-E0C51A06479B}"/>
                </a:ext>
              </a:extLst>
            </p:cNvPr>
            <p:cNvSpPr/>
            <p:nvPr/>
          </p:nvSpPr>
          <p:spPr>
            <a:xfrm>
              <a:off x="-62515598" y="627281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5" name="Ellipse 504">
              <a:extLst>
                <a:ext uri="{FF2B5EF4-FFF2-40B4-BE49-F238E27FC236}">
                  <a16:creationId xmlns:a16="http://schemas.microsoft.com/office/drawing/2014/main" id="{C4992037-F59F-84E5-EC65-9247E90B7B73}"/>
                </a:ext>
              </a:extLst>
            </p:cNvPr>
            <p:cNvSpPr/>
            <p:nvPr/>
          </p:nvSpPr>
          <p:spPr>
            <a:xfrm>
              <a:off x="-62204640" y="627281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6" name="Ellipse 505">
              <a:extLst>
                <a:ext uri="{FF2B5EF4-FFF2-40B4-BE49-F238E27FC236}">
                  <a16:creationId xmlns:a16="http://schemas.microsoft.com/office/drawing/2014/main" id="{92CB4996-F301-3AC6-1D50-40AC2206DC08}"/>
                </a:ext>
              </a:extLst>
            </p:cNvPr>
            <p:cNvSpPr/>
            <p:nvPr/>
          </p:nvSpPr>
          <p:spPr>
            <a:xfrm>
              <a:off x="-60883231" y="936920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7" name="Ellipse 506">
              <a:extLst>
                <a:ext uri="{FF2B5EF4-FFF2-40B4-BE49-F238E27FC236}">
                  <a16:creationId xmlns:a16="http://schemas.microsoft.com/office/drawing/2014/main" id="{583D7BE1-8D42-5138-5D8A-1DB51A89A21C}"/>
                </a:ext>
              </a:extLst>
            </p:cNvPr>
            <p:cNvSpPr/>
            <p:nvPr/>
          </p:nvSpPr>
          <p:spPr>
            <a:xfrm>
              <a:off x="-59328684" y="506087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8" name="Ellipse 507">
              <a:extLst>
                <a:ext uri="{FF2B5EF4-FFF2-40B4-BE49-F238E27FC236}">
                  <a16:creationId xmlns:a16="http://schemas.microsoft.com/office/drawing/2014/main" id="{03165964-5E7C-E55C-C237-3EA64D19C9BD}"/>
                </a:ext>
              </a:extLst>
            </p:cNvPr>
            <p:cNvSpPr/>
            <p:nvPr/>
          </p:nvSpPr>
          <p:spPr>
            <a:xfrm>
              <a:off x="-61116449" y="627281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9" name="Ellipse 508">
              <a:extLst>
                <a:ext uri="{FF2B5EF4-FFF2-40B4-BE49-F238E27FC236}">
                  <a16:creationId xmlns:a16="http://schemas.microsoft.com/office/drawing/2014/main" id="{BE05201E-21F9-6E2C-4E75-F34A2D04AE94}"/>
                </a:ext>
              </a:extLst>
            </p:cNvPr>
            <p:cNvSpPr/>
            <p:nvPr/>
          </p:nvSpPr>
          <p:spPr>
            <a:xfrm>
              <a:off x="-61427326" y="708042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0" name="Ellipse 509">
              <a:extLst>
                <a:ext uri="{FF2B5EF4-FFF2-40B4-BE49-F238E27FC236}">
                  <a16:creationId xmlns:a16="http://schemas.microsoft.com/office/drawing/2014/main" id="{E1F2DFC8-52A8-C326-4DBF-C0E3560B259E}"/>
                </a:ext>
              </a:extLst>
            </p:cNvPr>
            <p:cNvSpPr/>
            <p:nvPr/>
          </p:nvSpPr>
          <p:spPr>
            <a:xfrm>
              <a:off x="-58628707" y="923443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1" name="Ellipse 510">
              <a:extLst>
                <a:ext uri="{FF2B5EF4-FFF2-40B4-BE49-F238E27FC236}">
                  <a16:creationId xmlns:a16="http://schemas.microsoft.com/office/drawing/2014/main" id="{2F88A0D9-9657-7C56-5A65-E1ABE72E5FFF}"/>
                </a:ext>
              </a:extLst>
            </p:cNvPr>
            <p:cNvSpPr/>
            <p:nvPr/>
          </p:nvSpPr>
          <p:spPr>
            <a:xfrm>
              <a:off x="-60028097" y="923451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2" name="Ellipse 511">
              <a:extLst>
                <a:ext uri="{FF2B5EF4-FFF2-40B4-BE49-F238E27FC236}">
                  <a16:creationId xmlns:a16="http://schemas.microsoft.com/office/drawing/2014/main" id="{7670F20F-1F77-3BCF-B257-03E0288B62B2}"/>
                </a:ext>
              </a:extLst>
            </p:cNvPr>
            <p:cNvSpPr/>
            <p:nvPr/>
          </p:nvSpPr>
          <p:spPr>
            <a:xfrm>
              <a:off x="-60183576" y="923451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3" name="Ellipse 512">
              <a:extLst>
                <a:ext uri="{FF2B5EF4-FFF2-40B4-BE49-F238E27FC236}">
                  <a16:creationId xmlns:a16="http://schemas.microsoft.com/office/drawing/2014/main" id="{23148525-7597-FB63-0BAF-2F6739824D60}"/>
                </a:ext>
              </a:extLst>
            </p:cNvPr>
            <p:cNvSpPr/>
            <p:nvPr/>
          </p:nvSpPr>
          <p:spPr>
            <a:xfrm>
              <a:off x="-61582886" y="923443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4" name="Ellipse 513">
              <a:extLst>
                <a:ext uri="{FF2B5EF4-FFF2-40B4-BE49-F238E27FC236}">
                  <a16:creationId xmlns:a16="http://schemas.microsoft.com/office/drawing/2014/main" id="{65513E8D-41B9-F640-FA49-348BC57C1604}"/>
                </a:ext>
              </a:extLst>
            </p:cNvPr>
            <p:cNvSpPr/>
            <p:nvPr/>
          </p:nvSpPr>
          <p:spPr>
            <a:xfrm>
              <a:off x="-62671157" y="923435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5" name="Ellipse 514">
              <a:extLst>
                <a:ext uri="{FF2B5EF4-FFF2-40B4-BE49-F238E27FC236}">
                  <a16:creationId xmlns:a16="http://schemas.microsoft.com/office/drawing/2014/main" id="{E58B67A1-C2AB-FA71-9596-F68860A57D6B}"/>
                </a:ext>
              </a:extLst>
            </p:cNvPr>
            <p:cNvSpPr/>
            <p:nvPr/>
          </p:nvSpPr>
          <p:spPr>
            <a:xfrm>
              <a:off x="-59017565" y="910005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6" name="Ellipse 515">
              <a:extLst>
                <a:ext uri="{FF2B5EF4-FFF2-40B4-BE49-F238E27FC236}">
                  <a16:creationId xmlns:a16="http://schemas.microsoft.com/office/drawing/2014/main" id="{23E6B8E8-6574-C310-E882-05E8822FAD1C}"/>
                </a:ext>
              </a:extLst>
            </p:cNvPr>
            <p:cNvSpPr/>
            <p:nvPr/>
          </p:nvSpPr>
          <p:spPr>
            <a:xfrm>
              <a:off x="-59172883" y="909989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7" name="Ellipse 516">
              <a:extLst>
                <a:ext uri="{FF2B5EF4-FFF2-40B4-BE49-F238E27FC236}">
                  <a16:creationId xmlns:a16="http://schemas.microsoft.com/office/drawing/2014/main" id="{11F1138B-B57A-618F-1948-7DAD0407AF3B}"/>
                </a:ext>
              </a:extLst>
            </p:cNvPr>
            <p:cNvSpPr/>
            <p:nvPr/>
          </p:nvSpPr>
          <p:spPr>
            <a:xfrm>
              <a:off x="-59639481" y="909973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8" name="Ellipse 517">
              <a:extLst>
                <a:ext uri="{FF2B5EF4-FFF2-40B4-BE49-F238E27FC236}">
                  <a16:creationId xmlns:a16="http://schemas.microsoft.com/office/drawing/2014/main" id="{57C43405-78ED-8F24-E28B-37955FAD4036}"/>
                </a:ext>
              </a:extLst>
            </p:cNvPr>
            <p:cNvSpPr/>
            <p:nvPr/>
          </p:nvSpPr>
          <p:spPr>
            <a:xfrm>
              <a:off x="-60572193" y="909973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9" name="Ellipse 518">
              <a:extLst>
                <a:ext uri="{FF2B5EF4-FFF2-40B4-BE49-F238E27FC236}">
                  <a16:creationId xmlns:a16="http://schemas.microsoft.com/office/drawing/2014/main" id="{DC3C479F-E515-5ABF-79C8-FDC6835D8EBC}"/>
                </a:ext>
              </a:extLst>
            </p:cNvPr>
            <p:cNvSpPr/>
            <p:nvPr/>
          </p:nvSpPr>
          <p:spPr>
            <a:xfrm>
              <a:off x="-61194028" y="910005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0" name="Ellipse 519">
              <a:extLst>
                <a:ext uri="{FF2B5EF4-FFF2-40B4-BE49-F238E27FC236}">
                  <a16:creationId xmlns:a16="http://schemas.microsoft.com/office/drawing/2014/main" id="{66AFD795-723E-60C6-0BC1-69F3960D0147}"/>
                </a:ext>
              </a:extLst>
            </p:cNvPr>
            <p:cNvSpPr/>
            <p:nvPr/>
          </p:nvSpPr>
          <p:spPr>
            <a:xfrm>
              <a:off x="-61660545" y="640702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1" name="Ellipse 520">
              <a:extLst>
                <a:ext uri="{FF2B5EF4-FFF2-40B4-BE49-F238E27FC236}">
                  <a16:creationId xmlns:a16="http://schemas.microsoft.com/office/drawing/2014/main" id="{C34081A5-E180-C9E3-15E2-80E4B665FF3C}"/>
                </a:ext>
              </a:extLst>
            </p:cNvPr>
            <p:cNvSpPr/>
            <p:nvPr/>
          </p:nvSpPr>
          <p:spPr>
            <a:xfrm>
              <a:off x="-62437858" y="909989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2" name="Ellipse 521">
              <a:extLst>
                <a:ext uri="{FF2B5EF4-FFF2-40B4-BE49-F238E27FC236}">
                  <a16:creationId xmlns:a16="http://schemas.microsoft.com/office/drawing/2014/main" id="{4CA73D5C-D623-7946-A94E-A8C2B57AE261}"/>
                </a:ext>
              </a:extLst>
            </p:cNvPr>
            <p:cNvSpPr/>
            <p:nvPr/>
          </p:nvSpPr>
          <p:spPr>
            <a:xfrm>
              <a:off x="-62593176" y="910005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3" name="Ellipse 522">
              <a:extLst>
                <a:ext uri="{FF2B5EF4-FFF2-40B4-BE49-F238E27FC236}">
                  <a16:creationId xmlns:a16="http://schemas.microsoft.com/office/drawing/2014/main" id="{2870DAF5-2413-A3F4-80EE-FCD724541EFB}"/>
                </a:ext>
              </a:extLst>
            </p:cNvPr>
            <p:cNvSpPr/>
            <p:nvPr/>
          </p:nvSpPr>
          <p:spPr>
            <a:xfrm>
              <a:off x="-58784266" y="896528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4" name="Ellipse 523">
              <a:extLst>
                <a:ext uri="{FF2B5EF4-FFF2-40B4-BE49-F238E27FC236}">
                  <a16:creationId xmlns:a16="http://schemas.microsoft.com/office/drawing/2014/main" id="{30917448-221D-9151-2757-57B1FC44885B}"/>
                </a:ext>
              </a:extLst>
            </p:cNvPr>
            <p:cNvSpPr/>
            <p:nvPr/>
          </p:nvSpPr>
          <p:spPr>
            <a:xfrm>
              <a:off x="-61349587" y="640702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5" name="Ellipse 524">
              <a:extLst>
                <a:ext uri="{FF2B5EF4-FFF2-40B4-BE49-F238E27FC236}">
                  <a16:creationId xmlns:a16="http://schemas.microsoft.com/office/drawing/2014/main" id="{8FDCEA5E-1C3D-7BF1-856E-D9D39B6E6D74}"/>
                </a:ext>
              </a:extLst>
            </p:cNvPr>
            <p:cNvSpPr/>
            <p:nvPr/>
          </p:nvSpPr>
          <p:spPr>
            <a:xfrm>
              <a:off x="-61427326" y="896528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6" name="Ellipse 525">
              <a:extLst>
                <a:ext uri="{FF2B5EF4-FFF2-40B4-BE49-F238E27FC236}">
                  <a16:creationId xmlns:a16="http://schemas.microsoft.com/office/drawing/2014/main" id="{E7F73D58-04C4-F332-0364-B96CD2DB7DBA}"/>
                </a:ext>
              </a:extLst>
            </p:cNvPr>
            <p:cNvSpPr/>
            <p:nvPr/>
          </p:nvSpPr>
          <p:spPr>
            <a:xfrm>
              <a:off x="-58240332" y="883074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7" name="Ellipse 526">
              <a:extLst>
                <a:ext uri="{FF2B5EF4-FFF2-40B4-BE49-F238E27FC236}">
                  <a16:creationId xmlns:a16="http://schemas.microsoft.com/office/drawing/2014/main" id="{D768BBB7-9D9E-B2FF-0122-0C5D3CA75D7D}"/>
                </a:ext>
              </a:extLst>
            </p:cNvPr>
            <p:cNvSpPr/>
            <p:nvPr/>
          </p:nvSpPr>
          <p:spPr>
            <a:xfrm>
              <a:off x="-60261235" y="640702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8" name="Ellipse 527">
              <a:extLst>
                <a:ext uri="{FF2B5EF4-FFF2-40B4-BE49-F238E27FC236}">
                  <a16:creationId xmlns:a16="http://schemas.microsoft.com/office/drawing/2014/main" id="{82234D84-388E-70A2-E187-306463D296C5}"/>
                </a:ext>
              </a:extLst>
            </p:cNvPr>
            <p:cNvSpPr/>
            <p:nvPr/>
          </p:nvSpPr>
          <p:spPr>
            <a:xfrm>
              <a:off x="-59328684" y="883058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9" name="Ellipse 528">
              <a:extLst>
                <a:ext uri="{FF2B5EF4-FFF2-40B4-BE49-F238E27FC236}">
                  <a16:creationId xmlns:a16="http://schemas.microsoft.com/office/drawing/2014/main" id="{CF9E786F-7D9A-F5F8-7087-1036082F3CD0}"/>
                </a:ext>
              </a:extLst>
            </p:cNvPr>
            <p:cNvSpPr/>
            <p:nvPr/>
          </p:nvSpPr>
          <p:spPr>
            <a:xfrm>
              <a:off x="-59483760" y="883058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0" name="Ellipse 529">
              <a:extLst>
                <a:ext uri="{FF2B5EF4-FFF2-40B4-BE49-F238E27FC236}">
                  <a16:creationId xmlns:a16="http://schemas.microsoft.com/office/drawing/2014/main" id="{6D368058-7DF1-C2C3-1FA1-EEE2C7A00CD9}"/>
                </a:ext>
              </a:extLst>
            </p:cNvPr>
            <p:cNvSpPr/>
            <p:nvPr/>
          </p:nvSpPr>
          <p:spPr>
            <a:xfrm>
              <a:off x="-59950438" y="640702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1" name="Ellipse 530">
              <a:extLst>
                <a:ext uri="{FF2B5EF4-FFF2-40B4-BE49-F238E27FC236}">
                  <a16:creationId xmlns:a16="http://schemas.microsoft.com/office/drawing/2014/main" id="{5AD1DF53-F4AF-5805-3BB1-C4F26E4B92E5}"/>
                </a:ext>
              </a:extLst>
            </p:cNvPr>
            <p:cNvSpPr/>
            <p:nvPr/>
          </p:nvSpPr>
          <p:spPr>
            <a:xfrm>
              <a:off x="-62282218" y="533026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2" name="Ellipse 531">
              <a:extLst>
                <a:ext uri="{FF2B5EF4-FFF2-40B4-BE49-F238E27FC236}">
                  <a16:creationId xmlns:a16="http://schemas.microsoft.com/office/drawing/2014/main" id="{CD9C9BCD-36FA-4417-50FE-A27BE3451B16}"/>
                </a:ext>
              </a:extLst>
            </p:cNvPr>
            <p:cNvSpPr/>
            <p:nvPr/>
          </p:nvSpPr>
          <p:spPr>
            <a:xfrm>
              <a:off x="-59328684" y="694572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3" name="Ellipse 532">
              <a:extLst>
                <a:ext uri="{FF2B5EF4-FFF2-40B4-BE49-F238E27FC236}">
                  <a16:creationId xmlns:a16="http://schemas.microsoft.com/office/drawing/2014/main" id="{E30188F3-65DF-38B7-DA9B-06FD7F95FA23}"/>
                </a:ext>
              </a:extLst>
            </p:cNvPr>
            <p:cNvSpPr/>
            <p:nvPr/>
          </p:nvSpPr>
          <p:spPr>
            <a:xfrm>
              <a:off x="-60727833" y="883058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4" name="Ellipse 533">
              <a:extLst>
                <a:ext uri="{FF2B5EF4-FFF2-40B4-BE49-F238E27FC236}">
                  <a16:creationId xmlns:a16="http://schemas.microsoft.com/office/drawing/2014/main" id="{00AB5FB5-5B94-F3CA-E7AD-F0AA50359057}"/>
                </a:ext>
              </a:extLst>
            </p:cNvPr>
            <p:cNvSpPr/>
            <p:nvPr/>
          </p:nvSpPr>
          <p:spPr>
            <a:xfrm>
              <a:off x="-59483760" y="694572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5" name="Ellipse 534">
              <a:extLst>
                <a:ext uri="{FF2B5EF4-FFF2-40B4-BE49-F238E27FC236}">
                  <a16:creationId xmlns:a16="http://schemas.microsoft.com/office/drawing/2014/main" id="{01698CBE-AE1A-A3DD-78FF-376794C8F355}"/>
                </a:ext>
              </a:extLst>
            </p:cNvPr>
            <p:cNvSpPr/>
            <p:nvPr/>
          </p:nvSpPr>
          <p:spPr>
            <a:xfrm>
              <a:off x="-60882909" y="883058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6" name="Ellipse 535">
              <a:extLst>
                <a:ext uri="{FF2B5EF4-FFF2-40B4-BE49-F238E27FC236}">
                  <a16:creationId xmlns:a16="http://schemas.microsoft.com/office/drawing/2014/main" id="{22300B0F-8BD2-023F-E807-7D0FD14B2790}"/>
                </a:ext>
              </a:extLst>
            </p:cNvPr>
            <p:cNvSpPr/>
            <p:nvPr/>
          </p:nvSpPr>
          <p:spPr>
            <a:xfrm>
              <a:off x="-61271928" y="761904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7" name="Ellipse 536">
              <a:extLst>
                <a:ext uri="{FF2B5EF4-FFF2-40B4-BE49-F238E27FC236}">
                  <a16:creationId xmlns:a16="http://schemas.microsoft.com/office/drawing/2014/main" id="{7075ED2B-9DFA-1A5B-68F5-977156A7FFFF}"/>
                </a:ext>
              </a:extLst>
            </p:cNvPr>
            <p:cNvSpPr/>
            <p:nvPr/>
          </p:nvSpPr>
          <p:spPr>
            <a:xfrm>
              <a:off x="-58862086" y="640702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8" name="Ellipse 537">
              <a:extLst>
                <a:ext uri="{FF2B5EF4-FFF2-40B4-BE49-F238E27FC236}">
                  <a16:creationId xmlns:a16="http://schemas.microsoft.com/office/drawing/2014/main" id="{3971C216-64D3-C14E-8436-0BB47FA75342}"/>
                </a:ext>
              </a:extLst>
            </p:cNvPr>
            <p:cNvSpPr/>
            <p:nvPr/>
          </p:nvSpPr>
          <p:spPr>
            <a:xfrm>
              <a:off x="-61971583" y="586888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9" name="Ellipse 538">
              <a:extLst>
                <a:ext uri="{FF2B5EF4-FFF2-40B4-BE49-F238E27FC236}">
                  <a16:creationId xmlns:a16="http://schemas.microsoft.com/office/drawing/2014/main" id="{BD103C45-7BA1-8A5C-FD4B-BF62AFACD846}"/>
                </a:ext>
              </a:extLst>
            </p:cNvPr>
            <p:cNvSpPr/>
            <p:nvPr/>
          </p:nvSpPr>
          <p:spPr>
            <a:xfrm>
              <a:off x="-58551129" y="640702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0" name="Ellipse 539">
              <a:extLst>
                <a:ext uri="{FF2B5EF4-FFF2-40B4-BE49-F238E27FC236}">
                  <a16:creationId xmlns:a16="http://schemas.microsoft.com/office/drawing/2014/main" id="{485F2A3E-B505-2D85-A1C8-7E46810E18B3}"/>
                </a:ext>
              </a:extLst>
            </p:cNvPr>
            <p:cNvSpPr/>
            <p:nvPr/>
          </p:nvSpPr>
          <p:spPr>
            <a:xfrm>
              <a:off x="-61816104" y="586864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1" name="Ellipse 540">
              <a:extLst>
                <a:ext uri="{FF2B5EF4-FFF2-40B4-BE49-F238E27FC236}">
                  <a16:creationId xmlns:a16="http://schemas.microsoft.com/office/drawing/2014/main" id="{23AA37FF-C487-E962-7963-57100022CA0C}"/>
                </a:ext>
              </a:extLst>
            </p:cNvPr>
            <p:cNvSpPr/>
            <p:nvPr/>
          </p:nvSpPr>
          <p:spPr>
            <a:xfrm>
              <a:off x="-61971261" y="883074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2" name="Ellipse 541">
              <a:extLst>
                <a:ext uri="{FF2B5EF4-FFF2-40B4-BE49-F238E27FC236}">
                  <a16:creationId xmlns:a16="http://schemas.microsoft.com/office/drawing/2014/main" id="{D54FA06E-2444-3B3C-6323-D5456DDAC1A7}"/>
                </a:ext>
              </a:extLst>
            </p:cNvPr>
            <p:cNvSpPr/>
            <p:nvPr/>
          </p:nvSpPr>
          <p:spPr>
            <a:xfrm>
              <a:off x="-60338813" y="761904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3" name="Ellipse 542">
              <a:extLst>
                <a:ext uri="{FF2B5EF4-FFF2-40B4-BE49-F238E27FC236}">
                  <a16:creationId xmlns:a16="http://schemas.microsoft.com/office/drawing/2014/main" id="{D3482519-DB0C-834B-75CC-42A0FE7DF142}"/>
                </a:ext>
              </a:extLst>
            </p:cNvPr>
            <p:cNvSpPr/>
            <p:nvPr/>
          </p:nvSpPr>
          <p:spPr>
            <a:xfrm>
              <a:off x="-62671077" y="654180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4" name="Ellipse 543">
              <a:extLst>
                <a:ext uri="{FF2B5EF4-FFF2-40B4-BE49-F238E27FC236}">
                  <a16:creationId xmlns:a16="http://schemas.microsoft.com/office/drawing/2014/main" id="{1EC02B7A-80F8-13F7-667A-88ACEAA4AA6B}"/>
                </a:ext>
              </a:extLst>
            </p:cNvPr>
            <p:cNvSpPr/>
            <p:nvPr/>
          </p:nvSpPr>
          <p:spPr>
            <a:xfrm>
              <a:off x="-62593257" y="883050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5" name="Ellipse 544">
              <a:extLst>
                <a:ext uri="{FF2B5EF4-FFF2-40B4-BE49-F238E27FC236}">
                  <a16:creationId xmlns:a16="http://schemas.microsoft.com/office/drawing/2014/main" id="{65618AA1-D7F0-C0E0-6D27-66009A6996D5}"/>
                </a:ext>
              </a:extLst>
            </p:cNvPr>
            <p:cNvSpPr/>
            <p:nvPr/>
          </p:nvSpPr>
          <p:spPr>
            <a:xfrm>
              <a:off x="-59872780" y="761904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6" name="Ellipse 545">
              <a:extLst>
                <a:ext uri="{FF2B5EF4-FFF2-40B4-BE49-F238E27FC236}">
                  <a16:creationId xmlns:a16="http://schemas.microsoft.com/office/drawing/2014/main" id="{0400953C-56E7-2045-D673-FEA8A6255F9E}"/>
                </a:ext>
              </a:extLst>
            </p:cNvPr>
            <p:cNvSpPr/>
            <p:nvPr/>
          </p:nvSpPr>
          <p:spPr>
            <a:xfrm>
              <a:off x="-60727833" y="694572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7" name="Ellipse 546">
              <a:extLst>
                <a:ext uri="{FF2B5EF4-FFF2-40B4-BE49-F238E27FC236}">
                  <a16:creationId xmlns:a16="http://schemas.microsoft.com/office/drawing/2014/main" id="{76862724-33E1-12FA-9E8C-6319DD091D6B}"/>
                </a:ext>
              </a:extLst>
            </p:cNvPr>
            <p:cNvSpPr/>
            <p:nvPr/>
          </p:nvSpPr>
          <p:spPr>
            <a:xfrm>
              <a:off x="-58395569" y="586864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8" name="Ellipse 547">
              <a:extLst>
                <a:ext uri="{FF2B5EF4-FFF2-40B4-BE49-F238E27FC236}">
                  <a16:creationId xmlns:a16="http://schemas.microsoft.com/office/drawing/2014/main" id="{5BFF2B17-5675-EA16-1864-254CEAD13333}"/>
                </a:ext>
              </a:extLst>
            </p:cNvPr>
            <p:cNvSpPr/>
            <p:nvPr/>
          </p:nvSpPr>
          <p:spPr>
            <a:xfrm>
              <a:off x="-58162593" y="869597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9" name="Ellipse 548">
              <a:extLst>
                <a:ext uri="{FF2B5EF4-FFF2-40B4-BE49-F238E27FC236}">
                  <a16:creationId xmlns:a16="http://schemas.microsoft.com/office/drawing/2014/main" id="{FF696101-7653-4ADA-CBDD-8CA20EAA7203}"/>
                </a:ext>
              </a:extLst>
            </p:cNvPr>
            <p:cNvSpPr/>
            <p:nvPr/>
          </p:nvSpPr>
          <p:spPr>
            <a:xfrm>
              <a:off x="-60882909" y="694572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0" name="Ellipse 549">
              <a:extLst>
                <a:ext uri="{FF2B5EF4-FFF2-40B4-BE49-F238E27FC236}">
                  <a16:creationId xmlns:a16="http://schemas.microsoft.com/office/drawing/2014/main" id="{CE68994D-F22E-3CED-8D89-8F315CAFEC3D}"/>
                </a:ext>
              </a:extLst>
            </p:cNvPr>
            <p:cNvSpPr/>
            <p:nvPr/>
          </p:nvSpPr>
          <p:spPr>
            <a:xfrm>
              <a:off x="-58317991" y="869580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1" name="Ellipse 550">
              <a:extLst>
                <a:ext uri="{FF2B5EF4-FFF2-40B4-BE49-F238E27FC236}">
                  <a16:creationId xmlns:a16="http://schemas.microsoft.com/office/drawing/2014/main" id="{83AFF282-CDB8-196C-0B9D-E52FC1A6DDB0}"/>
                </a:ext>
              </a:extLst>
            </p:cNvPr>
            <p:cNvSpPr/>
            <p:nvPr/>
          </p:nvSpPr>
          <p:spPr>
            <a:xfrm>
              <a:off x="-58939665" y="761904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2" name="Ellipse 551">
              <a:extLst>
                <a:ext uri="{FF2B5EF4-FFF2-40B4-BE49-F238E27FC236}">
                  <a16:creationId xmlns:a16="http://schemas.microsoft.com/office/drawing/2014/main" id="{170AD9BD-97A8-6C99-B296-D53B4EA2DC73}"/>
                </a:ext>
              </a:extLst>
            </p:cNvPr>
            <p:cNvSpPr/>
            <p:nvPr/>
          </p:nvSpPr>
          <p:spPr>
            <a:xfrm>
              <a:off x="-62593257" y="694564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3" name="Ellipse 552">
              <a:extLst>
                <a:ext uri="{FF2B5EF4-FFF2-40B4-BE49-F238E27FC236}">
                  <a16:creationId xmlns:a16="http://schemas.microsoft.com/office/drawing/2014/main" id="{CF56E643-8680-3537-E732-DCEC5E205AA3}"/>
                </a:ext>
              </a:extLst>
            </p:cNvPr>
            <p:cNvSpPr/>
            <p:nvPr/>
          </p:nvSpPr>
          <p:spPr>
            <a:xfrm>
              <a:off x="-58939665" y="869605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4" name="Ellipse 553">
              <a:extLst>
                <a:ext uri="{FF2B5EF4-FFF2-40B4-BE49-F238E27FC236}">
                  <a16:creationId xmlns:a16="http://schemas.microsoft.com/office/drawing/2014/main" id="{2B71C810-576F-2034-BE08-86B5CF60BA05}"/>
                </a:ext>
              </a:extLst>
            </p:cNvPr>
            <p:cNvSpPr/>
            <p:nvPr/>
          </p:nvSpPr>
          <p:spPr>
            <a:xfrm>
              <a:off x="-59250784" y="681111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5" name="Ellipse 554">
              <a:extLst>
                <a:ext uri="{FF2B5EF4-FFF2-40B4-BE49-F238E27FC236}">
                  <a16:creationId xmlns:a16="http://schemas.microsoft.com/office/drawing/2014/main" id="{89861138-6851-0652-D94E-013CC39463FF}"/>
                </a:ext>
              </a:extLst>
            </p:cNvPr>
            <p:cNvSpPr/>
            <p:nvPr/>
          </p:nvSpPr>
          <p:spPr>
            <a:xfrm>
              <a:off x="-62437697" y="775366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6" name="Ellipse 555">
              <a:extLst>
                <a:ext uri="{FF2B5EF4-FFF2-40B4-BE49-F238E27FC236}">
                  <a16:creationId xmlns:a16="http://schemas.microsoft.com/office/drawing/2014/main" id="{CCA9D174-9831-76E2-96C0-0BABD4C87803}"/>
                </a:ext>
              </a:extLst>
            </p:cNvPr>
            <p:cNvSpPr/>
            <p:nvPr/>
          </p:nvSpPr>
          <p:spPr>
            <a:xfrm>
              <a:off x="-61271928" y="654180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7" name="Ellipse 556">
              <a:extLst>
                <a:ext uri="{FF2B5EF4-FFF2-40B4-BE49-F238E27FC236}">
                  <a16:creationId xmlns:a16="http://schemas.microsoft.com/office/drawing/2014/main" id="{0097125D-992E-668C-B3D2-9040BCE85692}"/>
                </a:ext>
              </a:extLst>
            </p:cNvPr>
            <p:cNvSpPr/>
            <p:nvPr/>
          </p:nvSpPr>
          <p:spPr>
            <a:xfrm>
              <a:off x="-61193947" y="533026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8" name="Ellipse 557">
              <a:extLst>
                <a:ext uri="{FF2B5EF4-FFF2-40B4-BE49-F238E27FC236}">
                  <a16:creationId xmlns:a16="http://schemas.microsoft.com/office/drawing/2014/main" id="{4EDA2E51-C1B1-221A-52A4-FC4EE785FE40}"/>
                </a:ext>
              </a:extLst>
            </p:cNvPr>
            <p:cNvSpPr/>
            <p:nvPr/>
          </p:nvSpPr>
          <p:spPr>
            <a:xfrm>
              <a:off x="-59561741" y="681111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9" name="Ellipse 558">
              <a:extLst>
                <a:ext uri="{FF2B5EF4-FFF2-40B4-BE49-F238E27FC236}">
                  <a16:creationId xmlns:a16="http://schemas.microsoft.com/office/drawing/2014/main" id="{45D6CEBB-A92A-FB7E-1EC8-F90DD40BD9CE}"/>
                </a:ext>
              </a:extLst>
            </p:cNvPr>
            <p:cNvSpPr/>
            <p:nvPr/>
          </p:nvSpPr>
          <p:spPr>
            <a:xfrm>
              <a:off x="-61816104" y="775350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0" name="Ellipse 559">
              <a:extLst>
                <a:ext uri="{FF2B5EF4-FFF2-40B4-BE49-F238E27FC236}">
                  <a16:creationId xmlns:a16="http://schemas.microsoft.com/office/drawing/2014/main" id="{D40FB1AB-E9CD-5AF2-CCE4-4CA878F92C01}"/>
                </a:ext>
              </a:extLst>
            </p:cNvPr>
            <p:cNvSpPr/>
            <p:nvPr/>
          </p:nvSpPr>
          <p:spPr>
            <a:xfrm>
              <a:off x="-61272009" y="869605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1" name="Ellipse 560">
              <a:extLst>
                <a:ext uri="{FF2B5EF4-FFF2-40B4-BE49-F238E27FC236}">
                  <a16:creationId xmlns:a16="http://schemas.microsoft.com/office/drawing/2014/main" id="{22DB59FC-0DB8-0163-8017-BDB988A1B7EF}"/>
                </a:ext>
              </a:extLst>
            </p:cNvPr>
            <p:cNvSpPr/>
            <p:nvPr/>
          </p:nvSpPr>
          <p:spPr>
            <a:xfrm>
              <a:off x="-61893602" y="869580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2" name="Ellipse 561">
              <a:extLst>
                <a:ext uri="{FF2B5EF4-FFF2-40B4-BE49-F238E27FC236}">
                  <a16:creationId xmlns:a16="http://schemas.microsoft.com/office/drawing/2014/main" id="{D71948EA-DA3F-F7D5-0327-79D9639FFA08}"/>
                </a:ext>
              </a:extLst>
            </p:cNvPr>
            <p:cNvSpPr/>
            <p:nvPr/>
          </p:nvSpPr>
          <p:spPr>
            <a:xfrm>
              <a:off x="-62049081" y="869597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3" name="Ellipse 562">
              <a:extLst>
                <a:ext uri="{FF2B5EF4-FFF2-40B4-BE49-F238E27FC236}">
                  <a16:creationId xmlns:a16="http://schemas.microsoft.com/office/drawing/2014/main" id="{69168F9B-B0E6-3E41-FE4E-E00EF71EEA79}"/>
                </a:ext>
              </a:extLst>
            </p:cNvPr>
            <p:cNvSpPr/>
            <p:nvPr/>
          </p:nvSpPr>
          <p:spPr>
            <a:xfrm>
              <a:off x="-58862086" y="856143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4" name="Ellipse 563">
              <a:extLst>
                <a:ext uri="{FF2B5EF4-FFF2-40B4-BE49-F238E27FC236}">
                  <a16:creationId xmlns:a16="http://schemas.microsoft.com/office/drawing/2014/main" id="{98876A8A-DC5A-BE1A-0300-9EAF2C0B738C}"/>
                </a:ext>
              </a:extLst>
            </p:cNvPr>
            <p:cNvSpPr/>
            <p:nvPr/>
          </p:nvSpPr>
          <p:spPr>
            <a:xfrm>
              <a:off x="-59173125" y="856135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5" name="Ellipse 564">
              <a:extLst>
                <a:ext uri="{FF2B5EF4-FFF2-40B4-BE49-F238E27FC236}">
                  <a16:creationId xmlns:a16="http://schemas.microsoft.com/office/drawing/2014/main" id="{DDB312AD-F8BD-21F3-E6F4-904D004B5080}"/>
                </a:ext>
              </a:extLst>
            </p:cNvPr>
            <p:cNvSpPr/>
            <p:nvPr/>
          </p:nvSpPr>
          <p:spPr>
            <a:xfrm>
              <a:off x="-59328362" y="856151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6" name="Ellipse 565">
              <a:extLst>
                <a:ext uri="{FF2B5EF4-FFF2-40B4-BE49-F238E27FC236}">
                  <a16:creationId xmlns:a16="http://schemas.microsoft.com/office/drawing/2014/main" id="{75F1743D-61C4-D015-54B0-5C607294B73F}"/>
                </a:ext>
              </a:extLst>
            </p:cNvPr>
            <p:cNvSpPr/>
            <p:nvPr/>
          </p:nvSpPr>
          <p:spPr>
            <a:xfrm>
              <a:off x="-60572193" y="533002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7" name="Ellipse 566">
              <a:extLst>
                <a:ext uri="{FF2B5EF4-FFF2-40B4-BE49-F238E27FC236}">
                  <a16:creationId xmlns:a16="http://schemas.microsoft.com/office/drawing/2014/main" id="{B6852A98-58F5-A66B-9739-F378F497A4DF}"/>
                </a:ext>
              </a:extLst>
            </p:cNvPr>
            <p:cNvSpPr/>
            <p:nvPr/>
          </p:nvSpPr>
          <p:spPr>
            <a:xfrm>
              <a:off x="-60883231" y="856151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8" name="Ellipse 567">
              <a:extLst>
                <a:ext uri="{FF2B5EF4-FFF2-40B4-BE49-F238E27FC236}">
                  <a16:creationId xmlns:a16="http://schemas.microsoft.com/office/drawing/2014/main" id="{50415FE2-B53A-E2A8-9DE1-99A449A1DB0B}"/>
                </a:ext>
              </a:extLst>
            </p:cNvPr>
            <p:cNvSpPr/>
            <p:nvPr/>
          </p:nvSpPr>
          <p:spPr>
            <a:xfrm>
              <a:off x="-61038549" y="856143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9" name="Ellipse 568">
              <a:extLst>
                <a:ext uri="{FF2B5EF4-FFF2-40B4-BE49-F238E27FC236}">
                  <a16:creationId xmlns:a16="http://schemas.microsoft.com/office/drawing/2014/main" id="{54E6C24E-A36A-833F-999F-A0A0C2AAC250}"/>
                </a:ext>
              </a:extLst>
            </p:cNvPr>
            <p:cNvSpPr/>
            <p:nvPr/>
          </p:nvSpPr>
          <p:spPr>
            <a:xfrm>
              <a:off x="-61349506" y="856143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0" name="Ellipse 569">
              <a:extLst>
                <a:ext uri="{FF2B5EF4-FFF2-40B4-BE49-F238E27FC236}">
                  <a16:creationId xmlns:a16="http://schemas.microsoft.com/office/drawing/2014/main" id="{348B29AC-A13C-7835-3E85-CC970040BB7C}"/>
                </a:ext>
              </a:extLst>
            </p:cNvPr>
            <p:cNvSpPr/>
            <p:nvPr/>
          </p:nvSpPr>
          <p:spPr>
            <a:xfrm>
              <a:off x="-60416794" y="533026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1" name="Ellipse 570">
              <a:extLst>
                <a:ext uri="{FF2B5EF4-FFF2-40B4-BE49-F238E27FC236}">
                  <a16:creationId xmlns:a16="http://schemas.microsoft.com/office/drawing/2014/main" id="{5354FC2D-128D-AA69-BD82-57C49DAF3BCF}"/>
                </a:ext>
              </a:extLst>
            </p:cNvPr>
            <p:cNvSpPr/>
            <p:nvPr/>
          </p:nvSpPr>
          <p:spPr>
            <a:xfrm>
              <a:off x="-58162432" y="842682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2" name="Ellipse 571">
              <a:extLst>
                <a:ext uri="{FF2B5EF4-FFF2-40B4-BE49-F238E27FC236}">
                  <a16:creationId xmlns:a16="http://schemas.microsoft.com/office/drawing/2014/main" id="{562D6045-818D-688B-90B3-4AB3DE8876F7}"/>
                </a:ext>
              </a:extLst>
            </p:cNvPr>
            <p:cNvSpPr/>
            <p:nvPr/>
          </p:nvSpPr>
          <p:spPr>
            <a:xfrm>
              <a:off x="-60649932" y="681111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3" name="Ellipse 572">
              <a:extLst>
                <a:ext uri="{FF2B5EF4-FFF2-40B4-BE49-F238E27FC236}">
                  <a16:creationId xmlns:a16="http://schemas.microsoft.com/office/drawing/2014/main" id="{E044B881-0EF3-F115-D101-EC2E8CB43279}"/>
                </a:ext>
              </a:extLst>
            </p:cNvPr>
            <p:cNvSpPr/>
            <p:nvPr/>
          </p:nvSpPr>
          <p:spPr>
            <a:xfrm>
              <a:off x="-59794798" y="533026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4" name="Ellipse 573">
              <a:extLst>
                <a:ext uri="{FF2B5EF4-FFF2-40B4-BE49-F238E27FC236}">
                  <a16:creationId xmlns:a16="http://schemas.microsoft.com/office/drawing/2014/main" id="{884C69D3-E8E3-96C9-9454-BDCCF53C2EC1}"/>
                </a:ext>
              </a:extLst>
            </p:cNvPr>
            <p:cNvSpPr/>
            <p:nvPr/>
          </p:nvSpPr>
          <p:spPr>
            <a:xfrm>
              <a:off x="-59639481" y="533002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5" name="Ellipse 574">
              <a:extLst>
                <a:ext uri="{FF2B5EF4-FFF2-40B4-BE49-F238E27FC236}">
                  <a16:creationId xmlns:a16="http://schemas.microsoft.com/office/drawing/2014/main" id="{79F1C88A-FA91-9330-3BC5-D0FBE48E02C2}"/>
                </a:ext>
              </a:extLst>
            </p:cNvPr>
            <p:cNvSpPr/>
            <p:nvPr/>
          </p:nvSpPr>
          <p:spPr>
            <a:xfrm>
              <a:off x="-59017646" y="533026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6" name="Ellipse 575">
              <a:extLst>
                <a:ext uri="{FF2B5EF4-FFF2-40B4-BE49-F238E27FC236}">
                  <a16:creationId xmlns:a16="http://schemas.microsoft.com/office/drawing/2014/main" id="{8EA743EA-30F7-88AA-E858-C5DA059A9677}"/>
                </a:ext>
              </a:extLst>
            </p:cNvPr>
            <p:cNvSpPr/>
            <p:nvPr/>
          </p:nvSpPr>
          <p:spPr>
            <a:xfrm>
              <a:off x="-59872780" y="842665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7" name="Ellipse 576">
              <a:extLst>
                <a:ext uri="{FF2B5EF4-FFF2-40B4-BE49-F238E27FC236}">
                  <a16:creationId xmlns:a16="http://schemas.microsoft.com/office/drawing/2014/main" id="{81912CB5-B9B3-88DF-D0A6-E8024708DE93}"/>
                </a:ext>
              </a:extLst>
            </p:cNvPr>
            <p:cNvSpPr/>
            <p:nvPr/>
          </p:nvSpPr>
          <p:spPr>
            <a:xfrm>
              <a:off x="-60960890" y="681111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8" name="Ellipse 577">
              <a:extLst>
                <a:ext uri="{FF2B5EF4-FFF2-40B4-BE49-F238E27FC236}">
                  <a16:creationId xmlns:a16="http://schemas.microsoft.com/office/drawing/2014/main" id="{A0F61C9A-52C7-A88A-140C-43CAC91B586B}"/>
                </a:ext>
              </a:extLst>
            </p:cNvPr>
            <p:cNvSpPr/>
            <p:nvPr/>
          </p:nvSpPr>
          <p:spPr>
            <a:xfrm>
              <a:off x="-61427487" y="681095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9" name="Ellipse 578">
              <a:extLst>
                <a:ext uri="{FF2B5EF4-FFF2-40B4-BE49-F238E27FC236}">
                  <a16:creationId xmlns:a16="http://schemas.microsoft.com/office/drawing/2014/main" id="{81E81106-5D09-11B8-0869-80A457501E2A}"/>
                </a:ext>
              </a:extLst>
            </p:cNvPr>
            <p:cNvSpPr/>
            <p:nvPr/>
          </p:nvSpPr>
          <p:spPr>
            <a:xfrm>
              <a:off x="-60338813" y="842665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0" name="Ellipse 579">
              <a:extLst>
                <a:ext uri="{FF2B5EF4-FFF2-40B4-BE49-F238E27FC236}">
                  <a16:creationId xmlns:a16="http://schemas.microsoft.com/office/drawing/2014/main" id="{9E8A4302-F499-6193-1D71-021D1038B2BE}"/>
                </a:ext>
              </a:extLst>
            </p:cNvPr>
            <p:cNvSpPr/>
            <p:nvPr/>
          </p:nvSpPr>
          <p:spPr>
            <a:xfrm>
              <a:off x="-62671077" y="546455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1" name="Ellipse 580">
              <a:extLst>
                <a:ext uri="{FF2B5EF4-FFF2-40B4-BE49-F238E27FC236}">
                  <a16:creationId xmlns:a16="http://schemas.microsoft.com/office/drawing/2014/main" id="{EA96A9C9-2549-3D75-8016-2311192F1EE2}"/>
                </a:ext>
              </a:extLst>
            </p:cNvPr>
            <p:cNvSpPr/>
            <p:nvPr/>
          </p:nvSpPr>
          <p:spPr>
            <a:xfrm>
              <a:off x="-62437697" y="667657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2" name="Ellipse 581">
              <a:extLst>
                <a:ext uri="{FF2B5EF4-FFF2-40B4-BE49-F238E27FC236}">
                  <a16:creationId xmlns:a16="http://schemas.microsoft.com/office/drawing/2014/main" id="{02E86DF0-CA2E-0531-033B-C9E5C07F4F00}"/>
                </a:ext>
              </a:extLst>
            </p:cNvPr>
            <p:cNvSpPr/>
            <p:nvPr/>
          </p:nvSpPr>
          <p:spPr>
            <a:xfrm>
              <a:off x="-62515598" y="788811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3" name="Ellipse 582">
              <a:extLst>
                <a:ext uri="{FF2B5EF4-FFF2-40B4-BE49-F238E27FC236}">
                  <a16:creationId xmlns:a16="http://schemas.microsoft.com/office/drawing/2014/main" id="{F594DF84-5E95-1629-33A2-6F407B06C14C}"/>
                </a:ext>
              </a:extLst>
            </p:cNvPr>
            <p:cNvSpPr/>
            <p:nvPr/>
          </p:nvSpPr>
          <p:spPr>
            <a:xfrm>
              <a:off x="-61427246" y="546479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4" name="Ellipse 583">
              <a:extLst>
                <a:ext uri="{FF2B5EF4-FFF2-40B4-BE49-F238E27FC236}">
                  <a16:creationId xmlns:a16="http://schemas.microsoft.com/office/drawing/2014/main" id="{3D30C3B1-D5FA-997D-C73E-02B408F00BF6}"/>
                </a:ext>
              </a:extLst>
            </p:cNvPr>
            <p:cNvSpPr/>
            <p:nvPr/>
          </p:nvSpPr>
          <p:spPr>
            <a:xfrm>
              <a:off x="-62204640" y="788819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5" name="Ellipse 584">
              <a:extLst>
                <a:ext uri="{FF2B5EF4-FFF2-40B4-BE49-F238E27FC236}">
                  <a16:creationId xmlns:a16="http://schemas.microsoft.com/office/drawing/2014/main" id="{A24918EE-68A7-33C5-A52B-3944A7C24BD6}"/>
                </a:ext>
              </a:extLst>
            </p:cNvPr>
            <p:cNvSpPr/>
            <p:nvPr/>
          </p:nvSpPr>
          <p:spPr>
            <a:xfrm>
              <a:off x="-61271928" y="546455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6" name="Ellipse 585">
              <a:extLst>
                <a:ext uri="{FF2B5EF4-FFF2-40B4-BE49-F238E27FC236}">
                  <a16:creationId xmlns:a16="http://schemas.microsoft.com/office/drawing/2014/main" id="{EF670456-BD92-B6F9-97AB-EFCC7E0D5B32}"/>
                </a:ext>
              </a:extLst>
            </p:cNvPr>
            <p:cNvSpPr/>
            <p:nvPr/>
          </p:nvSpPr>
          <p:spPr>
            <a:xfrm>
              <a:off x="-62049161" y="842682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7" name="Ellipse 586">
              <a:extLst>
                <a:ext uri="{FF2B5EF4-FFF2-40B4-BE49-F238E27FC236}">
                  <a16:creationId xmlns:a16="http://schemas.microsoft.com/office/drawing/2014/main" id="{D8F41EB9-B71E-4671-9A86-F781919587BB}"/>
                </a:ext>
              </a:extLst>
            </p:cNvPr>
            <p:cNvSpPr/>
            <p:nvPr/>
          </p:nvSpPr>
          <p:spPr>
            <a:xfrm>
              <a:off x="-60183737" y="546463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8" name="Ellipse 587">
              <a:extLst>
                <a:ext uri="{FF2B5EF4-FFF2-40B4-BE49-F238E27FC236}">
                  <a16:creationId xmlns:a16="http://schemas.microsoft.com/office/drawing/2014/main" id="{1B5F0375-1FB1-3D8B-BFC3-F38E7483595A}"/>
                </a:ext>
              </a:extLst>
            </p:cNvPr>
            <p:cNvSpPr/>
            <p:nvPr/>
          </p:nvSpPr>
          <p:spPr>
            <a:xfrm>
              <a:off x="-62049081" y="681111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9" name="Ellipse 588">
              <a:extLst>
                <a:ext uri="{FF2B5EF4-FFF2-40B4-BE49-F238E27FC236}">
                  <a16:creationId xmlns:a16="http://schemas.microsoft.com/office/drawing/2014/main" id="{DDFF29EE-AF7C-9289-9176-CC24AA1126B9}"/>
                </a:ext>
              </a:extLst>
            </p:cNvPr>
            <p:cNvSpPr/>
            <p:nvPr/>
          </p:nvSpPr>
          <p:spPr>
            <a:xfrm>
              <a:off x="-61427487" y="788811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0" name="Ellipse 589">
              <a:extLst>
                <a:ext uri="{FF2B5EF4-FFF2-40B4-BE49-F238E27FC236}">
                  <a16:creationId xmlns:a16="http://schemas.microsoft.com/office/drawing/2014/main" id="{A17BA3CC-E918-DD4E-090B-B4FA548B0359}"/>
                </a:ext>
              </a:extLst>
            </p:cNvPr>
            <p:cNvSpPr/>
            <p:nvPr/>
          </p:nvSpPr>
          <p:spPr>
            <a:xfrm>
              <a:off x="-61660545" y="667649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1" name="Ellipse 590">
              <a:extLst>
                <a:ext uri="{FF2B5EF4-FFF2-40B4-BE49-F238E27FC236}">
                  <a16:creationId xmlns:a16="http://schemas.microsoft.com/office/drawing/2014/main" id="{091B2F13-36E7-CF61-8BF3-611211606C60}"/>
                </a:ext>
              </a:extLst>
            </p:cNvPr>
            <p:cNvSpPr/>
            <p:nvPr/>
          </p:nvSpPr>
          <p:spPr>
            <a:xfrm>
              <a:off x="-58862086" y="829188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2" name="Ellipse 591">
              <a:extLst>
                <a:ext uri="{FF2B5EF4-FFF2-40B4-BE49-F238E27FC236}">
                  <a16:creationId xmlns:a16="http://schemas.microsoft.com/office/drawing/2014/main" id="{1D2DE439-4807-635A-430C-3A1B537A8F54}"/>
                </a:ext>
              </a:extLst>
            </p:cNvPr>
            <p:cNvSpPr/>
            <p:nvPr/>
          </p:nvSpPr>
          <p:spPr>
            <a:xfrm>
              <a:off x="-59950438" y="829188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3" name="Ellipse 592">
              <a:extLst>
                <a:ext uri="{FF2B5EF4-FFF2-40B4-BE49-F238E27FC236}">
                  <a16:creationId xmlns:a16="http://schemas.microsoft.com/office/drawing/2014/main" id="{E563A530-0CBD-6385-D01F-CAD672CC50AD}"/>
                </a:ext>
              </a:extLst>
            </p:cNvPr>
            <p:cNvSpPr/>
            <p:nvPr/>
          </p:nvSpPr>
          <p:spPr>
            <a:xfrm>
              <a:off x="-60261235" y="829188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4" name="Ellipse 593">
              <a:extLst>
                <a:ext uri="{FF2B5EF4-FFF2-40B4-BE49-F238E27FC236}">
                  <a16:creationId xmlns:a16="http://schemas.microsoft.com/office/drawing/2014/main" id="{B40F8E58-329B-C69F-BDA4-766DE08A465B}"/>
                </a:ext>
              </a:extLst>
            </p:cNvPr>
            <p:cNvSpPr/>
            <p:nvPr/>
          </p:nvSpPr>
          <p:spPr>
            <a:xfrm>
              <a:off x="-61349587" y="829188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5" name="Ellipse 594">
              <a:extLst>
                <a:ext uri="{FF2B5EF4-FFF2-40B4-BE49-F238E27FC236}">
                  <a16:creationId xmlns:a16="http://schemas.microsoft.com/office/drawing/2014/main" id="{9C62BC3C-9854-94F9-FE45-2D8CDFD51605}"/>
                </a:ext>
              </a:extLst>
            </p:cNvPr>
            <p:cNvSpPr/>
            <p:nvPr/>
          </p:nvSpPr>
          <p:spPr>
            <a:xfrm>
              <a:off x="-58551129" y="667649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6" name="Ellipse 595">
              <a:extLst>
                <a:ext uri="{FF2B5EF4-FFF2-40B4-BE49-F238E27FC236}">
                  <a16:creationId xmlns:a16="http://schemas.microsoft.com/office/drawing/2014/main" id="{3D189B55-AB8D-081F-B269-CD6729EEA0E8}"/>
                </a:ext>
              </a:extLst>
            </p:cNvPr>
            <p:cNvSpPr/>
            <p:nvPr/>
          </p:nvSpPr>
          <p:spPr>
            <a:xfrm>
              <a:off x="-59095224" y="815767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7" name="Ellipse 596">
              <a:extLst>
                <a:ext uri="{FF2B5EF4-FFF2-40B4-BE49-F238E27FC236}">
                  <a16:creationId xmlns:a16="http://schemas.microsoft.com/office/drawing/2014/main" id="{2E161850-77AA-E3B0-814E-76F0132E2B72}"/>
                </a:ext>
              </a:extLst>
            </p:cNvPr>
            <p:cNvSpPr/>
            <p:nvPr/>
          </p:nvSpPr>
          <p:spPr>
            <a:xfrm>
              <a:off x="-60183496" y="788803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8" name="Ellipse 597">
              <a:extLst>
                <a:ext uri="{FF2B5EF4-FFF2-40B4-BE49-F238E27FC236}">
                  <a16:creationId xmlns:a16="http://schemas.microsoft.com/office/drawing/2014/main" id="{69A8176D-FDBE-FAD4-5636-229520786D08}"/>
                </a:ext>
              </a:extLst>
            </p:cNvPr>
            <p:cNvSpPr/>
            <p:nvPr/>
          </p:nvSpPr>
          <p:spPr>
            <a:xfrm>
              <a:off x="-60028178" y="788803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9" name="Ellipse 598">
              <a:extLst>
                <a:ext uri="{FF2B5EF4-FFF2-40B4-BE49-F238E27FC236}">
                  <a16:creationId xmlns:a16="http://schemas.microsoft.com/office/drawing/2014/main" id="{69F60B81-10C1-CB97-CAA1-5D9734E34E83}"/>
                </a:ext>
              </a:extLst>
            </p:cNvPr>
            <p:cNvSpPr/>
            <p:nvPr/>
          </p:nvSpPr>
          <p:spPr>
            <a:xfrm>
              <a:off x="-61116449" y="815767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0" name="Ellipse 599">
              <a:extLst>
                <a:ext uri="{FF2B5EF4-FFF2-40B4-BE49-F238E27FC236}">
                  <a16:creationId xmlns:a16="http://schemas.microsoft.com/office/drawing/2014/main" id="{88153853-B52E-274C-AE09-B03D4A679260}"/>
                </a:ext>
              </a:extLst>
            </p:cNvPr>
            <p:cNvSpPr/>
            <p:nvPr/>
          </p:nvSpPr>
          <p:spPr>
            <a:xfrm>
              <a:off x="-62204640" y="815767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1" name="Ellipse 600">
              <a:extLst>
                <a:ext uri="{FF2B5EF4-FFF2-40B4-BE49-F238E27FC236}">
                  <a16:creationId xmlns:a16="http://schemas.microsoft.com/office/drawing/2014/main" id="{716722B5-C04A-55E3-9BD4-5F555837653E}"/>
                </a:ext>
              </a:extLst>
            </p:cNvPr>
            <p:cNvSpPr/>
            <p:nvPr/>
          </p:nvSpPr>
          <p:spPr>
            <a:xfrm>
              <a:off x="-62515598" y="815767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2" name="Ellipse 601">
              <a:extLst>
                <a:ext uri="{FF2B5EF4-FFF2-40B4-BE49-F238E27FC236}">
                  <a16:creationId xmlns:a16="http://schemas.microsoft.com/office/drawing/2014/main" id="{B0360A8D-7CB1-AF94-E7FA-FFA1EBA43093}"/>
                </a:ext>
              </a:extLst>
            </p:cNvPr>
            <p:cNvSpPr/>
            <p:nvPr/>
          </p:nvSpPr>
          <p:spPr>
            <a:xfrm>
              <a:off x="-61349506" y="667657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3" name="Ellipse 602">
              <a:extLst>
                <a:ext uri="{FF2B5EF4-FFF2-40B4-BE49-F238E27FC236}">
                  <a16:creationId xmlns:a16="http://schemas.microsoft.com/office/drawing/2014/main" id="{A6CAC4ED-130F-B1ED-F404-C33BDCFC7113}"/>
                </a:ext>
              </a:extLst>
            </p:cNvPr>
            <p:cNvSpPr/>
            <p:nvPr/>
          </p:nvSpPr>
          <p:spPr>
            <a:xfrm>
              <a:off x="-60027936" y="546463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4" name="Ellipse 603">
              <a:extLst>
                <a:ext uri="{FF2B5EF4-FFF2-40B4-BE49-F238E27FC236}">
                  <a16:creationId xmlns:a16="http://schemas.microsoft.com/office/drawing/2014/main" id="{9C25D7AF-E70B-46C0-8A7B-3DC571A87747}"/>
                </a:ext>
              </a:extLst>
            </p:cNvPr>
            <p:cNvSpPr/>
            <p:nvPr/>
          </p:nvSpPr>
          <p:spPr>
            <a:xfrm>
              <a:off x="-59017565" y="802281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5" name="Ellipse 604">
              <a:extLst>
                <a:ext uri="{FF2B5EF4-FFF2-40B4-BE49-F238E27FC236}">
                  <a16:creationId xmlns:a16="http://schemas.microsoft.com/office/drawing/2014/main" id="{82B7B805-8EE7-57C4-405B-389967544F56}"/>
                </a:ext>
              </a:extLst>
            </p:cNvPr>
            <p:cNvSpPr/>
            <p:nvPr/>
          </p:nvSpPr>
          <p:spPr>
            <a:xfrm>
              <a:off x="-58939665" y="546455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6" name="Ellipse 605">
              <a:extLst>
                <a:ext uri="{FF2B5EF4-FFF2-40B4-BE49-F238E27FC236}">
                  <a16:creationId xmlns:a16="http://schemas.microsoft.com/office/drawing/2014/main" id="{B402FE96-79F6-2134-2794-9C89C8B64B19}"/>
                </a:ext>
              </a:extLst>
            </p:cNvPr>
            <p:cNvSpPr/>
            <p:nvPr/>
          </p:nvSpPr>
          <p:spPr>
            <a:xfrm>
              <a:off x="-58784186" y="788811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7" name="Ellipse 606">
              <a:extLst>
                <a:ext uri="{FF2B5EF4-FFF2-40B4-BE49-F238E27FC236}">
                  <a16:creationId xmlns:a16="http://schemas.microsoft.com/office/drawing/2014/main" id="{14214F42-842E-5DE3-E4AE-8D07B8F595FC}"/>
                </a:ext>
              </a:extLst>
            </p:cNvPr>
            <p:cNvSpPr/>
            <p:nvPr/>
          </p:nvSpPr>
          <p:spPr>
            <a:xfrm>
              <a:off x="-59173125" y="667657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8" name="Ellipse 607">
              <a:extLst>
                <a:ext uri="{FF2B5EF4-FFF2-40B4-BE49-F238E27FC236}">
                  <a16:creationId xmlns:a16="http://schemas.microsoft.com/office/drawing/2014/main" id="{0D8226AC-1721-5FFE-2B37-755E3ACEA15C}"/>
                </a:ext>
              </a:extLst>
            </p:cNvPr>
            <p:cNvSpPr/>
            <p:nvPr/>
          </p:nvSpPr>
          <p:spPr>
            <a:xfrm>
              <a:off x="-61038549" y="667657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9" name="Ellipse 608">
              <a:extLst>
                <a:ext uri="{FF2B5EF4-FFF2-40B4-BE49-F238E27FC236}">
                  <a16:creationId xmlns:a16="http://schemas.microsoft.com/office/drawing/2014/main" id="{A1F92D90-0EC3-D2DA-3CF5-1BF4408081FD}"/>
                </a:ext>
              </a:extLst>
            </p:cNvPr>
            <p:cNvSpPr/>
            <p:nvPr/>
          </p:nvSpPr>
          <p:spPr>
            <a:xfrm>
              <a:off x="-62593176" y="802281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0" name="Ellipse 609">
              <a:extLst>
                <a:ext uri="{FF2B5EF4-FFF2-40B4-BE49-F238E27FC236}">
                  <a16:creationId xmlns:a16="http://schemas.microsoft.com/office/drawing/2014/main" id="{7F336496-8956-3C58-7620-B61623E13366}"/>
                </a:ext>
              </a:extLst>
            </p:cNvPr>
            <p:cNvSpPr/>
            <p:nvPr/>
          </p:nvSpPr>
          <p:spPr>
            <a:xfrm>
              <a:off x="-58784347" y="546479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1" name="Ellipse 610">
              <a:extLst>
                <a:ext uri="{FF2B5EF4-FFF2-40B4-BE49-F238E27FC236}">
                  <a16:creationId xmlns:a16="http://schemas.microsoft.com/office/drawing/2014/main" id="{7948AB0F-22E4-BC8A-916C-CA6C65434491}"/>
                </a:ext>
              </a:extLst>
            </p:cNvPr>
            <p:cNvSpPr/>
            <p:nvPr/>
          </p:nvSpPr>
          <p:spPr>
            <a:xfrm>
              <a:off x="-59794879" y="802281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2" name="Ellipse 611">
              <a:extLst>
                <a:ext uri="{FF2B5EF4-FFF2-40B4-BE49-F238E27FC236}">
                  <a16:creationId xmlns:a16="http://schemas.microsoft.com/office/drawing/2014/main" id="{2B4F77A5-8C5A-24B8-FECF-FAA050481E0E}"/>
                </a:ext>
              </a:extLst>
            </p:cNvPr>
            <p:cNvSpPr/>
            <p:nvPr/>
          </p:nvSpPr>
          <p:spPr>
            <a:xfrm>
              <a:off x="-60416714" y="802281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3" name="Ellipse 612">
              <a:extLst>
                <a:ext uri="{FF2B5EF4-FFF2-40B4-BE49-F238E27FC236}">
                  <a16:creationId xmlns:a16="http://schemas.microsoft.com/office/drawing/2014/main" id="{2D31EB8F-C4A6-13E9-EED3-90A466B4D7EF}"/>
                </a:ext>
              </a:extLst>
            </p:cNvPr>
            <p:cNvSpPr/>
            <p:nvPr/>
          </p:nvSpPr>
          <p:spPr>
            <a:xfrm>
              <a:off x="-62437858" y="559941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4" name="Ellipse 613">
              <a:extLst>
                <a:ext uri="{FF2B5EF4-FFF2-40B4-BE49-F238E27FC236}">
                  <a16:creationId xmlns:a16="http://schemas.microsoft.com/office/drawing/2014/main" id="{1F236CE8-E53B-50AA-0B98-4EA2C152BAA0}"/>
                </a:ext>
              </a:extLst>
            </p:cNvPr>
            <p:cNvSpPr/>
            <p:nvPr/>
          </p:nvSpPr>
          <p:spPr>
            <a:xfrm>
              <a:off x="-61194028" y="802281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5" name="Ellipse 614">
              <a:extLst>
                <a:ext uri="{FF2B5EF4-FFF2-40B4-BE49-F238E27FC236}">
                  <a16:creationId xmlns:a16="http://schemas.microsoft.com/office/drawing/2014/main" id="{6ACA42F6-A608-CF3A-368F-4E669B1B1D76}"/>
                </a:ext>
              </a:extLst>
            </p:cNvPr>
            <p:cNvSpPr/>
            <p:nvPr/>
          </p:nvSpPr>
          <p:spPr>
            <a:xfrm>
              <a:off x="-60805330" y="600342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6" name="Ellipse 615">
              <a:extLst>
                <a:ext uri="{FF2B5EF4-FFF2-40B4-BE49-F238E27FC236}">
                  <a16:creationId xmlns:a16="http://schemas.microsoft.com/office/drawing/2014/main" id="{22340F3A-99B7-9624-B201-71228932C4F8}"/>
                </a:ext>
              </a:extLst>
            </p:cNvPr>
            <p:cNvSpPr/>
            <p:nvPr/>
          </p:nvSpPr>
          <p:spPr>
            <a:xfrm>
              <a:off x="-58784347" y="519548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7" name="Ellipse 616">
              <a:extLst>
                <a:ext uri="{FF2B5EF4-FFF2-40B4-BE49-F238E27FC236}">
                  <a16:creationId xmlns:a16="http://schemas.microsoft.com/office/drawing/2014/main" id="{921F8387-8277-7057-EC66-93EBA6556366}"/>
                </a:ext>
              </a:extLst>
            </p:cNvPr>
            <p:cNvSpPr/>
            <p:nvPr/>
          </p:nvSpPr>
          <p:spPr>
            <a:xfrm>
              <a:off x="-60727833" y="721520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8" name="Ellipse 617">
              <a:extLst>
                <a:ext uri="{FF2B5EF4-FFF2-40B4-BE49-F238E27FC236}">
                  <a16:creationId xmlns:a16="http://schemas.microsoft.com/office/drawing/2014/main" id="{8C6C5F84-7E7A-B25F-9647-30C663A59E8C}"/>
                </a:ext>
              </a:extLst>
            </p:cNvPr>
            <p:cNvSpPr/>
            <p:nvPr/>
          </p:nvSpPr>
          <p:spPr>
            <a:xfrm>
              <a:off x="-57773896" y="963860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9" name="Ellipse 618">
              <a:extLst>
                <a:ext uri="{FF2B5EF4-FFF2-40B4-BE49-F238E27FC236}">
                  <a16:creationId xmlns:a16="http://schemas.microsoft.com/office/drawing/2014/main" id="{9672F574-6827-E8DA-8373-A98EC9AEBA7F}"/>
                </a:ext>
              </a:extLst>
            </p:cNvPr>
            <p:cNvSpPr/>
            <p:nvPr/>
          </p:nvSpPr>
          <p:spPr>
            <a:xfrm>
              <a:off x="-59950358" y="667649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0" name="Ellipse 619">
              <a:extLst>
                <a:ext uri="{FF2B5EF4-FFF2-40B4-BE49-F238E27FC236}">
                  <a16:creationId xmlns:a16="http://schemas.microsoft.com/office/drawing/2014/main" id="{663F6D00-4DDB-8A1F-BAFC-614271AE7865}"/>
                </a:ext>
              </a:extLst>
            </p:cNvPr>
            <p:cNvSpPr/>
            <p:nvPr/>
          </p:nvSpPr>
          <p:spPr>
            <a:xfrm>
              <a:off x="-58084450" y="963827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1" name="Ellipse 620">
              <a:extLst>
                <a:ext uri="{FF2B5EF4-FFF2-40B4-BE49-F238E27FC236}">
                  <a16:creationId xmlns:a16="http://schemas.microsoft.com/office/drawing/2014/main" id="{0241729E-6216-5AFD-3F65-8C8989AFFAB8}"/>
                </a:ext>
              </a:extLst>
            </p:cNvPr>
            <p:cNvSpPr/>
            <p:nvPr/>
          </p:nvSpPr>
          <p:spPr>
            <a:xfrm>
              <a:off x="-60261316" y="667649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2" name="Ellipse 621">
              <a:extLst>
                <a:ext uri="{FF2B5EF4-FFF2-40B4-BE49-F238E27FC236}">
                  <a16:creationId xmlns:a16="http://schemas.microsoft.com/office/drawing/2014/main" id="{E3DF08A5-F457-CA55-ACBA-7261F2271148}"/>
                </a:ext>
              </a:extLst>
            </p:cNvPr>
            <p:cNvSpPr/>
            <p:nvPr/>
          </p:nvSpPr>
          <p:spPr>
            <a:xfrm>
              <a:off x="-61194108" y="721512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3" name="Ellipse 622">
              <a:extLst>
                <a:ext uri="{FF2B5EF4-FFF2-40B4-BE49-F238E27FC236}">
                  <a16:creationId xmlns:a16="http://schemas.microsoft.com/office/drawing/2014/main" id="{D6C4D6A5-F5AD-D92C-2846-97DE725C8736}"/>
                </a:ext>
              </a:extLst>
            </p:cNvPr>
            <p:cNvSpPr/>
            <p:nvPr/>
          </p:nvSpPr>
          <p:spPr>
            <a:xfrm>
              <a:off x="-62127142" y="802289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4" name="Ellipse 623">
              <a:extLst>
                <a:ext uri="{FF2B5EF4-FFF2-40B4-BE49-F238E27FC236}">
                  <a16:creationId xmlns:a16="http://schemas.microsoft.com/office/drawing/2014/main" id="{5782BC2F-8A58-32DA-6631-F1607A8E512C}"/>
                </a:ext>
              </a:extLst>
            </p:cNvPr>
            <p:cNvSpPr/>
            <p:nvPr/>
          </p:nvSpPr>
          <p:spPr>
            <a:xfrm>
              <a:off x="-59483760" y="721520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5" name="Ellipse 624">
              <a:extLst>
                <a:ext uri="{FF2B5EF4-FFF2-40B4-BE49-F238E27FC236}">
                  <a16:creationId xmlns:a16="http://schemas.microsoft.com/office/drawing/2014/main" id="{C1E421DA-926F-56B9-2379-F550175ADDA4}"/>
                </a:ext>
              </a:extLst>
            </p:cNvPr>
            <p:cNvSpPr/>
            <p:nvPr/>
          </p:nvSpPr>
          <p:spPr>
            <a:xfrm>
              <a:off x="-58628707" y="546463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6" name="Ellipse 625">
              <a:extLst>
                <a:ext uri="{FF2B5EF4-FFF2-40B4-BE49-F238E27FC236}">
                  <a16:creationId xmlns:a16="http://schemas.microsoft.com/office/drawing/2014/main" id="{78709B91-355D-3FC5-07C3-AFC6A0B8A5DE}"/>
                </a:ext>
              </a:extLst>
            </p:cNvPr>
            <p:cNvSpPr/>
            <p:nvPr/>
          </p:nvSpPr>
          <p:spPr>
            <a:xfrm>
              <a:off x="-59017565" y="721512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7" name="Ellipse 626">
              <a:extLst>
                <a:ext uri="{FF2B5EF4-FFF2-40B4-BE49-F238E27FC236}">
                  <a16:creationId xmlns:a16="http://schemas.microsoft.com/office/drawing/2014/main" id="{EF8BD098-E8FC-C09C-0D45-9C73AB7B8E91}"/>
                </a:ext>
              </a:extLst>
            </p:cNvPr>
            <p:cNvSpPr/>
            <p:nvPr/>
          </p:nvSpPr>
          <p:spPr>
            <a:xfrm>
              <a:off x="-60105837" y="963860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8" name="Ellipse 627">
              <a:extLst>
                <a:ext uri="{FF2B5EF4-FFF2-40B4-BE49-F238E27FC236}">
                  <a16:creationId xmlns:a16="http://schemas.microsoft.com/office/drawing/2014/main" id="{85AB531D-F4B6-0C12-C51C-21EE3942191B}"/>
                </a:ext>
              </a:extLst>
            </p:cNvPr>
            <p:cNvSpPr/>
            <p:nvPr/>
          </p:nvSpPr>
          <p:spPr>
            <a:xfrm>
              <a:off x="-62282218" y="721520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9" name="Ellipse 628">
              <a:extLst>
                <a:ext uri="{FF2B5EF4-FFF2-40B4-BE49-F238E27FC236}">
                  <a16:creationId xmlns:a16="http://schemas.microsoft.com/office/drawing/2014/main" id="{84C4A6CD-C369-6E8B-F80A-C5EE747DD925}"/>
                </a:ext>
              </a:extLst>
            </p:cNvPr>
            <p:cNvSpPr/>
            <p:nvPr/>
          </p:nvSpPr>
          <p:spPr>
            <a:xfrm>
              <a:off x="-62593257" y="721512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0" name="Ellipse 629">
              <a:extLst>
                <a:ext uri="{FF2B5EF4-FFF2-40B4-BE49-F238E27FC236}">
                  <a16:creationId xmlns:a16="http://schemas.microsoft.com/office/drawing/2014/main" id="{73820EFE-CE84-A501-0E18-56BFAFCB8B44}"/>
                </a:ext>
              </a:extLst>
            </p:cNvPr>
            <p:cNvSpPr/>
            <p:nvPr/>
          </p:nvSpPr>
          <p:spPr>
            <a:xfrm>
              <a:off x="-59406182" y="600342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1" name="Ellipse 630">
              <a:extLst>
                <a:ext uri="{FF2B5EF4-FFF2-40B4-BE49-F238E27FC236}">
                  <a16:creationId xmlns:a16="http://schemas.microsoft.com/office/drawing/2014/main" id="{444E93CF-E15C-6CF7-CC31-15C7985E818C}"/>
                </a:ext>
              </a:extLst>
            </p:cNvPr>
            <p:cNvSpPr/>
            <p:nvPr/>
          </p:nvSpPr>
          <p:spPr>
            <a:xfrm>
              <a:off x="-62671077" y="734949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2" name="Ellipse 631">
              <a:extLst>
                <a:ext uri="{FF2B5EF4-FFF2-40B4-BE49-F238E27FC236}">
                  <a16:creationId xmlns:a16="http://schemas.microsoft.com/office/drawing/2014/main" id="{280EC074-BF17-9964-3BED-E2AF0C3DD026}"/>
                </a:ext>
              </a:extLst>
            </p:cNvPr>
            <p:cNvSpPr/>
            <p:nvPr/>
          </p:nvSpPr>
          <p:spPr>
            <a:xfrm>
              <a:off x="-59872699" y="573411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3" name="Ellipse 632">
              <a:extLst>
                <a:ext uri="{FF2B5EF4-FFF2-40B4-BE49-F238E27FC236}">
                  <a16:creationId xmlns:a16="http://schemas.microsoft.com/office/drawing/2014/main" id="{04A4C2AF-8EFB-A05A-CC7E-54DF70EA03FD}"/>
                </a:ext>
              </a:extLst>
            </p:cNvPr>
            <p:cNvSpPr/>
            <p:nvPr/>
          </p:nvSpPr>
          <p:spPr>
            <a:xfrm>
              <a:off x="-59872699" y="546447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4" name="Ellipse 633">
              <a:extLst>
                <a:ext uri="{FF2B5EF4-FFF2-40B4-BE49-F238E27FC236}">
                  <a16:creationId xmlns:a16="http://schemas.microsoft.com/office/drawing/2014/main" id="{E5824821-E6E3-DD1F-1CD1-CDF6D1D2626D}"/>
                </a:ext>
              </a:extLst>
            </p:cNvPr>
            <p:cNvSpPr/>
            <p:nvPr/>
          </p:nvSpPr>
          <p:spPr>
            <a:xfrm>
              <a:off x="-62437697" y="963860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5" name="Ellipse 634">
              <a:extLst>
                <a:ext uri="{FF2B5EF4-FFF2-40B4-BE49-F238E27FC236}">
                  <a16:creationId xmlns:a16="http://schemas.microsoft.com/office/drawing/2014/main" id="{6867A8EB-6294-0731-0419-FFE9CF20BD98}"/>
                </a:ext>
              </a:extLst>
            </p:cNvPr>
            <p:cNvSpPr/>
            <p:nvPr/>
          </p:nvSpPr>
          <p:spPr>
            <a:xfrm>
              <a:off x="-59406182" y="788827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6" name="Ellipse 635">
              <a:extLst>
                <a:ext uri="{FF2B5EF4-FFF2-40B4-BE49-F238E27FC236}">
                  <a16:creationId xmlns:a16="http://schemas.microsoft.com/office/drawing/2014/main" id="{8C4C4C75-7D68-BE06-3F10-064860DA8B95}"/>
                </a:ext>
              </a:extLst>
            </p:cNvPr>
            <p:cNvSpPr/>
            <p:nvPr/>
          </p:nvSpPr>
          <p:spPr>
            <a:xfrm>
              <a:off x="-60338894" y="573411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7" name="Ellipse 636">
              <a:extLst>
                <a:ext uri="{FF2B5EF4-FFF2-40B4-BE49-F238E27FC236}">
                  <a16:creationId xmlns:a16="http://schemas.microsoft.com/office/drawing/2014/main" id="{E1DF7C09-D1BA-E01B-4F36-868AD9B191E4}"/>
                </a:ext>
              </a:extLst>
            </p:cNvPr>
            <p:cNvSpPr/>
            <p:nvPr/>
          </p:nvSpPr>
          <p:spPr>
            <a:xfrm>
              <a:off x="-61582966" y="734949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8" name="Ellipse 637">
              <a:extLst>
                <a:ext uri="{FF2B5EF4-FFF2-40B4-BE49-F238E27FC236}">
                  <a16:creationId xmlns:a16="http://schemas.microsoft.com/office/drawing/2014/main" id="{527BE889-C5D3-3E8E-AE03-3E65A3FC8251}"/>
                </a:ext>
              </a:extLst>
            </p:cNvPr>
            <p:cNvSpPr/>
            <p:nvPr/>
          </p:nvSpPr>
          <p:spPr>
            <a:xfrm>
              <a:off x="-62593176" y="613787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9" name="Ellipse 638">
              <a:extLst>
                <a:ext uri="{FF2B5EF4-FFF2-40B4-BE49-F238E27FC236}">
                  <a16:creationId xmlns:a16="http://schemas.microsoft.com/office/drawing/2014/main" id="{34EC5221-EFFC-6E45-185F-A38E38AD5F94}"/>
                </a:ext>
              </a:extLst>
            </p:cNvPr>
            <p:cNvSpPr/>
            <p:nvPr/>
          </p:nvSpPr>
          <p:spPr>
            <a:xfrm>
              <a:off x="-58473550" y="573411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0" name="Ellipse 639">
              <a:extLst>
                <a:ext uri="{FF2B5EF4-FFF2-40B4-BE49-F238E27FC236}">
                  <a16:creationId xmlns:a16="http://schemas.microsoft.com/office/drawing/2014/main" id="{07D97198-C088-F2FB-A3D5-275562E324F2}"/>
                </a:ext>
              </a:extLst>
            </p:cNvPr>
            <p:cNvSpPr/>
            <p:nvPr/>
          </p:nvSpPr>
          <p:spPr>
            <a:xfrm>
              <a:off x="-61738042" y="492633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1" name="Ellipse 640">
              <a:extLst>
                <a:ext uri="{FF2B5EF4-FFF2-40B4-BE49-F238E27FC236}">
                  <a16:creationId xmlns:a16="http://schemas.microsoft.com/office/drawing/2014/main" id="{D4EE411C-7A38-5BA7-0C47-CFF093E34E57}"/>
                </a:ext>
              </a:extLst>
            </p:cNvPr>
            <p:cNvSpPr/>
            <p:nvPr/>
          </p:nvSpPr>
          <p:spPr>
            <a:xfrm>
              <a:off x="-60338813" y="492633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2" name="Ellipse 641">
              <a:extLst>
                <a:ext uri="{FF2B5EF4-FFF2-40B4-BE49-F238E27FC236}">
                  <a16:creationId xmlns:a16="http://schemas.microsoft.com/office/drawing/2014/main" id="{C8B730B1-E604-C1C0-3A3C-9533A86D6C67}"/>
                </a:ext>
              </a:extLst>
            </p:cNvPr>
            <p:cNvSpPr/>
            <p:nvPr/>
          </p:nvSpPr>
          <p:spPr>
            <a:xfrm>
              <a:off x="-61893521" y="815767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3" name="Ellipse 642">
              <a:extLst>
                <a:ext uri="{FF2B5EF4-FFF2-40B4-BE49-F238E27FC236}">
                  <a16:creationId xmlns:a16="http://schemas.microsoft.com/office/drawing/2014/main" id="{944CB222-2EFF-1635-8A42-336934918B43}"/>
                </a:ext>
              </a:extLst>
            </p:cNvPr>
            <p:cNvSpPr/>
            <p:nvPr/>
          </p:nvSpPr>
          <p:spPr>
            <a:xfrm>
              <a:off x="-61271928" y="734949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4" name="Ellipse 643">
              <a:extLst>
                <a:ext uri="{FF2B5EF4-FFF2-40B4-BE49-F238E27FC236}">
                  <a16:creationId xmlns:a16="http://schemas.microsoft.com/office/drawing/2014/main" id="{CC936249-37B4-65A8-9E82-28D781C58630}"/>
                </a:ext>
              </a:extLst>
            </p:cNvPr>
            <p:cNvSpPr/>
            <p:nvPr/>
          </p:nvSpPr>
          <p:spPr>
            <a:xfrm>
              <a:off x="-61582725" y="815767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5" name="Ellipse 644">
              <a:extLst>
                <a:ext uri="{FF2B5EF4-FFF2-40B4-BE49-F238E27FC236}">
                  <a16:creationId xmlns:a16="http://schemas.microsoft.com/office/drawing/2014/main" id="{49A3A097-09A2-816E-80FB-2AC02F3F0632}"/>
                </a:ext>
              </a:extLst>
            </p:cNvPr>
            <p:cNvSpPr/>
            <p:nvPr/>
          </p:nvSpPr>
          <p:spPr>
            <a:xfrm>
              <a:off x="-61427487" y="815767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6" name="Ellipse 645">
              <a:extLst>
                <a:ext uri="{FF2B5EF4-FFF2-40B4-BE49-F238E27FC236}">
                  <a16:creationId xmlns:a16="http://schemas.microsoft.com/office/drawing/2014/main" id="{090DDFE0-80E1-6E06-61DC-214FBE4A920E}"/>
                </a:ext>
              </a:extLst>
            </p:cNvPr>
            <p:cNvSpPr/>
            <p:nvPr/>
          </p:nvSpPr>
          <p:spPr>
            <a:xfrm>
              <a:off x="-61194028" y="613787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7" name="Ellipse 646">
              <a:extLst>
                <a:ext uri="{FF2B5EF4-FFF2-40B4-BE49-F238E27FC236}">
                  <a16:creationId xmlns:a16="http://schemas.microsoft.com/office/drawing/2014/main" id="{671D744B-20B3-5638-8D6E-84533652E4CB}"/>
                </a:ext>
              </a:extLst>
            </p:cNvPr>
            <p:cNvSpPr/>
            <p:nvPr/>
          </p:nvSpPr>
          <p:spPr>
            <a:xfrm>
              <a:off x="-59872780" y="492633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8" name="Ellipse 647">
              <a:extLst>
                <a:ext uri="{FF2B5EF4-FFF2-40B4-BE49-F238E27FC236}">
                  <a16:creationId xmlns:a16="http://schemas.microsoft.com/office/drawing/2014/main" id="{772D17A6-1B8A-AA2F-DF41-8422FBEFAC6A}"/>
                </a:ext>
              </a:extLst>
            </p:cNvPr>
            <p:cNvSpPr/>
            <p:nvPr/>
          </p:nvSpPr>
          <p:spPr>
            <a:xfrm>
              <a:off x="-60028097" y="708034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9" name="Ellipse 648">
              <a:extLst>
                <a:ext uri="{FF2B5EF4-FFF2-40B4-BE49-F238E27FC236}">
                  <a16:creationId xmlns:a16="http://schemas.microsoft.com/office/drawing/2014/main" id="{DA434E1A-736D-58A7-EF7C-86999072D10B}"/>
                </a:ext>
              </a:extLst>
            </p:cNvPr>
            <p:cNvSpPr/>
            <p:nvPr/>
          </p:nvSpPr>
          <p:spPr>
            <a:xfrm>
              <a:off x="-60805411" y="815767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0" name="Ellipse 649">
              <a:extLst>
                <a:ext uri="{FF2B5EF4-FFF2-40B4-BE49-F238E27FC236}">
                  <a16:creationId xmlns:a16="http://schemas.microsoft.com/office/drawing/2014/main" id="{8AF5A97E-4A88-637D-829A-F6944B751311}"/>
                </a:ext>
              </a:extLst>
            </p:cNvPr>
            <p:cNvSpPr/>
            <p:nvPr/>
          </p:nvSpPr>
          <p:spPr>
            <a:xfrm>
              <a:off x="-60183496" y="708034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1" name="Ellipse 650">
              <a:extLst>
                <a:ext uri="{FF2B5EF4-FFF2-40B4-BE49-F238E27FC236}">
                  <a16:creationId xmlns:a16="http://schemas.microsoft.com/office/drawing/2014/main" id="{B38F376E-36BD-4B27-C48E-742B8A41179E}"/>
                </a:ext>
              </a:extLst>
            </p:cNvPr>
            <p:cNvSpPr/>
            <p:nvPr/>
          </p:nvSpPr>
          <p:spPr>
            <a:xfrm>
              <a:off x="-60494373" y="815767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2" name="Ellipse 651">
              <a:extLst>
                <a:ext uri="{FF2B5EF4-FFF2-40B4-BE49-F238E27FC236}">
                  <a16:creationId xmlns:a16="http://schemas.microsoft.com/office/drawing/2014/main" id="{A115C12C-0962-8714-6177-1633253F6A2F}"/>
                </a:ext>
              </a:extLst>
            </p:cNvPr>
            <p:cNvSpPr/>
            <p:nvPr/>
          </p:nvSpPr>
          <p:spPr>
            <a:xfrm>
              <a:off x="-60338813" y="734949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3" name="Ellipse 652">
              <a:extLst>
                <a:ext uri="{FF2B5EF4-FFF2-40B4-BE49-F238E27FC236}">
                  <a16:creationId xmlns:a16="http://schemas.microsoft.com/office/drawing/2014/main" id="{9AECEBE8-DC80-4427-8AF6-5D3BE4658A55}"/>
                </a:ext>
              </a:extLst>
            </p:cNvPr>
            <p:cNvSpPr/>
            <p:nvPr/>
          </p:nvSpPr>
          <p:spPr>
            <a:xfrm>
              <a:off x="-60183415" y="815767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4" name="Ellipse 653">
              <a:extLst>
                <a:ext uri="{FF2B5EF4-FFF2-40B4-BE49-F238E27FC236}">
                  <a16:creationId xmlns:a16="http://schemas.microsoft.com/office/drawing/2014/main" id="{1D249A80-E7FC-5A32-2AE5-F532F3FF2C84}"/>
                </a:ext>
              </a:extLst>
            </p:cNvPr>
            <p:cNvSpPr/>
            <p:nvPr/>
          </p:nvSpPr>
          <p:spPr>
            <a:xfrm>
              <a:off x="-60028178" y="815758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5" name="Ellipse 654">
              <a:extLst>
                <a:ext uri="{FF2B5EF4-FFF2-40B4-BE49-F238E27FC236}">
                  <a16:creationId xmlns:a16="http://schemas.microsoft.com/office/drawing/2014/main" id="{8C0480FA-AAFE-CDAC-FC2E-AAF2A860E9C3}"/>
                </a:ext>
              </a:extLst>
            </p:cNvPr>
            <p:cNvSpPr/>
            <p:nvPr/>
          </p:nvSpPr>
          <p:spPr>
            <a:xfrm>
              <a:off x="-60416794" y="613787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6" name="Ellipse 655">
              <a:extLst>
                <a:ext uri="{FF2B5EF4-FFF2-40B4-BE49-F238E27FC236}">
                  <a16:creationId xmlns:a16="http://schemas.microsoft.com/office/drawing/2014/main" id="{4AD55310-13BC-1719-0E48-3746D2AEBEE2}"/>
                </a:ext>
              </a:extLst>
            </p:cNvPr>
            <p:cNvSpPr/>
            <p:nvPr/>
          </p:nvSpPr>
          <p:spPr>
            <a:xfrm>
              <a:off x="-59717220" y="815758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7" name="Ellipse 656">
              <a:extLst>
                <a:ext uri="{FF2B5EF4-FFF2-40B4-BE49-F238E27FC236}">
                  <a16:creationId xmlns:a16="http://schemas.microsoft.com/office/drawing/2014/main" id="{794F626D-DDE7-490E-7441-4FB693732300}"/>
                </a:ext>
              </a:extLst>
            </p:cNvPr>
            <p:cNvSpPr/>
            <p:nvPr/>
          </p:nvSpPr>
          <p:spPr>
            <a:xfrm>
              <a:off x="-59872780" y="734949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8" name="Ellipse 657">
              <a:extLst>
                <a:ext uri="{FF2B5EF4-FFF2-40B4-BE49-F238E27FC236}">
                  <a16:creationId xmlns:a16="http://schemas.microsoft.com/office/drawing/2014/main" id="{66F602B5-1A30-6BB6-947D-CC325283878D}"/>
                </a:ext>
              </a:extLst>
            </p:cNvPr>
            <p:cNvSpPr/>
            <p:nvPr/>
          </p:nvSpPr>
          <p:spPr>
            <a:xfrm>
              <a:off x="-59406262" y="815767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9" name="Ellipse 658">
              <a:extLst>
                <a:ext uri="{FF2B5EF4-FFF2-40B4-BE49-F238E27FC236}">
                  <a16:creationId xmlns:a16="http://schemas.microsoft.com/office/drawing/2014/main" id="{F32F4CFE-9DB2-BBAA-B0B5-8E6D730DC567}"/>
                </a:ext>
              </a:extLst>
            </p:cNvPr>
            <p:cNvSpPr/>
            <p:nvPr/>
          </p:nvSpPr>
          <p:spPr>
            <a:xfrm>
              <a:off x="-59794879" y="613787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0" name="Ellipse 659">
              <a:extLst>
                <a:ext uri="{FF2B5EF4-FFF2-40B4-BE49-F238E27FC236}">
                  <a16:creationId xmlns:a16="http://schemas.microsoft.com/office/drawing/2014/main" id="{4DAB93F4-53FB-B731-E70F-782388AD757F}"/>
                </a:ext>
              </a:extLst>
            </p:cNvPr>
            <p:cNvSpPr/>
            <p:nvPr/>
          </p:nvSpPr>
          <p:spPr>
            <a:xfrm>
              <a:off x="-59017646" y="613787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1" name="Ellipse 660">
              <a:extLst>
                <a:ext uri="{FF2B5EF4-FFF2-40B4-BE49-F238E27FC236}">
                  <a16:creationId xmlns:a16="http://schemas.microsoft.com/office/drawing/2014/main" id="{8610DA10-74E1-6934-6C25-7FEF4AE45C0A}"/>
                </a:ext>
              </a:extLst>
            </p:cNvPr>
            <p:cNvSpPr/>
            <p:nvPr/>
          </p:nvSpPr>
          <p:spPr>
            <a:xfrm>
              <a:off x="-61738042" y="573411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2" name="Ellipse 661">
              <a:extLst>
                <a:ext uri="{FF2B5EF4-FFF2-40B4-BE49-F238E27FC236}">
                  <a16:creationId xmlns:a16="http://schemas.microsoft.com/office/drawing/2014/main" id="{6C78E2FB-FD28-AD35-E4D6-1261EDB7516E}"/>
                </a:ext>
              </a:extLst>
            </p:cNvPr>
            <p:cNvSpPr/>
            <p:nvPr/>
          </p:nvSpPr>
          <p:spPr>
            <a:xfrm>
              <a:off x="-58784105" y="815767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3" name="Ellipse 662">
              <a:extLst>
                <a:ext uri="{FF2B5EF4-FFF2-40B4-BE49-F238E27FC236}">
                  <a16:creationId xmlns:a16="http://schemas.microsoft.com/office/drawing/2014/main" id="{C9DB1BB3-0887-C3E6-E608-7AA4C79ABCB3}"/>
                </a:ext>
              </a:extLst>
            </p:cNvPr>
            <p:cNvSpPr/>
            <p:nvPr/>
          </p:nvSpPr>
          <p:spPr>
            <a:xfrm>
              <a:off x="-58628949" y="815767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4" name="Ellipse 663">
              <a:extLst>
                <a:ext uri="{FF2B5EF4-FFF2-40B4-BE49-F238E27FC236}">
                  <a16:creationId xmlns:a16="http://schemas.microsoft.com/office/drawing/2014/main" id="{BD9AB86F-FD0F-E301-ECEC-CD679BD19978}"/>
                </a:ext>
              </a:extLst>
            </p:cNvPr>
            <p:cNvSpPr/>
            <p:nvPr/>
          </p:nvSpPr>
          <p:spPr>
            <a:xfrm>
              <a:off x="-57773734" y="936920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5" name="Ellipse 664">
              <a:extLst>
                <a:ext uri="{FF2B5EF4-FFF2-40B4-BE49-F238E27FC236}">
                  <a16:creationId xmlns:a16="http://schemas.microsoft.com/office/drawing/2014/main" id="{612A9407-3F3F-96A3-0F13-736738B5628D}"/>
                </a:ext>
              </a:extLst>
            </p:cNvPr>
            <p:cNvSpPr/>
            <p:nvPr/>
          </p:nvSpPr>
          <p:spPr>
            <a:xfrm>
              <a:off x="-58318072" y="815758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6" name="Ellipse 665">
              <a:extLst>
                <a:ext uri="{FF2B5EF4-FFF2-40B4-BE49-F238E27FC236}">
                  <a16:creationId xmlns:a16="http://schemas.microsoft.com/office/drawing/2014/main" id="{4A434DFE-C8F9-0537-A00B-D1C08AB9594C}"/>
                </a:ext>
              </a:extLst>
            </p:cNvPr>
            <p:cNvSpPr/>
            <p:nvPr/>
          </p:nvSpPr>
          <p:spPr>
            <a:xfrm>
              <a:off x="-57929133" y="936912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7" name="Ellipse 666">
              <a:extLst>
                <a:ext uri="{FF2B5EF4-FFF2-40B4-BE49-F238E27FC236}">
                  <a16:creationId xmlns:a16="http://schemas.microsoft.com/office/drawing/2014/main" id="{EF0DEDB3-16D4-DD1F-5BB0-7064CB03032D}"/>
                </a:ext>
              </a:extLst>
            </p:cNvPr>
            <p:cNvSpPr/>
            <p:nvPr/>
          </p:nvSpPr>
          <p:spPr>
            <a:xfrm>
              <a:off x="-62437617" y="829188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8" name="Ellipse 667">
              <a:extLst>
                <a:ext uri="{FF2B5EF4-FFF2-40B4-BE49-F238E27FC236}">
                  <a16:creationId xmlns:a16="http://schemas.microsoft.com/office/drawing/2014/main" id="{28AC1B07-7F2E-6A00-26FB-014C6D557982}"/>
                </a:ext>
              </a:extLst>
            </p:cNvPr>
            <p:cNvSpPr/>
            <p:nvPr/>
          </p:nvSpPr>
          <p:spPr>
            <a:xfrm>
              <a:off x="-58939665" y="734949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9" name="Ellipse 668">
              <a:extLst>
                <a:ext uri="{FF2B5EF4-FFF2-40B4-BE49-F238E27FC236}">
                  <a16:creationId xmlns:a16="http://schemas.microsoft.com/office/drawing/2014/main" id="{7D04DA3B-8CB9-686B-4F37-59F89854CEB0}"/>
                </a:ext>
              </a:extLst>
            </p:cNvPr>
            <p:cNvSpPr/>
            <p:nvPr/>
          </p:nvSpPr>
          <p:spPr>
            <a:xfrm>
              <a:off x="-61893521" y="627281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0" name="Ellipse 669">
              <a:extLst>
                <a:ext uri="{FF2B5EF4-FFF2-40B4-BE49-F238E27FC236}">
                  <a16:creationId xmlns:a16="http://schemas.microsoft.com/office/drawing/2014/main" id="{1F4A8E97-E1D9-AF11-57D2-2BC30711E5B1}"/>
                </a:ext>
              </a:extLst>
            </p:cNvPr>
            <p:cNvSpPr/>
            <p:nvPr/>
          </p:nvSpPr>
          <p:spPr>
            <a:xfrm>
              <a:off x="-61971502" y="829204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1" name="Ellipse 670">
              <a:extLst>
                <a:ext uri="{FF2B5EF4-FFF2-40B4-BE49-F238E27FC236}">
                  <a16:creationId xmlns:a16="http://schemas.microsoft.com/office/drawing/2014/main" id="{5C9B5848-E7C7-3903-4DBE-D3EBDB076791}"/>
                </a:ext>
              </a:extLst>
            </p:cNvPr>
            <p:cNvSpPr/>
            <p:nvPr/>
          </p:nvSpPr>
          <p:spPr>
            <a:xfrm>
              <a:off x="-62282460" y="936920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2" name="Ellipse 671">
              <a:extLst>
                <a:ext uri="{FF2B5EF4-FFF2-40B4-BE49-F238E27FC236}">
                  <a16:creationId xmlns:a16="http://schemas.microsoft.com/office/drawing/2014/main" id="{287D5306-D27C-5A54-5E9D-BA5BB9C422CB}"/>
                </a:ext>
              </a:extLst>
            </p:cNvPr>
            <p:cNvSpPr/>
            <p:nvPr/>
          </p:nvSpPr>
          <p:spPr>
            <a:xfrm>
              <a:off x="-61660545" y="829196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3" name="Ellipse 672">
              <a:extLst>
                <a:ext uri="{FF2B5EF4-FFF2-40B4-BE49-F238E27FC236}">
                  <a16:creationId xmlns:a16="http://schemas.microsoft.com/office/drawing/2014/main" id="{C47C0957-D710-9895-D2DD-9CBB6CBB42FD}"/>
                </a:ext>
              </a:extLst>
            </p:cNvPr>
            <p:cNvSpPr/>
            <p:nvPr/>
          </p:nvSpPr>
          <p:spPr>
            <a:xfrm>
              <a:off x="-62437939" y="936912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4" name="Ellipse 673">
              <a:extLst>
                <a:ext uri="{FF2B5EF4-FFF2-40B4-BE49-F238E27FC236}">
                  <a16:creationId xmlns:a16="http://schemas.microsoft.com/office/drawing/2014/main" id="{56CCA608-1DCE-EDC2-B576-7C9B6751565E}"/>
                </a:ext>
              </a:extLst>
            </p:cNvPr>
            <p:cNvSpPr/>
            <p:nvPr/>
          </p:nvSpPr>
          <p:spPr>
            <a:xfrm>
              <a:off x="-61427487" y="627281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5" name="Ellipse 674">
              <a:extLst>
                <a:ext uri="{FF2B5EF4-FFF2-40B4-BE49-F238E27FC236}">
                  <a16:creationId xmlns:a16="http://schemas.microsoft.com/office/drawing/2014/main" id="{0A6C8FFC-8B26-FD57-B63E-14242A741043}"/>
                </a:ext>
              </a:extLst>
            </p:cNvPr>
            <p:cNvSpPr/>
            <p:nvPr/>
          </p:nvSpPr>
          <p:spPr>
            <a:xfrm>
              <a:off x="-58939665" y="923435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6" name="Ellipse 675">
              <a:extLst>
                <a:ext uri="{FF2B5EF4-FFF2-40B4-BE49-F238E27FC236}">
                  <a16:creationId xmlns:a16="http://schemas.microsoft.com/office/drawing/2014/main" id="{EF83FA15-757B-64FA-97EB-2F40D870DCB8}"/>
                </a:ext>
              </a:extLst>
            </p:cNvPr>
            <p:cNvSpPr/>
            <p:nvPr/>
          </p:nvSpPr>
          <p:spPr>
            <a:xfrm>
              <a:off x="-60805411" y="627281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7" name="Ellipse 676">
              <a:extLst>
                <a:ext uri="{FF2B5EF4-FFF2-40B4-BE49-F238E27FC236}">
                  <a16:creationId xmlns:a16="http://schemas.microsoft.com/office/drawing/2014/main" id="{1208C95F-444C-1FE3-D333-13EF01096F06}"/>
                </a:ext>
              </a:extLst>
            </p:cNvPr>
            <p:cNvSpPr/>
            <p:nvPr/>
          </p:nvSpPr>
          <p:spPr>
            <a:xfrm>
              <a:off x="-60883312" y="829188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8" name="Ellipse 677">
              <a:extLst>
                <a:ext uri="{FF2B5EF4-FFF2-40B4-BE49-F238E27FC236}">
                  <a16:creationId xmlns:a16="http://schemas.microsoft.com/office/drawing/2014/main" id="{60B8B36E-9EAD-9358-1F77-5700A990B716}"/>
                </a:ext>
              </a:extLst>
            </p:cNvPr>
            <p:cNvSpPr/>
            <p:nvPr/>
          </p:nvSpPr>
          <p:spPr>
            <a:xfrm>
              <a:off x="-60494373" y="627281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9" name="Ellipse 678">
              <a:extLst>
                <a:ext uri="{FF2B5EF4-FFF2-40B4-BE49-F238E27FC236}">
                  <a16:creationId xmlns:a16="http://schemas.microsoft.com/office/drawing/2014/main" id="{1D1C54BB-2E8D-241A-4D67-F18555935667}"/>
                </a:ext>
              </a:extLst>
            </p:cNvPr>
            <p:cNvSpPr/>
            <p:nvPr/>
          </p:nvSpPr>
          <p:spPr>
            <a:xfrm>
              <a:off x="-60572354" y="829204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0" name="Ellipse 679">
              <a:extLst>
                <a:ext uri="{FF2B5EF4-FFF2-40B4-BE49-F238E27FC236}">
                  <a16:creationId xmlns:a16="http://schemas.microsoft.com/office/drawing/2014/main" id="{A619374E-57A0-4754-43FE-8A9E26F11839}"/>
                </a:ext>
              </a:extLst>
            </p:cNvPr>
            <p:cNvSpPr/>
            <p:nvPr/>
          </p:nvSpPr>
          <p:spPr>
            <a:xfrm>
              <a:off x="-59872780" y="923435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1" name="Ellipse 680">
              <a:extLst>
                <a:ext uri="{FF2B5EF4-FFF2-40B4-BE49-F238E27FC236}">
                  <a16:creationId xmlns:a16="http://schemas.microsoft.com/office/drawing/2014/main" id="{D3D4EA62-F0D0-0E0C-1FCA-31239B628526}"/>
                </a:ext>
              </a:extLst>
            </p:cNvPr>
            <p:cNvSpPr/>
            <p:nvPr/>
          </p:nvSpPr>
          <p:spPr>
            <a:xfrm>
              <a:off x="-60805330" y="788827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2" name="Ellipse 681">
              <a:extLst>
                <a:ext uri="{FF2B5EF4-FFF2-40B4-BE49-F238E27FC236}">
                  <a16:creationId xmlns:a16="http://schemas.microsoft.com/office/drawing/2014/main" id="{4B8C2AD6-D03F-19C8-9B05-0B5FACD7759A}"/>
                </a:ext>
              </a:extLst>
            </p:cNvPr>
            <p:cNvSpPr/>
            <p:nvPr/>
          </p:nvSpPr>
          <p:spPr>
            <a:xfrm>
              <a:off x="-60338813" y="923435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3" name="Ellipse 682">
              <a:extLst>
                <a:ext uri="{FF2B5EF4-FFF2-40B4-BE49-F238E27FC236}">
                  <a16:creationId xmlns:a16="http://schemas.microsoft.com/office/drawing/2014/main" id="{A0AC0376-3010-56D9-2670-2F64F3149B87}"/>
                </a:ext>
              </a:extLst>
            </p:cNvPr>
            <p:cNvSpPr/>
            <p:nvPr/>
          </p:nvSpPr>
          <p:spPr>
            <a:xfrm>
              <a:off x="-59717220" y="627273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4" name="Ellipse 683">
              <a:extLst>
                <a:ext uri="{FF2B5EF4-FFF2-40B4-BE49-F238E27FC236}">
                  <a16:creationId xmlns:a16="http://schemas.microsoft.com/office/drawing/2014/main" id="{12D36161-E485-2036-BB01-46E4AC2B68D7}"/>
                </a:ext>
              </a:extLst>
            </p:cNvPr>
            <p:cNvSpPr/>
            <p:nvPr/>
          </p:nvSpPr>
          <p:spPr>
            <a:xfrm>
              <a:off x="-61271928" y="923435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5" name="Ellipse 684">
              <a:extLst>
                <a:ext uri="{FF2B5EF4-FFF2-40B4-BE49-F238E27FC236}">
                  <a16:creationId xmlns:a16="http://schemas.microsoft.com/office/drawing/2014/main" id="{6DCBCC69-CBA4-36A9-3879-D1E023FF738A}"/>
                </a:ext>
              </a:extLst>
            </p:cNvPr>
            <p:cNvSpPr/>
            <p:nvPr/>
          </p:nvSpPr>
          <p:spPr>
            <a:xfrm>
              <a:off x="-59639158" y="829204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6" name="Ellipse 685">
              <a:extLst>
                <a:ext uri="{FF2B5EF4-FFF2-40B4-BE49-F238E27FC236}">
                  <a16:creationId xmlns:a16="http://schemas.microsoft.com/office/drawing/2014/main" id="{CFB79C83-25FC-8A63-8CB0-5D342A04F0FC}"/>
                </a:ext>
              </a:extLst>
            </p:cNvPr>
            <p:cNvSpPr/>
            <p:nvPr/>
          </p:nvSpPr>
          <p:spPr>
            <a:xfrm>
              <a:off x="-59406262" y="627281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7" name="Ellipse 686">
              <a:extLst>
                <a:ext uri="{FF2B5EF4-FFF2-40B4-BE49-F238E27FC236}">
                  <a16:creationId xmlns:a16="http://schemas.microsoft.com/office/drawing/2014/main" id="{29376061-3048-786C-BB40-956C605D8041}"/>
                </a:ext>
              </a:extLst>
            </p:cNvPr>
            <p:cNvSpPr/>
            <p:nvPr/>
          </p:nvSpPr>
          <p:spPr>
            <a:xfrm>
              <a:off x="-59328362" y="829188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8" name="Ellipse 687">
              <a:extLst>
                <a:ext uri="{FF2B5EF4-FFF2-40B4-BE49-F238E27FC236}">
                  <a16:creationId xmlns:a16="http://schemas.microsoft.com/office/drawing/2014/main" id="{BE109CEB-E2F4-F40E-2F7C-B17FD796CEA8}"/>
                </a:ext>
              </a:extLst>
            </p:cNvPr>
            <p:cNvSpPr/>
            <p:nvPr/>
          </p:nvSpPr>
          <p:spPr>
            <a:xfrm>
              <a:off x="-58784105" y="627281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9" name="Ellipse 688">
              <a:extLst>
                <a:ext uri="{FF2B5EF4-FFF2-40B4-BE49-F238E27FC236}">
                  <a16:creationId xmlns:a16="http://schemas.microsoft.com/office/drawing/2014/main" id="{6DF23074-1ED7-BA2D-444D-62141482523E}"/>
                </a:ext>
              </a:extLst>
            </p:cNvPr>
            <p:cNvSpPr/>
            <p:nvPr/>
          </p:nvSpPr>
          <p:spPr>
            <a:xfrm>
              <a:off x="-57929455" y="910005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0" name="Ellipse 689">
              <a:extLst>
                <a:ext uri="{FF2B5EF4-FFF2-40B4-BE49-F238E27FC236}">
                  <a16:creationId xmlns:a16="http://schemas.microsoft.com/office/drawing/2014/main" id="{C25D6A2A-9A66-CDC6-6345-8F4F7605CE1E}"/>
                </a:ext>
              </a:extLst>
            </p:cNvPr>
            <p:cNvSpPr/>
            <p:nvPr/>
          </p:nvSpPr>
          <p:spPr>
            <a:xfrm>
              <a:off x="-61582644" y="519548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1" name="Ellipse 690">
              <a:extLst>
                <a:ext uri="{FF2B5EF4-FFF2-40B4-BE49-F238E27FC236}">
                  <a16:creationId xmlns:a16="http://schemas.microsoft.com/office/drawing/2014/main" id="{0786EDAC-A8BD-EE8C-2D40-2E812DB78B5C}"/>
                </a:ext>
              </a:extLst>
            </p:cNvPr>
            <p:cNvSpPr/>
            <p:nvPr/>
          </p:nvSpPr>
          <p:spPr>
            <a:xfrm>
              <a:off x="-61427246" y="519548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2" name="Ellipse 691">
              <a:extLst>
                <a:ext uri="{FF2B5EF4-FFF2-40B4-BE49-F238E27FC236}">
                  <a16:creationId xmlns:a16="http://schemas.microsoft.com/office/drawing/2014/main" id="{6E1C5738-7663-5668-6B26-5BBF2CAC7F99}"/>
                </a:ext>
              </a:extLst>
            </p:cNvPr>
            <p:cNvSpPr/>
            <p:nvPr/>
          </p:nvSpPr>
          <p:spPr>
            <a:xfrm>
              <a:off x="-58550968" y="829196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3" name="Ellipse 692">
              <a:extLst>
                <a:ext uri="{FF2B5EF4-FFF2-40B4-BE49-F238E27FC236}">
                  <a16:creationId xmlns:a16="http://schemas.microsoft.com/office/drawing/2014/main" id="{570FA642-FD9C-1C17-43D0-36A7A011E743}"/>
                </a:ext>
              </a:extLst>
            </p:cNvPr>
            <p:cNvSpPr/>
            <p:nvPr/>
          </p:nvSpPr>
          <p:spPr>
            <a:xfrm>
              <a:off x="-59483760" y="910005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4" name="Ellipse 693">
              <a:extLst>
                <a:ext uri="{FF2B5EF4-FFF2-40B4-BE49-F238E27FC236}">
                  <a16:creationId xmlns:a16="http://schemas.microsoft.com/office/drawing/2014/main" id="{F46C6AEA-E694-73DB-A3F8-5361F3A6E080}"/>
                </a:ext>
              </a:extLst>
            </p:cNvPr>
            <p:cNvSpPr/>
            <p:nvPr/>
          </p:nvSpPr>
          <p:spPr>
            <a:xfrm>
              <a:off x="-58240010" y="829204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5" name="Ellipse 694">
              <a:extLst>
                <a:ext uri="{FF2B5EF4-FFF2-40B4-BE49-F238E27FC236}">
                  <a16:creationId xmlns:a16="http://schemas.microsoft.com/office/drawing/2014/main" id="{DC2DE0AC-4BC7-E26B-8654-30DC14B9BEF1}"/>
                </a:ext>
              </a:extLst>
            </p:cNvPr>
            <p:cNvSpPr/>
            <p:nvPr/>
          </p:nvSpPr>
          <p:spPr>
            <a:xfrm>
              <a:off x="-62671157" y="842673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6" name="Ellipse 695">
              <a:extLst>
                <a:ext uri="{FF2B5EF4-FFF2-40B4-BE49-F238E27FC236}">
                  <a16:creationId xmlns:a16="http://schemas.microsoft.com/office/drawing/2014/main" id="{3E9F27E8-6B2E-A296-D394-198FF9BB4BC7}"/>
                </a:ext>
              </a:extLst>
            </p:cNvPr>
            <p:cNvSpPr/>
            <p:nvPr/>
          </p:nvSpPr>
          <p:spPr>
            <a:xfrm>
              <a:off x="-58318072" y="627273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7" name="Ellipse 696">
              <a:extLst>
                <a:ext uri="{FF2B5EF4-FFF2-40B4-BE49-F238E27FC236}">
                  <a16:creationId xmlns:a16="http://schemas.microsoft.com/office/drawing/2014/main" id="{A9047619-E9F9-696C-2B28-89E3A0502125}"/>
                </a:ext>
              </a:extLst>
            </p:cNvPr>
            <p:cNvSpPr/>
            <p:nvPr/>
          </p:nvSpPr>
          <p:spPr>
            <a:xfrm>
              <a:off x="-62437617" y="640702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8" name="Ellipse 697">
              <a:extLst>
                <a:ext uri="{FF2B5EF4-FFF2-40B4-BE49-F238E27FC236}">
                  <a16:creationId xmlns:a16="http://schemas.microsoft.com/office/drawing/2014/main" id="{2769C310-94F6-414B-4685-E1EDE032A973}"/>
                </a:ext>
              </a:extLst>
            </p:cNvPr>
            <p:cNvSpPr/>
            <p:nvPr/>
          </p:nvSpPr>
          <p:spPr>
            <a:xfrm>
              <a:off x="-62282460" y="640702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9" name="Ellipse 698">
              <a:extLst>
                <a:ext uri="{FF2B5EF4-FFF2-40B4-BE49-F238E27FC236}">
                  <a16:creationId xmlns:a16="http://schemas.microsoft.com/office/drawing/2014/main" id="{2D2C17DA-C49F-79F5-046E-B7F94586704E}"/>
                </a:ext>
              </a:extLst>
            </p:cNvPr>
            <p:cNvSpPr/>
            <p:nvPr/>
          </p:nvSpPr>
          <p:spPr>
            <a:xfrm>
              <a:off x="-61738042" y="681119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0" name="Ellipse 699">
              <a:extLst>
                <a:ext uri="{FF2B5EF4-FFF2-40B4-BE49-F238E27FC236}">
                  <a16:creationId xmlns:a16="http://schemas.microsoft.com/office/drawing/2014/main" id="{4C740FEF-398F-A487-5A25-2DE2E05C919C}"/>
                </a:ext>
              </a:extLst>
            </p:cNvPr>
            <p:cNvSpPr/>
            <p:nvPr/>
          </p:nvSpPr>
          <p:spPr>
            <a:xfrm>
              <a:off x="-60338894" y="546447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1" name="Ellipse 700">
              <a:extLst>
                <a:ext uri="{FF2B5EF4-FFF2-40B4-BE49-F238E27FC236}">
                  <a16:creationId xmlns:a16="http://schemas.microsoft.com/office/drawing/2014/main" id="{6BBE0209-9EFD-679D-E53D-F342D62A5C63}"/>
                </a:ext>
              </a:extLst>
            </p:cNvPr>
            <p:cNvSpPr/>
            <p:nvPr/>
          </p:nvSpPr>
          <p:spPr>
            <a:xfrm>
              <a:off x="-60727833" y="910005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2" name="Ellipse 701">
              <a:extLst>
                <a:ext uri="{FF2B5EF4-FFF2-40B4-BE49-F238E27FC236}">
                  <a16:creationId xmlns:a16="http://schemas.microsoft.com/office/drawing/2014/main" id="{EE6A2E4E-2684-5144-78EF-C3A8FCE8D8C0}"/>
                </a:ext>
              </a:extLst>
            </p:cNvPr>
            <p:cNvSpPr/>
            <p:nvPr/>
          </p:nvSpPr>
          <p:spPr>
            <a:xfrm>
              <a:off x="-61971502" y="640718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3" name="Ellipse 702">
              <a:extLst>
                <a:ext uri="{FF2B5EF4-FFF2-40B4-BE49-F238E27FC236}">
                  <a16:creationId xmlns:a16="http://schemas.microsoft.com/office/drawing/2014/main" id="{4D516322-194A-DEAE-F32D-9C203867A34A}"/>
                </a:ext>
              </a:extLst>
            </p:cNvPr>
            <p:cNvSpPr/>
            <p:nvPr/>
          </p:nvSpPr>
          <p:spPr>
            <a:xfrm>
              <a:off x="-62282218" y="910005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4" name="Ellipse 703">
              <a:extLst>
                <a:ext uri="{FF2B5EF4-FFF2-40B4-BE49-F238E27FC236}">
                  <a16:creationId xmlns:a16="http://schemas.microsoft.com/office/drawing/2014/main" id="{8A0B84B5-33B6-315A-59C9-6DD163256598}"/>
                </a:ext>
              </a:extLst>
            </p:cNvPr>
            <p:cNvSpPr/>
            <p:nvPr/>
          </p:nvSpPr>
          <p:spPr>
            <a:xfrm>
              <a:off x="-61272009" y="842673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5" name="Ellipse 704">
              <a:extLst>
                <a:ext uri="{FF2B5EF4-FFF2-40B4-BE49-F238E27FC236}">
                  <a16:creationId xmlns:a16="http://schemas.microsoft.com/office/drawing/2014/main" id="{6745072D-BE70-2384-0F4C-DB2C0B176310}"/>
                </a:ext>
              </a:extLst>
            </p:cNvPr>
            <p:cNvSpPr/>
            <p:nvPr/>
          </p:nvSpPr>
          <p:spPr>
            <a:xfrm>
              <a:off x="-61582966" y="546463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6" name="Ellipse 705">
              <a:extLst>
                <a:ext uri="{FF2B5EF4-FFF2-40B4-BE49-F238E27FC236}">
                  <a16:creationId xmlns:a16="http://schemas.microsoft.com/office/drawing/2014/main" id="{78C5D04F-6963-33C8-42B1-D70049A9962D}"/>
                </a:ext>
              </a:extLst>
            </p:cNvPr>
            <p:cNvSpPr/>
            <p:nvPr/>
          </p:nvSpPr>
          <p:spPr>
            <a:xfrm>
              <a:off x="-60183496" y="519548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7" name="Ellipse 706">
              <a:extLst>
                <a:ext uri="{FF2B5EF4-FFF2-40B4-BE49-F238E27FC236}">
                  <a16:creationId xmlns:a16="http://schemas.microsoft.com/office/drawing/2014/main" id="{22719AD4-63AD-E518-0326-39DEBCEEEF3C}"/>
                </a:ext>
              </a:extLst>
            </p:cNvPr>
            <p:cNvSpPr/>
            <p:nvPr/>
          </p:nvSpPr>
          <p:spPr>
            <a:xfrm>
              <a:off x="-60028097" y="519548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8" name="Ellipse 707">
              <a:extLst>
                <a:ext uri="{FF2B5EF4-FFF2-40B4-BE49-F238E27FC236}">
                  <a16:creationId xmlns:a16="http://schemas.microsoft.com/office/drawing/2014/main" id="{7A059B8D-E3CE-153A-B8C3-164579909559}"/>
                </a:ext>
              </a:extLst>
            </p:cNvPr>
            <p:cNvSpPr/>
            <p:nvPr/>
          </p:nvSpPr>
          <p:spPr>
            <a:xfrm>
              <a:off x="-61038468" y="640702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9" name="Ellipse 708">
              <a:extLst>
                <a:ext uri="{FF2B5EF4-FFF2-40B4-BE49-F238E27FC236}">
                  <a16:creationId xmlns:a16="http://schemas.microsoft.com/office/drawing/2014/main" id="{6A47F13F-0806-87FB-6BD3-8D3DF42FEEAB}"/>
                </a:ext>
              </a:extLst>
            </p:cNvPr>
            <p:cNvSpPr/>
            <p:nvPr/>
          </p:nvSpPr>
          <p:spPr>
            <a:xfrm>
              <a:off x="-60883312" y="640702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0" name="Ellipse 709">
              <a:extLst>
                <a:ext uri="{FF2B5EF4-FFF2-40B4-BE49-F238E27FC236}">
                  <a16:creationId xmlns:a16="http://schemas.microsoft.com/office/drawing/2014/main" id="{68572C52-15A8-8C1B-134C-5DFE070BB5AE}"/>
                </a:ext>
              </a:extLst>
            </p:cNvPr>
            <p:cNvSpPr/>
            <p:nvPr/>
          </p:nvSpPr>
          <p:spPr>
            <a:xfrm>
              <a:off x="-58084531" y="883058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1" name="Ellipse 710">
              <a:extLst>
                <a:ext uri="{FF2B5EF4-FFF2-40B4-BE49-F238E27FC236}">
                  <a16:creationId xmlns:a16="http://schemas.microsoft.com/office/drawing/2014/main" id="{8451EF91-7E85-18DE-C3C0-3A3A9388CE6F}"/>
                </a:ext>
              </a:extLst>
            </p:cNvPr>
            <p:cNvSpPr/>
            <p:nvPr/>
          </p:nvSpPr>
          <p:spPr>
            <a:xfrm>
              <a:off x="-58473631" y="654172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2" name="Ellipse 711">
              <a:extLst>
                <a:ext uri="{FF2B5EF4-FFF2-40B4-BE49-F238E27FC236}">
                  <a16:creationId xmlns:a16="http://schemas.microsoft.com/office/drawing/2014/main" id="{3CCC1E84-1EAF-E5A8-F8BD-1ADC0839E251}"/>
                </a:ext>
              </a:extLst>
            </p:cNvPr>
            <p:cNvSpPr/>
            <p:nvPr/>
          </p:nvSpPr>
          <p:spPr>
            <a:xfrm>
              <a:off x="-61038468" y="586888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3" name="Ellipse 712">
              <a:extLst>
                <a:ext uri="{FF2B5EF4-FFF2-40B4-BE49-F238E27FC236}">
                  <a16:creationId xmlns:a16="http://schemas.microsoft.com/office/drawing/2014/main" id="{6FC93537-3368-678D-2AB6-3F224701397C}"/>
                </a:ext>
              </a:extLst>
            </p:cNvPr>
            <p:cNvSpPr/>
            <p:nvPr/>
          </p:nvSpPr>
          <p:spPr>
            <a:xfrm>
              <a:off x="-59173125" y="775366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4" name="Ellipse 713">
              <a:extLst>
                <a:ext uri="{FF2B5EF4-FFF2-40B4-BE49-F238E27FC236}">
                  <a16:creationId xmlns:a16="http://schemas.microsoft.com/office/drawing/2014/main" id="{66B2608B-9251-3958-7AAC-03AED1D034A2}"/>
                </a:ext>
              </a:extLst>
            </p:cNvPr>
            <p:cNvSpPr/>
            <p:nvPr/>
          </p:nvSpPr>
          <p:spPr>
            <a:xfrm>
              <a:off x="-60572354" y="640718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5" name="Ellipse 714">
              <a:extLst>
                <a:ext uri="{FF2B5EF4-FFF2-40B4-BE49-F238E27FC236}">
                  <a16:creationId xmlns:a16="http://schemas.microsoft.com/office/drawing/2014/main" id="{F922D7D4-5A3F-97A1-EB8F-CC315EB1E576}"/>
                </a:ext>
              </a:extLst>
            </p:cNvPr>
            <p:cNvSpPr/>
            <p:nvPr/>
          </p:nvSpPr>
          <p:spPr>
            <a:xfrm>
              <a:off x="-58628949" y="519548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6" name="Ellipse 715">
              <a:extLst>
                <a:ext uri="{FF2B5EF4-FFF2-40B4-BE49-F238E27FC236}">
                  <a16:creationId xmlns:a16="http://schemas.microsoft.com/office/drawing/2014/main" id="{4E42CB49-DBF0-68C8-ED36-13D59A6638EC}"/>
                </a:ext>
              </a:extLst>
            </p:cNvPr>
            <p:cNvSpPr/>
            <p:nvPr/>
          </p:nvSpPr>
          <p:spPr>
            <a:xfrm>
              <a:off x="-62437778" y="586880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7" name="Ellipse 716">
              <a:extLst>
                <a:ext uri="{FF2B5EF4-FFF2-40B4-BE49-F238E27FC236}">
                  <a16:creationId xmlns:a16="http://schemas.microsoft.com/office/drawing/2014/main" id="{3032B71A-3987-FFE8-E049-708BFC9DA1BB}"/>
                </a:ext>
              </a:extLst>
            </p:cNvPr>
            <p:cNvSpPr/>
            <p:nvPr/>
          </p:nvSpPr>
          <p:spPr>
            <a:xfrm>
              <a:off x="-59328604" y="533026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8" name="Ellipse 717">
              <a:extLst>
                <a:ext uri="{FF2B5EF4-FFF2-40B4-BE49-F238E27FC236}">
                  <a16:creationId xmlns:a16="http://schemas.microsoft.com/office/drawing/2014/main" id="{BD1AAE87-FF3A-58E1-B612-E731FAADACE9}"/>
                </a:ext>
              </a:extLst>
            </p:cNvPr>
            <p:cNvSpPr/>
            <p:nvPr/>
          </p:nvSpPr>
          <p:spPr>
            <a:xfrm>
              <a:off x="-62593257" y="533026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9" name="Ellipse 718">
              <a:extLst>
                <a:ext uri="{FF2B5EF4-FFF2-40B4-BE49-F238E27FC236}">
                  <a16:creationId xmlns:a16="http://schemas.microsoft.com/office/drawing/2014/main" id="{E9FA6D01-09FD-21B4-C7EF-790D8106D13D}"/>
                </a:ext>
              </a:extLst>
            </p:cNvPr>
            <p:cNvSpPr/>
            <p:nvPr/>
          </p:nvSpPr>
          <p:spPr>
            <a:xfrm>
              <a:off x="-58939665" y="842673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0" name="Ellipse 719">
              <a:extLst>
                <a:ext uri="{FF2B5EF4-FFF2-40B4-BE49-F238E27FC236}">
                  <a16:creationId xmlns:a16="http://schemas.microsoft.com/office/drawing/2014/main" id="{48F2A719-5321-A4E0-F646-F4906D00C7A3}"/>
                </a:ext>
              </a:extLst>
            </p:cNvPr>
            <p:cNvSpPr/>
            <p:nvPr/>
          </p:nvSpPr>
          <p:spPr>
            <a:xfrm>
              <a:off x="-59639158" y="640718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1" name="Ellipse 720">
              <a:extLst>
                <a:ext uri="{FF2B5EF4-FFF2-40B4-BE49-F238E27FC236}">
                  <a16:creationId xmlns:a16="http://schemas.microsoft.com/office/drawing/2014/main" id="{B83752B6-3F7C-56BB-3393-9B1038C99FC3}"/>
                </a:ext>
              </a:extLst>
            </p:cNvPr>
            <p:cNvSpPr/>
            <p:nvPr/>
          </p:nvSpPr>
          <p:spPr>
            <a:xfrm>
              <a:off x="-59639320" y="775366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2" name="Ellipse 721">
              <a:extLst>
                <a:ext uri="{FF2B5EF4-FFF2-40B4-BE49-F238E27FC236}">
                  <a16:creationId xmlns:a16="http://schemas.microsoft.com/office/drawing/2014/main" id="{9031A72F-4600-4756-5569-3B2EB5DBB84D}"/>
                </a:ext>
              </a:extLst>
            </p:cNvPr>
            <p:cNvSpPr/>
            <p:nvPr/>
          </p:nvSpPr>
          <p:spPr>
            <a:xfrm>
              <a:off x="-60572273" y="586888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3" name="Ellipse 722">
              <a:extLst>
                <a:ext uri="{FF2B5EF4-FFF2-40B4-BE49-F238E27FC236}">
                  <a16:creationId xmlns:a16="http://schemas.microsoft.com/office/drawing/2014/main" id="{B6666713-4131-D5B4-EA95-5B1D4EA5CBEC}"/>
                </a:ext>
              </a:extLst>
            </p:cNvPr>
            <p:cNvSpPr/>
            <p:nvPr/>
          </p:nvSpPr>
          <p:spPr>
            <a:xfrm>
              <a:off x="-60105837" y="533010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4" name="Ellipse 723">
              <a:extLst>
                <a:ext uri="{FF2B5EF4-FFF2-40B4-BE49-F238E27FC236}">
                  <a16:creationId xmlns:a16="http://schemas.microsoft.com/office/drawing/2014/main" id="{65C4B58E-B45A-0882-EC70-47C0FF7555A5}"/>
                </a:ext>
              </a:extLst>
            </p:cNvPr>
            <p:cNvSpPr/>
            <p:nvPr/>
          </p:nvSpPr>
          <p:spPr>
            <a:xfrm>
              <a:off x="-61738042" y="761896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5" name="Ellipse 724">
              <a:extLst>
                <a:ext uri="{FF2B5EF4-FFF2-40B4-BE49-F238E27FC236}">
                  <a16:creationId xmlns:a16="http://schemas.microsoft.com/office/drawing/2014/main" id="{4155F1A7-C8B6-ECDB-DD09-E849A1725186}"/>
                </a:ext>
              </a:extLst>
            </p:cNvPr>
            <p:cNvSpPr/>
            <p:nvPr/>
          </p:nvSpPr>
          <p:spPr>
            <a:xfrm>
              <a:off x="-59328362" y="640702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6" name="Ellipse 725">
              <a:extLst>
                <a:ext uri="{FF2B5EF4-FFF2-40B4-BE49-F238E27FC236}">
                  <a16:creationId xmlns:a16="http://schemas.microsoft.com/office/drawing/2014/main" id="{BA6FC3E3-B125-9141-21E8-36A906ADE269}"/>
                </a:ext>
              </a:extLst>
            </p:cNvPr>
            <p:cNvSpPr/>
            <p:nvPr/>
          </p:nvSpPr>
          <p:spPr>
            <a:xfrm>
              <a:off x="-59872780" y="654172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7" name="Ellipse 726">
              <a:extLst>
                <a:ext uri="{FF2B5EF4-FFF2-40B4-BE49-F238E27FC236}">
                  <a16:creationId xmlns:a16="http://schemas.microsoft.com/office/drawing/2014/main" id="{77657D3D-F110-FE80-23C7-D5E9C1557AAD}"/>
                </a:ext>
              </a:extLst>
            </p:cNvPr>
            <p:cNvSpPr/>
            <p:nvPr/>
          </p:nvSpPr>
          <p:spPr>
            <a:xfrm>
              <a:off x="-59173125" y="640702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8" name="Ellipse 727">
              <a:extLst>
                <a:ext uri="{FF2B5EF4-FFF2-40B4-BE49-F238E27FC236}">
                  <a16:creationId xmlns:a16="http://schemas.microsoft.com/office/drawing/2014/main" id="{6A10445D-55D9-8832-54DF-5CA756BD573A}"/>
                </a:ext>
              </a:extLst>
            </p:cNvPr>
            <p:cNvSpPr/>
            <p:nvPr/>
          </p:nvSpPr>
          <p:spPr>
            <a:xfrm>
              <a:off x="-62127062" y="883058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9" name="Ellipse 728">
              <a:extLst>
                <a:ext uri="{FF2B5EF4-FFF2-40B4-BE49-F238E27FC236}">
                  <a16:creationId xmlns:a16="http://schemas.microsoft.com/office/drawing/2014/main" id="{9FB44AEA-57BF-78E0-DCF6-5AFC2E6ECB4A}"/>
                </a:ext>
              </a:extLst>
            </p:cNvPr>
            <p:cNvSpPr/>
            <p:nvPr/>
          </p:nvSpPr>
          <p:spPr>
            <a:xfrm>
              <a:off x="-62127062" y="694572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0" name="Ellipse 729">
              <a:extLst>
                <a:ext uri="{FF2B5EF4-FFF2-40B4-BE49-F238E27FC236}">
                  <a16:creationId xmlns:a16="http://schemas.microsoft.com/office/drawing/2014/main" id="{54C406BA-88E2-28F2-CB96-3C68F6B51A82}"/>
                </a:ext>
              </a:extLst>
            </p:cNvPr>
            <p:cNvSpPr/>
            <p:nvPr/>
          </p:nvSpPr>
          <p:spPr>
            <a:xfrm>
              <a:off x="-58784186" y="869605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1" name="Ellipse 730">
              <a:extLst>
                <a:ext uri="{FF2B5EF4-FFF2-40B4-BE49-F238E27FC236}">
                  <a16:creationId xmlns:a16="http://schemas.microsoft.com/office/drawing/2014/main" id="{DB49992A-BCB1-AF53-5A7A-C31288F5FDF1}"/>
                </a:ext>
              </a:extLst>
            </p:cNvPr>
            <p:cNvSpPr/>
            <p:nvPr/>
          </p:nvSpPr>
          <p:spPr>
            <a:xfrm>
              <a:off x="-61660464" y="856135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2" name="Ellipse 731">
              <a:extLst>
                <a:ext uri="{FF2B5EF4-FFF2-40B4-BE49-F238E27FC236}">
                  <a16:creationId xmlns:a16="http://schemas.microsoft.com/office/drawing/2014/main" id="{8E19ED0F-2DAA-EF14-4043-D16FCFC200D4}"/>
                </a:ext>
              </a:extLst>
            </p:cNvPr>
            <p:cNvSpPr/>
            <p:nvPr/>
          </p:nvSpPr>
          <p:spPr>
            <a:xfrm>
              <a:off x="-59250784" y="869605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3" name="Ellipse 732">
              <a:extLst>
                <a:ext uri="{FF2B5EF4-FFF2-40B4-BE49-F238E27FC236}">
                  <a16:creationId xmlns:a16="http://schemas.microsoft.com/office/drawing/2014/main" id="{624B8242-ED71-2A5B-F9BF-5CD6232DD2F8}"/>
                </a:ext>
              </a:extLst>
            </p:cNvPr>
            <p:cNvSpPr/>
            <p:nvPr/>
          </p:nvSpPr>
          <p:spPr>
            <a:xfrm>
              <a:off x="-61737962" y="654172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4" name="Ellipse 733">
              <a:extLst>
                <a:ext uri="{FF2B5EF4-FFF2-40B4-BE49-F238E27FC236}">
                  <a16:creationId xmlns:a16="http://schemas.microsoft.com/office/drawing/2014/main" id="{6D612A7E-F740-A20C-FC12-79CB03403BE1}"/>
                </a:ext>
              </a:extLst>
            </p:cNvPr>
            <p:cNvSpPr/>
            <p:nvPr/>
          </p:nvSpPr>
          <p:spPr>
            <a:xfrm>
              <a:off x="-59561741" y="869605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5" name="Ellipse 734">
              <a:extLst>
                <a:ext uri="{FF2B5EF4-FFF2-40B4-BE49-F238E27FC236}">
                  <a16:creationId xmlns:a16="http://schemas.microsoft.com/office/drawing/2014/main" id="{43948700-2717-A785-FB99-B00A5A7E5D83}"/>
                </a:ext>
              </a:extLst>
            </p:cNvPr>
            <p:cNvSpPr/>
            <p:nvPr/>
          </p:nvSpPr>
          <p:spPr>
            <a:xfrm>
              <a:off x="-60338813" y="681119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6" name="Ellipse 735">
              <a:extLst>
                <a:ext uri="{FF2B5EF4-FFF2-40B4-BE49-F238E27FC236}">
                  <a16:creationId xmlns:a16="http://schemas.microsoft.com/office/drawing/2014/main" id="{2D5E6E07-A045-671A-CF01-57D7310C55DA}"/>
                </a:ext>
              </a:extLst>
            </p:cNvPr>
            <p:cNvSpPr/>
            <p:nvPr/>
          </p:nvSpPr>
          <p:spPr>
            <a:xfrm>
              <a:off x="-60572273" y="775366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7" name="Ellipse 736">
              <a:extLst>
                <a:ext uri="{FF2B5EF4-FFF2-40B4-BE49-F238E27FC236}">
                  <a16:creationId xmlns:a16="http://schemas.microsoft.com/office/drawing/2014/main" id="{67008DEE-D301-E0AD-402A-006F7312C8F7}"/>
                </a:ext>
              </a:extLst>
            </p:cNvPr>
            <p:cNvSpPr/>
            <p:nvPr/>
          </p:nvSpPr>
          <p:spPr>
            <a:xfrm>
              <a:off x="-59173125" y="586888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8" name="Ellipse 737">
              <a:extLst>
                <a:ext uri="{FF2B5EF4-FFF2-40B4-BE49-F238E27FC236}">
                  <a16:creationId xmlns:a16="http://schemas.microsoft.com/office/drawing/2014/main" id="{B3867112-2FAC-8F52-F9B5-2156557281BB}"/>
                </a:ext>
              </a:extLst>
            </p:cNvPr>
            <p:cNvSpPr/>
            <p:nvPr/>
          </p:nvSpPr>
          <p:spPr>
            <a:xfrm>
              <a:off x="-59872780" y="869605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9" name="Ellipse 738">
              <a:extLst>
                <a:ext uri="{FF2B5EF4-FFF2-40B4-BE49-F238E27FC236}">
                  <a16:creationId xmlns:a16="http://schemas.microsoft.com/office/drawing/2014/main" id="{25C3AE7A-EF4B-58F0-A014-5391E45352F9}"/>
                </a:ext>
              </a:extLst>
            </p:cNvPr>
            <p:cNvSpPr/>
            <p:nvPr/>
          </p:nvSpPr>
          <p:spPr>
            <a:xfrm>
              <a:off x="-60338813" y="869605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0" name="Ellipse 739">
              <a:extLst>
                <a:ext uri="{FF2B5EF4-FFF2-40B4-BE49-F238E27FC236}">
                  <a16:creationId xmlns:a16="http://schemas.microsoft.com/office/drawing/2014/main" id="{4A5AB3CB-B02C-E97E-D0F2-2F01CB3FA1BC}"/>
                </a:ext>
              </a:extLst>
            </p:cNvPr>
            <p:cNvSpPr/>
            <p:nvPr/>
          </p:nvSpPr>
          <p:spPr>
            <a:xfrm>
              <a:off x="-60261316" y="856135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1" name="Ellipse 740">
              <a:extLst>
                <a:ext uri="{FF2B5EF4-FFF2-40B4-BE49-F238E27FC236}">
                  <a16:creationId xmlns:a16="http://schemas.microsoft.com/office/drawing/2014/main" id="{5294ABA1-16B6-2995-88CE-FD3C3813B62A}"/>
                </a:ext>
              </a:extLst>
            </p:cNvPr>
            <p:cNvSpPr/>
            <p:nvPr/>
          </p:nvSpPr>
          <p:spPr>
            <a:xfrm>
              <a:off x="-60649932" y="869605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2" name="Ellipse 741">
              <a:extLst>
                <a:ext uri="{FF2B5EF4-FFF2-40B4-BE49-F238E27FC236}">
                  <a16:creationId xmlns:a16="http://schemas.microsoft.com/office/drawing/2014/main" id="{1621B1B0-A884-9013-20AC-6877E1876738}"/>
                </a:ext>
              </a:extLst>
            </p:cNvPr>
            <p:cNvSpPr/>
            <p:nvPr/>
          </p:nvSpPr>
          <p:spPr>
            <a:xfrm>
              <a:off x="-59950358" y="856135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3" name="Ellipse 742">
              <a:extLst>
                <a:ext uri="{FF2B5EF4-FFF2-40B4-BE49-F238E27FC236}">
                  <a16:creationId xmlns:a16="http://schemas.microsoft.com/office/drawing/2014/main" id="{48B1E6EE-EF0F-E199-9A03-1F29990315C7}"/>
                </a:ext>
              </a:extLst>
            </p:cNvPr>
            <p:cNvSpPr/>
            <p:nvPr/>
          </p:nvSpPr>
          <p:spPr>
            <a:xfrm>
              <a:off x="-62127142" y="775342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4" name="Ellipse 743">
              <a:extLst>
                <a:ext uri="{FF2B5EF4-FFF2-40B4-BE49-F238E27FC236}">
                  <a16:creationId xmlns:a16="http://schemas.microsoft.com/office/drawing/2014/main" id="{FA503E99-453F-829E-3423-D0B2699B2913}"/>
                </a:ext>
              </a:extLst>
            </p:cNvPr>
            <p:cNvSpPr/>
            <p:nvPr/>
          </p:nvSpPr>
          <p:spPr>
            <a:xfrm>
              <a:off x="-60960890" y="869605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5" name="Ellipse 744">
              <a:extLst>
                <a:ext uri="{FF2B5EF4-FFF2-40B4-BE49-F238E27FC236}">
                  <a16:creationId xmlns:a16="http://schemas.microsoft.com/office/drawing/2014/main" id="{F20F8E59-55C7-4CEE-5848-CA150EE19074}"/>
                </a:ext>
              </a:extLst>
            </p:cNvPr>
            <p:cNvSpPr/>
            <p:nvPr/>
          </p:nvSpPr>
          <p:spPr>
            <a:xfrm>
              <a:off x="-59872780" y="681119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6" name="Ellipse 745">
              <a:extLst>
                <a:ext uri="{FF2B5EF4-FFF2-40B4-BE49-F238E27FC236}">
                  <a16:creationId xmlns:a16="http://schemas.microsoft.com/office/drawing/2014/main" id="{D13E1D48-9231-8ED6-F6F7-85BF25E200D4}"/>
                </a:ext>
              </a:extLst>
            </p:cNvPr>
            <p:cNvSpPr/>
            <p:nvPr/>
          </p:nvSpPr>
          <p:spPr>
            <a:xfrm>
              <a:off x="-61427246" y="869605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7" name="Ellipse 746">
              <a:extLst>
                <a:ext uri="{FF2B5EF4-FFF2-40B4-BE49-F238E27FC236}">
                  <a16:creationId xmlns:a16="http://schemas.microsoft.com/office/drawing/2014/main" id="{BA6FD69F-F827-B916-9CDE-2D7A9C4709CD}"/>
                </a:ext>
              </a:extLst>
            </p:cNvPr>
            <p:cNvSpPr/>
            <p:nvPr/>
          </p:nvSpPr>
          <p:spPr>
            <a:xfrm>
              <a:off x="-61038468" y="775366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8" name="Ellipse 747">
              <a:extLst>
                <a:ext uri="{FF2B5EF4-FFF2-40B4-BE49-F238E27FC236}">
                  <a16:creationId xmlns:a16="http://schemas.microsoft.com/office/drawing/2014/main" id="{723693EA-6FE4-3BD9-D458-184B3A54BE86}"/>
                </a:ext>
              </a:extLst>
            </p:cNvPr>
            <p:cNvSpPr/>
            <p:nvPr/>
          </p:nvSpPr>
          <p:spPr>
            <a:xfrm>
              <a:off x="-59639320" y="586888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9" name="Ellipse 748">
              <a:extLst>
                <a:ext uri="{FF2B5EF4-FFF2-40B4-BE49-F238E27FC236}">
                  <a16:creationId xmlns:a16="http://schemas.microsoft.com/office/drawing/2014/main" id="{6A627F74-9811-5FA2-5D1C-CB0695FA46F7}"/>
                </a:ext>
              </a:extLst>
            </p:cNvPr>
            <p:cNvSpPr/>
            <p:nvPr/>
          </p:nvSpPr>
          <p:spPr>
            <a:xfrm>
              <a:off x="-60338813" y="654172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0" name="Ellipse 749">
              <a:extLst>
                <a:ext uri="{FF2B5EF4-FFF2-40B4-BE49-F238E27FC236}">
                  <a16:creationId xmlns:a16="http://schemas.microsoft.com/office/drawing/2014/main" id="{FC58CB76-0685-D2F4-7932-CAF84D3ED3EA}"/>
                </a:ext>
              </a:extLst>
            </p:cNvPr>
            <p:cNvSpPr/>
            <p:nvPr/>
          </p:nvSpPr>
          <p:spPr>
            <a:xfrm>
              <a:off x="-60882989" y="533026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1" name="Ellipse 750">
              <a:extLst>
                <a:ext uri="{FF2B5EF4-FFF2-40B4-BE49-F238E27FC236}">
                  <a16:creationId xmlns:a16="http://schemas.microsoft.com/office/drawing/2014/main" id="{1754760E-BA82-3CAF-FE34-615B189048B9}"/>
                </a:ext>
              </a:extLst>
            </p:cNvPr>
            <p:cNvSpPr/>
            <p:nvPr/>
          </p:nvSpPr>
          <p:spPr>
            <a:xfrm>
              <a:off x="-58551209" y="856135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2" name="Ellipse 751">
              <a:extLst>
                <a:ext uri="{FF2B5EF4-FFF2-40B4-BE49-F238E27FC236}">
                  <a16:creationId xmlns:a16="http://schemas.microsoft.com/office/drawing/2014/main" id="{56C9B489-A076-E752-C37E-A7A269C5131A}"/>
                </a:ext>
              </a:extLst>
            </p:cNvPr>
            <p:cNvSpPr/>
            <p:nvPr/>
          </p:nvSpPr>
          <p:spPr>
            <a:xfrm>
              <a:off x="-60727591" y="856159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3" name="Ellipse 752">
              <a:extLst>
                <a:ext uri="{FF2B5EF4-FFF2-40B4-BE49-F238E27FC236}">
                  <a16:creationId xmlns:a16="http://schemas.microsoft.com/office/drawing/2014/main" id="{973BACC8-9825-C163-4314-6EC874F3BCC2}"/>
                </a:ext>
              </a:extLst>
            </p:cNvPr>
            <p:cNvSpPr/>
            <p:nvPr/>
          </p:nvSpPr>
          <p:spPr>
            <a:xfrm>
              <a:off x="-58628949" y="627281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4" name="Ellipse 753">
              <a:extLst>
                <a:ext uri="{FF2B5EF4-FFF2-40B4-BE49-F238E27FC236}">
                  <a16:creationId xmlns:a16="http://schemas.microsoft.com/office/drawing/2014/main" id="{C66DCFEA-1E43-5749-00BA-092FEB63BB21}"/>
                </a:ext>
              </a:extLst>
            </p:cNvPr>
            <p:cNvSpPr/>
            <p:nvPr/>
          </p:nvSpPr>
          <p:spPr>
            <a:xfrm>
              <a:off x="-58084531" y="856167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5" name="Ellipse 754">
              <a:extLst>
                <a:ext uri="{FF2B5EF4-FFF2-40B4-BE49-F238E27FC236}">
                  <a16:creationId xmlns:a16="http://schemas.microsoft.com/office/drawing/2014/main" id="{F94FEA62-1A2B-EA7E-A000-1CB9A8752872}"/>
                </a:ext>
              </a:extLst>
            </p:cNvPr>
            <p:cNvSpPr/>
            <p:nvPr/>
          </p:nvSpPr>
          <p:spPr>
            <a:xfrm>
              <a:off x="-60183496" y="681119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6" name="Ellipse 755">
              <a:extLst>
                <a:ext uri="{FF2B5EF4-FFF2-40B4-BE49-F238E27FC236}">
                  <a16:creationId xmlns:a16="http://schemas.microsoft.com/office/drawing/2014/main" id="{AD3B6A28-AC6C-2DCC-EFF4-650326D407B3}"/>
                </a:ext>
              </a:extLst>
            </p:cNvPr>
            <p:cNvSpPr/>
            <p:nvPr/>
          </p:nvSpPr>
          <p:spPr>
            <a:xfrm>
              <a:off x="-60882909" y="721528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7" name="Ellipse 756">
              <a:extLst>
                <a:ext uri="{FF2B5EF4-FFF2-40B4-BE49-F238E27FC236}">
                  <a16:creationId xmlns:a16="http://schemas.microsoft.com/office/drawing/2014/main" id="{1750C4E5-84BC-4A3E-0864-85C80D9A0A7B}"/>
                </a:ext>
              </a:extLst>
            </p:cNvPr>
            <p:cNvSpPr/>
            <p:nvPr/>
          </p:nvSpPr>
          <p:spPr>
            <a:xfrm>
              <a:off x="-62360038" y="869613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8" name="Ellipse 757">
              <a:extLst>
                <a:ext uri="{FF2B5EF4-FFF2-40B4-BE49-F238E27FC236}">
                  <a16:creationId xmlns:a16="http://schemas.microsoft.com/office/drawing/2014/main" id="{B8A2387D-11C2-3CF3-AA4D-6F45507A4232}"/>
                </a:ext>
              </a:extLst>
            </p:cNvPr>
            <p:cNvSpPr/>
            <p:nvPr/>
          </p:nvSpPr>
          <p:spPr>
            <a:xfrm>
              <a:off x="-59483760" y="586856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9" name="Ellipse 758">
              <a:extLst>
                <a:ext uri="{FF2B5EF4-FFF2-40B4-BE49-F238E27FC236}">
                  <a16:creationId xmlns:a16="http://schemas.microsoft.com/office/drawing/2014/main" id="{71C5874D-5220-66FB-77C9-9EF00C0E0331}"/>
                </a:ext>
              </a:extLst>
            </p:cNvPr>
            <p:cNvSpPr/>
            <p:nvPr/>
          </p:nvSpPr>
          <p:spPr>
            <a:xfrm>
              <a:off x="-60028017" y="681119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0" name="Ellipse 759">
              <a:extLst>
                <a:ext uri="{FF2B5EF4-FFF2-40B4-BE49-F238E27FC236}">
                  <a16:creationId xmlns:a16="http://schemas.microsoft.com/office/drawing/2014/main" id="{F74F74AA-E712-507E-24A4-7D6CE54C7EB0}"/>
                </a:ext>
              </a:extLst>
            </p:cNvPr>
            <p:cNvSpPr/>
            <p:nvPr/>
          </p:nvSpPr>
          <p:spPr>
            <a:xfrm>
              <a:off x="-61737962" y="923435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1" name="Ellipse 760">
              <a:extLst>
                <a:ext uri="{FF2B5EF4-FFF2-40B4-BE49-F238E27FC236}">
                  <a16:creationId xmlns:a16="http://schemas.microsoft.com/office/drawing/2014/main" id="{9D165F97-7C82-39C3-5318-391CCA8AF7C5}"/>
                </a:ext>
              </a:extLst>
            </p:cNvPr>
            <p:cNvSpPr/>
            <p:nvPr/>
          </p:nvSpPr>
          <p:spPr>
            <a:xfrm>
              <a:off x="-61737962" y="869621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2" name="Ellipse 761">
              <a:extLst>
                <a:ext uri="{FF2B5EF4-FFF2-40B4-BE49-F238E27FC236}">
                  <a16:creationId xmlns:a16="http://schemas.microsoft.com/office/drawing/2014/main" id="{BAEF9F47-521A-81F8-1B66-B2549A2171A6}"/>
                </a:ext>
              </a:extLst>
            </p:cNvPr>
            <p:cNvSpPr/>
            <p:nvPr/>
          </p:nvSpPr>
          <p:spPr>
            <a:xfrm>
              <a:off x="-60028097" y="627281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3" name="Ellipse 762">
              <a:extLst>
                <a:ext uri="{FF2B5EF4-FFF2-40B4-BE49-F238E27FC236}">
                  <a16:creationId xmlns:a16="http://schemas.microsoft.com/office/drawing/2014/main" id="{BA59632E-9999-D388-CC64-95DC9C1BD437}"/>
                </a:ext>
              </a:extLst>
            </p:cNvPr>
            <p:cNvSpPr/>
            <p:nvPr/>
          </p:nvSpPr>
          <p:spPr>
            <a:xfrm>
              <a:off x="-59483841" y="667674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4" name="Ellipse 763">
              <a:extLst>
                <a:ext uri="{FF2B5EF4-FFF2-40B4-BE49-F238E27FC236}">
                  <a16:creationId xmlns:a16="http://schemas.microsoft.com/office/drawing/2014/main" id="{504301FF-993C-BE39-0C7B-849027883255}"/>
                </a:ext>
              </a:extLst>
            </p:cNvPr>
            <p:cNvSpPr/>
            <p:nvPr/>
          </p:nvSpPr>
          <p:spPr>
            <a:xfrm>
              <a:off x="-59483841" y="856159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5" name="Ellipse 764">
              <a:extLst>
                <a:ext uri="{FF2B5EF4-FFF2-40B4-BE49-F238E27FC236}">
                  <a16:creationId xmlns:a16="http://schemas.microsoft.com/office/drawing/2014/main" id="{EDE5FCCB-7C3E-38F0-7C1D-A8058824635B}"/>
                </a:ext>
              </a:extLst>
            </p:cNvPr>
            <p:cNvSpPr/>
            <p:nvPr/>
          </p:nvSpPr>
          <p:spPr>
            <a:xfrm>
              <a:off x="-59173125" y="829204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6" name="Ellipse 765">
              <a:extLst>
                <a:ext uri="{FF2B5EF4-FFF2-40B4-BE49-F238E27FC236}">
                  <a16:creationId xmlns:a16="http://schemas.microsoft.com/office/drawing/2014/main" id="{19576380-33CB-6DD0-DB9C-B636F8463851}"/>
                </a:ext>
              </a:extLst>
            </p:cNvPr>
            <p:cNvSpPr/>
            <p:nvPr/>
          </p:nvSpPr>
          <p:spPr>
            <a:xfrm>
              <a:off x="-60727752" y="533042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7" name="Ellipse 766">
              <a:extLst>
                <a:ext uri="{FF2B5EF4-FFF2-40B4-BE49-F238E27FC236}">
                  <a16:creationId xmlns:a16="http://schemas.microsoft.com/office/drawing/2014/main" id="{96A7801E-8EDE-5CF7-6135-1453BCACB391}"/>
                </a:ext>
              </a:extLst>
            </p:cNvPr>
            <p:cNvSpPr/>
            <p:nvPr/>
          </p:nvSpPr>
          <p:spPr>
            <a:xfrm>
              <a:off x="-60883070" y="748427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8" name="Ellipse 767">
              <a:extLst>
                <a:ext uri="{FF2B5EF4-FFF2-40B4-BE49-F238E27FC236}">
                  <a16:creationId xmlns:a16="http://schemas.microsoft.com/office/drawing/2014/main" id="{EFE57E1F-D9DE-514A-EA01-E5622683C5DD}"/>
                </a:ext>
              </a:extLst>
            </p:cNvPr>
            <p:cNvSpPr/>
            <p:nvPr/>
          </p:nvSpPr>
          <p:spPr>
            <a:xfrm>
              <a:off x="-58473470" y="546471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9" name="Ellipse 768">
              <a:extLst>
                <a:ext uri="{FF2B5EF4-FFF2-40B4-BE49-F238E27FC236}">
                  <a16:creationId xmlns:a16="http://schemas.microsoft.com/office/drawing/2014/main" id="{BE488C04-5B2E-B16B-F333-2030DECEB67E}"/>
                </a:ext>
              </a:extLst>
            </p:cNvPr>
            <p:cNvSpPr/>
            <p:nvPr/>
          </p:nvSpPr>
          <p:spPr>
            <a:xfrm>
              <a:off x="-62282380" y="775366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0" name="Ellipse 769">
              <a:extLst>
                <a:ext uri="{FF2B5EF4-FFF2-40B4-BE49-F238E27FC236}">
                  <a16:creationId xmlns:a16="http://schemas.microsoft.com/office/drawing/2014/main" id="{DD609452-AED7-C2BB-8228-8E9BBB37B6B8}"/>
                </a:ext>
              </a:extLst>
            </p:cNvPr>
            <p:cNvSpPr/>
            <p:nvPr/>
          </p:nvSpPr>
          <p:spPr>
            <a:xfrm>
              <a:off x="-58706527" y="963851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1" name="Ellipse 770">
              <a:extLst>
                <a:ext uri="{FF2B5EF4-FFF2-40B4-BE49-F238E27FC236}">
                  <a16:creationId xmlns:a16="http://schemas.microsoft.com/office/drawing/2014/main" id="{AC105651-9567-8346-6C7C-05E796588B06}"/>
                </a:ext>
              </a:extLst>
            </p:cNvPr>
            <p:cNvSpPr/>
            <p:nvPr/>
          </p:nvSpPr>
          <p:spPr>
            <a:xfrm>
              <a:off x="-60183496" y="869605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2" name="Ellipse 771">
              <a:extLst>
                <a:ext uri="{FF2B5EF4-FFF2-40B4-BE49-F238E27FC236}">
                  <a16:creationId xmlns:a16="http://schemas.microsoft.com/office/drawing/2014/main" id="{93CA858A-92C8-4356-89CB-3294273A8E20}"/>
                </a:ext>
              </a:extLst>
            </p:cNvPr>
            <p:cNvSpPr/>
            <p:nvPr/>
          </p:nvSpPr>
          <p:spPr>
            <a:xfrm>
              <a:off x="-60028017" y="869605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3" name="Ellipse 772">
              <a:extLst>
                <a:ext uri="{FF2B5EF4-FFF2-40B4-BE49-F238E27FC236}">
                  <a16:creationId xmlns:a16="http://schemas.microsoft.com/office/drawing/2014/main" id="{AF042746-ECC2-5D8F-412E-A745B7205E39}"/>
                </a:ext>
              </a:extLst>
            </p:cNvPr>
            <p:cNvSpPr/>
            <p:nvPr/>
          </p:nvSpPr>
          <p:spPr>
            <a:xfrm>
              <a:off x="-60727672" y="775358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4" name="Ellipse 773">
              <a:extLst>
                <a:ext uri="{FF2B5EF4-FFF2-40B4-BE49-F238E27FC236}">
                  <a16:creationId xmlns:a16="http://schemas.microsoft.com/office/drawing/2014/main" id="{F5135EA3-15A5-5BB8-4B49-FC60D9BEE885}"/>
                </a:ext>
              </a:extLst>
            </p:cNvPr>
            <p:cNvSpPr/>
            <p:nvPr/>
          </p:nvSpPr>
          <p:spPr>
            <a:xfrm>
              <a:off x="-59328604" y="721528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5" name="Ellipse 774">
              <a:extLst>
                <a:ext uri="{FF2B5EF4-FFF2-40B4-BE49-F238E27FC236}">
                  <a16:creationId xmlns:a16="http://schemas.microsoft.com/office/drawing/2014/main" id="{26A51215-5CF4-74AB-910B-7D638FD76913}"/>
                </a:ext>
              </a:extLst>
            </p:cNvPr>
            <p:cNvSpPr/>
            <p:nvPr/>
          </p:nvSpPr>
          <p:spPr>
            <a:xfrm>
              <a:off x="-62126981" y="721528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6" name="Ellipse 775">
              <a:extLst>
                <a:ext uri="{FF2B5EF4-FFF2-40B4-BE49-F238E27FC236}">
                  <a16:creationId xmlns:a16="http://schemas.microsoft.com/office/drawing/2014/main" id="{5B4C5222-9EC2-DCC9-B668-F4DFE6061115}"/>
                </a:ext>
              </a:extLst>
            </p:cNvPr>
            <p:cNvSpPr/>
            <p:nvPr/>
          </p:nvSpPr>
          <p:spPr>
            <a:xfrm>
              <a:off x="-59173125" y="963868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7" name="Ellipse 776">
              <a:extLst>
                <a:ext uri="{FF2B5EF4-FFF2-40B4-BE49-F238E27FC236}">
                  <a16:creationId xmlns:a16="http://schemas.microsoft.com/office/drawing/2014/main" id="{5FE60F7F-645C-6E40-638B-F0D0C6CF38B3}"/>
                </a:ext>
              </a:extLst>
            </p:cNvPr>
            <p:cNvSpPr/>
            <p:nvPr/>
          </p:nvSpPr>
          <p:spPr>
            <a:xfrm>
              <a:off x="-59483760" y="963860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8" name="Ellipse 777">
              <a:extLst>
                <a:ext uri="{FF2B5EF4-FFF2-40B4-BE49-F238E27FC236}">
                  <a16:creationId xmlns:a16="http://schemas.microsoft.com/office/drawing/2014/main" id="{B863D113-05FA-BEEA-1948-E15D347703C7}"/>
                </a:ext>
              </a:extLst>
            </p:cNvPr>
            <p:cNvSpPr/>
            <p:nvPr/>
          </p:nvSpPr>
          <p:spPr>
            <a:xfrm>
              <a:off x="-58706527" y="586864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9" name="Ellipse 778">
              <a:extLst>
                <a:ext uri="{FF2B5EF4-FFF2-40B4-BE49-F238E27FC236}">
                  <a16:creationId xmlns:a16="http://schemas.microsoft.com/office/drawing/2014/main" id="{67A25743-329D-537E-B03B-81EA5BCC8D42}"/>
                </a:ext>
              </a:extLst>
            </p:cNvPr>
            <p:cNvSpPr/>
            <p:nvPr/>
          </p:nvSpPr>
          <p:spPr>
            <a:xfrm>
              <a:off x="-58628868" y="681119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0" name="Ellipse 779">
              <a:extLst>
                <a:ext uri="{FF2B5EF4-FFF2-40B4-BE49-F238E27FC236}">
                  <a16:creationId xmlns:a16="http://schemas.microsoft.com/office/drawing/2014/main" id="{9BFAC6A9-29AA-9E5E-CC31-6817DF098A16}"/>
                </a:ext>
              </a:extLst>
            </p:cNvPr>
            <p:cNvSpPr/>
            <p:nvPr/>
          </p:nvSpPr>
          <p:spPr>
            <a:xfrm>
              <a:off x="-59639239" y="963868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1" name="Ellipse 780">
              <a:extLst>
                <a:ext uri="{FF2B5EF4-FFF2-40B4-BE49-F238E27FC236}">
                  <a16:creationId xmlns:a16="http://schemas.microsoft.com/office/drawing/2014/main" id="{8F801BF2-0B28-C032-A3DA-B94F88C024C9}"/>
                </a:ext>
              </a:extLst>
            </p:cNvPr>
            <p:cNvSpPr/>
            <p:nvPr/>
          </p:nvSpPr>
          <p:spPr>
            <a:xfrm>
              <a:off x="-58084450" y="910013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2" name="Ellipse 781">
              <a:extLst>
                <a:ext uri="{FF2B5EF4-FFF2-40B4-BE49-F238E27FC236}">
                  <a16:creationId xmlns:a16="http://schemas.microsoft.com/office/drawing/2014/main" id="{B8E97DB1-347A-7F32-6CE6-67134D57148C}"/>
                </a:ext>
              </a:extLst>
            </p:cNvPr>
            <p:cNvSpPr/>
            <p:nvPr/>
          </p:nvSpPr>
          <p:spPr>
            <a:xfrm>
              <a:off x="-58473470" y="869621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3" name="Ellipse 782">
              <a:extLst>
                <a:ext uri="{FF2B5EF4-FFF2-40B4-BE49-F238E27FC236}">
                  <a16:creationId xmlns:a16="http://schemas.microsoft.com/office/drawing/2014/main" id="{3143F7C8-3CDE-5FC3-1A7F-5A6CFE8D2D32}"/>
                </a:ext>
              </a:extLst>
            </p:cNvPr>
            <p:cNvSpPr/>
            <p:nvPr/>
          </p:nvSpPr>
          <p:spPr>
            <a:xfrm>
              <a:off x="-61582644" y="708050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4" name="Ellipse 783">
              <a:extLst>
                <a:ext uri="{FF2B5EF4-FFF2-40B4-BE49-F238E27FC236}">
                  <a16:creationId xmlns:a16="http://schemas.microsoft.com/office/drawing/2014/main" id="{FB1327C4-AE0A-E2AC-DA90-6C983CE7AA83}"/>
                </a:ext>
              </a:extLst>
            </p:cNvPr>
            <p:cNvSpPr/>
            <p:nvPr/>
          </p:nvSpPr>
          <p:spPr>
            <a:xfrm>
              <a:off x="-60727591" y="667674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5" name="Ellipse 784">
              <a:extLst>
                <a:ext uri="{FF2B5EF4-FFF2-40B4-BE49-F238E27FC236}">
                  <a16:creationId xmlns:a16="http://schemas.microsoft.com/office/drawing/2014/main" id="{F42F3914-C6B5-B8B7-DE98-B47582FC9427}"/>
                </a:ext>
              </a:extLst>
            </p:cNvPr>
            <p:cNvSpPr/>
            <p:nvPr/>
          </p:nvSpPr>
          <p:spPr>
            <a:xfrm>
              <a:off x="-60883070" y="559941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6" name="Ellipse 785">
              <a:extLst>
                <a:ext uri="{FF2B5EF4-FFF2-40B4-BE49-F238E27FC236}">
                  <a16:creationId xmlns:a16="http://schemas.microsoft.com/office/drawing/2014/main" id="{8531A98F-B5E7-69FE-BA06-F2A316690E27}"/>
                </a:ext>
              </a:extLst>
            </p:cNvPr>
            <p:cNvSpPr/>
            <p:nvPr/>
          </p:nvSpPr>
          <p:spPr>
            <a:xfrm>
              <a:off x="-57851393" y="869613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7" name="Ellipse 786">
              <a:extLst>
                <a:ext uri="{FF2B5EF4-FFF2-40B4-BE49-F238E27FC236}">
                  <a16:creationId xmlns:a16="http://schemas.microsoft.com/office/drawing/2014/main" id="{63F9A206-EE62-615C-9529-D497B984AA3D}"/>
                </a:ext>
              </a:extLst>
            </p:cNvPr>
            <p:cNvSpPr/>
            <p:nvPr/>
          </p:nvSpPr>
          <p:spPr>
            <a:xfrm>
              <a:off x="-60183415" y="627281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8" name="Ellipse 787">
              <a:extLst>
                <a:ext uri="{FF2B5EF4-FFF2-40B4-BE49-F238E27FC236}">
                  <a16:creationId xmlns:a16="http://schemas.microsoft.com/office/drawing/2014/main" id="{F9EE5585-DA5F-FA9C-262F-D0E5308DAA3B}"/>
                </a:ext>
              </a:extLst>
            </p:cNvPr>
            <p:cNvSpPr/>
            <p:nvPr/>
          </p:nvSpPr>
          <p:spPr>
            <a:xfrm>
              <a:off x="-62282380" y="559949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9" name="Ellipse 788">
              <a:extLst>
                <a:ext uri="{FF2B5EF4-FFF2-40B4-BE49-F238E27FC236}">
                  <a16:creationId xmlns:a16="http://schemas.microsoft.com/office/drawing/2014/main" id="{99E1D96A-DFE9-2FAD-C270-456B6A9DDF36}"/>
                </a:ext>
              </a:extLst>
            </p:cNvPr>
            <p:cNvSpPr/>
            <p:nvPr/>
          </p:nvSpPr>
          <p:spPr>
            <a:xfrm>
              <a:off x="-61038388" y="829204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0" name="Ellipse 789">
              <a:extLst>
                <a:ext uri="{FF2B5EF4-FFF2-40B4-BE49-F238E27FC236}">
                  <a16:creationId xmlns:a16="http://schemas.microsoft.com/office/drawing/2014/main" id="{0ED989C8-173B-D58A-B5CB-D4FAE1FB8AD5}"/>
                </a:ext>
              </a:extLst>
            </p:cNvPr>
            <p:cNvSpPr/>
            <p:nvPr/>
          </p:nvSpPr>
          <p:spPr>
            <a:xfrm>
              <a:off x="-62126901" y="856167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1" name="Ellipse 790">
              <a:extLst>
                <a:ext uri="{FF2B5EF4-FFF2-40B4-BE49-F238E27FC236}">
                  <a16:creationId xmlns:a16="http://schemas.microsoft.com/office/drawing/2014/main" id="{7A88E158-8913-35EA-D15E-A0A726D77666}"/>
                </a:ext>
              </a:extLst>
            </p:cNvPr>
            <p:cNvSpPr/>
            <p:nvPr/>
          </p:nvSpPr>
          <p:spPr>
            <a:xfrm>
              <a:off x="-61504985" y="586872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2" name="Ellipse 791">
              <a:extLst>
                <a:ext uri="{FF2B5EF4-FFF2-40B4-BE49-F238E27FC236}">
                  <a16:creationId xmlns:a16="http://schemas.microsoft.com/office/drawing/2014/main" id="{20B65FC3-B151-E58A-5E6F-324E0F56F746}"/>
                </a:ext>
              </a:extLst>
            </p:cNvPr>
            <p:cNvSpPr/>
            <p:nvPr/>
          </p:nvSpPr>
          <p:spPr>
            <a:xfrm>
              <a:off x="-59328604" y="910013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3" name="Ellipse 792">
              <a:extLst>
                <a:ext uri="{FF2B5EF4-FFF2-40B4-BE49-F238E27FC236}">
                  <a16:creationId xmlns:a16="http://schemas.microsoft.com/office/drawing/2014/main" id="{51D80513-82F5-91E0-7D6A-1AA07CD2FB29}"/>
                </a:ext>
              </a:extLst>
            </p:cNvPr>
            <p:cNvSpPr/>
            <p:nvPr/>
          </p:nvSpPr>
          <p:spPr>
            <a:xfrm>
              <a:off x="-58395408" y="829212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4" name="Ellipse 793">
              <a:extLst>
                <a:ext uri="{FF2B5EF4-FFF2-40B4-BE49-F238E27FC236}">
                  <a16:creationId xmlns:a16="http://schemas.microsoft.com/office/drawing/2014/main" id="{E913532D-23A5-F020-4AD5-06D36CC8CF29}"/>
                </a:ext>
              </a:extLst>
            </p:cNvPr>
            <p:cNvSpPr/>
            <p:nvPr/>
          </p:nvSpPr>
          <p:spPr>
            <a:xfrm>
              <a:off x="-62127062" y="586856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5" name="Ellipse 794">
              <a:extLst>
                <a:ext uri="{FF2B5EF4-FFF2-40B4-BE49-F238E27FC236}">
                  <a16:creationId xmlns:a16="http://schemas.microsoft.com/office/drawing/2014/main" id="{7175A049-6D07-955D-1562-8BB59E537739}"/>
                </a:ext>
              </a:extLst>
            </p:cNvPr>
            <p:cNvSpPr/>
            <p:nvPr/>
          </p:nvSpPr>
          <p:spPr>
            <a:xfrm>
              <a:off x="-62126981" y="533042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6" name="Ellipse 795">
              <a:extLst>
                <a:ext uri="{FF2B5EF4-FFF2-40B4-BE49-F238E27FC236}">
                  <a16:creationId xmlns:a16="http://schemas.microsoft.com/office/drawing/2014/main" id="{3F039866-FCA5-D54A-C041-8A93E6DBD8F5}"/>
                </a:ext>
              </a:extLst>
            </p:cNvPr>
            <p:cNvSpPr/>
            <p:nvPr/>
          </p:nvSpPr>
          <p:spPr>
            <a:xfrm>
              <a:off x="-58473470" y="923435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7" name="Ellipse 796">
              <a:extLst>
                <a:ext uri="{FF2B5EF4-FFF2-40B4-BE49-F238E27FC236}">
                  <a16:creationId xmlns:a16="http://schemas.microsoft.com/office/drawing/2014/main" id="{44D5CC98-56CB-5262-0A8D-3DB127192E37}"/>
                </a:ext>
              </a:extLst>
            </p:cNvPr>
            <p:cNvSpPr/>
            <p:nvPr/>
          </p:nvSpPr>
          <p:spPr>
            <a:xfrm>
              <a:off x="-60572273" y="963868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8" name="Ellipse 797">
              <a:extLst>
                <a:ext uri="{FF2B5EF4-FFF2-40B4-BE49-F238E27FC236}">
                  <a16:creationId xmlns:a16="http://schemas.microsoft.com/office/drawing/2014/main" id="{A370B6AA-6185-E52D-6488-3EA423C628B4}"/>
                </a:ext>
              </a:extLst>
            </p:cNvPr>
            <p:cNvSpPr/>
            <p:nvPr/>
          </p:nvSpPr>
          <p:spPr>
            <a:xfrm>
              <a:off x="-62282299" y="586864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9" name="Ellipse 798">
              <a:extLst>
                <a:ext uri="{FF2B5EF4-FFF2-40B4-BE49-F238E27FC236}">
                  <a16:creationId xmlns:a16="http://schemas.microsoft.com/office/drawing/2014/main" id="{41EA0A55-C657-0D99-C0B2-B6483E09A1F5}"/>
                </a:ext>
              </a:extLst>
            </p:cNvPr>
            <p:cNvSpPr/>
            <p:nvPr/>
          </p:nvSpPr>
          <p:spPr>
            <a:xfrm>
              <a:off x="-60727672" y="963860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0" name="Ellipse 799">
              <a:extLst>
                <a:ext uri="{FF2B5EF4-FFF2-40B4-BE49-F238E27FC236}">
                  <a16:creationId xmlns:a16="http://schemas.microsoft.com/office/drawing/2014/main" id="{C44930B8-D1FB-3349-25E1-CD0D8523561A}"/>
                </a:ext>
              </a:extLst>
            </p:cNvPr>
            <p:cNvSpPr/>
            <p:nvPr/>
          </p:nvSpPr>
          <p:spPr>
            <a:xfrm>
              <a:off x="-61038388" y="963868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1" name="Ellipse 800">
              <a:extLst>
                <a:ext uri="{FF2B5EF4-FFF2-40B4-BE49-F238E27FC236}">
                  <a16:creationId xmlns:a16="http://schemas.microsoft.com/office/drawing/2014/main" id="{F98BB139-AABE-6BDA-D879-7A911EBBEBC2}"/>
                </a:ext>
              </a:extLst>
            </p:cNvPr>
            <p:cNvSpPr/>
            <p:nvPr/>
          </p:nvSpPr>
          <p:spPr>
            <a:xfrm>
              <a:off x="-61816104" y="829212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2" name="Ellipse 801">
              <a:extLst>
                <a:ext uri="{FF2B5EF4-FFF2-40B4-BE49-F238E27FC236}">
                  <a16:creationId xmlns:a16="http://schemas.microsoft.com/office/drawing/2014/main" id="{A1D21B95-1CE1-CA33-5AE1-C51556FDC787}"/>
                </a:ext>
              </a:extLst>
            </p:cNvPr>
            <p:cNvSpPr/>
            <p:nvPr/>
          </p:nvSpPr>
          <p:spPr>
            <a:xfrm>
              <a:off x="-59483760" y="775358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3" name="Ellipse 802">
              <a:extLst>
                <a:ext uri="{FF2B5EF4-FFF2-40B4-BE49-F238E27FC236}">
                  <a16:creationId xmlns:a16="http://schemas.microsoft.com/office/drawing/2014/main" id="{B001F1BE-0D5C-A0BC-92FF-206A5E7E8A9E}"/>
                </a:ext>
              </a:extLst>
            </p:cNvPr>
            <p:cNvSpPr/>
            <p:nvPr/>
          </p:nvSpPr>
          <p:spPr>
            <a:xfrm>
              <a:off x="-61504905" y="963851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4" name="Ellipse 803">
              <a:extLst>
                <a:ext uri="{FF2B5EF4-FFF2-40B4-BE49-F238E27FC236}">
                  <a16:creationId xmlns:a16="http://schemas.microsoft.com/office/drawing/2014/main" id="{51622813-4176-BB4D-22D9-EF0C052F81E7}"/>
                </a:ext>
              </a:extLst>
            </p:cNvPr>
            <p:cNvSpPr/>
            <p:nvPr/>
          </p:nvSpPr>
          <p:spPr>
            <a:xfrm>
              <a:off x="-59483760" y="533042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5" name="Ellipse 804">
              <a:extLst>
                <a:ext uri="{FF2B5EF4-FFF2-40B4-BE49-F238E27FC236}">
                  <a16:creationId xmlns:a16="http://schemas.microsoft.com/office/drawing/2014/main" id="{D088D301-9B91-A38B-FB68-AA2057BA3FAC}"/>
                </a:ext>
              </a:extLst>
            </p:cNvPr>
            <p:cNvSpPr/>
            <p:nvPr/>
          </p:nvSpPr>
          <p:spPr>
            <a:xfrm>
              <a:off x="-60882909" y="910013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6" name="Ellipse 805">
              <a:extLst>
                <a:ext uri="{FF2B5EF4-FFF2-40B4-BE49-F238E27FC236}">
                  <a16:creationId xmlns:a16="http://schemas.microsoft.com/office/drawing/2014/main" id="{9007BA05-CC8F-DCB9-B120-E460695977CD}"/>
                </a:ext>
              </a:extLst>
            </p:cNvPr>
            <p:cNvSpPr/>
            <p:nvPr/>
          </p:nvSpPr>
          <p:spPr>
            <a:xfrm>
              <a:off x="-61582564" y="627281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7" name="Ellipse 806">
              <a:extLst>
                <a:ext uri="{FF2B5EF4-FFF2-40B4-BE49-F238E27FC236}">
                  <a16:creationId xmlns:a16="http://schemas.microsoft.com/office/drawing/2014/main" id="{54BEBB68-934A-5D0F-43CD-9D16DB0CCA6F}"/>
                </a:ext>
              </a:extLst>
            </p:cNvPr>
            <p:cNvSpPr/>
            <p:nvPr/>
          </p:nvSpPr>
          <p:spPr>
            <a:xfrm>
              <a:off x="-62126981" y="963851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8" name="Ellipse 807">
              <a:extLst>
                <a:ext uri="{FF2B5EF4-FFF2-40B4-BE49-F238E27FC236}">
                  <a16:creationId xmlns:a16="http://schemas.microsoft.com/office/drawing/2014/main" id="{306FA58D-5647-7D4D-9EA0-9A5641DB5B66}"/>
                </a:ext>
              </a:extLst>
            </p:cNvPr>
            <p:cNvSpPr/>
            <p:nvPr/>
          </p:nvSpPr>
          <p:spPr>
            <a:xfrm>
              <a:off x="-62048920" y="627273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9" name="Ellipse 808">
              <a:extLst>
                <a:ext uri="{FF2B5EF4-FFF2-40B4-BE49-F238E27FC236}">
                  <a16:creationId xmlns:a16="http://schemas.microsoft.com/office/drawing/2014/main" id="{CD71BC7B-C47D-FA8E-A578-1D2A5F9F3B13}"/>
                </a:ext>
              </a:extLst>
            </p:cNvPr>
            <p:cNvSpPr/>
            <p:nvPr/>
          </p:nvSpPr>
          <p:spPr>
            <a:xfrm>
              <a:off x="-62126981" y="910013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0" name="Ellipse 809">
              <a:extLst>
                <a:ext uri="{FF2B5EF4-FFF2-40B4-BE49-F238E27FC236}">
                  <a16:creationId xmlns:a16="http://schemas.microsoft.com/office/drawing/2014/main" id="{FBE7FB35-824B-3367-93EC-EC6916CAA3B9}"/>
                </a:ext>
              </a:extLst>
            </p:cNvPr>
            <p:cNvSpPr/>
            <p:nvPr/>
          </p:nvSpPr>
          <p:spPr>
            <a:xfrm>
              <a:off x="-60727672" y="586856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1" name="Ellipse 810">
              <a:extLst>
                <a:ext uri="{FF2B5EF4-FFF2-40B4-BE49-F238E27FC236}">
                  <a16:creationId xmlns:a16="http://schemas.microsoft.com/office/drawing/2014/main" id="{1A62D2B1-BD33-A10C-FC44-E9C84DD2E7F6}"/>
                </a:ext>
              </a:extLst>
            </p:cNvPr>
            <p:cNvSpPr/>
            <p:nvPr/>
          </p:nvSpPr>
          <p:spPr>
            <a:xfrm>
              <a:off x="-59328442" y="748427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2" name="Ellipse 811">
              <a:extLst>
                <a:ext uri="{FF2B5EF4-FFF2-40B4-BE49-F238E27FC236}">
                  <a16:creationId xmlns:a16="http://schemas.microsoft.com/office/drawing/2014/main" id="{80CAA2B4-651C-4A22-C873-0AA6EF9893A9}"/>
                </a:ext>
              </a:extLst>
            </p:cNvPr>
            <p:cNvSpPr/>
            <p:nvPr/>
          </p:nvSpPr>
          <p:spPr>
            <a:xfrm>
              <a:off x="-62360119" y="492625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3" name="Ellipse 812">
              <a:extLst>
                <a:ext uri="{FF2B5EF4-FFF2-40B4-BE49-F238E27FC236}">
                  <a16:creationId xmlns:a16="http://schemas.microsoft.com/office/drawing/2014/main" id="{702D0219-F6BC-6469-0E73-EA3B0CBC22D9}"/>
                </a:ext>
              </a:extLst>
            </p:cNvPr>
            <p:cNvSpPr/>
            <p:nvPr/>
          </p:nvSpPr>
          <p:spPr>
            <a:xfrm>
              <a:off x="-61737962" y="734949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4" name="Ellipse 813">
              <a:extLst>
                <a:ext uri="{FF2B5EF4-FFF2-40B4-BE49-F238E27FC236}">
                  <a16:creationId xmlns:a16="http://schemas.microsoft.com/office/drawing/2014/main" id="{3B01496F-B85A-8E15-653D-54838D9911EB}"/>
                </a:ext>
              </a:extLst>
            </p:cNvPr>
            <p:cNvSpPr/>
            <p:nvPr/>
          </p:nvSpPr>
          <p:spPr>
            <a:xfrm>
              <a:off x="-58473389" y="600309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5" name="Ellipse 814">
              <a:extLst>
                <a:ext uri="{FF2B5EF4-FFF2-40B4-BE49-F238E27FC236}">
                  <a16:creationId xmlns:a16="http://schemas.microsoft.com/office/drawing/2014/main" id="{20F586CC-5355-0E15-D495-351FC0085633}"/>
                </a:ext>
              </a:extLst>
            </p:cNvPr>
            <p:cNvSpPr/>
            <p:nvPr/>
          </p:nvSpPr>
          <p:spPr>
            <a:xfrm>
              <a:off x="-61737962" y="546471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6" name="Ellipse 815">
              <a:extLst>
                <a:ext uri="{FF2B5EF4-FFF2-40B4-BE49-F238E27FC236}">
                  <a16:creationId xmlns:a16="http://schemas.microsoft.com/office/drawing/2014/main" id="{EE846C5B-75D1-B612-7E09-F476950E48A6}"/>
                </a:ext>
              </a:extLst>
            </p:cNvPr>
            <p:cNvSpPr/>
            <p:nvPr/>
          </p:nvSpPr>
          <p:spPr>
            <a:xfrm>
              <a:off x="-62282380" y="748427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7" name="Ellipse 816">
              <a:extLst>
                <a:ext uri="{FF2B5EF4-FFF2-40B4-BE49-F238E27FC236}">
                  <a16:creationId xmlns:a16="http://schemas.microsoft.com/office/drawing/2014/main" id="{987BC108-08BF-0ECF-4A3F-A8BC3BB3DCCE}"/>
                </a:ext>
              </a:extLst>
            </p:cNvPr>
            <p:cNvSpPr/>
            <p:nvPr/>
          </p:nvSpPr>
          <p:spPr>
            <a:xfrm>
              <a:off x="-58628868" y="896536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8" name="Ellipse 817">
              <a:extLst>
                <a:ext uri="{FF2B5EF4-FFF2-40B4-BE49-F238E27FC236}">
                  <a16:creationId xmlns:a16="http://schemas.microsoft.com/office/drawing/2014/main" id="{911712D0-7C0D-455D-F4F5-FB493EACC316}"/>
                </a:ext>
              </a:extLst>
            </p:cNvPr>
            <p:cNvSpPr/>
            <p:nvPr/>
          </p:nvSpPr>
          <p:spPr>
            <a:xfrm>
              <a:off x="-61738042" y="600318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9" name="Ellipse 818">
              <a:extLst>
                <a:ext uri="{FF2B5EF4-FFF2-40B4-BE49-F238E27FC236}">
                  <a16:creationId xmlns:a16="http://schemas.microsoft.com/office/drawing/2014/main" id="{4EB455DD-65DE-E775-BA5B-7A0DAD0E4A44}"/>
                </a:ext>
              </a:extLst>
            </p:cNvPr>
            <p:cNvSpPr/>
            <p:nvPr/>
          </p:nvSpPr>
          <p:spPr>
            <a:xfrm>
              <a:off x="-60183334" y="492609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0" name="Ellipse 819">
              <a:extLst>
                <a:ext uri="{FF2B5EF4-FFF2-40B4-BE49-F238E27FC236}">
                  <a16:creationId xmlns:a16="http://schemas.microsoft.com/office/drawing/2014/main" id="{30FF8473-A3D2-BBC9-2A7B-7304537FDE3C}"/>
                </a:ext>
              </a:extLst>
            </p:cNvPr>
            <p:cNvSpPr/>
            <p:nvPr/>
          </p:nvSpPr>
          <p:spPr>
            <a:xfrm>
              <a:off x="-60028178" y="492609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1" name="Ellipse 820">
              <a:extLst>
                <a:ext uri="{FF2B5EF4-FFF2-40B4-BE49-F238E27FC236}">
                  <a16:creationId xmlns:a16="http://schemas.microsoft.com/office/drawing/2014/main" id="{4BEF7C95-C5BF-1C66-8961-75367612EC41}"/>
                </a:ext>
              </a:extLst>
            </p:cNvPr>
            <p:cNvSpPr/>
            <p:nvPr/>
          </p:nvSpPr>
          <p:spPr>
            <a:xfrm>
              <a:off x="-61582644" y="681119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2" name="Ellipse 821">
              <a:extLst>
                <a:ext uri="{FF2B5EF4-FFF2-40B4-BE49-F238E27FC236}">
                  <a16:creationId xmlns:a16="http://schemas.microsoft.com/office/drawing/2014/main" id="{A0E22EAF-11CE-9E9D-F01A-1202778B26A7}"/>
                </a:ext>
              </a:extLst>
            </p:cNvPr>
            <p:cNvSpPr/>
            <p:nvPr/>
          </p:nvSpPr>
          <p:spPr>
            <a:xfrm>
              <a:off x="-59328442" y="559941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3" name="Ellipse 822">
              <a:extLst>
                <a:ext uri="{FF2B5EF4-FFF2-40B4-BE49-F238E27FC236}">
                  <a16:creationId xmlns:a16="http://schemas.microsoft.com/office/drawing/2014/main" id="{8DBAE47B-3709-57E4-2F76-6C592B22CBD9}"/>
                </a:ext>
              </a:extLst>
            </p:cNvPr>
            <p:cNvSpPr/>
            <p:nvPr/>
          </p:nvSpPr>
          <p:spPr>
            <a:xfrm>
              <a:off x="-62282460" y="829204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4" name="Ellipse 823">
              <a:extLst>
                <a:ext uri="{FF2B5EF4-FFF2-40B4-BE49-F238E27FC236}">
                  <a16:creationId xmlns:a16="http://schemas.microsoft.com/office/drawing/2014/main" id="{6CBBEE26-8880-2A3B-9CE2-030B3BA6EA49}"/>
                </a:ext>
              </a:extLst>
            </p:cNvPr>
            <p:cNvSpPr/>
            <p:nvPr/>
          </p:nvSpPr>
          <p:spPr>
            <a:xfrm>
              <a:off x="-60028017" y="896536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5" name="Ellipse 824">
              <a:extLst>
                <a:ext uri="{FF2B5EF4-FFF2-40B4-BE49-F238E27FC236}">
                  <a16:creationId xmlns:a16="http://schemas.microsoft.com/office/drawing/2014/main" id="{CC72DEF8-607B-B452-2DD8-245EC9AE3FAA}"/>
                </a:ext>
              </a:extLst>
            </p:cNvPr>
            <p:cNvSpPr/>
            <p:nvPr/>
          </p:nvSpPr>
          <p:spPr>
            <a:xfrm>
              <a:off x="-61582644" y="896536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6" name="Ellipse 825">
              <a:extLst>
                <a:ext uri="{FF2B5EF4-FFF2-40B4-BE49-F238E27FC236}">
                  <a16:creationId xmlns:a16="http://schemas.microsoft.com/office/drawing/2014/main" id="{FB05BF99-58D9-C788-5DB8-CCEBFB67B54A}"/>
                </a:ext>
              </a:extLst>
            </p:cNvPr>
            <p:cNvSpPr/>
            <p:nvPr/>
          </p:nvSpPr>
          <p:spPr>
            <a:xfrm>
              <a:off x="-60183496" y="896536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7" name="Ellipse 826">
              <a:extLst>
                <a:ext uri="{FF2B5EF4-FFF2-40B4-BE49-F238E27FC236}">
                  <a16:creationId xmlns:a16="http://schemas.microsoft.com/office/drawing/2014/main" id="{AC81AA4E-8039-3FFB-A149-A0A8B5B31796}"/>
                </a:ext>
              </a:extLst>
            </p:cNvPr>
            <p:cNvSpPr/>
            <p:nvPr/>
          </p:nvSpPr>
          <p:spPr>
            <a:xfrm>
              <a:off x="-60649690" y="815758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8" name="Ellipse 827">
              <a:extLst>
                <a:ext uri="{FF2B5EF4-FFF2-40B4-BE49-F238E27FC236}">
                  <a16:creationId xmlns:a16="http://schemas.microsoft.com/office/drawing/2014/main" id="{602FAC55-DED9-CB1B-127E-CBBB1872A16F}"/>
                </a:ext>
              </a:extLst>
            </p:cNvPr>
            <p:cNvSpPr/>
            <p:nvPr/>
          </p:nvSpPr>
          <p:spPr>
            <a:xfrm>
              <a:off x="-60338813" y="815767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9" name="Ellipse 828">
              <a:extLst>
                <a:ext uri="{FF2B5EF4-FFF2-40B4-BE49-F238E27FC236}">
                  <a16:creationId xmlns:a16="http://schemas.microsoft.com/office/drawing/2014/main" id="{05974CB6-DD3E-7235-F1F9-9473F1459063}"/>
                </a:ext>
              </a:extLst>
            </p:cNvPr>
            <p:cNvSpPr/>
            <p:nvPr/>
          </p:nvSpPr>
          <p:spPr>
            <a:xfrm>
              <a:off x="-59872618" y="815775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0" name="Ellipse 829">
              <a:extLst>
                <a:ext uri="{FF2B5EF4-FFF2-40B4-BE49-F238E27FC236}">
                  <a16:creationId xmlns:a16="http://schemas.microsoft.com/office/drawing/2014/main" id="{09ADA201-BA9B-4454-BAEF-F69686F624E3}"/>
                </a:ext>
              </a:extLst>
            </p:cNvPr>
            <p:cNvSpPr/>
            <p:nvPr/>
          </p:nvSpPr>
          <p:spPr>
            <a:xfrm>
              <a:off x="-59561822" y="815758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1" name="Ellipse 830">
              <a:extLst>
                <a:ext uri="{FF2B5EF4-FFF2-40B4-BE49-F238E27FC236}">
                  <a16:creationId xmlns:a16="http://schemas.microsoft.com/office/drawing/2014/main" id="{9D4B4ED6-5B5F-C0DA-F838-FB26B06837BB}"/>
                </a:ext>
              </a:extLst>
            </p:cNvPr>
            <p:cNvSpPr/>
            <p:nvPr/>
          </p:nvSpPr>
          <p:spPr>
            <a:xfrm>
              <a:off x="-60338894" y="708058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2" name="Ellipse 831">
              <a:extLst>
                <a:ext uri="{FF2B5EF4-FFF2-40B4-BE49-F238E27FC236}">
                  <a16:creationId xmlns:a16="http://schemas.microsoft.com/office/drawing/2014/main" id="{C5057F3B-0593-ADDD-061B-2077BB1196FD}"/>
                </a:ext>
              </a:extLst>
            </p:cNvPr>
            <p:cNvSpPr/>
            <p:nvPr/>
          </p:nvSpPr>
          <p:spPr>
            <a:xfrm>
              <a:off x="-59250542" y="815758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3" name="Ellipse 832">
              <a:extLst>
                <a:ext uri="{FF2B5EF4-FFF2-40B4-BE49-F238E27FC236}">
                  <a16:creationId xmlns:a16="http://schemas.microsoft.com/office/drawing/2014/main" id="{D78360C4-4F0B-D9A3-FFAD-D4DFFB8857D7}"/>
                </a:ext>
              </a:extLst>
            </p:cNvPr>
            <p:cNvSpPr/>
            <p:nvPr/>
          </p:nvSpPr>
          <p:spPr>
            <a:xfrm>
              <a:off x="-60338894" y="896544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4" name="Ellipse 833">
              <a:extLst>
                <a:ext uri="{FF2B5EF4-FFF2-40B4-BE49-F238E27FC236}">
                  <a16:creationId xmlns:a16="http://schemas.microsoft.com/office/drawing/2014/main" id="{2BAB263B-2F5A-6876-FD56-0B9567DEEBDF}"/>
                </a:ext>
              </a:extLst>
            </p:cNvPr>
            <p:cNvSpPr/>
            <p:nvPr/>
          </p:nvSpPr>
          <p:spPr>
            <a:xfrm>
              <a:off x="-60960970" y="815758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5" name="Ellipse 834">
              <a:extLst>
                <a:ext uri="{FF2B5EF4-FFF2-40B4-BE49-F238E27FC236}">
                  <a16:creationId xmlns:a16="http://schemas.microsoft.com/office/drawing/2014/main" id="{B11847A7-FDBE-D63B-97B3-199A8F97BA06}"/>
                </a:ext>
              </a:extLst>
            </p:cNvPr>
            <p:cNvSpPr/>
            <p:nvPr/>
          </p:nvSpPr>
          <p:spPr>
            <a:xfrm>
              <a:off x="-61738042" y="896544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6" name="Ellipse 835">
              <a:extLst>
                <a:ext uri="{FF2B5EF4-FFF2-40B4-BE49-F238E27FC236}">
                  <a16:creationId xmlns:a16="http://schemas.microsoft.com/office/drawing/2014/main" id="{19138AA6-2DE1-D2B1-2DBB-57415C4E96C1}"/>
                </a:ext>
              </a:extLst>
            </p:cNvPr>
            <p:cNvSpPr/>
            <p:nvPr/>
          </p:nvSpPr>
          <p:spPr>
            <a:xfrm>
              <a:off x="-59872618" y="896544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7" name="Ellipse 836">
              <a:extLst>
                <a:ext uri="{FF2B5EF4-FFF2-40B4-BE49-F238E27FC236}">
                  <a16:creationId xmlns:a16="http://schemas.microsoft.com/office/drawing/2014/main" id="{622CD666-8BF1-4E24-DED0-E72807A1AA4C}"/>
                </a:ext>
              </a:extLst>
            </p:cNvPr>
            <p:cNvSpPr/>
            <p:nvPr/>
          </p:nvSpPr>
          <p:spPr>
            <a:xfrm>
              <a:off x="-58939665" y="815767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8" name="Ellipse 837">
              <a:extLst>
                <a:ext uri="{FF2B5EF4-FFF2-40B4-BE49-F238E27FC236}">
                  <a16:creationId xmlns:a16="http://schemas.microsoft.com/office/drawing/2014/main" id="{0D2A3A88-F3C7-C871-5DE4-A08C6A577418}"/>
                </a:ext>
              </a:extLst>
            </p:cNvPr>
            <p:cNvSpPr/>
            <p:nvPr/>
          </p:nvSpPr>
          <p:spPr>
            <a:xfrm>
              <a:off x="-58084531" y="936912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9" name="Ellipse 838">
              <a:extLst>
                <a:ext uri="{FF2B5EF4-FFF2-40B4-BE49-F238E27FC236}">
                  <a16:creationId xmlns:a16="http://schemas.microsoft.com/office/drawing/2014/main" id="{68D24F0C-9E0F-FB6B-3307-D0DD54AC9C58}"/>
                </a:ext>
              </a:extLst>
            </p:cNvPr>
            <p:cNvSpPr/>
            <p:nvPr/>
          </p:nvSpPr>
          <p:spPr>
            <a:xfrm>
              <a:off x="-59872618" y="519573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0" name="Ellipse 839">
              <a:extLst>
                <a:ext uri="{FF2B5EF4-FFF2-40B4-BE49-F238E27FC236}">
                  <a16:creationId xmlns:a16="http://schemas.microsoft.com/office/drawing/2014/main" id="{E0D00778-19F7-FE0A-A225-A9E817442548}"/>
                </a:ext>
              </a:extLst>
            </p:cNvPr>
            <p:cNvSpPr/>
            <p:nvPr/>
          </p:nvSpPr>
          <p:spPr>
            <a:xfrm>
              <a:off x="-61271767" y="815775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1" name="Ellipse 840">
              <a:extLst>
                <a:ext uri="{FF2B5EF4-FFF2-40B4-BE49-F238E27FC236}">
                  <a16:creationId xmlns:a16="http://schemas.microsoft.com/office/drawing/2014/main" id="{5563B6BB-751F-519F-5F92-ADCB069AC904}"/>
                </a:ext>
              </a:extLst>
            </p:cNvPr>
            <p:cNvSpPr/>
            <p:nvPr/>
          </p:nvSpPr>
          <p:spPr>
            <a:xfrm>
              <a:off x="-61504905" y="640718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2" name="Ellipse 841">
              <a:extLst>
                <a:ext uri="{FF2B5EF4-FFF2-40B4-BE49-F238E27FC236}">
                  <a16:creationId xmlns:a16="http://schemas.microsoft.com/office/drawing/2014/main" id="{614034BA-A9F0-BB76-5839-BB0A3BA4B712}"/>
                </a:ext>
              </a:extLst>
            </p:cNvPr>
            <p:cNvSpPr/>
            <p:nvPr/>
          </p:nvSpPr>
          <p:spPr>
            <a:xfrm>
              <a:off x="-62671157" y="627273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3" name="Ellipse 842">
              <a:extLst>
                <a:ext uri="{FF2B5EF4-FFF2-40B4-BE49-F238E27FC236}">
                  <a16:creationId xmlns:a16="http://schemas.microsoft.com/office/drawing/2014/main" id="{D2B8E00C-C17A-9537-5593-97C34743E1B0}"/>
                </a:ext>
              </a:extLst>
            </p:cNvPr>
            <p:cNvSpPr/>
            <p:nvPr/>
          </p:nvSpPr>
          <p:spPr>
            <a:xfrm>
              <a:off x="-59872618" y="708058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4" name="Ellipse 843">
              <a:extLst>
                <a:ext uri="{FF2B5EF4-FFF2-40B4-BE49-F238E27FC236}">
                  <a16:creationId xmlns:a16="http://schemas.microsoft.com/office/drawing/2014/main" id="{398D3D6C-E023-DB8D-AAB6-11CC838F782F}"/>
                </a:ext>
              </a:extLst>
            </p:cNvPr>
            <p:cNvSpPr/>
            <p:nvPr/>
          </p:nvSpPr>
          <p:spPr>
            <a:xfrm>
              <a:off x="-62048920" y="815767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5" name="Ellipse 844">
              <a:extLst>
                <a:ext uri="{FF2B5EF4-FFF2-40B4-BE49-F238E27FC236}">
                  <a16:creationId xmlns:a16="http://schemas.microsoft.com/office/drawing/2014/main" id="{D94ED8E5-2169-4523-D165-00C1E98E30A1}"/>
                </a:ext>
              </a:extLst>
            </p:cNvPr>
            <p:cNvSpPr/>
            <p:nvPr/>
          </p:nvSpPr>
          <p:spPr>
            <a:xfrm>
              <a:off x="-58473470" y="896544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6" name="Ellipse 845">
              <a:extLst>
                <a:ext uri="{FF2B5EF4-FFF2-40B4-BE49-F238E27FC236}">
                  <a16:creationId xmlns:a16="http://schemas.microsoft.com/office/drawing/2014/main" id="{73AF9E2A-F3E3-E001-6187-12D63BBC053A}"/>
                </a:ext>
              </a:extLst>
            </p:cNvPr>
            <p:cNvSpPr/>
            <p:nvPr/>
          </p:nvSpPr>
          <p:spPr>
            <a:xfrm>
              <a:off x="-58706527" y="775366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7" name="Ellipse 846">
              <a:extLst>
                <a:ext uri="{FF2B5EF4-FFF2-40B4-BE49-F238E27FC236}">
                  <a16:creationId xmlns:a16="http://schemas.microsoft.com/office/drawing/2014/main" id="{EC34C5FC-E61E-B327-B984-B5703B579CB5}"/>
                </a:ext>
              </a:extLst>
            </p:cNvPr>
            <p:cNvSpPr/>
            <p:nvPr/>
          </p:nvSpPr>
          <p:spPr>
            <a:xfrm>
              <a:off x="-59483680" y="936912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8" name="Ellipse 847">
              <a:extLst>
                <a:ext uri="{FF2B5EF4-FFF2-40B4-BE49-F238E27FC236}">
                  <a16:creationId xmlns:a16="http://schemas.microsoft.com/office/drawing/2014/main" id="{CA77497F-1E0A-7D0C-B210-E3C9E0DA6944}"/>
                </a:ext>
              </a:extLst>
            </p:cNvPr>
            <p:cNvSpPr/>
            <p:nvPr/>
          </p:nvSpPr>
          <p:spPr>
            <a:xfrm>
              <a:off x="-62360119" y="815758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9" name="Ellipse 848">
              <a:extLst>
                <a:ext uri="{FF2B5EF4-FFF2-40B4-BE49-F238E27FC236}">
                  <a16:creationId xmlns:a16="http://schemas.microsoft.com/office/drawing/2014/main" id="{137B4238-12D1-ADEA-BC1D-8E6073968C7B}"/>
                </a:ext>
              </a:extLst>
            </p:cNvPr>
            <p:cNvSpPr/>
            <p:nvPr/>
          </p:nvSpPr>
          <p:spPr>
            <a:xfrm>
              <a:off x="-60882909" y="586872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0" name="Ellipse 849">
              <a:extLst>
                <a:ext uri="{FF2B5EF4-FFF2-40B4-BE49-F238E27FC236}">
                  <a16:creationId xmlns:a16="http://schemas.microsoft.com/office/drawing/2014/main" id="{C025CEB4-0E7B-33B0-1E09-7D148B4D4617}"/>
                </a:ext>
              </a:extLst>
            </p:cNvPr>
            <p:cNvSpPr/>
            <p:nvPr/>
          </p:nvSpPr>
          <p:spPr>
            <a:xfrm>
              <a:off x="-59483680" y="748427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1" name="Ellipse 850">
              <a:extLst>
                <a:ext uri="{FF2B5EF4-FFF2-40B4-BE49-F238E27FC236}">
                  <a16:creationId xmlns:a16="http://schemas.microsoft.com/office/drawing/2014/main" id="{D9CE09EC-3D36-966C-6224-5E4E64158513}"/>
                </a:ext>
              </a:extLst>
            </p:cNvPr>
            <p:cNvSpPr/>
            <p:nvPr/>
          </p:nvSpPr>
          <p:spPr>
            <a:xfrm>
              <a:off x="-62126981" y="748427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2" name="Ellipse 851">
              <a:extLst>
                <a:ext uri="{FF2B5EF4-FFF2-40B4-BE49-F238E27FC236}">
                  <a16:creationId xmlns:a16="http://schemas.microsoft.com/office/drawing/2014/main" id="{BA5994B3-C9C7-66B0-E797-8CF4A7F246A6}"/>
                </a:ext>
              </a:extLst>
            </p:cNvPr>
            <p:cNvSpPr/>
            <p:nvPr/>
          </p:nvSpPr>
          <p:spPr>
            <a:xfrm>
              <a:off x="-60105756" y="640718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3" name="Ellipse 852">
              <a:extLst>
                <a:ext uri="{FF2B5EF4-FFF2-40B4-BE49-F238E27FC236}">
                  <a16:creationId xmlns:a16="http://schemas.microsoft.com/office/drawing/2014/main" id="{2772875E-F356-C4D1-4D08-8981E63C8F96}"/>
                </a:ext>
              </a:extLst>
            </p:cNvPr>
            <p:cNvSpPr/>
            <p:nvPr/>
          </p:nvSpPr>
          <p:spPr>
            <a:xfrm>
              <a:off x="-62360119" y="627273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4" name="Ellipse 853">
              <a:extLst>
                <a:ext uri="{FF2B5EF4-FFF2-40B4-BE49-F238E27FC236}">
                  <a16:creationId xmlns:a16="http://schemas.microsoft.com/office/drawing/2014/main" id="{ACE5B269-9517-C25F-C660-B496D33261B0}"/>
                </a:ext>
              </a:extLst>
            </p:cNvPr>
            <p:cNvSpPr/>
            <p:nvPr/>
          </p:nvSpPr>
          <p:spPr>
            <a:xfrm>
              <a:off x="-60338894" y="519573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5" name="Ellipse 854">
              <a:extLst>
                <a:ext uri="{FF2B5EF4-FFF2-40B4-BE49-F238E27FC236}">
                  <a16:creationId xmlns:a16="http://schemas.microsoft.com/office/drawing/2014/main" id="{5046A52B-8893-D47A-F975-F9A4516F62D1}"/>
                </a:ext>
              </a:extLst>
            </p:cNvPr>
            <p:cNvSpPr/>
            <p:nvPr/>
          </p:nvSpPr>
          <p:spPr>
            <a:xfrm>
              <a:off x="-62282299" y="963868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6" name="Ellipse 855">
              <a:extLst>
                <a:ext uri="{FF2B5EF4-FFF2-40B4-BE49-F238E27FC236}">
                  <a16:creationId xmlns:a16="http://schemas.microsoft.com/office/drawing/2014/main" id="{38053EFF-2027-1A35-42CF-F99A6F4940CF}"/>
                </a:ext>
              </a:extLst>
            </p:cNvPr>
            <p:cNvSpPr/>
            <p:nvPr/>
          </p:nvSpPr>
          <p:spPr>
            <a:xfrm>
              <a:off x="-60727833" y="936912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7" name="Ellipse 856">
              <a:extLst>
                <a:ext uri="{FF2B5EF4-FFF2-40B4-BE49-F238E27FC236}">
                  <a16:creationId xmlns:a16="http://schemas.microsoft.com/office/drawing/2014/main" id="{E805D3A9-FB8B-702A-93E1-FB5C79F4D9EB}"/>
                </a:ext>
              </a:extLst>
            </p:cNvPr>
            <p:cNvSpPr/>
            <p:nvPr/>
          </p:nvSpPr>
          <p:spPr>
            <a:xfrm>
              <a:off x="-61816024" y="640710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8" name="Ellipse 857">
              <a:extLst>
                <a:ext uri="{FF2B5EF4-FFF2-40B4-BE49-F238E27FC236}">
                  <a16:creationId xmlns:a16="http://schemas.microsoft.com/office/drawing/2014/main" id="{7AAC2249-9A1E-0A14-F122-638D82ACA532}"/>
                </a:ext>
              </a:extLst>
            </p:cNvPr>
            <p:cNvSpPr/>
            <p:nvPr/>
          </p:nvSpPr>
          <p:spPr>
            <a:xfrm>
              <a:off x="-58473470" y="519573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9" name="Ellipse 858">
              <a:extLst>
                <a:ext uri="{FF2B5EF4-FFF2-40B4-BE49-F238E27FC236}">
                  <a16:creationId xmlns:a16="http://schemas.microsoft.com/office/drawing/2014/main" id="{17A9E31C-86C6-C769-2A83-53D1782371BE}"/>
                </a:ext>
              </a:extLst>
            </p:cNvPr>
            <p:cNvSpPr/>
            <p:nvPr/>
          </p:nvSpPr>
          <p:spPr>
            <a:xfrm>
              <a:off x="-62126981" y="936912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0" name="Ellipse 859">
              <a:extLst>
                <a:ext uri="{FF2B5EF4-FFF2-40B4-BE49-F238E27FC236}">
                  <a16:creationId xmlns:a16="http://schemas.microsoft.com/office/drawing/2014/main" id="{5F7F935E-8F34-5735-C198-8263E3DD1D5D}"/>
                </a:ext>
              </a:extLst>
            </p:cNvPr>
            <p:cNvSpPr/>
            <p:nvPr/>
          </p:nvSpPr>
          <p:spPr>
            <a:xfrm>
              <a:off x="-59483680" y="559941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1" name="Ellipse 860">
              <a:extLst>
                <a:ext uri="{FF2B5EF4-FFF2-40B4-BE49-F238E27FC236}">
                  <a16:creationId xmlns:a16="http://schemas.microsoft.com/office/drawing/2014/main" id="{8A5D97F8-374C-89B3-9924-A92E58421220}"/>
                </a:ext>
              </a:extLst>
            </p:cNvPr>
            <p:cNvSpPr/>
            <p:nvPr/>
          </p:nvSpPr>
          <p:spPr>
            <a:xfrm>
              <a:off x="-62126981" y="667674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2" name="Ellipse 861">
              <a:extLst>
                <a:ext uri="{FF2B5EF4-FFF2-40B4-BE49-F238E27FC236}">
                  <a16:creationId xmlns:a16="http://schemas.microsoft.com/office/drawing/2014/main" id="{06A39DE7-4963-89F4-8C38-A7FB52B52CF6}"/>
                </a:ext>
              </a:extLst>
            </p:cNvPr>
            <p:cNvSpPr/>
            <p:nvPr/>
          </p:nvSpPr>
          <p:spPr>
            <a:xfrm>
              <a:off x="-58473389" y="788811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3" name="Ellipse 862">
              <a:extLst>
                <a:ext uri="{FF2B5EF4-FFF2-40B4-BE49-F238E27FC236}">
                  <a16:creationId xmlns:a16="http://schemas.microsoft.com/office/drawing/2014/main" id="{3DFF685F-28E6-36B0-797D-D01ED4C6EA50}"/>
                </a:ext>
              </a:extLst>
            </p:cNvPr>
            <p:cNvSpPr/>
            <p:nvPr/>
          </p:nvSpPr>
          <p:spPr>
            <a:xfrm>
              <a:off x="-61504905" y="829204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4" name="Ellipse 863">
              <a:extLst>
                <a:ext uri="{FF2B5EF4-FFF2-40B4-BE49-F238E27FC236}">
                  <a16:creationId xmlns:a16="http://schemas.microsoft.com/office/drawing/2014/main" id="{3856C003-E836-7566-D281-0000EA1527BE}"/>
                </a:ext>
              </a:extLst>
            </p:cNvPr>
            <p:cNvSpPr/>
            <p:nvPr/>
          </p:nvSpPr>
          <p:spPr>
            <a:xfrm>
              <a:off x="-60105676" y="586888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5" name="Ellipse 864">
              <a:extLst>
                <a:ext uri="{FF2B5EF4-FFF2-40B4-BE49-F238E27FC236}">
                  <a16:creationId xmlns:a16="http://schemas.microsoft.com/office/drawing/2014/main" id="{265E4660-95CF-D984-5ABA-093AB5234E92}"/>
                </a:ext>
              </a:extLst>
            </p:cNvPr>
            <p:cNvSpPr/>
            <p:nvPr/>
          </p:nvSpPr>
          <p:spPr>
            <a:xfrm>
              <a:off x="-61738042" y="788811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6" name="Ellipse 865">
              <a:extLst>
                <a:ext uri="{FF2B5EF4-FFF2-40B4-BE49-F238E27FC236}">
                  <a16:creationId xmlns:a16="http://schemas.microsoft.com/office/drawing/2014/main" id="{D33C0195-7DDA-60DA-BDC0-34F717D4C61D}"/>
                </a:ext>
              </a:extLst>
            </p:cNvPr>
            <p:cNvSpPr/>
            <p:nvPr/>
          </p:nvSpPr>
          <p:spPr>
            <a:xfrm>
              <a:off x="-62593176" y="640710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7" name="Ellipse 866">
              <a:extLst>
                <a:ext uri="{FF2B5EF4-FFF2-40B4-BE49-F238E27FC236}">
                  <a16:creationId xmlns:a16="http://schemas.microsoft.com/office/drawing/2014/main" id="{965FD80D-1F29-976F-CCBB-B04E4842876E}"/>
                </a:ext>
              </a:extLst>
            </p:cNvPr>
            <p:cNvSpPr/>
            <p:nvPr/>
          </p:nvSpPr>
          <p:spPr>
            <a:xfrm>
              <a:off x="-60960970" y="627273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8" name="Ellipse 867">
              <a:extLst>
                <a:ext uri="{FF2B5EF4-FFF2-40B4-BE49-F238E27FC236}">
                  <a16:creationId xmlns:a16="http://schemas.microsoft.com/office/drawing/2014/main" id="{839B71D3-D1D8-3402-AAE6-2EFE4F5E91C4}"/>
                </a:ext>
              </a:extLst>
            </p:cNvPr>
            <p:cNvSpPr/>
            <p:nvPr/>
          </p:nvSpPr>
          <p:spPr>
            <a:xfrm>
              <a:off x="-61193786" y="829204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9" name="Ellipse 868">
              <a:extLst>
                <a:ext uri="{FF2B5EF4-FFF2-40B4-BE49-F238E27FC236}">
                  <a16:creationId xmlns:a16="http://schemas.microsoft.com/office/drawing/2014/main" id="{9807BA28-E43A-5ED4-5C9A-73E3D4907540}"/>
                </a:ext>
              </a:extLst>
            </p:cNvPr>
            <p:cNvSpPr/>
            <p:nvPr/>
          </p:nvSpPr>
          <p:spPr>
            <a:xfrm>
              <a:off x="-58706608" y="640718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0" name="Ellipse 869">
              <a:extLst>
                <a:ext uri="{FF2B5EF4-FFF2-40B4-BE49-F238E27FC236}">
                  <a16:creationId xmlns:a16="http://schemas.microsoft.com/office/drawing/2014/main" id="{46379EB8-AC28-4F1A-109D-5B358FACC6E0}"/>
                </a:ext>
              </a:extLst>
            </p:cNvPr>
            <p:cNvSpPr/>
            <p:nvPr/>
          </p:nvSpPr>
          <p:spPr>
            <a:xfrm>
              <a:off x="-62126981" y="559941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1" name="Ellipse 870">
              <a:extLst>
                <a:ext uri="{FF2B5EF4-FFF2-40B4-BE49-F238E27FC236}">
                  <a16:creationId xmlns:a16="http://schemas.microsoft.com/office/drawing/2014/main" id="{F5F4FB8E-8473-A578-627D-AF28727CD907}"/>
                </a:ext>
              </a:extLst>
            </p:cNvPr>
            <p:cNvSpPr/>
            <p:nvPr/>
          </p:nvSpPr>
          <p:spPr>
            <a:xfrm>
              <a:off x="-58395408" y="640710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2" name="Ellipse 871">
              <a:extLst>
                <a:ext uri="{FF2B5EF4-FFF2-40B4-BE49-F238E27FC236}">
                  <a16:creationId xmlns:a16="http://schemas.microsoft.com/office/drawing/2014/main" id="{D5D90A0E-C85E-7DFB-557A-1BAFC7962D76}"/>
                </a:ext>
              </a:extLst>
            </p:cNvPr>
            <p:cNvSpPr/>
            <p:nvPr/>
          </p:nvSpPr>
          <p:spPr>
            <a:xfrm>
              <a:off x="-60649690" y="627273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3" name="Ellipse 872">
              <a:extLst>
                <a:ext uri="{FF2B5EF4-FFF2-40B4-BE49-F238E27FC236}">
                  <a16:creationId xmlns:a16="http://schemas.microsoft.com/office/drawing/2014/main" id="{EF83F456-3B51-35D7-B95F-02A354D439D5}"/>
                </a:ext>
              </a:extLst>
            </p:cNvPr>
            <p:cNvSpPr/>
            <p:nvPr/>
          </p:nvSpPr>
          <p:spPr>
            <a:xfrm>
              <a:off x="-60727833" y="559941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4" name="Ellipse 873">
              <a:extLst>
                <a:ext uri="{FF2B5EF4-FFF2-40B4-BE49-F238E27FC236}">
                  <a16:creationId xmlns:a16="http://schemas.microsoft.com/office/drawing/2014/main" id="{3C8AACBE-CFCB-2897-85A1-E88E66868AE1}"/>
                </a:ext>
              </a:extLst>
            </p:cNvPr>
            <p:cNvSpPr/>
            <p:nvPr/>
          </p:nvSpPr>
          <p:spPr>
            <a:xfrm>
              <a:off x="-58706608" y="829204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5" name="Ellipse 874">
              <a:extLst>
                <a:ext uri="{FF2B5EF4-FFF2-40B4-BE49-F238E27FC236}">
                  <a16:creationId xmlns:a16="http://schemas.microsoft.com/office/drawing/2014/main" id="{93D3A64E-C447-8132-F46C-2A2E9E4E1743}"/>
                </a:ext>
              </a:extLst>
            </p:cNvPr>
            <p:cNvSpPr/>
            <p:nvPr/>
          </p:nvSpPr>
          <p:spPr>
            <a:xfrm>
              <a:off x="-62360038" y="681127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6" name="Ellipse 875">
              <a:extLst>
                <a:ext uri="{FF2B5EF4-FFF2-40B4-BE49-F238E27FC236}">
                  <a16:creationId xmlns:a16="http://schemas.microsoft.com/office/drawing/2014/main" id="{8C146886-7EDD-9332-7D92-3C9A5AA12964}"/>
                </a:ext>
              </a:extLst>
            </p:cNvPr>
            <p:cNvSpPr/>
            <p:nvPr/>
          </p:nvSpPr>
          <p:spPr>
            <a:xfrm>
              <a:off x="-61738042" y="519573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7" name="Ellipse 876">
              <a:extLst>
                <a:ext uri="{FF2B5EF4-FFF2-40B4-BE49-F238E27FC236}">
                  <a16:creationId xmlns:a16="http://schemas.microsoft.com/office/drawing/2014/main" id="{3D406F4A-24E3-6F4E-C320-9D51F0FFE98F}"/>
                </a:ext>
              </a:extLst>
            </p:cNvPr>
            <p:cNvSpPr/>
            <p:nvPr/>
          </p:nvSpPr>
          <p:spPr>
            <a:xfrm>
              <a:off x="-60105676" y="775366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8" name="Ellipse 877">
              <a:extLst>
                <a:ext uri="{FF2B5EF4-FFF2-40B4-BE49-F238E27FC236}">
                  <a16:creationId xmlns:a16="http://schemas.microsoft.com/office/drawing/2014/main" id="{2FFD992E-3A29-139E-93B0-75D771537BD8}"/>
                </a:ext>
              </a:extLst>
            </p:cNvPr>
            <p:cNvSpPr/>
            <p:nvPr/>
          </p:nvSpPr>
          <p:spPr>
            <a:xfrm>
              <a:off x="-58628707" y="8696131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9" name="Ellipse 878">
              <a:extLst>
                <a:ext uri="{FF2B5EF4-FFF2-40B4-BE49-F238E27FC236}">
                  <a16:creationId xmlns:a16="http://schemas.microsoft.com/office/drawing/2014/main" id="{BB63B109-EDA9-16EB-AA07-1DC4D1B28C73}"/>
                </a:ext>
              </a:extLst>
            </p:cNvPr>
            <p:cNvSpPr/>
            <p:nvPr/>
          </p:nvSpPr>
          <p:spPr>
            <a:xfrm>
              <a:off x="-59017646" y="829204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0" name="Ellipse 879">
              <a:extLst>
                <a:ext uri="{FF2B5EF4-FFF2-40B4-BE49-F238E27FC236}">
                  <a16:creationId xmlns:a16="http://schemas.microsoft.com/office/drawing/2014/main" id="{3F3351E4-FE75-1067-CDB5-3C421F87C75B}"/>
                </a:ext>
              </a:extLst>
            </p:cNvPr>
            <p:cNvSpPr/>
            <p:nvPr/>
          </p:nvSpPr>
          <p:spPr>
            <a:xfrm>
              <a:off x="-61738042" y="708058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1" name="Ellipse 880">
              <a:extLst>
                <a:ext uri="{FF2B5EF4-FFF2-40B4-BE49-F238E27FC236}">
                  <a16:creationId xmlns:a16="http://schemas.microsoft.com/office/drawing/2014/main" id="{ED277B57-0AAA-9171-4B91-811779D5F539}"/>
                </a:ext>
              </a:extLst>
            </p:cNvPr>
            <p:cNvSpPr/>
            <p:nvPr/>
          </p:nvSpPr>
          <p:spPr>
            <a:xfrm>
              <a:off x="-57928972" y="963868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2" name="Ellipse 881">
              <a:extLst>
                <a:ext uri="{FF2B5EF4-FFF2-40B4-BE49-F238E27FC236}">
                  <a16:creationId xmlns:a16="http://schemas.microsoft.com/office/drawing/2014/main" id="{C6033584-30CC-4CE0-9437-AD78346289B8}"/>
                </a:ext>
              </a:extLst>
            </p:cNvPr>
            <p:cNvSpPr/>
            <p:nvPr/>
          </p:nvSpPr>
          <p:spPr>
            <a:xfrm>
              <a:off x="-60105756" y="829204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3" name="Ellipse 882">
              <a:extLst>
                <a:ext uri="{FF2B5EF4-FFF2-40B4-BE49-F238E27FC236}">
                  <a16:creationId xmlns:a16="http://schemas.microsoft.com/office/drawing/2014/main" id="{D3279C2F-1FE4-7664-3A57-10F15FB58E84}"/>
                </a:ext>
              </a:extLst>
            </p:cNvPr>
            <p:cNvSpPr/>
            <p:nvPr/>
          </p:nvSpPr>
          <p:spPr>
            <a:xfrm>
              <a:off x="-59328362" y="586872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4" name="Ellipse 883">
              <a:extLst>
                <a:ext uri="{FF2B5EF4-FFF2-40B4-BE49-F238E27FC236}">
                  <a16:creationId xmlns:a16="http://schemas.microsoft.com/office/drawing/2014/main" id="{668D0226-B5A3-4C6F-F15F-1DDC3E269786}"/>
                </a:ext>
              </a:extLst>
            </p:cNvPr>
            <p:cNvSpPr/>
            <p:nvPr/>
          </p:nvSpPr>
          <p:spPr>
            <a:xfrm>
              <a:off x="-61582644" y="8696131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5" name="Ellipse 884">
              <a:extLst>
                <a:ext uri="{FF2B5EF4-FFF2-40B4-BE49-F238E27FC236}">
                  <a16:creationId xmlns:a16="http://schemas.microsoft.com/office/drawing/2014/main" id="{3A7F5028-A333-7C5B-6222-0BB07AF388DD}"/>
                </a:ext>
              </a:extLst>
            </p:cNvPr>
            <p:cNvSpPr/>
            <p:nvPr/>
          </p:nvSpPr>
          <p:spPr>
            <a:xfrm>
              <a:off x="-59250542" y="627273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6" name="Ellipse 885">
              <a:extLst>
                <a:ext uri="{FF2B5EF4-FFF2-40B4-BE49-F238E27FC236}">
                  <a16:creationId xmlns:a16="http://schemas.microsoft.com/office/drawing/2014/main" id="{D731DA05-EB4D-5B8D-72D7-38D5B394125F}"/>
                </a:ext>
              </a:extLst>
            </p:cNvPr>
            <p:cNvSpPr/>
            <p:nvPr/>
          </p:nvSpPr>
          <p:spPr>
            <a:xfrm>
              <a:off x="-61504824" y="775366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7" name="Ellipse 886">
              <a:extLst>
                <a:ext uri="{FF2B5EF4-FFF2-40B4-BE49-F238E27FC236}">
                  <a16:creationId xmlns:a16="http://schemas.microsoft.com/office/drawing/2014/main" id="{9C02A431-A0A3-A809-269E-E8906EB6C9CF}"/>
                </a:ext>
              </a:extLst>
            </p:cNvPr>
            <p:cNvSpPr/>
            <p:nvPr/>
          </p:nvSpPr>
          <p:spPr>
            <a:xfrm>
              <a:off x="-60727833" y="748427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8" name="Ellipse 887">
              <a:extLst>
                <a:ext uri="{FF2B5EF4-FFF2-40B4-BE49-F238E27FC236}">
                  <a16:creationId xmlns:a16="http://schemas.microsoft.com/office/drawing/2014/main" id="{5B33040F-9620-A5BE-62D2-10B7B4E14FE6}"/>
                </a:ext>
              </a:extLst>
            </p:cNvPr>
            <p:cNvSpPr/>
            <p:nvPr/>
          </p:nvSpPr>
          <p:spPr>
            <a:xfrm>
              <a:off x="-59561822" y="627273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9" name="Ellipse 888">
              <a:extLst>
                <a:ext uri="{FF2B5EF4-FFF2-40B4-BE49-F238E27FC236}">
                  <a16:creationId xmlns:a16="http://schemas.microsoft.com/office/drawing/2014/main" id="{2B9D280E-8A82-0CB1-3C95-4F51659F1D47}"/>
                </a:ext>
              </a:extLst>
            </p:cNvPr>
            <p:cNvSpPr/>
            <p:nvPr/>
          </p:nvSpPr>
          <p:spPr>
            <a:xfrm>
              <a:off x="-59794557" y="829204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0" name="Ellipse 889">
              <a:extLst>
                <a:ext uri="{FF2B5EF4-FFF2-40B4-BE49-F238E27FC236}">
                  <a16:creationId xmlns:a16="http://schemas.microsoft.com/office/drawing/2014/main" id="{8E438401-D7BC-A099-C3D5-2159E978ACDD}"/>
                </a:ext>
              </a:extLst>
            </p:cNvPr>
            <p:cNvSpPr/>
            <p:nvPr/>
          </p:nvSpPr>
          <p:spPr>
            <a:xfrm>
              <a:off x="-60882989" y="775366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1" name="Ellipse 890">
              <a:extLst>
                <a:ext uri="{FF2B5EF4-FFF2-40B4-BE49-F238E27FC236}">
                  <a16:creationId xmlns:a16="http://schemas.microsoft.com/office/drawing/2014/main" id="{77114ED6-8B1F-A466-0831-26E17FE2C54D}"/>
                </a:ext>
              </a:extLst>
            </p:cNvPr>
            <p:cNvSpPr/>
            <p:nvPr/>
          </p:nvSpPr>
          <p:spPr>
            <a:xfrm>
              <a:off x="-60338733" y="6003261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2" name="Ellipse 891">
              <a:extLst>
                <a:ext uri="{FF2B5EF4-FFF2-40B4-BE49-F238E27FC236}">
                  <a16:creationId xmlns:a16="http://schemas.microsoft.com/office/drawing/2014/main" id="{833C06FB-D5B7-A7A3-09E6-07FA5032FEBF}"/>
                </a:ext>
              </a:extLst>
            </p:cNvPr>
            <p:cNvSpPr/>
            <p:nvPr/>
          </p:nvSpPr>
          <p:spPr>
            <a:xfrm>
              <a:off x="-59872618" y="6003261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3" name="Ellipse 892">
              <a:extLst>
                <a:ext uri="{FF2B5EF4-FFF2-40B4-BE49-F238E27FC236}">
                  <a16:creationId xmlns:a16="http://schemas.microsoft.com/office/drawing/2014/main" id="{5EA25CBE-50F8-9760-95E6-94B5294FA203}"/>
                </a:ext>
              </a:extLst>
            </p:cNvPr>
            <p:cNvSpPr/>
            <p:nvPr/>
          </p:nvSpPr>
          <p:spPr>
            <a:xfrm>
              <a:off x="-59872538" y="627281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4" name="Ellipse 893">
              <a:extLst>
                <a:ext uri="{FF2B5EF4-FFF2-40B4-BE49-F238E27FC236}">
                  <a16:creationId xmlns:a16="http://schemas.microsoft.com/office/drawing/2014/main" id="{FE704CB9-44B9-E5FC-521F-2C02DA7438AC}"/>
                </a:ext>
              </a:extLst>
            </p:cNvPr>
            <p:cNvSpPr/>
            <p:nvPr/>
          </p:nvSpPr>
          <p:spPr>
            <a:xfrm>
              <a:off x="-58939584" y="627281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5" name="Ellipse 894">
              <a:extLst>
                <a:ext uri="{FF2B5EF4-FFF2-40B4-BE49-F238E27FC236}">
                  <a16:creationId xmlns:a16="http://schemas.microsoft.com/office/drawing/2014/main" id="{EA185546-EC84-5CFE-F2B4-D887B275BDF9}"/>
                </a:ext>
              </a:extLst>
            </p:cNvPr>
            <p:cNvSpPr/>
            <p:nvPr/>
          </p:nvSpPr>
          <p:spPr>
            <a:xfrm>
              <a:off x="-62593096" y="559949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6" name="Ellipse 895">
              <a:extLst>
                <a:ext uri="{FF2B5EF4-FFF2-40B4-BE49-F238E27FC236}">
                  <a16:creationId xmlns:a16="http://schemas.microsoft.com/office/drawing/2014/main" id="{9BA55C8E-CBF4-74DD-77B8-1346A2A62917}"/>
                </a:ext>
              </a:extLst>
            </p:cNvPr>
            <p:cNvSpPr/>
            <p:nvPr/>
          </p:nvSpPr>
          <p:spPr>
            <a:xfrm>
              <a:off x="-62593096" y="856167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7" name="Ellipse 896">
              <a:extLst>
                <a:ext uri="{FF2B5EF4-FFF2-40B4-BE49-F238E27FC236}">
                  <a16:creationId xmlns:a16="http://schemas.microsoft.com/office/drawing/2014/main" id="{74BAC9F1-68B2-1304-82F0-CD438E57F9FD}"/>
                </a:ext>
              </a:extLst>
            </p:cNvPr>
            <p:cNvSpPr/>
            <p:nvPr/>
          </p:nvSpPr>
          <p:spPr>
            <a:xfrm>
              <a:off x="-59794557" y="640718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8" name="Ellipse 897">
              <a:extLst>
                <a:ext uri="{FF2B5EF4-FFF2-40B4-BE49-F238E27FC236}">
                  <a16:creationId xmlns:a16="http://schemas.microsoft.com/office/drawing/2014/main" id="{4E25012D-25B5-8FE9-2455-1BCA0BBDEB6A}"/>
                </a:ext>
              </a:extLst>
            </p:cNvPr>
            <p:cNvSpPr/>
            <p:nvPr/>
          </p:nvSpPr>
          <p:spPr>
            <a:xfrm>
              <a:off x="-60416794" y="829204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9" name="Ellipse 898">
              <a:extLst>
                <a:ext uri="{FF2B5EF4-FFF2-40B4-BE49-F238E27FC236}">
                  <a16:creationId xmlns:a16="http://schemas.microsoft.com/office/drawing/2014/main" id="{A5A8DCB6-19D8-3260-8445-018003CD4161}"/>
                </a:ext>
              </a:extLst>
            </p:cNvPr>
            <p:cNvSpPr/>
            <p:nvPr/>
          </p:nvSpPr>
          <p:spPr>
            <a:xfrm>
              <a:off x="-61271767" y="519581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0" name="Ellipse 899">
              <a:extLst>
                <a:ext uri="{FF2B5EF4-FFF2-40B4-BE49-F238E27FC236}">
                  <a16:creationId xmlns:a16="http://schemas.microsoft.com/office/drawing/2014/main" id="{F326F786-02D8-7525-E594-6733138A9F97}"/>
                </a:ext>
              </a:extLst>
            </p:cNvPr>
            <p:cNvSpPr/>
            <p:nvPr/>
          </p:nvSpPr>
          <p:spPr>
            <a:xfrm>
              <a:off x="-60338733" y="627281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1" name="Ellipse 900">
              <a:extLst>
                <a:ext uri="{FF2B5EF4-FFF2-40B4-BE49-F238E27FC236}">
                  <a16:creationId xmlns:a16="http://schemas.microsoft.com/office/drawing/2014/main" id="{43035179-4D15-16BE-5536-AE6A8818ECA2}"/>
                </a:ext>
              </a:extLst>
            </p:cNvPr>
            <p:cNvSpPr/>
            <p:nvPr/>
          </p:nvSpPr>
          <p:spPr>
            <a:xfrm>
              <a:off x="-58939584" y="708066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2" name="Ellipse 901">
              <a:extLst>
                <a:ext uri="{FF2B5EF4-FFF2-40B4-BE49-F238E27FC236}">
                  <a16:creationId xmlns:a16="http://schemas.microsoft.com/office/drawing/2014/main" id="{6A93DF5E-12C5-F3FB-2EE9-A7B057469CA2}"/>
                </a:ext>
              </a:extLst>
            </p:cNvPr>
            <p:cNvSpPr/>
            <p:nvPr/>
          </p:nvSpPr>
          <p:spPr>
            <a:xfrm>
              <a:off x="-60416794" y="640718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3" name="Ellipse 902">
              <a:extLst>
                <a:ext uri="{FF2B5EF4-FFF2-40B4-BE49-F238E27FC236}">
                  <a16:creationId xmlns:a16="http://schemas.microsoft.com/office/drawing/2014/main" id="{1D82B190-66AF-C5E3-EF12-AFF96C3844B4}"/>
                </a:ext>
              </a:extLst>
            </p:cNvPr>
            <p:cNvSpPr/>
            <p:nvPr/>
          </p:nvSpPr>
          <p:spPr>
            <a:xfrm>
              <a:off x="-59328281" y="775366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4" name="Ellipse 903">
              <a:extLst>
                <a:ext uri="{FF2B5EF4-FFF2-40B4-BE49-F238E27FC236}">
                  <a16:creationId xmlns:a16="http://schemas.microsoft.com/office/drawing/2014/main" id="{B91E0DCE-2DBE-B4E6-28A2-9F151A8CC7B3}"/>
                </a:ext>
              </a:extLst>
            </p:cNvPr>
            <p:cNvSpPr/>
            <p:nvPr/>
          </p:nvSpPr>
          <p:spPr>
            <a:xfrm>
              <a:off x="-58939584" y="6003261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5" name="Ellipse 904">
              <a:extLst>
                <a:ext uri="{FF2B5EF4-FFF2-40B4-BE49-F238E27FC236}">
                  <a16:creationId xmlns:a16="http://schemas.microsoft.com/office/drawing/2014/main" id="{8FBF3EB0-A079-99E2-CA3B-EB6BD9D6E302}"/>
                </a:ext>
              </a:extLst>
            </p:cNvPr>
            <p:cNvSpPr/>
            <p:nvPr/>
          </p:nvSpPr>
          <p:spPr>
            <a:xfrm>
              <a:off x="-61271767" y="6003261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6" name="Ellipse 905">
              <a:extLst>
                <a:ext uri="{FF2B5EF4-FFF2-40B4-BE49-F238E27FC236}">
                  <a16:creationId xmlns:a16="http://schemas.microsoft.com/office/drawing/2014/main" id="{34C0C855-344C-203A-EC42-B450D68BD00A}"/>
                </a:ext>
              </a:extLst>
            </p:cNvPr>
            <p:cNvSpPr/>
            <p:nvPr/>
          </p:nvSpPr>
          <p:spPr>
            <a:xfrm>
              <a:off x="-58939584" y="519581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7" name="Ellipse 906">
              <a:extLst>
                <a:ext uri="{FF2B5EF4-FFF2-40B4-BE49-F238E27FC236}">
                  <a16:creationId xmlns:a16="http://schemas.microsoft.com/office/drawing/2014/main" id="{75CACB90-466C-ACB9-36AA-47124CA7C64B}"/>
                </a:ext>
              </a:extLst>
            </p:cNvPr>
            <p:cNvSpPr/>
            <p:nvPr/>
          </p:nvSpPr>
          <p:spPr>
            <a:xfrm>
              <a:off x="-59872618" y="788811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8" name="Ellipse 907">
              <a:extLst>
                <a:ext uri="{FF2B5EF4-FFF2-40B4-BE49-F238E27FC236}">
                  <a16:creationId xmlns:a16="http://schemas.microsoft.com/office/drawing/2014/main" id="{70E7BA9E-FD93-ED7E-04DD-FD872573CFA4}"/>
                </a:ext>
              </a:extLst>
            </p:cNvPr>
            <p:cNvSpPr/>
            <p:nvPr/>
          </p:nvSpPr>
          <p:spPr>
            <a:xfrm>
              <a:off x="-61271767" y="896544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9" name="Ellipse 908">
              <a:extLst>
                <a:ext uri="{FF2B5EF4-FFF2-40B4-BE49-F238E27FC236}">
                  <a16:creationId xmlns:a16="http://schemas.microsoft.com/office/drawing/2014/main" id="{C81474FF-207C-D429-F03D-12AAB3186A96}"/>
                </a:ext>
              </a:extLst>
            </p:cNvPr>
            <p:cNvSpPr/>
            <p:nvPr/>
          </p:nvSpPr>
          <p:spPr>
            <a:xfrm>
              <a:off x="-61271686" y="627281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0" name="Ellipse 909">
              <a:extLst>
                <a:ext uri="{FF2B5EF4-FFF2-40B4-BE49-F238E27FC236}">
                  <a16:creationId xmlns:a16="http://schemas.microsoft.com/office/drawing/2014/main" id="{EBB78A47-A2A4-E007-BCCC-90E0632E4BEB}"/>
                </a:ext>
              </a:extLst>
            </p:cNvPr>
            <p:cNvSpPr/>
            <p:nvPr/>
          </p:nvSpPr>
          <p:spPr>
            <a:xfrm>
              <a:off x="-62670916" y="519581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1" name="Ellipse 910">
              <a:extLst>
                <a:ext uri="{FF2B5EF4-FFF2-40B4-BE49-F238E27FC236}">
                  <a16:creationId xmlns:a16="http://schemas.microsoft.com/office/drawing/2014/main" id="{B3F6BDDC-03CA-E585-F2FF-F8689494E06F}"/>
                </a:ext>
              </a:extLst>
            </p:cNvPr>
            <p:cNvSpPr/>
            <p:nvPr/>
          </p:nvSpPr>
          <p:spPr>
            <a:xfrm>
              <a:off x="-60338733" y="788811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2" name="Ellipse 911">
              <a:extLst>
                <a:ext uri="{FF2B5EF4-FFF2-40B4-BE49-F238E27FC236}">
                  <a16:creationId xmlns:a16="http://schemas.microsoft.com/office/drawing/2014/main" id="{7CFE241E-7B59-AD03-FC7E-A9611E77DDFF}"/>
                </a:ext>
              </a:extLst>
            </p:cNvPr>
            <p:cNvSpPr/>
            <p:nvPr/>
          </p:nvSpPr>
          <p:spPr>
            <a:xfrm>
              <a:off x="-62593096" y="936920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3" name="Ellipse 912">
              <a:extLst>
                <a:ext uri="{FF2B5EF4-FFF2-40B4-BE49-F238E27FC236}">
                  <a16:creationId xmlns:a16="http://schemas.microsoft.com/office/drawing/2014/main" id="{FD1EA50C-E751-19C5-8802-512436B1843B}"/>
                </a:ext>
              </a:extLst>
            </p:cNvPr>
            <p:cNvSpPr/>
            <p:nvPr/>
          </p:nvSpPr>
          <p:spPr>
            <a:xfrm>
              <a:off x="-62593176" y="829212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4" name="Ellipse 913">
              <a:extLst>
                <a:ext uri="{FF2B5EF4-FFF2-40B4-BE49-F238E27FC236}">
                  <a16:creationId xmlns:a16="http://schemas.microsoft.com/office/drawing/2014/main" id="{F634658F-D02C-1939-6309-9CCBED08D121}"/>
                </a:ext>
              </a:extLst>
            </p:cNvPr>
            <p:cNvSpPr/>
            <p:nvPr/>
          </p:nvSpPr>
          <p:spPr>
            <a:xfrm>
              <a:off x="-62593096" y="748435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5" name="Ellipse 914">
              <a:extLst>
                <a:ext uri="{FF2B5EF4-FFF2-40B4-BE49-F238E27FC236}">
                  <a16:creationId xmlns:a16="http://schemas.microsoft.com/office/drawing/2014/main" id="{2CB8E222-BCE2-C887-F209-02B9516436DB}"/>
                </a:ext>
              </a:extLst>
            </p:cNvPr>
            <p:cNvSpPr/>
            <p:nvPr/>
          </p:nvSpPr>
          <p:spPr>
            <a:xfrm>
              <a:off x="-59017404" y="936920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6" name="Ellipse 915">
              <a:extLst>
                <a:ext uri="{FF2B5EF4-FFF2-40B4-BE49-F238E27FC236}">
                  <a16:creationId xmlns:a16="http://schemas.microsoft.com/office/drawing/2014/main" id="{058A5096-F416-671F-7396-458BF24F1BC3}"/>
                </a:ext>
              </a:extLst>
            </p:cNvPr>
            <p:cNvSpPr/>
            <p:nvPr/>
          </p:nvSpPr>
          <p:spPr>
            <a:xfrm>
              <a:off x="-58939584" y="896552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7" name="Ellipse 916">
              <a:extLst>
                <a:ext uri="{FF2B5EF4-FFF2-40B4-BE49-F238E27FC236}">
                  <a16:creationId xmlns:a16="http://schemas.microsoft.com/office/drawing/2014/main" id="{8A9859B9-1084-F430-E274-05FA61E2DAB8}"/>
                </a:ext>
              </a:extLst>
            </p:cNvPr>
            <p:cNvSpPr/>
            <p:nvPr/>
          </p:nvSpPr>
          <p:spPr>
            <a:xfrm>
              <a:off x="-61271767" y="708058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8" name="Ellipse 917">
              <a:extLst>
                <a:ext uri="{FF2B5EF4-FFF2-40B4-BE49-F238E27FC236}">
                  <a16:creationId xmlns:a16="http://schemas.microsoft.com/office/drawing/2014/main" id="{CD764498-945F-FC05-86EC-D8E648036BDC}"/>
                </a:ext>
              </a:extLst>
            </p:cNvPr>
            <p:cNvSpPr/>
            <p:nvPr/>
          </p:nvSpPr>
          <p:spPr>
            <a:xfrm>
              <a:off x="-61193947" y="936920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9" name="Ellipse 918">
              <a:extLst>
                <a:ext uri="{FF2B5EF4-FFF2-40B4-BE49-F238E27FC236}">
                  <a16:creationId xmlns:a16="http://schemas.microsoft.com/office/drawing/2014/main" id="{A3129932-6B49-171F-9343-D71B81484452}"/>
                </a:ext>
              </a:extLst>
            </p:cNvPr>
            <p:cNvSpPr/>
            <p:nvPr/>
          </p:nvSpPr>
          <p:spPr>
            <a:xfrm>
              <a:off x="-62359958" y="600350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0" name="Ellipse 919">
              <a:extLst>
                <a:ext uri="{FF2B5EF4-FFF2-40B4-BE49-F238E27FC236}">
                  <a16:creationId xmlns:a16="http://schemas.microsoft.com/office/drawing/2014/main" id="{A02441B2-B94F-E214-5EF9-DCDC9E572056}"/>
                </a:ext>
              </a:extLst>
            </p:cNvPr>
            <p:cNvSpPr/>
            <p:nvPr/>
          </p:nvSpPr>
          <p:spPr>
            <a:xfrm>
              <a:off x="-62126740" y="829228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1" name="Ellipse 920">
              <a:extLst>
                <a:ext uri="{FF2B5EF4-FFF2-40B4-BE49-F238E27FC236}">
                  <a16:creationId xmlns:a16="http://schemas.microsoft.com/office/drawing/2014/main" id="{96DFD6E7-5EFF-5752-301D-71AAD584431B}"/>
                </a:ext>
              </a:extLst>
            </p:cNvPr>
            <p:cNvSpPr/>
            <p:nvPr/>
          </p:nvSpPr>
          <p:spPr>
            <a:xfrm>
              <a:off x="-61737962" y="6272894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2" name="Ellipse 921">
              <a:extLst>
                <a:ext uri="{FF2B5EF4-FFF2-40B4-BE49-F238E27FC236}">
                  <a16:creationId xmlns:a16="http://schemas.microsoft.com/office/drawing/2014/main" id="{96170099-5A2C-ABF3-CCFD-CCBE41ACDCD9}"/>
                </a:ext>
              </a:extLst>
            </p:cNvPr>
            <p:cNvSpPr/>
            <p:nvPr/>
          </p:nvSpPr>
          <p:spPr>
            <a:xfrm>
              <a:off x="-58706446" y="856159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3" name="Ellipse 922">
              <a:extLst>
                <a:ext uri="{FF2B5EF4-FFF2-40B4-BE49-F238E27FC236}">
                  <a16:creationId xmlns:a16="http://schemas.microsoft.com/office/drawing/2014/main" id="{11AA4226-175C-B95C-CEB4-9881FDE15426}"/>
                </a:ext>
              </a:extLst>
            </p:cNvPr>
            <p:cNvSpPr/>
            <p:nvPr/>
          </p:nvSpPr>
          <p:spPr>
            <a:xfrm>
              <a:off x="-59017404" y="8561677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4" name="Ellipse 923">
              <a:extLst>
                <a:ext uri="{FF2B5EF4-FFF2-40B4-BE49-F238E27FC236}">
                  <a16:creationId xmlns:a16="http://schemas.microsoft.com/office/drawing/2014/main" id="{911CB92E-CE28-FE70-4FC5-E076AD21EC0D}"/>
                </a:ext>
              </a:extLst>
            </p:cNvPr>
            <p:cNvSpPr/>
            <p:nvPr/>
          </p:nvSpPr>
          <p:spPr>
            <a:xfrm>
              <a:off x="-59483518" y="829228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5" name="Ellipse 924">
              <a:extLst>
                <a:ext uri="{FF2B5EF4-FFF2-40B4-BE49-F238E27FC236}">
                  <a16:creationId xmlns:a16="http://schemas.microsoft.com/office/drawing/2014/main" id="{CFB21DBF-EEB9-5C95-0E0D-F1BBD23DC45F}"/>
                </a:ext>
              </a:extLst>
            </p:cNvPr>
            <p:cNvSpPr/>
            <p:nvPr/>
          </p:nvSpPr>
          <p:spPr>
            <a:xfrm>
              <a:off x="-59794557" y="856159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6" name="Ellipse 925">
              <a:extLst>
                <a:ext uri="{FF2B5EF4-FFF2-40B4-BE49-F238E27FC236}">
                  <a16:creationId xmlns:a16="http://schemas.microsoft.com/office/drawing/2014/main" id="{D12611F5-5E2D-291E-E804-4D542636D294}"/>
                </a:ext>
              </a:extLst>
            </p:cNvPr>
            <p:cNvSpPr/>
            <p:nvPr/>
          </p:nvSpPr>
          <p:spPr>
            <a:xfrm>
              <a:off x="-60105595" y="6676740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7" name="Ellipse 926">
              <a:extLst>
                <a:ext uri="{FF2B5EF4-FFF2-40B4-BE49-F238E27FC236}">
                  <a16:creationId xmlns:a16="http://schemas.microsoft.com/office/drawing/2014/main" id="{B1CE0AE7-FA95-20F4-4FD8-F3930E72B852}"/>
                </a:ext>
              </a:extLst>
            </p:cNvPr>
            <p:cNvSpPr/>
            <p:nvPr/>
          </p:nvSpPr>
          <p:spPr>
            <a:xfrm>
              <a:off x="-60105595" y="856159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8" name="Ellipse 927">
              <a:extLst>
                <a:ext uri="{FF2B5EF4-FFF2-40B4-BE49-F238E27FC236}">
                  <a16:creationId xmlns:a16="http://schemas.microsoft.com/office/drawing/2014/main" id="{67A7D01A-863B-5C52-E737-A6F7C7C3A0D3}"/>
                </a:ext>
              </a:extLst>
            </p:cNvPr>
            <p:cNvSpPr/>
            <p:nvPr/>
          </p:nvSpPr>
          <p:spPr>
            <a:xfrm>
              <a:off x="-60416553" y="6676821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9" name="Ellipse 928">
              <a:extLst>
                <a:ext uri="{FF2B5EF4-FFF2-40B4-BE49-F238E27FC236}">
                  <a16:creationId xmlns:a16="http://schemas.microsoft.com/office/drawing/2014/main" id="{23337A46-0F8F-B0D2-1E1D-9546918FE40F}"/>
                </a:ext>
              </a:extLst>
            </p:cNvPr>
            <p:cNvSpPr/>
            <p:nvPr/>
          </p:nvSpPr>
          <p:spPr>
            <a:xfrm>
              <a:off x="-59017404" y="559957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0" name="Ellipse 929">
              <a:extLst>
                <a:ext uri="{FF2B5EF4-FFF2-40B4-BE49-F238E27FC236}">
                  <a16:creationId xmlns:a16="http://schemas.microsoft.com/office/drawing/2014/main" id="{F149BCB9-B13B-AB14-9AC0-C97BD4A53EA2}"/>
                </a:ext>
              </a:extLst>
            </p:cNvPr>
            <p:cNvSpPr/>
            <p:nvPr/>
          </p:nvSpPr>
          <p:spPr>
            <a:xfrm>
              <a:off x="-60960809" y="788835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1" name="Ellipse 930">
              <a:extLst>
                <a:ext uri="{FF2B5EF4-FFF2-40B4-BE49-F238E27FC236}">
                  <a16:creationId xmlns:a16="http://schemas.microsoft.com/office/drawing/2014/main" id="{EF58B7AA-8C70-B21E-98C7-9E6E648590E1}"/>
                </a:ext>
              </a:extLst>
            </p:cNvPr>
            <p:cNvSpPr/>
            <p:nvPr/>
          </p:nvSpPr>
          <p:spPr>
            <a:xfrm>
              <a:off x="-62359958" y="788835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2" name="Ellipse 931">
              <a:extLst>
                <a:ext uri="{FF2B5EF4-FFF2-40B4-BE49-F238E27FC236}">
                  <a16:creationId xmlns:a16="http://schemas.microsoft.com/office/drawing/2014/main" id="{70184893-1B37-6B8F-0A29-A7A1EAADC489}"/>
                </a:ext>
              </a:extLst>
            </p:cNvPr>
            <p:cNvSpPr/>
            <p:nvPr/>
          </p:nvSpPr>
          <p:spPr>
            <a:xfrm>
              <a:off x="-60416553" y="8561677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3" name="Ellipse 932">
              <a:extLst>
                <a:ext uri="{FF2B5EF4-FFF2-40B4-BE49-F238E27FC236}">
                  <a16:creationId xmlns:a16="http://schemas.microsoft.com/office/drawing/2014/main" id="{01351EFB-2B3A-905C-72F2-3E91DB340623}"/>
                </a:ext>
              </a:extLst>
            </p:cNvPr>
            <p:cNvSpPr/>
            <p:nvPr/>
          </p:nvSpPr>
          <p:spPr>
            <a:xfrm>
              <a:off x="-62670996" y="788835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4" name="Ellipse 933">
              <a:extLst>
                <a:ext uri="{FF2B5EF4-FFF2-40B4-BE49-F238E27FC236}">
                  <a16:creationId xmlns:a16="http://schemas.microsoft.com/office/drawing/2014/main" id="{30213E64-CD0F-CA66-6167-F57AC8D78F89}"/>
                </a:ext>
              </a:extLst>
            </p:cNvPr>
            <p:cNvSpPr/>
            <p:nvPr/>
          </p:nvSpPr>
          <p:spPr>
            <a:xfrm>
              <a:off x="-59794637" y="748443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5" name="Ellipse 934">
              <a:extLst>
                <a:ext uri="{FF2B5EF4-FFF2-40B4-BE49-F238E27FC236}">
                  <a16:creationId xmlns:a16="http://schemas.microsoft.com/office/drawing/2014/main" id="{459F3116-5EF2-083B-BE70-F44589083502}"/>
                </a:ext>
              </a:extLst>
            </p:cNvPr>
            <p:cNvSpPr/>
            <p:nvPr/>
          </p:nvSpPr>
          <p:spPr>
            <a:xfrm>
              <a:off x="-59794557" y="6676821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6" name="Ellipse 935">
              <a:extLst>
                <a:ext uri="{FF2B5EF4-FFF2-40B4-BE49-F238E27FC236}">
                  <a16:creationId xmlns:a16="http://schemas.microsoft.com/office/drawing/2014/main" id="{C068A4F3-3E22-A65A-8F55-567BE3737BBB}"/>
                </a:ext>
              </a:extLst>
            </p:cNvPr>
            <p:cNvSpPr/>
            <p:nvPr/>
          </p:nvSpPr>
          <p:spPr>
            <a:xfrm>
              <a:off x="-61193705" y="856159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7" name="Ellipse 936">
              <a:extLst>
                <a:ext uri="{FF2B5EF4-FFF2-40B4-BE49-F238E27FC236}">
                  <a16:creationId xmlns:a16="http://schemas.microsoft.com/office/drawing/2014/main" id="{7E76A876-F5EA-4DAB-43A6-E14D9D22048C}"/>
                </a:ext>
              </a:extLst>
            </p:cNvPr>
            <p:cNvSpPr/>
            <p:nvPr/>
          </p:nvSpPr>
          <p:spPr>
            <a:xfrm>
              <a:off x="-59328201" y="9638680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8" name="Ellipse 937">
              <a:extLst>
                <a:ext uri="{FF2B5EF4-FFF2-40B4-BE49-F238E27FC236}">
                  <a16:creationId xmlns:a16="http://schemas.microsoft.com/office/drawing/2014/main" id="{1F249F9B-583A-E890-C4B2-75EC1464AF8C}"/>
                </a:ext>
              </a:extLst>
            </p:cNvPr>
            <p:cNvSpPr/>
            <p:nvPr/>
          </p:nvSpPr>
          <p:spPr>
            <a:xfrm>
              <a:off x="-61504744" y="856159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9" name="Ellipse 938">
              <a:extLst>
                <a:ext uri="{FF2B5EF4-FFF2-40B4-BE49-F238E27FC236}">
                  <a16:creationId xmlns:a16="http://schemas.microsoft.com/office/drawing/2014/main" id="{FF5AABF6-0525-E90E-35B6-C6047D5CB269}"/>
                </a:ext>
              </a:extLst>
            </p:cNvPr>
            <p:cNvSpPr/>
            <p:nvPr/>
          </p:nvSpPr>
          <p:spPr>
            <a:xfrm>
              <a:off x="-61193786" y="559957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0" name="Ellipse 939">
              <a:extLst>
                <a:ext uri="{FF2B5EF4-FFF2-40B4-BE49-F238E27FC236}">
                  <a16:creationId xmlns:a16="http://schemas.microsoft.com/office/drawing/2014/main" id="{32D42040-093A-FA04-A1AD-A3914E1F8523}"/>
                </a:ext>
              </a:extLst>
            </p:cNvPr>
            <p:cNvSpPr/>
            <p:nvPr/>
          </p:nvSpPr>
          <p:spPr>
            <a:xfrm>
              <a:off x="-60416553" y="559957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1" name="Ellipse 940">
              <a:extLst>
                <a:ext uri="{FF2B5EF4-FFF2-40B4-BE49-F238E27FC236}">
                  <a16:creationId xmlns:a16="http://schemas.microsoft.com/office/drawing/2014/main" id="{8E96253B-B94A-B203-63F9-9551C3C6DAB8}"/>
                </a:ext>
              </a:extLst>
            </p:cNvPr>
            <p:cNvSpPr/>
            <p:nvPr/>
          </p:nvSpPr>
          <p:spPr>
            <a:xfrm>
              <a:off x="-60882909" y="9638680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2" name="Ellipse 941">
              <a:extLst>
                <a:ext uri="{FF2B5EF4-FFF2-40B4-BE49-F238E27FC236}">
                  <a16:creationId xmlns:a16="http://schemas.microsoft.com/office/drawing/2014/main" id="{8305C6DF-0FD9-33E5-F789-9D0E1AF69450}"/>
                </a:ext>
              </a:extLst>
            </p:cNvPr>
            <p:cNvSpPr/>
            <p:nvPr/>
          </p:nvSpPr>
          <p:spPr>
            <a:xfrm>
              <a:off x="-62126740" y="640742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3" name="Ellipse 942">
              <a:extLst>
                <a:ext uri="{FF2B5EF4-FFF2-40B4-BE49-F238E27FC236}">
                  <a16:creationId xmlns:a16="http://schemas.microsoft.com/office/drawing/2014/main" id="{9DCBBA53-B97F-FE67-886F-868A967863F9}"/>
                </a:ext>
              </a:extLst>
            </p:cNvPr>
            <p:cNvSpPr/>
            <p:nvPr/>
          </p:nvSpPr>
          <p:spPr>
            <a:xfrm>
              <a:off x="-58473228" y="8157750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4" name="Ellipse 943">
              <a:extLst>
                <a:ext uri="{FF2B5EF4-FFF2-40B4-BE49-F238E27FC236}">
                  <a16:creationId xmlns:a16="http://schemas.microsoft.com/office/drawing/2014/main" id="{AE3B2A93-A42E-27AC-368A-B90676510F15}"/>
                </a:ext>
              </a:extLst>
            </p:cNvPr>
            <p:cNvSpPr/>
            <p:nvPr/>
          </p:nvSpPr>
          <p:spPr>
            <a:xfrm>
              <a:off x="-59017404" y="748443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5" name="Ellipse 944">
              <a:extLst>
                <a:ext uri="{FF2B5EF4-FFF2-40B4-BE49-F238E27FC236}">
                  <a16:creationId xmlns:a16="http://schemas.microsoft.com/office/drawing/2014/main" id="{46500297-AE8F-9DA1-A525-B17FA1B87893}"/>
                </a:ext>
              </a:extLst>
            </p:cNvPr>
            <p:cNvSpPr/>
            <p:nvPr/>
          </p:nvSpPr>
          <p:spPr>
            <a:xfrm>
              <a:off x="-59794637" y="559957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6" name="Ellipse 945">
              <a:extLst>
                <a:ext uri="{FF2B5EF4-FFF2-40B4-BE49-F238E27FC236}">
                  <a16:creationId xmlns:a16="http://schemas.microsoft.com/office/drawing/2014/main" id="{593FD801-CA05-2B66-D712-92056A32C02A}"/>
                </a:ext>
              </a:extLst>
            </p:cNvPr>
            <p:cNvSpPr/>
            <p:nvPr/>
          </p:nvSpPr>
          <p:spPr>
            <a:xfrm>
              <a:off x="-62670996" y="600350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7" name="Ellipse 946">
              <a:extLst>
                <a:ext uri="{FF2B5EF4-FFF2-40B4-BE49-F238E27FC236}">
                  <a16:creationId xmlns:a16="http://schemas.microsoft.com/office/drawing/2014/main" id="{E9E976D1-29D4-62D8-647F-D1DFBCAC3023}"/>
                </a:ext>
              </a:extLst>
            </p:cNvPr>
            <p:cNvSpPr/>
            <p:nvPr/>
          </p:nvSpPr>
          <p:spPr>
            <a:xfrm>
              <a:off x="-59483518" y="640742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8" name="Ellipse 947">
              <a:extLst>
                <a:ext uri="{FF2B5EF4-FFF2-40B4-BE49-F238E27FC236}">
                  <a16:creationId xmlns:a16="http://schemas.microsoft.com/office/drawing/2014/main" id="{5DF83D00-1384-1826-BF19-0F77E2E603C2}"/>
                </a:ext>
              </a:extLst>
            </p:cNvPr>
            <p:cNvSpPr/>
            <p:nvPr/>
          </p:nvSpPr>
          <p:spPr>
            <a:xfrm>
              <a:off x="-61193705" y="6407107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9" name="Ellipse 948">
              <a:extLst>
                <a:ext uri="{FF2B5EF4-FFF2-40B4-BE49-F238E27FC236}">
                  <a16:creationId xmlns:a16="http://schemas.microsoft.com/office/drawing/2014/main" id="{E58FB8B1-715B-1B4B-1B74-B643CC896553}"/>
                </a:ext>
              </a:extLst>
            </p:cNvPr>
            <p:cNvSpPr/>
            <p:nvPr/>
          </p:nvSpPr>
          <p:spPr>
            <a:xfrm>
              <a:off x="-58473228" y="6272894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0" name="Ellipse 949">
              <a:extLst>
                <a:ext uri="{FF2B5EF4-FFF2-40B4-BE49-F238E27FC236}">
                  <a16:creationId xmlns:a16="http://schemas.microsoft.com/office/drawing/2014/main" id="{3B0176CC-E6BB-9DB7-2EFD-716CF02FE6E7}"/>
                </a:ext>
              </a:extLst>
            </p:cNvPr>
            <p:cNvSpPr/>
            <p:nvPr/>
          </p:nvSpPr>
          <p:spPr>
            <a:xfrm>
              <a:off x="-61193705" y="6676821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1" name="Ellipse 950">
              <a:extLst>
                <a:ext uri="{FF2B5EF4-FFF2-40B4-BE49-F238E27FC236}">
                  <a16:creationId xmlns:a16="http://schemas.microsoft.com/office/drawing/2014/main" id="{3C934321-817C-B21B-8870-80FEC3893FAD}"/>
                </a:ext>
              </a:extLst>
            </p:cNvPr>
            <p:cNvSpPr/>
            <p:nvPr/>
          </p:nvSpPr>
          <p:spPr>
            <a:xfrm>
              <a:off x="-58939342" y="788835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2" name="Ellipse 951">
              <a:extLst>
                <a:ext uri="{FF2B5EF4-FFF2-40B4-BE49-F238E27FC236}">
                  <a16:creationId xmlns:a16="http://schemas.microsoft.com/office/drawing/2014/main" id="{3373204C-E2FD-A583-7573-3CB27E8CBE0D}"/>
                </a:ext>
              </a:extLst>
            </p:cNvPr>
            <p:cNvSpPr/>
            <p:nvPr/>
          </p:nvSpPr>
          <p:spPr>
            <a:xfrm>
              <a:off x="-59017404" y="6676821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3" name="Ellipse 952">
              <a:extLst>
                <a:ext uri="{FF2B5EF4-FFF2-40B4-BE49-F238E27FC236}">
                  <a16:creationId xmlns:a16="http://schemas.microsoft.com/office/drawing/2014/main" id="{5BC03358-8C9F-A380-EDC5-48456442A407}"/>
                </a:ext>
              </a:extLst>
            </p:cNvPr>
            <p:cNvSpPr/>
            <p:nvPr/>
          </p:nvSpPr>
          <p:spPr>
            <a:xfrm>
              <a:off x="-62592854" y="6676821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4" name="Ellipse 953">
              <a:extLst>
                <a:ext uri="{FF2B5EF4-FFF2-40B4-BE49-F238E27FC236}">
                  <a16:creationId xmlns:a16="http://schemas.microsoft.com/office/drawing/2014/main" id="{D5185E3F-06C8-0E12-F36C-64813DE2F2CD}"/>
                </a:ext>
              </a:extLst>
            </p:cNvPr>
            <p:cNvSpPr/>
            <p:nvPr/>
          </p:nvSpPr>
          <p:spPr>
            <a:xfrm>
              <a:off x="-62670916" y="7080747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5" name="Ellipse 954">
              <a:extLst>
                <a:ext uri="{FF2B5EF4-FFF2-40B4-BE49-F238E27FC236}">
                  <a16:creationId xmlns:a16="http://schemas.microsoft.com/office/drawing/2014/main" id="{5987AB8A-8EC9-2D67-2C3E-E5EFD764C888}"/>
                </a:ext>
              </a:extLst>
            </p:cNvPr>
            <p:cNvSpPr/>
            <p:nvPr/>
          </p:nvSpPr>
          <p:spPr>
            <a:xfrm>
              <a:off x="-59250381" y="788835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6" name="Ellipse 955">
              <a:extLst>
                <a:ext uri="{FF2B5EF4-FFF2-40B4-BE49-F238E27FC236}">
                  <a16:creationId xmlns:a16="http://schemas.microsoft.com/office/drawing/2014/main" id="{97A19D61-87A6-0A11-87E8-3B5F450C74CA}"/>
                </a:ext>
              </a:extLst>
            </p:cNvPr>
            <p:cNvSpPr/>
            <p:nvPr/>
          </p:nvSpPr>
          <p:spPr>
            <a:xfrm>
              <a:off x="-60727591" y="829228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7" name="Ellipse 956">
              <a:extLst>
                <a:ext uri="{FF2B5EF4-FFF2-40B4-BE49-F238E27FC236}">
                  <a16:creationId xmlns:a16="http://schemas.microsoft.com/office/drawing/2014/main" id="{D78B786D-32BB-03C5-FBC9-F6A783C41E30}"/>
                </a:ext>
              </a:extLst>
            </p:cNvPr>
            <p:cNvSpPr/>
            <p:nvPr/>
          </p:nvSpPr>
          <p:spPr>
            <a:xfrm>
              <a:off x="-60416553" y="748443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8" name="Ellipse 957">
              <a:extLst>
                <a:ext uri="{FF2B5EF4-FFF2-40B4-BE49-F238E27FC236}">
                  <a16:creationId xmlns:a16="http://schemas.microsoft.com/office/drawing/2014/main" id="{909D6B79-1959-527D-283A-E88075A3CAFA}"/>
                </a:ext>
              </a:extLst>
            </p:cNvPr>
            <p:cNvSpPr/>
            <p:nvPr/>
          </p:nvSpPr>
          <p:spPr>
            <a:xfrm>
              <a:off x="-61504744" y="6676740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9" name="Ellipse 958">
              <a:extLst>
                <a:ext uri="{FF2B5EF4-FFF2-40B4-BE49-F238E27FC236}">
                  <a16:creationId xmlns:a16="http://schemas.microsoft.com/office/drawing/2014/main" id="{F5E47040-7826-3737-8350-39E35A8B88E3}"/>
                </a:ext>
              </a:extLst>
            </p:cNvPr>
            <p:cNvSpPr/>
            <p:nvPr/>
          </p:nvSpPr>
          <p:spPr>
            <a:xfrm>
              <a:off x="-62670996" y="815799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0" name="Ellipse 959">
              <a:extLst>
                <a:ext uri="{FF2B5EF4-FFF2-40B4-BE49-F238E27FC236}">
                  <a16:creationId xmlns:a16="http://schemas.microsoft.com/office/drawing/2014/main" id="{EB3A6485-1F1D-FB39-351B-45CC9793C3CA}"/>
                </a:ext>
              </a:extLst>
            </p:cNvPr>
            <p:cNvSpPr/>
            <p:nvPr/>
          </p:nvSpPr>
          <p:spPr>
            <a:xfrm>
              <a:off x="-58706446" y="6676740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1" name="Ellipse 960">
              <a:extLst>
                <a:ext uri="{FF2B5EF4-FFF2-40B4-BE49-F238E27FC236}">
                  <a16:creationId xmlns:a16="http://schemas.microsoft.com/office/drawing/2014/main" id="{B09038C7-3F0B-CC77-7C61-03A892F7818D}"/>
                </a:ext>
              </a:extLst>
            </p:cNvPr>
            <p:cNvSpPr/>
            <p:nvPr/>
          </p:nvSpPr>
          <p:spPr>
            <a:xfrm>
              <a:off x="-61193786" y="748443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2" name="Ellipse 961">
              <a:extLst>
                <a:ext uri="{FF2B5EF4-FFF2-40B4-BE49-F238E27FC236}">
                  <a16:creationId xmlns:a16="http://schemas.microsoft.com/office/drawing/2014/main" id="{7611E880-9CFD-92E2-6079-7F82A904ACD7}"/>
                </a:ext>
              </a:extLst>
            </p:cNvPr>
            <p:cNvSpPr/>
            <p:nvPr/>
          </p:nvSpPr>
          <p:spPr>
            <a:xfrm>
              <a:off x="-61271848" y="788835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3" name="Ellipse 962">
              <a:extLst>
                <a:ext uri="{FF2B5EF4-FFF2-40B4-BE49-F238E27FC236}">
                  <a16:creationId xmlns:a16="http://schemas.microsoft.com/office/drawing/2014/main" id="{4D531D29-7F1C-1281-E977-55ADB00991BE}"/>
                </a:ext>
              </a:extLst>
            </p:cNvPr>
            <p:cNvSpPr/>
            <p:nvPr/>
          </p:nvSpPr>
          <p:spPr>
            <a:xfrm>
              <a:off x="-62670916" y="8965604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4" name="Ellipse 963">
              <a:extLst>
                <a:ext uri="{FF2B5EF4-FFF2-40B4-BE49-F238E27FC236}">
                  <a16:creationId xmlns:a16="http://schemas.microsoft.com/office/drawing/2014/main" id="{DC818712-D065-C91A-BC9E-1E9DF2F3F701}"/>
                </a:ext>
              </a:extLst>
            </p:cNvPr>
            <p:cNvSpPr/>
            <p:nvPr/>
          </p:nvSpPr>
          <p:spPr>
            <a:xfrm>
              <a:off x="-61737962" y="8157670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5" name="Ellipse 964">
              <a:extLst>
                <a:ext uri="{FF2B5EF4-FFF2-40B4-BE49-F238E27FC236}">
                  <a16:creationId xmlns:a16="http://schemas.microsoft.com/office/drawing/2014/main" id="{40A1E4E7-E97F-9F52-47DD-1277FB0543EE}"/>
                </a:ext>
              </a:extLst>
            </p:cNvPr>
            <p:cNvSpPr/>
            <p:nvPr/>
          </p:nvSpPr>
          <p:spPr>
            <a:xfrm>
              <a:off x="-60727591" y="640742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6" name="Ellipse 965">
              <a:extLst>
                <a:ext uri="{FF2B5EF4-FFF2-40B4-BE49-F238E27FC236}">
                  <a16:creationId xmlns:a16="http://schemas.microsoft.com/office/drawing/2014/main" id="{31BBB527-897B-C66B-4090-DE13D0CB644F}"/>
                </a:ext>
              </a:extLst>
            </p:cNvPr>
            <p:cNvSpPr/>
            <p:nvPr/>
          </p:nvSpPr>
          <p:spPr>
            <a:xfrm>
              <a:off x="-62048839" y="7888278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7" name="Ellipse 966">
              <a:extLst>
                <a:ext uri="{FF2B5EF4-FFF2-40B4-BE49-F238E27FC236}">
                  <a16:creationId xmlns:a16="http://schemas.microsoft.com/office/drawing/2014/main" id="{90A4FB7A-FDEC-3439-2DE0-324A89B32C81}"/>
                </a:ext>
              </a:extLst>
            </p:cNvPr>
            <p:cNvSpPr/>
            <p:nvPr/>
          </p:nvSpPr>
          <p:spPr>
            <a:xfrm>
              <a:off x="-61815862" y="6676821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8" name="Ellipse 967">
              <a:extLst>
                <a:ext uri="{FF2B5EF4-FFF2-40B4-BE49-F238E27FC236}">
                  <a16:creationId xmlns:a16="http://schemas.microsoft.com/office/drawing/2014/main" id="{050D8ADF-93E6-D397-66DF-8B6D9F47127B}"/>
                </a:ext>
              </a:extLst>
            </p:cNvPr>
            <p:cNvSpPr/>
            <p:nvPr/>
          </p:nvSpPr>
          <p:spPr>
            <a:xfrm>
              <a:off x="-59561419" y="8965523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9" name="Ellipse 968">
              <a:extLst>
                <a:ext uri="{FF2B5EF4-FFF2-40B4-BE49-F238E27FC236}">
                  <a16:creationId xmlns:a16="http://schemas.microsoft.com/office/drawing/2014/main" id="{CD8369CE-E327-03DE-90FE-DC962D9562BC}"/>
                </a:ext>
              </a:extLst>
            </p:cNvPr>
            <p:cNvSpPr/>
            <p:nvPr/>
          </p:nvSpPr>
          <p:spPr>
            <a:xfrm>
              <a:off x="-59561419" y="7888278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0" name="Ellipse 969">
              <a:extLst>
                <a:ext uri="{FF2B5EF4-FFF2-40B4-BE49-F238E27FC236}">
                  <a16:creationId xmlns:a16="http://schemas.microsoft.com/office/drawing/2014/main" id="{7112B46E-0A15-3BBE-69AD-D0484F87C75D}"/>
                </a:ext>
              </a:extLst>
            </p:cNvPr>
            <p:cNvSpPr/>
            <p:nvPr/>
          </p:nvSpPr>
          <p:spPr>
            <a:xfrm>
              <a:off x="-58395167" y="8561838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1" name="Ellipse 970">
              <a:extLst>
                <a:ext uri="{FF2B5EF4-FFF2-40B4-BE49-F238E27FC236}">
                  <a16:creationId xmlns:a16="http://schemas.microsoft.com/office/drawing/2014/main" id="{A27316D6-4571-5DFD-6B5D-9231FF68FFFF}"/>
                </a:ext>
              </a:extLst>
            </p:cNvPr>
            <p:cNvSpPr/>
            <p:nvPr/>
          </p:nvSpPr>
          <p:spPr>
            <a:xfrm>
              <a:off x="-62048758" y="8965523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2" name="Ellipse 971">
              <a:extLst>
                <a:ext uri="{FF2B5EF4-FFF2-40B4-BE49-F238E27FC236}">
                  <a16:creationId xmlns:a16="http://schemas.microsoft.com/office/drawing/2014/main" id="{CA515FA4-84FB-2708-87C8-A4F8E5C75FC7}"/>
                </a:ext>
              </a:extLst>
            </p:cNvPr>
            <p:cNvSpPr/>
            <p:nvPr/>
          </p:nvSpPr>
          <p:spPr>
            <a:xfrm>
              <a:off x="-60649610" y="600342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3" name="Ellipse 972">
              <a:extLst>
                <a:ext uri="{FF2B5EF4-FFF2-40B4-BE49-F238E27FC236}">
                  <a16:creationId xmlns:a16="http://schemas.microsoft.com/office/drawing/2014/main" id="{A4DC2876-CCDC-21C2-7B51-3E96779254A3}"/>
                </a:ext>
              </a:extLst>
            </p:cNvPr>
            <p:cNvSpPr/>
            <p:nvPr/>
          </p:nvSpPr>
          <p:spPr>
            <a:xfrm>
              <a:off x="-58395247" y="5599817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4" name="Ellipse 973">
              <a:extLst>
                <a:ext uri="{FF2B5EF4-FFF2-40B4-BE49-F238E27FC236}">
                  <a16:creationId xmlns:a16="http://schemas.microsoft.com/office/drawing/2014/main" id="{EB3D6888-9B46-C985-3702-2A6CA8B9CA88}"/>
                </a:ext>
              </a:extLst>
            </p:cNvPr>
            <p:cNvSpPr/>
            <p:nvPr/>
          </p:nvSpPr>
          <p:spPr>
            <a:xfrm>
              <a:off x="-59250461" y="519581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5" name="Ellipse 974">
              <a:extLst>
                <a:ext uri="{FF2B5EF4-FFF2-40B4-BE49-F238E27FC236}">
                  <a16:creationId xmlns:a16="http://schemas.microsoft.com/office/drawing/2014/main" id="{811A99D9-9270-9F6E-46E1-1624E5A9DA01}"/>
                </a:ext>
              </a:extLst>
            </p:cNvPr>
            <p:cNvSpPr/>
            <p:nvPr/>
          </p:nvSpPr>
          <p:spPr>
            <a:xfrm>
              <a:off x="-59250461" y="600342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6" name="Ellipse 975">
              <a:extLst>
                <a:ext uri="{FF2B5EF4-FFF2-40B4-BE49-F238E27FC236}">
                  <a16:creationId xmlns:a16="http://schemas.microsoft.com/office/drawing/2014/main" id="{0BDBEA4C-D95E-760E-52A2-D4023FDF1743}"/>
                </a:ext>
              </a:extLst>
            </p:cNvPr>
            <p:cNvSpPr/>
            <p:nvPr/>
          </p:nvSpPr>
          <p:spPr>
            <a:xfrm>
              <a:off x="-62048758" y="600342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7" name="Ellipse 976">
              <a:extLst>
                <a:ext uri="{FF2B5EF4-FFF2-40B4-BE49-F238E27FC236}">
                  <a16:creationId xmlns:a16="http://schemas.microsoft.com/office/drawing/2014/main" id="{9EF615EE-7FEC-7084-CA82-F5C8E360A502}"/>
                </a:ext>
              </a:extLst>
            </p:cNvPr>
            <p:cNvSpPr/>
            <p:nvPr/>
          </p:nvSpPr>
          <p:spPr>
            <a:xfrm>
              <a:off x="-59250461" y="7080667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8" name="Ellipse 977">
              <a:extLst>
                <a:ext uri="{FF2B5EF4-FFF2-40B4-BE49-F238E27FC236}">
                  <a16:creationId xmlns:a16="http://schemas.microsoft.com/office/drawing/2014/main" id="{F547F74F-6DC7-CB6E-A3D3-3148523BBA0A}"/>
                </a:ext>
              </a:extLst>
            </p:cNvPr>
            <p:cNvSpPr/>
            <p:nvPr/>
          </p:nvSpPr>
          <p:spPr>
            <a:xfrm>
              <a:off x="-61815782" y="7484674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9" name="Ellipse 978">
              <a:extLst>
                <a:ext uri="{FF2B5EF4-FFF2-40B4-BE49-F238E27FC236}">
                  <a16:creationId xmlns:a16="http://schemas.microsoft.com/office/drawing/2014/main" id="{19BB8602-4F12-82E3-901F-53DBCB042672}"/>
                </a:ext>
              </a:extLst>
            </p:cNvPr>
            <p:cNvSpPr/>
            <p:nvPr/>
          </p:nvSpPr>
          <p:spPr>
            <a:xfrm>
              <a:off x="-62048758" y="7080667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0" name="Ellipse 979">
              <a:extLst>
                <a:ext uri="{FF2B5EF4-FFF2-40B4-BE49-F238E27FC236}">
                  <a16:creationId xmlns:a16="http://schemas.microsoft.com/office/drawing/2014/main" id="{69174335-C924-8B8F-0033-F458AF7771B2}"/>
                </a:ext>
              </a:extLst>
            </p:cNvPr>
            <p:cNvSpPr/>
            <p:nvPr/>
          </p:nvSpPr>
          <p:spPr>
            <a:xfrm>
              <a:off x="-60960568" y="519581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1" name="Ellipse 980">
              <a:extLst>
                <a:ext uri="{FF2B5EF4-FFF2-40B4-BE49-F238E27FC236}">
                  <a16:creationId xmlns:a16="http://schemas.microsoft.com/office/drawing/2014/main" id="{F5A03494-0470-F6BC-8858-B1C6014356F6}"/>
                </a:ext>
              </a:extLst>
            </p:cNvPr>
            <p:cNvSpPr/>
            <p:nvPr/>
          </p:nvSpPr>
          <p:spPr>
            <a:xfrm>
              <a:off x="-60649610" y="519581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2" name="Ellipse 981">
              <a:extLst>
                <a:ext uri="{FF2B5EF4-FFF2-40B4-BE49-F238E27FC236}">
                  <a16:creationId xmlns:a16="http://schemas.microsoft.com/office/drawing/2014/main" id="{6E0310E1-E8FA-2C5E-B01E-3C5E85D3EB11}"/>
                </a:ext>
              </a:extLst>
            </p:cNvPr>
            <p:cNvSpPr/>
            <p:nvPr/>
          </p:nvSpPr>
          <p:spPr>
            <a:xfrm>
              <a:off x="-60960568" y="8965523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3" name="Ellipse 982">
              <a:extLst>
                <a:ext uri="{FF2B5EF4-FFF2-40B4-BE49-F238E27FC236}">
                  <a16:creationId xmlns:a16="http://schemas.microsoft.com/office/drawing/2014/main" id="{4F178D91-EA61-3FB4-A68D-DC0F94174D37}"/>
                </a:ext>
              </a:extLst>
            </p:cNvPr>
            <p:cNvSpPr/>
            <p:nvPr/>
          </p:nvSpPr>
          <p:spPr>
            <a:xfrm>
              <a:off x="-61504824" y="936953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4" name="Ellipse 983">
              <a:extLst>
                <a:ext uri="{FF2B5EF4-FFF2-40B4-BE49-F238E27FC236}">
                  <a16:creationId xmlns:a16="http://schemas.microsoft.com/office/drawing/2014/main" id="{85BF9074-E9DA-663C-512A-D8A4E9EBE9BA}"/>
                </a:ext>
              </a:extLst>
            </p:cNvPr>
            <p:cNvSpPr/>
            <p:nvPr/>
          </p:nvSpPr>
          <p:spPr>
            <a:xfrm>
              <a:off x="-59561419" y="519581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5" name="Ellipse 984">
              <a:extLst>
                <a:ext uri="{FF2B5EF4-FFF2-40B4-BE49-F238E27FC236}">
                  <a16:creationId xmlns:a16="http://schemas.microsoft.com/office/drawing/2014/main" id="{329BD9CF-3158-FCC1-E580-275CF431980E}"/>
                </a:ext>
              </a:extLst>
            </p:cNvPr>
            <p:cNvSpPr/>
            <p:nvPr/>
          </p:nvSpPr>
          <p:spPr>
            <a:xfrm>
              <a:off x="-60649610" y="8965523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6" name="Ellipse 985">
              <a:extLst>
                <a:ext uri="{FF2B5EF4-FFF2-40B4-BE49-F238E27FC236}">
                  <a16:creationId xmlns:a16="http://schemas.microsoft.com/office/drawing/2014/main" id="{B45A8C01-137D-EC96-F297-F2C1AC9B9A63}"/>
                </a:ext>
              </a:extLst>
            </p:cNvPr>
            <p:cNvSpPr/>
            <p:nvPr/>
          </p:nvSpPr>
          <p:spPr>
            <a:xfrm>
              <a:off x="-60649610" y="7080667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7" name="Ellipse 986">
              <a:extLst>
                <a:ext uri="{FF2B5EF4-FFF2-40B4-BE49-F238E27FC236}">
                  <a16:creationId xmlns:a16="http://schemas.microsoft.com/office/drawing/2014/main" id="{F75F50E6-26A7-77CA-EEC3-7A046155017F}"/>
                </a:ext>
              </a:extLst>
            </p:cNvPr>
            <p:cNvSpPr/>
            <p:nvPr/>
          </p:nvSpPr>
          <p:spPr>
            <a:xfrm>
              <a:off x="-59561419" y="600342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8" name="Ellipse 987">
              <a:extLst>
                <a:ext uri="{FF2B5EF4-FFF2-40B4-BE49-F238E27FC236}">
                  <a16:creationId xmlns:a16="http://schemas.microsoft.com/office/drawing/2014/main" id="{5808D122-5F04-C9DA-2C8E-12D08A45BFC9}"/>
                </a:ext>
              </a:extLst>
            </p:cNvPr>
            <p:cNvSpPr/>
            <p:nvPr/>
          </p:nvSpPr>
          <p:spPr>
            <a:xfrm>
              <a:off x="-60649610" y="7888278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9" name="Ellipse 988">
              <a:extLst>
                <a:ext uri="{FF2B5EF4-FFF2-40B4-BE49-F238E27FC236}">
                  <a16:creationId xmlns:a16="http://schemas.microsoft.com/office/drawing/2014/main" id="{43D1CC66-79DB-6ACB-86A0-0FF627DF81A3}"/>
                </a:ext>
              </a:extLst>
            </p:cNvPr>
            <p:cNvSpPr/>
            <p:nvPr/>
          </p:nvSpPr>
          <p:spPr>
            <a:xfrm>
              <a:off x="-60416633" y="936945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0" name="Ellipse 989">
              <a:extLst>
                <a:ext uri="{FF2B5EF4-FFF2-40B4-BE49-F238E27FC236}">
                  <a16:creationId xmlns:a16="http://schemas.microsoft.com/office/drawing/2014/main" id="{0535D2F2-44F1-2CD6-6CBB-FB15A627E4B6}"/>
                </a:ext>
              </a:extLst>
            </p:cNvPr>
            <p:cNvSpPr/>
            <p:nvPr/>
          </p:nvSpPr>
          <p:spPr>
            <a:xfrm>
              <a:off x="-61815782" y="5599817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1" name="Ellipse 990">
              <a:extLst>
                <a:ext uri="{FF2B5EF4-FFF2-40B4-BE49-F238E27FC236}">
                  <a16:creationId xmlns:a16="http://schemas.microsoft.com/office/drawing/2014/main" id="{0C117299-5854-4E30-4B68-8578A1CF1B62}"/>
                </a:ext>
              </a:extLst>
            </p:cNvPr>
            <p:cNvSpPr/>
            <p:nvPr/>
          </p:nvSpPr>
          <p:spPr>
            <a:xfrm>
              <a:off x="-62048758" y="519581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2" name="Ellipse 991">
              <a:extLst>
                <a:ext uri="{FF2B5EF4-FFF2-40B4-BE49-F238E27FC236}">
                  <a16:creationId xmlns:a16="http://schemas.microsoft.com/office/drawing/2014/main" id="{588494CD-4D9D-B0A0-77BD-313CACC3E2B9}"/>
                </a:ext>
              </a:extLst>
            </p:cNvPr>
            <p:cNvSpPr/>
            <p:nvPr/>
          </p:nvSpPr>
          <p:spPr>
            <a:xfrm>
              <a:off x="-60960568" y="600342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3" name="Ellipse 992">
              <a:extLst>
                <a:ext uri="{FF2B5EF4-FFF2-40B4-BE49-F238E27FC236}">
                  <a16:creationId xmlns:a16="http://schemas.microsoft.com/office/drawing/2014/main" id="{855EF881-41AC-B7D0-0C49-F1A34E24E8B5}"/>
                </a:ext>
              </a:extLst>
            </p:cNvPr>
            <p:cNvSpPr/>
            <p:nvPr/>
          </p:nvSpPr>
          <p:spPr>
            <a:xfrm>
              <a:off x="-61815782" y="936945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4" name="Ellipse 993">
              <a:extLst>
                <a:ext uri="{FF2B5EF4-FFF2-40B4-BE49-F238E27FC236}">
                  <a16:creationId xmlns:a16="http://schemas.microsoft.com/office/drawing/2014/main" id="{8FD5C6E0-4252-3C1B-F302-56D8A9E7544C}"/>
                </a:ext>
              </a:extLst>
            </p:cNvPr>
            <p:cNvSpPr/>
            <p:nvPr/>
          </p:nvSpPr>
          <p:spPr>
            <a:xfrm>
              <a:off x="-59250461" y="8965523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5" name="Ellipse 994">
              <a:extLst>
                <a:ext uri="{FF2B5EF4-FFF2-40B4-BE49-F238E27FC236}">
                  <a16:creationId xmlns:a16="http://schemas.microsoft.com/office/drawing/2014/main" id="{C5326D20-C0DD-8C4A-FA3A-D7AD19658FD9}"/>
                </a:ext>
              </a:extLst>
            </p:cNvPr>
            <p:cNvSpPr/>
            <p:nvPr/>
          </p:nvSpPr>
          <p:spPr>
            <a:xfrm>
              <a:off x="-62359716" y="519581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6" name="Ellipse 995">
              <a:extLst>
                <a:ext uri="{FF2B5EF4-FFF2-40B4-BE49-F238E27FC236}">
                  <a16:creationId xmlns:a16="http://schemas.microsoft.com/office/drawing/2014/main" id="{66A3EBE3-8E91-82FE-6CD4-24AD0AC86BA0}"/>
                </a:ext>
              </a:extLst>
            </p:cNvPr>
            <p:cNvSpPr/>
            <p:nvPr/>
          </p:nvSpPr>
          <p:spPr>
            <a:xfrm>
              <a:off x="-58395247" y="936953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7" name="Ellipse 996">
              <a:extLst>
                <a:ext uri="{FF2B5EF4-FFF2-40B4-BE49-F238E27FC236}">
                  <a16:creationId xmlns:a16="http://schemas.microsoft.com/office/drawing/2014/main" id="{539E894D-A59E-02DF-5737-C42B4DBEB4E7}"/>
                </a:ext>
              </a:extLst>
            </p:cNvPr>
            <p:cNvSpPr/>
            <p:nvPr/>
          </p:nvSpPr>
          <p:spPr>
            <a:xfrm>
              <a:off x="-61815782" y="8561838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8" name="Ellipse 997">
              <a:extLst>
                <a:ext uri="{FF2B5EF4-FFF2-40B4-BE49-F238E27FC236}">
                  <a16:creationId xmlns:a16="http://schemas.microsoft.com/office/drawing/2014/main" id="{1A524565-EE37-3CB5-6735-B6212E25F30F}"/>
                </a:ext>
              </a:extLst>
            </p:cNvPr>
            <p:cNvSpPr/>
            <p:nvPr/>
          </p:nvSpPr>
          <p:spPr>
            <a:xfrm>
              <a:off x="-60960568" y="7080667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9" name="Ellipse 998">
              <a:extLst>
                <a:ext uri="{FF2B5EF4-FFF2-40B4-BE49-F238E27FC236}">
                  <a16:creationId xmlns:a16="http://schemas.microsoft.com/office/drawing/2014/main" id="{FE63464A-6AA9-C7E4-6ED1-09C5DBFF6661}"/>
                </a:ext>
              </a:extLst>
            </p:cNvPr>
            <p:cNvSpPr/>
            <p:nvPr/>
          </p:nvSpPr>
          <p:spPr>
            <a:xfrm>
              <a:off x="-58706205" y="936945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0" name="Ellipse 999">
              <a:extLst>
                <a:ext uri="{FF2B5EF4-FFF2-40B4-BE49-F238E27FC236}">
                  <a16:creationId xmlns:a16="http://schemas.microsoft.com/office/drawing/2014/main" id="{03D8FF6B-9302-EA18-9463-5D35955638D2}"/>
                </a:ext>
              </a:extLst>
            </p:cNvPr>
            <p:cNvSpPr/>
            <p:nvPr/>
          </p:nvSpPr>
          <p:spPr>
            <a:xfrm>
              <a:off x="-59794396" y="936953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1" name="Ellipse 1000">
              <a:extLst>
                <a:ext uri="{FF2B5EF4-FFF2-40B4-BE49-F238E27FC236}">
                  <a16:creationId xmlns:a16="http://schemas.microsoft.com/office/drawing/2014/main" id="{C217C53D-5FAD-65AB-B436-3A0C7B232DB9}"/>
                </a:ext>
              </a:extLst>
            </p:cNvPr>
            <p:cNvSpPr/>
            <p:nvPr/>
          </p:nvSpPr>
          <p:spPr>
            <a:xfrm>
              <a:off x="-58162270" y="8965523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2" name="Ellipse 1001">
              <a:extLst>
                <a:ext uri="{FF2B5EF4-FFF2-40B4-BE49-F238E27FC236}">
                  <a16:creationId xmlns:a16="http://schemas.microsoft.com/office/drawing/2014/main" id="{97EE0E16-97E9-A9E7-CBE1-2AB61D1CDA70}"/>
                </a:ext>
              </a:extLst>
            </p:cNvPr>
            <p:cNvSpPr/>
            <p:nvPr/>
          </p:nvSpPr>
          <p:spPr>
            <a:xfrm>
              <a:off x="-59561419" y="7080667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3" name="Ellipse 1002">
              <a:extLst>
                <a:ext uri="{FF2B5EF4-FFF2-40B4-BE49-F238E27FC236}">
                  <a16:creationId xmlns:a16="http://schemas.microsoft.com/office/drawing/2014/main" id="{F7C82421-16BA-EDAB-39ED-B6ABD86C9D6B}"/>
                </a:ext>
              </a:extLst>
            </p:cNvPr>
            <p:cNvSpPr/>
            <p:nvPr/>
          </p:nvSpPr>
          <p:spPr>
            <a:xfrm>
              <a:off x="-58706285" y="5599737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4" name="Ellipse 1003">
              <a:extLst>
                <a:ext uri="{FF2B5EF4-FFF2-40B4-BE49-F238E27FC236}">
                  <a16:creationId xmlns:a16="http://schemas.microsoft.com/office/drawing/2014/main" id="{49B8A7E9-3F18-CB43-F17C-7024158BE46B}"/>
                </a:ext>
              </a:extLst>
            </p:cNvPr>
            <p:cNvSpPr/>
            <p:nvPr/>
          </p:nvSpPr>
          <p:spPr>
            <a:xfrm>
              <a:off x="-61504582" y="5599737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5" name="Ellipse 1004">
              <a:extLst>
                <a:ext uri="{FF2B5EF4-FFF2-40B4-BE49-F238E27FC236}">
                  <a16:creationId xmlns:a16="http://schemas.microsoft.com/office/drawing/2014/main" id="{56AAF1F1-A550-2A52-E38B-003AE65BBAE7}"/>
                </a:ext>
              </a:extLst>
            </p:cNvPr>
            <p:cNvSpPr/>
            <p:nvPr/>
          </p:nvSpPr>
          <p:spPr>
            <a:xfrm>
              <a:off x="-60105434" y="9369369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6" name="Ellipse 1005">
              <a:extLst>
                <a:ext uri="{FF2B5EF4-FFF2-40B4-BE49-F238E27FC236}">
                  <a16:creationId xmlns:a16="http://schemas.microsoft.com/office/drawing/2014/main" id="{1568F4ED-0C9D-F5A1-ABB3-76D7120119EE}"/>
                </a:ext>
              </a:extLst>
            </p:cNvPr>
            <p:cNvSpPr/>
            <p:nvPr/>
          </p:nvSpPr>
          <p:spPr>
            <a:xfrm>
              <a:off x="-60105434" y="5599737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7" name="Ellipse 1006">
              <a:extLst>
                <a:ext uri="{FF2B5EF4-FFF2-40B4-BE49-F238E27FC236}">
                  <a16:creationId xmlns:a16="http://schemas.microsoft.com/office/drawing/2014/main" id="{0E306E16-A08C-1296-41F5-34E88E9D48F3}"/>
                </a:ext>
              </a:extLst>
            </p:cNvPr>
            <p:cNvSpPr/>
            <p:nvPr/>
          </p:nvSpPr>
          <p:spPr>
            <a:xfrm>
              <a:off x="-58706285" y="7484593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8" name="Ellipse 1007">
              <a:extLst>
                <a:ext uri="{FF2B5EF4-FFF2-40B4-BE49-F238E27FC236}">
                  <a16:creationId xmlns:a16="http://schemas.microsoft.com/office/drawing/2014/main" id="{6D2D43DF-2169-51AC-59F9-5B706AEA492E}"/>
                </a:ext>
              </a:extLst>
            </p:cNvPr>
            <p:cNvSpPr/>
            <p:nvPr/>
          </p:nvSpPr>
          <p:spPr>
            <a:xfrm>
              <a:off x="-61504582" y="7484593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9" name="Ellipse 1008">
              <a:extLst>
                <a:ext uri="{FF2B5EF4-FFF2-40B4-BE49-F238E27FC236}">
                  <a16:creationId xmlns:a16="http://schemas.microsoft.com/office/drawing/2014/main" id="{823B0154-9414-EA7D-7AA8-23567B34A7B6}"/>
                </a:ext>
              </a:extLst>
            </p:cNvPr>
            <p:cNvSpPr/>
            <p:nvPr/>
          </p:nvSpPr>
          <p:spPr>
            <a:xfrm>
              <a:off x="-62359797" y="7080908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0" name="Ellipse 1009">
              <a:extLst>
                <a:ext uri="{FF2B5EF4-FFF2-40B4-BE49-F238E27FC236}">
                  <a16:creationId xmlns:a16="http://schemas.microsoft.com/office/drawing/2014/main" id="{79F5EEA3-BADC-E15B-13C4-A458038FCEE8}"/>
                </a:ext>
              </a:extLst>
            </p:cNvPr>
            <p:cNvSpPr/>
            <p:nvPr/>
          </p:nvSpPr>
          <p:spPr>
            <a:xfrm>
              <a:off x="-62359797" y="896576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1" name="Ellipse 1010">
              <a:extLst>
                <a:ext uri="{FF2B5EF4-FFF2-40B4-BE49-F238E27FC236}">
                  <a16:creationId xmlns:a16="http://schemas.microsoft.com/office/drawing/2014/main" id="{06A90641-3835-9433-8CF6-E958FA3DBFC1}"/>
                </a:ext>
              </a:extLst>
            </p:cNvPr>
            <p:cNvSpPr/>
            <p:nvPr/>
          </p:nvSpPr>
          <p:spPr>
            <a:xfrm>
              <a:off x="-60105434" y="7484593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045" name="Group 1044">
            <a:extLst>
              <a:ext uri="{FF2B5EF4-FFF2-40B4-BE49-F238E27FC236}">
                <a16:creationId xmlns:a16="http://schemas.microsoft.com/office/drawing/2014/main" id="{B7FD69F9-1496-88D6-E8F2-1E51CE0AB7DE}"/>
              </a:ext>
            </a:extLst>
          </p:cNvPr>
          <p:cNvGrpSpPr/>
          <p:nvPr/>
        </p:nvGrpSpPr>
        <p:grpSpPr>
          <a:xfrm>
            <a:off x="5532120" y="2129139"/>
            <a:ext cx="1127760" cy="1127760"/>
            <a:chOff x="5532120" y="2129139"/>
            <a:chExt cx="1127760" cy="1127760"/>
          </a:xfrm>
        </p:grpSpPr>
        <p:grpSp>
          <p:nvGrpSpPr>
            <p:cNvPr id="1013" name="Graphique 385">
              <a:extLst>
                <a:ext uri="{FF2B5EF4-FFF2-40B4-BE49-F238E27FC236}">
                  <a16:creationId xmlns:a16="http://schemas.microsoft.com/office/drawing/2014/main" id="{3A5D82BA-2DE0-D235-1463-52A71469C0ED}"/>
                </a:ext>
              </a:extLst>
            </p:cNvPr>
            <p:cNvGrpSpPr/>
            <p:nvPr/>
          </p:nvGrpSpPr>
          <p:grpSpPr>
            <a:xfrm>
              <a:off x="5532120" y="2129139"/>
              <a:ext cx="1127760" cy="1127760"/>
              <a:chOff x="-7433916" y="4253429"/>
              <a:chExt cx="1127760" cy="1127760"/>
            </a:xfrm>
          </p:grpSpPr>
          <p:sp>
            <p:nvSpPr>
              <p:cNvPr id="1015" name="Ellipse 1014">
                <a:extLst>
                  <a:ext uri="{FF2B5EF4-FFF2-40B4-BE49-F238E27FC236}">
                    <a16:creationId xmlns:a16="http://schemas.microsoft.com/office/drawing/2014/main" id="{24C04F9D-64F5-5B59-E313-1BA43F2E5ED1}"/>
                  </a:ext>
                </a:extLst>
              </p:cNvPr>
              <p:cNvSpPr/>
              <p:nvPr/>
            </p:nvSpPr>
            <p:spPr>
              <a:xfrm>
                <a:off x="-7433916" y="4253429"/>
                <a:ext cx="1127760" cy="1127760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16" name="Ellipse 1015">
                <a:extLst>
                  <a:ext uri="{FF2B5EF4-FFF2-40B4-BE49-F238E27FC236}">
                    <a16:creationId xmlns:a16="http://schemas.microsoft.com/office/drawing/2014/main" id="{08FEB884-E466-F4D6-0E8A-B92655DA0740}"/>
                  </a:ext>
                </a:extLst>
              </p:cNvPr>
              <p:cNvSpPr/>
              <p:nvPr/>
            </p:nvSpPr>
            <p:spPr>
              <a:xfrm>
                <a:off x="-7361266" y="4326079"/>
                <a:ext cx="982460" cy="982460"/>
              </a:xfrm>
              <a:prstGeom prst="ellipse">
                <a:avLst/>
              </a:prstGeom>
              <a:solidFill>
                <a:schemeClr val="accent5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014" name="ZoneTexte 1013">
              <a:extLst>
                <a:ext uri="{FF2B5EF4-FFF2-40B4-BE49-F238E27FC236}">
                  <a16:creationId xmlns:a16="http://schemas.microsoft.com/office/drawing/2014/main" id="{F93B2553-2677-F4AC-9B95-A46B3EDE4FA4}"/>
                </a:ext>
              </a:extLst>
            </p:cNvPr>
            <p:cNvSpPr txBox="1"/>
            <p:nvPr/>
          </p:nvSpPr>
          <p:spPr>
            <a:xfrm>
              <a:off x="5673449" y="2400632"/>
              <a:ext cx="845103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75</a:t>
              </a:r>
              <a:r>
                <a:rPr lang="fr-FR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%</a:t>
              </a:r>
            </a:p>
          </p:txBody>
        </p:sp>
      </p:grpSp>
      <p:grpSp>
        <p:nvGrpSpPr>
          <p:cNvPr id="1044" name="Group 1043">
            <a:extLst>
              <a:ext uri="{FF2B5EF4-FFF2-40B4-BE49-F238E27FC236}">
                <a16:creationId xmlns:a16="http://schemas.microsoft.com/office/drawing/2014/main" id="{C438E849-4602-5DFA-B28B-DC57BAB8BBAA}"/>
              </a:ext>
            </a:extLst>
          </p:cNvPr>
          <p:cNvGrpSpPr/>
          <p:nvPr/>
        </p:nvGrpSpPr>
        <p:grpSpPr>
          <a:xfrm>
            <a:off x="4449925" y="3608338"/>
            <a:ext cx="886171" cy="886171"/>
            <a:chOff x="4449925" y="3608338"/>
            <a:chExt cx="886171" cy="886171"/>
          </a:xfrm>
        </p:grpSpPr>
        <p:grpSp>
          <p:nvGrpSpPr>
            <p:cNvPr id="1018" name="Graphique 385">
              <a:extLst>
                <a:ext uri="{FF2B5EF4-FFF2-40B4-BE49-F238E27FC236}">
                  <a16:creationId xmlns:a16="http://schemas.microsoft.com/office/drawing/2014/main" id="{63B8B76A-A120-3F70-B698-59F0CDC5DBD4}"/>
                </a:ext>
              </a:extLst>
            </p:cNvPr>
            <p:cNvGrpSpPr/>
            <p:nvPr/>
          </p:nvGrpSpPr>
          <p:grpSpPr>
            <a:xfrm>
              <a:off x="4449925" y="3608338"/>
              <a:ext cx="886171" cy="886171"/>
              <a:chOff x="-6047335" y="4253429"/>
              <a:chExt cx="886171" cy="886171"/>
            </a:xfrm>
          </p:grpSpPr>
          <p:sp>
            <p:nvSpPr>
              <p:cNvPr id="1020" name="Ellipse 1019">
                <a:extLst>
                  <a:ext uri="{FF2B5EF4-FFF2-40B4-BE49-F238E27FC236}">
                    <a16:creationId xmlns:a16="http://schemas.microsoft.com/office/drawing/2014/main" id="{63194C33-8D6E-F033-6A23-DDFC37EF5FD3}"/>
                  </a:ext>
                </a:extLst>
              </p:cNvPr>
              <p:cNvSpPr/>
              <p:nvPr/>
            </p:nvSpPr>
            <p:spPr>
              <a:xfrm>
                <a:off x="-6047335" y="4253429"/>
                <a:ext cx="886171" cy="886171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21" name="Ellipse 1020">
                <a:extLst>
                  <a:ext uri="{FF2B5EF4-FFF2-40B4-BE49-F238E27FC236}">
                    <a16:creationId xmlns:a16="http://schemas.microsoft.com/office/drawing/2014/main" id="{B38A43B0-8913-77EE-87D0-9CB412958387}"/>
                  </a:ext>
                </a:extLst>
              </p:cNvPr>
              <p:cNvSpPr/>
              <p:nvPr/>
            </p:nvSpPr>
            <p:spPr>
              <a:xfrm>
                <a:off x="-5958147" y="4342618"/>
                <a:ext cx="707794" cy="707794"/>
              </a:xfrm>
              <a:prstGeom prst="ellipse">
                <a:avLst/>
              </a:prstGeom>
              <a:solidFill>
                <a:schemeClr val="accent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019" name="ZoneTexte 1018">
              <a:extLst>
                <a:ext uri="{FF2B5EF4-FFF2-40B4-BE49-F238E27FC236}">
                  <a16:creationId xmlns:a16="http://schemas.microsoft.com/office/drawing/2014/main" id="{07705C7D-1182-7E63-D106-A636DE36B5C4}"/>
                </a:ext>
              </a:extLst>
            </p:cNvPr>
            <p:cNvSpPr txBox="1"/>
            <p:nvPr/>
          </p:nvSpPr>
          <p:spPr>
            <a:xfrm>
              <a:off x="4549006" y="3820591"/>
              <a:ext cx="68800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50</a:t>
              </a:r>
              <a:r>
                <a:rPr lang="fr-F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endParaRPr>
            </a:p>
          </p:txBody>
        </p:sp>
      </p:grpSp>
      <p:grpSp>
        <p:nvGrpSpPr>
          <p:cNvPr id="1046" name="Group 1045">
            <a:extLst>
              <a:ext uri="{FF2B5EF4-FFF2-40B4-BE49-F238E27FC236}">
                <a16:creationId xmlns:a16="http://schemas.microsoft.com/office/drawing/2014/main" id="{9FDF07CA-7B77-120C-A550-CFC2CB39E8E9}"/>
              </a:ext>
            </a:extLst>
          </p:cNvPr>
          <p:cNvGrpSpPr/>
          <p:nvPr/>
        </p:nvGrpSpPr>
        <p:grpSpPr>
          <a:xfrm>
            <a:off x="6515100" y="4617944"/>
            <a:ext cx="642158" cy="642158"/>
            <a:chOff x="6515100" y="4617944"/>
            <a:chExt cx="642158" cy="642158"/>
          </a:xfrm>
        </p:grpSpPr>
        <p:grpSp>
          <p:nvGrpSpPr>
            <p:cNvPr id="1023" name="Graphique 385">
              <a:extLst>
                <a:ext uri="{FF2B5EF4-FFF2-40B4-BE49-F238E27FC236}">
                  <a16:creationId xmlns:a16="http://schemas.microsoft.com/office/drawing/2014/main" id="{20071A51-2EB8-FC17-908E-C8297CD1BD58}"/>
                </a:ext>
              </a:extLst>
            </p:cNvPr>
            <p:cNvGrpSpPr/>
            <p:nvPr/>
          </p:nvGrpSpPr>
          <p:grpSpPr>
            <a:xfrm>
              <a:off x="6515100" y="4617944"/>
              <a:ext cx="642158" cy="642158"/>
              <a:chOff x="-4865283" y="4253429"/>
              <a:chExt cx="642158" cy="642158"/>
            </a:xfrm>
          </p:grpSpPr>
          <p:sp>
            <p:nvSpPr>
              <p:cNvPr id="1025" name="Ellipse 1024">
                <a:extLst>
                  <a:ext uri="{FF2B5EF4-FFF2-40B4-BE49-F238E27FC236}">
                    <a16:creationId xmlns:a16="http://schemas.microsoft.com/office/drawing/2014/main" id="{42E65093-D196-520A-6EA3-6907B5ACC7C7}"/>
                  </a:ext>
                </a:extLst>
              </p:cNvPr>
              <p:cNvSpPr/>
              <p:nvPr/>
            </p:nvSpPr>
            <p:spPr>
              <a:xfrm>
                <a:off x="-4865283" y="4253429"/>
                <a:ext cx="642158" cy="642158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26" name="Ellipse 1025">
                <a:extLst>
                  <a:ext uri="{FF2B5EF4-FFF2-40B4-BE49-F238E27FC236}">
                    <a16:creationId xmlns:a16="http://schemas.microsoft.com/office/drawing/2014/main" id="{C14132D8-0C5A-726B-9C6A-2934AE012060}"/>
                  </a:ext>
                </a:extLst>
              </p:cNvPr>
              <p:cNvSpPr/>
              <p:nvPr/>
            </p:nvSpPr>
            <p:spPr>
              <a:xfrm>
                <a:off x="-4776008" y="4342704"/>
                <a:ext cx="463607" cy="463607"/>
              </a:xfrm>
              <a:prstGeom prst="ellipse">
                <a:avLst/>
              </a:prstGeom>
              <a:solidFill>
                <a:schemeClr val="accent1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024" name="ZoneTexte 1023">
              <a:extLst>
                <a:ext uri="{FF2B5EF4-FFF2-40B4-BE49-F238E27FC236}">
                  <a16:creationId xmlns:a16="http://schemas.microsoft.com/office/drawing/2014/main" id="{36CD606D-0CC7-4AD8-BEF0-F8FACCC969C9}"/>
                </a:ext>
              </a:extLst>
            </p:cNvPr>
            <p:cNvSpPr txBox="1"/>
            <p:nvPr/>
          </p:nvSpPr>
          <p:spPr>
            <a:xfrm>
              <a:off x="6569920" y="4769746"/>
              <a:ext cx="532518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Helvetica" pitchFamily="2" charset="0"/>
                </a:rPr>
                <a:t>20</a:t>
              </a:r>
              <a:r>
                <a:rPr lang="fr-FR" sz="1050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sp>
        <p:nvSpPr>
          <p:cNvPr id="1027" name="Forme libre 1026">
            <a:extLst>
              <a:ext uri="{FF2B5EF4-FFF2-40B4-BE49-F238E27FC236}">
                <a16:creationId xmlns:a16="http://schemas.microsoft.com/office/drawing/2014/main" id="{E165054D-5612-B75F-E8C4-CCF3F5380EE2}"/>
              </a:ext>
            </a:extLst>
          </p:cNvPr>
          <p:cNvSpPr/>
          <p:nvPr/>
        </p:nvSpPr>
        <p:spPr>
          <a:xfrm>
            <a:off x="8757291" y="1990383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5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1028" name="Group 46">
            <a:extLst>
              <a:ext uri="{FF2B5EF4-FFF2-40B4-BE49-F238E27FC236}">
                <a16:creationId xmlns:a16="http://schemas.microsoft.com/office/drawing/2014/main" id="{60AD9243-9D38-E888-886B-D0D810FFE6DA}"/>
              </a:ext>
            </a:extLst>
          </p:cNvPr>
          <p:cNvGrpSpPr/>
          <p:nvPr/>
        </p:nvGrpSpPr>
        <p:grpSpPr>
          <a:xfrm>
            <a:off x="9324156" y="2072330"/>
            <a:ext cx="1691640" cy="1013154"/>
            <a:chOff x="9636390" y="4480994"/>
            <a:chExt cx="1691640" cy="1013154"/>
          </a:xfrm>
        </p:grpSpPr>
        <p:sp>
          <p:nvSpPr>
            <p:cNvPr id="1029" name="TextBox 36">
              <a:extLst>
                <a:ext uri="{FF2B5EF4-FFF2-40B4-BE49-F238E27FC236}">
                  <a16:creationId xmlns:a16="http://schemas.microsoft.com/office/drawing/2014/main" id="{35604346-712C-AE44-C03F-6CF58DD0DAA8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30" name="TextBox 37">
              <a:extLst>
                <a:ext uri="{FF2B5EF4-FFF2-40B4-BE49-F238E27FC236}">
                  <a16:creationId xmlns:a16="http://schemas.microsoft.com/office/drawing/2014/main" id="{BAFCF9DA-C08E-8E9B-6802-19D6E02F08A1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1031" name="Forme libre 1030">
            <a:extLst>
              <a:ext uri="{FF2B5EF4-FFF2-40B4-BE49-F238E27FC236}">
                <a16:creationId xmlns:a16="http://schemas.microsoft.com/office/drawing/2014/main" id="{B9C8F085-51AA-E11F-BC73-05A95F898F44}"/>
              </a:ext>
            </a:extLst>
          </p:cNvPr>
          <p:cNvSpPr/>
          <p:nvPr/>
        </p:nvSpPr>
        <p:spPr>
          <a:xfrm>
            <a:off x="8757291" y="3573856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1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1032" name="Group 46">
            <a:extLst>
              <a:ext uri="{FF2B5EF4-FFF2-40B4-BE49-F238E27FC236}">
                <a16:creationId xmlns:a16="http://schemas.microsoft.com/office/drawing/2014/main" id="{A165E7AB-21F4-B905-93B7-A87E5AE7024E}"/>
              </a:ext>
            </a:extLst>
          </p:cNvPr>
          <p:cNvGrpSpPr/>
          <p:nvPr/>
        </p:nvGrpSpPr>
        <p:grpSpPr>
          <a:xfrm>
            <a:off x="9324156" y="3655803"/>
            <a:ext cx="1691640" cy="1013154"/>
            <a:chOff x="9636390" y="4480994"/>
            <a:chExt cx="1691640" cy="1013154"/>
          </a:xfrm>
        </p:grpSpPr>
        <p:sp>
          <p:nvSpPr>
            <p:cNvPr id="1033" name="TextBox 36">
              <a:extLst>
                <a:ext uri="{FF2B5EF4-FFF2-40B4-BE49-F238E27FC236}">
                  <a16:creationId xmlns:a16="http://schemas.microsoft.com/office/drawing/2014/main" id="{A67BB24C-3941-33C0-4369-5270093BA7D7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34" name="TextBox 37">
              <a:extLst>
                <a:ext uri="{FF2B5EF4-FFF2-40B4-BE49-F238E27FC236}">
                  <a16:creationId xmlns:a16="http://schemas.microsoft.com/office/drawing/2014/main" id="{B6796296-07EC-C93A-EA7D-BE6ECC6130CA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1035" name="Forme libre 1034">
            <a:extLst>
              <a:ext uri="{FF2B5EF4-FFF2-40B4-BE49-F238E27FC236}">
                <a16:creationId xmlns:a16="http://schemas.microsoft.com/office/drawing/2014/main" id="{BE54EFEF-1663-A283-ECA3-46BE8F94F4D9}"/>
              </a:ext>
            </a:extLst>
          </p:cNvPr>
          <p:cNvSpPr/>
          <p:nvPr/>
        </p:nvSpPr>
        <p:spPr>
          <a:xfrm>
            <a:off x="1040647" y="3573856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2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1036" name="Group 46">
            <a:extLst>
              <a:ext uri="{FF2B5EF4-FFF2-40B4-BE49-F238E27FC236}">
                <a16:creationId xmlns:a16="http://schemas.microsoft.com/office/drawing/2014/main" id="{1A2E77AE-822A-8F32-7B0B-A688337643E4}"/>
              </a:ext>
            </a:extLst>
          </p:cNvPr>
          <p:cNvGrpSpPr/>
          <p:nvPr/>
        </p:nvGrpSpPr>
        <p:grpSpPr>
          <a:xfrm>
            <a:off x="1607512" y="3655803"/>
            <a:ext cx="1691640" cy="1013154"/>
            <a:chOff x="9636390" y="4480994"/>
            <a:chExt cx="1691640" cy="1013154"/>
          </a:xfrm>
        </p:grpSpPr>
        <p:sp>
          <p:nvSpPr>
            <p:cNvPr id="1037" name="TextBox 36">
              <a:extLst>
                <a:ext uri="{FF2B5EF4-FFF2-40B4-BE49-F238E27FC236}">
                  <a16:creationId xmlns:a16="http://schemas.microsoft.com/office/drawing/2014/main" id="{808EFEBF-BBAC-35ED-60A5-78D1B2530AFD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38" name="TextBox 37">
              <a:extLst>
                <a:ext uri="{FF2B5EF4-FFF2-40B4-BE49-F238E27FC236}">
                  <a16:creationId xmlns:a16="http://schemas.microsoft.com/office/drawing/2014/main" id="{45899A93-1008-F07D-2D00-F563C9EE87A9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1050" name="Group 1049">
            <a:extLst>
              <a:ext uri="{FF2B5EF4-FFF2-40B4-BE49-F238E27FC236}">
                <a16:creationId xmlns:a16="http://schemas.microsoft.com/office/drawing/2014/main" id="{A2EE02F9-046B-DA1D-420F-64E98927D1D9}"/>
              </a:ext>
            </a:extLst>
          </p:cNvPr>
          <p:cNvGrpSpPr/>
          <p:nvPr/>
        </p:nvGrpSpPr>
        <p:grpSpPr>
          <a:xfrm>
            <a:off x="2954361" y="2314921"/>
            <a:ext cx="1770957" cy="2228158"/>
            <a:chOff x="3550366" y="1589380"/>
            <a:chExt cx="1770957" cy="2228158"/>
          </a:xfrm>
        </p:grpSpPr>
        <p:sp>
          <p:nvSpPr>
            <p:cNvPr id="1051" name="Arc 1050">
              <a:extLst>
                <a:ext uri="{FF2B5EF4-FFF2-40B4-BE49-F238E27FC236}">
                  <a16:creationId xmlns:a16="http://schemas.microsoft.com/office/drawing/2014/main" id="{4D40B105-9644-A320-C3F8-F8EF7DB212A5}"/>
                </a:ext>
              </a:extLst>
            </p:cNvPr>
            <p:cNvSpPr/>
            <p:nvPr/>
          </p:nvSpPr>
          <p:spPr>
            <a:xfrm>
              <a:off x="3550366" y="2046581"/>
              <a:ext cx="1770957" cy="1770957"/>
            </a:xfrm>
            <a:prstGeom prst="arc">
              <a:avLst/>
            </a:prstGeom>
            <a:noFill/>
            <a:ln w="25400">
              <a:solidFill>
                <a:schemeClr val="accent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052" name="Graphique 546" descr="Airplane avec un remplissage uni">
              <a:extLst>
                <a:ext uri="{FF2B5EF4-FFF2-40B4-BE49-F238E27FC236}">
                  <a16:creationId xmlns:a16="http://schemas.microsoft.com/office/drawing/2014/main" id="{25C0ADC1-E07C-A5F8-B4A2-16EF8CEEAB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11640">
              <a:off x="3585058" y="1589380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22868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77ABC5-8682-1221-E39F-831ACC260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2D534-1BFF-BD51-AC03-A9741CA2E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Egypt Dotted Map Infographic – Slide Template</a:t>
            </a:r>
          </a:p>
        </p:txBody>
      </p:sp>
      <p:grpSp>
        <p:nvGrpSpPr>
          <p:cNvPr id="3" name="Graphique 4">
            <a:extLst>
              <a:ext uri="{FF2B5EF4-FFF2-40B4-BE49-F238E27FC236}">
                <a16:creationId xmlns:a16="http://schemas.microsoft.com/office/drawing/2014/main" id="{7CC2C945-0E84-E15A-EF5B-4C53C4F92457}"/>
              </a:ext>
            </a:extLst>
          </p:cNvPr>
          <p:cNvGrpSpPr/>
          <p:nvPr/>
        </p:nvGrpSpPr>
        <p:grpSpPr>
          <a:xfrm>
            <a:off x="4189549" y="1351986"/>
            <a:ext cx="4651102" cy="4154028"/>
            <a:chOff x="-62749058" y="4925855"/>
            <a:chExt cx="5363537" cy="4790324"/>
          </a:xfrm>
          <a:solidFill>
            <a:schemeClr val="bg2"/>
          </a:solidFill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B32D9CF0-5CE0-6813-BECE-EBDEF64CC012}"/>
                </a:ext>
              </a:extLst>
            </p:cNvPr>
            <p:cNvSpPr/>
            <p:nvPr/>
          </p:nvSpPr>
          <p:spPr>
            <a:xfrm>
              <a:off x="-59406424" y="5195408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1D9DC6B0-C457-31BB-21D3-5D620D2C412F}"/>
                </a:ext>
              </a:extLst>
            </p:cNvPr>
            <p:cNvSpPr/>
            <p:nvPr/>
          </p:nvSpPr>
          <p:spPr>
            <a:xfrm>
              <a:off x="-60805733" y="8965120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72433728-010B-177E-3874-50CEB04640F7}"/>
                </a:ext>
              </a:extLst>
            </p:cNvPr>
            <p:cNvSpPr/>
            <p:nvPr/>
          </p:nvSpPr>
          <p:spPr>
            <a:xfrm>
              <a:off x="-59406424" y="8965120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25F71370-5E76-976D-466F-EAED1ECCDD06}"/>
                </a:ext>
              </a:extLst>
            </p:cNvPr>
            <p:cNvSpPr/>
            <p:nvPr/>
          </p:nvSpPr>
          <p:spPr>
            <a:xfrm>
              <a:off x="-60805733" y="5195408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20240A23-265D-EF29-B66A-D5C0C3087570}"/>
                </a:ext>
              </a:extLst>
            </p:cNvPr>
            <p:cNvSpPr/>
            <p:nvPr/>
          </p:nvSpPr>
          <p:spPr>
            <a:xfrm>
              <a:off x="-59406424" y="7080264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9BB13E18-C673-B80B-EA0A-F10827E0BE82}"/>
                </a:ext>
              </a:extLst>
            </p:cNvPr>
            <p:cNvSpPr/>
            <p:nvPr/>
          </p:nvSpPr>
          <p:spPr>
            <a:xfrm>
              <a:off x="-60805733" y="7080264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37847740-9EE0-84E5-25DE-F118603DE0D9}"/>
                </a:ext>
              </a:extLst>
            </p:cNvPr>
            <p:cNvSpPr/>
            <p:nvPr/>
          </p:nvSpPr>
          <p:spPr>
            <a:xfrm>
              <a:off x="-62360361" y="6541722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96183979-2638-BF6E-819C-68A333C3BD26}"/>
                </a:ext>
              </a:extLst>
            </p:cNvPr>
            <p:cNvSpPr/>
            <p:nvPr/>
          </p:nvSpPr>
          <p:spPr>
            <a:xfrm>
              <a:off x="-60961212" y="6541722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440C2C14-150F-8F67-8190-3D81B80AEB36}"/>
                </a:ext>
              </a:extLst>
            </p:cNvPr>
            <p:cNvSpPr/>
            <p:nvPr/>
          </p:nvSpPr>
          <p:spPr>
            <a:xfrm>
              <a:off x="-60183979" y="6541641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D99FAD7A-F501-77AD-7919-A6584D2241DF}"/>
                </a:ext>
              </a:extLst>
            </p:cNvPr>
            <p:cNvSpPr/>
            <p:nvPr/>
          </p:nvSpPr>
          <p:spPr>
            <a:xfrm>
              <a:off x="-59950600" y="5868645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7F7937FB-B5AA-ABB8-08A3-9CEA7C7BD80F}"/>
                </a:ext>
              </a:extLst>
            </p:cNvPr>
            <p:cNvSpPr/>
            <p:nvPr/>
          </p:nvSpPr>
          <p:spPr>
            <a:xfrm>
              <a:off x="-60028017" y="6541641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43294553-83D3-0918-54C6-FDCC4618031D}"/>
                </a:ext>
              </a:extLst>
            </p:cNvPr>
            <p:cNvSpPr/>
            <p:nvPr/>
          </p:nvSpPr>
          <p:spPr>
            <a:xfrm>
              <a:off x="-60261396" y="5868645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0AC5F11F-2417-A4A8-08DE-5EE25C07F1E7}"/>
                </a:ext>
              </a:extLst>
            </p:cNvPr>
            <p:cNvSpPr/>
            <p:nvPr/>
          </p:nvSpPr>
          <p:spPr>
            <a:xfrm>
              <a:off x="-59250784" y="6541722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659C4873-DEF8-8C76-D348-E09428682A5A}"/>
                </a:ext>
              </a:extLst>
            </p:cNvPr>
            <p:cNvSpPr/>
            <p:nvPr/>
          </p:nvSpPr>
          <p:spPr>
            <a:xfrm>
              <a:off x="-61660706" y="5868645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49D6299D-98AE-74AC-43AB-CB0F27E0951B}"/>
                </a:ext>
              </a:extLst>
            </p:cNvPr>
            <p:cNvSpPr/>
            <p:nvPr/>
          </p:nvSpPr>
          <p:spPr>
            <a:xfrm>
              <a:off x="-60105998" y="6945407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92D4F74C-5EC5-25A8-238E-D438E25C0ADA}"/>
                </a:ext>
              </a:extLst>
            </p:cNvPr>
            <p:cNvSpPr/>
            <p:nvPr/>
          </p:nvSpPr>
          <p:spPr>
            <a:xfrm>
              <a:off x="-62204882" y="7080344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527CA0AE-7C43-77F0-1C8D-0953F7B0AC09}"/>
                </a:ext>
              </a:extLst>
            </p:cNvPr>
            <p:cNvSpPr/>
            <p:nvPr/>
          </p:nvSpPr>
          <p:spPr>
            <a:xfrm>
              <a:off x="-58551290" y="5868645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A527956B-D9CC-3668-31D1-C0DE224C5B82}"/>
                </a:ext>
              </a:extLst>
            </p:cNvPr>
            <p:cNvSpPr/>
            <p:nvPr/>
          </p:nvSpPr>
          <p:spPr>
            <a:xfrm>
              <a:off x="-58706849" y="6137715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89FC9C2A-B020-A6D3-C17E-B68BCE9B27D7}"/>
                </a:ext>
              </a:extLst>
            </p:cNvPr>
            <p:cNvSpPr/>
            <p:nvPr/>
          </p:nvSpPr>
          <p:spPr>
            <a:xfrm>
              <a:off x="-61660706" y="7214557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C9E1745E-2D3D-70CF-F755-8DBE36C4A921}"/>
                </a:ext>
              </a:extLst>
            </p:cNvPr>
            <p:cNvSpPr/>
            <p:nvPr/>
          </p:nvSpPr>
          <p:spPr>
            <a:xfrm>
              <a:off x="-62204801" y="7349736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786EBD0C-5388-C954-E59B-0D9B29E561F3}"/>
                </a:ext>
              </a:extLst>
            </p:cNvPr>
            <p:cNvSpPr/>
            <p:nvPr/>
          </p:nvSpPr>
          <p:spPr>
            <a:xfrm>
              <a:off x="-60805653" y="7349736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6501A0A7-E8C8-BD69-F5E8-246114389C98}"/>
                </a:ext>
              </a:extLst>
            </p:cNvPr>
            <p:cNvSpPr/>
            <p:nvPr/>
          </p:nvSpPr>
          <p:spPr>
            <a:xfrm>
              <a:off x="-60650093" y="7349333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3C12B865-91AB-BD27-B208-FCAC77688319}"/>
                </a:ext>
              </a:extLst>
            </p:cNvPr>
            <p:cNvSpPr/>
            <p:nvPr/>
          </p:nvSpPr>
          <p:spPr>
            <a:xfrm>
              <a:off x="-59561902" y="7349253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FBCABCF2-CB25-7CD9-A6A3-6A138EDC4F37}"/>
                </a:ext>
              </a:extLst>
            </p:cNvPr>
            <p:cNvSpPr/>
            <p:nvPr/>
          </p:nvSpPr>
          <p:spPr>
            <a:xfrm>
              <a:off x="-59406343" y="7349736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7BE82137-A048-EE74-22EA-E08DFDDAE477}"/>
                </a:ext>
              </a:extLst>
            </p:cNvPr>
            <p:cNvSpPr/>
            <p:nvPr/>
          </p:nvSpPr>
          <p:spPr>
            <a:xfrm>
              <a:off x="-58551370" y="5599173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54356211-E09D-7A82-9640-9BEFD3AF722D}"/>
                </a:ext>
              </a:extLst>
            </p:cNvPr>
            <p:cNvSpPr/>
            <p:nvPr/>
          </p:nvSpPr>
          <p:spPr>
            <a:xfrm>
              <a:off x="-60105998" y="5060550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F80C2186-B207-5A40-CE3C-622777CA2DAE}"/>
                </a:ext>
              </a:extLst>
            </p:cNvPr>
            <p:cNvSpPr/>
            <p:nvPr/>
          </p:nvSpPr>
          <p:spPr>
            <a:xfrm>
              <a:off x="-59950519" y="5599173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8759CCCF-70F9-0345-6377-5CAAB932D761}"/>
                </a:ext>
              </a:extLst>
            </p:cNvPr>
            <p:cNvSpPr/>
            <p:nvPr/>
          </p:nvSpPr>
          <p:spPr>
            <a:xfrm>
              <a:off x="-60261477" y="5599173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83031309-6E9B-7F75-76F0-50E1EE7E1E17}"/>
                </a:ext>
              </a:extLst>
            </p:cNvPr>
            <p:cNvSpPr/>
            <p:nvPr/>
          </p:nvSpPr>
          <p:spPr>
            <a:xfrm>
              <a:off x="-61660625" y="5599173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F91B88D6-483A-A0DD-C0C1-5D78FE052638}"/>
                </a:ext>
              </a:extLst>
            </p:cNvPr>
            <p:cNvSpPr/>
            <p:nvPr/>
          </p:nvSpPr>
          <p:spPr>
            <a:xfrm>
              <a:off x="-61505146" y="8022571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C919AC2A-2CFA-3B6D-39C5-1A97B199DF63}"/>
                </a:ext>
              </a:extLst>
            </p:cNvPr>
            <p:cNvSpPr/>
            <p:nvPr/>
          </p:nvSpPr>
          <p:spPr>
            <a:xfrm>
              <a:off x="-61039032" y="8022652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3EBB76B9-5A96-3EF7-4BC7-917E4DDD739E}"/>
                </a:ext>
              </a:extLst>
            </p:cNvPr>
            <p:cNvSpPr/>
            <p:nvPr/>
          </p:nvSpPr>
          <p:spPr>
            <a:xfrm>
              <a:off x="-60105998" y="8022571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E771C250-AF6A-053D-4E6D-36DC073CDDF3}"/>
                </a:ext>
              </a:extLst>
            </p:cNvPr>
            <p:cNvSpPr/>
            <p:nvPr/>
          </p:nvSpPr>
          <p:spPr>
            <a:xfrm>
              <a:off x="-59406343" y="9234593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9572F18B-7384-EE17-E0E7-5281C2406BEC}"/>
                </a:ext>
              </a:extLst>
            </p:cNvPr>
            <p:cNvSpPr/>
            <p:nvPr/>
          </p:nvSpPr>
          <p:spPr>
            <a:xfrm>
              <a:off x="-60805653" y="9234593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C6990674-7891-AF29-E82A-39F09857D1EE}"/>
                </a:ext>
              </a:extLst>
            </p:cNvPr>
            <p:cNvSpPr/>
            <p:nvPr/>
          </p:nvSpPr>
          <p:spPr>
            <a:xfrm>
              <a:off x="-59172883" y="8022652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E06EB483-048D-E2C3-DE32-2D4617369893}"/>
                </a:ext>
              </a:extLst>
            </p:cNvPr>
            <p:cNvSpPr/>
            <p:nvPr/>
          </p:nvSpPr>
          <p:spPr>
            <a:xfrm>
              <a:off x="-59250945" y="5464477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919DDA72-6D93-177B-0FF1-A03A3F77F9D9}"/>
                </a:ext>
              </a:extLst>
            </p:cNvPr>
            <p:cNvSpPr/>
            <p:nvPr/>
          </p:nvSpPr>
          <p:spPr>
            <a:xfrm>
              <a:off x="-58706849" y="8022571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8AD60E45-D09D-224F-D74C-5B11A5F199DA}"/>
                </a:ext>
              </a:extLst>
            </p:cNvPr>
            <p:cNvSpPr/>
            <p:nvPr/>
          </p:nvSpPr>
          <p:spPr>
            <a:xfrm>
              <a:off x="-62360361" y="8426578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5F60B4DD-AC58-4B1E-7D9B-FF7B9179908D}"/>
                </a:ext>
              </a:extLst>
            </p:cNvPr>
            <p:cNvSpPr/>
            <p:nvPr/>
          </p:nvSpPr>
          <p:spPr>
            <a:xfrm>
              <a:off x="-61894166" y="8426578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5AB7FA6B-0468-56ED-8AB9-0CCFF03DCC25}"/>
                </a:ext>
              </a:extLst>
            </p:cNvPr>
            <p:cNvSpPr/>
            <p:nvPr/>
          </p:nvSpPr>
          <p:spPr>
            <a:xfrm>
              <a:off x="-60961051" y="5464477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A8AF9C23-32D5-8294-70B6-E0CBD4D8D19D}"/>
                </a:ext>
              </a:extLst>
            </p:cNvPr>
            <p:cNvSpPr/>
            <p:nvPr/>
          </p:nvSpPr>
          <p:spPr>
            <a:xfrm>
              <a:off x="-62204801" y="5464880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238E826B-5987-0D78-53C5-951DA8BD450B}"/>
                </a:ext>
              </a:extLst>
            </p:cNvPr>
            <p:cNvSpPr/>
            <p:nvPr/>
          </p:nvSpPr>
          <p:spPr>
            <a:xfrm>
              <a:off x="-58317830" y="8426578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DE34C6B6-BD60-9B27-6245-922A398930F2}"/>
                </a:ext>
              </a:extLst>
            </p:cNvPr>
            <p:cNvSpPr/>
            <p:nvPr/>
          </p:nvSpPr>
          <p:spPr>
            <a:xfrm>
              <a:off x="-62204801" y="8695648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0943C4DD-C1A6-6A10-0774-ED47A2116B6B}"/>
                </a:ext>
              </a:extLst>
            </p:cNvPr>
            <p:cNvSpPr/>
            <p:nvPr/>
          </p:nvSpPr>
          <p:spPr>
            <a:xfrm>
              <a:off x="-61660625" y="7484029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BB103B7E-50F0-A2D3-D093-6F90590DB7FE}"/>
                </a:ext>
              </a:extLst>
            </p:cNvPr>
            <p:cNvSpPr/>
            <p:nvPr/>
          </p:nvSpPr>
          <p:spPr>
            <a:xfrm>
              <a:off x="-61660706" y="9099413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3470DB6B-0694-FA75-EF53-FD8B502E2E3A}"/>
                </a:ext>
              </a:extLst>
            </p:cNvPr>
            <p:cNvSpPr/>
            <p:nvPr/>
          </p:nvSpPr>
          <p:spPr>
            <a:xfrm>
              <a:off x="-60805653" y="8695648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6AD352F0-0F14-7F41-2CF0-1A12E124BFC1}"/>
                </a:ext>
              </a:extLst>
            </p:cNvPr>
            <p:cNvSpPr/>
            <p:nvPr/>
          </p:nvSpPr>
          <p:spPr>
            <a:xfrm>
              <a:off x="-59406343" y="8695648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4487DA9D-B639-1D3A-B596-085469C55300}"/>
                </a:ext>
              </a:extLst>
            </p:cNvPr>
            <p:cNvSpPr/>
            <p:nvPr/>
          </p:nvSpPr>
          <p:spPr>
            <a:xfrm>
              <a:off x="-58007114" y="8965201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2333B9C4-A544-1B6A-A712-FEFF69B0299F}"/>
                </a:ext>
              </a:extLst>
            </p:cNvPr>
            <p:cNvSpPr/>
            <p:nvPr/>
          </p:nvSpPr>
          <p:spPr>
            <a:xfrm>
              <a:off x="-58007194" y="8695648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A34D7557-D3F7-762D-E7E8-62D06857F035}"/>
                </a:ext>
              </a:extLst>
            </p:cNvPr>
            <p:cNvSpPr/>
            <p:nvPr/>
          </p:nvSpPr>
          <p:spPr>
            <a:xfrm>
              <a:off x="-60105998" y="6137715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92DBAB11-617C-D13F-6604-F60A781B4D3A}"/>
                </a:ext>
              </a:extLst>
            </p:cNvPr>
            <p:cNvSpPr/>
            <p:nvPr/>
          </p:nvSpPr>
          <p:spPr>
            <a:xfrm>
              <a:off x="-60261396" y="8830666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855A6812-9D0A-6BD9-4D6B-B4C86FA805EC}"/>
                </a:ext>
              </a:extLst>
            </p:cNvPr>
            <p:cNvSpPr/>
            <p:nvPr/>
          </p:nvSpPr>
          <p:spPr>
            <a:xfrm>
              <a:off x="-61505146" y="6137715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E76B46B5-B5DE-559D-A723-07A0C3125865}"/>
                </a:ext>
              </a:extLst>
            </p:cNvPr>
            <p:cNvSpPr/>
            <p:nvPr/>
          </p:nvSpPr>
          <p:spPr>
            <a:xfrm>
              <a:off x="-61971341" y="6137795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4259E66C-FB2E-869D-513A-49B5441FA3CA}"/>
                </a:ext>
              </a:extLst>
            </p:cNvPr>
            <p:cNvSpPr/>
            <p:nvPr/>
          </p:nvSpPr>
          <p:spPr>
            <a:xfrm>
              <a:off x="-59950519" y="8830666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B6F58AD6-DAE0-6096-6D04-84885E66E4BD}"/>
                </a:ext>
              </a:extLst>
            </p:cNvPr>
            <p:cNvSpPr/>
            <p:nvPr/>
          </p:nvSpPr>
          <p:spPr>
            <a:xfrm>
              <a:off x="-62204882" y="8965201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E0C0BF38-802F-CC6B-4B97-6B0D98E4DE63}"/>
                </a:ext>
              </a:extLst>
            </p:cNvPr>
            <p:cNvSpPr/>
            <p:nvPr/>
          </p:nvSpPr>
          <p:spPr>
            <a:xfrm>
              <a:off x="-62515678" y="896520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69AFC1F2-0700-18AB-7C09-E63CEF1419C3}"/>
                </a:ext>
              </a:extLst>
            </p:cNvPr>
            <p:cNvSpPr/>
            <p:nvPr/>
          </p:nvSpPr>
          <p:spPr>
            <a:xfrm>
              <a:off x="-58395650" y="883050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D708E481-897F-1E58-1CA3-A09DDE671C35}"/>
                </a:ext>
              </a:extLst>
            </p:cNvPr>
            <p:cNvSpPr/>
            <p:nvPr/>
          </p:nvSpPr>
          <p:spPr>
            <a:xfrm>
              <a:off x="-58862086" y="883082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24971274-DD7E-4682-F5EB-E73DB7BE5A94}"/>
                </a:ext>
              </a:extLst>
            </p:cNvPr>
            <p:cNvSpPr/>
            <p:nvPr/>
          </p:nvSpPr>
          <p:spPr>
            <a:xfrm>
              <a:off x="-59639803" y="883058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350E0E93-E245-3616-2487-750C6F543AED}"/>
                </a:ext>
              </a:extLst>
            </p:cNvPr>
            <p:cNvSpPr/>
            <p:nvPr/>
          </p:nvSpPr>
          <p:spPr>
            <a:xfrm>
              <a:off x="-61893682" y="896504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81A16D6C-7031-7269-17D0-91BEDB29738D}"/>
                </a:ext>
              </a:extLst>
            </p:cNvPr>
            <p:cNvSpPr/>
            <p:nvPr/>
          </p:nvSpPr>
          <p:spPr>
            <a:xfrm>
              <a:off x="-59717301" y="519532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425A9E14-C3CD-A1E8-E473-3F3A770C5300}"/>
                </a:ext>
              </a:extLst>
            </p:cNvPr>
            <p:cNvSpPr/>
            <p:nvPr/>
          </p:nvSpPr>
          <p:spPr>
            <a:xfrm>
              <a:off x="-60572032" y="883058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BD558DAC-C49F-AE98-2FE1-FE537D4FA439}"/>
                </a:ext>
              </a:extLst>
            </p:cNvPr>
            <p:cNvSpPr/>
            <p:nvPr/>
          </p:nvSpPr>
          <p:spPr>
            <a:xfrm>
              <a:off x="-61349668" y="883082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F3EDFDED-A8C4-33B2-1F7A-577ADA65E4C1}"/>
                </a:ext>
              </a:extLst>
            </p:cNvPr>
            <p:cNvSpPr/>
            <p:nvPr/>
          </p:nvSpPr>
          <p:spPr>
            <a:xfrm>
              <a:off x="-61816104" y="883050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2B9FD9C8-4A8C-FCB3-CC6F-5D4B8B1467BE}"/>
                </a:ext>
              </a:extLst>
            </p:cNvPr>
            <p:cNvSpPr/>
            <p:nvPr/>
          </p:nvSpPr>
          <p:spPr>
            <a:xfrm>
              <a:off x="-58318152" y="896504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0D3CFBB4-4691-3793-EBD8-1D7F47F24FB8}"/>
                </a:ext>
              </a:extLst>
            </p:cNvPr>
            <p:cNvSpPr/>
            <p:nvPr/>
          </p:nvSpPr>
          <p:spPr>
            <a:xfrm>
              <a:off x="-61660545" y="532978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EABFF901-09B8-E995-D7D7-3359CE4EF7BF}"/>
                </a:ext>
              </a:extLst>
            </p:cNvPr>
            <p:cNvSpPr/>
            <p:nvPr/>
          </p:nvSpPr>
          <p:spPr>
            <a:xfrm>
              <a:off x="-61816104" y="910005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Ellipse 70">
              <a:extLst>
                <a:ext uri="{FF2B5EF4-FFF2-40B4-BE49-F238E27FC236}">
                  <a16:creationId xmlns:a16="http://schemas.microsoft.com/office/drawing/2014/main" id="{D3DBF9DB-E274-B9FD-017F-059629A87734}"/>
                </a:ext>
              </a:extLst>
            </p:cNvPr>
            <p:cNvSpPr/>
            <p:nvPr/>
          </p:nvSpPr>
          <p:spPr>
            <a:xfrm>
              <a:off x="-61349668" y="532978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54F845A9-0BF0-76B7-44B5-C45766563323}"/>
                </a:ext>
              </a:extLst>
            </p:cNvPr>
            <p:cNvSpPr/>
            <p:nvPr/>
          </p:nvSpPr>
          <p:spPr>
            <a:xfrm>
              <a:off x="-60494534" y="519532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Ellipse 72">
              <a:extLst>
                <a:ext uri="{FF2B5EF4-FFF2-40B4-BE49-F238E27FC236}">
                  <a16:creationId xmlns:a16="http://schemas.microsoft.com/office/drawing/2014/main" id="{05AECC70-5D6E-6159-21B2-9163A3B2A323}"/>
                </a:ext>
              </a:extLst>
            </p:cNvPr>
            <p:cNvSpPr/>
            <p:nvPr/>
          </p:nvSpPr>
          <p:spPr>
            <a:xfrm>
              <a:off x="-61505146" y="909989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Ellipse 73">
              <a:extLst>
                <a:ext uri="{FF2B5EF4-FFF2-40B4-BE49-F238E27FC236}">
                  <a16:creationId xmlns:a16="http://schemas.microsoft.com/office/drawing/2014/main" id="{15DA751C-C568-5024-E1C5-6CD7E1FEB71E}"/>
                </a:ext>
              </a:extLst>
            </p:cNvPr>
            <p:cNvSpPr/>
            <p:nvPr/>
          </p:nvSpPr>
          <p:spPr>
            <a:xfrm>
              <a:off x="-58240171" y="856135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6A0C6E33-0FFC-C34C-E361-422E0526EB8B}"/>
                </a:ext>
              </a:extLst>
            </p:cNvPr>
            <p:cNvSpPr/>
            <p:nvPr/>
          </p:nvSpPr>
          <p:spPr>
            <a:xfrm>
              <a:off x="-59639320" y="856135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Ellipse 75">
              <a:extLst>
                <a:ext uri="{FF2B5EF4-FFF2-40B4-BE49-F238E27FC236}">
                  <a16:creationId xmlns:a16="http://schemas.microsoft.com/office/drawing/2014/main" id="{C8EA8BA4-DE47-14BE-6EE2-51222ADA41FA}"/>
                </a:ext>
              </a:extLst>
            </p:cNvPr>
            <p:cNvSpPr/>
            <p:nvPr/>
          </p:nvSpPr>
          <p:spPr>
            <a:xfrm>
              <a:off x="-60572515" y="856135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Ellipse 76">
              <a:extLst>
                <a:ext uri="{FF2B5EF4-FFF2-40B4-BE49-F238E27FC236}">
                  <a16:creationId xmlns:a16="http://schemas.microsoft.com/office/drawing/2014/main" id="{4F33A37C-53A3-811C-FF5E-44A5E999B84C}"/>
                </a:ext>
              </a:extLst>
            </p:cNvPr>
            <p:cNvSpPr/>
            <p:nvPr/>
          </p:nvSpPr>
          <p:spPr>
            <a:xfrm>
              <a:off x="-61971663" y="856135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F0481229-28C1-5ADB-8EE0-BB625557D17F}"/>
                </a:ext>
              </a:extLst>
            </p:cNvPr>
            <p:cNvSpPr/>
            <p:nvPr/>
          </p:nvSpPr>
          <p:spPr>
            <a:xfrm>
              <a:off x="-60261396" y="532978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" name="Ellipse 78">
              <a:extLst>
                <a:ext uri="{FF2B5EF4-FFF2-40B4-BE49-F238E27FC236}">
                  <a16:creationId xmlns:a16="http://schemas.microsoft.com/office/drawing/2014/main" id="{2014532F-CB15-3B9B-9782-4C924A827056}"/>
                </a:ext>
              </a:extLst>
            </p:cNvPr>
            <p:cNvSpPr/>
            <p:nvPr/>
          </p:nvSpPr>
          <p:spPr>
            <a:xfrm>
              <a:off x="-61349668" y="909949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" name="Ellipse 79">
              <a:extLst>
                <a:ext uri="{FF2B5EF4-FFF2-40B4-BE49-F238E27FC236}">
                  <a16:creationId xmlns:a16="http://schemas.microsoft.com/office/drawing/2014/main" id="{3BE8F4E7-1395-51CE-C3DA-64A879634341}"/>
                </a:ext>
              </a:extLst>
            </p:cNvPr>
            <p:cNvSpPr/>
            <p:nvPr/>
          </p:nvSpPr>
          <p:spPr>
            <a:xfrm>
              <a:off x="-59950438" y="532978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" name="Ellipse 80">
              <a:extLst>
                <a:ext uri="{FF2B5EF4-FFF2-40B4-BE49-F238E27FC236}">
                  <a16:creationId xmlns:a16="http://schemas.microsoft.com/office/drawing/2014/main" id="{0D45A905-9A14-A99E-67D6-150B6560D629}"/>
                </a:ext>
              </a:extLst>
            </p:cNvPr>
            <p:cNvSpPr/>
            <p:nvPr/>
          </p:nvSpPr>
          <p:spPr>
            <a:xfrm>
              <a:off x="-58628707" y="842657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" name="Ellipse 81">
              <a:extLst>
                <a:ext uri="{FF2B5EF4-FFF2-40B4-BE49-F238E27FC236}">
                  <a16:creationId xmlns:a16="http://schemas.microsoft.com/office/drawing/2014/main" id="{15842642-F0AF-88C1-7602-8BC7CAAF53BE}"/>
                </a:ext>
              </a:extLst>
            </p:cNvPr>
            <p:cNvSpPr/>
            <p:nvPr/>
          </p:nvSpPr>
          <p:spPr>
            <a:xfrm>
              <a:off x="-58784669" y="842665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" name="Ellipse 82">
              <a:extLst>
                <a:ext uri="{FF2B5EF4-FFF2-40B4-BE49-F238E27FC236}">
                  <a16:creationId xmlns:a16="http://schemas.microsoft.com/office/drawing/2014/main" id="{E4DBB4BF-27E0-05F0-6C5D-39553352EE02}"/>
                </a:ext>
              </a:extLst>
            </p:cNvPr>
            <p:cNvSpPr/>
            <p:nvPr/>
          </p:nvSpPr>
          <p:spPr>
            <a:xfrm>
              <a:off x="-59095224" y="842649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451C0A77-3543-1A43-5DB1-5DECBF25B7BC}"/>
                </a:ext>
              </a:extLst>
            </p:cNvPr>
            <p:cNvSpPr/>
            <p:nvPr/>
          </p:nvSpPr>
          <p:spPr>
            <a:xfrm>
              <a:off x="-59250784" y="842673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" name="Ellipse 84">
              <a:extLst>
                <a:ext uri="{FF2B5EF4-FFF2-40B4-BE49-F238E27FC236}">
                  <a16:creationId xmlns:a16="http://schemas.microsoft.com/office/drawing/2014/main" id="{067E8749-A958-34D4-8AB3-3DA68228B8C3}"/>
                </a:ext>
              </a:extLst>
            </p:cNvPr>
            <p:cNvSpPr/>
            <p:nvPr/>
          </p:nvSpPr>
          <p:spPr>
            <a:xfrm>
              <a:off x="-59406343" y="842673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" name="Ellipse 85">
              <a:extLst>
                <a:ext uri="{FF2B5EF4-FFF2-40B4-BE49-F238E27FC236}">
                  <a16:creationId xmlns:a16="http://schemas.microsoft.com/office/drawing/2014/main" id="{3B9708C5-97E5-BBEE-3606-21297D551A78}"/>
                </a:ext>
              </a:extLst>
            </p:cNvPr>
            <p:cNvSpPr/>
            <p:nvPr/>
          </p:nvSpPr>
          <p:spPr>
            <a:xfrm>
              <a:off x="-59717140" y="842657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9B7EAF8C-EDDB-FC83-776C-938EE3E612C4}"/>
                </a:ext>
              </a:extLst>
            </p:cNvPr>
            <p:cNvSpPr/>
            <p:nvPr/>
          </p:nvSpPr>
          <p:spPr>
            <a:xfrm>
              <a:off x="-58862086" y="532978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" name="Ellipse 87">
              <a:extLst>
                <a:ext uri="{FF2B5EF4-FFF2-40B4-BE49-F238E27FC236}">
                  <a16:creationId xmlns:a16="http://schemas.microsoft.com/office/drawing/2014/main" id="{448CC0E6-70B2-5830-4890-9BC669136C14}"/>
                </a:ext>
              </a:extLst>
            </p:cNvPr>
            <p:cNvSpPr/>
            <p:nvPr/>
          </p:nvSpPr>
          <p:spPr>
            <a:xfrm>
              <a:off x="-60028017" y="842665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Ellipse 88">
              <a:extLst>
                <a:ext uri="{FF2B5EF4-FFF2-40B4-BE49-F238E27FC236}">
                  <a16:creationId xmlns:a16="http://schemas.microsoft.com/office/drawing/2014/main" id="{EEA33BA3-1DC5-A288-FE86-E6817134F30E}"/>
                </a:ext>
              </a:extLst>
            </p:cNvPr>
            <p:cNvSpPr/>
            <p:nvPr/>
          </p:nvSpPr>
          <p:spPr>
            <a:xfrm>
              <a:off x="-58551290" y="532978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334D9B6D-C166-572A-632D-6943D31EC26D}"/>
                </a:ext>
              </a:extLst>
            </p:cNvPr>
            <p:cNvSpPr/>
            <p:nvPr/>
          </p:nvSpPr>
          <p:spPr>
            <a:xfrm>
              <a:off x="-60183818" y="842665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" name="Ellipse 90">
              <a:extLst>
                <a:ext uri="{FF2B5EF4-FFF2-40B4-BE49-F238E27FC236}">
                  <a16:creationId xmlns:a16="http://schemas.microsoft.com/office/drawing/2014/main" id="{48E09BBE-E50E-6CBC-49BE-D7789868ECBB}"/>
                </a:ext>
              </a:extLst>
            </p:cNvPr>
            <p:cNvSpPr/>
            <p:nvPr/>
          </p:nvSpPr>
          <p:spPr>
            <a:xfrm>
              <a:off x="-60494695" y="842657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" name="Ellipse 91">
              <a:extLst>
                <a:ext uri="{FF2B5EF4-FFF2-40B4-BE49-F238E27FC236}">
                  <a16:creationId xmlns:a16="http://schemas.microsoft.com/office/drawing/2014/main" id="{A8BBA9C1-3549-5CA8-B116-D14D5A8245BC}"/>
                </a:ext>
              </a:extLst>
            </p:cNvPr>
            <p:cNvSpPr/>
            <p:nvPr/>
          </p:nvSpPr>
          <p:spPr>
            <a:xfrm>
              <a:off x="-62515678" y="546504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" name="Ellipse 92">
              <a:extLst>
                <a:ext uri="{FF2B5EF4-FFF2-40B4-BE49-F238E27FC236}">
                  <a16:creationId xmlns:a16="http://schemas.microsoft.com/office/drawing/2014/main" id="{FCAA0A3F-AF26-9B8D-12F1-9C5712E9CC10}"/>
                </a:ext>
              </a:extLst>
            </p:cNvPr>
            <p:cNvSpPr/>
            <p:nvPr/>
          </p:nvSpPr>
          <p:spPr>
            <a:xfrm>
              <a:off x="-62360199" y="546455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" name="Ellipse 93">
              <a:extLst>
                <a:ext uri="{FF2B5EF4-FFF2-40B4-BE49-F238E27FC236}">
                  <a16:creationId xmlns:a16="http://schemas.microsoft.com/office/drawing/2014/main" id="{6314A48F-C854-4632-419A-1D13C70E93BC}"/>
                </a:ext>
              </a:extLst>
            </p:cNvPr>
            <p:cNvSpPr/>
            <p:nvPr/>
          </p:nvSpPr>
          <p:spPr>
            <a:xfrm>
              <a:off x="-58862086" y="909949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" name="Ellipse 94">
              <a:extLst>
                <a:ext uri="{FF2B5EF4-FFF2-40B4-BE49-F238E27FC236}">
                  <a16:creationId xmlns:a16="http://schemas.microsoft.com/office/drawing/2014/main" id="{AD8DEF20-5E09-5AA4-C686-CE39054B2CD1}"/>
                </a:ext>
              </a:extLst>
            </p:cNvPr>
            <p:cNvSpPr/>
            <p:nvPr/>
          </p:nvSpPr>
          <p:spPr>
            <a:xfrm>
              <a:off x="-62049242" y="546447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" name="Ellipse 95">
              <a:extLst>
                <a:ext uri="{FF2B5EF4-FFF2-40B4-BE49-F238E27FC236}">
                  <a16:creationId xmlns:a16="http://schemas.microsoft.com/office/drawing/2014/main" id="{3166D4EF-78CD-BA1E-A145-1E4A68B14255}"/>
                </a:ext>
              </a:extLst>
            </p:cNvPr>
            <p:cNvSpPr/>
            <p:nvPr/>
          </p:nvSpPr>
          <p:spPr>
            <a:xfrm>
              <a:off x="-60805492" y="842673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" name="Ellipse 96">
              <a:extLst>
                <a:ext uri="{FF2B5EF4-FFF2-40B4-BE49-F238E27FC236}">
                  <a16:creationId xmlns:a16="http://schemas.microsoft.com/office/drawing/2014/main" id="{D49485D8-BEF6-CB18-8A7A-577FBAF25AE4}"/>
                </a:ext>
              </a:extLst>
            </p:cNvPr>
            <p:cNvSpPr/>
            <p:nvPr/>
          </p:nvSpPr>
          <p:spPr>
            <a:xfrm>
              <a:off x="-60961051" y="842673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" name="Ellipse 97">
              <a:extLst>
                <a:ext uri="{FF2B5EF4-FFF2-40B4-BE49-F238E27FC236}">
                  <a16:creationId xmlns:a16="http://schemas.microsoft.com/office/drawing/2014/main" id="{8D92B1CC-1F89-FCED-5559-B4D08F0C5649}"/>
                </a:ext>
              </a:extLst>
            </p:cNvPr>
            <p:cNvSpPr/>
            <p:nvPr/>
          </p:nvSpPr>
          <p:spPr>
            <a:xfrm>
              <a:off x="-61116530" y="842649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" name="Ellipse 98">
              <a:extLst>
                <a:ext uri="{FF2B5EF4-FFF2-40B4-BE49-F238E27FC236}">
                  <a16:creationId xmlns:a16="http://schemas.microsoft.com/office/drawing/2014/main" id="{288376F4-805A-4240-6C6C-BE182ECF7576}"/>
                </a:ext>
              </a:extLst>
            </p:cNvPr>
            <p:cNvSpPr/>
            <p:nvPr/>
          </p:nvSpPr>
          <p:spPr>
            <a:xfrm>
              <a:off x="-61427165" y="842665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F227217F-34CA-040E-F84B-DE83151A27A0}"/>
                </a:ext>
              </a:extLst>
            </p:cNvPr>
            <p:cNvSpPr/>
            <p:nvPr/>
          </p:nvSpPr>
          <p:spPr>
            <a:xfrm>
              <a:off x="-61583127" y="842657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" name="Ellipse 100">
              <a:extLst>
                <a:ext uri="{FF2B5EF4-FFF2-40B4-BE49-F238E27FC236}">
                  <a16:creationId xmlns:a16="http://schemas.microsoft.com/office/drawing/2014/main" id="{ED4B2B23-CBB6-0B64-BA8D-29E7948E54B1}"/>
                </a:ext>
              </a:extLst>
            </p:cNvPr>
            <p:cNvSpPr/>
            <p:nvPr/>
          </p:nvSpPr>
          <p:spPr>
            <a:xfrm>
              <a:off x="-61116369" y="546496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Ellipse 101">
              <a:extLst>
                <a:ext uri="{FF2B5EF4-FFF2-40B4-BE49-F238E27FC236}">
                  <a16:creationId xmlns:a16="http://schemas.microsoft.com/office/drawing/2014/main" id="{A7D6B5E5-51CC-6138-8381-82F361947465}"/>
                </a:ext>
              </a:extLst>
            </p:cNvPr>
            <p:cNvSpPr/>
            <p:nvPr/>
          </p:nvSpPr>
          <p:spPr>
            <a:xfrm>
              <a:off x="-58706688" y="909989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" name="Ellipse 102">
              <a:extLst>
                <a:ext uri="{FF2B5EF4-FFF2-40B4-BE49-F238E27FC236}">
                  <a16:creationId xmlns:a16="http://schemas.microsoft.com/office/drawing/2014/main" id="{0A436A71-3FA1-FABA-0DBF-0EEA85B39742}"/>
                </a:ext>
              </a:extLst>
            </p:cNvPr>
            <p:cNvSpPr/>
            <p:nvPr/>
          </p:nvSpPr>
          <p:spPr>
            <a:xfrm>
              <a:off x="-60805492" y="546496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Ellipse 103">
              <a:extLst>
                <a:ext uri="{FF2B5EF4-FFF2-40B4-BE49-F238E27FC236}">
                  <a16:creationId xmlns:a16="http://schemas.microsoft.com/office/drawing/2014/main" id="{A5EB71BD-112C-8BF9-DE91-72F9158C941F}"/>
                </a:ext>
              </a:extLst>
            </p:cNvPr>
            <p:cNvSpPr/>
            <p:nvPr/>
          </p:nvSpPr>
          <p:spPr>
            <a:xfrm>
              <a:off x="-60650093" y="546447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" name="Ellipse 104">
              <a:extLst>
                <a:ext uri="{FF2B5EF4-FFF2-40B4-BE49-F238E27FC236}">
                  <a16:creationId xmlns:a16="http://schemas.microsoft.com/office/drawing/2014/main" id="{6F671DE3-568C-3838-6FF4-DBC667666DC9}"/>
                </a:ext>
              </a:extLst>
            </p:cNvPr>
            <p:cNvSpPr/>
            <p:nvPr/>
          </p:nvSpPr>
          <p:spPr>
            <a:xfrm>
              <a:off x="-60494614" y="546496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" name="Ellipse 105">
              <a:extLst>
                <a:ext uri="{FF2B5EF4-FFF2-40B4-BE49-F238E27FC236}">
                  <a16:creationId xmlns:a16="http://schemas.microsoft.com/office/drawing/2014/main" id="{01FCEC99-5EEB-5B11-6DF3-59FB282249F8}"/>
                </a:ext>
              </a:extLst>
            </p:cNvPr>
            <p:cNvSpPr/>
            <p:nvPr/>
          </p:nvSpPr>
          <p:spPr>
            <a:xfrm>
              <a:off x="-58551209" y="909957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" name="Ellipse 106">
              <a:extLst>
                <a:ext uri="{FF2B5EF4-FFF2-40B4-BE49-F238E27FC236}">
                  <a16:creationId xmlns:a16="http://schemas.microsoft.com/office/drawing/2014/main" id="{B0404018-6B03-8535-5A97-4935B1BC3BC3}"/>
                </a:ext>
              </a:extLst>
            </p:cNvPr>
            <p:cNvSpPr/>
            <p:nvPr/>
          </p:nvSpPr>
          <p:spPr>
            <a:xfrm>
              <a:off x="-58395650" y="910005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Ellipse 107">
              <a:extLst>
                <a:ext uri="{FF2B5EF4-FFF2-40B4-BE49-F238E27FC236}">
                  <a16:creationId xmlns:a16="http://schemas.microsoft.com/office/drawing/2014/main" id="{009E2258-AB24-8ED7-9A69-DE4E479F1030}"/>
                </a:ext>
              </a:extLst>
            </p:cNvPr>
            <p:cNvSpPr/>
            <p:nvPr/>
          </p:nvSpPr>
          <p:spPr>
            <a:xfrm>
              <a:off x="-61893682" y="519532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" name="Ellipse 108">
              <a:extLst>
                <a:ext uri="{FF2B5EF4-FFF2-40B4-BE49-F238E27FC236}">
                  <a16:creationId xmlns:a16="http://schemas.microsoft.com/office/drawing/2014/main" id="{62447F3B-EFFF-D893-67FE-5C462C892026}"/>
                </a:ext>
              </a:extLst>
            </p:cNvPr>
            <p:cNvSpPr/>
            <p:nvPr/>
          </p:nvSpPr>
          <p:spPr>
            <a:xfrm>
              <a:off x="-58862167" y="802281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" name="Ellipse 109">
              <a:extLst>
                <a:ext uri="{FF2B5EF4-FFF2-40B4-BE49-F238E27FC236}">
                  <a16:creationId xmlns:a16="http://schemas.microsoft.com/office/drawing/2014/main" id="{04A302A7-2F9C-6AA6-BAEE-3B45558FB682}"/>
                </a:ext>
              </a:extLst>
            </p:cNvPr>
            <p:cNvSpPr/>
            <p:nvPr/>
          </p:nvSpPr>
          <p:spPr>
            <a:xfrm>
              <a:off x="-59717220" y="546496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" name="Ellipse 110">
              <a:extLst>
                <a:ext uri="{FF2B5EF4-FFF2-40B4-BE49-F238E27FC236}">
                  <a16:creationId xmlns:a16="http://schemas.microsoft.com/office/drawing/2014/main" id="{CDD88CC7-6602-35CE-1386-833DE881F48A}"/>
                </a:ext>
              </a:extLst>
            </p:cNvPr>
            <p:cNvSpPr/>
            <p:nvPr/>
          </p:nvSpPr>
          <p:spPr>
            <a:xfrm>
              <a:off x="-59561741" y="546447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" name="Ellipse 111">
              <a:extLst>
                <a:ext uri="{FF2B5EF4-FFF2-40B4-BE49-F238E27FC236}">
                  <a16:creationId xmlns:a16="http://schemas.microsoft.com/office/drawing/2014/main" id="{79DE1388-3941-C69D-6AEA-522D3D42B72A}"/>
                </a:ext>
              </a:extLst>
            </p:cNvPr>
            <p:cNvSpPr/>
            <p:nvPr/>
          </p:nvSpPr>
          <p:spPr>
            <a:xfrm>
              <a:off x="-59406343" y="546496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" name="Ellipse 112">
              <a:extLst>
                <a:ext uri="{FF2B5EF4-FFF2-40B4-BE49-F238E27FC236}">
                  <a16:creationId xmlns:a16="http://schemas.microsoft.com/office/drawing/2014/main" id="{DAA0A170-303A-F07D-A538-98FA9BBEAC05}"/>
                </a:ext>
              </a:extLst>
            </p:cNvPr>
            <p:cNvSpPr/>
            <p:nvPr/>
          </p:nvSpPr>
          <p:spPr>
            <a:xfrm>
              <a:off x="-62515678" y="923475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" name="Ellipse 113">
              <a:extLst>
                <a:ext uri="{FF2B5EF4-FFF2-40B4-BE49-F238E27FC236}">
                  <a16:creationId xmlns:a16="http://schemas.microsoft.com/office/drawing/2014/main" id="{8D76800E-1387-C4CD-5583-DB6F256C8962}"/>
                </a:ext>
              </a:extLst>
            </p:cNvPr>
            <p:cNvSpPr/>
            <p:nvPr/>
          </p:nvSpPr>
          <p:spPr>
            <a:xfrm>
              <a:off x="-59095466" y="546496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" name="Ellipse 114">
              <a:extLst>
                <a:ext uri="{FF2B5EF4-FFF2-40B4-BE49-F238E27FC236}">
                  <a16:creationId xmlns:a16="http://schemas.microsoft.com/office/drawing/2014/main" id="{EA064625-4796-433E-861A-FE62F2FFFC6E}"/>
                </a:ext>
              </a:extLst>
            </p:cNvPr>
            <p:cNvSpPr/>
            <p:nvPr/>
          </p:nvSpPr>
          <p:spPr>
            <a:xfrm>
              <a:off x="-62204801" y="923475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" name="Ellipse 115">
              <a:extLst>
                <a:ext uri="{FF2B5EF4-FFF2-40B4-BE49-F238E27FC236}">
                  <a16:creationId xmlns:a16="http://schemas.microsoft.com/office/drawing/2014/main" id="{F7478266-9001-EC1A-14A8-7112D7E48BF7}"/>
                </a:ext>
              </a:extLst>
            </p:cNvPr>
            <p:cNvSpPr/>
            <p:nvPr/>
          </p:nvSpPr>
          <p:spPr>
            <a:xfrm>
              <a:off x="-59639803" y="802273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" name="Ellipse 116">
              <a:extLst>
                <a:ext uri="{FF2B5EF4-FFF2-40B4-BE49-F238E27FC236}">
                  <a16:creationId xmlns:a16="http://schemas.microsoft.com/office/drawing/2014/main" id="{63C41414-6A7A-86A9-A4C6-C61B05F691E7}"/>
                </a:ext>
              </a:extLst>
            </p:cNvPr>
            <p:cNvSpPr/>
            <p:nvPr/>
          </p:nvSpPr>
          <p:spPr>
            <a:xfrm>
              <a:off x="-58007033" y="923475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" name="Ellipse 117">
              <a:extLst>
                <a:ext uri="{FF2B5EF4-FFF2-40B4-BE49-F238E27FC236}">
                  <a16:creationId xmlns:a16="http://schemas.microsoft.com/office/drawing/2014/main" id="{DB2EAEC4-A3F0-D2A1-3B5B-699A74CCA575}"/>
                </a:ext>
              </a:extLst>
            </p:cNvPr>
            <p:cNvSpPr/>
            <p:nvPr/>
          </p:nvSpPr>
          <p:spPr>
            <a:xfrm>
              <a:off x="-60572032" y="802273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" name="Ellipse 118">
              <a:extLst>
                <a:ext uri="{FF2B5EF4-FFF2-40B4-BE49-F238E27FC236}">
                  <a16:creationId xmlns:a16="http://schemas.microsoft.com/office/drawing/2014/main" id="{972E0004-72D9-F625-E4FF-AD7EACBDE12C}"/>
                </a:ext>
              </a:extLst>
            </p:cNvPr>
            <p:cNvSpPr/>
            <p:nvPr/>
          </p:nvSpPr>
          <p:spPr>
            <a:xfrm>
              <a:off x="-61971663" y="936920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" name="Ellipse 119">
              <a:extLst>
                <a:ext uri="{FF2B5EF4-FFF2-40B4-BE49-F238E27FC236}">
                  <a16:creationId xmlns:a16="http://schemas.microsoft.com/office/drawing/2014/main" id="{179CBA23-63EA-EBB8-29E3-0212CEB8BAEC}"/>
                </a:ext>
              </a:extLst>
            </p:cNvPr>
            <p:cNvSpPr/>
            <p:nvPr/>
          </p:nvSpPr>
          <p:spPr>
            <a:xfrm>
              <a:off x="-61349587" y="802289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" name="Ellipse 120">
              <a:extLst>
                <a:ext uri="{FF2B5EF4-FFF2-40B4-BE49-F238E27FC236}">
                  <a16:creationId xmlns:a16="http://schemas.microsoft.com/office/drawing/2014/main" id="{2A780282-F230-AFD7-0048-0190394DCD55}"/>
                </a:ext>
              </a:extLst>
            </p:cNvPr>
            <p:cNvSpPr/>
            <p:nvPr/>
          </p:nvSpPr>
          <p:spPr>
            <a:xfrm>
              <a:off x="-61038549" y="936904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" name="Ellipse 121">
              <a:extLst>
                <a:ext uri="{FF2B5EF4-FFF2-40B4-BE49-F238E27FC236}">
                  <a16:creationId xmlns:a16="http://schemas.microsoft.com/office/drawing/2014/main" id="{50FA6684-2A82-7EAF-764E-044493F3AA02}"/>
                </a:ext>
              </a:extLst>
            </p:cNvPr>
            <p:cNvSpPr/>
            <p:nvPr/>
          </p:nvSpPr>
          <p:spPr>
            <a:xfrm>
              <a:off x="-61971341" y="802281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" name="Ellipse 122">
              <a:extLst>
                <a:ext uri="{FF2B5EF4-FFF2-40B4-BE49-F238E27FC236}">
                  <a16:creationId xmlns:a16="http://schemas.microsoft.com/office/drawing/2014/main" id="{043248EF-1E83-5432-08AF-498FA55E1D30}"/>
                </a:ext>
              </a:extLst>
            </p:cNvPr>
            <p:cNvSpPr/>
            <p:nvPr/>
          </p:nvSpPr>
          <p:spPr>
            <a:xfrm>
              <a:off x="-62282218" y="802273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" name="Ellipse 123">
              <a:extLst>
                <a:ext uri="{FF2B5EF4-FFF2-40B4-BE49-F238E27FC236}">
                  <a16:creationId xmlns:a16="http://schemas.microsoft.com/office/drawing/2014/main" id="{309ECBD9-0EEC-5301-D857-E702A96DF921}"/>
                </a:ext>
              </a:extLst>
            </p:cNvPr>
            <p:cNvSpPr/>
            <p:nvPr/>
          </p:nvSpPr>
          <p:spPr>
            <a:xfrm>
              <a:off x="-62438181" y="802265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" name="Ellipse 124">
              <a:extLst>
                <a:ext uri="{FF2B5EF4-FFF2-40B4-BE49-F238E27FC236}">
                  <a16:creationId xmlns:a16="http://schemas.microsoft.com/office/drawing/2014/main" id="{F0257466-69E8-D659-23B9-76236F3B49A5}"/>
                </a:ext>
              </a:extLst>
            </p:cNvPr>
            <p:cNvSpPr/>
            <p:nvPr/>
          </p:nvSpPr>
          <p:spPr>
            <a:xfrm>
              <a:off x="-61971663" y="559949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" name="Ellipse 125">
              <a:extLst>
                <a:ext uri="{FF2B5EF4-FFF2-40B4-BE49-F238E27FC236}">
                  <a16:creationId xmlns:a16="http://schemas.microsoft.com/office/drawing/2014/main" id="{03853487-7954-4C51-3DA1-C186EDC16F66}"/>
                </a:ext>
              </a:extLst>
            </p:cNvPr>
            <p:cNvSpPr/>
            <p:nvPr/>
          </p:nvSpPr>
          <p:spPr>
            <a:xfrm>
              <a:off x="-59950438" y="775382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" name="Ellipse 126">
              <a:extLst>
                <a:ext uri="{FF2B5EF4-FFF2-40B4-BE49-F238E27FC236}">
                  <a16:creationId xmlns:a16="http://schemas.microsoft.com/office/drawing/2014/main" id="{6E9523D5-0DA9-E333-2867-913201EAD1A2}"/>
                </a:ext>
              </a:extLst>
            </p:cNvPr>
            <p:cNvSpPr/>
            <p:nvPr/>
          </p:nvSpPr>
          <p:spPr>
            <a:xfrm>
              <a:off x="-59639803" y="506087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" name="Ellipse 127">
              <a:extLst>
                <a:ext uri="{FF2B5EF4-FFF2-40B4-BE49-F238E27FC236}">
                  <a16:creationId xmlns:a16="http://schemas.microsoft.com/office/drawing/2014/main" id="{31D17847-D516-01FE-A18D-AF9DD9F522F3}"/>
                </a:ext>
              </a:extLst>
            </p:cNvPr>
            <p:cNvSpPr/>
            <p:nvPr/>
          </p:nvSpPr>
          <p:spPr>
            <a:xfrm>
              <a:off x="-60261396" y="775382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" name="Ellipse 128">
              <a:extLst>
                <a:ext uri="{FF2B5EF4-FFF2-40B4-BE49-F238E27FC236}">
                  <a16:creationId xmlns:a16="http://schemas.microsoft.com/office/drawing/2014/main" id="{00840E43-724F-8946-B17A-065BF4C12CDC}"/>
                </a:ext>
              </a:extLst>
            </p:cNvPr>
            <p:cNvSpPr/>
            <p:nvPr/>
          </p:nvSpPr>
          <p:spPr>
            <a:xfrm>
              <a:off x="-61349587" y="559933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" name="Ellipse 129">
              <a:extLst>
                <a:ext uri="{FF2B5EF4-FFF2-40B4-BE49-F238E27FC236}">
                  <a16:creationId xmlns:a16="http://schemas.microsoft.com/office/drawing/2014/main" id="{A929D23F-2591-D417-582D-21CCBFA780A0}"/>
                </a:ext>
              </a:extLst>
            </p:cNvPr>
            <p:cNvSpPr/>
            <p:nvPr/>
          </p:nvSpPr>
          <p:spPr>
            <a:xfrm>
              <a:off x="-59406343" y="761896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" name="Ellipse 130">
              <a:extLst>
                <a:ext uri="{FF2B5EF4-FFF2-40B4-BE49-F238E27FC236}">
                  <a16:creationId xmlns:a16="http://schemas.microsoft.com/office/drawing/2014/main" id="{E3360AE0-AD4F-710C-3CDA-E1846AA25736}"/>
                </a:ext>
              </a:extLst>
            </p:cNvPr>
            <p:cNvSpPr/>
            <p:nvPr/>
          </p:nvSpPr>
          <p:spPr>
            <a:xfrm>
              <a:off x="-61038549" y="559933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" name="Ellipse 131">
              <a:extLst>
                <a:ext uri="{FF2B5EF4-FFF2-40B4-BE49-F238E27FC236}">
                  <a16:creationId xmlns:a16="http://schemas.microsoft.com/office/drawing/2014/main" id="{79C0013A-21E0-145B-972D-A493F4716E5A}"/>
                </a:ext>
              </a:extLst>
            </p:cNvPr>
            <p:cNvSpPr/>
            <p:nvPr/>
          </p:nvSpPr>
          <p:spPr>
            <a:xfrm>
              <a:off x="-59561741" y="761888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" name="Ellipse 132">
              <a:extLst>
                <a:ext uri="{FF2B5EF4-FFF2-40B4-BE49-F238E27FC236}">
                  <a16:creationId xmlns:a16="http://schemas.microsoft.com/office/drawing/2014/main" id="{259C362D-AC78-9C87-6FBF-9E5D96185BA2}"/>
                </a:ext>
              </a:extLst>
            </p:cNvPr>
            <p:cNvSpPr/>
            <p:nvPr/>
          </p:nvSpPr>
          <p:spPr>
            <a:xfrm>
              <a:off x="-60027936" y="761888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" name="Ellipse 133">
              <a:extLst>
                <a:ext uri="{FF2B5EF4-FFF2-40B4-BE49-F238E27FC236}">
                  <a16:creationId xmlns:a16="http://schemas.microsoft.com/office/drawing/2014/main" id="{425B27BD-8630-3D2A-E850-F1A5DA6BBFDF}"/>
                </a:ext>
              </a:extLst>
            </p:cNvPr>
            <p:cNvSpPr/>
            <p:nvPr/>
          </p:nvSpPr>
          <p:spPr>
            <a:xfrm>
              <a:off x="-60572354" y="559933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" name="Ellipse 134">
              <a:extLst>
                <a:ext uri="{FF2B5EF4-FFF2-40B4-BE49-F238E27FC236}">
                  <a16:creationId xmlns:a16="http://schemas.microsoft.com/office/drawing/2014/main" id="{CECB62CC-6D8A-1B78-D679-5BE217F92608}"/>
                </a:ext>
              </a:extLst>
            </p:cNvPr>
            <p:cNvSpPr/>
            <p:nvPr/>
          </p:nvSpPr>
          <p:spPr>
            <a:xfrm>
              <a:off x="-60183818" y="761888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" name="Ellipse 135">
              <a:extLst>
                <a:ext uri="{FF2B5EF4-FFF2-40B4-BE49-F238E27FC236}">
                  <a16:creationId xmlns:a16="http://schemas.microsoft.com/office/drawing/2014/main" id="{2C62434D-6177-3651-95BD-F871219E07C9}"/>
                </a:ext>
              </a:extLst>
            </p:cNvPr>
            <p:cNvSpPr/>
            <p:nvPr/>
          </p:nvSpPr>
          <p:spPr>
            <a:xfrm>
              <a:off x="-60572515" y="936920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" name="Ellipse 136">
              <a:extLst>
                <a:ext uri="{FF2B5EF4-FFF2-40B4-BE49-F238E27FC236}">
                  <a16:creationId xmlns:a16="http://schemas.microsoft.com/office/drawing/2014/main" id="{29F8AB6C-DFE8-E01F-4B69-F2C3BB7C6B6B}"/>
                </a:ext>
              </a:extLst>
            </p:cNvPr>
            <p:cNvSpPr/>
            <p:nvPr/>
          </p:nvSpPr>
          <p:spPr>
            <a:xfrm>
              <a:off x="-60805492" y="761896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" name="Ellipse 137">
              <a:extLst>
                <a:ext uri="{FF2B5EF4-FFF2-40B4-BE49-F238E27FC236}">
                  <a16:creationId xmlns:a16="http://schemas.microsoft.com/office/drawing/2014/main" id="{39C952AE-76FC-52FD-5080-7FF1986345BA}"/>
                </a:ext>
              </a:extLst>
            </p:cNvPr>
            <p:cNvSpPr/>
            <p:nvPr/>
          </p:nvSpPr>
          <p:spPr>
            <a:xfrm>
              <a:off x="-59950277" y="506071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" name="Ellipse 138">
              <a:extLst>
                <a:ext uri="{FF2B5EF4-FFF2-40B4-BE49-F238E27FC236}">
                  <a16:creationId xmlns:a16="http://schemas.microsoft.com/office/drawing/2014/main" id="{8379E1C9-99D6-C9D2-7283-0E3A769F7BC0}"/>
                </a:ext>
              </a:extLst>
            </p:cNvPr>
            <p:cNvSpPr/>
            <p:nvPr/>
          </p:nvSpPr>
          <p:spPr>
            <a:xfrm>
              <a:off x="-62049242" y="761888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" name="Ellipse 139">
              <a:extLst>
                <a:ext uri="{FF2B5EF4-FFF2-40B4-BE49-F238E27FC236}">
                  <a16:creationId xmlns:a16="http://schemas.microsoft.com/office/drawing/2014/main" id="{D422F8F9-0976-ABA7-183A-66490C523A97}"/>
                </a:ext>
              </a:extLst>
            </p:cNvPr>
            <p:cNvSpPr/>
            <p:nvPr/>
          </p:nvSpPr>
          <p:spPr>
            <a:xfrm>
              <a:off x="-59639400" y="559933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" name="Ellipse 140">
              <a:extLst>
                <a:ext uri="{FF2B5EF4-FFF2-40B4-BE49-F238E27FC236}">
                  <a16:creationId xmlns:a16="http://schemas.microsoft.com/office/drawing/2014/main" id="{987D7D8C-75E9-E926-0EFA-D089C6692E75}"/>
                </a:ext>
              </a:extLst>
            </p:cNvPr>
            <p:cNvSpPr/>
            <p:nvPr/>
          </p:nvSpPr>
          <p:spPr>
            <a:xfrm>
              <a:off x="-62204640" y="761896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" name="Ellipse 141">
              <a:extLst>
                <a:ext uri="{FF2B5EF4-FFF2-40B4-BE49-F238E27FC236}">
                  <a16:creationId xmlns:a16="http://schemas.microsoft.com/office/drawing/2014/main" id="{30E124FD-553D-2B86-003B-2D6FFBEA32F8}"/>
                </a:ext>
              </a:extLst>
            </p:cNvPr>
            <p:cNvSpPr/>
            <p:nvPr/>
          </p:nvSpPr>
          <p:spPr>
            <a:xfrm>
              <a:off x="-59173205" y="748419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" name="Ellipse 142">
              <a:extLst>
                <a:ext uri="{FF2B5EF4-FFF2-40B4-BE49-F238E27FC236}">
                  <a16:creationId xmlns:a16="http://schemas.microsoft.com/office/drawing/2014/main" id="{8A4BAC54-D67C-FD9A-492A-385B32C9326A}"/>
                </a:ext>
              </a:extLst>
            </p:cNvPr>
            <p:cNvSpPr/>
            <p:nvPr/>
          </p:nvSpPr>
          <p:spPr>
            <a:xfrm>
              <a:off x="-59173205" y="559933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" name="Ellipse 143">
              <a:extLst>
                <a:ext uri="{FF2B5EF4-FFF2-40B4-BE49-F238E27FC236}">
                  <a16:creationId xmlns:a16="http://schemas.microsoft.com/office/drawing/2014/main" id="{B6928F28-5FF2-E0EF-BEC6-32BB2829B0C3}"/>
                </a:ext>
              </a:extLst>
            </p:cNvPr>
            <p:cNvSpPr/>
            <p:nvPr/>
          </p:nvSpPr>
          <p:spPr>
            <a:xfrm>
              <a:off x="-59639320" y="748427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" name="Ellipse 144">
              <a:extLst>
                <a:ext uri="{FF2B5EF4-FFF2-40B4-BE49-F238E27FC236}">
                  <a16:creationId xmlns:a16="http://schemas.microsoft.com/office/drawing/2014/main" id="{07A44F9E-B696-5596-D971-DAF2F44754F7}"/>
                </a:ext>
              </a:extLst>
            </p:cNvPr>
            <p:cNvSpPr/>
            <p:nvPr/>
          </p:nvSpPr>
          <p:spPr>
            <a:xfrm>
              <a:off x="-58862167" y="559933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" name="Ellipse 145">
              <a:extLst>
                <a:ext uri="{FF2B5EF4-FFF2-40B4-BE49-F238E27FC236}">
                  <a16:creationId xmlns:a16="http://schemas.microsoft.com/office/drawing/2014/main" id="{ED12DB3E-6DBC-1D1F-A159-9CD270846ECB}"/>
                </a:ext>
              </a:extLst>
            </p:cNvPr>
            <p:cNvSpPr/>
            <p:nvPr/>
          </p:nvSpPr>
          <p:spPr>
            <a:xfrm>
              <a:off x="-59950438" y="748419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" name="Ellipse 146">
              <a:extLst>
                <a:ext uri="{FF2B5EF4-FFF2-40B4-BE49-F238E27FC236}">
                  <a16:creationId xmlns:a16="http://schemas.microsoft.com/office/drawing/2014/main" id="{F5B1189E-A6D5-233F-AD2E-6C5CC6399F74}"/>
                </a:ext>
              </a:extLst>
            </p:cNvPr>
            <p:cNvSpPr/>
            <p:nvPr/>
          </p:nvSpPr>
          <p:spPr>
            <a:xfrm>
              <a:off x="-60261557" y="506071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" name="Ellipse 147">
              <a:extLst>
                <a:ext uri="{FF2B5EF4-FFF2-40B4-BE49-F238E27FC236}">
                  <a16:creationId xmlns:a16="http://schemas.microsoft.com/office/drawing/2014/main" id="{A480247C-7184-E7A2-9016-05BA98467FDD}"/>
                </a:ext>
              </a:extLst>
            </p:cNvPr>
            <p:cNvSpPr/>
            <p:nvPr/>
          </p:nvSpPr>
          <p:spPr>
            <a:xfrm>
              <a:off x="-60261316" y="748419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" name="Ellipse 148">
              <a:extLst>
                <a:ext uri="{FF2B5EF4-FFF2-40B4-BE49-F238E27FC236}">
                  <a16:creationId xmlns:a16="http://schemas.microsoft.com/office/drawing/2014/main" id="{04E3A542-7A2E-E3B3-E088-60CCB942C236}"/>
                </a:ext>
              </a:extLst>
            </p:cNvPr>
            <p:cNvSpPr/>
            <p:nvPr/>
          </p:nvSpPr>
          <p:spPr>
            <a:xfrm>
              <a:off x="-58240171" y="559941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" name="Ellipse 149">
              <a:extLst>
                <a:ext uri="{FF2B5EF4-FFF2-40B4-BE49-F238E27FC236}">
                  <a16:creationId xmlns:a16="http://schemas.microsoft.com/office/drawing/2014/main" id="{E48748E5-6DF7-3689-EC57-0A2EEB610629}"/>
                </a:ext>
              </a:extLst>
            </p:cNvPr>
            <p:cNvSpPr/>
            <p:nvPr/>
          </p:nvSpPr>
          <p:spPr>
            <a:xfrm>
              <a:off x="-60572515" y="748435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" name="Ellipse 150">
              <a:extLst>
                <a:ext uri="{FF2B5EF4-FFF2-40B4-BE49-F238E27FC236}">
                  <a16:creationId xmlns:a16="http://schemas.microsoft.com/office/drawing/2014/main" id="{21925FBC-EAF9-C6BF-E725-D74177F48C57}"/>
                </a:ext>
              </a:extLst>
            </p:cNvPr>
            <p:cNvSpPr/>
            <p:nvPr/>
          </p:nvSpPr>
          <p:spPr>
            <a:xfrm>
              <a:off x="-62515678" y="573370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" name="Ellipse 151">
              <a:extLst>
                <a:ext uri="{FF2B5EF4-FFF2-40B4-BE49-F238E27FC236}">
                  <a16:creationId xmlns:a16="http://schemas.microsoft.com/office/drawing/2014/main" id="{7630D8A1-9389-5AF3-2480-AB31BE4501AD}"/>
                </a:ext>
              </a:extLst>
            </p:cNvPr>
            <p:cNvSpPr/>
            <p:nvPr/>
          </p:nvSpPr>
          <p:spPr>
            <a:xfrm>
              <a:off x="-61038549" y="748419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" name="Ellipse 152">
              <a:extLst>
                <a:ext uri="{FF2B5EF4-FFF2-40B4-BE49-F238E27FC236}">
                  <a16:creationId xmlns:a16="http://schemas.microsoft.com/office/drawing/2014/main" id="{E1BAF5DA-B619-0573-2DC0-B139C7BE5E43}"/>
                </a:ext>
              </a:extLst>
            </p:cNvPr>
            <p:cNvSpPr/>
            <p:nvPr/>
          </p:nvSpPr>
          <p:spPr>
            <a:xfrm>
              <a:off x="-61971663" y="748435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" name="Ellipse 153">
              <a:extLst>
                <a:ext uri="{FF2B5EF4-FFF2-40B4-BE49-F238E27FC236}">
                  <a16:creationId xmlns:a16="http://schemas.microsoft.com/office/drawing/2014/main" id="{3DE27237-F768-9CFA-DBB0-B7F7E7E507FA}"/>
                </a:ext>
              </a:extLst>
            </p:cNvPr>
            <p:cNvSpPr/>
            <p:nvPr/>
          </p:nvSpPr>
          <p:spPr>
            <a:xfrm>
              <a:off x="-62049242" y="573403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" name="Ellipse 154">
              <a:extLst>
                <a:ext uri="{FF2B5EF4-FFF2-40B4-BE49-F238E27FC236}">
                  <a16:creationId xmlns:a16="http://schemas.microsoft.com/office/drawing/2014/main" id="{7AC6F0BE-CB84-2E20-B6D6-23C1D0A820C1}"/>
                </a:ext>
              </a:extLst>
            </p:cNvPr>
            <p:cNvSpPr/>
            <p:nvPr/>
          </p:nvSpPr>
          <p:spPr>
            <a:xfrm>
              <a:off x="-59250784" y="734941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" name="Ellipse 155">
              <a:extLst>
                <a:ext uri="{FF2B5EF4-FFF2-40B4-BE49-F238E27FC236}">
                  <a16:creationId xmlns:a16="http://schemas.microsoft.com/office/drawing/2014/main" id="{5CF07A5A-1086-141D-BE22-BBA2393F39B4}"/>
                </a:ext>
              </a:extLst>
            </p:cNvPr>
            <p:cNvSpPr/>
            <p:nvPr/>
          </p:nvSpPr>
          <p:spPr>
            <a:xfrm>
              <a:off x="-59639320" y="936912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" name="Ellipse 156">
              <a:extLst>
                <a:ext uri="{FF2B5EF4-FFF2-40B4-BE49-F238E27FC236}">
                  <a16:creationId xmlns:a16="http://schemas.microsoft.com/office/drawing/2014/main" id="{47AE9406-D733-0FBF-C342-2CAD559BDBF5}"/>
                </a:ext>
              </a:extLst>
            </p:cNvPr>
            <p:cNvSpPr/>
            <p:nvPr/>
          </p:nvSpPr>
          <p:spPr>
            <a:xfrm>
              <a:off x="-60572032" y="506087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" name="Ellipse 157">
              <a:extLst>
                <a:ext uri="{FF2B5EF4-FFF2-40B4-BE49-F238E27FC236}">
                  <a16:creationId xmlns:a16="http://schemas.microsoft.com/office/drawing/2014/main" id="{F9491B9B-8743-AF01-75DA-CE5E6767BF8C}"/>
                </a:ext>
              </a:extLst>
            </p:cNvPr>
            <p:cNvSpPr/>
            <p:nvPr/>
          </p:nvSpPr>
          <p:spPr>
            <a:xfrm>
              <a:off x="-59717220" y="734981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" name="Ellipse 158">
              <a:extLst>
                <a:ext uri="{FF2B5EF4-FFF2-40B4-BE49-F238E27FC236}">
                  <a16:creationId xmlns:a16="http://schemas.microsoft.com/office/drawing/2014/main" id="{C7B8E25E-1E97-BF09-7961-E41E9AB11BC5}"/>
                </a:ext>
              </a:extLst>
            </p:cNvPr>
            <p:cNvSpPr/>
            <p:nvPr/>
          </p:nvSpPr>
          <p:spPr>
            <a:xfrm>
              <a:off x="-60494614" y="734981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" name="Ellipse 159">
              <a:extLst>
                <a:ext uri="{FF2B5EF4-FFF2-40B4-BE49-F238E27FC236}">
                  <a16:creationId xmlns:a16="http://schemas.microsoft.com/office/drawing/2014/main" id="{375A7C0B-6820-57DE-DC11-5C9AAA64B2D2}"/>
                </a:ext>
              </a:extLst>
            </p:cNvPr>
            <p:cNvSpPr/>
            <p:nvPr/>
          </p:nvSpPr>
          <p:spPr>
            <a:xfrm>
              <a:off x="-61349668" y="506071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" name="Ellipse 160">
              <a:extLst>
                <a:ext uri="{FF2B5EF4-FFF2-40B4-BE49-F238E27FC236}">
                  <a16:creationId xmlns:a16="http://schemas.microsoft.com/office/drawing/2014/main" id="{1364CF9F-6D80-99CC-7777-E3D2ABE57799}"/>
                </a:ext>
              </a:extLst>
            </p:cNvPr>
            <p:cNvSpPr/>
            <p:nvPr/>
          </p:nvSpPr>
          <p:spPr>
            <a:xfrm>
              <a:off x="-60960890" y="573403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" name="Ellipse 161">
              <a:extLst>
                <a:ext uri="{FF2B5EF4-FFF2-40B4-BE49-F238E27FC236}">
                  <a16:creationId xmlns:a16="http://schemas.microsoft.com/office/drawing/2014/main" id="{ABB32844-BED7-D213-1BB3-B1A2A122769B}"/>
                </a:ext>
              </a:extLst>
            </p:cNvPr>
            <p:cNvSpPr/>
            <p:nvPr/>
          </p:nvSpPr>
          <p:spPr>
            <a:xfrm>
              <a:off x="-61505146" y="506063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" name="Ellipse 162">
              <a:extLst>
                <a:ext uri="{FF2B5EF4-FFF2-40B4-BE49-F238E27FC236}">
                  <a16:creationId xmlns:a16="http://schemas.microsoft.com/office/drawing/2014/main" id="{16BE743B-4925-CC7C-CFAA-C445AE8F944A}"/>
                </a:ext>
              </a:extLst>
            </p:cNvPr>
            <p:cNvSpPr/>
            <p:nvPr/>
          </p:nvSpPr>
          <p:spPr>
            <a:xfrm>
              <a:off x="-60650093" y="573403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" name="Ellipse 163">
              <a:extLst>
                <a:ext uri="{FF2B5EF4-FFF2-40B4-BE49-F238E27FC236}">
                  <a16:creationId xmlns:a16="http://schemas.microsoft.com/office/drawing/2014/main" id="{48A85E37-BDE2-1E50-4D19-12253B31973C}"/>
                </a:ext>
              </a:extLst>
            </p:cNvPr>
            <p:cNvSpPr/>
            <p:nvPr/>
          </p:nvSpPr>
          <p:spPr>
            <a:xfrm>
              <a:off x="-60961051" y="734941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" name="Ellipse 164">
              <a:extLst>
                <a:ext uri="{FF2B5EF4-FFF2-40B4-BE49-F238E27FC236}">
                  <a16:creationId xmlns:a16="http://schemas.microsoft.com/office/drawing/2014/main" id="{3B7557CC-2D58-15AE-F5E4-855C563CD7E0}"/>
                </a:ext>
              </a:extLst>
            </p:cNvPr>
            <p:cNvSpPr/>
            <p:nvPr/>
          </p:nvSpPr>
          <p:spPr>
            <a:xfrm>
              <a:off x="-61893763" y="734981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" name="Ellipse 165">
              <a:extLst>
                <a:ext uri="{FF2B5EF4-FFF2-40B4-BE49-F238E27FC236}">
                  <a16:creationId xmlns:a16="http://schemas.microsoft.com/office/drawing/2014/main" id="{BDA3105E-79A8-F04D-270F-71C81EB882E1}"/>
                </a:ext>
              </a:extLst>
            </p:cNvPr>
            <p:cNvSpPr/>
            <p:nvPr/>
          </p:nvSpPr>
          <p:spPr>
            <a:xfrm>
              <a:off x="-61660706" y="506071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" name="Ellipse 166">
              <a:extLst>
                <a:ext uri="{FF2B5EF4-FFF2-40B4-BE49-F238E27FC236}">
                  <a16:creationId xmlns:a16="http://schemas.microsoft.com/office/drawing/2014/main" id="{49D1B166-75EA-1A97-94C0-FDC17172F997}"/>
                </a:ext>
              </a:extLst>
            </p:cNvPr>
            <p:cNvSpPr/>
            <p:nvPr/>
          </p:nvSpPr>
          <p:spPr>
            <a:xfrm>
              <a:off x="-62360199" y="734941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" name="Ellipse 167">
              <a:extLst>
                <a:ext uri="{FF2B5EF4-FFF2-40B4-BE49-F238E27FC236}">
                  <a16:creationId xmlns:a16="http://schemas.microsoft.com/office/drawing/2014/main" id="{43AB5C72-1E99-9617-1C61-A9501826E731}"/>
                </a:ext>
              </a:extLst>
            </p:cNvPr>
            <p:cNvSpPr/>
            <p:nvPr/>
          </p:nvSpPr>
          <p:spPr>
            <a:xfrm>
              <a:off x="-62515678" y="734989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" name="Ellipse 168">
              <a:extLst>
                <a:ext uri="{FF2B5EF4-FFF2-40B4-BE49-F238E27FC236}">
                  <a16:creationId xmlns:a16="http://schemas.microsoft.com/office/drawing/2014/main" id="{CA993C3F-300B-B228-0F1F-B7B4DA59355B}"/>
                </a:ext>
              </a:extLst>
            </p:cNvPr>
            <p:cNvSpPr/>
            <p:nvPr/>
          </p:nvSpPr>
          <p:spPr>
            <a:xfrm>
              <a:off x="-58706688" y="721504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" name="Ellipse 169">
              <a:extLst>
                <a:ext uri="{FF2B5EF4-FFF2-40B4-BE49-F238E27FC236}">
                  <a16:creationId xmlns:a16="http://schemas.microsoft.com/office/drawing/2014/main" id="{74587CA9-6358-84A8-50E4-A26D304A348A}"/>
                </a:ext>
              </a:extLst>
            </p:cNvPr>
            <p:cNvSpPr/>
            <p:nvPr/>
          </p:nvSpPr>
          <p:spPr>
            <a:xfrm>
              <a:off x="-59561741" y="573403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" name="Ellipse 170">
              <a:extLst>
                <a:ext uri="{FF2B5EF4-FFF2-40B4-BE49-F238E27FC236}">
                  <a16:creationId xmlns:a16="http://schemas.microsoft.com/office/drawing/2014/main" id="{88339ACB-BE9B-163B-78C9-AA0F3E3AE6EA}"/>
                </a:ext>
              </a:extLst>
            </p:cNvPr>
            <p:cNvSpPr/>
            <p:nvPr/>
          </p:nvSpPr>
          <p:spPr>
            <a:xfrm>
              <a:off x="-58862086" y="721463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" name="Ellipse 171">
              <a:extLst>
                <a:ext uri="{FF2B5EF4-FFF2-40B4-BE49-F238E27FC236}">
                  <a16:creationId xmlns:a16="http://schemas.microsoft.com/office/drawing/2014/main" id="{F25B06B7-5537-414E-FD5F-20A8B574F91A}"/>
                </a:ext>
              </a:extLst>
            </p:cNvPr>
            <p:cNvSpPr/>
            <p:nvPr/>
          </p:nvSpPr>
          <p:spPr>
            <a:xfrm>
              <a:off x="-59250864" y="573403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" name="Ellipse 172">
              <a:extLst>
                <a:ext uri="{FF2B5EF4-FFF2-40B4-BE49-F238E27FC236}">
                  <a16:creationId xmlns:a16="http://schemas.microsoft.com/office/drawing/2014/main" id="{A9AF7370-6BF2-D1FD-DB3B-3FBF9DA5EA63}"/>
                </a:ext>
              </a:extLst>
            </p:cNvPr>
            <p:cNvSpPr/>
            <p:nvPr/>
          </p:nvSpPr>
          <p:spPr>
            <a:xfrm>
              <a:off x="-61349668" y="721463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" name="Ellipse 173">
              <a:extLst>
                <a:ext uri="{FF2B5EF4-FFF2-40B4-BE49-F238E27FC236}">
                  <a16:creationId xmlns:a16="http://schemas.microsoft.com/office/drawing/2014/main" id="{FD8EB546-7875-2DAB-3512-8363BA123ADC}"/>
                </a:ext>
              </a:extLst>
            </p:cNvPr>
            <p:cNvSpPr/>
            <p:nvPr/>
          </p:nvSpPr>
          <p:spPr>
            <a:xfrm>
              <a:off x="-61505146" y="721504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" name="Ellipse 174">
              <a:extLst>
                <a:ext uri="{FF2B5EF4-FFF2-40B4-BE49-F238E27FC236}">
                  <a16:creationId xmlns:a16="http://schemas.microsoft.com/office/drawing/2014/main" id="{2C064645-9932-730F-1DA4-367555B9B264}"/>
                </a:ext>
              </a:extLst>
            </p:cNvPr>
            <p:cNvSpPr/>
            <p:nvPr/>
          </p:nvSpPr>
          <p:spPr>
            <a:xfrm>
              <a:off x="-61816104" y="506079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" name="Ellipse 175">
              <a:extLst>
                <a:ext uri="{FF2B5EF4-FFF2-40B4-BE49-F238E27FC236}">
                  <a16:creationId xmlns:a16="http://schemas.microsoft.com/office/drawing/2014/main" id="{1624D1AA-4744-84F6-F941-2CA542BBD8FB}"/>
                </a:ext>
              </a:extLst>
            </p:cNvPr>
            <p:cNvSpPr/>
            <p:nvPr/>
          </p:nvSpPr>
          <p:spPr>
            <a:xfrm>
              <a:off x="-61971583" y="721471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" name="Ellipse 176">
              <a:extLst>
                <a:ext uri="{FF2B5EF4-FFF2-40B4-BE49-F238E27FC236}">
                  <a16:creationId xmlns:a16="http://schemas.microsoft.com/office/drawing/2014/main" id="{8F5F2562-F84E-35F4-110D-5498AD7E7379}"/>
                </a:ext>
              </a:extLst>
            </p:cNvPr>
            <p:cNvSpPr/>
            <p:nvPr/>
          </p:nvSpPr>
          <p:spPr>
            <a:xfrm>
              <a:off x="-59173205" y="936904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" name="Ellipse 177">
              <a:extLst>
                <a:ext uri="{FF2B5EF4-FFF2-40B4-BE49-F238E27FC236}">
                  <a16:creationId xmlns:a16="http://schemas.microsoft.com/office/drawing/2014/main" id="{E0755969-877E-3841-F885-F77E2A55D10E}"/>
                </a:ext>
              </a:extLst>
            </p:cNvPr>
            <p:cNvSpPr/>
            <p:nvPr/>
          </p:nvSpPr>
          <p:spPr>
            <a:xfrm>
              <a:off x="-58240171" y="936912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" name="Ellipse 178">
              <a:extLst>
                <a:ext uri="{FF2B5EF4-FFF2-40B4-BE49-F238E27FC236}">
                  <a16:creationId xmlns:a16="http://schemas.microsoft.com/office/drawing/2014/main" id="{3CF7CCCD-F220-75DF-5581-24A066B12B51}"/>
                </a:ext>
              </a:extLst>
            </p:cNvPr>
            <p:cNvSpPr/>
            <p:nvPr/>
          </p:nvSpPr>
          <p:spPr>
            <a:xfrm>
              <a:off x="-61893682" y="708018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" name="Ellipse 179">
              <a:extLst>
                <a:ext uri="{FF2B5EF4-FFF2-40B4-BE49-F238E27FC236}">
                  <a16:creationId xmlns:a16="http://schemas.microsoft.com/office/drawing/2014/main" id="{CFD4050D-187F-7A75-657A-DBFAEBF58383}"/>
                </a:ext>
              </a:extLst>
            </p:cNvPr>
            <p:cNvSpPr/>
            <p:nvPr/>
          </p:nvSpPr>
          <p:spPr>
            <a:xfrm>
              <a:off x="-62515678" y="950374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" name="Ellipse 180">
              <a:extLst>
                <a:ext uri="{FF2B5EF4-FFF2-40B4-BE49-F238E27FC236}">
                  <a16:creationId xmlns:a16="http://schemas.microsoft.com/office/drawing/2014/main" id="{2E3920F2-E9C3-008F-CB93-F8F016B96096}"/>
                </a:ext>
              </a:extLst>
            </p:cNvPr>
            <p:cNvSpPr/>
            <p:nvPr/>
          </p:nvSpPr>
          <p:spPr>
            <a:xfrm>
              <a:off x="-59639803" y="694572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" name="Ellipse 181">
              <a:extLst>
                <a:ext uri="{FF2B5EF4-FFF2-40B4-BE49-F238E27FC236}">
                  <a16:creationId xmlns:a16="http://schemas.microsoft.com/office/drawing/2014/main" id="{0CEB0840-60FE-9165-392A-1CD2CA3212E9}"/>
                </a:ext>
              </a:extLst>
            </p:cNvPr>
            <p:cNvSpPr/>
            <p:nvPr/>
          </p:nvSpPr>
          <p:spPr>
            <a:xfrm>
              <a:off x="-59950358" y="694581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" name="Ellipse 182">
              <a:extLst>
                <a:ext uri="{FF2B5EF4-FFF2-40B4-BE49-F238E27FC236}">
                  <a16:creationId xmlns:a16="http://schemas.microsoft.com/office/drawing/2014/main" id="{1E5031DF-8A7D-7EE4-4940-CA22F5C45EDD}"/>
                </a:ext>
              </a:extLst>
            </p:cNvPr>
            <p:cNvSpPr/>
            <p:nvPr/>
          </p:nvSpPr>
          <p:spPr>
            <a:xfrm>
              <a:off x="-62360199" y="950382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" name="Ellipse 183">
              <a:extLst>
                <a:ext uri="{FF2B5EF4-FFF2-40B4-BE49-F238E27FC236}">
                  <a16:creationId xmlns:a16="http://schemas.microsoft.com/office/drawing/2014/main" id="{BE3ADD84-A46D-BB81-DA25-4F502FF61A85}"/>
                </a:ext>
              </a:extLst>
            </p:cNvPr>
            <p:cNvSpPr/>
            <p:nvPr/>
          </p:nvSpPr>
          <p:spPr>
            <a:xfrm>
              <a:off x="-60261477" y="694581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" name="Ellipse 184">
              <a:extLst>
                <a:ext uri="{FF2B5EF4-FFF2-40B4-BE49-F238E27FC236}">
                  <a16:creationId xmlns:a16="http://schemas.microsoft.com/office/drawing/2014/main" id="{07D1E8E5-9B35-43B7-8F85-8F55D6F2C3CB}"/>
                </a:ext>
              </a:extLst>
            </p:cNvPr>
            <p:cNvSpPr/>
            <p:nvPr/>
          </p:nvSpPr>
          <p:spPr>
            <a:xfrm>
              <a:off x="-62204640" y="950382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" name="Ellipse 185">
              <a:extLst>
                <a:ext uri="{FF2B5EF4-FFF2-40B4-BE49-F238E27FC236}">
                  <a16:creationId xmlns:a16="http://schemas.microsoft.com/office/drawing/2014/main" id="{F2DE9445-085C-39D6-05B0-7E1CA658B6B9}"/>
                </a:ext>
              </a:extLst>
            </p:cNvPr>
            <p:cNvSpPr/>
            <p:nvPr/>
          </p:nvSpPr>
          <p:spPr>
            <a:xfrm>
              <a:off x="-60572032" y="694572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" name="Ellipse 186">
              <a:extLst>
                <a:ext uri="{FF2B5EF4-FFF2-40B4-BE49-F238E27FC236}">
                  <a16:creationId xmlns:a16="http://schemas.microsoft.com/office/drawing/2014/main" id="{20512A4D-35E6-4C45-949F-6275856346A7}"/>
                </a:ext>
              </a:extLst>
            </p:cNvPr>
            <p:cNvSpPr/>
            <p:nvPr/>
          </p:nvSpPr>
          <p:spPr>
            <a:xfrm>
              <a:off x="-61660706" y="694556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" name="Ellipse 187">
              <a:extLst>
                <a:ext uri="{FF2B5EF4-FFF2-40B4-BE49-F238E27FC236}">
                  <a16:creationId xmlns:a16="http://schemas.microsoft.com/office/drawing/2014/main" id="{AE2E7936-B478-A676-9951-37C3E97144D6}"/>
                </a:ext>
              </a:extLst>
            </p:cNvPr>
            <p:cNvSpPr/>
            <p:nvPr/>
          </p:nvSpPr>
          <p:spPr>
            <a:xfrm>
              <a:off x="-61816104" y="694564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" name="Ellipse 188">
              <a:extLst>
                <a:ext uri="{FF2B5EF4-FFF2-40B4-BE49-F238E27FC236}">
                  <a16:creationId xmlns:a16="http://schemas.microsoft.com/office/drawing/2014/main" id="{56421112-59CA-74EA-DEA8-4354C9F7E6C6}"/>
                </a:ext>
              </a:extLst>
            </p:cNvPr>
            <p:cNvSpPr/>
            <p:nvPr/>
          </p:nvSpPr>
          <p:spPr>
            <a:xfrm>
              <a:off x="-58628707" y="654172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" name="Ellipse 189">
              <a:extLst>
                <a:ext uri="{FF2B5EF4-FFF2-40B4-BE49-F238E27FC236}">
                  <a16:creationId xmlns:a16="http://schemas.microsoft.com/office/drawing/2014/main" id="{01A7AE53-403C-88ED-7943-5E8424243DDA}"/>
                </a:ext>
              </a:extLst>
            </p:cNvPr>
            <p:cNvSpPr/>
            <p:nvPr/>
          </p:nvSpPr>
          <p:spPr>
            <a:xfrm>
              <a:off x="-58784669" y="654180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" name="Ellipse 190">
              <a:extLst>
                <a:ext uri="{FF2B5EF4-FFF2-40B4-BE49-F238E27FC236}">
                  <a16:creationId xmlns:a16="http://schemas.microsoft.com/office/drawing/2014/main" id="{9D7A9542-E57A-DD44-40CE-5256ADD3F3AC}"/>
                </a:ext>
              </a:extLst>
            </p:cNvPr>
            <p:cNvSpPr/>
            <p:nvPr/>
          </p:nvSpPr>
          <p:spPr>
            <a:xfrm>
              <a:off x="-59095224" y="654164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" name="Ellipse 191">
              <a:extLst>
                <a:ext uri="{FF2B5EF4-FFF2-40B4-BE49-F238E27FC236}">
                  <a16:creationId xmlns:a16="http://schemas.microsoft.com/office/drawing/2014/main" id="{7764A2FE-0C62-6FFF-705C-9DB7044D7CEA}"/>
                </a:ext>
              </a:extLst>
            </p:cNvPr>
            <p:cNvSpPr/>
            <p:nvPr/>
          </p:nvSpPr>
          <p:spPr>
            <a:xfrm>
              <a:off x="-62749058" y="506095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" name="Ellipse 192">
              <a:extLst>
                <a:ext uri="{FF2B5EF4-FFF2-40B4-BE49-F238E27FC236}">
                  <a16:creationId xmlns:a16="http://schemas.microsoft.com/office/drawing/2014/main" id="{22ABC216-A5D1-F5BB-0E24-C79C49FFC4D1}"/>
                </a:ext>
              </a:extLst>
            </p:cNvPr>
            <p:cNvSpPr/>
            <p:nvPr/>
          </p:nvSpPr>
          <p:spPr>
            <a:xfrm>
              <a:off x="-59717140" y="654180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" name="Ellipse 193">
              <a:extLst>
                <a:ext uri="{FF2B5EF4-FFF2-40B4-BE49-F238E27FC236}">
                  <a16:creationId xmlns:a16="http://schemas.microsoft.com/office/drawing/2014/main" id="{32C57003-7302-DB7B-B4D4-1083E5559D30}"/>
                </a:ext>
              </a:extLst>
            </p:cNvPr>
            <p:cNvSpPr/>
            <p:nvPr/>
          </p:nvSpPr>
          <p:spPr>
            <a:xfrm>
              <a:off x="-61116208" y="950358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" name="Ellipse 194">
              <a:extLst>
                <a:ext uri="{FF2B5EF4-FFF2-40B4-BE49-F238E27FC236}">
                  <a16:creationId xmlns:a16="http://schemas.microsoft.com/office/drawing/2014/main" id="{CB4D19C2-66F6-B376-6818-F9E9A121D06D}"/>
                </a:ext>
              </a:extLst>
            </p:cNvPr>
            <p:cNvSpPr/>
            <p:nvPr/>
          </p:nvSpPr>
          <p:spPr>
            <a:xfrm>
              <a:off x="-60805492" y="950382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" name="Ellipse 195">
              <a:extLst>
                <a:ext uri="{FF2B5EF4-FFF2-40B4-BE49-F238E27FC236}">
                  <a16:creationId xmlns:a16="http://schemas.microsoft.com/office/drawing/2014/main" id="{C6C388E0-E12E-BAA8-8883-A77ACA39FA5F}"/>
                </a:ext>
              </a:extLst>
            </p:cNvPr>
            <p:cNvSpPr/>
            <p:nvPr/>
          </p:nvSpPr>
          <p:spPr>
            <a:xfrm>
              <a:off x="-60183818" y="950366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" name="Ellipse 196">
              <a:extLst>
                <a:ext uri="{FF2B5EF4-FFF2-40B4-BE49-F238E27FC236}">
                  <a16:creationId xmlns:a16="http://schemas.microsoft.com/office/drawing/2014/main" id="{AFC2248F-5B59-AD9A-8C66-99C282F11181}"/>
                </a:ext>
              </a:extLst>
            </p:cNvPr>
            <p:cNvSpPr/>
            <p:nvPr/>
          </p:nvSpPr>
          <p:spPr>
            <a:xfrm>
              <a:off x="-60027936" y="950374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" name="Ellipse 197">
              <a:extLst>
                <a:ext uri="{FF2B5EF4-FFF2-40B4-BE49-F238E27FC236}">
                  <a16:creationId xmlns:a16="http://schemas.microsoft.com/office/drawing/2014/main" id="{B4308BB3-C17C-C4FC-7447-878BA284FC58}"/>
                </a:ext>
              </a:extLst>
            </p:cNvPr>
            <p:cNvSpPr/>
            <p:nvPr/>
          </p:nvSpPr>
          <p:spPr>
            <a:xfrm>
              <a:off x="-60494695" y="654180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" name="Ellipse 198">
              <a:extLst>
                <a:ext uri="{FF2B5EF4-FFF2-40B4-BE49-F238E27FC236}">
                  <a16:creationId xmlns:a16="http://schemas.microsoft.com/office/drawing/2014/main" id="{80EB9C13-0C7B-F4DC-2188-F2E5DCB4AA83}"/>
                </a:ext>
              </a:extLst>
            </p:cNvPr>
            <p:cNvSpPr/>
            <p:nvPr/>
          </p:nvSpPr>
          <p:spPr>
            <a:xfrm>
              <a:off x="-59406343" y="950382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" name="Ellipse 199">
              <a:extLst>
                <a:ext uri="{FF2B5EF4-FFF2-40B4-BE49-F238E27FC236}">
                  <a16:creationId xmlns:a16="http://schemas.microsoft.com/office/drawing/2014/main" id="{D3A0DF14-6381-40F1-7C1F-0EC2792093A6}"/>
                </a:ext>
              </a:extLst>
            </p:cNvPr>
            <p:cNvSpPr/>
            <p:nvPr/>
          </p:nvSpPr>
          <p:spPr>
            <a:xfrm>
              <a:off x="-61116530" y="654164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" name="Ellipse 200">
              <a:extLst>
                <a:ext uri="{FF2B5EF4-FFF2-40B4-BE49-F238E27FC236}">
                  <a16:creationId xmlns:a16="http://schemas.microsoft.com/office/drawing/2014/main" id="{5F06352B-F42E-F21A-B7A2-9DF47C8815C9}"/>
                </a:ext>
              </a:extLst>
            </p:cNvPr>
            <p:cNvSpPr/>
            <p:nvPr/>
          </p:nvSpPr>
          <p:spPr>
            <a:xfrm>
              <a:off x="-61427165" y="654180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" name="Ellipse 201">
              <a:extLst>
                <a:ext uri="{FF2B5EF4-FFF2-40B4-BE49-F238E27FC236}">
                  <a16:creationId xmlns:a16="http://schemas.microsoft.com/office/drawing/2014/main" id="{9156C5CB-5056-9EA7-67D6-6390D01FEECB}"/>
                </a:ext>
              </a:extLst>
            </p:cNvPr>
            <p:cNvSpPr/>
            <p:nvPr/>
          </p:nvSpPr>
          <p:spPr>
            <a:xfrm>
              <a:off x="-61583127" y="654172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" name="Ellipse 202">
              <a:extLst>
                <a:ext uri="{FF2B5EF4-FFF2-40B4-BE49-F238E27FC236}">
                  <a16:creationId xmlns:a16="http://schemas.microsoft.com/office/drawing/2014/main" id="{DCEF8ABF-60CE-362D-AFEE-672B64CC94B2}"/>
                </a:ext>
              </a:extLst>
            </p:cNvPr>
            <p:cNvSpPr/>
            <p:nvPr/>
          </p:nvSpPr>
          <p:spPr>
            <a:xfrm>
              <a:off x="-61894005" y="654172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" name="Ellipse 203">
              <a:extLst>
                <a:ext uri="{FF2B5EF4-FFF2-40B4-BE49-F238E27FC236}">
                  <a16:creationId xmlns:a16="http://schemas.microsoft.com/office/drawing/2014/main" id="{B1095DF0-9F5B-AFE1-DB75-5937353584A6}"/>
                </a:ext>
              </a:extLst>
            </p:cNvPr>
            <p:cNvSpPr/>
            <p:nvPr/>
          </p:nvSpPr>
          <p:spPr>
            <a:xfrm>
              <a:off x="-59095546" y="950358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" name="Ellipse 204">
              <a:extLst>
                <a:ext uri="{FF2B5EF4-FFF2-40B4-BE49-F238E27FC236}">
                  <a16:creationId xmlns:a16="http://schemas.microsoft.com/office/drawing/2014/main" id="{8C558BDC-E071-26B3-C46A-EB80547CA283}"/>
                </a:ext>
              </a:extLst>
            </p:cNvPr>
            <p:cNvSpPr/>
            <p:nvPr/>
          </p:nvSpPr>
          <p:spPr>
            <a:xfrm>
              <a:off x="-58162593" y="950374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" name="Ellipse 205">
              <a:extLst>
                <a:ext uri="{FF2B5EF4-FFF2-40B4-BE49-F238E27FC236}">
                  <a16:creationId xmlns:a16="http://schemas.microsoft.com/office/drawing/2014/main" id="{D52FAD4D-855A-AF10-69AF-52EE77DE356E}"/>
                </a:ext>
              </a:extLst>
            </p:cNvPr>
            <p:cNvSpPr/>
            <p:nvPr/>
          </p:nvSpPr>
          <p:spPr>
            <a:xfrm>
              <a:off x="-62515678" y="654164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" name="Ellipse 206">
              <a:extLst>
                <a:ext uri="{FF2B5EF4-FFF2-40B4-BE49-F238E27FC236}">
                  <a16:creationId xmlns:a16="http://schemas.microsoft.com/office/drawing/2014/main" id="{F894AC26-B567-D70E-A80D-0DE280AA7C88}"/>
                </a:ext>
              </a:extLst>
            </p:cNvPr>
            <p:cNvSpPr/>
            <p:nvPr/>
          </p:nvSpPr>
          <p:spPr>
            <a:xfrm>
              <a:off x="-58007194" y="950382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" name="Ellipse 207">
              <a:extLst>
                <a:ext uri="{FF2B5EF4-FFF2-40B4-BE49-F238E27FC236}">
                  <a16:creationId xmlns:a16="http://schemas.microsoft.com/office/drawing/2014/main" id="{DD89D418-F077-1727-C5B4-1AAEE0C7481D}"/>
                </a:ext>
              </a:extLst>
            </p:cNvPr>
            <p:cNvSpPr/>
            <p:nvPr/>
          </p:nvSpPr>
          <p:spPr>
            <a:xfrm>
              <a:off x="-59483841" y="613779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" name="Ellipse 208">
              <a:extLst>
                <a:ext uri="{FF2B5EF4-FFF2-40B4-BE49-F238E27FC236}">
                  <a16:creationId xmlns:a16="http://schemas.microsoft.com/office/drawing/2014/main" id="{C4360F39-4FB6-5BFC-4DD2-90B1D56C2338}"/>
                </a:ext>
              </a:extLst>
            </p:cNvPr>
            <p:cNvSpPr/>
            <p:nvPr/>
          </p:nvSpPr>
          <p:spPr>
            <a:xfrm>
              <a:off x="-57851635" y="950382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" name="Ellipse 209">
              <a:extLst>
                <a:ext uri="{FF2B5EF4-FFF2-40B4-BE49-F238E27FC236}">
                  <a16:creationId xmlns:a16="http://schemas.microsoft.com/office/drawing/2014/main" id="{0FEAB405-130F-000F-7D8B-6025C94B45F5}"/>
                </a:ext>
              </a:extLst>
            </p:cNvPr>
            <p:cNvSpPr/>
            <p:nvPr/>
          </p:nvSpPr>
          <p:spPr>
            <a:xfrm>
              <a:off x="-57696156" y="950374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" name="Ellipse 210">
              <a:extLst>
                <a:ext uri="{FF2B5EF4-FFF2-40B4-BE49-F238E27FC236}">
                  <a16:creationId xmlns:a16="http://schemas.microsoft.com/office/drawing/2014/main" id="{DB322405-5B04-A5EF-0349-E5937BEF6E15}"/>
                </a:ext>
              </a:extLst>
            </p:cNvPr>
            <p:cNvSpPr/>
            <p:nvPr/>
          </p:nvSpPr>
          <p:spPr>
            <a:xfrm>
              <a:off x="-60727994" y="613779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" name="Ellipse 211">
              <a:extLst>
                <a:ext uri="{FF2B5EF4-FFF2-40B4-BE49-F238E27FC236}">
                  <a16:creationId xmlns:a16="http://schemas.microsoft.com/office/drawing/2014/main" id="{1EC05BEE-BB98-73A1-DE83-E5AE081B8A81}"/>
                </a:ext>
              </a:extLst>
            </p:cNvPr>
            <p:cNvSpPr/>
            <p:nvPr/>
          </p:nvSpPr>
          <p:spPr>
            <a:xfrm>
              <a:off x="-61039032" y="613779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" name="Ellipse 212">
              <a:extLst>
                <a:ext uri="{FF2B5EF4-FFF2-40B4-BE49-F238E27FC236}">
                  <a16:creationId xmlns:a16="http://schemas.microsoft.com/office/drawing/2014/main" id="{6EF91BB8-508C-6890-C379-32E2BEEE4826}"/>
                </a:ext>
              </a:extLst>
            </p:cNvPr>
            <p:cNvSpPr/>
            <p:nvPr/>
          </p:nvSpPr>
          <p:spPr>
            <a:xfrm>
              <a:off x="-61893682" y="600309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" name="Ellipse 213">
              <a:extLst>
                <a:ext uri="{FF2B5EF4-FFF2-40B4-BE49-F238E27FC236}">
                  <a16:creationId xmlns:a16="http://schemas.microsoft.com/office/drawing/2014/main" id="{FF40077A-865F-750C-A873-995B063E61DE}"/>
                </a:ext>
              </a:extLst>
            </p:cNvPr>
            <p:cNvSpPr/>
            <p:nvPr/>
          </p:nvSpPr>
          <p:spPr>
            <a:xfrm>
              <a:off x="-60261396" y="963868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" name="Ellipse 214">
              <a:extLst>
                <a:ext uri="{FF2B5EF4-FFF2-40B4-BE49-F238E27FC236}">
                  <a16:creationId xmlns:a16="http://schemas.microsoft.com/office/drawing/2014/main" id="{7B8AF44A-3C8A-02CE-8E45-81E2AA6F2A60}"/>
                </a:ext>
              </a:extLst>
            </p:cNvPr>
            <p:cNvSpPr/>
            <p:nvPr/>
          </p:nvSpPr>
          <p:spPr>
            <a:xfrm>
              <a:off x="-59950438" y="963868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" name="Ellipse 215">
              <a:extLst>
                <a:ext uri="{FF2B5EF4-FFF2-40B4-BE49-F238E27FC236}">
                  <a16:creationId xmlns:a16="http://schemas.microsoft.com/office/drawing/2014/main" id="{41B32986-9213-09EF-038B-29B485A0F61C}"/>
                </a:ext>
              </a:extLst>
            </p:cNvPr>
            <p:cNvSpPr/>
            <p:nvPr/>
          </p:nvSpPr>
          <p:spPr>
            <a:xfrm>
              <a:off x="-62282218" y="613787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" name="Ellipse 216">
              <a:extLst>
                <a:ext uri="{FF2B5EF4-FFF2-40B4-BE49-F238E27FC236}">
                  <a16:creationId xmlns:a16="http://schemas.microsoft.com/office/drawing/2014/main" id="{7578E914-6BC7-43A1-0BB7-82C1564976AE}"/>
                </a:ext>
              </a:extLst>
            </p:cNvPr>
            <p:cNvSpPr/>
            <p:nvPr/>
          </p:nvSpPr>
          <p:spPr>
            <a:xfrm>
              <a:off x="-62438181" y="613779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" name="Ellipse 217">
              <a:extLst>
                <a:ext uri="{FF2B5EF4-FFF2-40B4-BE49-F238E27FC236}">
                  <a16:creationId xmlns:a16="http://schemas.microsoft.com/office/drawing/2014/main" id="{100A1E92-ADEE-B942-3E61-5C349EBD712D}"/>
                </a:ext>
              </a:extLst>
            </p:cNvPr>
            <p:cNvSpPr/>
            <p:nvPr/>
          </p:nvSpPr>
          <p:spPr>
            <a:xfrm>
              <a:off x="-58318152" y="600309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" name="Ellipse 218">
              <a:extLst>
                <a:ext uri="{FF2B5EF4-FFF2-40B4-BE49-F238E27FC236}">
                  <a16:creationId xmlns:a16="http://schemas.microsoft.com/office/drawing/2014/main" id="{01562F65-5633-8B35-6816-623054FA9810}"/>
                </a:ext>
              </a:extLst>
            </p:cNvPr>
            <p:cNvSpPr/>
            <p:nvPr/>
          </p:nvSpPr>
          <p:spPr>
            <a:xfrm>
              <a:off x="-59717301" y="600309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" name="Ellipse 219">
              <a:extLst>
                <a:ext uri="{FF2B5EF4-FFF2-40B4-BE49-F238E27FC236}">
                  <a16:creationId xmlns:a16="http://schemas.microsoft.com/office/drawing/2014/main" id="{8EC8E0EE-243C-8887-8660-B1EFB49F1EA3}"/>
                </a:ext>
              </a:extLst>
            </p:cNvPr>
            <p:cNvSpPr/>
            <p:nvPr/>
          </p:nvSpPr>
          <p:spPr>
            <a:xfrm>
              <a:off x="-60494534" y="600309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" name="Ellipse 220">
              <a:extLst>
                <a:ext uri="{FF2B5EF4-FFF2-40B4-BE49-F238E27FC236}">
                  <a16:creationId xmlns:a16="http://schemas.microsoft.com/office/drawing/2014/main" id="{3ABA84EB-91B7-DD16-817B-E01D666ABEA1}"/>
                </a:ext>
              </a:extLst>
            </p:cNvPr>
            <p:cNvSpPr/>
            <p:nvPr/>
          </p:nvSpPr>
          <p:spPr>
            <a:xfrm>
              <a:off x="-59950277" y="613795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" name="Ellipse 221">
              <a:extLst>
                <a:ext uri="{FF2B5EF4-FFF2-40B4-BE49-F238E27FC236}">
                  <a16:creationId xmlns:a16="http://schemas.microsoft.com/office/drawing/2014/main" id="{A285DC60-D760-69DA-99A5-704A21FA6C8B}"/>
                </a:ext>
              </a:extLst>
            </p:cNvPr>
            <p:cNvSpPr/>
            <p:nvPr/>
          </p:nvSpPr>
          <p:spPr>
            <a:xfrm>
              <a:off x="-62748816" y="559941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" name="Ellipse 222">
              <a:extLst>
                <a:ext uri="{FF2B5EF4-FFF2-40B4-BE49-F238E27FC236}">
                  <a16:creationId xmlns:a16="http://schemas.microsoft.com/office/drawing/2014/main" id="{E5B06184-378E-774C-E023-3565776E3D40}"/>
                </a:ext>
              </a:extLst>
            </p:cNvPr>
            <p:cNvSpPr/>
            <p:nvPr/>
          </p:nvSpPr>
          <p:spPr>
            <a:xfrm>
              <a:off x="-58551209" y="963860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" name="Ellipse 223">
              <a:extLst>
                <a:ext uri="{FF2B5EF4-FFF2-40B4-BE49-F238E27FC236}">
                  <a16:creationId xmlns:a16="http://schemas.microsoft.com/office/drawing/2014/main" id="{91937505-3A2F-3DC6-34AF-48F5543C256E}"/>
                </a:ext>
              </a:extLst>
            </p:cNvPr>
            <p:cNvSpPr/>
            <p:nvPr/>
          </p:nvSpPr>
          <p:spPr>
            <a:xfrm>
              <a:off x="-59017807" y="963819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" name="Ellipse 224">
              <a:extLst>
                <a:ext uri="{FF2B5EF4-FFF2-40B4-BE49-F238E27FC236}">
                  <a16:creationId xmlns:a16="http://schemas.microsoft.com/office/drawing/2014/main" id="{29CD2689-17BD-CDAF-D60C-9ECDB9F5C6E4}"/>
                </a:ext>
              </a:extLst>
            </p:cNvPr>
            <p:cNvSpPr/>
            <p:nvPr/>
          </p:nvSpPr>
          <p:spPr>
            <a:xfrm>
              <a:off x="-59794879" y="963819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" name="Ellipse 225">
              <a:extLst>
                <a:ext uri="{FF2B5EF4-FFF2-40B4-BE49-F238E27FC236}">
                  <a16:creationId xmlns:a16="http://schemas.microsoft.com/office/drawing/2014/main" id="{6DD7826F-646C-F3B1-0431-E69AFBA737C4}"/>
                </a:ext>
              </a:extLst>
            </p:cNvPr>
            <p:cNvSpPr/>
            <p:nvPr/>
          </p:nvSpPr>
          <p:spPr>
            <a:xfrm>
              <a:off x="-62671318" y="492625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" name="Ellipse 226">
              <a:extLst>
                <a:ext uri="{FF2B5EF4-FFF2-40B4-BE49-F238E27FC236}">
                  <a16:creationId xmlns:a16="http://schemas.microsoft.com/office/drawing/2014/main" id="{82CC20FD-D810-06B4-2768-7D2171A31320}"/>
                </a:ext>
              </a:extLst>
            </p:cNvPr>
            <p:cNvSpPr/>
            <p:nvPr/>
          </p:nvSpPr>
          <p:spPr>
            <a:xfrm>
              <a:off x="-60416956" y="963819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" name="Ellipse 227">
              <a:extLst>
                <a:ext uri="{FF2B5EF4-FFF2-40B4-BE49-F238E27FC236}">
                  <a16:creationId xmlns:a16="http://schemas.microsoft.com/office/drawing/2014/main" id="{18B1CD8D-2430-DCFA-7A40-484F3E348D54}"/>
                </a:ext>
              </a:extLst>
            </p:cNvPr>
            <p:cNvSpPr/>
            <p:nvPr/>
          </p:nvSpPr>
          <p:spPr>
            <a:xfrm>
              <a:off x="-61194028" y="963819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" name="Ellipse 228">
              <a:extLst>
                <a:ext uri="{FF2B5EF4-FFF2-40B4-BE49-F238E27FC236}">
                  <a16:creationId xmlns:a16="http://schemas.microsoft.com/office/drawing/2014/main" id="{446364A3-6CC0-8141-9152-27BE765EF715}"/>
                </a:ext>
              </a:extLst>
            </p:cNvPr>
            <p:cNvSpPr/>
            <p:nvPr/>
          </p:nvSpPr>
          <p:spPr>
            <a:xfrm>
              <a:off x="-61660625" y="963860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" name="Ellipse 229">
              <a:extLst>
                <a:ext uri="{FF2B5EF4-FFF2-40B4-BE49-F238E27FC236}">
                  <a16:creationId xmlns:a16="http://schemas.microsoft.com/office/drawing/2014/main" id="{60E069FA-1517-AA16-E86B-4618628406D4}"/>
                </a:ext>
              </a:extLst>
            </p:cNvPr>
            <p:cNvSpPr/>
            <p:nvPr/>
          </p:nvSpPr>
          <p:spPr>
            <a:xfrm>
              <a:off x="-62204721" y="492585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" name="Ellipse 230">
              <a:extLst>
                <a:ext uri="{FF2B5EF4-FFF2-40B4-BE49-F238E27FC236}">
                  <a16:creationId xmlns:a16="http://schemas.microsoft.com/office/drawing/2014/main" id="{B8E43B60-8006-8781-07C3-263381D97D69}"/>
                </a:ext>
              </a:extLst>
            </p:cNvPr>
            <p:cNvSpPr/>
            <p:nvPr/>
          </p:nvSpPr>
          <p:spPr>
            <a:xfrm>
              <a:off x="-59095305" y="600318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" name="Ellipse 231">
              <a:extLst>
                <a:ext uri="{FF2B5EF4-FFF2-40B4-BE49-F238E27FC236}">
                  <a16:creationId xmlns:a16="http://schemas.microsoft.com/office/drawing/2014/main" id="{2D32F7F3-277D-4AC1-3565-AE724CC3A367}"/>
                </a:ext>
              </a:extLst>
            </p:cNvPr>
            <p:cNvSpPr/>
            <p:nvPr/>
          </p:nvSpPr>
          <p:spPr>
            <a:xfrm>
              <a:off x="-58317749" y="950358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" name="Ellipse 232">
              <a:extLst>
                <a:ext uri="{FF2B5EF4-FFF2-40B4-BE49-F238E27FC236}">
                  <a16:creationId xmlns:a16="http://schemas.microsoft.com/office/drawing/2014/main" id="{85720D83-9AB1-0F53-AE1A-FDCAA8FB5678}"/>
                </a:ext>
              </a:extLst>
            </p:cNvPr>
            <p:cNvSpPr/>
            <p:nvPr/>
          </p:nvSpPr>
          <p:spPr>
            <a:xfrm>
              <a:off x="-58784347" y="600309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" name="Ellipse 233">
              <a:extLst>
                <a:ext uri="{FF2B5EF4-FFF2-40B4-BE49-F238E27FC236}">
                  <a16:creationId xmlns:a16="http://schemas.microsoft.com/office/drawing/2014/main" id="{69642F9A-1C10-6822-E798-5BA74524AB2B}"/>
                </a:ext>
              </a:extLst>
            </p:cNvPr>
            <p:cNvSpPr/>
            <p:nvPr/>
          </p:nvSpPr>
          <p:spPr>
            <a:xfrm>
              <a:off x="-58629029" y="600318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" name="Ellipse 234">
              <a:extLst>
                <a:ext uri="{FF2B5EF4-FFF2-40B4-BE49-F238E27FC236}">
                  <a16:creationId xmlns:a16="http://schemas.microsoft.com/office/drawing/2014/main" id="{E182A4BC-3D74-930C-7812-34B478BAF0D1}"/>
                </a:ext>
              </a:extLst>
            </p:cNvPr>
            <p:cNvSpPr/>
            <p:nvPr/>
          </p:nvSpPr>
          <p:spPr>
            <a:xfrm>
              <a:off x="-58628707" y="950366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" name="Ellipse 235">
              <a:extLst>
                <a:ext uri="{FF2B5EF4-FFF2-40B4-BE49-F238E27FC236}">
                  <a16:creationId xmlns:a16="http://schemas.microsoft.com/office/drawing/2014/main" id="{12CB9EAC-30AB-9DC1-8833-6F7084D7A815}"/>
                </a:ext>
              </a:extLst>
            </p:cNvPr>
            <p:cNvSpPr/>
            <p:nvPr/>
          </p:nvSpPr>
          <p:spPr>
            <a:xfrm>
              <a:off x="-61116449" y="600318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" name="Ellipse 236">
              <a:extLst>
                <a:ext uri="{FF2B5EF4-FFF2-40B4-BE49-F238E27FC236}">
                  <a16:creationId xmlns:a16="http://schemas.microsoft.com/office/drawing/2014/main" id="{9D1B621F-90A0-6702-A83A-8628A5A263D0}"/>
                </a:ext>
              </a:extLst>
            </p:cNvPr>
            <p:cNvSpPr/>
            <p:nvPr/>
          </p:nvSpPr>
          <p:spPr>
            <a:xfrm>
              <a:off x="-58784669" y="950366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" name="Ellipse 237">
              <a:extLst>
                <a:ext uri="{FF2B5EF4-FFF2-40B4-BE49-F238E27FC236}">
                  <a16:creationId xmlns:a16="http://schemas.microsoft.com/office/drawing/2014/main" id="{B441962B-AB3B-3680-50BF-486A0A72A3BB}"/>
                </a:ext>
              </a:extLst>
            </p:cNvPr>
            <p:cNvSpPr/>
            <p:nvPr/>
          </p:nvSpPr>
          <p:spPr>
            <a:xfrm>
              <a:off x="-59250864" y="950382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" name="Ellipse 238">
              <a:extLst>
                <a:ext uri="{FF2B5EF4-FFF2-40B4-BE49-F238E27FC236}">
                  <a16:creationId xmlns:a16="http://schemas.microsoft.com/office/drawing/2014/main" id="{7F0ECFCD-9FDA-E103-69F5-05DD8B22E0E1}"/>
                </a:ext>
              </a:extLst>
            </p:cNvPr>
            <p:cNvSpPr/>
            <p:nvPr/>
          </p:nvSpPr>
          <p:spPr>
            <a:xfrm>
              <a:off x="-61427487" y="600318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" name="Ellipse 239">
              <a:extLst>
                <a:ext uri="{FF2B5EF4-FFF2-40B4-BE49-F238E27FC236}">
                  <a16:creationId xmlns:a16="http://schemas.microsoft.com/office/drawing/2014/main" id="{D2AEF63F-FED5-AF63-CAFE-9130AF80CB07}"/>
                </a:ext>
              </a:extLst>
            </p:cNvPr>
            <p:cNvSpPr/>
            <p:nvPr/>
          </p:nvSpPr>
          <p:spPr>
            <a:xfrm>
              <a:off x="-62127223" y="613779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" name="Ellipse 240">
              <a:extLst>
                <a:ext uri="{FF2B5EF4-FFF2-40B4-BE49-F238E27FC236}">
                  <a16:creationId xmlns:a16="http://schemas.microsoft.com/office/drawing/2014/main" id="{816500E9-47A9-E94A-4916-BCD7AA0A3070}"/>
                </a:ext>
              </a:extLst>
            </p:cNvPr>
            <p:cNvSpPr/>
            <p:nvPr/>
          </p:nvSpPr>
          <p:spPr>
            <a:xfrm>
              <a:off x="-61582805" y="600318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" name="Ellipse 241">
              <a:extLst>
                <a:ext uri="{FF2B5EF4-FFF2-40B4-BE49-F238E27FC236}">
                  <a16:creationId xmlns:a16="http://schemas.microsoft.com/office/drawing/2014/main" id="{DE7DBB37-A5D8-384C-D6D1-3E32F3E3877F}"/>
                </a:ext>
              </a:extLst>
            </p:cNvPr>
            <p:cNvSpPr/>
            <p:nvPr/>
          </p:nvSpPr>
          <p:spPr>
            <a:xfrm>
              <a:off x="-59561822" y="950382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" name="Ellipse 242">
              <a:extLst>
                <a:ext uri="{FF2B5EF4-FFF2-40B4-BE49-F238E27FC236}">
                  <a16:creationId xmlns:a16="http://schemas.microsoft.com/office/drawing/2014/main" id="{E0099E53-85BD-AEAF-E441-F189B659A40B}"/>
                </a:ext>
              </a:extLst>
            </p:cNvPr>
            <p:cNvSpPr/>
            <p:nvPr/>
          </p:nvSpPr>
          <p:spPr>
            <a:xfrm>
              <a:off x="-61660464" y="613795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" name="Ellipse 243">
              <a:extLst>
                <a:ext uri="{FF2B5EF4-FFF2-40B4-BE49-F238E27FC236}">
                  <a16:creationId xmlns:a16="http://schemas.microsoft.com/office/drawing/2014/main" id="{C7C4E4DA-2C51-C9A2-F11C-D2B2A1F150E7}"/>
                </a:ext>
              </a:extLst>
            </p:cNvPr>
            <p:cNvSpPr/>
            <p:nvPr/>
          </p:nvSpPr>
          <p:spPr>
            <a:xfrm>
              <a:off x="-59716978" y="950358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" name="Ellipse 244">
              <a:extLst>
                <a:ext uri="{FF2B5EF4-FFF2-40B4-BE49-F238E27FC236}">
                  <a16:creationId xmlns:a16="http://schemas.microsoft.com/office/drawing/2014/main" id="{E6C08196-E7D4-BE90-ECF8-80B950A6BC10}"/>
                </a:ext>
              </a:extLst>
            </p:cNvPr>
            <p:cNvSpPr/>
            <p:nvPr/>
          </p:nvSpPr>
          <p:spPr>
            <a:xfrm>
              <a:off x="-61349426" y="613795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" name="Ellipse 245">
              <a:extLst>
                <a:ext uri="{FF2B5EF4-FFF2-40B4-BE49-F238E27FC236}">
                  <a16:creationId xmlns:a16="http://schemas.microsoft.com/office/drawing/2014/main" id="{CD055400-E1D5-658A-E9A1-567AA0A92D9A}"/>
                </a:ext>
              </a:extLst>
            </p:cNvPr>
            <p:cNvSpPr/>
            <p:nvPr/>
          </p:nvSpPr>
          <p:spPr>
            <a:xfrm>
              <a:off x="-60494614" y="950358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" name="Ellipse 246">
              <a:extLst>
                <a:ext uri="{FF2B5EF4-FFF2-40B4-BE49-F238E27FC236}">
                  <a16:creationId xmlns:a16="http://schemas.microsoft.com/office/drawing/2014/main" id="{402CE935-A413-E40B-EB0D-A0CC9509F541}"/>
                </a:ext>
              </a:extLst>
            </p:cNvPr>
            <p:cNvSpPr/>
            <p:nvPr/>
          </p:nvSpPr>
          <p:spPr>
            <a:xfrm>
              <a:off x="-60650013" y="950382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" name="Ellipse 247">
              <a:extLst>
                <a:ext uri="{FF2B5EF4-FFF2-40B4-BE49-F238E27FC236}">
                  <a16:creationId xmlns:a16="http://schemas.microsoft.com/office/drawing/2014/main" id="{B850260F-32E6-162D-E8BC-63E42A941D31}"/>
                </a:ext>
              </a:extLst>
            </p:cNvPr>
            <p:cNvSpPr/>
            <p:nvPr/>
          </p:nvSpPr>
          <p:spPr>
            <a:xfrm>
              <a:off x="-60882989" y="613787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9" name="Ellipse 248">
              <a:extLst>
                <a:ext uri="{FF2B5EF4-FFF2-40B4-BE49-F238E27FC236}">
                  <a16:creationId xmlns:a16="http://schemas.microsoft.com/office/drawing/2014/main" id="{A748AB80-32FA-976B-64E7-86823614FC8F}"/>
                </a:ext>
              </a:extLst>
            </p:cNvPr>
            <p:cNvSpPr/>
            <p:nvPr/>
          </p:nvSpPr>
          <p:spPr>
            <a:xfrm>
              <a:off x="-60960970" y="950382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" name="Ellipse 249">
              <a:extLst>
                <a:ext uri="{FF2B5EF4-FFF2-40B4-BE49-F238E27FC236}">
                  <a16:creationId xmlns:a16="http://schemas.microsoft.com/office/drawing/2014/main" id="{9F5BB57C-DBB6-1866-425A-5A02CD42C144}"/>
                </a:ext>
              </a:extLst>
            </p:cNvPr>
            <p:cNvSpPr/>
            <p:nvPr/>
          </p:nvSpPr>
          <p:spPr>
            <a:xfrm>
              <a:off x="-60571951" y="613779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1" name="Ellipse 250">
              <a:extLst>
                <a:ext uri="{FF2B5EF4-FFF2-40B4-BE49-F238E27FC236}">
                  <a16:creationId xmlns:a16="http://schemas.microsoft.com/office/drawing/2014/main" id="{E430816C-2E18-B8D8-73B4-2618E7459B93}"/>
                </a:ext>
              </a:extLst>
            </p:cNvPr>
            <p:cNvSpPr/>
            <p:nvPr/>
          </p:nvSpPr>
          <p:spPr>
            <a:xfrm>
              <a:off x="-61427165" y="950366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" name="Ellipse 251">
              <a:extLst>
                <a:ext uri="{FF2B5EF4-FFF2-40B4-BE49-F238E27FC236}">
                  <a16:creationId xmlns:a16="http://schemas.microsoft.com/office/drawing/2014/main" id="{545C2E6C-CFE0-8A4F-31FC-7752DEE59398}"/>
                </a:ext>
              </a:extLst>
            </p:cNvPr>
            <p:cNvSpPr/>
            <p:nvPr/>
          </p:nvSpPr>
          <p:spPr>
            <a:xfrm>
              <a:off x="-60261316" y="613795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3" name="Ellipse 252">
              <a:extLst>
                <a:ext uri="{FF2B5EF4-FFF2-40B4-BE49-F238E27FC236}">
                  <a16:creationId xmlns:a16="http://schemas.microsoft.com/office/drawing/2014/main" id="{5F7135B4-3DA2-27DD-957B-04560EA03754}"/>
                </a:ext>
              </a:extLst>
            </p:cNvPr>
            <p:cNvSpPr/>
            <p:nvPr/>
          </p:nvSpPr>
          <p:spPr>
            <a:xfrm>
              <a:off x="-61583127" y="950366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" name="Ellipse 253">
              <a:extLst>
                <a:ext uri="{FF2B5EF4-FFF2-40B4-BE49-F238E27FC236}">
                  <a16:creationId xmlns:a16="http://schemas.microsoft.com/office/drawing/2014/main" id="{7B1BB3DB-2F0C-CBDC-DCF8-001629E712CB}"/>
                </a:ext>
              </a:extLst>
            </p:cNvPr>
            <p:cNvSpPr/>
            <p:nvPr/>
          </p:nvSpPr>
          <p:spPr>
            <a:xfrm>
              <a:off x="-61894085" y="950358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" name="Ellipse 254">
              <a:extLst>
                <a:ext uri="{FF2B5EF4-FFF2-40B4-BE49-F238E27FC236}">
                  <a16:creationId xmlns:a16="http://schemas.microsoft.com/office/drawing/2014/main" id="{79B8FB78-5E72-268B-DA5A-60CEDBCF06C9}"/>
                </a:ext>
              </a:extLst>
            </p:cNvPr>
            <p:cNvSpPr/>
            <p:nvPr/>
          </p:nvSpPr>
          <p:spPr>
            <a:xfrm>
              <a:off x="-62049161" y="950382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" name="Ellipse 255">
              <a:extLst>
                <a:ext uri="{FF2B5EF4-FFF2-40B4-BE49-F238E27FC236}">
                  <a16:creationId xmlns:a16="http://schemas.microsoft.com/office/drawing/2014/main" id="{0E404603-942A-8AF4-9EEE-C00618BCCABC}"/>
                </a:ext>
              </a:extLst>
            </p:cNvPr>
            <p:cNvSpPr/>
            <p:nvPr/>
          </p:nvSpPr>
          <p:spPr>
            <a:xfrm>
              <a:off x="-59639803" y="613779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" name="Ellipse 256">
              <a:extLst>
                <a:ext uri="{FF2B5EF4-FFF2-40B4-BE49-F238E27FC236}">
                  <a16:creationId xmlns:a16="http://schemas.microsoft.com/office/drawing/2014/main" id="{99313A52-6B08-850A-7A43-3F17CC293B09}"/>
                </a:ext>
              </a:extLst>
            </p:cNvPr>
            <p:cNvSpPr/>
            <p:nvPr/>
          </p:nvSpPr>
          <p:spPr>
            <a:xfrm>
              <a:off x="-62438181" y="506079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" name="Ellipse 257">
              <a:extLst>
                <a:ext uri="{FF2B5EF4-FFF2-40B4-BE49-F238E27FC236}">
                  <a16:creationId xmlns:a16="http://schemas.microsoft.com/office/drawing/2014/main" id="{FFD15048-F11E-AE96-D66F-AC87FC0F79BB}"/>
                </a:ext>
              </a:extLst>
            </p:cNvPr>
            <p:cNvSpPr/>
            <p:nvPr/>
          </p:nvSpPr>
          <p:spPr>
            <a:xfrm>
              <a:off x="-59328845" y="613787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" name="Ellipse 258">
              <a:extLst>
                <a:ext uri="{FF2B5EF4-FFF2-40B4-BE49-F238E27FC236}">
                  <a16:creationId xmlns:a16="http://schemas.microsoft.com/office/drawing/2014/main" id="{D4AB338A-7410-9C5C-49AD-3CD871782209}"/>
                </a:ext>
              </a:extLst>
            </p:cNvPr>
            <p:cNvSpPr/>
            <p:nvPr/>
          </p:nvSpPr>
          <p:spPr>
            <a:xfrm>
              <a:off x="-62282218" y="506079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" name="Ellipse 259">
              <a:extLst>
                <a:ext uri="{FF2B5EF4-FFF2-40B4-BE49-F238E27FC236}">
                  <a16:creationId xmlns:a16="http://schemas.microsoft.com/office/drawing/2014/main" id="{9010EE13-DCA2-728A-2075-A7A22A85969E}"/>
                </a:ext>
              </a:extLst>
            </p:cNvPr>
            <p:cNvSpPr/>
            <p:nvPr/>
          </p:nvSpPr>
          <p:spPr>
            <a:xfrm>
              <a:off x="-58862167" y="613795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" name="Ellipse 260">
              <a:extLst>
                <a:ext uri="{FF2B5EF4-FFF2-40B4-BE49-F238E27FC236}">
                  <a16:creationId xmlns:a16="http://schemas.microsoft.com/office/drawing/2014/main" id="{DB48DA43-232D-E2FA-C74B-61CF0031B10C}"/>
                </a:ext>
              </a:extLst>
            </p:cNvPr>
            <p:cNvSpPr/>
            <p:nvPr/>
          </p:nvSpPr>
          <p:spPr>
            <a:xfrm>
              <a:off x="-58551370" y="936912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2" name="Ellipse 261">
              <a:extLst>
                <a:ext uri="{FF2B5EF4-FFF2-40B4-BE49-F238E27FC236}">
                  <a16:creationId xmlns:a16="http://schemas.microsoft.com/office/drawing/2014/main" id="{84ED259A-6001-2ADA-B12B-8003AEE0851E}"/>
                </a:ext>
              </a:extLst>
            </p:cNvPr>
            <p:cNvSpPr/>
            <p:nvPr/>
          </p:nvSpPr>
          <p:spPr>
            <a:xfrm>
              <a:off x="-58551129" y="613795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3" name="Ellipse 262">
              <a:extLst>
                <a:ext uri="{FF2B5EF4-FFF2-40B4-BE49-F238E27FC236}">
                  <a16:creationId xmlns:a16="http://schemas.microsoft.com/office/drawing/2014/main" id="{05363D8E-52DD-A5AE-7F02-B3A7DFF845EA}"/>
                </a:ext>
              </a:extLst>
            </p:cNvPr>
            <p:cNvSpPr/>
            <p:nvPr/>
          </p:nvSpPr>
          <p:spPr>
            <a:xfrm>
              <a:off x="-58862167" y="936912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4" name="Ellipse 263">
              <a:extLst>
                <a:ext uri="{FF2B5EF4-FFF2-40B4-BE49-F238E27FC236}">
                  <a16:creationId xmlns:a16="http://schemas.microsoft.com/office/drawing/2014/main" id="{137DD917-3DBB-77AB-70A8-1EAB6129FDFA}"/>
                </a:ext>
              </a:extLst>
            </p:cNvPr>
            <p:cNvSpPr/>
            <p:nvPr/>
          </p:nvSpPr>
          <p:spPr>
            <a:xfrm>
              <a:off x="-61971261" y="506087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5" name="Ellipse 264">
              <a:extLst>
                <a:ext uri="{FF2B5EF4-FFF2-40B4-BE49-F238E27FC236}">
                  <a16:creationId xmlns:a16="http://schemas.microsoft.com/office/drawing/2014/main" id="{142C0FA7-983A-1607-B800-AABE00F3E281}"/>
                </a:ext>
              </a:extLst>
            </p:cNvPr>
            <p:cNvSpPr/>
            <p:nvPr/>
          </p:nvSpPr>
          <p:spPr>
            <a:xfrm>
              <a:off x="-60416875" y="506071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6" name="Ellipse 265">
              <a:extLst>
                <a:ext uri="{FF2B5EF4-FFF2-40B4-BE49-F238E27FC236}">
                  <a16:creationId xmlns:a16="http://schemas.microsoft.com/office/drawing/2014/main" id="{5B2E0414-2B43-D4EB-F8A6-1638DDE18DF8}"/>
                </a:ext>
              </a:extLst>
            </p:cNvPr>
            <p:cNvSpPr/>
            <p:nvPr/>
          </p:nvSpPr>
          <p:spPr>
            <a:xfrm>
              <a:off x="-59950519" y="936912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" name="Ellipse 266">
              <a:extLst>
                <a:ext uri="{FF2B5EF4-FFF2-40B4-BE49-F238E27FC236}">
                  <a16:creationId xmlns:a16="http://schemas.microsoft.com/office/drawing/2014/main" id="{2B447024-D400-95FE-418C-EFBA44467BAC}"/>
                </a:ext>
              </a:extLst>
            </p:cNvPr>
            <p:cNvSpPr/>
            <p:nvPr/>
          </p:nvSpPr>
          <p:spPr>
            <a:xfrm>
              <a:off x="-60261316" y="936912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8" name="Ellipse 267">
              <a:extLst>
                <a:ext uri="{FF2B5EF4-FFF2-40B4-BE49-F238E27FC236}">
                  <a16:creationId xmlns:a16="http://schemas.microsoft.com/office/drawing/2014/main" id="{381B45E8-A01E-FA6B-F309-040C4D6574E6}"/>
                </a:ext>
              </a:extLst>
            </p:cNvPr>
            <p:cNvSpPr/>
            <p:nvPr/>
          </p:nvSpPr>
          <p:spPr>
            <a:xfrm>
              <a:off x="-59794960" y="506079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9" name="Ellipse 268">
              <a:extLst>
                <a:ext uri="{FF2B5EF4-FFF2-40B4-BE49-F238E27FC236}">
                  <a16:creationId xmlns:a16="http://schemas.microsoft.com/office/drawing/2014/main" id="{79FBF308-D9AE-E20C-D4FD-006234D6420F}"/>
                </a:ext>
              </a:extLst>
            </p:cNvPr>
            <p:cNvSpPr/>
            <p:nvPr/>
          </p:nvSpPr>
          <p:spPr>
            <a:xfrm>
              <a:off x="-61349668" y="936912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0" name="Ellipse 269">
              <a:extLst>
                <a:ext uri="{FF2B5EF4-FFF2-40B4-BE49-F238E27FC236}">
                  <a16:creationId xmlns:a16="http://schemas.microsoft.com/office/drawing/2014/main" id="{44E0D356-BE03-FF17-FBDD-0CE8788C69BF}"/>
                </a:ext>
              </a:extLst>
            </p:cNvPr>
            <p:cNvSpPr/>
            <p:nvPr/>
          </p:nvSpPr>
          <p:spPr>
            <a:xfrm>
              <a:off x="-61660464" y="936912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1" name="Ellipse 270">
              <a:extLst>
                <a:ext uri="{FF2B5EF4-FFF2-40B4-BE49-F238E27FC236}">
                  <a16:creationId xmlns:a16="http://schemas.microsoft.com/office/drawing/2014/main" id="{13C8CC8E-1AB8-ACDE-7A4B-821E4DA3BAB8}"/>
                </a:ext>
              </a:extLst>
            </p:cNvPr>
            <p:cNvSpPr/>
            <p:nvPr/>
          </p:nvSpPr>
          <p:spPr>
            <a:xfrm>
              <a:off x="-59172802" y="506079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2" name="Ellipse 271">
              <a:extLst>
                <a:ext uri="{FF2B5EF4-FFF2-40B4-BE49-F238E27FC236}">
                  <a16:creationId xmlns:a16="http://schemas.microsoft.com/office/drawing/2014/main" id="{1FD74ECB-8291-D664-D7C9-EADFBD9A1CD8}"/>
                </a:ext>
              </a:extLst>
            </p:cNvPr>
            <p:cNvSpPr/>
            <p:nvPr/>
          </p:nvSpPr>
          <p:spPr>
            <a:xfrm>
              <a:off x="-57851635" y="923435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3" name="Ellipse 272">
              <a:extLst>
                <a:ext uri="{FF2B5EF4-FFF2-40B4-BE49-F238E27FC236}">
                  <a16:creationId xmlns:a16="http://schemas.microsoft.com/office/drawing/2014/main" id="{BA3C22F0-5599-9853-032B-809645FE0DCE}"/>
                </a:ext>
              </a:extLst>
            </p:cNvPr>
            <p:cNvSpPr/>
            <p:nvPr/>
          </p:nvSpPr>
          <p:spPr>
            <a:xfrm>
              <a:off x="-58162593" y="923443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4" name="Ellipse 273">
              <a:extLst>
                <a:ext uri="{FF2B5EF4-FFF2-40B4-BE49-F238E27FC236}">
                  <a16:creationId xmlns:a16="http://schemas.microsoft.com/office/drawing/2014/main" id="{2D8B882A-5F66-4CB3-98D3-CC67923E4093}"/>
                </a:ext>
              </a:extLst>
            </p:cNvPr>
            <p:cNvSpPr/>
            <p:nvPr/>
          </p:nvSpPr>
          <p:spPr>
            <a:xfrm>
              <a:off x="-58318072" y="923475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5" name="Ellipse 274">
              <a:extLst>
                <a:ext uri="{FF2B5EF4-FFF2-40B4-BE49-F238E27FC236}">
                  <a16:creationId xmlns:a16="http://schemas.microsoft.com/office/drawing/2014/main" id="{6B49C8D5-676B-9229-228C-C98F0B483AC8}"/>
                </a:ext>
              </a:extLst>
            </p:cNvPr>
            <p:cNvSpPr/>
            <p:nvPr/>
          </p:nvSpPr>
          <p:spPr>
            <a:xfrm>
              <a:off x="-58784347" y="923459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" name="Ellipse 275">
              <a:extLst>
                <a:ext uri="{FF2B5EF4-FFF2-40B4-BE49-F238E27FC236}">
                  <a16:creationId xmlns:a16="http://schemas.microsoft.com/office/drawing/2014/main" id="{CEFF66BF-E7A8-DD16-5009-0E765271ED3A}"/>
                </a:ext>
              </a:extLst>
            </p:cNvPr>
            <p:cNvSpPr/>
            <p:nvPr/>
          </p:nvSpPr>
          <p:spPr>
            <a:xfrm>
              <a:off x="-59095385" y="923475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7" name="Ellipse 276">
              <a:extLst>
                <a:ext uri="{FF2B5EF4-FFF2-40B4-BE49-F238E27FC236}">
                  <a16:creationId xmlns:a16="http://schemas.microsoft.com/office/drawing/2014/main" id="{404E337C-2AD7-1B6B-4CDC-966A6F4966E1}"/>
                </a:ext>
              </a:extLst>
            </p:cNvPr>
            <p:cNvSpPr/>
            <p:nvPr/>
          </p:nvSpPr>
          <p:spPr>
            <a:xfrm>
              <a:off x="-59250784" y="923435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8" name="Ellipse 277">
              <a:extLst>
                <a:ext uri="{FF2B5EF4-FFF2-40B4-BE49-F238E27FC236}">
                  <a16:creationId xmlns:a16="http://schemas.microsoft.com/office/drawing/2014/main" id="{E17ECFF2-A2EA-21DC-BE07-43A619F82B46}"/>
                </a:ext>
              </a:extLst>
            </p:cNvPr>
            <p:cNvSpPr/>
            <p:nvPr/>
          </p:nvSpPr>
          <p:spPr>
            <a:xfrm>
              <a:off x="-62515678" y="519540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9" name="Ellipse 278">
              <a:extLst>
                <a:ext uri="{FF2B5EF4-FFF2-40B4-BE49-F238E27FC236}">
                  <a16:creationId xmlns:a16="http://schemas.microsoft.com/office/drawing/2014/main" id="{858EFABF-F929-189B-3FD9-E06996A22336}"/>
                </a:ext>
              </a:extLst>
            </p:cNvPr>
            <p:cNvSpPr/>
            <p:nvPr/>
          </p:nvSpPr>
          <p:spPr>
            <a:xfrm>
              <a:off x="-59561741" y="923443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0" name="Ellipse 279">
              <a:extLst>
                <a:ext uri="{FF2B5EF4-FFF2-40B4-BE49-F238E27FC236}">
                  <a16:creationId xmlns:a16="http://schemas.microsoft.com/office/drawing/2014/main" id="{B72B464F-F38A-CABF-EFCE-4716FBAE49E0}"/>
                </a:ext>
              </a:extLst>
            </p:cNvPr>
            <p:cNvSpPr/>
            <p:nvPr/>
          </p:nvSpPr>
          <p:spPr>
            <a:xfrm>
              <a:off x="-59717220" y="923475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1" name="Ellipse 280">
              <a:extLst>
                <a:ext uri="{FF2B5EF4-FFF2-40B4-BE49-F238E27FC236}">
                  <a16:creationId xmlns:a16="http://schemas.microsoft.com/office/drawing/2014/main" id="{B516B3FC-2135-2328-AA1A-3440AA073BC3}"/>
                </a:ext>
              </a:extLst>
            </p:cNvPr>
            <p:cNvSpPr/>
            <p:nvPr/>
          </p:nvSpPr>
          <p:spPr>
            <a:xfrm>
              <a:off x="-60494534" y="923475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2" name="Ellipse 281">
              <a:extLst>
                <a:ext uri="{FF2B5EF4-FFF2-40B4-BE49-F238E27FC236}">
                  <a16:creationId xmlns:a16="http://schemas.microsoft.com/office/drawing/2014/main" id="{34F25018-C125-5DBF-AD03-596B2A12FA63}"/>
                </a:ext>
              </a:extLst>
            </p:cNvPr>
            <p:cNvSpPr/>
            <p:nvPr/>
          </p:nvSpPr>
          <p:spPr>
            <a:xfrm>
              <a:off x="-60650093" y="923443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3" name="Ellipse 282">
              <a:extLst>
                <a:ext uri="{FF2B5EF4-FFF2-40B4-BE49-F238E27FC236}">
                  <a16:creationId xmlns:a16="http://schemas.microsoft.com/office/drawing/2014/main" id="{AD7535F5-44AF-A3A5-2090-7DECF3430CE8}"/>
                </a:ext>
              </a:extLst>
            </p:cNvPr>
            <p:cNvSpPr/>
            <p:nvPr/>
          </p:nvSpPr>
          <p:spPr>
            <a:xfrm>
              <a:off x="-60961051" y="923435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4" name="Ellipse 283">
              <a:extLst>
                <a:ext uri="{FF2B5EF4-FFF2-40B4-BE49-F238E27FC236}">
                  <a16:creationId xmlns:a16="http://schemas.microsoft.com/office/drawing/2014/main" id="{CCE4A0C2-6D42-DB53-EF0D-A42994627396}"/>
                </a:ext>
              </a:extLst>
            </p:cNvPr>
            <p:cNvSpPr/>
            <p:nvPr/>
          </p:nvSpPr>
          <p:spPr>
            <a:xfrm>
              <a:off x="-61116369" y="923475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5" name="Ellipse 284">
              <a:extLst>
                <a:ext uri="{FF2B5EF4-FFF2-40B4-BE49-F238E27FC236}">
                  <a16:creationId xmlns:a16="http://schemas.microsoft.com/office/drawing/2014/main" id="{85837DD2-3E3D-70DE-C962-F6A8CB432997}"/>
                </a:ext>
              </a:extLst>
            </p:cNvPr>
            <p:cNvSpPr/>
            <p:nvPr/>
          </p:nvSpPr>
          <p:spPr>
            <a:xfrm>
              <a:off x="-61427326" y="923459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" name="Ellipse 285">
              <a:extLst>
                <a:ext uri="{FF2B5EF4-FFF2-40B4-BE49-F238E27FC236}">
                  <a16:creationId xmlns:a16="http://schemas.microsoft.com/office/drawing/2014/main" id="{9061476A-B950-4B7B-2B7E-1427071D6F86}"/>
                </a:ext>
              </a:extLst>
            </p:cNvPr>
            <p:cNvSpPr/>
            <p:nvPr/>
          </p:nvSpPr>
          <p:spPr>
            <a:xfrm>
              <a:off x="-61893682" y="923475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7" name="Ellipse 286">
              <a:extLst>
                <a:ext uri="{FF2B5EF4-FFF2-40B4-BE49-F238E27FC236}">
                  <a16:creationId xmlns:a16="http://schemas.microsoft.com/office/drawing/2014/main" id="{3716ACD8-A077-6C0A-9EBC-409C680DE2AC}"/>
                </a:ext>
              </a:extLst>
            </p:cNvPr>
            <p:cNvSpPr/>
            <p:nvPr/>
          </p:nvSpPr>
          <p:spPr>
            <a:xfrm>
              <a:off x="-62049242" y="923443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8" name="Ellipse 287">
              <a:extLst>
                <a:ext uri="{FF2B5EF4-FFF2-40B4-BE49-F238E27FC236}">
                  <a16:creationId xmlns:a16="http://schemas.microsoft.com/office/drawing/2014/main" id="{1F64F8B3-589E-238B-04DA-5B7479C46880}"/>
                </a:ext>
              </a:extLst>
            </p:cNvPr>
            <p:cNvSpPr/>
            <p:nvPr/>
          </p:nvSpPr>
          <p:spPr>
            <a:xfrm>
              <a:off x="-62204882" y="519540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9" name="Ellipse 288">
              <a:extLst>
                <a:ext uri="{FF2B5EF4-FFF2-40B4-BE49-F238E27FC236}">
                  <a16:creationId xmlns:a16="http://schemas.microsoft.com/office/drawing/2014/main" id="{66B1609D-DDDD-E557-56C9-5284F5AB47DD}"/>
                </a:ext>
              </a:extLst>
            </p:cNvPr>
            <p:cNvSpPr/>
            <p:nvPr/>
          </p:nvSpPr>
          <p:spPr>
            <a:xfrm>
              <a:off x="-62360199" y="923435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0" name="Ellipse 289">
              <a:extLst>
                <a:ext uri="{FF2B5EF4-FFF2-40B4-BE49-F238E27FC236}">
                  <a16:creationId xmlns:a16="http://schemas.microsoft.com/office/drawing/2014/main" id="{8A036A2B-2056-C6DD-3B4B-80B69726A4E4}"/>
                </a:ext>
              </a:extLst>
            </p:cNvPr>
            <p:cNvSpPr/>
            <p:nvPr/>
          </p:nvSpPr>
          <p:spPr>
            <a:xfrm>
              <a:off x="-58240252" y="909973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1" name="Ellipse 290">
              <a:extLst>
                <a:ext uri="{FF2B5EF4-FFF2-40B4-BE49-F238E27FC236}">
                  <a16:creationId xmlns:a16="http://schemas.microsoft.com/office/drawing/2014/main" id="{DDD3B444-303C-3B58-C0D8-D922462AAE9C}"/>
                </a:ext>
              </a:extLst>
            </p:cNvPr>
            <p:cNvSpPr/>
            <p:nvPr/>
          </p:nvSpPr>
          <p:spPr>
            <a:xfrm>
              <a:off x="-59794879" y="909997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2" name="Ellipse 291">
              <a:extLst>
                <a:ext uri="{FF2B5EF4-FFF2-40B4-BE49-F238E27FC236}">
                  <a16:creationId xmlns:a16="http://schemas.microsoft.com/office/drawing/2014/main" id="{64697252-E7FA-1EFC-42C9-DFAD623B327C}"/>
                </a:ext>
              </a:extLst>
            </p:cNvPr>
            <p:cNvSpPr/>
            <p:nvPr/>
          </p:nvSpPr>
          <p:spPr>
            <a:xfrm>
              <a:off x="-59950438" y="909949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3" name="Ellipse 292">
              <a:extLst>
                <a:ext uri="{FF2B5EF4-FFF2-40B4-BE49-F238E27FC236}">
                  <a16:creationId xmlns:a16="http://schemas.microsoft.com/office/drawing/2014/main" id="{5B74E032-CBE6-E6DD-EC66-A91EE57F08AA}"/>
                </a:ext>
              </a:extLst>
            </p:cNvPr>
            <p:cNvSpPr/>
            <p:nvPr/>
          </p:nvSpPr>
          <p:spPr>
            <a:xfrm>
              <a:off x="-60105917" y="909989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4" name="Ellipse 293">
              <a:extLst>
                <a:ext uri="{FF2B5EF4-FFF2-40B4-BE49-F238E27FC236}">
                  <a16:creationId xmlns:a16="http://schemas.microsoft.com/office/drawing/2014/main" id="{EEF323E4-7A19-D010-FA44-6DB2477A7ADA}"/>
                </a:ext>
              </a:extLst>
            </p:cNvPr>
            <p:cNvSpPr/>
            <p:nvPr/>
          </p:nvSpPr>
          <p:spPr>
            <a:xfrm>
              <a:off x="-60261316" y="909949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5" name="Ellipse 294">
              <a:extLst>
                <a:ext uri="{FF2B5EF4-FFF2-40B4-BE49-F238E27FC236}">
                  <a16:creationId xmlns:a16="http://schemas.microsoft.com/office/drawing/2014/main" id="{212AEA7C-9A27-2C17-656A-0F026684391C}"/>
                </a:ext>
              </a:extLst>
            </p:cNvPr>
            <p:cNvSpPr/>
            <p:nvPr/>
          </p:nvSpPr>
          <p:spPr>
            <a:xfrm>
              <a:off x="-60416875" y="909997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6" name="Ellipse 295">
              <a:extLst>
                <a:ext uri="{FF2B5EF4-FFF2-40B4-BE49-F238E27FC236}">
                  <a16:creationId xmlns:a16="http://schemas.microsoft.com/office/drawing/2014/main" id="{45A7010E-DA1E-E86D-85FE-E00D8F62D40D}"/>
                </a:ext>
              </a:extLst>
            </p:cNvPr>
            <p:cNvSpPr/>
            <p:nvPr/>
          </p:nvSpPr>
          <p:spPr>
            <a:xfrm>
              <a:off x="-61038710" y="909981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" name="Ellipse 296">
              <a:extLst>
                <a:ext uri="{FF2B5EF4-FFF2-40B4-BE49-F238E27FC236}">
                  <a16:creationId xmlns:a16="http://schemas.microsoft.com/office/drawing/2014/main" id="{183C6B37-D83B-5180-5946-392D67E8CEFB}"/>
                </a:ext>
              </a:extLst>
            </p:cNvPr>
            <p:cNvSpPr/>
            <p:nvPr/>
          </p:nvSpPr>
          <p:spPr>
            <a:xfrm>
              <a:off x="-61116530" y="519540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" name="Ellipse 297">
              <a:extLst>
                <a:ext uri="{FF2B5EF4-FFF2-40B4-BE49-F238E27FC236}">
                  <a16:creationId xmlns:a16="http://schemas.microsoft.com/office/drawing/2014/main" id="{043F8D43-2DD7-E47F-2921-BD462F3A787C}"/>
                </a:ext>
              </a:extLst>
            </p:cNvPr>
            <p:cNvSpPr/>
            <p:nvPr/>
          </p:nvSpPr>
          <p:spPr>
            <a:xfrm>
              <a:off x="-61971422" y="909973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9" name="Ellipse 298">
              <a:extLst>
                <a:ext uri="{FF2B5EF4-FFF2-40B4-BE49-F238E27FC236}">
                  <a16:creationId xmlns:a16="http://schemas.microsoft.com/office/drawing/2014/main" id="{F38F4C7E-354B-C255-C651-1CC4AB0380CE}"/>
                </a:ext>
              </a:extLst>
            </p:cNvPr>
            <p:cNvSpPr/>
            <p:nvPr/>
          </p:nvSpPr>
          <p:spPr>
            <a:xfrm>
              <a:off x="-59095305" y="896512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0" name="Ellipse 299">
              <a:extLst>
                <a:ext uri="{FF2B5EF4-FFF2-40B4-BE49-F238E27FC236}">
                  <a16:creationId xmlns:a16="http://schemas.microsoft.com/office/drawing/2014/main" id="{E9115B29-E015-EFC9-D44A-5BC5C9AFC9D1}"/>
                </a:ext>
              </a:extLst>
            </p:cNvPr>
            <p:cNvSpPr/>
            <p:nvPr/>
          </p:nvSpPr>
          <p:spPr>
            <a:xfrm>
              <a:off x="-59717381" y="896512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1" name="Ellipse 300">
              <a:extLst>
                <a:ext uri="{FF2B5EF4-FFF2-40B4-BE49-F238E27FC236}">
                  <a16:creationId xmlns:a16="http://schemas.microsoft.com/office/drawing/2014/main" id="{DF0617E7-CE25-0CBE-1A0F-F6E7EE8EB7FB}"/>
                </a:ext>
              </a:extLst>
            </p:cNvPr>
            <p:cNvSpPr/>
            <p:nvPr/>
          </p:nvSpPr>
          <p:spPr>
            <a:xfrm>
              <a:off x="-60494453" y="896512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2" name="Ellipse 301">
              <a:extLst>
                <a:ext uri="{FF2B5EF4-FFF2-40B4-BE49-F238E27FC236}">
                  <a16:creationId xmlns:a16="http://schemas.microsoft.com/office/drawing/2014/main" id="{4BC0EB2A-EB6D-60F1-DF67-FFA251D0CB62}"/>
                </a:ext>
              </a:extLst>
            </p:cNvPr>
            <p:cNvSpPr/>
            <p:nvPr/>
          </p:nvSpPr>
          <p:spPr>
            <a:xfrm>
              <a:off x="-61116530" y="896512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3" name="Ellipse 302">
              <a:extLst>
                <a:ext uri="{FF2B5EF4-FFF2-40B4-BE49-F238E27FC236}">
                  <a16:creationId xmlns:a16="http://schemas.microsoft.com/office/drawing/2014/main" id="{D86386DF-CE01-DCD9-EFF1-D1AAC22F09EF}"/>
                </a:ext>
              </a:extLst>
            </p:cNvPr>
            <p:cNvSpPr/>
            <p:nvPr/>
          </p:nvSpPr>
          <p:spPr>
            <a:xfrm>
              <a:off x="-59095305" y="519540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4" name="Ellipse 303">
              <a:extLst>
                <a:ext uri="{FF2B5EF4-FFF2-40B4-BE49-F238E27FC236}">
                  <a16:creationId xmlns:a16="http://schemas.microsoft.com/office/drawing/2014/main" id="{887A0AF0-7C5D-B192-2E33-A3DCD976EA96}"/>
                </a:ext>
              </a:extLst>
            </p:cNvPr>
            <p:cNvSpPr/>
            <p:nvPr/>
          </p:nvSpPr>
          <p:spPr>
            <a:xfrm>
              <a:off x="-57929536" y="883050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5" name="Ellipse 304">
              <a:extLst>
                <a:ext uri="{FF2B5EF4-FFF2-40B4-BE49-F238E27FC236}">
                  <a16:creationId xmlns:a16="http://schemas.microsoft.com/office/drawing/2014/main" id="{9A41941F-4717-AD5C-6B8E-354168CF59B2}"/>
                </a:ext>
              </a:extLst>
            </p:cNvPr>
            <p:cNvSpPr/>
            <p:nvPr/>
          </p:nvSpPr>
          <p:spPr>
            <a:xfrm>
              <a:off x="-58551209" y="883074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6" name="Ellipse 305">
              <a:extLst>
                <a:ext uri="{FF2B5EF4-FFF2-40B4-BE49-F238E27FC236}">
                  <a16:creationId xmlns:a16="http://schemas.microsoft.com/office/drawing/2014/main" id="{C5B3C41C-A30B-1D69-D6FA-48610FE4EAC5}"/>
                </a:ext>
              </a:extLst>
            </p:cNvPr>
            <p:cNvSpPr/>
            <p:nvPr/>
          </p:nvSpPr>
          <p:spPr>
            <a:xfrm>
              <a:off x="-58706527" y="883042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" name="Ellipse 306">
              <a:extLst>
                <a:ext uri="{FF2B5EF4-FFF2-40B4-BE49-F238E27FC236}">
                  <a16:creationId xmlns:a16="http://schemas.microsoft.com/office/drawing/2014/main" id="{916C77DF-E876-9A97-A7CE-95C2DEA1DFA6}"/>
                </a:ext>
              </a:extLst>
            </p:cNvPr>
            <p:cNvSpPr/>
            <p:nvPr/>
          </p:nvSpPr>
          <p:spPr>
            <a:xfrm>
              <a:off x="-59017726" y="883042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" name="Ellipse 307">
              <a:extLst>
                <a:ext uri="{FF2B5EF4-FFF2-40B4-BE49-F238E27FC236}">
                  <a16:creationId xmlns:a16="http://schemas.microsoft.com/office/drawing/2014/main" id="{5B3D83BD-D248-3465-2082-1C3F602BD31C}"/>
                </a:ext>
              </a:extLst>
            </p:cNvPr>
            <p:cNvSpPr/>
            <p:nvPr/>
          </p:nvSpPr>
          <p:spPr>
            <a:xfrm>
              <a:off x="-59172802" y="883050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" name="Ellipse 308">
              <a:extLst>
                <a:ext uri="{FF2B5EF4-FFF2-40B4-BE49-F238E27FC236}">
                  <a16:creationId xmlns:a16="http://schemas.microsoft.com/office/drawing/2014/main" id="{3320F987-A165-969C-9AE7-000D6149990E}"/>
                </a:ext>
              </a:extLst>
            </p:cNvPr>
            <p:cNvSpPr/>
            <p:nvPr/>
          </p:nvSpPr>
          <p:spPr>
            <a:xfrm>
              <a:off x="-59794960" y="883042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" name="Ellipse 309">
              <a:extLst>
                <a:ext uri="{FF2B5EF4-FFF2-40B4-BE49-F238E27FC236}">
                  <a16:creationId xmlns:a16="http://schemas.microsoft.com/office/drawing/2014/main" id="{9971FB6F-A19D-F198-A64B-8FCC6DC745CD}"/>
                </a:ext>
              </a:extLst>
            </p:cNvPr>
            <p:cNvSpPr/>
            <p:nvPr/>
          </p:nvSpPr>
          <p:spPr>
            <a:xfrm>
              <a:off x="-60105917" y="883042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1" name="Ellipse 310">
              <a:extLst>
                <a:ext uri="{FF2B5EF4-FFF2-40B4-BE49-F238E27FC236}">
                  <a16:creationId xmlns:a16="http://schemas.microsoft.com/office/drawing/2014/main" id="{2486E252-9338-A12F-74B8-9825383808C0}"/>
                </a:ext>
              </a:extLst>
            </p:cNvPr>
            <p:cNvSpPr/>
            <p:nvPr/>
          </p:nvSpPr>
          <p:spPr>
            <a:xfrm>
              <a:off x="-62437858" y="533010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2" name="Ellipse 311">
              <a:extLst>
                <a:ext uri="{FF2B5EF4-FFF2-40B4-BE49-F238E27FC236}">
                  <a16:creationId xmlns:a16="http://schemas.microsoft.com/office/drawing/2014/main" id="{39BFEFC7-6590-DDC2-899B-223734EC559E}"/>
                </a:ext>
              </a:extLst>
            </p:cNvPr>
            <p:cNvSpPr/>
            <p:nvPr/>
          </p:nvSpPr>
          <p:spPr>
            <a:xfrm>
              <a:off x="-60416875" y="883042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3" name="Ellipse 312">
              <a:extLst>
                <a:ext uri="{FF2B5EF4-FFF2-40B4-BE49-F238E27FC236}">
                  <a16:creationId xmlns:a16="http://schemas.microsoft.com/office/drawing/2014/main" id="{9BAA8527-DE42-8809-7F0A-4953CFD1E8FB}"/>
                </a:ext>
              </a:extLst>
            </p:cNvPr>
            <p:cNvSpPr/>
            <p:nvPr/>
          </p:nvSpPr>
          <p:spPr>
            <a:xfrm>
              <a:off x="-61039032" y="883050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4" name="Ellipse 313">
              <a:extLst>
                <a:ext uri="{FF2B5EF4-FFF2-40B4-BE49-F238E27FC236}">
                  <a16:creationId xmlns:a16="http://schemas.microsoft.com/office/drawing/2014/main" id="{BE1CA5D5-6FEA-BC3B-FCBC-124433352B0F}"/>
                </a:ext>
              </a:extLst>
            </p:cNvPr>
            <p:cNvSpPr/>
            <p:nvPr/>
          </p:nvSpPr>
          <p:spPr>
            <a:xfrm>
              <a:off x="-61194108" y="883042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5" name="Ellipse 314">
              <a:extLst>
                <a:ext uri="{FF2B5EF4-FFF2-40B4-BE49-F238E27FC236}">
                  <a16:creationId xmlns:a16="http://schemas.microsoft.com/office/drawing/2014/main" id="{5BA4FDA4-A9D6-0318-C179-7873A6BBCAEC}"/>
                </a:ext>
              </a:extLst>
            </p:cNvPr>
            <p:cNvSpPr/>
            <p:nvPr/>
          </p:nvSpPr>
          <p:spPr>
            <a:xfrm>
              <a:off x="-61505227" y="883042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6" name="Ellipse 315">
              <a:extLst>
                <a:ext uri="{FF2B5EF4-FFF2-40B4-BE49-F238E27FC236}">
                  <a16:creationId xmlns:a16="http://schemas.microsoft.com/office/drawing/2014/main" id="{4FCBB1FB-9484-9C66-213F-FB942E3C0D76}"/>
                </a:ext>
              </a:extLst>
            </p:cNvPr>
            <p:cNvSpPr/>
            <p:nvPr/>
          </p:nvSpPr>
          <p:spPr>
            <a:xfrm>
              <a:off x="-61660625" y="883074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" name="Ellipse 316">
              <a:extLst>
                <a:ext uri="{FF2B5EF4-FFF2-40B4-BE49-F238E27FC236}">
                  <a16:creationId xmlns:a16="http://schemas.microsoft.com/office/drawing/2014/main" id="{6AEB0E9E-C3C2-D0DA-8442-426413FA1A6E}"/>
                </a:ext>
              </a:extLst>
            </p:cNvPr>
            <p:cNvSpPr/>
            <p:nvPr/>
          </p:nvSpPr>
          <p:spPr>
            <a:xfrm>
              <a:off x="-61971663" y="532978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" name="Ellipse 317">
              <a:extLst>
                <a:ext uri="{FF2B5EF4-FFF2-40B4-BE49-F238E27FC236}">
                  <a16:creationId xmlns:a16="http://schemas.microsoft.com/office/drawing/2014/main" id="{B4A7CB2A-9000-CF7F-2596-6D76B0D20F2A}"/>
                </a:ext>
              </a:extLst>
            </p:cNvPr>
            <p:cNvSpPr/>
            <p:nvPr/>
          </p:nvSpPr>
          <p:spPr>
            <a:xfrm>
              <a:off x="-62282218" y="883050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9" name="Ellipse 318">
              <a:extLst>
                <a:ext uri="{FF2B5EF4-FFF2-40B4-BE49-F238E27FC236}">
                  <a16:creationId xmlns:a16="http://schemas.microsoft.com/office/drawing/2014/main" id="{92E62DAB-5DC7-6627-3FC7-7B2BE4A7D3F3}"/>
                </a:ext>
              </a:extLst>
            </p:cNvPr>
            <p:cNvSpPr/>
            <p:nvPr/>
          </p:nvSpPr>
          <p:spPr>
            <a:xfrm>
              <a:off x="-62438181" y="883050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0" name="Ellipse 319">
              <a:extLst>
                <a:ext uri="{FF2B5EF4-FFF2-40B4-BE49-F238E27FC236}">
                  <a16:creationId xmlns:a16="http://schemas.microsoft.com/office/drawing/2014/main" id="{0984ED8D-D9A5-62DC-FE85-10F445B67A5E}"/>
                </a:ext>
              </a:extLst>
            </p:cNvPr>
            <p:cNvSpPr/>
            <p:nvPr/>
          </p:nvSpPr>
          <p:spPr>
            <a:xfrm>
              <a:off x="-61816104" y="533010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1" name="Ellipse 320">
              <a:extLst>
                <a:ext uri="{FF2B5EF4-FFF2-40B4-BE49-F238E27FC236}">
                  <a16:creationId xmlns:a16="http://schemas.microsoft.com/office/drawing/2014/main" id="{8ED0B88A-E784-2429-857E-D7FCA79FE2D8}"/>
                </a:ext>
              </a:extLst>
            </p:cNvPr>
            <p:cNvSpPr/>
            <p:nvPr/>
          </p:nvSpPr>
          <p:spPr>
            <a:xfrm>
              <a:off x="-59095385" y="869564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2" name="Ellipse 321">
              <a:extLst>
                <a:ext uri="{FF2B5EF4-FFF2-40B4-BE49-F238E27FC236}">
                  <a16:creationId xmlns:a16="http://schemas.microsoft.com/office/drawing/2014/main" id="{502D48E4-14D0-9F63-F86C-77E27FB113D2}"/>
                </a:ext>
              </a:extLst>
            </p:cNvPr>
            <p:cNvSpPr/>
            <p:nvPr/>
          </p:nvSpPr>
          <p:spPr>
            <a:xfrm>
              <a:off x="-62204640" y="654188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3" name="Ellipse 322">
              <a:extLst>
                <a:ext uri="{FF2B5EF4-FFF2-40B4-BE49-F238E27FC236}">
                  <a16:creationId xmlns:a16="http://schemas.microsoft.com/office/drawing/2014/main" id="{69286691-2ABB-0475-9198-EB19564404D1}"/>
                </a:ext>
              </a:extLst>
            </p:cNvPr>
            <p:cNvSpPr/>
            <p:nvPr/>
          </p:nvSpPr>
          <p:spPr>
            <a:xfrm>
              <a:off x="-62049242" y="654180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4" name="Ellipse 323">
              <a:extLst>
                <a:ext uri="{FF2B5EF4-FFF2-40B4-BE49-F238E27FC236}">
                  <a16:creationId xmlns:a16="http://schemas.microsoft.com/office/drawing/2014/main" id="{ACE20156-5DC2-C2D2-01D3-90E3C3227C0A}"/>
                </a:ext>
              </a:extLst>
            </p:cNvPr>
            <p:cNvSpPr/>
            <p:nvPr/>
          </p:nvSpPr>
          <p:spPr>
            <a:xfrm>
              <a:off x="-58862086" y="586880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5" name="Ellipse 324">
              <a:extLst>
                <a:ext uri="{FF2B5EF4-FFF2-40B4-BE49-F238E27FC236}">
                  <a16:creationId xmlns:a16="http://schemas.microsoft.com/office/drawing/2014/main" id="{0609B7CE-5272-C2A8-1357-54A9A71398F2}"/>
                </a:ext>
              </a:extLst>
            </p:cNvPr>
            <p:cNvSpPr/>
            <p:nvPr/>
          </p:nvSpPr>
          <p:spPr>
            <a:xfrm>
              <a:off x="-61505146" y="533010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6" name="Ellipse 325">
              <a:extLst>
                <a:ext uri="{FF2B5EF4-FFF2-40B4-BE49-F238E27FC236}">
                  <a16:creationId xmlns:a16="http://schemas.microsoft.com/office/drawing/2014/main" id="{A42A814E-D709-FDEE-6CEF-8BFBF6A2EEE1}"/>
                </a:ext>
              </a:extLst>
            </p:cNvPr>
            <p:cNvSpPr/>
            <p:nvPr/>
          </p:nvSpPr>
          <p:spPr>
            <a:xfrm>
              <a:off x="-59017807" y="586856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" name="Ellipse 326">
              <a:extLst>
                <a:ext uri="{FF2B5EF4-FFF2-40B4-BE49-F238E27FC236}">
                  <a16:creationId xmlns:a16="http://schemas.microsoft.com/office/drawing/2014/main" id="{D0D06296-3B9A-9D57-1329-ECA57FBABC7D}"/>
                </a:ext>
              </a:extLst>
            </p:cNvPr>
            <p:cNvSpPr/>
            <p:nvPr/>
          </p:nvSpPr>
          <p:spPr>
            <a:xfrm>
              <a:off x="-59717301" y="869564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" name="Ellipse 327">
              <a:extLst>
                <a:ext uri="{FF2B5EF4-FFF2-40B4-BE49-F238E27FC236}">
                  <a16:creationId xmlns:a16="http://schemas.microsoft.com/office/drawing/2014/main" id="{11F24799-10CE-C65B-4424-04AE23596E3C}"/>
                </a:ext>
              </a:extLst>
            </p:cNvPr>
            <p:cNvSpPr/>
            <p:nvPr/>
          </p:nvSpPr>
          <p:spPr>
            <a:xfrm>
              <a:off x="-60494534" y="869564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9" name="Ellipse 328">
              <a:extLst>
                <a:ext uri="{FF2B5EF4-FFF2-40B4-BE49-F238E27FC236}">
                  <a16:creationId xmlns:a16="http://schemas.microsoft.com/office/drawing/2014/main" id="{09753B36-5485-005C-1DE2-E7DAEE575988}"/>
                </a:ext>
              </a:extLst>
            </p:cNvPr>
            <p:cNvSpPr/>
            <p:nvPr/>
          </p:nvSpPr>
          <p:spPr>
            <a:xfrm>
              <a:off x="-61116449" y="869564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0" name="Ellipse 329">
              <a:extLst>
                <a:ext uri="{FF2B5EF4-FFF2-40B4-BE49-F238E27FC236}">
                  <a16:creationId xmlns:a16="http://schemas.microsoft.com/office/drawing/2014/main" id="{85F8A725-DD32-DE29-A33E-E548CB597EE0}"/>
                </a:ext>
              </a:extLst>
            </p:cNvPr>
            <p:cNvSpPr/>
            <p:nvPr/>
          </p:nvSpPr>
          <p:spPr>
            <a:xfrm>
              <a:off x="-61038710" y="533010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1" name="Ellipse 330">
              <a:extLst>
                <a:ext uri="{FF2B5EF4-FFF2-40B4-BE49-F238E27FC236}">
                  <a16:creationId xmlns:a16="http://schemas.microsoft.com/office/drawing/2014/main" id="{ACADD1F1-57D7-D356-26F6-CA0BEEF5A24D}"/>
                </a:ext>
              </a:extLst>
            </p:cNvPr>
            <p:cNvSpPr/>
            <p:nvPr/>
          </p:nvSpPr>
          <p:spPr>
            <a:xfrm>
              <a:off x="-60805492" y="654188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2" name="Ellipse 331">
              <a:extLst>
                <a:ext uri="{FF2B5EF4-FFF2-40B4-BE49-F238E27FC236}">
                  <a16:creationId xmlns:a16="http://schemas.microsoft.com/office/drawing/2014/main" id="{2E3203B1-741B-7D88-EDBC-3B29BC906AEC}"/>
                </a:ext>
              </a:extLst>
            </p:cNvPr>
            <p:cNvSpPr/>
            <p:nvPr/>
          </p:nvSpPr>
          <p:spPr>
            <a:xfrm>
              <a:off x="-60650013" y="654188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3" name="Ellipse 332">
              <a:extLst>
                <a:ext uri="{FF2B5EF4-FFF2-40B4-BE49-F238E27FC236}">
                  <a16:creationId xmlns:a16="http://schemas.microsoft.com/office/drawing/2014/main" id="{D934D026-CA75-0A76-D7E8-14AC63C4C4F7}"/>
                </a:ext>
              </a:extLst>
            </p:cNvPr>
            <p:cNvSpPr/>
            <p:nvPr/>
          </p:nvSpPr>
          <p:spPr>
            <a:xfrm>
              <a:off x="-62515598" y="869564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4" name="Ellipse 333">
              <a:extLst>
                <a:ext uri="{FF2B5EF4-FFF2-40B4-BE49-F238E27FC236}">
                  <a16:creationId xmlns:a16="http://schemas.microsoft.com/office/drawing/2014/main" id="{03F72509-CA2D-A918-55F0-6A13E879CABB}"/>
                </a:ext>
              </a:extLst>
            </p:cNvPr>
            <p:cNvSpPr/>
            <p:nvPr/>
          </p:nvSpPr>
          <p:spPr>
            <a:xfrm>
              <a:off x="-62671318" y="869597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5" name="Ellipse 334">
              <a:extLst>
                <a:ext uri="{FF2B5EF4-FFF2-40B4-BE49-F238E27FC236}">
                  <a16:creationId xmlns:a16="http://schemas.microsoft.com/office/drawing/2014/main" id="{6470257E-F53A-03C5-832B-72EE8B3995F6}"/>
                </a:ext>
              </a:extLst>
            </p:cNvPr>
            <p:cNvSpPr/>
            <p:nvPr/>
          </p:nvSpPr>
          <p:spPr>
            <a:xfrm>
              <a:off x="-59794879" y="586856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6" name="Ellipse 335">
              <a:extLst>
                <a:ext uri="{FF2B5EF4-FFF2-40B4-BE49-F238E27FC236}">
                  <a16:creationId xmlns:a16="http://schemas.microsoft.com/office/drawing/2014/main" id="{CCBEBFD2-3BE2-2975-1520-804161832AA2}"/>
                </a:ext>
              </a:extLst>
            </p:cNvPr>
            <p:cNvSpPr/>
            <p:nvPr/>
          </p:nvSpPr>
          <p:spPr>
            <a:xfrm>
              <a:off x="-62282541" y="856135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7" name="Ellipse 336">
              <a:extLst>
                <a:ext uri="{FF2B5EF4-FFF2-40B4-BE49-F238E27FC236}">
                  <a16:creationId xmlns:a16="http://schemas.microsoft.com/office/drawing/2014/main" id="{A4D22CCC-4B23-0859-165E-C6559896D081}"/>
                </a:ext>
              </a:extLst>
            </p:cNvPr>
            <p:cNvSpPr/>
            <p:nvPr/>
          </p:nvSpPr>
          <p:spPr>
            <a:xfrm>
              <a:off x="-62437858" y="856135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8" name="Ellipse 337">
              <a:extLst>
                <a:ext uri="{FF2B5EF4-FFF2-40B4-BE49-F238E27FC236}">
                  <a16:creationId xmlns:a16="http://schemas.microsoft.com/office/drawing/2014/main" id="{0D2945A6-15C6-DC90-1873-E1D78B803E2B}"/>
                </a:ext>
              </a:extLst>
            </p:cNvPr>
            <p:cNvSpPr/>
            <p:nvPr/>
          </p:nvSpPr>
          <p:spPr>
            <a:xfrm>
              <a:off x="-60416956" y="586856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9" name="Ellipse 338">
              <a:extLst>
                <a:ext uri="{FF2B5EF4-FFF2-40B4-BE49-F238E27FC236}">
                  <a16:creationId xmlns:a16="http://schemas.microsoft.com/office/drawing/2014/main" id="{94C9487E-B09C-AB69-9696-0C9457215569}"/>
                </a:ext>
              </a:extLst>
            </p:cNvPr>
            <p:cNvSpPr/>
            <p:nvPr/>
          </p:nvSpPr>
          <p:spPr>
            <a:xfrm>
              <a:off x="-59561822" y="654188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0" name="Ellipse 339">
              <a:extLst>
                <a:ext uri="{FF2B5EF4-FFF2-40B4-BE49-F238E27FC236}">
                  <a16:creationId xmlns:a16="http://schemas.microsoft.com/office/drawing/2014/main" id="{C2DA8D51-36BD-6A7C-3695-2C5406A7DFCA}"/>
                </a:ext>
              </a:extLst>
            </p:cNvPr>
            <p:cNvSpPr/>
            <p:nvPr/>
          </p:nvSpPr>
          <p:spPr>
            <a:xfrm>
              <a:off x="-59406101" y="654188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1" name="Ellipse 340">
              <a:extLst>
                <a:ext uri="{FF2B5EF4-FFF2-40B4-BE49-F238E27FC236}">
                  <a16:creationId xmlns:a16="http://schemas.microsoft.com/office/drawing/2014/main" id="{3799539C-AB96-F213-A30D-37CAD1FBA48B}"/>
                </a:ext>
              </a:extLst>
            </p:cNvPr>
            <p:cNvSpPr/>
            <p:nvPr/>
          </p:nvSpPr>
          <p:spPr>
            <a:xfrm>
              <a:off x="-58473712" y="842665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2" name="Ellipse 341">
              <a:extLst>
                <a:ext uri="{FF2B5EF4-FFF2-40B4-BE49-F238E27FC236}">
                  <a16:creationId xmlns:a16="http://schemas.microsoft.com/office/drawing/2014/main" id="{17BA171C-E3B1-F2E9-6B77-F1B8A036A880}"/>
                </a:ext>
              </a:extLst>
            </p:cNvPr>
            <p:cNvSpPr/>
            <p:nvPr/>
          </p:nvSpPr>
          <p:spPr>
            <a:xfrm>
              <a:off x="-59172964" y="533010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3" name="Ellipse 342">
              <a:extLst>
                <a:ext uri="{FF2B5EF4-FFF2-40B4-BE49-F238E27FC236}">
                  <a16:creationId xmlns:a16="http://schemas.microsoft.com/office/drawing/2014/main" id="{321522B1-7F81-F03F-68EC-10F49CCBCE98}"/>
                </a:ext>
              </a:extLst>
            </p:cNvPr>
            <p:cNvSpPr/>
            <p:nvPr/>
          </p:nvSpPr>
          <p:spPr>
            <a:xfrm>
              <a:off x="-59561822" y="842673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4" name="Ellipse 343">
              <a:extLst>
                <a:ext uri="{FF2B5EF4-FFF2-40B4-BE49-F238E27FC236}">
                  <a16:creationId xmlns:a16="http://schemas.microsoft.com/office/drawing/2014/main" id="{2985E78E-BEEC-A2A2-3173-E10B81964341}"/>
                </a:ext>
              </a:extLst>
            </p:cNvPr>
            <p:cNvSpPr/>
            <p:nvPr/>
          </p:nvSpPr>
          <p:spPr>
            <a:xfrm>
              <a:off x="-58706608" y="533010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5" name="Ellipse 344">
              <a:extLst>
                <a:ext uri="{FF2B5EF4-FFF2-40B4-BE49-F238E27FC236}">
                  <a16:creationId xmlns:a16="http://schemas.microsoft.com/office/drawing/2014/main" id="{E99EBC93-996C-AEAD-F53C-CF9EB30203A5}"/>
                </a:ext>
              </a:extLst>
            </p:cNvPr>
            <p:cNvSpPr/>
            <p:nvPr/>
          </p:nvSpPr>
          <p:spPr>
            <a:xfrm>
              <a:off x="-58395730" y="533010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6" name="Ellipse 345">
              <a:extLst>
                <a:ext uri="{FF2B5EF4-FFF2-40B4-BE49-F238E27FC236}">
                  <a16:creationId xmlns:a16="http://schemas.microsoft.com/office/drawing/2014/main" id="{DA8DE635-DD35-CD8F-C25A-EEDC11628392}"/>
                </a:ext>
              </a:extLst>
            </p:cNvPr>
            <p:cNvSpPr/>
            <p:nvPr/>
          </p:nvSpPr>
          <p:spPr>
            <a:xfrm>
              <a:off x="-60650013" y="842673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7" name="Ellipse 346">
              <a:extLst>
                <a:ext uri="{FF2B5EF4-FFF2-40B4-BE49-F238E27FC236}">
                  <a16:creationId xmlns:a16="http://schemas.microsoft.com/office/drawing/2014/main" id="{FBDD36F8-D827-9ED8-640A-0CDF37A0B408}"/>
                </a:ext>
              </a:extLst>
            </p:cNvPr>
            <p:cNvSpPr/>
            <p:nvPr/>
          </p:nvSpPr>
          <p:spPr>
            <a:xfrm>
              <a:off x="-61893763" y="546488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" name="Ellipse 347">
              <a:extLst>
                <a:ext uri="{FF2B5EF4-FFF2-40B4-BE49-F238E27FC236}">
                  <a16:creationId xmlns:a16="http://schemas.microsoft.com/office/drawing/2014/main" id="{C7D440A9-F45D-8BFE-EB46-4E20C54FF995}"/>
                </a:ext>
              </a:extLst>
            </p:cNvPr>
            <p:cNvSpPr/>
            <p:nvPr/>
          </p:nvSpPr>
          <p:spPr>
            <a:xfrm>
              <a:off x="-62282541" y="667649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9" name="Ellipse 348">
              <a:extLst>
                <a:ext uri="{FF2B5EF4-FFF2-40B4-BE49-F238E27FC236}">
                  <a16:creationId xmlns:a16="http://schemas.microsoft.com/office/drawing/2014/main" id="{FAB844F0-4FB1-5305-5EC4-233E48F1679A}"/>
                </a:ext>
              </a:extLst>
            </p:cNvPr>
            <p:cNvSpPr/>
            <p:nvPr/>
          </p:nvSpPr>
          <p:spPr>
            <a:xfrm>
              <a:off x="-61738123" y="842665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0" name="Ellipse 349">
              <a:extLst>
                <a:ext uri="{FF2B5EF4-FFF2-40B4-BE49-F238E27FC236}">
                  <a16:creationId xmlns:a16="http://schemas.microsoft.com/office/drawing/2014/main" id="{595F7B30-214F-1A8B-9B0E-60690FE81BE0}"/>
                </a:ext>
              </a:extLst>
            </p:cNvPr>
            <p:cNvSpPr/>
            <p:nvPr/>
          </p:nvSpPr>
          <p:spPr>
            <a:xfrm>
              <a:off x="-61971663" y="667641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1" name="Ellipse 350">
              <a:extLst>
                <a:ext uri="{FF2B5EF4-FFF2-40B4-BE49-F238E27FC236}">
                  <a16:creationId xmlns:a16="http://schemas.microsoft.com/office/drawing/2014/main" id="{5DC34BCD-6068-0C6C-DBE5-0CF59B539F7E}"/>
                </a:ext>
              </a:extLst>
            </p:cNvPr>
            <p:cNvSpPr/>
            <p:nvPr/>
          </p:nvSpPr>
          <p:spPr>
            <a:xfrm>
              <a:off x="-62204640" y="842673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2" name="Ellipse 351">
              <a:extLst>
                <a:ext uri="{FF2B5EF4-FFF2-40B4-BE49-F238E27FC236}">
                  <a16:creationId xmlns:a16="http://schemas.microsoft.com/office/drawing/2014/main" id="{F2274822-9F13-891D-E51B-7E83DF36C403}"/>
                </a:ext>
              </a:extLst>
            </p:cNvPr>
            <p:cNvSpPr/>
            <p:nvPr/>
          </p:nvSpPr>
          <p:spPr>
            <a:xfrm>
              <a:off x="-62515759" y="842673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3" name="Ellipse 352">
              <a:extLst>
                <a:ext uri="{FF2B5EF4-FFF2-40B4-BE49-F238E27FC236}">
                  <a16:creationId xmlns:a16="http://schemas.microsoft.com/office/drawing/2014/main" id="{0C903B68-D07E-54C9-CF7A-09D26C054A23}"/>
                </a:ext>
              </a:extLst>
            </p:cNvPr>
            <p:cNvSpPr/>
            <p:nvPr/>
          </p:nvSpPr>
          <p:spPr>
            <a:xfrm>
              <a:off x="-58395730" y="802273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4" name="Ellipse 353">
              <a:extLst>
                <a:ext uri="{FF2B5EF4-FFF2-40B4-BE49-F238E27FC236}">
                  <a16:creationId xmlns:a16="http://schemas.microsoft.com/office/drawing/2014/main" id="{F2D87007-4746-6AF9-8D7D-F4742A363330}"/>
                </a:ext>
              </a:extLst>
            </p:cNvPr>
            <p:cNvSpPr/>
            <p:nvPr/>
          </p:nvSpPr>
          <p:spPr>
            <a:xfrm>
              <a:off x="-58551129" y="802281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5" name="Ellipse 354">
              <a:extLst>
                <a:ext uri="{FF2B5EF4-FFF2-40B4-BE49-F238E27FC236}">
                  <a16:creationId xmlns:a16="http://schemas.microsoft.com/office/drawing/2014/main" id="{01BDF086-D238-6023-94B6-947E993FC357}"/>
                </a:ext>
              </a:extLst>
            </p:cNvPr>
            <p:cNvSpPr/>
            <p:nvPr/>
          </p:nvSpPr>
          <p:spPr>
            <a:xfrm>
              <a:off x="-59328845" y="802273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6" name="Ellipse 355">
              <a:extLst>
                <a:ext uri="{FF2B5EF4-FFF2-40B4-BE49-F238E27FC236}">
                  <a16:creationId xmlns:a16="http://schemas.microsoft.com/office/drawing/2014/main" id="{4E9D3434-FDF5-FDC9-847C-BB80FE4156A5}"/>
                </a:ext>
              </a:extLst>
            </p:cNvPr>
            <p:cNvSpPr/>
            <p:nvPr/>
          </p:nvSpPr>
          <p:spPr>
            <a:xfrm>
              <a:off x="-59483841" y="802273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7" name="Ellipse 356">
              <a:extLst>
                <a:ext uri="{FF2B5EF4-FFF2-40B4-BE49-F238E27FC236}">
                  <a16:creationId xmlns:a16="http://schemas.microsoft.com/office/drawing/2014/main" id="{3D70C35D-A2AA-D0FD-D771-A8F84E34A191}"/>
                </a:ext>
              </a:extLst>
            </p:cNvPr>
            <p:cNvSpPr/>
            <p:nvPr/>
          </p:nvSpPr>
          <p:spPr>
            <a:xfrm>
              <a:off x="-60883392" y="667649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8" name="Ellipse 357">
              <a:extLst>
                <a:ext uri="{FF2B5EF4-FFF2-40B4-BE49-F238E27FC236}">
                  <a16:creationId xmlns:a16="http://schemas.microsoft.com/office/drawing/2014/main" id="{F2A7EC93-DF28-FF55-2767-8A54FF751981}"/>
                </a:ext>
              </a:extLst>
            </p:cNvPr>
            <p:cNvSpPr/>
            <p:nvPr/>
          </p:nvSpPr>
          <p:spPr>
            <a:xfrm>
              <a:off x="-59950277" y="802281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" name="Ellipse 358">
              <a:extLst>
                <a:ext uri="{FF2B5EF4-FFF2-40B4-BE49-F238E27FC236}">
                  <a16:creationId xmlns:a16="http://schemas.microsoft.com/office/drawing/2014/main" id="{73C4D64C-E78F-DDBA-3A7D-34CA7FF83017}"/>
                </a:ext>
              </a:extLst>
            </p:cNvPr>
            <p:cNvSpPr/>
            <p:nvPr/>
          </p:nvSpPr>
          <p:spPr>
            <a:xfrm>
              <a:off x="-60572434" y="667649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0" name="Ellipse 359">
              <a:extLst>
                <a:ext uri="{FF2B5EF4-FFF2-40B4-BE49-F238E27FC236}">
                  <a16:creationId xmlns:a16="http://schemas.microsoft.com/office/drawing/2014/main" id="{DB439B6A-0B25-C63A-023A-36E0E127EE45}"/>
                </a:ext>
              </a:extLst>
            </p:cNvPr>
            <p:cNvSpPr/>
            <p:nvPr/>
          </p:nvSpPr>
          <p:spPr>
            <a:xfrm>
              <a:off x="-60261316" y="802281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1" name="Ellipse 360">
              <a:extLst>
                <a:ext uri="{FF2B5EF4-FFF2-40B4-BE49-F238E27FC236}">
                  <a16:creationId xmlns:a16="http://schemas.microsoft.com/office/drawing/2014/main" id="{C4DC9255-60EE-70E5-6600-B98404792150}"/>
                </a:ext>
              </a:extLst>
            </p:cNvPr>
            <p:cNvSpPr/>
            <p:nvPr/>
          </p:nvSpPr>
          <p:spPr>
            <a:xfrm>
              <a:off x="-60727994" y="802273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2" name="Ellipse 361">
              <a:extLst>
                <a:ext uri="{FF2B5EF4-FFF2-40B4-BE49-F238E27FC236}">
                  <a16:creationId xmlns:a16="http://schemas.microsoft.com/office/drawing/2014/main" id="{4220F70D-751C-4BF9-BF0B-ED3DDC7C24C4}"/>
                </a:ext>
              </a:extLst>
            </p:cNvPr>
            <p:cNvSpPr/>
            <p:nvPr/>
          </p:nvSpPr>
          <p:spPr>
            <a:xfrm>
              <a:off x="-60882989" y="802273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3" name="Ellipse 362">
              <a:extLst>
                <a:ext uri="{FF2B5EF4-FFF2-40B4-BE49-F238E27FC236}">
                  <a16:creationId xmlns:a16="http://schemas.microsoft.com/office/drawing/2014/main" id="{DA647639-FA80-3D72-B76E-1529A18A1FFD}"/>
                </a:ext>
              </a:extLst>
            </p:cNvPr>
            <p:cNvSpPr/>
            <p:nvPr/>
          </p:nvSpPr>
          <p:spPr>
            <a:xfrm>
              <a:off x="-58317910" y="546488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4" name="Ellipse 363">
              <a:extLst>
                <a:ext uri="{FF2B5EF4-FFF2-40B4-BE49-F238E27FC236}">
                  <a16:creationId xmlns:a16="http://schemas.microsoft.com/office/drawing/2014/main" id="{F4DAF395-3BAA-14C4-AE9A-300896ED8723}"/>
                </a:ext>
              </a:extLst>
            </p:cNvPr>
            <p:cNvSpPr/>
            <p:nvPr/>
          </p:nvSpPr>
          <p:spPr>
            <a:xfrm>
              <a:off x="-61660464" y="802281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5" name="Ellipse 364">
              <a:extLst>
                <a:ext uri="{FF2B5EF4-FFF2-40B4-BE49-F238E27FC236}">
                  <a16:creationId xmlns:a16="http://schemas.microsoft.com/office/drawing/2014/main" id="{F7D02998-A40F-CF5B-1D7A-3D38416398CC}"/>
                </a:ext>
              </a:extLst>
            </p:cNvPr>
            <p:cNvSpPr/>
            <p:nvPr/>
          </p:nvSpPr>
          <p:spPr>
            <a:xfrm>
              <a:off x="-59639400" y="667649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6" name="Ellipse 365">
              <a:extLst>
                <a:ext uri="{FF2B5EF4-FFF2-40B4-BE49-F238E27FC236}">
                  <a16:creationId xmlns:a16="http://schemas.microsoft.com/office/drawing/2014/main" id="{1736F608-48AF-5DAD-29FC-E181B90C3F2D}"/>
                </a:ext>
              </a:extLst>
            </p:cNvPr>
            <p:cNvSpPr/>
            <p:nvPr/>
          </p:nvSpPr>
          <p:spPr>
            <a:xfrm>
              <a:off x="-61816024" y="802273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7" name="Ellipse 366">
              <a:extLst>
                <a:ext uri="{FF2B5EF4-FFF2-40B4-BE49-F238E27FC236}">
                  <a16:creationId xmlns:a16="http://schemas.microsoft.com/office/drawing/2014/main" id="{3269E4B0-26DF-59E4-1F4D-DC2D8FC01498}"/>
                </a:ext>
              </a:extLst>
            </p:cNvPr>
            <p:cNvSpPr/>
            <p:nvPr/>
          </p:nvSpPr>
          <p:spPr>
            <a:xfrm>
              <a:off x="-59328442" y="667649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" name="Ellipse 367">
              <a:extLst>
                <a:ext uri="{FF2B5EF4-FFF2-40B4-BE49-F238E27FC236}">
                  <a16:creationId xmlns:a16="http://schemas.microsoft.com/office/drawing/2014/main" id="{BCE330E5-C3C4-F0E5-0B21-E3DE536C9DD9}"/>
                </a:ext>
              </a:extLst>
            </p:cNvPr>
            <p:cNvSpPr/>
            <p:nvPr/>
          </p:nvSpPr>
          <p:spPr>
            <a:xfrm>
              <a:off x="-58629029" y="788803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" name="Ellipse 368">
              <a:extLst>
                <a:ext uri="{FF2B5EF4-FFF2-40B4-BE49-F238E27FC236}">
                  <a16:creationId xmlns:a16="http://schemas.microsoft.com/office/drawing/2014/main" id="{C1D041E6-A5DE-7F41-DEF8-8F3166D30325}"/>
                </a:ext>
              </a:extLst>
            </p:cNvPr>
            <p:cNvSpPr/>
            <p:nvPr/>
          </p:nvSpPr>
          <p:spPr>
            <a:xfrm>
              <a:off x="-59095305" y="788803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" name="Ellipse 369">
              <a:extLst>
                <a:ext uri="{FF2B5EF4-FFF2-40B4-BE49-F238E27FC236}">
                  <a16:creationId xmlns:a16="http://schemas.microsoft.com/office/drawing/2014/main" id="{FF282C88-098C-06EE-F2B8-F63640669895}"/>
                </a:ext>
              </a:extLst>
            </p:cNvPr>
            <p:cNvSpPr/>
            <p:nvPr/>
          </p:nvSpPr>
          <p:spPr>
            <a:xfrm>
              <a:off x="-59717301" y="788803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1" name="Ellipse 370">
              <a:extLst>
                <a:ext uri="{FF2B5EF4-FFF2-40B4-BE49-F238E27FC236}">
                  <a16:creationId xmlns:a16="http://schemas.microsoft.com/office/drawing/2014/main" id="{B07827C3-2304-BE1D-1E97-5CD8A9C658DA}"/>
                </a:ext>
              </a:extLst>
            </p:cNvPr>
            <p:cNvSpPr/>
            <p:nvPr/>
          </p:nvSpPr>
          <p:spPr>
            <a:xfrm>
              <a:off x="-60494453" y="788803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2" name="Ellipse 371">
              <a:extLst>
                <a:ext uri="{FF2B5EF4-FFF2-40B4-BE49-F238E27FC236}">
                  <a16:creationId xmlns:a16="http://schemas.microsoft.com/office/drawing/2014/main" id="{09F87BEF-CF3A-255E-4952-18A382731651}"/>
                </a:ext>
              </a:extLst>
            </p:cNvPr>
            <p:cNvSpPr/>
            <p:nvPr/>
          </p:nvSpPr>
          <p:spPr>
            <a:xfrm>
              <a:off x="-62671318" y="681111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3" name="Ellipse 372">
              <a:extLst>
                <a:ext uri="{FF2B5EF4-FFF2-40B4-BE49-F238E27FC236}">
                  <a16:creationId xmlns:a16="http://schemas.microsoft.com/office/drawing/2014/main" id="{4D50B016-940D-A9D9-30FE-D6A37CAA8FFE}"/>
                </a:ext>
              </a:extLst>
            </p:cNvPr>
            <p:cNvSpPr/>
            <p:nvPr/>
          </p:nvSpPr>
          <p:spPr>
            <a:xfrm>
              <a:off x="-62515598" y="681079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4" name="Ellipse 373">
              <a:extLst>
                <a:ext uri="{FF2B5EF4-FFF2-40B4-BE49-F238E27FC236}">
                  <a16:creationId xmlns:a16="http://schemas.microsoft.com/office/drawing/2014/main" id="{4B8846E3-1D4D-9A80-E574-A343D755E42C}"/>
                </a:ext>
              </a:extLst>
            </p:cNvPr>
            <p:cNvSpPr/>
            <p:nvPr/>
          </p:nvSpPr>
          <p:spPr>
            <a:xfrm>
              <a:off x="-61116449" y="788803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5" name="Ellipse 374">
              <a:extLst>
                <a:ext uri="{FF2B5EF4-FFF2-40B4-BE49-F238E27FC236}">
                  <a16:creationId xmlns:a16="http://schemas.microsoft.com/office/drawing/2014/main" id="{F8AA12B8-884C-5144-4DCB-DF274E1DD85F}"/>
                </a:ext>
              </a:extLst>
            </p:cNvPr>
            <p:cNvSpPr/>
            <p:nvPr/>
          </p:nvSpPr>
          <p:spPr>
            <a:xfrm>
              <a:off x="-62204721" y="681071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6" name="Ellipse 375">
              <a:extLst>
                <a:ext uri="{FF2B5EF4-FFF2-40B4-BE49-F238E27FC236}">
                  <a16:creationId xmlns:a16="http://schemas.microsoft.com/office/drawing/2014/main" id="{65596115-C774-B187-D312-FC5F11FA1802}"/>
                </a:ext>
              </a:extLst>
            </p:cNvPr>
            <p:cNvSpPr/>
            <p:nvPr/>
          </p:nvSpPr>
          <p:spPr>
            <a:xfrm>
              <a:off x="-61582805" y="788803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7" name="Ellipse 376">
              <a:extLst>
                <a:ext uri="{FF2B5EF4-FFF2-40B4-BE49-F238E27FC236}">
                  <a16:creationId xmlns:a16="http://schemas.microsoft.com/office/drawing/2014/main" id="{30265C0B-8C75-95B0-5F47-4D6A27E62A83}"/>
                </a:ext>
              </a:extLst>
            </p:cNvPr>
            <p:cNvSpPr/>
            <p:nvPr/>
          </p:nvSpPr>
          <p:spPr>
            <a:xfrm>
              <a:off x="-61893682" y="681079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8" name="Ellipse 377">
              <a:extLst>
                <a:ext uri="{FF2B5EF4-FFF2-40B4-BE49-F238E27FC236}">
                  <a16:creationId xmlns:a16="http://schemas.microsoft.com/office/drawing/2014/main" id="{408A5CFC-868B-AC27-590D-69CA4E2C8C13}"/>
                </a:ext>
              </a:extLst>
            </p:cNvPr>
            <p:cNvSpPr/>
            <p:nvPr/>
          </p:nvSpPr>
          <p:spPr>
            <a:xfrm>
              <a:off x="-61893602" y="788803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9" name="Ellipse 378">
              <a:extLst>
                <a:ext uri="{FF2B5EF4-FFF2-40B4-BE49-F238E27FC236}">
                  <a16:creationId xmlns:a16="http://schemas.microsoft.com/office/drawing/2014/main" id="{E1D3F645-1982-54A9-6664-015928C84BAE}"/>
                </a:ext>
              </a:extLst>
            </p:cNvPr>
            <p:cNvSpPr/>
            <p:nvPr/>
          </p:nvSpPr>
          <p:spPr>
            <a:xfrm>
              <a:off x="-58551209" y="775382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0" name="Ellipse 379">
              <a:extLst>
                <a:ext uri="{FF2B5EF4-FFF2-40B4-BE49-F238E27FC236}">
                  <a16:creationId xmlns:a16="http://schemas.microsoft.com/office/drawing/2014/main" id="{D0A3A1FE-7006-EC84-EF1B-A8E488516FE1}"/>
                </a:ext>
              </a:extLst>
            </p:cNvPr>
            <p:cNvSpPr/>
            <p:nvPr/>
          </p:nvSpPr>
          <p:spPr>
            <a:xfrm>
              <a:off x="-58862086" y="775366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1" name="Ellipse 380">
              <a:extLst>
                <a:ext uri="{FF2B5EF4-FFF2-40B4-BE49-F238E27FC236}">
                  <a16:creationId xmlns:a16="http://schemas.microsoft.com/office/drawing/2014/main" id="{EDFB874F-3C65-AC83-A10C-FA8305097839}"/>
                </a:ext>
              </a:extLst>
            </p:cNvPr>
            <p:cNvSpPr/>
            <p:nvPr/>
          </p:nvSpPr>
          <p:spPr>
            <a:xfrm>
              <a:off x="-61272170" y="681111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2" name="Ellipse 381">
              <a:extLst>
                <a:ext uri="{FF2B5EF4-FFF2-40B4-BE49-F238E27FC236}">
                  <a16:creationId xmlns:a16="http://schemas.microsoft.com/office/drawing/2014/main" id="{91C6205F-A2D0-4114-3DB9-3BE09A0B2266}"/>
                </a:ext>
              </a:extLst>
            </p:cNvPr>
            <p:cNvSpPr/>
            <p:nvPr/>
          </p:nvSpPr>
          <p:spPr>
            <a:xfrm>
              <a:off x="-61116449" y="681079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3" name="Ellipse 382">
              <a:extLst>
                <a:ext uri="{FF2B5EF4-FFF2-40B4-BE49-F238E27FC236}">
                  <a16:creationId xmlns:a16="http://schemas.microsoft.com/office/drawing/2014/main" id="{00E23140-A5E0-4E62-AA38-69EECC1EFFFB}"/>
                </a:ext>
              </a:extLst>
            </p:cNvPr>
            <p:cNvSpPr/>
            <p:nvPr/>
          </p:nvSpPr>
          <p:spPr>
            <a:xfrm>
              <a:off x="-59017807" y="775334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4" name="Ellipse 383">
              <a:extLst>
                <a:ext uri="{FF2B5EF4-FFF2-40B4-BE49-F238E27FC236}">
                  <a16:creationId xmlns:a16="http://schemas.microsoft.com/office/drawing/2014/main" id="{0B56A7D1-CF85-4939-5A9F-6AD56904E0C6}"/>
                </a:ext>
              </a:extLst>
            </p:cNvPr>
            <p:cNvSpPr/>
            <p:nvPr/>
          </p:nvSpPr>
          <p:spPr>
            <a:xfrm>
              <a:off x="-60805572" y="681071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5" name="Ellipse 384">
              <a:extLst>
                <a:ext uri="{FF2B5EF4-FFF2-40B4-BE49-F238E27FC236}">
                  <a16:creationId xmlns:a16="http://schemas.microsoft.com/office/drawing/2014/main" id="{CA44564A-CC14-F017-76F3-6A4809C3626D}"/>
                </a:ext>
              </a:extLst>
            </p:cNvPr>
            <p:cNvSpPr/>
            <p:nvPr/>
          </p:nvSpPr>
          <p:spPr>
            <a:xfrm>
              <a:off x="-59794879" y="775334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6" name="Ellipse 385">
              <a:extLst>
                <a:ext uri="{FF2B5EF4-FFF2-40B4-BE49-F238E27FC236}">
                  <a16:creationId xmlns:a16="http://schemas.microsoft.com/office/drawing/2014/main" id="{0D42436C-4718-CFD5-436F-3B1172051D32}"/>
                </a:ext>
              </a:extLst>
            </p:cNvPr>
            <p:cNvSpPr/>
            <p:nvPr/>
          </p:nvSpPr>
          <p:spPr>
            <a:xfrm>
              <a:off x="-60494534" y="681079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7" name="Ellipse 386">
              <a:extLst>
                <a:ext uri="{FF2B5EF4-FFF2-40B4-BE49-F238E27FC236}">
                  <a16:creationId xmlns:a16="http://schemas.microsoft.com/office/drawing/2014/main" id="{3FF6145D-0C7C-A5AB-6F8B-300F2DA8A97F}"/>
                </a:ext>
              </a:extLst>
            </p:cNvPr>
            <p:cNvSpPr/>
            <p:nvPr/>
          </p:nvSpPr>
          <p:spPr>
            <a:xfrm>
              <a:off x="-60416956" y="775334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8" name="Ellipse 387">
              <a:extLst>
                <a:ext uri="{FF2B5EF4-FFF2-40B4-BE49-F238E27FC236}">
                  <a16:creationId xmlns:a16="http://schemas.microsoft.com/office/drawing/2014/main" id="{15D5D26E-35E4-838B-EF3C-016A2D7B0EB2}"/>
                </a:ext>
              </a:extLst>
            </p:cNvPr>
            <p:cNvSpPr/>
            <p:nvPr/>
          </p:nvSpPr>
          <p:spPr>
            <a:xfrm>
              <a:off x="-61194028" y="775334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9" name="Ellipse 388">
              <a:extLst>
                <a:ext uri="{FF2B5EF4-FFF2-40B4-BE49-F238E27FC236}">
                  <a16:creationId xmlns:a16="http://schemas.microsoft.com/office/drawing/2014/main" id="{B8478694-B22F-F325-1732-3E398A419FA1}"/>
                </a:ext>
              </a:extLst>
            </p:cNvPr>
            <p:cNvSpPr/>
            <p:nvPr/>
          </p:nvSpPr>
          <p:spPr>
            <a:xfrm>
              <a:off x="-61349748" y="775366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0" name="Ellipse 389">
              <a:extLst>
                <a:ext uri="{FF2B5EF4-FFF2-40B4-BE49-F238E27FC236}">
                  <a16:creationId xmlns:a16="http://schemas.microsoft.com/office/drawing/2014/main" id="{23C8EAA5-0071-766B-6685-234E95FEB791}"/>
                </a:ext>
              </a:extLst>
            </p:cNvPr>
            <p:cNvSpPr/>
            <p:nvPr/>
          </p:nvSpPr>
          <p:spPr>
            <a:xfrm>
              <a:off x="-61660625" y="775382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1" name="Ellipse 390">
              <a:extLst>
                <a:ext uri="{FF2B5EF4-FFF2-40B4-BE49-F238E27FC236}">
                  <a16:creationId xmlns:a16="http://schemas.microsoft.com/office/drawing/2014/main" id="{1291A18B-651F-D685-9BE7-B224E47FA12F}"/>
                </a:ext>
              </a:extLst>
            </p:cNvPr>
            <p:cNvSpPr/>
            <p:nvPr/>
          </p:nvSpPr>
          <p:spPr>
            <a:xfrm>
              <a:off x="-59717301" y="681079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2" name="Ellipse 391">
              <a:extLst>
                <a:ext uri="{FF2B5EF4-FFF2-40B4-BE49-F238E27FC236}">
                  <a16:creationId xmlns:a16="http://schemas.microsoft.com/office/drawing/2014/main" id="{75815FF4-6317-69C4-571B-B5B9D362C7A6}"/>
                </a:ext>
              </a:extLst>
            </p:cNvPr>
            <p:cNvSpPr/>
            <p:nvPr/>
          </p:nvSpPr>
          <p:spPr>
            <a:xfrm>
              <a:off x="-61971663" y="775366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3" name="Ellipse 392">
              <a:extLst>
                <a:ext uri="{FF2B5EF4-FFF2-40B4-BE49-F238E27FC236}">
                  <a16:creationId xmlns:a16="http://schemas.microsoft.com/office/drawing/2014/main" id="{FEDE4342-5F05-FE38-E9A0-A5E9C3BE2626}"/>
                </a:ext>
              </a:extLst>
            </p:cNvPr>
            <p:cNvSpPr/>
            <p:nvPr/>
          </p:nvSpPr>
          <p:spPr>
            <a:xfrm>
              <a:off x="-59406262" y="681071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4" name="Ellipse 393">
              <a:extLst>
                <a:ext uri="{FF2B5EF4-FFF2-40B4-BE49-F238E27FC236}">
                  <a16:creationId xmlns:a16="http://schemas.microsoft.com/office/drawing/2014/main" id="{4D3D1D9B-4E45-8B39-8FCB-AC47C827C60D}"/>
                </a:ext>
              </a:extLst>
            </p:cNvPr>
            <p:cNvSpPr/>
            <p:nvPr/>
          </p:nvSpPr>
          <p:spPr>
            <a:xfrm>
              <a:off x="-62593176" y="775334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5" name="Ellipse 394">
              <a:extLst>
                <a:ext uri="{FF2B5EF4-FFF2-40B4-BE49-F238E27FC236}">
                  <a16:creationId xmlns:a16="http://schemas.microsoft.com/office/drawing/2014/main" id="{BCF3AD60-D515-FACE-3B98-63703156CAFC}"/>
                </a:ext>
              </a:extLst>
            </p:cNvPr>
            <p:cNvSpPr/>
            <p:nvPr/>
          </p:nvSpPr>
          <p:spPr>
            <a:xfrm>
              <a:off x="-59095385" y="681079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6" name="Ellipse 395">
              <a:extLst>
                <a:ext uri="{FF2B5EF4-FFF2-40B4-BE49-F238E27FC236}">
                  <a16:creationId xmlns:a16="http://schemas.microsoft.com/office/drawing/2014/main" id="{47E96C3C-E7CC-4AE2-8D96-1B39B6FE6F5A}"/>
                </a:ext>
              </a:extLst>
            </p:cNvPr>
            <p:cNvSpPr/>
            <p:nvPr/>
          </p:nvSpPr>
          <p:spPr>
            <a:xfrm>
              <a:off x="-58939665" y="681111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7" name="Ellipse 396">
              <a:extLst>
                <a:ext uri="{FF2B5EF4-FFF2-40B4-BE49-F238E27FC236}">
                  <a16:creationId xmlns:a16="http://schemas.microsoft.com/office/drawing/2014/main" id="{55AA1B14-39CE-E08F-A0CE-3EF78066B7D6}"/>
                </a:ext>
              </a:extLst>
            </p:cNvPr>
            <p:cNvSpPr/>
            <p:nvPr/>
          </p:nvSpPr>
          <p:spPr>
            <a:xfrm>
              <a:off x="-58628707" y="761880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8" name="Ellipse 397">
              <a:extLst>
                <a:ext uri="{FF2B5EF4-FFF2-40B4-BE49-F238E27FC236}">
                  <a16:creationId xmlns:a16="http://schemas.microsoft.com/office/drawing/2014/main" id="{5435647C-A00B-2C53-77C8-DE18A1452F37}"/>
                </a:ext>
              </a:extLst>
            </p:cNvPr>
            <p:cNvSpPr/>
            <p:nvPr/>
          </p:nvSpPr>
          <p:spPr>
            <a:xfrm>
              <a:off x="-58784669" y="761880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9" name="Ellipse 398">
              <a:extLst>
                <a:ext uri="{FF2B5EF4-FFF2-40B4-BE49-F238E27FC236}">
                  <a16:creationId xmlns:a16="http://schemas.microsoft.com/office/drawing/2014/main" id="{996715FF-F296-118D-33EC-C237B8ABD04D}"/>
                </a:ext>
              </a:extLst>
            </p:cNvPr>
            <p:cNvSpPr/>
            <p:nvPr/>
          </p:nvSpPr>
          <p:spPr>
            <a:xfrm>
              <a:off x="-62438181" y="694564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0" name="Ellipse 399">
              <a:extLst>
                <a:ext uri="{FF2B5EF4-FFF2-40B4-BE49-F238E27FC236}">
                  <a16:creationId xmlns:a16="http://schemas.microsoft.com/office/drawing/2014/main" id="{A3A902DB-E365-5105-E9E1-53296E3DF192}"/>
                </a:ext>
              </a:extLst>
            </p:cNvPr>
            <p:cNvSpPr/>
            <p:nvPr/>
          </p:nvSpPr>
          <p:spPr>
            <a:xfrm>
              <a:off x="-62282218" y="694564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1" name="Ellipse 400">
              <a:extLst>
                <a:ext uri="{FF2B5EF4-FFF2-40B4-BE49-F238E27FC236}">
                  <a16:creationId xmlns:a16="http://schemas.microsoft.com/office/drawing/2014/main" id="{65A1AE1C-685F-B897-4490-DBC4C1C5CB2A}"/>
                </a:ext>
              </a:extLst>
            </p:cNvPr>
            <p:cNvSpPr/>
            <p:nvPr/>
          </p:nvSpPr>
          <p:spPr>
            <a:xfrm>
              <a:off x="-59095466" y="761872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2" name="Ellipse 401">
              <a:extLst>
                <a:ext uri="{FF2B5EF4-FFF2-40B4-BE49-F238E27FC236}">
                  <a16:creationId xmlns:a16="http://schemas.microsoft.com/office/drawing/2014/main" id="{EAB62832-AFEC-E73F-0D8D-F51B43616ADB}"/>
                </a:ext>
              </a:extLst>
            </p:cNvPr>
            <p:cNvSpPr/>
            <p:nvPr/>
          </p:nvSpPr>
          <p:spPr>
            <a:xfrm>
              <a:off x="-61971261" y="694572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3" name="Ellipse 402">
              <a:extLst>
                <a:ext uri="{FF2B5EF4-FFF2-40B4-BE49-F238E27FC236}">
                  <a16:creationId xmlns:a16="http://schemas.microsoft.com/office/drawing/2014/main" id="{90E2D329-BD79-C3EB-B776-715F496516DC}"/>
                </a:ext>
              </a:extLst>
            </p:cNvPr>
            <p:cNvSpPr/>
            <p:nvPr/>
          </p:nvSpPr>
          <p:spPr>
            <a:xfrm>
              <a:off x="-61194028" y="586856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4" name="Ellipse 403">
              <a:extLst>
                <a:ext uri="{FF2B5EF4-FFF2-40B4-BE49-F238E27FC236}">
                  <a16:creationId xmlns:a16="http://schemas.microsoft.com/office/drawing/2014/main" id="{15E87B81-72FA-E667-DB71-7F1BE8A5744D}"/>
                </a:ext>
              </a:extLst>
            </p:cNvPr>
            <p:cNvSpPr/>
            <p:nvPr/>
          </p:nvSpPr>
          <p:spPr>
            <a:xfrm>
              <a:off x="-61349748" y="586880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5" name="Ellipse 404">
              <a:extLst>
                <a:ext uri="{FF2B5EF4-FFF2-40B4-BE49-F238E27FC236}">
                  <a16:creationId xmlns:a16="http://schemas.microsoft.com/office/drawing/2014/main" id="{134F8E6B-89F1-DA4A-728D-42D1F58776FF}"/>
                </a:ext>
              </a:extLst>
            </p:cNvPr>
            <p:cNvSpPr/>
            <p:nvPr/>
          </p:nvSpPr>
          <p:spPr>
            <a:xfrm>
              <a:off x="-61505227" y="694556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6" name="Ellipse 405">
              <a:extLst>
                <a:ext uri="{FF2B5EF4-FFF2-40B4-BE49-F238E27FC236}">
                  <a16:creationId xmlns:a16="http://schemas.microsoft.com/office/drawing/2014/main" id="{84825C50-DB3D-40FB-F604-1DFD1FC5BA91}"/>
                </a:ext>
              </a:extLst>
            </p:cNvPr>
            <p:cNvSpPr/>
            <p:nvPr/>
          </p:nvSpPr>
          <p:spPr>
            <a:xfrm>
              <a:off x="-61349748" y="694589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7" name="Ellipse 406">
              <a:extLst>
                <a:ext uri="{FF2B5EF4-FFF2-40B4-BE49-F238E27FC236}">
                  <a16:creationId xmlns:a16="http://schemas.microsoft.com/office/drawing/2014/main" id="{58CEB097-19D9-AE0E-97EC-0D5B004B8082}"/>
                </a:ext>
              </a:extLst>
            </p:cNvPr>
            <p:cNvSpPr/>
            <p:nvPr/>
          </p:nvSpPr>
          <p:spPr>
            <a:xfrm>
              <a:off x="-61194108" y="694556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8" name="Ellipse 407">
              <a:extLst>
                <a:ext uri="{FF2B5EF4-FFF2-40B4-BE49-F238E27FC236}">
                  <a16:creationId xmlns:a16="http://schemas.microsoft.com/office/drawing/2014/main" id="{F3B41377-E7EC-972B-7CB6-FA9267509362}"/>
                </a:ext>
              </a:extLst>
            </p:cNvPr>
            <p:cNvSpPr/>
            <p:nvPr/>
          </p:nvSpPr>
          <p:spPr>
            <a:xfrm>
              <a:off x="-61039032" y="694564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9" name="Ellipse 408">
              <a:extLst>
                <a:ext uri="{FF2B5EF4-FFF2-40B4-BE49-F238E27FC236}">
                  <a16:creationId xmlns:a16="http://schemas.microsoft.com/office/drawing/2014/main" id="{ECF2D686-108E-E5F5-4173-AD70D271D313}"/>
                </a:ext>
              </a:extLst>
            </p:cNvPr>
            <p:cNvSpPr/>
            <p:nvPr/>
          </p:nvSpPr>
          <p:spPr>
            <a:xfrm>
              <a:off x="-59250864" y="761896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" name="Ellipse 409">
              <a:extLst>
                <a:ext uri="{FF2B5EF4-FFF2-40B4-BE49-F238E27FC236}">
                  <a16:creationId xmlns:a16="http://schemas.microsoft.com/office/drawing/2014/main" id="{7914097E-79BC-77B5-6C6B-4140DF36759B}"/>
                </a:ext>
              </a:extLst>
            </p:cNvPr>
            <p:cNvSpPr/>
            <p:nvPr/>
          </p:nvSpPr>
          <p:spPr>
            <a:xfrm>
              <a:off x="-59716978" y="761872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" name="Ellipse 410">
              <a:extLst>
                <a:ext uri="{FF2B5EF4-FFF2-40B4-BE49-F238E27FC236}">
                  <a16:creationId xmlns:a16="http://schemas.microsoft.com/office/drawing/2014/main" id="{4ABF034A-77A6-CB96-BCFE-A591736677A7}"/>
                </a:ext>
              </a:extLst>
            </p:cNvPr>
            <p:cNvSpPr/>
            <p:nvPr/>
          </p:nvSpPr>
          <p:spPr>
            <a:xfrm>
              <a:off x="-60494614" y="761872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2" name="Ellipse 411">
              <a:extLst>
                <a:ext uri="{FF2B5EF4-FFF2-40B4-BE49-F238E27FC236}">
                  <a16:creationId xmlns:a16="http://schemas.microsoft.com/office/drawing/2014/main" id="{DB8D3A28-9C63-6943-03C5-B16FB7AC899A}"/>
                </a:ext>
              </a:extLst>
            </p:cNvPr>
            <p:cNvSpPr/>
            <p:nvPr/>
          </p:nvSpPr>
          <p:spPr>
            <a:xfrm>
              <a:off x="-60416875" y="694556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3" name="Ellipse 412">
              <a:extLst>
                <a:ext uri="{FF2B5EF4-FFF2-40B4-BE49-F238E27FC236}">
                  <a16:creationId xmlns:a16="http://schemas.microsoft.com/office/drawing/2014/main" id="{AE2888AE-53ED-1911-64FC-D78D75BAB1C8}"/>
                </a:ext>
              </a:extLst>
            </p:cNvPr>
            <p:cNvSpPr/>
            <p:nvPr/>
          </p:nvSpPr>
          <p:spPr>
            <a:xfrm>
              <a:off x="-60650013" y="761896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4" name="Ellipse 413">
              <a:extLst>
                <a:ext uri="{FF2B5EF4-FFF2-40B4-BE49-F238E27FC236}">
                  <a16:creationId xmlns:a16="http://schemas.microsoft.com/office/drawing/2014/main" id="{E9B0D271-B242-B606-02F5-354507DF34A9}"/>
                </a:ext>
              </a:extLst>
            </p:cNvPr>
            <p:cNvSpPr/>
            <p:nvPr/>
          </p:nvSpPr>
          <p:spPr>
            <a:xfrm>
              <a:off x="-60960970" y="761896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5" name="Ellipse 414">
              <a:extLst>
                <a:ext uri="{FF2B5EF4-FFF2-40B4-BE49-F238E27FC236}">
                  <a16:creationId xmlns:a16="http://schemas.microsoft.com/office/drawing/2014/main" id="{396D40FC-9373-6149-270E-F4B143CDC13D}"/>
                </a:ext>
              </a:extLst>
            </p:cNvPr>
            <p:cNvSpPr/>
            <p:nvPr/>
          </p:nvSpPr>
          <p:spPr>
            <a:xfrm>
              <a:off x="-61116127" y="761872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6" name="Ellipse 415">
              <a:extLst>
                <a:ext uri="{FF2B5EF4-FFF2-40B4-BE49-F238E27FC236}">
                  <a16:creationId xmlns:a16="http://schemas.microsoft.com/office/drawing/2014/main" id="{0751D30A-8D40-63F1-02DC-7A83B4AB0576}"/>
                </a:ext>
              </a:extLst>
            </p:cNvPr>
            <p:cNvSpPr/>
            <p:nvPr/>
          </p:nvSpPr>
          <p:spPr>
            <a:xfrm>
              <a:off x="-59794960" y="694556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7" name="Ellipse 416">
              <a:extLst>
                <a:ext uri="{FF2B5EF4-FFF2-40B4-BE49-F238E27FC236}">
                  <a16:creationId xmlns:a16="http://schemas.microsoft.com/office/drawing/2014/main" id="{46F65EB3-958E-01BC-1582-96816D6EA0EE}"/>
                </a:ext>
              </a:extLst>
            </p:cNvPr>
            <p:cNvSpPr/>
            <p:nvPr/>
          </p:nvSpPr>
          <p:spPr>
            <a:xfrm>
              <a:off x="-61427165" y="761880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8" name="Ellipse 417">
              <a:extLst>
                <a:ext uri="{FF2B5EF4-FFF2-40B4-BE49-F238E27FC236}">
                  <a16:creationId xmlns:a16="http://schemas.microsoft.com/office/drawing/2014/main" id="{62BCC68E-995D-DF31-DE82-436A79EAD7BC}"/>
                </a:ext>
              </a:extLst>
            </p:cNvPr>
            <p:cNvSpPr/>
            <p:nvPr/>
          </p:nvSpPr>
          <p:spPr>
            <a:xfrm>
              <a:off x="-61583127" y="761880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9" name="Ellipse 418">
              <a:extLst>
                <a:ext uri="{FF2B5EF4-FFF2-40B4-BE49-F238E27FC236}">
                  <a16:creationId xmlns:a16="http://schemas.microsoft.com/office/drawing/2014/main" id="{9D5F619C-77AC-39B2-B91F-FB6FAC01D7E8}"/>
                </a:ext>
              </a:extLst>
            </p:cNvPr>
            <p:cNvSpPr/>
            <p:nvPr/>
          </p:nvSpPr>
          <p:spPr>
            <a:xfrm>
              <a:off x="-61894085" y="761880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0" name="Ellipse 419">
              <a:extLst>
                <a:ext uri="{FF2B5EF4-FFF2-40B4-BE49-F238E27FC236}">
                  <a16:creationId xmlns:a16="http://schemas.microsoft.com/office/drawing/2014/main" id="{93991A01-2499-8702-DCAC-B84CACD674F6}"/>
                </a:ext>
              </a:extLst>
            </p:cNvPr>
            <p:cNvSpPr/>
            <p:nvPr/>
          </p:nvSpPr>
          <p:spPr>
            <a:xfrm>
              <a:off x="-59172802" y="694564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1" name="Ellipse 420">
              <a:extLst>
                <a:ext uri="{FF2B5EF4-FFF2-40B4-BE49-F238E27FC236}">
                  <a16:creationId xmlns:a16="http://schemas.microsoft.com/office/drawing/2014/main" id="{0AA04E78-67E0-750C-BABC-58ECBD913C67}"/>
                </a:ext>
              </a:extLst>
            </p:cNvPr>
            <p:cNvSpPr/>
            <p:nvPr/>
          </p:nvSpPr>
          <p:spPr>
            <a:xfrm>
              <a:off x="-59017726" y="694556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2" name="Ellipse 421">
              <a:extLst>
                <a:ext uri="{FF2B5EF4-FFF2-40B4-BE49-F238E27FC236}">
                  <a16:creationId xmlns:a16="http://schemas.microsoft.com/office/drawing/2014/main" id="{E0E83379-3BE8-4DA2-5EFC-56070690DB7E}"/>
                </a:ext>
              </a:extLst>
            </p:cNvPr>
            <p:cNvSpPr/>
            <p:nvPr/>
          </p:nvSpPr>
          <p:spPr>
            <a:xfrm>
              <a:off x="-58861925" y="694589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3" name="Ellipse 422">
              <a:extLst>
                <a:ext uri="{FF2B5EF4-FFF2-40B4-BE49-F238E27FC236}">
                  <a16:creationId xmlns:a16="http://schemas.microsoft.com/office/drawing/2014/main" id="{47438355-6C0D-EE68-8EFB-C3B73C79ED5C}"/>
                </a:ext>
              </a:extLst>
            </p:cNvPr>
            <p:cNvSpPr/>
            <p:nvPr/>
          </p:nvSpPr>
          <p:spPr>
            <a:xfrm>
              <a:off x="-62360119" y="761896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4" name="Ellipse 423">
              <a:extLst>
                <a:ext uri="{FF2B5EF4-FFF2-40B4-BE49-F238E27FC236}">
                  <a16:creationId xmlns:a16="http://schemas.microsoft.com/office/drawing/2014/main" id="{DC9EBEFF-10CA-82D1-DD51-5756A0C5E060}"/>
                </a:ext>
              </a:extLst>
            </p:cNvPr>
            <p:cNvSpPr/>
            <p:nvPr/>
          </p:nvSpPr>
          <p:spPr>
            <a:xfrm>
              <a:off x="-62515678" y="708026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5" name="Ellipse 424">
              <a:extLst>
                <a:ext uri="{FF2B5EF4-FFF2-40B4-BE49-F238E27FC236}">
                  <a16:creationId xmlns:a16="http://schemas.microsoft.com/office/drawing/2014/main" id="{5F9538AA-6F93-B716-998E-0A401660B9FA}"/>
                </a:ext>
              </a:extLst>
            </p:cNvPr>
            <p:cNvSpPr/>
            <p:nvPr/>
          </p:nvSpPr>
          <p:spPr>
            <a:xfrm>
              <a:off x="-62515437" y="761872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6" name="Ellipse 425">
              <a:extLst>
                <a:ext uri="{FF2B5EF4-FFF2-40B4-BE49-F238E27FC236}">
                  <a16:creationId xmlns:a16="http://schemas.microsoft.com/office/drawing/2014/main" id="{D67E9D3F-4413-4B28-8E19-D5CD1C10F0FA}"/>
                </a:ext>
              </a:extLst>
            </p:cNvPr>
            <p:cNvSpPr/>
            <p:nvPr/>
          </p:nvSpPr>
          <p:spPr>
            <a:xfrm>
              <a:off x="-62671238" y="761888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7" name="Ellipse 426">
              <a:extLst>
                <a:ext uri="{FF2B5EF4-FFF2-40B4-BE49-F238E27FC236}">
                  <a16:creationId xmlns:a16="http://schemas.microsoft.com/office/drawing/2014/main" id="{A0AFF7DB-BD77-C045-0BC9-F56D38BCE973}"/>
                </a:ext>
              </a:extLst>
            </p:cNvPr>
            <p:cNvSpPr/>
            <p:nvPr/>
          </p:nvSpPr>
          <p:spPr>
            <a:xfrm>
              <a:off x="-58862167" y="748427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8" name="Ellipse 427">
              <a:extLst>
                <a:ext uri="{FF2B5EF4-FFF2-40B4-BE49-F238E27FC236}">
                  <a16:creationId xmlns:a16="http://schemas.microsoft.com/office/drawing/2014/main" id="{1D301241-9879-739A-5EC8-382E22041548}"/>
                </a:ext>
              </a:extLst>
            </p:cNvPr>
            <p:cNvSpPr/>
            <p:nvPr/>
          </p:nvSpPr>
          <p:spPr>
            <a:xfrm>
              <a:off x="-62593176" y="586856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9" name="Ellipse 428">
              <a:extLst>
                <a:ext uri="{FF2B5EF4-FFF2-40B4-BE49-F238E27FC236}">
                  <a16:creationId xmlns:a16="http://schemas.microsoft.com/office/drawing/2014/main" id="{3F34E722-930B-DC09-7DD2-87AF4BBB05E0}"/>
                </a:ext>
              </a:extLst>
            </p:cNvPr>
            <p:cNvSpPr/>
            <p:nvPr/>
          </p:nvSpPr>
          <p:spPr>
            <a:xfrm>
              <a:off x="-62671238" y="573403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0" name="Ellipse 429">
              <a:extLst>
                <a:ext uri="{FF2B5EF4-FFF2-40B4-BE49-F238E27FC236}">
                  <a16:creationId xmlns:a16="http://schemas.microsoft.com/office/drawing/2014/main" id="{0DCCB7BD-8547-B1B1-44A7-F1C0E77909B2}"/>
                </a:ext>
              </a:extLst>
            </p:cNvPr>
            <p:cNvSpPr/>
            <p:nvPr/>
          </p:nvSpPr>
          <p:spPr>
            <a:xfrm>
              <a:off x="-62360119" y="573411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1" name="Ellipse 430">
              <a:extLst>
                <a:ext uri="{FF2B5EF4-FFF2-40B4-BE49-F238E27FC236}">
                  <a16:creationId xmlns:a16="http://schemas.microsoft.com/office/drawing/2014/main" id="{C926D6CF-2508-12D4-7967-2F55A73A81B7}"/>
                </a:ext>
              </a:extLst>
            </p:cNvPr>
            <p:cNvSpPr/>
            <p:nvPr/>
          </p:nvSpPr>
          <p:spPr>
            <a:xfrm>
              <a:off x="-61349668" y="748427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2" name="Ellipse 431">
              <a:extLst>
                <a:ext uri="{FF2B5EF4-FFF2-40B4-BE49-F238E27FC236}">
                  <a16:creationId xmlns:a16="http://schemas.microsoft.com/office/drawing/2014/main" id="{59EDE945-3B33-BF73-B07F-82C0073BF6BA}"/>
                </a:ext>
              </a:extLst>
            </p:cNvPr>
            <p:cNvSpPr/>
            <p:nvPr/>
          </p:nvSpPr>
          <p:spPr>
            <a:xfrm>
              <a:off x="-62204721" y="573370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3" name="Ellipse 432">
              <a:extLst>
                <a:ext uri="{FF2B5EF4-FFF2-40B4-BE49-F238E27FC236}">
                  <a16:creationId xmlns:a16="http://schemas.microsoft.com/office/drawing/2014/main" id="{2510C675-39CB-BFAB-87BE-EBF0297389DE}"/>
                </a:ext>
              </a:extLst>
            </p:cNvPr>
            <p:cNvSpPr/>
            <p:nvPr/>
          </p:nvSpPr>
          <p:spPr>
            <a:xfrm>
              <a:off x="-61116530" y="708026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4" name="Ellipse 433">
              <a:extLst>
                <a:ext uri="{FF2B5EF4-FFF2-40B4-BE49-F238E27FC236}">
                  <a16:creationId xmlns:a16="http://schemas.microsoft.com/office/drawing/2014/main" id="{DF39C660-B75F-0DFA-8C69-FFA1BD627F13}"/>
                </a:ext>
              </a:extLst>
            </p:cNvPr>
            <p:cNvSpPr/>
            <p:nvPr/>
          </p:nvSpPr>
          <p:spPr>
            <a:xfrm>
              <a:off x="-58784347" y="734973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5" name="Ellipse 434">
              <a:extLst>
                <a:ext uri="{FF2B5EF4-FFF2-40B4-BE49-F238E27FC236}">
                  <a16:creationId xmlns:a16="http://schemas.microsoft.com/office/drawing/2014/main" id="{F64EA61F-82E4-BBE6-854D-CFB6A61D282E}"/>
                </a:ext>
              </a:extLst>
            </p:cNvPr>
            <p:cNvSpPr/>
            <p:nvPr/>
          </p:nvSpPr>
          <p:spPr>
            <a:xfrm>
              <a:off x="-59095385" y="734989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6" name="Ellipse 435">
              <a:extLst>
                <a:ext uri="{FF2B5EF4-FFF2-40B4-BE49-F238E27FC236}">
                  <a16:creationId xmlns:a16="http://schemas.microsoft.com/office/drawing/2014/main" id="{6368B51C-13FB-2412-4B30-1FD9240AAC89}"/>
                </a:ext>
              </a:extLst>
            </p:cNvPr>
            <p:cNvSpPr/>
            <p:nvPr/>
          </p:nvSpPr>
          <p:spPr>
            <a:xfrm>
              <a:off x="-61583127" y="573394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7" name="Ellipse 436">
              <a:extLst>
                <a:ext uri="{FF2B5EF4-FFF2-40B4-BE49-F238E27FC236}">
                  <a16:creationId xmlns:a16="http://schemas.microsoft.com/office/drawing/2014/main" id="{ABF6C08A-FBF2-960F-6601-1767CFFBDD33}"/>
                </a:ext>
              </a:extLst>
            </p:cNvPr>
            <p:cNvSpPr/>
            <p:nvPr/>
          </p:nvSpPr>
          <p:spPr>
            <a:xfrm>
              <a:off x="-60494453" y="708026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8" name="Ellipse 437">
              <a:extLst>
                <a:ext uri="{FF2B5EF4-FFF2-40B4-BE49-F238E27FC236}">
                  <a16:creationId xmlns:a16="http://schemas.microsoft.com/office/drawing/2014/main" id="{BB4D8C41-A263-656E-CD66-EFA6550CCEF9}"/>
                </a:ext>
              </a:extLst>
            </p:cNvPr>
            <p:cNvSpPr/>
            <p:nvPr/>
          </p:nvSpPr>
          <p:spPr>
            <a:xfrm>
              <a:off x="-61427165" y="573394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9" name="Ellipse 438">
              <a:extLst>
                <a:ext uri="{FF2B5EF4-FFF2-40B4-BE49-F238E27FC236}">
                  <a16:creationId xmlns:a16="http://schemas.microsoft.com/office/drawing/2014/main" id="{CADD8548-A1CD-799B-AA4F-B2BAE19D6FC2}"/>
                </a:ext>
              </a:extLst>
            </p:cNvPr>
            <p:cNvSpPr/>
            <p:nvPr/>
          </p:nvSpPr>
          <p:spPr>
            <a:xfrm>
              <a:off x="-61116127" y="573386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0" name="Ellipse 439">
              <a:extLst>
                <a:ext uri="{FF2B5EF4-FFF2-40B4-BE49-F238E27FC236}">
                  <a16:creationId xmlns:a16="http://schemas.microsoft.com/office/drawing/2014/main" id="{3B5EDE8B-2E5A-ACB0-CEA7-1EDC517BD854}"/>
                </a:ext>
              </a:extLst>
            </p:cNvPr>
            <p:cNvSpPr/>
            <p:nvPr/>
          </p:nvSpPr>
          <p:spPr>
            <a:xfrm>
              <a:off x="-60805492" y="573370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1" name="Ellipse 440">
              <a:extLst>
                <a:ext uri="{FF2B5EF4-FFF2-40B4-BE49-F238E27FC236}">
                  <a16:creationId xmlns:a16="http://schemas.microsoft.com/office/drawing/2014/main" id="{53821403-A542-0159-4F3D-00A4BE9A8D17}"/>
                </a:ext>
              </a:extLst>
            </p:cNvPr>
            <p:cNvSpPr/>
            <p:nvPr/>
          </p:nvSpPr>
          <p:spPr>
            <a:xfrm>
              <a:off x="-60494614" y="573386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2" name="Ellipse 441">
              <a:extLst>
                <a:ext uri="{FF2B5EF4-FFF2-40B4-BE49-F238E27FC236}">
                  <a16:creationId xmlns:a16="http://schemas.microsoft.com/office/drawing/2014/main" id="{59673AF7-C27A-CA5D-E233-318F592D0256}"/>
                </a:ext>
              </a:extLst>
            </p:cNvPr>
            <p:cNvSpPr/>
            <p:nvPr/>
          </p:nvSpPr>
          <p:spPr>
            <a:xfrm>
              <a:off x="-59717381" y="708026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3" name="Ellipse 442">
              <a:extLst>
                <a:ext uri="{FF2B5EF4-FFF2-40B4-BE49-F238E27FC236}">
                  <a16:creationId xmlns:a16="http://schemas.microsoft.com/office/drawing/2014/main" id="{95994FFA-7C38-CB04-A597-1ACA7701B2A9}"/>
                </a:ext>
              </a:extLst>
            </p:cNvPr>
            <p:cNvSpPr/>
            <p:nvPr/>
          </p:nvSpPr>
          <p:spPr>
            <a:xfrm>
              <a:off x="-61116369" y="734989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4" name="Ellipse 443">
              <a:extLst>
                <a:ext uri="{FF2B5EF4-FFF2-40B4-BE49-F238E27FC236}">
                  <a16:creationId xmlns:a16="http://schemas.microsoft.com/office/drawing/2014/main" id="{BAE5031B-6512-8875-5E82-6775BE9F41B4}"/>
                </a:ext>
              </a:extLst>
            </p:cNvPr>
            <p:cNvSpPr/>
            <p:nvPr/>
          </p:nvSpPr>
          <p:spPr>
            <a:xfrm>
              <a:off x="-61427326" y="734973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5" name="Ellipse 444">
              <a:extLst>
                <a:ext uri="{FF2B5EF4-FFF2-40B4-BE49-F238E27FC236}">
                  <a16:creationId xmlns:a16="http://schemas.microsoft.com/office/drawing/2014/main" id="{234733AD-E333-345B-5D1F-8561D3E9DE6D}"/>
                </a:ext>
              </a:extLst>
            </p:cNvPr>
            <p:cNvSpPr/>
            <p:nvPr/>
          </p:nvSpPr>
          <p:spPr>
            <a:xfrm>
              <a:off x="-62049242" y="734933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6" name="Ellipse 445">
              <a:extLst>
                <a:ext uri="{FF2B5EF4-FFF2-40B4-BE49-F238E27FC236}">
                  <a16:creationId xmlns:a16="http://schemas.microsoft.com/office/drawing/2014/main" id="{648A2194-678E-43B3-4D47-543DDE127DF8}"/>
                </a:ext>
              </a:extLst>
            </p:cNvPr>
            <p:cNvSpPr/>
            <p:nvPr/>
          </p:nvSpPr>
          <p:spPr>
            <a:xfrm>
              <a:off x="-59095305" y="708026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7" name="Ellipse 446">
              <a:extLst>
                <a:ext uri="{FF2B5EF4-FFF2-40B4-BE49-F238E27FC236}">
                  <a16:creationId xmlns:a16="http://schemas.microsoft.com/office/drawing/2014/main" id="{1593F141-2989-86AC-FA5C-47173F9CECBA}"/>
                </a:ext>
              </a:extLst>
            </p:cNvPr>
            <p:cNvSpPr/>
            <p:nvPr/>
          </p:nvSpPr>
          <p:spPr>
            <a:xfrm>
              <a:off x="-60183818" y="573394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8" name="Ellipse 447">
              <a:extLst>
                <a:ext uri="{FF2B5EF4-FFF2-40B4-BE49-F238E27FC236}">
                  <a16:creationId xmlns:a16="http://schemas.microsoft.com/office/drawing/2014/main" id="{C3C7F265-09DB-6825-9A87-C8A2D2754C84}"/>
                </a:ext>
              </a:extLst>
            </p:cNvPr>
            <p:cNvSpPr/>
            <p:nvPr/>
          </p:nvSpPr>
          <p:spPr>
            <a:xfrm>
              <a:off x="-60028017" y="573394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9" name="Ellipse 448">
              <a:extLst>
                <a:ext uri="{FF2B5EF4-FFF2-40B4-BE49-F238E27FC236}">
                  <a16:creationId xmlns:a16="http://schemas.microsoft.com/office/drawing/2014/main" id="{DB725116-2AB8-3A38-0113-25E9D12C6752}"/>
                </a:ext>
              </a:extLst>
            </p:cNvPr>
            <p:cNvSpPr/>
            <p:nvPr/>
          </p:nvSpPr>
          <p:spPr>
            <a:xfrm>
              <a:off x="-59716978" y="573386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0" name="Ellipse 449">
              <a:extLst>
                <a:ext uri="{FF2B5EF4-FFF2-40B4-BE49-F238E27FC236}">
                  <a16:creationId xmlns:a16="http://schemas.microsoft.com/office/drawing/2014/main" id="{17D6470D-EA1F-6FE1-8DFD-B295C0583756}"/>
                </a:ext>
              </a:extLst>
            </p:cNvPr>
            <p:cNvSpPr/>
            <p:nvPr/>
          </p:nvSpPr>
          <p:spPr>
            <a:xfrm>
              <a:off x="-62437858" y="721496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1" name="Ellipse 450">
              <a:extLst>
                <a:ext uri="{FF2B5EF4-FFF2-40B4-BE49-F238E27FC236}">
                  <a16:creationId xmlns:a16="http://schemas.microsoft.com/office/drawing/2014/main" id="{76E3AF3F-1D82-FF40-AF96-D693AD1F8E40}"/>
                </a:ext>
              </a:extLst>
            </p:cNvPr>
            <p:cNvSpPr/>
            <p:nvPr/>
          </p:nvSpPr>
          <p:spPr>
            <a:xfrm>
              <a:off x="-59406262" y="573370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2" name="Ellipse 451">
              <a:extLst>
                <a:ext uri="{FF2B5EF4-FFF2-40B4-BE49-F238E27FC236}">
                  <a16:creationId xmlns:a16="http://schemas.microsoft.com/office/drawing/2014/main" id="{55559FFB-A8F3-DC40-1E92-1A77ED1BF81D}"/>
                </a:ext>
              </a:extLst>
            </p:cNvPr>
            <p:cNvSpPr/>
            <p:nvPr/>
          </p:nvSpPr>
          <p:spPr>
            <a:xfrm>
              <a:off x="-59172964" y="721496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3" name="Ellipse 452">
              <a:extLst>
                <a:ext uri="{FF2B5EF4-FFF2-40B4-BE49-F238E27FC236}">
                  <a16:creationId xmlns:a16="http://schemas.microsoft.com/office/drawing/2014/main" id="{5C0C0CC2-9AF3-0241-0C04-D6253556A599}"/>
                </a:ext>
              </a:extLst>
            </p:cNvPr>
            <p:cNvSpPr/>
            <p:nvPr/>
          </p:nvSpPr>
          <p:spPr>
            <a:xfrm>
              <a:off x="-58628707" y="573403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4" name="Ellipse 453">
              <a:extLst>
                <a:ext uri="{FF2B5EF4-FFF2-40B4-BE49-F238E27FC236}">
                  <a16:creationId xmlns:a16="http://schemas.microsoft.com/office/drawing/2014/main" id="{CF384DE0-8CC1-3F23-F852-1AD350C241EA}"/>
                </a:ext>
              </a:extLst>
            </p:cNvPr>
            <p:cNvSpPr/>
            <p:nvPr/>
          </p:nvSpPr>
          <p:spPr>
            <a:xfrm>
              <a:off x="-61816024" y="721512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5" name="Ellipse 454">
              <a:extLst>
                <a:ext uri="{FF2B5EF4-FFF2-40B4-BE49-F238E27FC236}">
                  <a16:creationId xmlns:a16="http://schemas.microsoft.com/office/drawing/2014/main" id="{6FD04392-E64E-1C33-74B2-FEE068FCF99F}"/>
                </a:ext>
              </a:extLst>
            </p:cNvPr>
            <p:cNvSpPr/>
            <p:nvPr/>
          </p:nvSpPr>
          <p:spPr>
            <a:xfrm>
              <a:off x="-58784669" y="573394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6" name="Ellipse 455">
              <a:extLst>
                <a:ext uri="{FF2B5EF4-FFF2-40B4-BE49-F238E27FC236}">
                  <a16:creationId xmlns:a16="http://schemas.microsoft.com/office/drawing/2014/main" id="{6B4908C1-635B-3FD8-BB81-219959FCBCFC}"/>
                </a:ext>
              </a:extLst>
            </p:cNvPr>
            <p:cNvSpPr/>
            <p:nvPr/>
          </p:nvSpPr>
          <p:spPr>
            <a:xfrm>
              <a:off x="-59950438" y="721463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7" name="Ellipse 456">
              <a:extLst>
                <a:ext uri="{FF2B5EF4-FFF2-40B4-BE49-F238E27FC236}">
                  <a16:creationId xmlns:a16="http://schemas.microsoft.com/office/drawing/2014/main" id="{86F6ABDA-D44D-B520-D468-5CF0B20756DF}"/>
                </a:ext>
              </a:extLst>
            </p:cNvPr>
            <p:cNvSpPr/>
            <p:nvPr/>
          </p:nvSpPr>
          <p:spPr>
            <a:xfrm>
              <a:off x="-59095466" y="573386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8" name="Ellipse 457">
              <a:extLst>
                <a:ext uri="{FF2B5EF4-FFF2-40B4-BE49-F238E27FC236}">
                  <a16:creationId xmlns:a16="http://schemas.microsoft.com/office/drawing/2014/main" id="{FE4E786D-6019-DCA1-F3AE-107B2970DCD0}"/>
                </a:ext>
              </a:extLst>
            </p:cNvPr>
            <p:cNvSpPr/>
            <p:nvPr/>
          </p:nvSpPr>
          <p:spPr>
            <a:xfrm>
              <a:off x="-60105917" y="721504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9" name="Ellipse 458">
              <a:extLst>
                <a:ext uri="{FF2B5EF4-FFF2-40B4-BE49-F238E27FC236}">
                  <a16:creationId xmlns:a16="http://schemas.microsoft.com/office/drawing/2014/main" id="{F54B0B65-B709-7016-D3A3-EB40A393FE39}"/>
                </a:ext>
              </a:extLst>
            </p:cNvPr>
            <p:cNvSpPr/>
            <p:nvPr/>
          </p:nvSpPr>
          <p:spPr>
            <a:xfrm>
              <a:off x="-61038710" y="721496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0" name="Ellipse 459">
              <a:extLst>
                <a:ext uri="{FF2B5EF4-FFF2-40B4-BE49-F238E27FC236}">
                  <a16:creationId xmlns:a16="http://schemas.microsoft.com/office/drawing/2014/main" id="{3AE7E6E3-7E4E-3CA7-1DF3-D81D76D8B612}"/>
                </a:ext>
              </a:extLst>
            </p:cNvPr>
            <p:cNvSpPr/>
            <p:nvPr/>
          </p:nvSpPr>
          <p:spPr>
            <a:xfrm>
              <a:off x="-60261316" y="721463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1" name="Ellipse 460">
              <a:extLst>
                <a:ext uri="{FF2B5EF4-FFF2-40B4-BE49-F238E27FC236}">
                  <a16:creationId xmlns:a16="http://schemas.microsoft.com/office/drawing/2014/main" id="{0B44667C-8339-1E4C-684F-10C0CC6D5ECB}"/>
                </a:ext>
              </a:extLst>
            </p:cNvPr>
            <p:cNvSpPr/>
            <p:nvPr/>
          </p:nvSpPr>
          <p:spPr>
            <a:xfrm>
              <a:off x="-57462857" y="963868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2" name="Ellipse 461">
              <a:extLst>
                <a:ext uri="{FF2B5EF4-FFF2-40B4-BE49-F238E27FC236}">
                  <a16:creationId xmlns:a16="http://schemas.microsoft.com/office/drawing/2014/main" id="{AB20B4A3-CDE2-7474-6EE1-9EADE260CDEC}"/>
                </a:ext>
              </a:extLst>
            </p:cNvPr>
            <p:cNvSpPr/>
            <p:nvPr/>
          </p:nvSpPr>
          <p:spPr>
            <a:xfrm>
              <a:off x="-60572193" y="721487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3" name="Ellipse 462">
              <a:extLst>
                <a:ext uri="{FF2B5EF4-FFF2-40B4-BE49-F238E27FC236}">
                  <a16:creationId xmlns:a16="http://schemas.microsoft.com/office/drawing/2014/main" id="{5E293907-B695-427D-F89B-7FD08387F95D}"/>
                </a:ext>
              </a:extLst>
            </p:cNvPr>
            <p:cNvSpPr/>
            <p:nvPr/>
          </p:nvSpPr>
          <p:spPr>
            <a:xfrm>
              <a:off x="-60416794" y="721512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4" name="Ellipse 463">
              <a:extLst>
                <a:ext uri="{FF2B5EF4-FFF2-40B4-BE49-F238E27FC236}">
                  <a16:creationId xmlns:a16="http://schemas.microsoft.com/office/drawing/2014/main" id="{1AB183C6-996C-0200-5B7C-5640F3062B7E}"/>
                </a:ext>
              </a:extLst>
            </p:cNvPr>
            <p:cNvSpPr/>
            <p:nvPr/>
          </p:nvSpPr>
          <p:spPr>
            <a:xfrm>
              <a:off x="-57618578" y="963827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5" name="Ellipse 464">
              <a:extLst>
                <a:ext uri="{FF2B5EF4-FFF2-40B4-BE49-F238E27FC236}">
                  <a16:creationId xmlns:a16="http://schemas.microsoft.com/office/drawing/2014/main" id="{9E2D0B79-54F7-F960-3D53-F08EAF810BBE}"/>
                </a:ext>
              </a:extLst>
            </p:cNvPr>
            <p:cNvSpPr/>
            <p:nvPr/>
          </p:nvSpPr>
          <p:spPr>
            <a:xfrm>
              <a:off x="-58240090" y="963868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6" name="Ellipse 465">
              <a:extLst>
                <a:ext uri="{FF2B5EF4-FFF2-40B4-BE49-F238E27FC236}">
                  <a16:creationId xmlns:a16="http://schemas.microsoft.com/office/drawing/2014/main" id="{960044ED-FAE8-A0BC-9441-EE3FF118C0FB}"/>
                </a:ext>
              </a:extLst>
            </p:cNvPr>
            <p:cNvSpPr/>
            <p:nvPr/>
          </p:nvSpPr>
          <p:spPr>
            <a:xfrm>
              <a:off x="-58939665" y="573419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7" name="Ellipse 466">
              <a:extLst>
                <a:ext uri="{FF2B5EF4-FFF2-40B4-BE49-F238E27FC236}">
                  <a16:creationId xmlns:a16="http://schemas.microsoft.com/office/drawing/2014/main" id="{FE00EAA1-CE57-3C0E-D75D-433576A48E40}"/>
                </a:ext>
              </a:extLst>
            </p:cNvPr>
            <p:cNvSpPr/>
            <p:nvPr/>
          </p:nvSpPr>
          <p:spPr>
            <a:xfrm>
              <a:off x="-59794798" y="721512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8" name="Ellipse 467">
              <a:extLst>
                <a:ext uri="{FF2B5EF4-FFF2-40B4-BE49-F238E27FC236}">
                  <a16:creationId xmlns:a16="http://schemas.microsoft.com/office/drawing/2014/main" id="{F1BED13C-DFE0-F1C7-A32B-E71385B3F848}"/>
                </a:ext>
              </a:extLst>
            </p:cNvPr>
            <p:cNvSpPr/>
            <p:nvPr/>
          </p:nvSpPr>
          <p:spPr>
            <a:xfrm>
              <a:off x="-59639481" y="721487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9" name="Ellipse 468">
              <a:extLst>
                <a:ext uri="{FF2B5EF4-FFF2-40B4-BE49-F238E27FC236}">
                  <a16:creationId xmlns:a16="http://schemas.microsoft.com/office/drawing/2014/main" id="{F1F4CCAB-61EF-61A9-2F4D-CE2E57B2B18B}"/>
                </a:ext>
              </a:extLst>
            </p:cNvPr>
            <p:cNvSpPr/>
            <p:nvPr/>
          </p:nvSpPr>
          <p:spPr>
            <a:xfrm>
              <a:off x="-58395569" y="963835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0" name="Ellipse 469">
              <a:extLst>
                <a:ext uri="{FF2B5EF4-FFF2-40B4-BE49-F238E27FC236}">
                  <a16:creationId xmlns:a16="http://schemas.microsoft.com/office/drawing/2014/main" id="{501D2D99-777E-75B4-3520-AEB4155E0A85}"/>
                </a:ext>
              </a:extLst>
            </p:cNvPr>
            <p:cNvSpPr/>
            <p:nvPr/>
          </p:nvSpPr>
          <p:spPr>
            <a:xfrm>
              <a:off x="-58862006" y="963868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1" name="Ellipse 470">
              <a:extLst>
                <a:ext uri="{FF2B5EF4-FFF2-40B4-BE49-F238E27FC236}">
                  <a16:creationId xmlns:a16="http://schemas.microsoft.com/office/drawing/2014/main" id="{D8D70B97-C011-819E-1C37-D67D5CA3345A}"/>
                </a:ext>
              </a:extLst>
            </p:cNvPr>
            <p:cNvSpPr/>
            <p:nvPr/>
          </p:nvSpPr>
          <p:spPr>
            <a:xfrm>
              <a:off x="-60183496" y="600318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2" name="Ellipse 471">
              <a:extLst>
                <a:ext uri="{FF2B5EF4-FFF2-40B4-BE49-F238E27FC236}">
                  <a16:creationId xmlns:a16="http://schemas.microsoft.com/office/drawing/2014/main" id="{CDD35AC7-6B6C-B62E-323D-B6CBB7851C0F}"/>
                </a:ext>
              </a:extLst>
            </p:cNvPr>
            <p:cNvSpPr/>
            <p:nvPr/>
          </p:nvSpPr>
          <p:spPr>
            <a:xfrm>
              <a:off x="-60028178" y="600318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3" name="Ellipse 472">
              <a:extLst>
                <a:ext uri="{FF2B5EF4-FFF2-40B4-BE49-F238E27FC236}">
                  <a16:creationId xmlns:a16="http://schemas.microsoft.com/office/drawing/2014/main" id="{100E177B-812F-CDA5-3299-D99C9F80646D}"/>
                </a:ext>
              </a:extLst>
            </p:cNvPr>
            <p:cNvSpPr/>
            <p:nvPr/>
          </p:nvSpPr>
          <p:spPr>
            <a:xfrm>
              <a:off x="-62515517" y="492593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4" name="Ellipse 473">
              <a:extLst>
                <a:ext uri="{FF2B5EF4-FFF2-40B4-BE49-F238E27FC236}">
                  <a16:creationId xmlns:a16="http://schemas.microsoft.com/office/drawing/2014/main" id="{95278E1F-CE68-3710-6B66-6A18557911B9}"/>
                </a:ext>
              </a:extLst>
            </p:cNvPr>
            <p:cNvSpPr/>
            <p:nvPr/>
          </p:nvSpPr>
          <p:spPr>
            <a:xfrm>
              <a:off x="-61349668" y="963868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5" name="Ellipse 474">
              <a:extLst>
                <a:ext uri="{FF2B5EF4-FFF2-40B4-BE49-F238E27FC236}">
                  <a16:creationId xmlns:a16="http://schemas.microsoft.com/office/drawing/2014/main" id="{1E464C07-0897-1789-B93F-DEC0A78348B0}"/>
                </a:ext>
              </a:extLst>
            </p:cNvPr>
            <p:cNvSpPr/>
            <p:nvPr/>
          </p:nvSpPr>
          <p:spPr>
            <a:xfrm>
              <a:off x="-61816104" y="963835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6" name="Ellipse 475">
              <a:extLst>
                <a:ext uri="{FF2B5EF4-FFF2-40B4-BE49-F238E27FC236}">
                  <a16:creationId xmlns:a16="http://schemas.microsoft.com/office/drawing/2014/main" id="{C0CC692C-087A-A06D-FE48-67CBCE7227AA}"/>
                </a:ext>
              </a:extLst>
            </p:cNvPr>
            <p:cNvSpPr/>
            <p:nvPr/>
          </p:nvSpPr>
          <p:spPr>
            <a:xfrm>
              <a:off x="-61971583" y="963868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7" name="Ellipse 476">
              <a:extLst>
                <a:ext uri="{FF2B5EF4-FFF2-40B4-BE49-F238E27FC236}">
                  <a16:creationId xmlns:a16="http://schemas.microsoft.com/office/drawing/2014/main" id="{347344A9-F396-3097-3D57-C7AB8524E63A}"/>
                </a:ext>
              </a:extLst>
            </p:cNvPr>
            <p:cNvSpPr/>
            <p:nvPr/>
          </p:nvSpPr>
          <p:spPr>
            <a:xfrm>
              <a:off x="-58784266" y="708042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8" name="Ellipse 477">
              <a:extLst>
                <a:ext uri="{FF2B5EF4-FFF2-40B4-BE49-F238E27FC236}">
                  <a16:creationId xmlns:a16="http://schemas.microsoft.com/office/drawing/2014/main" id="{60AB3B75-B861-F998-4377-760DDB298AF6}"/>
                </a:ext>
              </a:extLst>
            </p:cNvPr>
            <p:cNvSpPr/>
            <p:nvPr/>
          </p:nvSpPr>
          <p:spPr>
            <a:xfrm>
              <a:off x="-62593257" y="963827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9" name="Ellipse 478">
              <a:extLst>
                <a:ext uri="{FF2B5EF4-FFF2-40B4-BE49-F238E27FC236}">
                  <a16:creationId xmlns:a16="http://schemas.microsoft.com/office/drawing/2014/main" id="{C6AFB502-6224-B81D-017E-267C68355546}"/>
                </a:ext>
              </a:extLst>
            </p:cNvPr>
            <p:cNvSpPr/>
            <p:nvPr/>
          </p:nvSpPr>
          <p:spPr>
            <a:xfrm>
              <a:off x="-57540516" y="950390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0" name="Ellipse 479">
              <a:extLst>
                <a:ext uri="{FF2B5EF4-FFF2-40B4-BE49-F238E27FC236}">
                  <a16:creationId xmlns:a16="http://schemas.microsoft.com/office/drawing/2014/main" id="{4B67B398-CF7F-840E-3434-C35FD3844DF1}"/>
                </a:ext>
              </a:extLst>
            </p:cNvPr>
            <p:cNvSpPr/>
            <p:nvPr/>
          </p:nvSpPr>
          <p:spPr>
            <a:xfrm>
              <a:off x="-62049081" y="492625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1" name="Ellipse 480">
              <a:extLst>
                <a:ext uri="{FF2B5EF4-FFF2-40B4-BE49-F238E27FC236}">
                  <a16:creationId xmlns:a16="http://schemas.microsoft.com/office/drawing/2014/main" id="{F59112DD-E017-9E75-D519-38ECD1CED992}"/>
                </a:ext>
              </a:extLst>
            </p:cNvPr>
            <p:cNvSpPr/>
            <p:nvPr/>
          </p:nvSpPr>
          <p:spPr>
            <a:xfrm>
              <a:off x="-61893602" y="492601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2" name="Ellipse 481">
              <a:extLst>
                <a:ext uri="{FF2B5EF4-FFF2-40B4-BE49-F238E27FC236}">
                  <a16:creationId xmlns:a16="http://schemas.microsoft.com/office/drawing/2014/main" id="{39586C60-BB27-4C47-2494-EAB437E3F5B8}"/>
                </a:ext>
              </a:extLst>
            </p:cNvPr>
            <p:cNvSpPr/>
            <p:nvPr/>
          </p:nvSpPr>
          <p:spPr>
            <a:xfrm>
              <a:off x="-58473631" y="950390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3" name="Ellipse 482">
              <a:extLst>
                <a:ext uri="{FF2B5EF4-FFF2-40B4-BE49-F238E27FC236}">
                  <a16:creationId xmlns:a16="http://schemas.microsoft.com/office/drawing/2014/main" id="{E42B0DA6-5703-368B-C804-15F6E4D86D08}"/>
                </a:ext>
              </a:extLst>
            </p:cNvPr>
            <p:cNvSpPr/>
            <p:nvPr/>
          </p:nvSpPr>
          <p:spPr>
            <a:xfrm>
              <a:off x="-58939665" y="950390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4" name="Ellipse 483">
              <a:extLst>
                <a:ext uri="{FF2B5EF4-FFF2-40B4-BE49-F238E27FC236}">
                  <a16:creationId xmlns:a16="http://schemas.microsoft.com/office/drawing/2014/main" id="{DA947569-AE6B-69EC-7E3D-194DAC6988B1}"/>
                </a:ext>
              </a:extLst>
            </p:cNvPr>
            <p:cNvSpPr/>
            <p:nvPr/>
          </p:nvSpPr>
          <p:spPr>
            <a:xfrm>
              <a:off x="-61816024" y="613787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5" name="Ellipse 484">
              <a:extLst>
                <a:ext uri="{FF2B5EF4-FFF2-40B4-BE49-F238E27FC236}">
                  <a16:creationId xmlns:a16="http://schemas.microsoft.com/office/drawing/2014/main" id="{D0B942E3-6930-400A-8161-C551FA320D15}"/>
                </a:ext>
              </a:extLst>
            </p:cNvPr>
            <p:cNvSpPr/>
            <p:nvPr/>
          </p:nvSpPr>
          <p:spPr>
            <a:xfrm>
              <a:off x="-59872780" y="950390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6" name="Ellipse 485">
              <a:extLst>
                <a:ext uri="{FF2B5EF4-FFF2-40B4-BE49-F238E27FC236}">
                  <a16:creationId xmlns:a16="http://schemas.microsoft.com/office/drawing/2014/main" id="{73582913-E579-A7FD-297C-E11745CA187A}"/>
                </a:ext>
              </a:extLst>
            </p:cNvPr>
            <p:cNvSpPr/>
            <p:nvPr/>
          </p:nvSpPr>
          <p:spPr>
            <a:xfrm>
              <a:off x="-60338813" y="950390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7" name="Ellipse 486">
              <a:extLst>
                <a:ext uri="{FF2B5EF4-FFF2-40B4-BE49-F238E27FC236}">
                  <a16:creationId xmlns:a16="http://schemas.microsoft.com/office/drawing/2014/main" id="{C1068AD7-D063-DBBF-95C8-206BBC3BFEC9}"/>
                </a:ext>
              </a:extLst>
            </p:cNvPr>
            <p:cNvSpPr/>
            <p:nvPr/>
          </p:nvSpPr>
          <p:spPr>
            <a:xfrm>
              <a:off x="-62204640" y="600334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8" name="Ellipse 487">
              <a:extLst>
                <a:ext uri="{FF2B5EF4-FFF2-40B4-BE49-F238E27FC236}">
                  <a16:creationId xmlns:a16="http://schemas.microsoft.com/office/drawing/2014/main" id="{F328D488-6FF4-9F27-5544-B1871496E5B5}"/>
                </a:ext>
              </a:extLst>
            </p:cNvPr>
            <p:cNvSpPr/>
            <p:nvPr/>
          </p:nvSpPr>
          <p:spPr>
            <a:xfrm>
              <a:off x="-59717220" y="492593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9" name="Ellipse 488">
              <a:extLst>
                <a:ext uri="{FF2B5EF4-FFF2-40B4-BE49-F238E27FC236}">
                  <a16:creationId xmlns:a16="http://schemas.microsoft.com/office/drawing/2014/main" id="{F3135D8E-FD1D-B487-8079-C9E979F5B3D6}"/>
                </a:ext>
              </a:extLst>
            </p:cNvPr>
            <p:cNvSpPr/>
            <p:nvPr/>
          </p:nvSpPr>
          <p:spPr>
            <a:xfrm>
              <a:off x="-61271928" y="573419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0" name="Ellipse 489">
              <a:extLst>
                <a:ext uri="{FF2B5EF4-FFF2-40B4-BE49-F238E27FC236}">
                  <a16:creationId xmlns:a16="http://schemas.microsoft.com/office/drawing/2014/main" id="{3ADCB5CB-38B0-2839-AABD-F94FEC9D4975}"/>
                </a:ext>
              </a:extLst>
            </p:cNvPr>
            <p:cNvSpPr/>
            <p:nvPr/>
          </p:nvSpPr>
          <p:spPr>
            <a:xfrm>
              <a:off x="-61271928" y="950390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1" name="Ellipse 490">
              <a:extLst>
                <a:ext uri="{FF2B5EF4-FFF2-40B4-BE49-F238E27FC236}">
                  <a16:creationId xmlns:a16="http://schemas.microsoft.com/office/drawing/2014/main" id="{04F68A15-BA64-AA88-49CE-3CD64BD919D3}"/>
                </a:ext>
              </a:extLst>
            </p:cNvPr>
            <p:cNvSpPr/>
            <p:nvPr/>
          </p:nvSpPr>
          <p:spPr>
            <a:xfrm>
              <a:off x="-60183737" y="734949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2" name="Ellipse 491">
              <a:extLst>
                <a:ext uri="{FF2B5EF4-FFF2-40B4-BE49-F238E27FC236}">
                  <a16:creationId xmlns:a16="http://schemas.microsoft.com/office/drawing/2014/main" id="{FDFBB4E2-8ACF-E485-D5B4-17495E7DBE2D}"/>
                </a:ext>
              </a:extLst>
            </p:cNvPr>
            <p:cNvSpPr/>
            <p:nvPr/>
          </p:nvSpPr>
          <p:spPr>
            <a:xfrm>
              <a:off x="-60027936" y="734949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3" name="Ellipse 492">
              <a:extLst>
                <a:ext uri="{FF2B5EF4-FFF2-40B4-BE49-F238E27FC236}">
                  <a16:creationId xmlns:a16="http://schemas.microsoft.com/office/drawing/2014/main" id="{3EF403D6-5D04-CD9D-3542-C5DBEDC3D3E8}"/>
                </a:ext>
              </a:extLst>
            </p:cNvPr>
            <p:cNvSpPr/>
            <p:nvPr/>
          </p:nvSpPr>
          <p:spPr>
            <a:xfrm>
              <a:off x="-61738042" y="950390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4" name="Ellipse 493">
              <a:extLst>
                <a:ext uri="{FF2B5EF4-FFF2-40B4-BE49-F238E27FC236}">
                  <a16:creationId xmlns:a16="http://schemas.microsoft.com/office/drawing/2014/main" id="{664E4078-1AC1-B644-BC9A-CCCA3FCEFB3A}"/>
                </a:ext>
              </a:extLst>
            </p:cNvPr>
            <p:cNvSpPr/>
            <p:nvPr/>
          </p:nvSpPr>
          <p:spPr>
            <a:xfrm>
              <a:off x="-62515598" y="600326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5" name="Ellipse 494">
              <a:extLst>
                <a:ext uri="{FF2B5EF4-FFF2-40B4-BE49-F238E27FC236}">
                  <a16:creationId xmlns:a16="http://schemas.microsoft.com/office/drawing/2014/main" id="{42425146-301E-CF41-2B94-B13983C8B0DE}"/>
                </a:ext>
              </a:extLst>
            </p:cNvPr>
            <p:cNvSpPr/>
            <p:nvPr/>
          </p:nvSpPr>
          <p:spPr>
            <a:xfrm>
              <a:off x="-62593257" y="506079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6" name="Ellipse 495">
              <a:extLst>
                <a:ext uri="{FF2B5EF4-FFF2-40B4-BE49-F238E27FC236}">
                  <a16:creationId xmlns:a16="http://schemas.microsoft.com/office/drawing/2014/main" id="{117DD82A-181E-0056-E6E6-697A5EC22DB4}"/>
                </a:ext>
              </a:extLst>
            </p:cNvPr>
            <p:cNvSpPr/>
            <p:nvPr/>
          </p:nvSpPr>
          <p:spPr>
            <a:xfrm>
              <a:off x="-62671077" y="950390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7" name="Ellipse 496">
              <a:extLst>
                <a:ext uri="{FF2B5EF4-FFF2-40B4-BE49-F238E27FC236}">
                  <a16:creationId xmlns:a16="http://schemas.microsoft.com/office/drawing/2014/main" id="{8611891F-06F2-B93F-71D1-853472AB63EA}"/>
                </a:ext>
              </a:extLst>
            </p:cNvPr>
            <p:cNvSpPr/>
            <p:nvPr/>
          </p:nvSpPr>
          <p:spPr>
            <a:xfrm>
              <a:off x="-61893924" y="573386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8" name="Ellipse 497">
              <a:extLst>
                <a:ext uri="{FF2B5EF4-FFF2-40B4-BE49-F238E27FC236}">
                  <a16:creationId xmlns:a16="http://schemas.microsoft.com/office/drawing/2014/main" id="{1B42706E-5F2C-CBD1-2428-F6A6A7C01F2C}"/>
                </a:ext>
              </a:extLst>
            </p:cNvPr>
            <p:cNvSpPr/>
            <p:nvPr/>
          </p:nvSpPr>
          <p:spPr>
            <a:xfrm>
              <a:off x="-58317749" y="573386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9" name="Ellipse 498">
              <a:extLst>
                <a:ext uri="{FF2B5EF4-FFF2-40B4-BE49-F238E27FC236}">
                  <a16:creationId xmlns:a16="http://schemas.microsoft.com/office/drawing/2014/main" id="{7F6A0A04-FEB8-215A-CA8F-D2491711106C}"/>
                </a:ext>
              </a:extLst>
            </p:cNvPr>
            <p:cNvSpPr/>
            <p:nvPr/>
          </p:nvSpPr>
          <p:spPr>
            <a:xfrm>
              <a:off x="-62127142" y="506079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0" name="Ellipse 499">
              <a:extLst>
                <a:ext uri="{FF2B5EF4-FFF2-40B4-BE49-F238E27FC236}">
                  <a16:creationId xmlns:a16="http://schemas.microsoft.com/office/drawing/2014/main" id="{F51914C6-E006-1FD6-FAB8-9F836486507F}"/>
                </a:ext>
              </a:extLst>
            </p:cNvPr>
            <p:cNvSpPr/>
            <p:nvPr/>
          </p:nvSpPr>
          <p:spPr>
            <a:xfrm>
              <a:off x="-58240090" y="586888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1" name="Ellipse 500">
              <a:extLst>
                <a:ext uri="{FF2B5EF4-FFF2-40B4-BE49-F238E27FC236}">
                  <a16:creationId xmlns:a16="http://schemas.microsoft.com/office/drawing/2014/main" id="{0D255114-560C-AF01-7DA2-2B0D1AB1A437}"/>
                </a:ext>
              </a:extLst>
            </p:cNvPr>
            <p:cNvSpPr/>
            <p:nvPr/>
          </p:nvSpPr>
          <p:spPr>
            <a:xfrm>
              <a:off x="-58395650" y="613787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2" name="Ellipse 501">
              <a:extLst>
                <a:ext uri="{FF2B5EF4-FFF2-40B4-BE49-F238E27FC236}">
                  <a16:creationId xmlns:a16="http://schemas.microsoft.com/office/drawing/2014/main" id="{599C9823-BA8A-7DF5-CD5B-D6E41A73C69F}"/>
                </a:ext>
              </a:extLst>
            </p:cNvPr>
            <p:cNvSpPr/>
            <p:nvPr/>
          </p:nvSpPr>
          <p:spPr>
            <a:xfrm>
              <a:off x="-62437858" y="748427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3" name="Ellipse 502">
              <a:extLst>
                <a:ext uri="{FF2B5EF4-FFF2-40B4-BE49-F238E27FC236}">
                  <a16:creationId xmlns:a16="http://schemas.microsoft.com/office/drawing/2014/main" id="{23BFAA61-F4C5-8A6A-2846-98A23C09C6AB}"/>
                </a:ext>
              </a:extLst>
            </p:cNvPr>
            <p:cNvSpPr/>
            <p:nvPr/>
          </p:nvSpPr>
          <p:spPr>
            <a:xfrm>
              <a:off x="-59328362" y="936920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4" name="Ellipse 503">
              <a:extLst>
                <a:ext uri="{FF2B5EF4-FFF2-40B4-BE49-F238E27FC236}">
                  <a16:creationId xmlns:a16="http://schemas.microsoft.com/office/drawing/2014/main" id="{749CFB8F-5207-D3FE-1654-92EAB303C815}"/>
                </a:ext>
              </a:extLst>
            </p:cNvPr>
            <p:cNvSpPr/>
            <p:nvPr/>
          </p:nvSpPr>
          <p:spPr>
            <a:xfrm>
              <a:off x="-62515598" y="627281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5" name="Ellipse 504">
              <a:extLst>
                <a:ext uri="{FF2B5EF4-FFF2-40B4-BE49-F238E27FC236}">
                  <a16:creationId xmlns:a16="http://schemas.microsoft.com/office/drawing/2014/main" id="{6757F31C-E554-A082-71C4-58A753B44594}"/>
                </a:ext>
              </a:extLst>
            </p:cNvPr>
            <p:cNvSpPr/>
            <p:nvPr/>
          </p:nvSpPr>
          <p:spPr>
            <a:xfrm>
              <a:off x="-62204640" y="627281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6" name="Ellipse 505">
              <a:extLst>
                <a:ext uri="{FF2B5EF4-FFF2-40B4-BE49-F238E27FC236}">
                  <a16:creationId xmlns:a16="http://schemas.microsoft.com/office/drawing/2014/main" id="{96DC5CA4-1028-9A77-475B-63BA8B2DE16D}"/>
                </a:ext>
              </a:extLst>
            </p:cNvPr>
            <p:cNvSpPr/>
            <p:nvPr/>
          </p:nvSpPr>
          <p:spPr>
            <a:xfrm>
              <a:off x="-60883231" y="936920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7" name="Ellipse 506">
              <a:extLst>
                <a:ext uri="{FF2B5EF4-FFF2-40B4-BE49-F238E27FC236}">
                  <a16:creationId xmlns:a16="http://schemas.microsoft.com/office/drawing/2014/main" id="{91890A4F-C9DC-5E3D-6C51-3A9536133706}"/>
                </a:ext>
              </a:extLst>
            </p:cNvPr>
            <p:cNvSpPr/>
            <p:nvPr/>
          </p:nvSpPr>
          <p:spPr>
            <a:xfrm>
              <a:off x="-59328684" y="506087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8" name="Ellipse 507">
              <a:extLst>
                <a:ext uri="{FF2B5EF4-FFF2-40B4-BE49-F238E27FC236}">
                  <a16:creationId xmlns:a16="http://schemas.microsoft.com/office/drawing/2014/main" id="{A6342647-6876-C268-F350-7AD9ECCC8629}"/>
                </a:ext>
              </a:extLst>
            </p:cNvPr>
            <p:cNvSpPr/>
            <p:nvPr/>
          </p:nvSpPr>
          <p:spPr>
            <a:xfrm>
              <a:off x="-61116449" y="627281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9" name="Ellipse 508">
              <a:extLst>
                <a:ext uri="{FF2B5EF4-FFF2-40B4-BE49-F238E27FC236}">
                  <a16:creationId xmlns:a16="http://schemas.microsoft.com/office/drawing/2014/main" id="{C4DB749A-320D-562C-51D5-4320A6C7A076}"/>
                </a:ext>
              </a:extLst>
            </p:cNvPr>
            <p:cNvSpPr/>
            <p:nvPr/>
          </p:nvSpPr>
          <p:spPr>
            <a:xfrm>
              <a:off x="-61427326" y="708042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0" name="Ellipse 509">
              <a:extLst>
                <a:ext uri="{FF2B5EF4-FFF2-40B4-BE49-F238E27FC236}">
                  <a16:creationId xmlns:a16="http://schemas.microsoft.com/office/drawing/2014/main" id="{76EC4790-CB01-0C03-A599-6CADFD2AF748}"/>
                </a:ext>
              </a:extLst>
            </p:cNvPr>
            <p:cNvSpPr/>
            <p:nvPr/>
          </p:nvSpPr>
          <p:spPr>
            <a:xfrm>
              <a:off x="-58628707" y="923443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1" name="Ellipse 510">
              <a:extLst>
                <a:ext uri="{FF2B5EF4-FFF2-40B4-BE49-F238E27FC236}">
                  <a16:creationId xmlns:a16="http://schemas.microsoft.com/office/drawing/2014/main" id="{9C07A7DC-A9FD-8E08-2486-6AC2DBB4D07C}"/>
                </a:ext>
              </a:extLst>
            </p:cNvPr>
            <p:cNvSpPr/>
            <p:nvPr/>
          </p:nvSpPr>
          <p:spPr>
            <a:xfrm>
              <a:off x="-60028097" y="923451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2" name="Ellipse 511">
              <a:extLst>
                <a:ext uri="{FF2B5EF4-FFF2-40B4-BE49-F238E27FC236}">
                  <a16:creationId xmlns:a16="http://schemas.microsoft.com/office/drawing/2014/main" id="{73E8ACD7-EE0C-3AD1-6B6A-D6F5F04DADB2}"/>
                </a:ext>
              </a:extLst>
            </p:cNvPr>
            <p:cNvSpPr/>
            <p:nvPr/>
          </p:nvSpPr>
          <p:spPr>
            <a:xfrm>
              <a:off x="-60183576" y="923451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3" name="Ellipse 512">
              <a:extLst>
                <a:ext uri="{FF2B5EF4-FFF2-40B4-BE49-F238E27FC236}">
                  <a16:creationId xmlns:a16="http://schemas.microsoft.com/office/drawing/2014/main" id="{A7D66B34-F7C8-1236-6642-4C3C72A376B1}"/>
                </a:ext>
              </a:extLst>
            </p:cNvPr>
            <p:cNvSpPr/>
            <p:nvPr/>
          </p:nvSpPr>
          <p:spPr>
            <a:xfrm>
              <a:off x="-61582886" y="923443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4" name="Ellipse 513">
              <a:extLst>
                <a:ext uri="{FF2B5EF4-FFF2-40B4-BE49-F238E27FC236}">
                  <a16:creationId xmlns:a16="http://schemas.microsoft.com/office/drawing/2014/main" id="{62F292DC-2B0F-1E0B-E595-E66C10967EB6}"/>
                </a:ext>
              </a:extLst>
            </p:cNvPr>
            <p:cNvSpPr/>
            <p:nvPr/>
          </p:nvSpPr>
          <p:spPr>
            <a:xfrm>
              <a:off x="-62671157" y="923435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5" name="Ellipse 514">
              <a:extLst>
                <a:ext uri="{FF2B5EF4-FFF2-40B4-BE49-F238E27FC236}">
                  <a16:creationId xmlns:a16="http://schemas.microsoft.com/office/drawing/2014/main" id="{4376C8F9-F27E-14FB-5E57-D78A32E08975}"/>
                </a:ext>
              </a:extLst>
            </p:cNvPr>
            <p:cNvSpPr/>
            <p:nvPr/>
          </p:nvSpPr>
          <p:spPr>
            <a:xfrm>
              <a:off x="-59017565" y="910005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6" name="Ellipse 515">
              <a:extLst>
                <a:ext uri="{FF2B5EF4-FFF2-40B4-BE49-F238E27FC236}">
                  <a16:creationId xmlns:a16="http://schemas.microsoft.com/office/drawing/2014/main" id="{58B212CD-0849-66BF-1AC0-DDBAA8C4F934}"/>
                </a:ext>
              </a:extLst>
            </p:cNvPr>
            <p:cNvSpPr/>
            <p:nvPr/>
          </p:nvSpPr>
          <p:spPr>
            <a:xfrm>
              <a:off x="-59172883" y="909989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7" name="Ellipse 516">
              <a:extLst>
                <a:ext uri="{FF2B5EF4-FFF2-40B4-BE49-F238E27FC236}">
                  <a16:creationId xmlns:a16="http://schemas.microsoft.com/office/drawing/2014/main" id="{F51299FA-0894-A983-BF14-A3957F91E627}"/>
                </a:ext>
              </a:extLst>
            </p:cNvPr>
            <p:cNvSpPr/>
            <p:nvPr/>
          </p:nvSpPr>
          <p:spPr>
            <a:xfrm>
              <a:off x="-59639481" y="909973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8" name="Ellipse 517">
              <a:extLst>
                <a:ext uri="{FF2B5EF4-FFF2-40B4-BE49-F238E27FC236}">
                  <a16:creationId xmlns:a16="http://schemas.microsoft.com/office/drawing/2014/main" id="{9DAC39CF-E38A-66F2-C492-0C06F0F340D9}"/>
                </a:ext>
              </a:extLst>
            </p:cNvPr>
            <p:cNvSpPr/>
            <p:nvPr/>
          </p:nvSpPr>
          <p:spPr>
            <a:xfrm>
              <a:off x="-60572193" y="909973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9" name="Ellipse 518">
              <a:extLst>
                <a:ext uri="{FF2B5EF4-FFF2-40B4-BE49-F238E27FC236}">
                  <a16:creationId xmlns:a16="http://schemas.microsoft.com/office/drawing/2014/main" id="{FA1F3E46-EB6B-ABD2-43B0-174CB50C692C}"/>
                </a:ext>
              </a:extLst>
            </p:cNvPr>
            <p:cNvSpPr/>
            <p:nvPr/>
          </p:nvSpPr>
          <p:spPr>
            <a:xfrm>
              <a:off x="-61194028" y="910005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0" name="Ellipse 519">
              <a:extLst>
                <a:ext uri="{FF2B5EF4-FFF2-40B4-BE49-F238E27FC236}">
                  <a16:creationId xmlns:a16="http://schemas.microsoft.com/office/drawing/2014/main" id="{A4802D07-5073-AEE5-857A-E250E4221C80}"/>
                </a:ext>
              </a:extLst>
            </p:cNvPr>
            <p:cNvSpPr/>
            <p:nvPr/>
          </p:nvSpPr>
          <p:spPr>
            <a:xfrm>
              <a:off x="-61660545" y="640702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1" name="Ellipse 520">
              <a:extLst>
                <a:ext uri="{FF2B5EF4-FFF2-40B4-BE49-F238E27FC236}">
                  <a16:creationId xmlns:a16="http://schemas.microsoft.com/office/drawing/2014/main" id="{336CA672-E311-E0DF-1F6A-2C40F02166D3}"/>
                </a:ext>
              </a:extLst>
            </p:cNvPr>
            <p:cNvSpPr/>
            <p:nvPr/>
          </p:nvSpPr>
          <p:spPr>
            <a:xfrm>
              <a:off x="-62437858" y="909989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2" name="Ellipse 521">
              <a:extLst>
                <a:ext uri="{FF2B5EF4-FFF2-40B4-BE49-F238E27FC236}">
                  <a16:creationId xmlns:a16="http://schemas.microsoft.com/office/drawing/2014/main" id="{D6FCEB45-78B8-641A-6B36-4F42F0FA821F}"/>
                </a:ext>
              </a:extLst>
            </p:cNvPr>
            <p:cNvSpPr/>
            <p:nvPr/>
          </p:nvSpPr>
          <p:spPr>
            <a:xfrm>
              <a:off x="-62593176" y="910005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3" name="Ellipse 522">
              <a:extLst>
                <a:ext uri="{FF2B5EF4-FFF2-40B4-BE49-F238E27FC236}">
                  <a16:creationId xmlns:a16="http://schemas.microsoft.com/office/drawing/2014/main" id="{BB0DC1D0-C0F4-8CEC-3805-07BD201C43C5}"/>
                </a:ext>
              </a:extLst>
            </p:cNvPr>
            <p:cNvSpPr/>
            <p:nvPr/>
          </p:nvSpPr>
          <p:spPr>
            <a:xfrm>
              <a:off x="-58784266" y="896528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4" name="Ellipse 523">
              <a:extLst>
                <a:ext uri="{FF2B5EF4-FFF2-40B4-BE49-F238E27FC236}">
                  <a16:creationId xmlns:a16="http://schemas.microsoft.com/office/drawing/2014/main" id="{7E3490EC-DA1B-1B22-CADD-86CBEE181BB1}"/>
                </a:ext>
              </a:extLst>
            </p:cNvPr>
            <p:cNvSpPr/>
            <p:nvPr/>
          </p:nvSpPr>
          <p:spPr>
            <a:xfrm>
              <a:off x="-61349587" y="640702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5" name="Ellipse 524">
              <a:extLst>
                <a:ext uri="{FF2B5EF4-FFF2-40B4-BE49-F238E27FC236}">
                  <a16:creationId xmlns:a16="http://schemas.microsoft.com/office/drawing/2014/main" id="{7193EBAA-12E1-3A5D-89EA-8F7C29B0DBAF}"/>
                </a:ext>
              </a:extLst>
            </p:cNvPr>
            <p:cNvSpPr/>
            <p:nvPr/>
          </p:nvSpPr>
          <p:spPr>
            <a:xfrm>
              <a:off x="-61427326" y="896528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6" name="Ellipse 525">
              <a:extLst>
                <a:ext uri="{FF2B5EF4-FFF2-40B4-BE49-F238E27FC236}">
                  <a16:creationId xmlns:a16="http://schemas.microsoft.com/office/drawing/2014/main" id="{D8204EA0-90C7-F69C-14A9-B2609FC8391E}"/>
                </a:ext>
              </a:extLst>
            </p:cNvPr>
            <p:cNvSpPr/>
            <p:nvPr/>
          </p:nvSpPr>
          <p:spPr>
            <a:xfrm>
              <a:off x="-58240332" y="883074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7" name="Ellipse 526">
              <a:extLst>
                <a:ext uri="{FF2B5EF4-FFF2-40B4-BE49-F238E27FC236}">
                  <a16:creationId xmlns:a16="http://schemas.microsoft.com/office/drawing/2014/main" id="{9FF5C9FD-2B6E-0714-2EC7-A0F828741918}"/>
                </a:ext>
              </a:extLst>
            </p:cNvPr>
            <p:cNvSpPr/>
            <p:nvPr/>
          </p:nvSpPr>
          <p:spPr>
            <a:xfrm>
              <a:off x="-60261235" y="640702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8" name="Ellipse 527">
              <a:extLst>
                <a:ext uri="{FF2B5EF4-FFF2-40B4-BE49-F238E27FC236}">
                  <a16:creationId xmlns:a16="http://schemas.microsoft.com/office/drawing/2014/main" id="{CC460CAF-9F8D-84C4-3519-C85031E14685}"/>
                </a:ext>
              </a:extLst>
            </p:cNvPr>
            <p:cNvSpPr/>
            <p:nvPr/>
          </p:nvSpPr>
          <p:spPr>
            <a:xfrm>
              <a:off x="-59328684" y="883058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9" name="Ellipse 528">
              <a:extLst>
                <a:ext uri="{FF2B5EF4-FFF2-40B4-BE49-F238E27FC236}">
                  <a16:creationId xmlns:a16="http://schemas.microsoft.com/office/drawing/2014/main" id="{44D7E26C-52CD-50CF-CBF5-1C5A1A7C392A}"/>
                </a:ext>
              </a:extLst>
            </p:cNvPr>
            <p:cNvSpPr/>
            <p:nvPr/>
          </p:nvSpPr>
          <p:spPr>
            <a:xfrm>
              <a:off x="-59483760" y="883058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0" name="Ellipse 529">
              <a:extLst>
                <a:ext uri="{FF2B5EF4-FFF2-40B4-BE49-F238E27FC236}">
                  <a16:creationId xmlns:a16="http://schemas.microsoft.com/office/drawing/2014/main" id="{AB0A1008-D696-A328-309D-36E267144CC1}"/>
                </a:ext>
              </a:extLst>
            </p:cNvPr>
            <p:cNvSpPr/>
            <p:nvPr/>
          </p:nvSpPr>
          <p:spPr>
            <a:xfrm>
              <a:off x="-59950438" y="640702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1" name="Ellipse 530">
              <a:extLst>
                <a:ext uri="{FF2B5EF4-FFF2-40B4-BE49-F238E27FC236}">
                  <a16:creationId xmlns:a16="http://schemas.microsoft.com/office/drawing/2014/main" id="{CCCDA479-77AA-1434-5033-E3E1A25F8F31}"/>
                </a:ext>
              </a:extLst>
            </p:cNvPr>
            <p:cNvSpPr/>
            <p:nvPr/>
          </p:nvSpPr>
          <p:spPr>
            <a:xfrm>
              <a:off x="-62282218" y="533026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2" name="Ellipse 531">
              <a:extLst>
                <a:ext uri="{FF2B5EF4-FFF2-40B4-BE49-F238E27FC236}">
                  <a16:creationId xmlns:a16="http://schemas.microsoft.com/office/drawing/2014/main" id="{64F3F93C-E58C-9952-834D-4AF09E7B29B5}"/>
                </a:ext>
              </a:extLst>
            </p:cNvPr>
            <p:cNvSpPr/>
            <p:nvPr/>
          </p:nvSpPr>
          <p:spPr>
            <a:xfrm>
              <a:off x="-59328684" y="694572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3" name="Ellipse 532">
              <a:extLst>
                <a:ext uri="{FF2B5EF4-FFF2-40B4-BE49-F238E27FC236}">
                  <a16:creationId xmlns:a16="http://schemas.microsoft.com/office/drawing/2014/main" id="{8D1E535E-E99D-1206-FE32-9E7C80A26D73}"/>
                </a:ext>
              </a:extLst>
            </p:cNvPr>
            <p:cNvSpPr/>
            <p:nvPr/>
          </p:nvSpPr>
          <p:spPr>
            <a:xfrm>
              <a:off x="-60727833" y="883058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4" name="Ellipse 533">
              <a:extLst>
                <a:ext uri="{FF2B5EF4-FFF2-40B4-BE49-F238E27FC236}">
                  <a16:creationId xmlns:a16="http://schemas.microsoft.com/office/drawing/2014/main" id="{6461C30F-09AC-D4B9-77BE-8F67C9ECDA90}"/>
                </a:ext>
              </a:extLst>
            </p:cNvPr>
            <p:cNvSpPr/>
            <p:nvPr/>
          </p:nvSpPr>
          <p:spPr>
            <a:xfrm>
              <a:off x="-59483760" y="694572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5" name="Ellipse 534">
              <a:extLst>
                <a:ext uri="{FF2B5EF4-FFF2-40B4-BE49-F238E27FC236}">
                  <a16:creationId xmlns:a16="http://schemas.microsoft.com/office/drawing/2014/main" id="{5F14E671-F12B-12A9-104A-0C2A27AC959F}"/>
                </a:ext>
              </a:extLst>
            </p:cNvPr>
            <p:cNvSpPr/>
            <p:nvPr/>
          </p:nvSpPr>
          <p:spPr>
            <a:xfrm>
              <a:off x="-60882909" y="883058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6" name="Ellipse 535">
              <a:extLst>
                <a:ext uri="{FF2B5EF4-FFF2-40B4-BE49-F238E27FC236}">
                  <a16:creationId xmlns:a16="http://schemas.microsoft.com/office/drawing/2014/main" id="{36461A23-E514-C147-B1E6-C164AC55C8BB}"/>
                </a:ext>
              </a:extLst>
            </p:cNvPr>
            <p:cNvSpPr/>
            <p:nvPr/>
          </p:nvSpPr>
          <p:spPr>
            <a:xfrm>
              <a:off x="-61271928" y="761904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7" name="Ellipse 536">
              <a:extLst>
                <a:ext uri="{FF2B5EF4-FFF2-40B4-BE49-F238E27FC236}">
                  <a16:creationId xmlns:a16="http://schemas.microsoft.com/office/drawing/2014/main" id="{D4367E1A-56B0-0CF7-6153-66D5B013449B}"/>
                </a:ext>
              </a:extLst>
            </p:cNvPr>
            <p:cNvSpPr/>
            <p:nvPr/>
          </p:nvSpPr>
          <p:spPr>
            <a:xfrm>
              <a:off x="-58862086" y="640702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8" name="Ellipse 537">
              <a:extLst>
                <a:ext uri="{FF2B5EF4-FFF2-40B4-BE49-F238E27FC236}">
                  <a16:creationId xmlns:a16="http://schemas.microsoft.com/office/drawing/2014/main" id="{6F73C2E8-0BA4-7BEF-B097-2954C429F9FF}"/>
                </a:ext>
              </a:extLst>
            </p:cNvPr>
            <p:cNvSpPr/>
            <p:nvPr/>
          </p:nvSpPr>
          <p:spPr>
            <a:xfrm>
              <a:off x="-61971583" y="586888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9" name="Ellipse 538">
              <a:extLst>
                <a:ext uri="{FF2B5EF4-FFF2-40B4-BE49-F238E27FC236}">
                  <a16:creationId xmlns:a16="http://schemas.microsoft.com/office/drawing/2014/main" id="{546D07B6-6274-650B-2B45-90730AE4EB72}"/>
                </a:ext>
              </a:extLst>
            </p:cNvPr>
            <p:cNvSpPr/>
            <p:nvPr/>
          </p:nvSpPr>
          <p:spPr>
            <a:xfrm>
              <a:off x="-58551129" y="640702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0" name="Ellipse 539">
              <a:extLst>
                <a:ext uri="{FF2B5EF4-FFF2-40B4-BE49-F238E27FC236}">
                  <a16:creationId xmlns:a16="http://schemas.microsoft.com/office/drawing/2014/main" id="{2BDDC657-EB7C-4BAC-939F-55576662C295}"/>
                </a:ext>
              </a:extLst>
            </p:cNvPr>
            <p:cNvSpPr/>
            <p:nvPr/>
          </p:nvSpPr>
          <p:spPr>
            <a:xfrm>
              <a:off x="-61816104" y="586864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1" name="Ellipse 540">
              <a:extLst>
                <a:ext uri="{FF2B5EF4-FFF2-40B4-BE49-F238E27FC236}">
                  <a16:creationId xmlns:a16="http://schemas.microsoft.com/office/drawing/2014/main" id="{124AFD06-F707-1C8F-51C8-3F06533C061A}"/>
                </a:ext>
              </a:extLst>
            </p:cNvPr>
            <p:cNvSpPr/>
            <p:nvPr/>
          </p:nvSpPr>
          <p:spPr>
            <a:xfrm>
              <a:off x="-61971261" y="883074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2" name="Ellipse 541">
              <a:extLst>
                <a:ext uri="{FF2B5EF4-FFF2-40B4-BE49-F238E27FC236}">
                  <a16:creationId xmlns:a16="http://schemas.microsoft.com/office/drawing/2014/main" id="{DB24F9E5-0BD5-36B9-C2E4-82E13D8E5786}"/>
                </a:ext>
              </a:extLst>
            </p:cNvPr>
            <p:cNvSpPr/>
            <p:nvPr/>
          </p:nvSpPr>
          <p:spPr>
            <a:xfrm>
              <a:off x="-60338813" y="761904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3" name="Ellipse 542">
              <a:extLst>
                <a:ext uri="{FF2B5EF4-FFF2-40B4-BE49-F238E27FC236}">
                  <a16:creationId xmlns:a16="http://schemas.microsoft.com/office/drawing/2014/main" id="{E915FA0F-3010-EDEA-2279-FAC93B6BDA54}"/>
                </a:ext>
              </a:extLst>
            </p:cNvPr>
            <p:cNvSpPr/>
            <p:nvPr/>
          </p:nvSpPr>
          <p:spPr>
            <a:xfrm>
              <a:off x="-62671077" y="654180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4" name="Ellipse 543">
              <a:extLst>
                <a:ext uri="{FF2B5EF4-FFF2-40B4-BE49-F238E27FC236}">
                  <a16:creationId xmlns:a16="http://schemas.microsoft.com/office/drawing/2014/main" id="{889ADE57-A40E-D7FE-CBBB-1185AA5D549F}"/>
                </a:ext>
              </a:extLst>
            </p:cNvPr>
            <p:cNvSpPr/>
            <p:nvPr/>
          </p:nvSpPr>
          <p:spPr>
            <a:xfrm>
              <a:off x="-62593257" y="883050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5" name="Ellipse 544">
              <a:extLst>
                <a:ext uri="{FF2B5EF4-FFF2-40B4-BE49-F238E27FC236}">
                  <a16:creationId xmlns:a16="http://schemas.microsoft.com/office/drawing/2014/main" id="{1A0E80EC-7BC0-46D4-D00C-4DCDE5095BFF}"/>
                </a:ext>
              </a:extLst>
            </p:cNvPr>
            <p:cNvSpPr/>
            <p:nvPr/>
          </p:nvSpPr>
          <p:spPr>
            <a:xfrm>
              <a:off x="-59872780" y="761904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6" name="Ellipse 545">
              <a:extLst>
                <a:ext uri="{FF2B5EF4-FFF2-40B4-BE49-F238E27FC236}">
                  <a16:creationId xmlns:a16="http://schemas.microsoft.com/office/drawing/2014/main" id="{84B5BE2D-B00E-B0F1-3D1B-91314F3C6CD4}"/>
                </a:ext>
              </a:extLst>
            </p:cNvPr>
            <p:cNvSpPr/>
            <p:nvPr/>
          </p:nvSpPr>
          <p:spPr>
            <a:xfrm>
              <a:off x="-60727833" y="694572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7" name="Ellipse 546">
              <a:extLst>
                <a:ext uri="{FF2B5EF4-FFF2-40B4-BE49-F238E27FC236}">
                  <a16:creationId xmlns:a16="http://schemas.microsoft.com/office/drawing/2014/main" id="{52CF72AA-A885-597B-3E31-C1E039C6B7D1}"/>
                </a:ext>
              </a:extLst>
            </p:cNvPr>
            <p:cNvSpPr/>
            <p:nvPr/>
          </p:nvSpPr>
          <p:spPr>
            <a:xfrm>
              <a:off x="-58395569" y="586864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8" name="Ellipse 547">
              <a:extLst>
                <a:ext uri="{FF2B5EF4-FFF2-40B4-BE49-F238E27FC236}">
                  <a16:creationId xmlns:a16="http://schemas.microsoft.com/office/drawing/2014/main" id="{D400B874-EF61-AF3D-9830-D52D46F0FFB1}"/>
                </a:ext>
              </a:extLst>
            </p:cNvPr>
            <p:cNvSpPr/>
            <p:nvPr/>
          </p:nvSpPr>
          <p:spPr>
            <a:xfrm>
              <a:off x="-58162593" y="869597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9" name="Ellipse 548">
              <a:extLst>
                <a:ext uri="{FF2B5EF4-FFF2-40B4-BE49-F238E27FC236}">
                  <a16:creationId xmlns:a16="http://schemas.microsoft.com/office/drawing/2014/main" id="{DFB0B4F8-1BFB-AC80-5925-5695A92DDF13}"/>
                </a:ext>
              </a:extLst>
            </p:cNvPr>
            <p:cNvSpPr/>
            <p:nvPr/>
          </p:nvSpPr>
          <p:spPr>
            <a:xfrm>
              <a:off x="-60882909" y="694572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0" name="Ellipse 549">
              <a:extLst>
                <a:ext uri="{FF2B5EF4-FFF2-40B4-BE49-F238E27FC236}">
                  <a16:creationId xmlns:a16="http://schemas.microsoft.com/office/drawing/2014/main" id="{C38CB9E4-CB8F-6792-E71B-DC820FCBFAD0}"/>
                </a:ext>
              </a:extLst>
            </p:cNvPr>
            <p:cNvSpPr/>
            <p:nvPr/>
          </p:nvSpPr>
          <p:spPr>
            <a:xfrm>
              <a:off x="-58317991" y="869580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1" name="Ellipse 550">
              <a:extLst>
                <a:ext uri="{FF2B5EF4-FFF2-40B4-BE49-F238E27FC236}">
                  <a16:creationId xmlns:a16="http://schemas.microsoft.com/office/drawing/2014/main" id="{3B2948AD-9CA3-D003-70F9-EE74E65E1408}"/>
                </a:ext>
              </a:extLst>
            </p:cNvPr>
            <p:cNvSpPr/>
            <p:nvPr/>
          </p:nvSpPr>
          <p:spPr>
            <a:xfrm>
              <a:off x="-58939665" y="761904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2" name="Ellipse 551">
              <a:extLst>
                <a:ext uri="{FF2B5EF4-FFF2-40B4-BE49-F238E27FC236}">
                  <a16:creationId xmlns:a16="http://schemas.microsoft.com/office/drawing/2014/main" id="{743B7A53-1898-FA51-F574-83A481DABA43}"/>
                </a:ext>
              </a:extLst>
            </p:cNvPr>
            <p:cNvSpPr/>
            <p:nvPr/>
          </p:nvSpPr>
          <p:spPr>
            <a:xfrm>
              <a:off x="-62593257" y="694564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3" name="Ellipse 552">
              <a:extLst>
                <a:ext uri="{FF2B5EF4-FFF2-40B4-BE49-F238E27FC236}">
                  <a16:creationId xmlns:a16="http://schemas.microsoft.com/office/drawing/2014/main" id="{0EC13998-817B-4160-58B5-E47A4987861A}"/>
                </a:ext>
              </a:extLst>
            </p:cNvPr>
            <p:cNvSpPr/>
            <p:nvPr/>
          </p:nvSpPr>
          <p:spPr>
            <a:xfrm>
              <a:off x="-58939665" y="869605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4" name="Ellipse 553">
              <a:extLst>
                <a:ext uri="{FF2B5EF4-FFF2-40B4-BE49-F238E27FC236}">
                  <a16:creationId xmlns:a16="http://schemas.microsoft.com/office/drawing/2014/main" id="{6C38C6A7-45D5-D06E-E782-369AB61CF0D2}"/>
                </a:ext>
              </a:extLst>
            </p:cNvPr>
            <p:cNvSpPr/>
            <p:nvPr/>
          </p:nvSpPr>
          <p:spPr>
            <a:xfrm>
              <a:off x="-59250784" y="681111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5" name="Ellipse 554">
              <a:extLst>
                <a:ext uri="{FF2B5EF4-FFF2-40B4-BE49-F238E27FC236}">
                  <a16:creationId xmlns:a16="http://schemas.microsoft.com/office/drawing/2014/main" id="{37BAAECB-88D6-A6F2-4D20-6A7F3FD22A31}"/>
                </a:ext>
              </a:extLst>
            </p:cNvPr>
            <p:cNvSpPr/>
            <p:nvPr/>
          </p:nvSpPr>
          <p:spPr>
            <a:xfrm>
              <a:off x="-62437697" y="775366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6" name="Ellipse 555">
              <a:extLst>
                <a:ext uri="{FF2B5EF4-FFF2-40B4-BE49-F238E27FC236}">
                  <a16:creationId xmlns:a16="http://schemas.microsoft.com/office/drawing/2014/main" id="{E14052A0-16DC-E6DB-0432-345241B0D15B}"/>
                </a:ext>
              </a:extLst>
            </p:cNvPr>
            <p:cNvSpPr/>
            <p:nvPr/>
          </p:nvSpPr>
          <p:spPr>
            <a:xfrm>
              <a:off x="-61271928" y="654180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7" name="Ellipse 556">
              <a:extLst>
                <a:ext uri="{FF2B5EF4-FFF2-40B4-BE49-F238E27FC236}">
                  <a16:creationId xmlns:a16="http://schemas.microsoft.com/office/drawing/2014/main" id="{9426DA46-2A1A-9CC8-C96C-59398BC992A4}"/>
                </a:ext>
              </a:extLst>
            </p:cNvPr>
            <p:cNvSpPr/>
            <p:nvPr/>
          </p:nvSpPr>
          <p:spPr>
            <a:xfrm>
              <a:off x="-61193947" y="533026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8" name="Ellipse 557">
              <a:extLst>
                <a:ext uri="{FF2B5EF4-FFF2-40B4-BE49-F238E27FC236}">
                  <a16:creationId xmlns:a16="http://schemas.microsoft.com/office/drawing/2014/main" id="{81B5ACFD-7B80-8C01-91DA-6CE3C3A9D0D8}"/>
                </a:ext>
              </a:extLst>
            </p:cNvPr>
            <p:cNvSpPr/>
            <p:nvPr/>
          </p:nvSpPr>
          <p:spPr>
            <a:xfrm>
              <a:off x="-59561741" y="681111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9" name="Ellipse 558">
              <a:extLst>
                <a:ext uri="{FF2B5EF4-FFF2-40B4-BE49-F238E27FC236}">
                  <a16:creationId xmlns:a16="http://schemas.microsoft.com/office/drawing/2014/main" id="{D1444364-DF27-74E0-91DD-3A4E2C5346F7}"/>
                </a:ext>
              </a:extLst>
            </p:cNvPr>
            <p:cNvSpPr/>
            <p:nvPr/>
          </p:nvSpPr>
          <p:spPr>
            <a:xfrm>
              <a:off x="-61816104" y="775350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0" name="Ellipse 559">
              <a:extLst>
                <a:ext uri="{FF2B5EF4-FFF2-40B4-BE49-F238E27FC236}">
                  <a16:creationId xmlns:a16="http://schemas.microsoft.com/office/drawing/2014/main" id="{9FF8A757-9F8F-0DCB-DD18-DF08CFF30C1C}"/>
                </a:ext>
              </a:extLst>
            </p:cNvPr>
            <p:cNvSpPr/>
            <p:nvPr/>
          </p:nvSpPr>
          <p:spPr>
            <a:xfrm>
              <a:off x="-61272009" y="869605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1" name="Ellipse 560">
              <a:extLst>
                <a:ext uri="{FF2B5EF4-FFF2-40B4-BE49-F238E27FC236}">
                  <a16:creationId xmlns:a16="http://schemas.microsoft.com/office/drawing/2014/main" id="{2BFACEDB-6187-1D93-8ED5-40F22882ED72}"/>
                </a:ext>
              </a:extLst>
            </p:cNvPr>
            <p:cNvSpPr/>
            <p:nvPr/>
          </p:nvSpPr>
          <p:spPr>
            <a:xfrm>
              <a:off x="-61893602" y="869580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2" name="Ellipse 561">
              <a:extLst>
                <a:ext uri="{FF2B5EF4-FFF2-40B4-BE49-F238E27FC236}">
                  <a16:creationId xmlns:a16="http://schemas.microsoft.com/office/drawing/2014/main" id="{F2DA0C35-98BE-9615-9DC6-B4DD7747C692}"/>
                </a:ext>
              </a:extLst>
            </p:cNvPr>
            <p:cNvSpPr/>
            <p:nvPr/>
          </p:nvSpPr>
          <p:spPr>
            <a:xfrm>
              <a:off x="-62049081" y="869597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3" name="Ellipse 562">
              <a:extLst>
                <a:ext uri="{FF2B5EF4-FFF2-40B4-BE49-F238E27FC236}">
                  <a16:creationId xmlns:a16="http://schemas.microsoft.com/office/drawing/2014/main" id="{01167EF1-9A28-0F4A-B243-302B755557BE}"/>
                </a:ext>
              </a:extLst>
            </p:cNvPr>
            <p:cNvSpPr/>
            <p:nvPr/>
          </p:nvSpPr>
          <p:spPr>
            <a:xfrm>
              <a:off x="-58862086" y="856143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4" name="Ellipse 563">
              <a:extLst>
                <a:ext uri="{FF2B5EF4-FFF2-40B4-BE49-F238E27FC236}">
                  <a16:creationId xmlns:a16="http://schemas.microsoft.com/office/drawing/2014/main" id="{5E2F934E-E48D-6400-378A-FB09D6FA2F06}"/>
                </a:ext>
              </a:extLst>
            </p:cNvPr>
            <p:cNvSpPr/>
            <p:nvPr/>
          </p:nvSpPr>
          <p:spPr>
            <a:xfrm>
              <a:off x="-59173125" y="856135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5" name="Ellipse 564">
              <a:extLst>
                <a:ext uri="{FF2B5EF4-FFF2-40B4-BE49-F238E27FC236}">
                  <a16:creationId xmlns:a16="http://schemas.microsoft.com/office/drawing/2014/main" id="{11EE0564-76D9-9CEB-8845-E3519BDAB25C}"/>
                </a:ext>
              </a:extLst>
            </p:cNvPr>
            <p:cNvSpPr/>
            <p:nvPr/>
          </p:nvSpPr>
          <p:spPr>
            <a:xfrm>
              <a:off x="-59328362" y="856151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6" name="Ellipse 565">
              <a:extLst>
                <a:ext uri="{FF2B5EF4-FFF2-40B4-BE49-F238E27FC236}">
                  <a16:creationId xmlns:a16="http://schemas.microsoft.com/office/drawing/2014/main" id="{B3E0BD41-CF4C-856C-2AB1-13FF9E2D40F0}"/>
                </a:ext>
              </a:extLst>
            </p:cNvPr>
            <p:cNvSpPr/>
            <p:nvPr/>
          </p:nvSpPr>
          <p:spPr>
            <a:xfrm>
              <a:off x="-60572193" y="533002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7" name="Ellipse 566">
              <a:extLst>
                <a:ext uri="{FF2B5EF4-FFF2-40B4-BE49-F238E27FC236}">
                  <a16:creationId xmlns:a16="http://schemas.microsoft.com/office/drawing/2014/main" id="{D1E186F1-ADE1-5134-B753-53A3D354C7FB}"/>
                </a:ext>
              </a:extLst>
            </p:cNvPr>
            <p:cNvSpPr/>
            <p:nvPr/>
          </p:nvSpPr>
          <p:spPr>
            <a:xfrm>
              <a:off x="-60883231" y="856151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8" name="Ellipse 567">
              <a:extLst>
                <a:ext uri="{FF2B5EF4-FFF2-40B4-BE49-F238E27FC236}">
                  <a16:creationId xmlns:a16="http://schemas.microsoft.com/office/drawing/2014/main" id="{9F82E9E2-2899-779F-2B40-46FD82113333}"/>
                </a:ext>
              </a:extLst>
            </p:cNvPr>
            <p:cNvSpPr/>
            <p:nvPr/>
          </p:nvSpPr>
          <p:spPr>
            <a:xfrm>
              <a:off x="-61038549" y="856143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9" name="Ellipse 568">
              <a:extLst>
                <a:ext uri="{FF2B5EF4-FFF2-40B4-BE49-F238E27FC236}">
                  <a16:creationId xmlns:a16="http://schemas.microsoft.com/office/drawing/2014/main" id="{9F14F834-0C7F-0D91-FBB0-505FC687C3B2}"/>
                </a:ext>
              </a:extLst>
            </p:cNvPr>
            <p:cNvSpPr/>
            <p:nvPr/>
          </p:nvSpPr>
          <p:spPr>
            <a:xfrm>
              <a:off x="-61349506" y="856143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0" name="Ellipse 569">
              <a:extLst>
                <a:ext uri="{FF2B5EF4-FFF2-40B4-BE49-F238E27FC236}">
                  <a16:creationId xmlns:a16="http://schemas.microsoft.com/office/drawing/2014/main" id="{E4143005-D172-A424-3C78-B94B1194C038}"/>
                </a:ext>
              </a:extLst>
            </p:cNvPr>
            <p:cNvSpPr/>
            <p:nvPr/>
          </p:nvSpPr>
          <p:spPr>
            <a:xfrm>
              <a:off x="-60416794" y="533026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1" name="Ellipse 570">
              <a:extLst>
                <a:ext uri="{FF2B5EF4-FFF2-40B4-BE49-F238E27FC236}">
                  <a16:creationId xmlns:a16="http://schemas.microsoft.com/office/drawing/2014/main" id="{C0D583B0-62E2-D6D7-ACA8-E68C41A21D57}"/>
                </a:ext>
              </a:extLst>
            </p:cNvPr>
            <p:cNvSpPr/>
            <p:nvPr/>
          </p:nvSpPr>
          <p:spPr>
            <a:xfrm>
              <a:off x="-58162432" y="842682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2" name="Ellipse 571">
              <a:extLst>
                <a:ext uri="{FF2B5EF4-FFF2-40B4-BE49-F238E27FC236}">
                  <a16:creationId xmlns:a16="http://schemas.microsoft.com/office/drawing/2014/main" id="{35D34DF9-0B2C-9C4F-2A2B-5D545125BC7E}"/>
                </a:ext>
              </a:extLst>
            </p:cNvPr>
            <p:cNvSpPr/>
            <p:nvPr/>
          </p:nvSpPr>
          <p:spPr>
            <a:xfrm>
              <a:off x="-60649932" y="681111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3" name="Ellipse 572">
              <a:extLst>
                <a:ext uri="{FF2B5EF4-FFF2-40B4-BE49-F238E27FC236}">
                  <a16:creationId xmlns:a16="http://schemas.microsoft.com/office/drawing/2014/main" id="{A949D146-84D0-8C74-ED11-478EA8C7E1D5}"/>
                </a:ext>
              </a:extLst>
            </p:cNvPr>
            <p:cNvSpPr/>
            <p:nvPr/>
          </p:nvSpPr>
          <p:spPr>
            <a:xfrm>
              <a:off x="-59794798" y="533026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4" name="Ellipse 573">
              <a:extLst>
                <a:ext uri="{FF2B5EF4-FFF2-40B4-BE49-F238E27FC236}">
                  <a16:creationId xmlns:a16="http://schemas.microsoft.com/office/drawing/2014/main" id="{D961E935-6B45-8D6A-613B-B73E27BD54E5}"/>
                </a:ext>
              </a:extLst>
            </p:cNvPr>
            <p:cNvSpPr/>
            <p:nvPr/>
          </p:nvSpPr>
          <p:spPr>
            <a:xfrm>
              <a:off x="-59639481" y="533002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5" name="Ellipse 574">
              <a:extLst>
                <a:ext uri="{FF2B5EF4-FFF2-40B4-BE49-F238E27FC236}">
                  <a16:creationId xmlns:a16="http://schemas.microsoft.com/office/drawing/2014/main" id="{BF3CE22D-6764-64B2-D1E4-1ACA6F0B9269}"/>
                </a:ext>
              </a:extLst>
            </p:cNvPr>
            <p:cNvSpPr/>
            <p:nvPr/>
          </p:nvSpPr>
          <p:spPr>
            <a:xfrm>
              <a:off x="-59017646" y="533026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6" name="Ellipse 575">
              <a:extLst>
                <a:ext uri="{FF2B5EF4-FFF2-40B4-BE49-F238E27FC236}">
                  <a16:creationId xmlns:a16="http://schemas.microsoft.com/office/drawing/2014/main" id="{DCCCF5FE-7362-E527-5B2F-FA4D7FF97AD6}"/>
                </a:ext>
              </a:extLst>
            </p:cNvPr>
            <p:cNvSpPr/>
            <p:nvPr/>
          </p:nvSpPr>
          <p:spPr>
            <a:xfrm>
              <a:off x="-59872780" y="842665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7" name="Ellipse 576">
              <a:extLst>
                <a:ext uri="{FF2B5EF4-FFF2-40B4-BE49-F238E27FC236}">
                  <a16:creationId xmlns:a16="http://schemas.microsoft.com/office/drawing/2014/main" id="{251F6649-B107-065D-966C-4BFB63494D17}"/>
                </a:ext>
              </a:extLst>
            </p:cNvPr>
            <p:cNvSpPr/>
            <p:nvPr/>
          </p:nvSpPr>
          <p:spPr>
            <a:xfrm>
              <a:off x="-60960890" y="681111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8" name="Ellipse 577">
              <a:extLst>
                <a:ext uri="{FF2B5EF4-FFF2-40B4-BE49-F238E27FC236}">
                  <a16:creationId xmlns:a16="http://schemas.microsoft.com/office/drawing/2014/main" id="{63597F14-04BB-09EA-EFA3-C93328908831}"/>
                </a:ext>
              </a:extLst>
            </p:cNvPr>
            <p:cNvSpPr/>
            <p:nvPr/>
          </p:nvSpPr>
          <p:spPr>
            <a:xfrm>
              <a:off x="-61427487" y="681095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9" name="Ellipse 578">
              <a:extLst>
                <a:ext uri="{FF2B5EF4-FFF2-40B4-BE49-F238E27FC236}">
                  <a16:creationId xmlns:a16="http://schemas.microsoft.com/office/drawing/2014/main" id="{26C1A31C-531F-8C04-8A26-7CFAA9C3F8C6}"/>
                </a:ext>
              </a:extLst>
            </p:cNvPr>
            <p:cNvSpPr/>
            <p:nvPr/>
          </p:nvSpPr>
          <p:spPr>
            <a:xfrm>
              <a:off x="-60338813" y="842665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0" name="Ellipse 579">
              <a:extLst>
                <a:ext uri="{FF2B5EF4-FFF2-40B4-BE49-F238E27FC236}">
                  <a16:creationId xmlns:a16="http://schemas.microsoft.com/office/drawing/2014/main" id="{ADC1C2A8-9EFB-7092-984C-EF2D927EB6A7}"/>
                </a:ext>
              </a:extLst>
            </p:cNvPr>
            <p:cNvSpPr/>
            <p:nvPr/>
          </p:nvSpPr>
          <p:spPr>
            <a:xfrm>
              <a:off x="-62671077" y="546455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1" name="Ellipse 580">
              <a:extLst>
                <a:ext uri="{FF2B5EF4-FFF2-40B4-BE49-F238E27FC236}">
                  <a16:creationId xmlns:a16="http://schemas.microsoft.com/office/drawing/2014/main" id="{DA0EC345-F0E7-80B2-9AA6-79B5D319E409}"/>
                </a:ext>
              </a:extLst>
            </p:cNvPr>
            <p:cNvSpPr/>
            <p:nvPr/>
          </p:nvSpPr>
          <p:spPr>
            <a:xfrm>
              <a:off x="-62437697" y="667657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2" name="Ellipse 581">
              <a:extLst>
                <a:ext uri="{FF2B5EF4-FFF2-40B4-BE49-F238E27FC236}">
                  <a16:creationId xmlns:a16="http://schemas.microsoft.com/office/drawing/2014/main" id="{F10BED81-F170-894C-CF7E-B0A4ABB9AD10}"/>
                </a:ext>
              </a:extLst>
            </p:cNvPr>
            <p:cNvSpPr/>
            <p:nvPr/>
          </p:nvSpPr>
          <p:spPr>
            <a:xfrm>
              <a:off x="-62515598" y="788811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3" name="Ellipse 582">
              <a:extLst>
                <a:ext uri="{FF2B5EF4-FFF2-40B4-BE49-F238E27FC236}">
                  <a16:creationId xmlns:a16="http://schemas.microsoft.com/office/drawing/2014/main" id="{CE9AE52B-AF1C-D00F-7CEB-41D2233D650B}"/>
                </a:ext>
              </a:extLst>
            </p:cNvPr>
            <p:cNvSpPr/>
            <p:nvPr/>
          </p:nvSpPr>
          <p:spPr>
            <a:xfrm>
              <a:off x="-61427246" y="546479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4" name="Ellipse 583">
              <a:extLst>
                <a:ext uri="{FF2B5EF4-FFF2-40B4-BE49-F238E27FC236}">
                  <a16:creationId xmlns:a16="http://schemas.microsoft.com/office/drawing/2014/main" id="{81D6A158-CD0F-99FB-6B31-E84D6D42B271}"/>
                </a:ext>
              </a:extLst>
            </p:cNvPr>
            <p:cNvSpPr/>
            <p:nvPr/>
          </p:nvSpPr>
          <p:spPr>
            <a:xfrm>
              <a:off x="-62204640" y="788819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5" name="Ellipse 584">
              <a:extLst>
                <a:ext uri="{FF2B5EF4-FFF2-40B4-BE49-F238E27FC236}">
                  <a16:creationId xmlns:a16="http://schemas.microsoft.com/office/drawing/2014/main" id="{539BF661-6D26-1775-8508-8BD2CC8928D8}"/>
                </a:ext>
              </a:extLst>
            </p:cNvPr>
            <p:cNvSpPr/>
            <p:nvPr/>
          </p:nvSpPr>
          <p:spPr>
            <a:xfrm>
              <a:off x="-61271928" y="546455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6" name="Ellipse 585">
              <a:extLst>
                <a:ext uri="{FF2B5EF4-FFF2-40B4-BE49-F238E27FC236}">
                  <a16:creationId xmlns:a16="http://schemas.microsoft.com/office/drawing/2014/main" id="{5B0CD5B2-614C-A1EF-B20E-422FAE7E3777}"/>
                </a:ext>
              </a:extLst>
            </p:cNvPr>
            <p:cNvSpPr/>
            <p:nvPr/>
          </p:nvSpPr>
          <p:spPr>
            <a:xfrm>
              <a:off x="-62049161" y="842682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7" name="Ellipse 586">
              <a:extLst>
                <a:ext uri="{FF2B5EF4-FFF2-40B4-BE49-F238E27FC236}">
                  <a16:creationId xmlns:a16="http://schemas.microsoft.com/office/drawing/2014/main" id="{C3484119-3EB9-83BF-89C0-4C21D236BB4D}"/>
                </a:ext>
              </a:extLst>
            </p:cNvPr>
            <p:cNvSpPr/>
            <p:nvPr/>
          </p:nvSpPr>
          <p:spPr>
            <a:xfrm>
              <a:off x="-60183737" y="546463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8" name="Ellipse 587">
              <a:extLst>
                <a:ext uri="{FF2B5EF4-FFF2-40B4-BE49-F238E27FC236}">
                  <a16:creationId xmlns:a16="http://schemas.microsoft.com/office/drawing/2014/main" id="{95FB7C38-CFB7-9762-9BB0-4B05886D3A19}"/>
                </a:ext>
              </a:extLst>
            </p:cNvPr>
            <p:cNvSpPr/>
            <p:nvPr/>
          </p:nvSpPr>
          <p:spPr>
            <a:xfrm>
              <a:off x="-62049081" y="681111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9" name="Ellipse 588">
              <a:extLst>
                <a:ext uri="{FF2B5EF4-FFF2-40B4-BE49-F238E27FC236}">
                  <a16:creationId xmlns:a16="http://schemas.microsoft.com/office/drawing/2014/main" id="{61D6FC53-12A5-2979-FE8D-552EA110B497}"/>
                </a:ext>
              </a:extLst>
            </p:cNvPr>
            <p:cNvSpPr/>
            <p:nvPr/>
          </p:nvSpPr>
          <p:spPr>
            <a:xfrm>
              <a:off x="-61427487" y="788811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0" name="Ellipse 589">
              <a:extLst>
                <a:ext uri="{FF2B5EF4-FFF2-40B4-BE49-F238E27FC236}">
                  <a16:creationId xmlns:a16="http://schemas.microsoft.com/office/drawing/2014/main" id="{FBA146B6-C024-7F8E-3F62-224DF3CB15B6}"/>
                </a:ext>
              </a:extLst>
            </p:cNvPr>
            <p:cNvSpPr/>
            <p:nvPr/>
          </p:nvSpPr>
          <p:spPr>
            <a:xfrm>
              <a:off x="-61660545" y="667649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1" name="Ellipse 590">
              <a:extLst>
                <a:ext uri="{FF2B5EF4-FFF2-40B4-BE49-F238E27FC236}">
                  <a16:creationId xmlns:a16="http://schemas.microsoft.com/office/drawing/2014/main" id="{4856EFC6-6545-F0F9-C525-A90852154117}"/>
                </a:ext>
              </a:extLst>
            </p:cNvPr>
            <p:cNvSpPr/>
            <p:nvPr/>
          </p:nvSpPr>
          <p:spPr>
            <a:xfrm>
              <a:off x="-58862086" y="829188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2" name="Ellipse 591">
              <a:extLst>
                <a:ext uri="{FF2B5EF4-FFF2-40B4-BE49-F238E27FC236}">
                  <a16:creationId xmlns:a16="http://schemas.microsoft.com/office/drawing/2014/main" id="{5F4E0DC8-88DC-FABA-73E7-F1B6D8F281C5}"/>
                </a:ext>
              </a:extLst>
            </p:cNvPr>
            <p:cNvSpPr/>
            <p:nvPr/>
          </p:nvSpPr>
          <p:spPr>
            <a:xfrm>
              <a:off x="-59950438" y="829188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3" name="Ellipse 592">
              <a:extLst>
                <a:ext uri="{FF2B5EF4-FFF2-40B4-BE49-F238E27FC236}">
                  <a16:creationId xmlns:a16="http://schemas.microsoft.com/office/drawing/2014/main" id="{F7E6B5B0-D5FE-4392-1276-C9AC1225FCF4}"/>
                </a:ext>
              </a:extLst>
            </p:cNvPr>
            <p:cNvSpPr/>
            <p:nvPr/>
          </p:nvSpPr>
          <p:spPr>
            <a:xfrm>
              <a:off x="-60261235" y="829188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4" name="Ellipse 593">
              <a:extLst>
                <a:ext uri="{FF2B5EF4-FFF2-40B4-BE49-F238E27FC236}">
                  <a16:creationId xmlns:a16="http://schemas.microsoft.com/office/drawing/2014/main" id="{7582302E-5AB6-AC97-B83D-1A986E288F37}"/>
                </a:ext>
              </a:extLst>
            </p:cNvPr>
            <p:cNvSpPr/>
            <p:nvPr/>
          </p:nvSpPr>
          <p:spPr>
            <a:xfrm>
              <a:off x="-61349587" y="829188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5" name="Ellipse 594">
              <a:extLst>
                <a:ext uri="{FF2B5EF4-FFF2-40B4-BE49-F238E27FC236}">
                  <a16:creationId xmlns:a16="http://schemas.microsoft.com/office/drawing/2014/main" id="{7DC608BE-BDBC-E765-5432-D931404B8C26}"/>
                </a:ext>
              </a:extLst>
            </p:cNvPr>
            <p:cNvSpPr/>
            <p:nvPr/>
          </p:nvSpPr>
          <p:spPr>
            <a:xfrm>
              <a:off x="-58551129" y="667649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6" name="Ellipse 595">
              <a:extLst>
                <a:ext uri="{FF2B5EF4-FFF2-40B4-BE49-F238E27FC236}">
                  <a16:creationId xmlns:a16="http://schemas.microsoft.com/office/drawing/2014/main" id="{B0BC05A7-A515-F7E5-B0CD-D7C46DCD99C5}"/>
                </a:ext>
              </a:extLst>
            </p:cNvPr>
            <p:cNvSpPr/>
            <p:nvPr/>
          </p:nvSpPr>
          <p:spPr>
            <a:xfrm>
              <a:off x="-59095224" y="815767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7" name="Ellipse 596">
              <a:extLst>
                <a:ext uri="{FF2B5EF4-FFF2-40B4-BE49-F238E27FC236}">
                  <a16:creationId xmlns:a16="http://schemas.microsoft.com/office/drawing/2014/main" id="{4D5EDD74-35B2-8CBE-203A-30227BB14CB0}"/>
                </a:ext>
              </a:extLst>
            </p:cNvPr>
            <p:cNvSpPr/>
            <p:nvPr/>
          </p:nvSpPr>
          <p:spPr>
            <a:xfrm>
              <a:off x="-60183496" y="788803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8" name="Ellipse 597">
              <a:extLst>
                <a:ext uri="{FF2B5EF4-FFF2-40B4-BE49-F238E27FC236}">
                  <a16:creationId xmlns:a16="http://schemas.microsoft.com/office/drawing/2014/main" id="{3E8452DF-1FCD-5527-D96A-3E95A9ED0F33}"/>
                </a:ext>
              </a:extLst>
            </p:cNvPr>
            <p:cNvSpPr/>
            <p:nvPr/>
          </p:nvSpPr>
          <p:spPr>
            <a:xfrm>
              <a:off x="-60028178" y="788803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9" name="Ellipse 598">
              <a:extLst>
                <a:ext uri="{FF2B5EF4-FFF2-40B4-BE49-F238E27FC236}">
                  <a16:creationId xmlns:a16="http://schemas.microsoft.com/office/drawing/2014/main" id="{BF4CFEDC-E5EE-5FCD-F7D3-749452B221AF}"/>
                </a:ext>
              </a:extLst>
            </p:cNvPr>
            <p:cNvSpPr/>
            <p:nvPr/>
          </p:nvSpPr>
          <p:spPr>
            <a:xfrm>
              <a:off x="-61116449" y="815767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0" name="Ellipse 599">
              <a:extLst>
                <a:ext uri="{FF2B5EF4-FFF2-40B4-BE49-F238E27FC236}">
                  <a16:creationId xmlns:a16="http://schemas.microsoft.com/office/drawing/2014/main" id="{32546298-4CAF-38D7-23B2-98788BD9B610}"/>
                </a:ext>
              </a:extLst>
            </p:cNvPr>
            <p:cNvSpPr/>
            <p:nvPr/>
          </p:nvSpPr>
          <p:spPr>
            <a:xfrm>
              <a:off x="-62204640" y="815767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1" name="Ellipse 600">
              <a:extLst>
                <a:ext uri="{FF2B5EF4-FFF2-40B4-BE49-F238E27FC236}">
                  <a16:creationId xmlns:a16="http://schemas.microsoft.com/office/drawing/2014/main" id="{0330FCD8-08B9-3A83-C831-955B3DF404C0}"/>
                </a:ext>
              </a:extLst>
            </p:cNvPr>
            <p:cNvSpPr/>
            <p:nvPr/>
          </p:nvSpPr>
          <p:spPr>
            <a:xfrm>
              <a:off x="-62515598" y="815767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2" name="Ellipse 601">
              <a:extLst>
                <a:ext uri="{FF2B5EF4-FFF2-40B4-BE49-F238E27FC236}">
                  <a16:creationId xmlns:a16="http://schemas.microsoft.com/office/drawing/2014/main" id="{5111463C-812F-1632-188D-EFF75EEEFDDB}"/>
                </a:ext>
              </a:extLst>
            </p:cNvPr>
            <p:cNvSpPr/>
            <p:nvPr/>
          </p:nvSpPr>
          <p:spPr>
            <a:xfrm>
              <a:off x="-61349506" y="667657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3" name="Ellipse 602">
              <a:extLst>
                <a:ext uri="{FF2B5EF4-FFF2-40B4-BE49-F238E27FC236}">
                  <a16:creationId xmlns:a16="http://schemas.microsoft.com/office/drawing/2014/main" id="{9E0A2894-3AB9-4862-9398-7BBB4E9C9894}"/>
                </a:ext>
              </a:extLst>
            </p:cNvPr>
            <p:cNvSpPr/>
            <p:nvPr/>
          </p:nvSpPr>
          <p:spPr>
            <a:xfrm>
              <a:off x="-60027936" y="546463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4" name="Ellipse 603">
              <a:extLst>
                <a:ext uri="{FF2B5EF4-FFF2-40B4-BE49-F238E27FC236}">
                  <a16:creationId xmlns:a16="http://schemas.microsoft.com/office/drawing/2014/main" id="{9B13B12A-15DA-05D3-C2C5-D598EF3E4CF4}"/>
                </a:ext>
              </a:extLst>
            </p:cNvPr>
            <p:cNvSpPr/>
            <p:nvPr/>
          </p:nvSpPr>
          <p:spPr>
            <a:xfrm>
              <a:off x="-59017565" y="802281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5" name="Ellipse 604">
              <a:extLst>
                <a:ext uri="{FF2B5EF4-FFF2-40B4-BE49-F238E27FC236}">
                  <a16:creationId xmlns:a16="http://schemas.microsoft.com/office/drawing/2014/main" id="{163B6E3B-41E1-119F-A003-7597AD73E28A}"/>
                </a:ext>
              </a:extLst>
            </p:cNvPr>
            <p:cNvSpPr/>
            <p:nvPr/>
          </p:nvSpPr>
          <p:spPr>
            <a:xfrm>
              <a:off x="-58939665" y="546455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6" name="Ellipse 605">
              <a:extLst>
                <a:ext uri="{FF2B5EF4-FFF2-40B4-BE49-F238E27FC236}">
                  <a16:creationId xmlns:a16="http://schemas.microsoft.com/office/drawing/2014/main" id="{F0248E38-21FA-C9D1-1FEF-D6A93A6A3BEE}"/>
                </a:ext>
              </a:extLst>
            </p:cNvPr>
            <p:cNvSpPr/>
            <p:nvPr/>
          </p:nvSpPr>
          <p:spPr>
            <a:xfrm>
              <a:off x="-58784186" y="788811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7" name="Ellipse 606">
              <a:extLst>
                <a:ext uri="{FF2B5EF4-FFF2-40B4-BE49-F238E27FC236}">
                  <a16:creationId xmlns:a16="http://schemas.microsoft.com/office/drawing/2014/main" id="{1D1098DC-1AC4-A5AB-8BC1-CCAA31919694}"/>
                </a:ext>
              </a:extLst>
            </p:cNvPr>
            <p:cNvSpPr/>
            <p:nvPr/>
          </p:nvSpPr>
          <p:spPr>
            <a:xfrm>
              <a:off x="-59173125" y="667657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8" name="Ellipse 607">
              <a:extLst>
                <a:ext uri="{FF2B5EF4-FFF2-40B4-BE49-F238E27FC236}">
                  <a16:creationId xmlns:a16="http://schemas.microsoft.com/office/drawing/2014/main" id="{E12DA221-03E7-F053-F129-C9DDE08093F4}"/>
                </a:ext>
              </a:extLst>
            </p:cNvPr>
            <p:cNvSpPr/>
            <p:nvPr/>
          </p:nvSpPr>
          <p:spPr>
            <a:xfrm>
              <a:off x="-61038549" y="667657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9" name="Ellipse 608">
              <a:extLst>
                <a:ext uri="{FF2B5EF4-FFF2-40B4-BE49-F238E27FC236}">
                  <a16:creationId xmlns:a16="http://schemas.microsoft.com/office/drawing/2014/main" id="{7BB5E6AF-9BAF-0EFC-4561-35C21692FDA3}"/>
                </a:ext>
              </a:extLst>
            </p:cNvPr>
            <p:cNvSpPr/>
            <p:nvPr/>
          </p:nvSpPr>
          <p:spPr>
            <a:xfrm>
              <a:off x="-62593176" y="802281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0" name="Ellipse 609">
              <a:extLst>
                <a:ext uri="{FF2B5EF4-FFF2-40B4-BE49-F238E27FC236}">
                  <a16:creationId xmlns:a16="http://schemas.microsoft.com/office/drawing/2014/main" id="{97863DD0-E218-D46F-02C5-F3855662A585}"/>
                </a:ext>
              </a:extLst>
            </p:cNvPr>
            <p:cNvSpPr/>
            <p:nvPr/>
          </p:nvSpPr>
          <p:spPr>
            <a:xfrm>
              <a:off x="-58784347" y="546479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1" name="Ellipse 610">
              <a:extLst>
                <a:ext uri="{FF2B5EF4-FFF2-40B4-BE49-F238E27FC236}">
                  <a16:creationId xmlns:a16="http://schemas.microsoft.com/office/drawing/2014/main" id="{97C1126E-3796-1A81-FA80-59E0ADE1A22E}"/>
                </a:ext>
              </a:extLst>
            </p:cNvPr>
            <p:cNvSpPr/>
            <p:nvPr/>
          </p:nvSpPr>
          <p:spPr>
            <a:xfrm>
              <a:off x="-59794879" y="802281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2" name="Ellipse 611">
              <a:extLst>
                <a:ext uri="{FF2B5EF4-FFF2-40B4-BE49-F238E27FC236}">
                  <a16:creationId xmlns:a16="http://schemas.microsoft.com/office/drawing/2014/main" id="{B8F0F96D-67D7-1623-C1F6-B84240CF60E4}"/>
                </a:ext>
              </a:extLst>
            </p:cNvPr>
            <p:cNvSpPr/>
            <p:nvPr/>
          </p:nvSpPr>
          <p:spPr>
            <a:xfrm>
              <a:off x="-60416714" y="802281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3" name="Ellipse 612">
              <a:extLst>
                <a:ext uri="{FF2B5EF4-FFF2-40B4-BE49-F238E27FC236}">
                  <a16:creationId xmlns:a16="http://schemas.microsoft.com/office/drawing/2014/main" id="{684F7626-5BE4-11C4-FC9D-DF432B667F43}"/>
                </a:ext>
              </a:extLst>
            </p:cNvPr>
            <p:cNvSpPr/>
            <p:nvPr/>
          </p:nvSpPr>
          <p:spPr>
            <a:xfrm>
              <a:off x="-62437858" y="559941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4" name="Ellipse 613">
              <a:extLst>
                <a:ext uri="{FF2B5EF4-FFF2-40B4-BE49-F238E27FC236}">
                  <a16:creationId xmlns:a16="http://schemas.microsoft.com/office/drawing/2014/main" id="{22D292F5-D42B-F0C7-EF2D-1794E5D71DC7}"/>
                </a:ext>
              </a:extLst>
            </p:cNvPr>
            <p:cNvSpPr/>
            <p:nvPr/>
          </p:nvSpPr>
          <p:spPr>
            <a:xfrm>
              <a:off x="-61194028" y="802281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5" name="Ellipse 614">
              <a:extLst>
                <a:ext uri="{FF2B5EF4-FFF2-40B4-BE49-F238E27FC236}">
                  <a16:creationId xmlns:a16="http://schemas.microsoft.com/office/drawing/2014/main" id="{F602ABD1-C354-CEF8-9DEF-4624E6D877E3}"/>
                </a:ext>
              </a:extLst>
            </p:cNvPr>
            <p:cNvSpPr/>
            <p:nvPr/>
          </p:nvSpPr>
          <p:spPr>
            <a:xfrm>
              <a:off x="-60805330" y="600342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6" name="Ellipse 615">
              <a:extLst>
                <a:ext uri="{FF2B5EF4-FFF2-40B4-BE49-F238E27FC236}">
                  <a16:creationId xmlns:a16="http://schemas.microsoft.com/office/drawing/2014/main" id="{2C3FFC67-37A2-9340-0895-1BD64F35BE8E}"/>
                </a:ext>
              </a:extLst>
            </p:cNvPr>
            <p:cNvSpPr/>
            <p:nvPr/>
          </p:nvSpPr>
          <p:spPr>
            <a:xfrm>
              <a:off x="-58784347" y="519548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7" name="Ellipse 616">
              <a:extLst>
                <a:ext uri="{FF2B5EF4-FFF2-40B4-BE49-F238E27FC236}">
                  <a16:creationId xmlns:a16="http://schemas.microsoft.com/office/drawing/2014/main" id="{70559502-CDA0-EBEA-90E3-43BBC36155C9}"/>
                </a:ext>
              </a:extLst>
            </p:cNvPr>
            <p:cNvSpPr/>
            <p:nvPr/>
          </p:nvSpPr>
          <p:spPr>
            <a:xfrm>
              <a:off x="-60727833" y="721520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8" name="Ellipse 617">
              <a:extLst>
                <a:ext uri="{FF2B5EF4-FFF2-40B4-BE49-F238E27FC236}">
                  <a16:creationId xmlns:a16="http://schemas.microsoft.com/office/drawing/2014/main" id="{C8E751EE-DF56-1357-37D5-D7AA188D16A6}"/>
                </a:ext>
              </a:extLst>
            </p:cNvPr>
            <p:cNvSpPr/>
            <p:nvPr/>
          </p:nvSpPr>
          <p:spPr>
            <a:xfrm>
              <a:off x="-57773896" y="963860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9" name="Ellipse 618">
              <a:extLst>
                <a:ext uri="{FF2B5EF4-FFF2-40B4-BE49-F238E27FC236}">
                  <a16:creationId xmlns:a16="http://schemas.microsoft.com/office/drawing/2014/main" id="{8FCDAB64-8F99-A220-1E92-795F36647737}"/>
                </a:ext>
              </a:extLst>
            </p:cNvPr>
            <p:cNvSpPr/>
            <p:nvPr/>
          </p:nvSpPr>
          <p:spPr>
            <a:xfrm>
              <a:off x="-59950358" y="667649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0" name="Ellipse 619">
              <a:extLst>
                <a:ext uri="{FF2B5EF4-FFF2-40B4-BE49-F238E27FC236}">
                  <a16:creationId xmlns:a16="http://schemas.microsoft.com/office/drawing/2014/main" id="{D66174E8-CD2C-7EA4-FCD4-983155BF68C9}"/>
                </a:ext>
              </a:extLst>
            </p:cNvPr>
            <p:cNvSpPr/>
            <p:nvPr/>
          </p:nvSpPr>
          <p:spPr>
            <a:xfrm>
              <a:off x="-58084450" y="963827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1" name="Ellipse 620">
              <a:extLst>
                <a:ext uri="{FF2B5EF4-FFF2-40B4-BE49-F238E27FC236}">
                  <a16:creationId xmlns:a16="http://schemas.microsoft.com/office/drawing/2014/main" id="{D5362F29-9AD7-9426-36FA-71742F1CCA25}"/>
                </a:ext>
              </a:extLst>
            </p:cNvPr>
            <p:cNvSpPr/>
            <p:nvPr/>
          </p:nvSpPr>
          <p:spPr>
            <a:xfrm>
              <a:off x="-60261316" y="667649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2" name="Ellipse 621">
              <a:extLst>
                <a:ext uri="{FF2B5EF4-FFF2-40B4-BE49-F238E27FC236}">
                  <a16:creationId xmlns:a16="http://schemas.microsoft.com/office/drawing/2014/main" id="{1F54C80D-1126-1340-60B3-85062AD960C2}"/>
                </a:ext>
              </a:extLst>
            </p:cNvPr>
            <p:cNvSpPr/>
            <p:nvPr/>
          </p:nvSpPr>
          <p:spPr>
            <a:xfrm>
              <a:off x="-61194108" y="721512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3" name="Ellipse 622">
              <a:extLst>
                <a:ext uri="{FF2B5EF4-FFF2-40B4-BE49-F238E27FC236}">
                  <a16:creationId xmlns:a16="http://schemas.microsoft.com/office/drawing/2014/main" id="{77DD4823-CE1F-FB24-FE23-F573C74D360E}"/>
                </a:ext>
              </a:extLst>
            </p:cNvPr>
            <p:cNvSpPr/>
            <p:nvPr/>
          </p:nvSpPr>
          <p:spPr>
            <a:xfrm>
              <a:off x="-62127142" y="802289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4" name="Ellipse 623">
              <a:extLst>
                <a:ext uri="{FF2B5EF4-FFF2-40B4-BE49-F238E27FC236}">
                  <a16:creationId xmlns:a16="http://schemas.microsoft.com/office/drawing/2014/main" id="{14F5B2E3-445D-FF07-E97D-B884041DB1A2}"/>
                </a:ext>
              </a:extLst>
            </p:cNvPr>
            <p:cNvSpPr/>
            <p:nvPr/>
          </p:nvSpPr>
          <p:spPr>
            <a:xfrm>
              <a:off x="-59483760" y="721520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5" name="Ellipse 624">
              <a:extLst>
                <a:ext uri="{FF2B5EF4-FFF2-40B4-BE49-F238E27FC236}">
                  <a16:creationId xmlns:a16="http://schemas.microsoft.com/office/drawing/2014/main" id="{07CFBF1F-9BB0-E22D-5F72-10B90092882A}"/>
                </a:ext>
              </a:extLst>
            </p:cNvPr>
            <p:cNvSpPr/>
            <p:nvPr/>
          </p:nvSpPr>
          <p:spPr>
            <a:xfrm>
              <a:off x="-58628707" y="546463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6" name="Ellipse 625">
              <a:extLst>
                <a:ext uri="{FF2B5EF4-FFF2-40B4-BE49-F238E27FC236}">
                  <a16:creationId xmlns:a16="http://schemas.microsoft.com/office/drawing/2014/main" id="{87FA2AFF-68B0-B963-04E0-BAEDE4E444D7}"/>
                </a:ext>
              </a:extLst>
            </p:cNvPr>
            <p:cNvSpPr/>
            <p:nvPr/>
          </p:nvSpPr>
          <p:spPr>
            <a:xfrm>
              <a:off x="-59017565" y="721512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7" name="Ellipse 626">
              <a:extLst>
                <a:ext uri="{FF2B5EF4-FFF2-40B4-BE49-F238E27FC236}">
                  <a16:creationId xmlns:a16="http://schemas.microsoft.com/office/drawing/2014/main" id="{321C8C1A-430E-F0E7-8006-3EB337F44D2B}"/>
                </a:ext>
              </a:extLst>
            </p:cNvPr>
            <p:cNvSpPr/>
            <p:nvPr/>
          </p:nvSpPr>
          <p:spPr>
            <a:xfrm>
              <a:off x="-60105837" y="963860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8" name="Ellipse 627">
              <a:extLst>
                <a:ext uri="{FF2B5EF4-FFF2-40B4-BE49-F238E27FC236}">
                  <a16:creationId xmlns:a16="http://schemas.microsoft.com/office/drawing/2014/main" id="{892D8F12-EECA-8672-BDE8-6151F127A0A1}"/>
                </a:ext>
              </a:extLst>
            </p:cNvPr>
            <p:cNvSpPr/>
            <p:nvPr/>
          </p:nvSpPr>
          <p:spPr>
            <a:xfrm>
              <a:off x="-62282218" y="721520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9" name="Ellipse 628">
              <a:extLst>
                <a:ext uri="{FF2B5EF4-FFF2-40B4-BE49-F238E27FC236}">
                  <a16:creationId xmlns:a16="http://schemas.microsoft.com/office/drawing/2014/main" id="{15D2A694-410F-B39A-AEC4-8BA0B7857F14}"/>
                </a:ext>
              </a:extLst>
            </p:cNvPr>
            <p:cNvSpPr/>
            <p:nvPr/>
          </p:nvSpPr>
          <p:spPr>
            <a:xfrm>
              <a:off x="-62593257" y="721512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0" name="Ellipse 629">
              <a:extLst>
                <a:ext uri="{FF2B5EF4-FFF2-40B4-BE49-F238E27FC236}">
                  <a16:creationId xmlns:a16="http://schemas.microsoft.com/office/drawing/2014/main" id="{18AD7A7B-ED3D-D8DC-E377-C4E6E8B4EDEA}"/>
                </a:ext>
              </a:extLst>
            </p:cNvPr>
            <p:cNvSpPr/>
            <p:nvPr/>
          </p:nvSpPr>
          <p:spPr>
            <a:xfrm>
              <a:off x="-59406182" y="600342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1" name="Ellipse 630">
              <a:extLst>
                <a:ext uri="{FF2B5EF4-FFF2-40B4-BE49-F238E27FC236}">
                  <a16:creationId xmlns:a16="http://schemas.microsoft.com/office/drawing/2014/main" id="{BE525DE4-CCD1-D660-7D2D-5C7685D36033}"/>
                </a:ext>
              </a:extLst>
            </p:cNvPr>
            <p:cNvSpPr/>
            <p:nvPr/>
          </p:nvSpPr>
          <p:spPr>
            <a:xfrm>
              <a:off x="-62671077" y="734949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2" name="Ellipse 631">
              <a:extLst>
                <a:ext uri="{FF2B5EF4-FFF2-40B4-BE49-F238E27FC236}">
                  <a16:creationId xmlns:a16="http://schemas.microsoft.com/office/drawing/2014/main" id="{CE1A8F4B-5088-405A-320F-21E80AB5D529}"/>
                </a:ext>
              </a:extLst>
            </p:cNvPr>
            <p:cNvSpPr/>
            <p:nvPr/>
          </p:nvSpPr>
          <p:spPr>
            <a:xfrm>
              <a:off x="-59872699" y="573411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3" name="Ellipse 632">
              <a:extLst>
                <a:ext uri="{FF2B5EF4-FFF2-40B4-BE49-F238E27FC236}">
                  <a16:creationId xmlns:a16="http://schemas.microsoft.com/office/drawing/2014/main" id="{C696DE6B-0383-A20E-5F25-7DB043992B56}"/>
                </a:ext>
              </a:extLst>
            </p:cNvPr>
            <p:cNvSpPr/>
            <p:nvPr/>
          </p:nvSpPr>
          <p:spPr>
            <a:xfrm>
              <a:off x="-59872699" y="546447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4" name="Ellipse 633">
              <a:extLst>
                <a:ext uri="{FF2B5EF4-FFF2-40B4-BE49-F238E27FC236}">
                  <a16:creationId xmlns:a16="http://schemas.microsoft.com/office/drawing/2014/main" id="{FA361A3D-6631-FAFF-063F-B51AC2196CA5}"/>
                </a:ext>
              </a:extLst>
            </p:cNvPr>
            <p:cNvSpPr/>
            <p:nvPr/>
          </p:nvSpPr>
          <p:spPr>
            <a:xfrm>
              <a:off x="-62437697" y="963860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5" name="Ellipse 634">
              <a:extLst>
                <a:ext uri="{FF2B5EF4-FFF2-40B4-BE49-F238E27FC236}">
                  <a16:creationId xmlns:a16="http://schemas.microsoft.com/office/drawing/2014/main" id="{2391780D-D64D-B946-FAB1-E7FAB55BE401}"/>
                </a:ext>
              </a:extLst>
            </p:cNvPr>
            <p:cNvSpPr/>
            <p:nvPr/>
          </p:nvSpPr>
          <p:spPr>
            <a:xfrm>
              <a:off x="-59406182" y="788827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6" name="Ellipse 635">
              <a:extLst>
                <a:ext uri="{FF2B5EF4-FFF2-40B4-BE49-F238E27FC236}">
                  <a16:creationId xmlns:a16="http://schemas.microsoft.com/office/drawing/2014/main" id="{2672B679-2E9C-001C-6E3E-4F53CA73A9AE}"/>
                </a:ext>
              </a:extLst>
            </p:cNvPr>
            <p:cNvSpPr/>
            <p:nvPr/>
          </p:nvSpPr>
          <p:spPr>
            <a:xfrm>
              <a:off x="-60338894" y="573411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7" name="Ellipse 636">
              <a:extLst>
                <a:ext uri="{FF2B5EF4-FFF2-40B4-BE49-F238E27FC236}">
                  <a16:creationId xmlns:a16="http://schemas.microsoft.com/office/drawing/2014/main" id="{629921C4-99FB-E356-C7B8-5EB4DC397B47}"/>
                </a:ext>
              </a:extLst>
            </p:cNvPr>
            <p:cNvSpPr/>
            <p:nvPr/>
          </p:nvSpPr>
          <p:spPr>
            <a:xfrm>
              <a:off x="-61582966" y="734949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8" name="Ellipse 637">
              <a:extLst>
                <a:ext uri="{FF2B5EF4-FFF2-40B4-BE49-F238E27FC236}">
                  <a16:creationId xmlns:a16="http://schemas.microsoft.com/office/drawing/2014/main" id="{3B24284F-FDDB-CE60-C468-CC694287A4B1}"/>
                </a:ext>
              </a:extLst>
            </p:cNvPr>
            <p:cNvSpPr/>
            <p:nvPr/>
          </p:nvSpPr>
          <p:spPr>
            <a:xfrm>
              <a:off x="-62593176" y="613787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9" name="Ellipse 638">
              <a:extLst>
                <a:ext uri="{FF2B5EF4-FFF2-40B4-BE49-F238E27FC236}">
                  <a16:creationId xmlns:a16="http://schemas.microsoft.com/office/drawing/2014/main" id="{0568E3E1-BEEA-5D28-59B0-93E8625117EB}"/>
                </a:ext>
              </a:extLst>
            </p:cNvPr>
            <p:cNvSpPr/>
            <p:nvPr/>
          </p:nvSpPr>
          <p:spPr>
            <a:xfrm>
              <a:off x="-58473550" y="573411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0" name="Ellipse 639">
              <a:extLst>
                <a:ext uri="{FF2B5EF4-FFF2-40B4-BE49-F238E27FC236}">
                  <a16:creationId xmlns:a16="http://schemas.microsoft.com/office/drawing/2014/main" id="{6ABBE150-58B7-894D-72D3-29FC1F4C58E1}"/>
                </a:ext>
              </a:extLst>
            </p:cNvPr>
            <p:cNvSpPr/>
            <p:nvPr/>
          </p:nvSpPr>
          <p:spPr>
            <a:xfrm>
              <a:off x="-61738042" y="492633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1" name="Ellipse 640">
              <a:extLst>
                <a:ext uri="{FF2B5EF4-FFF2-40B4-BE49-F238E27FC236}">
                  <a16:creationId xmlns:a16="http://schemas.microsoft.com/office/drawing/2014/main" id="{1FD2D9EF-4B32-1B51-D6CA-4B848F791BC3}"/>
                </a:ext>
              </a:extLst>
            </p:cNvPr>
            <p:cNvSpPr/>
            <p:nvPr/>
          </p:nvSpPr>
          <p:spPr>
            <a:xfrm>
              <a:off x="-60338813" y="492633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2" name="Ellipse 641">
              <a:extLst>
                <a:ext uri="{FF2B5EF4-FFF2-40B4-BE49-F238E27FC236}">
                  <a16:creationId xmlns:a16="http://schemas.microsoft.com/office/drawing/2014/main" id="{1885968C-92E4-715A-36DC-38768A7BA3C6}"/>
                </a:ext>
              </a:extLst>
            </p:cNvPr>
            <p:cNvSpPr/>
            <p:nvPr/>
          </p:nvSpPr>
          <p:spPr>
            <a:xfrm>
              <a:off x="-61893521" y="815767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3" name="Ellipse 642">
              <a:extLst>
                <a:ext uri="{FF2B5EF4-FFF2-40B4-BE49-F238E27FC236}">
                  <a16:creationId xmlns:a16="http://schemas.microsoft.com/office/drawing/2014/main" id="{5C95C832-34A4-D7C0-F226-A8370445A76A}"/>
                </a:ext>
              </a:extLst>
            </p:cNvPr>
            <p:cNvSpPr/>
            <p:nvPr/>
          </p:nvSpPr>
          <p:spPr>
            <a:xfrm>
              <a:off x="-61271928" y="734949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4" name="Ellipse 643">
              <a:extLst>
                <a:ext uri="{FF2B5EF4-FFF2-40B4-BE49-F238E27FC236}">
                  <a16:creationId xmlns:a16="http://schemas.microsoft.com/office/drawing/2014/main" id="{56740B4E-3C10-EAC2-7F22-A14602A52947}"/>
                </a:ext>
              </a:extLst>
            </p:cNvPr>
            <p:cNvSpPr/>
            <p:nvPr/>
          </p:nvSpPr>
          <p:spPr>
            <a:xfrm>
              <a:off x="-61582725" y="815767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5" name="Ellipse 644">
              <a:extLst>
                <a:ext uri="{FF2B5EF4-FFF2-40B4-BE49-F238E27FC236}">
                  <a16:creationId xmlns:a16="http://schemas.microsoft.com/office/drawing/2014/main" id="{41A98859-2BD7-D81A-2409-2841C128347C}"/>
                </a:ext>
              </a:extLst>
            </p:cNvPr>
            <p:cNvSpPr/>
            <p:nvPr/>
          </p:nvSpPr>
          <p:spPr>
            <a:xfrm>
              <a:off x="-61427487" y="815767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6" name="Ellipse 645">
              <a:extLst>
                <a:ext uri="{FF2B5EF4-FFF2-40B4-BE49-F238E27FC236}">
                  <a16:creationId xmlns:a16="http://schemas.microsoft.com/office/drawing/2014/main" id="{8249262A-08C5-44A3-AB9A-D8A99411B690}"/>
                </a:ext>
              </a:extLst>
            </p:cNvPr>
            <p:cNvSpPr/>
            <p:nvPr/>
          </p:nvSpPr>
          <p:spPr>
            <a:xfrm>
              <a:off x="-61194028" y="613787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7" name="Ellipse 646">
              <a:extLst>
                <a:ext uri="{FF2B5EF4-FFF2-40B4-BE49-F238E27FC236}">
                  <a16:creationId xmlns:a16="http://schemas.microsoft.com/office/drawing/2014/main" id="{04B8E51A-C51B-9386-2AD1-BD89854568B2}"/>
                </a:ext>
              </a:extLst>
            </p:cNvPr>
            <p:cNvSpPr/>
            <p:nvPr/>
          </p:nvSpPr>
          <p:spPr>
            <a:xfrm>
              <a:off x="-59872780" y="492633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8" name="Ellipse 647">
              <a:extLst>
                <a:ext uri="{FF2B5EF4-FFF2-40B4-BE49-F238E27FC236}">
                  <a16:creationId xmlns:a16="http://schemas.microsoft.com/office/drawing/2014/main" id="{ECAFAFBD-69F4-B554-132D-442E6D8614A7}"/>
                </a:ext>
              </a:extLst>
            </p:cNvPr>
            <p:cNvSpPr/>
            <p:nvPr/>
          </p:nvSpPr>
          <p:spPr>
            <a:xfrm>
              <a:off x="-60028097" y="708034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9" name="Ellipse 648">
              <a:extLst>
                <a:ext uri="{FF2B5EF4-FFF2-40B4-BE49-F238E27FC236}">
                  <a16:creationId xmlns:a16="http://schemas.microsoft.com/office/drawing/2014/main" id="{98AEF238-702A-9842-8123-DCD48F54ED52}"/>
                </a:ext>
              </a:extLst>
            </p:cNvPr>
            <p:cNvSpPr/>
            <p:nvPr/>
          </p:nvSpPr>
          <p:spPr>
            <a:xfrm>
              <a:off x="-60805411" y="815767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0" name="Ellipse 649">
              <a:extLst>
                <a:ext uri="{FF2B5EF4-FFF2-40B4-BE49-F238E27FC236}">
                  <a16:creationId xmlns:a16="http://schemas.microsoft.com/office/drawing/2014/main" id="{09EF1174-C08B-668F-B113-C6B894E16B4E}"/>
                </a:ext>
              </a:extLst>
            </p:cNvPr>
            <p:cNvSpPr/>
            <p:nvPr/>
          </p:nvSpPr>
          <p:spPr>
            <a:xfrm>
              <a:off x="-60183496" y="708034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1" name="Ellipse 650">
              <a:extLst>
                <a:ext uri="{FF2B5EF4-FFF2-40B4-BE49-F238E27FC236}">
                  <a16:creationId xmlns:a16="http://schemas.microsoft.com/office/drawing/2014/main" id="{20133183-0979-AB1E-739C-F1C9DA22ECDC}"/>
                </a:ext>
              </a:extLst>
            </p:cNvPr>
            <p:cNvSpPr/>
            <p:nvPr/>
          </p:nvSpPr>
          <p:spPr>
            <a:xfrm>
              <a:off x="-60494373" y="815767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2" name="Ellipse 651">
              <a:extLst>
                <a:ext uri="{FF2B5EF4-FFF2-40B4-BE49-F238E27FC236}">
                  <a16:creationId xmlns:a16="http://schemas.microsoft.com/office/drawing/2014/main" id="{9E8BBDCB-5C71-E901-E9F0-B8397276B832}"/>
                </a:ext>
              </a:extLst>
            </p:cNvPr>
            <p:cNvSpPr/>
            <p:nvPr/>
          </p:nvSpPr>
          <p:spPr>
            <a:xfrm>
              <a:off x="-60338813" y="734949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3" name="Ellipse 652">
              <a:extLst>
                <a:ext uri="{FF2B5EF4-FFF2-40B4-BE49-F238E27FC236}">
                  <a16:creationId xmlns:a16="http://schemas.microsoft.com/office/drawing/2014/main" id="{8CE3DE1C-2A47-9F2E-5B7E-DFCBAA0DA9AC}"/>
                </a:ext>
              </a:extLst>
            </p:cNvPr>
            <p:cNvSpPr/>
            <p:nvPr/>
          </p:nvSpPr>
          <p:spPr>
            <a:xfrm>
              <a:off x="-60183415" y="815767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4" name="Ellipse 653">
              <a:extLst>
                <a:ext uri="{FF2B5EF4-FFF2-40B4-BE49-F238E27FC236}">
                  <a16:creationId xmlns:a16="http://schemas.microsoft.com/office/drawing/2014/main" id="{A5FEB479-74BA-2C2B-CB9E-201D45B85207}"/>
                </a:ext>
              </a:extLst>
            </p:cNvPr>
            <p:cNvSpPr/>
            <p:nvPr/>
          </p:nvSpPr>
          <p:spPr>
            <a:xfrm>
              <a:off x="-60028178" y="815758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5" name="Ellipse 654">
              <a:extLst>
                <a:ext uri="{FF2B5EF4-FFF2-40B4-BE49-F238E27FC236}">
                  <a16:creationId xmlns:a16="http://schemas.microsoft.com/office/drawing/2014/main" id="{9F26DE49-1006-41F6-D888-A3F637E5C96A}"/>
                </a:ext>
              </a:extLst>
            </p:cNvPr>
            <p:cNvSpPr/>
            <p:nvPr/>
          </p:nvSpPr>
          <p:spPr>
            <a:xfrm>
              <a:off x="-60416794" y="613787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6" name="Ellipse 655">
              <a:extLst>
                <a:ext uri="{FF2B5EF4-FFF2-40B4-BE49-F238E27FC236}">
                  <a16:creationId xmlns:a16="http://schemas.microsoft.com/office/drawing/2014/main" id="{3B480486-4D42-F839-5128-D96D424B6BB9}"/>
                </a:ext>
              </a:extLst>
            </p:cNvPr>
            <p:cNvSpPr/>
            <p:nvPr/>
          </p:nvSpPr>
          <p:spPr>
            <a:xfrm>
              <a:off x="-59717220" y="815758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7" name="Ellipse 656">
              <a:extLst>
                <a:ext uri="{FF2B5EF4-FFF2-40B4-BE49-F238E27FC236}">
                  <a16:creationId xmlns:a16="http://schemas.microsoft.com/office/drawing/2014/main" id="{B9A5DC6B-44C6-6BC2-DC37-ACAB5B7E772A}"/>
                </a:ext>
              </a:extLst>
            </p:cNvPr>
            <p:cNvSpPr/>
            <p:nvPr/>
          </p:nvSpPr>
          <p:spPr>
            <a:xfrm>
              <a:off x="-59872780" y="734949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8" name="Ellipse 657">
              <a:extLst>
                <a:ext uri="{FF2B5EF4-FFF2-40B4-BE49-F238E27FC236}">
                  <a16:creationId xmlns:a16="http://schemas.microsoft.com/office/drawing/2014/main" id="{3377DA03-B6E1-BD55-D752-34E0E86F64D8}"/>
                </a:ext>
              </a:extLst>
            </p:cNvPr>
            <p:cNvSpPr/>
            <p:nvPr/>
          </p:nvSpPr>
          <p:spPr>
            <a:xfrm>
              <a:off x="-59406262" y="815767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9" name="Ellipse 658">
              <a:extLst>
                <a:ext uri="{FF2B5EF4-FFF2-40B4-BE49-F238E27FC236}">
                  <a16:creationId xmlns:a16="http://schemas.microsoft.com/office/drawing/2014/main" id="{5FCF0D90-0BBF-87AD-F13A-A8D108598407}"/>
                </a:ext>
              </a:extLst>
            </p:cNvPr>
            <p:cNvSpPr/>
            <p:nvPr/>
          </p:nvSpPr>
          <p:spPr>
            <a:xfrm>
              <a:off x="-59794879" y="613787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0" name="Ellipse 659">
              <a:extLst>
                <a:ext uri="{FF2B5EF4-FFF2-40B4-BE49-F238E27FC236}">
                  <a16:creationId xmlns:a16="http://schemas.microsoft.com/office/drawing/2014/main" id="{225D398E-3339-A379-3F95-AD29591039A6}"/>
                </a:ext>
              </a:extLst>
            </p:cNvPr>
            <p:cNvSpPr/>
            <p:nvPr/>
          </p:nvSpPr>
          <p:spPr>
            <a:xfrm>
              <a:off x="-59017646" y="613787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1" name="Ellipse 660">
              <a:extLst>
                <a:ext uri="{FF2B5EF4-FFF2-40B4-BE49-F238E27FC236}">
                  <a16:creationId xmlns:a16="http://schemas.microsoft.com/office/drawing/2014/main" id="{D84B8755-09C3-B3CB-3963-5BB51A5280F3}"/>
                </a:ext>
              </a:extLst>
            </p:cNvPr>
            <p:cNvSpPr/>
            <p:nvPr/>
          </p:nvSpPr>
          <p:spPr>
            <a:xfrm>
              <a:off x="-61738042" y="573411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2" name="Ellipse 661">
              <a:extLst>
                <a:ext uri="{FF2B5EF4-FFF2-40B4-BE49-F238E27FC236}">
                  <a16:creationId xmlns:a16="http://schemas.microsoft.com/office/drawing/2014/main" id="{844C2D17-AB5F-B37C-2ADA-494611D3C230}"/>
                </a:ext>
              </a:extLst>
            </p:cNvPr>
            <p:cNvSpPr/>
            <p:nvPr/>
          </p:nvSpPr>
          <p:spPr>
            <a:xfrm>
              <a:off x="-58784105" y="815767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3" name="Ellipse 662">
              <a:extLst>
                <a:ext uri="{FF2B5EF4-FFF2-40B4-BE49-F238E27FC236}">
                  <a16:creationId xmlns:a16="http://schemas.microsoft.com/office/drawing/2014/main" id="{37DEB746-1FDB-1E45-758E-0F508DE0B35E}"/>
                </a:ext>
              </a:extLst>
            </p:cNvPr>
            <p:cNvSpPr/>
            <p:nvPr/>
          </p:nvSpPr>
          <p:spPr>
            <a:xfrm>
              <a:off x="-58628949" y="815767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4" name="Ellipse 663">
              <a:extLst>
                <a:ext uri="{FF2B5EF4-FFF2-40B4-BE49-F238E27FC236}">
                  <a16:creationId xmlns:a16="http://schemas.microsoft.com/office/drawing/2014/main" id="{8ABE500B-4C18-BBFA-938D-6097B01442F5}"/>
                </a:ext>
              </a:extLst>
            </p:cNvPr>
            <p:cNvSpPr/>
            <p:nvPr/>
          </p:nvSpPr>
          <p:spPr>
            <a:xfrm>
              <a:off x="-57773734" y="936920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5" name="Ellipse 664">
              <a:extLst>
                <a:ext uri="{FF2B5EF4-FFF2-40B4-BE49-F238E27FC236}">
                  <a16:creationId xmlns:a16="http://schemas.microsoft.com/office/drawing/2014/main" id="{8DA83009-F504-E8FF-9E3E-0B94B3F62477}"/>
                </a:ext>
              </a:extLst>
            </p:cNvPr>
            <p:cNvSpPr/>
            <p:nvPr/>
          </p:nvSpPr>
          <p:spPr>
            <a:xfrm>
              <a:off x="-58318072" y="815758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6" name="Ellipse 665">
              <a:extLst>
                <a:ext uri="{FF2B5EF4-FFF2-40B4-BE49-F238E27FC236}">
                  <a16:creationId xmlns:a16="http://schemas.microsoft.com/office/drawing/2014/main" id="{BA577F64-3B3B-6C7F-78A9-353061666433}"/>
                </a:ext>
              </a:extLst>
            </p:cNvPr>
            <p:cNvSpPr/>
            <p:nvPr/>
          </p:nvSpPr>
          <p:spPr>
            <a:xfrm>
              <a:off x="-57929133" y="936912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7" name="Ellipse 666">
              <a:extLst>
                <a:ext uri="{FF2B5EF4-FFF2-40B4-BE49-F238E27FC236}">
                  <a16:creationId xmlns:a16="http://schemas.microsoft.com/office/drawing/2014/main" id="{CEF3EBE5-6394-F9A3-9D6B-EE547D566977}"/>
                </a:ext>
              </a:extLst>
            </p:cNvPr>
            <p:cNvSpPr/>
            <p:nvPr/>
          </p:nvSpPr>
          <p:spPr>
            <a:xfrm>
              <a:off x="-62437617" y="829188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8" name="Ellipse 667">
              <a:extLst>
                <a:ext uri="{FF2B5EF4-FFF2-40B4-BE49-F238E27FC236}">
                  <a16:creationId xmlns:a16="http://schemas.microsoft.com/office/drawing/2014/main" id="{305F413A-A1AA-1437-2156-F2C8FEECD747}"/>
                </a:ext>
              </a:extLst>
            </p:cNvPr>
            <p:cNvSpPr/>
            <p:nvPr/>
          </p:nvSpPr>
          <p:spPr>
            <a:xfrm>
              <a:off x="-58939665" y="734949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9" name="Ellipse 668">
              <a:extLst>
                <a:ext uri="{FF2B5EF4-FFF2-40B4-BE49-F238E27FC236}">
                  <a16:creationId xmlns:a16="http://schemas.microsoft.com/office/drawing/2014/main" id="{9EB3BEEB-FEF8-8DAC-0923-C7E538DA6CBB}"/>
                </a:ext>
              </a:extLst>
            </p:cNvPr>
            <p:cNvSpPr/>
            <p:nvPr/>
          </p:nvSpPr>
          <p:spPr>
            <a:xfrm>
              <a:off x="-61893521" y="627281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0" name="Ellipse 669">
              <a:extLst>
                <a:ext uri="{FF2B5EF4-FFF2-40B4-BE49-F238E27FC236}">
                  <a16:creationId xmlns:a16="http://schemas.microsoft.com/office/drawing/2014/main" id="{A07C973C-7D2E-F6AD-1274-F7870C5F9CC5}"/>
                </a:ext>
              </a:extLst>
            </p:cNvPr>
            <p:cNvSpPr/>
            <p:nvPr/>
          </p:nvSpPr>
          <p:spPr>
            <a:xfrm>
              <a:off x="-61971502" y="829204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1" name="Ellipse 670">
              <a:extLst>
                <a:ext uri="{FF2B5EF4-FFF2-40B4-BE49-F238E27FC236}">
                  <a16:creationId xmlns:a16="http://schemas.microsoft.com/office/drawing/2014/main" id="{D9361AC7-4B59-6C4B-75DB-D9EB5B13321D}"/>
                </a:ext>
              </a:extLst>
            </p:cNvPr>
            <p:cNvSpPr/>
            <p:nvPr/>
          </p:nvSpPr>
          <p:spPr>
            <a:xfrm>
              <a:off x="-62282460" y="936920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2" name="Ellipse 671">
              <a:extLst>
                <a:ext uri="{FF2B5EF4-FFF2-40B4-BE49-F238E27FC236}">
                  <a16:creationId xmlns:a16="http://schemas.microsoft.com/office/drawing/2014/main" id="{F6923628-FAE0-D321-D602-8BC42225E2B8}"/>
                </a:ext>
              </a:extLst>
            </p:cNvPr>
            <p:cNvSpPr/>
            <p:nvPr/>
          </p:nvSpPr>
          <p:spPr>
            <a:xfrm>
              <a:off x="-61660545" y="829196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3" name="Ellipse 672">
              <a:extLst>
                <a:ext uri="{FF2B5EF4-FFF2-40B4-BE49-F238E27FC236}">
                  <a16:creationId xmlns:a16="http://schemas.microsoft.com/office/drawing/2014/main" id="{0995470F-993E-9FF6-06BD-A7179A68D096}"/>
                </a:ext>
              </a:extLst>
            </p:cNvPr>
            <p:cNvSpPr/>
            <p:nvPr/>
          </p:nvSpPr>
          <p:spPr>
            <a:xfrm>
              <a:off x="-62437939" y="936912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4" name="Ellipse 673">
              <a:extLst>
                <a:ext uri="{FF2B5EF4-FFF2-40B4-BE49-F238E27FC236}">
                  <a16:creationId xmlns:a16="http://schemas.microsoft.com/office/drawing/2014/main" id="{2D432301-62D8-F802-A24A-D6AF675D902D}"/>
                </a:ext>
              </a:extLst>
            </p:cNvPr>
            <p:cNvSpPr/>
            <p:nvPr/>
          </p:nvSpPr>
          <p:spPr>
            <a:xfrm>
              <a:off x="-61427487" y="627281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5" name="Ellipse 674">
              <a:extLst>
                <a:ext uri="{FF2B5EF4-FFF2-40B4-BE49-F238E27FC236}">
                  <a16:creationId xmlns:a16="http://schemas.microsoft.com/office/drawing/2014/main" id="{40FE9C23-C45E-9806-363F-4A6DA4D8B332}"/>
                </a:ext>
              </a:extLst>
            </p:cNvPr>
            <p:cNvSpPr/>
            <p:nvPr/>
          </p:nvSpPr>
          <p:spPr>
            <a:xfrm>
              <a:off x="-58939665" y="923435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6" name="Ellipse 675">
              <a:extLst>
                <a:ext uri="{FF2B5EF4-FFF2-40B4-BE49-F238E27FC236}">
                  <a16:creationId xmlns:a16="http://schemas.microsoft.com/office/drawing/2014/main" id="{AB244F5A-1602-FBF4-86E3-414AF0935706}"/>
                </a:ext>
              </a:extLst>
            </p:cNvPr>
            <p:cNvSpPr/>
            <p:nvPr/>
          </p:nvSpPr>
          <p:spPr>
            <a:xfrm>
              <a:off x="-60805411" y="627281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7" name="Ellipse 676">
              <a:extLst>
                <a:ext uri="{FF2B5EF4-FFF2-40B4-BE49-F238E27FC236}">
                  <a16:creationId xmlns:a16="http://schemas.microsoft.com/office/drawing/2014/main" id="{989DCC33-D6ED-3E49-D8E7-0954E3AAAFDA}"/>
                </a:ext>
              </a:extLst>
            </p:cNvPr>
            <p:cNvSpPr/>
            <p:nvPr/>
          </p:nvSpPr>
          <p:spPr>
            <a:xfrm>
              <a:off x="-60883312" y="829188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8" name="Ellipse 677">
              <a:extLst>
                <a:ext uri="{FF2B5EF4-FFF2-40B4-BE49-F238E27FC236}">
                  <a16:creationId xmlns:a16="http://schemas.microsoft.com/office/drawing/2014/main" id="{5C251CC6-A7E7-18F5-FE60-3AA086267544}"/>
                </a:ext>
              </a:extLst>
            </p:cNvPr>
            <p:cNvSpPr/>
            <p:nvPr/>
          </p:nvSpPr>
          <p:spPr>
            <a:xfrm>
              <a:off x="-60494373" y="627281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9" name="Ellipse 678">
              <a:extLst>
                <a:ext uri="{FF2B5EF4-FFF2-40B4-BE49-F238E27FC236}">
                  <a16:creationId xmlns:a16="http://schemas.microsoft.com/office/drawing/2014/main" id="{1C0C5DDB-35EF-A28E-8490-997F9056016B}"/>
                </a:ext>
              </a:extLst>
            </p:cNvPr>
            <p:cNvSpPr/>
            <p:nvPr/>
          </p:nvSpPr>
          <p:spPr>
            <a:xfrm>
              <a:off x="-60572354" y="829204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0" name="Ellipse 679">
              <a:extLst>
                <a:ext uri="{FF2B5EF4-FFF2-40B4-BE49-F238E27FC236}">
                  <a16:creationId xmlns:a16="http://schemas.microsoft.com/office/drawing/2014/main" id="{14BB46B1-5969-8682-3554-0E0536FA80B7}"/>
                </a:ext>
              </a:extLst>
            </p:cNvPr>
            <p:cNvSpPr/>
            <p:nvPr/>
          </p:nvSpPr>
          <p:spPr>
            <a:xfrm>
              <a:off x="-59872780" y="923435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1" name="Ellipse 680">
              <a:extLst>
                <a:ext uri="{FF2B5EF4-FFF2-40B4-BE49-F238E27FC236}">
                  <a16:creationId xmlns:a16="http://schemas.microsoft.com/office/drawing/2014/main" id="{EFB28B12-956E-1D06-6317-B4FC2F10F39B}"/>
                </a:ext>
              </a:extLst>
            </p:cNvPr>
            <p:cNvSpPr/>
            <p:nvPr/>
          </p:nvSpPr>
          <p:spPr>
            <a:xfrm>
              <a:off x="-60805330" y="788827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2" name="Ellipse 681">
              <a:extLst>
                <a:ext uri="{FF2B5EF4-FFF2-40B4-BE49-F238E27FC236}">
                  <a16:creationId xmlns:a16="http://schemas.microsoft.com/office/drawing/2014/main" id="{E103CC00-41F7-95A3-7081-E219FDC570A7}"/>
                </a:ext>
              </a:extLst>
            </p:cNvPr>
            <p:cNvSpPr/>
            <p:nvPr/>
          </p:nvSpPr>
          <p:spPr>
            <a:xfrm>
              <a:off x="-60338813" y="923435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3" name="Ellipse 682">
              <a:extLst>
                <a:ext uri="{FF2B5EF4-FFF2-40B4-BE49-F238E27FC236}">
                  <a16:creationId xmlns:a16="http://schemas.microsoft.com/office/drawing/2014/main" id="{27C37FCA-B710-F445-F9F8-3B4A42061BFB}"/>
                </a:ext>
              </a:extLst>
            </p:cNvPr>
            <p:cNvSpPr/>
            <p:nvPr/>
          </p:nvSpPr>
          <p:spPr>
            <a:xfrm>
              <a:off x="-59717220" y="627273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4" name="Ellipse 683">
              <a:extLst>
                <a:ext uri="{FF2B5EF4-FFF2-40B4-BE49-F238E27FC236}">
                  <a16:creationId xmlns:a16="http://schemas.microsoft.com/office/drawing/2014/main" id="{8506B7EC-EEDD-3AC4-19FA-D84ED0EE0FB9}"/>
                </a:ext>
              </a:extLst>
            </p:cNvPr>
            <p:cNvSpPr/>
            <p:nvPr/>
          </p:nvSpPr>
          <p:spPr>
            <a:xfrm>
              <a:off x="-61271928" y="923435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5" name="Ellipse 684">
              <a:extLst>
                <a:ext uri="{FF2B5EF4-FFF2-40B4-BE49-F238E27FC236}">
                  <a16:creationId xmlns:a16="http://schemas.microsoft.com/office/drawing/2014/main" id="{D8B93506-08D2-31EA-D1B9-0AB584E1E781}"/>
                </a:ext>
              </a:extLst>
            </p:cNvPr>
            <p:cNvSpPr/>
            <p:nvPr/>
          </p:nvSpPr>
          <p:spPr>
            <a:xfrm>
              <a:off x="-59639158" y="829204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6" name="Ellipse 685">
              <a:extLst>
                <a:ext uri="{FF2B5EF4-FFF2-40B4-BE49-F238E27FC236}">
                  <a16:creationId xmlns:a16="http://schemas.microsoft.com/office/drawing/2014/main" id="{DDC3E42C-AAC3-E042-D353-85D4B3AADAA0}"/>
                </a:ext>
              </a:extLst>
            </p:cNvPr>
            <p:cNvSpPr/>
            <p:nvPr/>
          </p:nvSpPr>
          <p:spPr>
            <a:xfrm>
              <a:off x="-59406262" y="627281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7" name="Ellipse 686">
              <a:extLst>
                <a:ext uri="{FF2B5EF4-FFF2-40B4-BE49-F238E27FC236}">
                  <a16:creationId xmlns:a16="http://schemas.microsoft.com/office/drawing/2014/main" id="{8378F52B-5FC2-8998-2F0C-4DBB371BB7C9}"/>
                </a:ext>
              </a:extLst>
            </p:cNvPr>
            <p:cNvSpPr/>
            <p:nvPr/>
          </p:nvSpPr>
          <p:spPr>
            <a:xfrm>
              <a:off x="-59328362" y="829188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8" name="Ellipse 687">
              <a:extLst>
                <a:ext uri="{FF2B5EF4-FFF2-40B4-BE49-F238E27FC236}">
                  <a16:creationId xmlns:a16="http://schemas.microsoft.com/office/drawing/2014/main" id="{0202EF53-75FE-C940-E947-B29841972DAB}"/>
                </a:ext>
              </a:extLst>
            </p:cNvPr>
            <p:cNvSpPr/>
            <p:nvPr/>
          </p:nvSpPr>
          <p:spPr>
            <a:xfrm>
              <a:off x="-58784105" y="627281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9" name="Ellipse 688">
              <a:extLst>
                <a:ext uri="{FF2B5EF4-FFF2-40B4-BE49-F238E27FC236}">
                  <a16:creationId xmlns:a16="http://schemas.microsoft.com/office/drawing/2014/main" id="{6502305E-4D36-7CDA-28DB-DB911BA49CD6}"/>
                </a:ext>
              </a:extLst>
            </p:cNvPr>
            <p:cNvSpPr/>
            <p:nvPr/>
          </p:nvSpPr>
          <p:spPr>
            <a:xfrm>
              <a:off x="-57929455" y="910005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0" name="Ellipse 689">
              <a:extLst>
                <a:ext uri="{FF2B5EF4-FFF2-40B4-BE49-F238E27FC236}">
                  <a16:creationId xmlns:a16="http://schemas.microsoft.com/office/drawing/2014/main" id="{607AA78C-5E80-14F8-A5F6-416359BC9F8E}"/>
                </a:ext>
              </a:extLst>
            </p:cNvPr>
            <p:cNvSpPr/>
            <p:nvPr/>
          </p:nvSpPr>
          <p:spPr>
            <a:xfrm>
              <a:off x="-61582644" y="519548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1" name="Ellipse 690">
              <a:extLst>
                <a:ext uri="{FF2B5EF4-FFF2-40B4-BE49-F238E27FC236}">
                  <a16:creationId xmlns:a16="http://schemas.microsoft.com/office/drawing/2014/main" id="{A8330190-D259-985A-4B9F-569D5356F965}"/>
                </a:ext>
              </a:extLst>
            </p:cNvPr>
            <p:cNvSpPr/>
            <p:nvPr/>
          </p:nvSpPr>
          <p:spPr>
            <a:xfrm>
              <a:off x="-61427246" y="519548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2" name="Ellipse 691">
              <a:extLst>
                <a:ext uri="{FF2B5EF4-FFF2-40B4-BE49-F238E27FC236}">
                  <a16:creationId xmlns:a16="http://schemas.microsoft.com/office/drawing/2014/main" id="{2DB423EC-3FFA-19AB-D988-7E72AB2640C6}"/>
                </a:ext>
              </a:extLst>
            </p:cNvPr>
            <p:cNvSpPr/>
            <p:nvPr/>
          </p:nvSpPr>
          <p:spPr>
            <a:xfrm>
              <a:off x="-58550968" y="829196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3" name="Ellipse 692">
              <a:extLst>
                <a:ext uri="{FF2B5EF4-FFF2-40B4-BE49-F238E27FC236}">
                  <a16:creationId xmlns:a16="http://schemas.microsoft.com/office/drawing/2014/main" id="{BB6DCC05-4373-DE6B-CC92-A8607A9942B4}"/>
                </a:ext>
              </a:extLst>
            </p:cNvPr>
            <p:cNvSpPr/>
            <p:nvPr/>
          </p:nvSpPr>
          <p:spPr>
            <a:xfrm>
              <a:off x="-59483760" y="910005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4" name="Ellipse 693">
              <a:extLst>
                <a:ext uri="{FF2B5EF4-FFF2-40B4-BE49-F238E27FC236}">
                  <a16:creationId xmlns:a16="http://schemas.microsoft.com/office/drawing/2014/main" id="{509E0C46-7E03-EBFC-2DB2-A16B1A2FA6F4}"/>
                </a:ext>
              </a:extLst>
            </p:cNvPr>
            <p:cNvSpPr/>
            <p:nvPr/>
          </p:nvSpPr>
          <p:spPr>
            <a:xfrm>
              <a:off x="-58240010" y="829204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5" name="Ellipse 694">
              <a:extLst>
                <a:ext uri="{FF2B5EF4-FFF2-40B4-BE49-F238E27FC236}">
                  <a16:creationId xmlns:a16="http://schemas.microsoft.com/office/drawing/2014/main" id="{31A260E2-8523-B08C-A317-43B52212DDB6}"/>
                </a:ext>
              </a:extLst>
            </p:cNvPr>
            <p:cNvSpPr/>
            <p:nvPr/>
          </p:nvSpPr>
          <p:spPr>
            <a:xfrm>
              <a:off x="-62671157" y="842673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6" name="Ellipse 695">
              <a:extLst>
                <a:ext uri="{FF2B5EF4-FFF2-40B4-BE49-F238E27FC236}">
                  <a16:creationId xmlns:a16="http://schemas.microsoft.com/office/drawing/2014/main" id="{F1EDE2A5-0139-461D-CCDA-C6785F4641EE}"/>
                </a:ext>
              </a:extLst>
            </p:cNvPr>
            <p:cNvSpPr/>
            <p:nvPr/>
          </p:nvSpPr>
          <p:spPr>
            <a:xfrm>
              <a:off x="-58318072" y="627273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7" name="Ellipse 696">
              <a:extLst>
                <a:ext uri="{FF2B5EF4-FFF2-40B4-BE49-F238E27FC236}">
                  <a16:creationId xmlns:a16="http://schemas.microsoft.com/office/drawing/2014/main" id="{6028ADED-98E2-07AB-3C63-CA71352FACD6}"/>
                </a:ext>
              </a:extLst>
            </p:cNvPr>
            <p:cNvSpPr/>
            <p:nvPr/>
          </p:nvSpPr>
          <p:spPr>
            <a:xfrm>
              <a:off x="-62437617" y="640702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8" name="Ellipse 697">
              <a:extLst>
                <a:ext uri="{FF2B5EF4-FFF2-40B4-BE49-F238E27FC236}">
                  <a16:creationId xmlns:a16="http://schemas.microsoft.com/office/drawing/2014/main" id="{8F8FAE2A-88C7-2E45-0588-E183E268B193}"/>
                </a:ext>
              </a:extLst>
            </p:cNvPr>
            <p:cNvSpPr/>
            <p:nvPr/>
          </p:nvSpPr>
          <p:spPr>
            <a:xfrm>
              <a:off x="-62282460" y="640702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9" name="Ellipse 698">
              <a:extLst>
                <a:ext uri="{FF2B5EF4-FFF2-40B4-BE49-F238E27FC236}">
                  <a16:creationId xmlns:a16="http://schemas.microsoft.com/office/drawing/2014/main" id="{D730F9B8-6E71-83B7-E591-154663D33AFC}"/>
                </a:ext>
              </a:extLst>
            </p:cNvPr>
            <p:cNvSpPr/>
            <p:nvPr/>
          </p:nvSpPr>
          <p:spPr>
            <a:xfrm>
              <a:off x="-61738042" y="681119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0" name="Ellipse 699">
              <a:extLst>
                <a:ext uri="{FF2B5EF4-FFF2-40B4-BE49-F238E27FC236}">
                  <a16:creationId xmlns:a16="http://schemas.microsoft.com/office/drawing/2014/main" id="{8D9E20A0-05B6-0FCD-F7AB-35E683077437}"/>
                </a:ext>
              </a:extLst>
            </p:cNvPr>
            <p:cNvSpPr/>
            <p:nvPr/>
          </p:nvSpPr>
          <p:spPr>
            <a:xfrm>
              <a:off x="-60338894" y="546447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1" name="Ellipse 700">
              <a:extLst>
                <a:ext uri="{FF2B5EF4-FFF2-40B4-BE49-F238E27FC236}">
                  <a16:creationId xmlns:a16="http://schemas.microsoft.com/office/drawing/2014/main" id="{46240543-F364-EFD7-796B-4CA839F5B448}"/>
                </a:ext>
              </a:extLst>
            </p:cNvPr>
            <p:cNvSpPr/>
            <p:nvPr/>
          </p:nvSpPr>
          <p:spPr>
            <a:xfrm>
              <a:off x="-60727833" y="910005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2" name="Ellipse 701">
              <a:extLst>
                <a:ext uri="{FF2B5EF4-FFF2-40B4-BE49-F238E27FC236}">
                  <a16:creationId xmlns:a16="http://schemas.microsoft.com/office/drawing/2014/main" id="{AF991823-3BA8-EBF2-2079-C14B79E3B66D}"/>
                </a:ext>
              </a:extLst>
            </p:cNvPr>
            <p:cNvSpPr/>
            <p:nvPr/>
          </p:nvSpPr>
          <p:spPr>
            <a:xfrm>
              <a:off x="-61971502" y="640718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3" name="Ellipse 702">
              <a:extLst>
                <a:ext uri="{FF2B5EF4-FFF2-40B4-BE49-F238E27FC236}">
                  <a16:creationId xmlns:a16="http://schemas.microsoft.com/office/drawing/2014/main" id="{45F6C23E-E38F-00B5-B838-906CE178C92C}"/>
                </a:ext>
              </a:extLst>
            </p:cNvPr>
            <p:cNvSpPr/>
            <p:nvPr/>
          </p:nvSpPr>
          <p:spPr>
            <a:xfrm>
              <a:off x="-62282218" y="910005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4" name="Ellipse 703">
              <a:extLst>
                <a:ext uri="{FF2B5EF4-FFF2-40B4-BE49-F238E27FC236}">
                  <a16:creationId xmlns:a16="http://schemas.microsoft.com/office/drawing/2014/main" id="{DD3B6E3C-EB39-2FD9-F80B-6C7D68633F63}"/>
                </a:ext>
              </a:extLst>
            </p:cNvPr>
            <p:cNvSpPr/>
            <p:nvPr/>
          </p:nvSpPr>
          <p:spPr>
            <a:xfrm>
              <a:off x="-61272009" y="842673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5" name="Ellipse 704">
              <a:extLst>
                <a:ext uri="{FF2B5EF4-FFF2-40B4-BE49-F238E27FC236}">
                  <a16:creationId xmlns:a16="http://schemas.microsoft.com/office/drawing/2014/main" id="{AA191855-DA01-A6F6-6884-F51276A1689D}"/>
                </a:ext>
              </a:extLst>
            </p:cNvPr>
            <p:cNvSpPr/>
            <p:nvPr/>
          </p:nvSpPr>
          <p:spPr>
            <a:xfrm>
              <a:off x="-61582966" y="546463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6" name="Ellipse 705">
              <a:extLst>
                <a:ext uri="{FF2B5EF4-FFF2-40B4-BE49-F238E27FC236}">
                  <a16:creationId xmlns:a16="http://schemas.microsoft.com/office/drawing/2014/main" id="{4D66B723-C573-3D7E-7755-3C75D5281EAA}"/>
                </a:ext>
              </a:extLst>
            </p:cNvPr>
            <p:cNvSpPr/>
            <p:nvPr/>
          </p:nvSpPr>
          <p:spPr>
            <a:xfrm>
              <a:off x="-60183496" y="519548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7" name="Ellipse 706">
              <a:extLst>
                <a:ext uri="{FF2B5EF4-FFF2-40B4-BE49-F238E27FC236}">
                  <a16:creationId xmlns:a16="http://schemas.microsoft.com/office/drawing/2014/main" id="{B75CBE06-8DC6-8292-A796-C71CE1399BBF}"/>
                </a:ext>
              </a:extLst>
            </p:cNvPr>
            <p:cNvSpPr/>
            <p:nvPr/>
          </p:nvSpPr>
          <p:spPr>
            <a:xfrm>
              <a:off x="-60028097" y="519548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8" name="Ellipse 707">
              <a:extLst>
                <a:ext uri="{FF2B5EF4-FFF2-40B4-BE49-F238E27FC236}">
                  <a16:creationId xmlns:a16="http://schemas.microsoft.com/office/drawing/2014/main" id="{62D21951-C8DA-129B-BC6E-31B718AB9FD7}"/>
                </a:ext>
              </a:extLst>
            </p:cNvPr>
            <p:cNvSpPr/>
            <p:nvPr/>
          </p:nvSpPr>
          <p:spPr>
            <a:xfrm>
              <a:off x="-61038468" y="640702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9" name="Ellipse 708">
              <a:extLst>
                <a:ext uri="{FF2B5EF4-FFF2-40B4-BE49-F238E27FC236}">
                  <a16:creationId xmlns:a16="http://schemas.microsoft.com/office/drawing/2014/main" id="{7BA11B9B-EB12-5AB3-5155-FB35AF94D262}"/>
                </a:ext>
              </a:extLst>
            </p:cNvPr>
            <p:cNvSpPr/>
            <p:nvPr/>
          </p:nvSpPr>
          <p:spPr>
            <a:xfrm>
              <a:off x="-60883312" y="640702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0" name="Ellipse 709">
              <a:extLst>
                <a:ext uri="{FF2B5EF4-FFF2-40B4-BE49-F238E27FC236}">
                  <a16:creationId xmlns:a16="http://schemas.microsoft.com/office/drawing/2014/main" id="{D33D5FA6-B266-8973-A52B-C88E2F94A926}"/>
                </a:ext>
              </a:extLst>
            </p:cNvPr>
            <p:cNvSpPr/>
            <p:nvPr/>
          </p:nvSpPr>
          <p:spPr>
            <a:xfrm>
              <a:off x="-58084531" y="883058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1" name="Ellipse 710">
              <a:extLst>
                <a:ext uri="{FF2B5EF4-FFF2-40B4-BE49-F238E27FC236}">
                  <a16:creationId xmlns:a16="http://schemas.microsoft.com/office/drawing/2014/main" id="{466A818B-3E7B-C6D8-2B94-C44CC5ACB016}"/>
                </a:ext>
              </a:extLst>
            </p:cNvPr>
            <p:cNvSpPr/>
            <p:nvPr/>
          </p:nvSpPr>
          <p:spPr>
            <a:xfrm>
              <a:off x="-58473631" y="654172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2" name="Ellipse 711">
              <a:extLst>
                <a:ext uri="{FF2B5EF4-FFF2-40B4-BE49-F238E27FC236}">
                  <a16:creationId xmlns:a16="http://schemas.microsoft.com/office/drawing/2014/main" id="{D1CB127B-9092-852D-6454-3502FCC31903}"/>
                </a:ext>
              </a:extLst>
            </p:cNvPr>
            <p:cNvSpPr/>
            <p:nvPr/>
          </p:nvSpPr>
          <p:spPr>
            <a:xfrm>
              <a:off x="-61038468" y="586888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3" name="Ellipse 712">
              <a:extLst>
                <a:ext uri="{FF2B5EF4-FFF2-40B4-BE49-F238E27FC236}">
                  <a16:creationId xmlns:a16="http://schemas.microsoft.com/office/drawing/2014/main" id="{3B3D8D2F-06D2-FDC3-7C3F-B0275BF8B56D}"/>
                </a:ext>
              </a:extLst>
            </p:cNvPr>
            <p:cNvSpPr/>
            <p:nvPr/>
          </p:nvSpPr>
          <p:spPr>
            <a:xfrm>
              <a:off x="-59173125" y="775366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4" name="Ellipse 713">
              <a:extLst>
                <a:ext uri="{FF2B5EF4-FFF2-40B4-BE49-F238E27FC236}">
                  <a16:creationId xmlns:a16="http://schemas.microsoft.com/office/drawing/2014/main" id="{010E104A-4B5A-19DA-42C1-E3BE38F2232B}"/>
                </a:ext>
              </a:extLst>
            </p:cNvPr>
            <p:cNvSpPr/>
            <p:nvPr/>
          </p:nvSpPr>
          <p:spPr>
            <a:xfrm>
              <a:off x="-60572354" y="640718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5" name="Ellipse 714">
              <a:extLst>
                <a:ext uri="{FF2B5EF4-FFF2-40B4-BE49-F238E27FC236}">
                  <a16:creationId xmlns:a16="http://schemas.microsoft.com/office/drawing/2014/main" id="{D19022DD-1F3C-5CF4-7CB6-0487B84F6E66}"/>
                </a:ext>
              </a:extLst>
            </p:cNvPr>
            <p:cNvSpPr/>
            <p:nvPr/>
          </p:nvSpPr>
          <p:spPr>
            <a:xfrm>
              <a:off x="-58628949" y="519548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6" name="Ellipse 715">
              <a:extLst>
                <a:ext uri="{FF2B5EF4-FFF2-40B4-BE49-F238E27FC236}">
                  <a16:creationId xmlns:a16="http://schemas.microsoft.com/office/drawing/2014/main" id="{1C85BEEE-3911-A362-301F-EFCB628BFC4A}"/>
                </a:ext>
              </a:extLst>
            </p:cNvPr>
            <p:cNvSpPr/>
            <p:nvPr/>
          </p:nvSpPr>
          <p:spPr>
            <a:xfrm>
              <a:off x="-62437778" y="586880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7" name="Ellipse 716">
              <a:extLst>
                <a:ext uri="{FF2B5EF4-FFF2-40B4-BE49-F238E27FC236}">
                  <a16:creationId xmlns:a16="http://schemas.microsoft.com/office/drawing/2014/main" id="{07C32011-B274-E8BE-7203-1346FD9AA108}"/>
                </a:ext>
              </a:extLst>
            </p:cNvPr>
            <p:cNvSpPr/>
            <p:nvPr/>
          </p:nvSpPr>
          <p:spPr>
            <a:xfrm>
              <a:off x="-59328604" y="533026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8" name="Ellipse 717">
              <a:extLst>
                <a:ext uri="{FF2B5EF4-FFF2-40B4-BE49-F238E27FC236}">
                  <a16:creationId xmlns:a16="http://schemas.microsoft.com/office/drawing/2014/main" id="{898CA2B5-4357-7196-E1DE-E16E7B43F67B}"/>
                </a:ext>
              </a:extLst>
            </p:cNvPr>
            <p:cNvSpPr/>
            <p:nvPr/>
          </p:nvSpPr>
          <p:spPr>
            <a:xfrm>
              <a:off x="-62593257" y="533026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9" name="Ellipse 718">
              <a:extLst>
                <a:ext uri="{FF2B5EF4-FFF2-40B4-BE49-F238E27FC236}">
                  <a16:creationId xmlns:a16="http://schemas.microsoft.com/office/drawing/2014/main" id="{B8312605-A9EA-510D-1B34-6EA9680718CC}"/>
                </a:ext>
              </a:extLst>
            </p:cNvPr>
            <p:cNvSpPr/>
            <p:nvPr/>
          </p:nvSpPr>
          <p:spPr>
            <a:xfrm>
              <a:off x="-58939665" y="842673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0" name="Ellipse 719">
              <a:extLst>
                <a:ext uri="{FF2B5EF4-FFF2-40B4-BE49-F238E27FC236}">
                  <a16:creationId xmlns:a16="http://schemas.microsoft.com/office/drawing/2014/main" id="{6F09C842-3AF1-D6A6-0966-581A786FC361}"/>
                </a:ext>
              </a:extLst>
            </p:cNvPr>
            <p:cNvSpPr/>
            <p:nvPr/>
          </p:nvSpPr>
          <p:spPr>
            <a:xfrm>
              <a:off x="-59639158" y="640718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1" name="Ellipse 720">
              <a:extLst>
                <a:ext uri="{FF2B5EF4-FFF2-40B4-BE49-F238E27FC236}">
                  <a16:creationId xmlns:a16="http://schemas.microsoft.com/office/drawing/2014/main" id="{8CBBC3EE-94CF-57C3-2320-FFA0F91898B8}"/>
                </a:ext>
              </a:extLst>
            </p:cNvPr>
            <p:cNvSpPr/>
            <p:nvPr/>
          </p:nvSpPr>
          <p:spPr>
            <a:xfrm>
              <a:off x="-59639320" y="775366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2" name="Ellipse 721">
              <a:extLst>
                <a:ext uri="{FF2B5EF4-FFF2-40B4-BE49-F238E27FC236}">
                  <a16:creationId xmlns:a16="http://schemas.microsoft.com/office/drawing/2014/main" id="{C6ED6B98-E96D-2F21-0CF1-B9874EDC5F58}"/>
                </a:ext>
              </a:extLst>
            </p:cNvPr>
            <p:cNvSpPr/>
            <p:nvPr/>
          </p:nvSpPr>
          <p:spPr>
            <a:xfrm>
              <a:off x="-60572273" y="586888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3" name="Ellipse 722">
              <a:extLst>
                <a:ext uri="{FF2B5EF4-FFF2-40B4-BE49-F238E27FC236}">
                  <a16:creationId xmlns:a16="http://schemas.microsoft.com/office/drawing/2014/main" id="{0D367249-F1AB-DE2B-1804-AEC4BB00C8EE}"/>
                </a:ext>
              </a:extLst>
            </p:cNvPr>
            <p:cNvSpPr/>
            <p:nvPr/>
          </p:nvSpPr>
          <p:spPr>
            <a:xfrm>
              <a:off x="-60105837" y="533010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4" name="Ellipse 723">
              <a:extLst>
                <a:ext uri="{FF2B5EF4-FFF2-40B4-BE49-F238E27FC236}">
                  <a16:creationId xmlns:a16="http://schemas.microsoft.com/office/drawing/2014/main" id="{114EF46D-EF78-95AA-9E3A-ED720AB2FB16}"/>
                </a:ext>
              </a:extLst>
            </p:cNvPr>
            <p:cNvSpPr/>
            <p:nvPr/>
          </p:nvSpPr>
          <p:spPr>
            <a:xfrm>
              <a:off x="-61738042" y="761896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5" name="Ellipse 724">
              <a:extLst>
                <a:ext uri="{FF2B5EF4-FFF2-40B4-BE49-F238E27FC236}">
                  <a16:creationId xmlns:a16="http://schemas.microsoft.com/office/drawing/2014/main" id="{19BF1673-E2C9-8FAA-5EA2-82C047FDD127}"/>
                </a:ext>
              </a:extLst>
            </p:cNvPr>
            <p:cNvSpPr/>
            <p:nvPr/>
          </p:nvSpPr>
          <p:spPr>
            <a:xfrm>
              <a:off x="-59328362" y="640702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6" name="Ellipse 725">
              <a:extLst>
                <a:ext uri="{FF2B5EF4-FFF2-40B4-BE49-F238E27FC236}">
                  <a16:creationId xmlns:a16="http://schemas.microsoft.com/office/drawing/2014/main" id="{BA8A0E24-9D99-7572-4A9D-AFC79A414754}"/>
                </a:ext>
              </a:extLst>
            </p:cNvPr>
            <p:cNvSpPr/>
            <p:nvPr/>
          </p:nvSpPr>
          <p:spPr>
            <a:xfrm>
              <a:off x="-59872780" y="654172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7" name="Ellipse 726">
              <a:extLst>
                <a:ext uri="{FF2B5EF4-FFF2-40B4-BE49-F238E27FC236}">
                  <a16:creationId xmlns:a16="http://schemas.microsoft.com/office/drawing/2014/main" id="{79159482-54ED-1D92-AFA2-37E4BDABEBF2}"/>
                </a:ext>
              </a:extLst>
            </p:cNvPr>
            <p:cNvSpPr/>
            <p:nvPr/>
          </p:nvSpPr>
          <p:spPr>
            <a:xfrm>
              <a:off x="-59173125" y="640702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8" name="Ellipse 727">
              <a:extLst>
                <a:ext uri="{FF2B5EF4-FFF2-40B4-BE49-F238E27FC236}">
                  <a16:creationId xmlns:a16="http://schemas.microsoft.com/office/drawing/2014/main" id="{69A4EEAD-FD93-D11E-8B12-5283E2565A20}"/>
                </a:ext>
              </a:extLst>
            </p:cNvPr>
            <p:cNvSpPr/>
            <p:nvPr/>
          </p:nvSpPr>
          <p:spPr>
            <a:xfrm>
              <a:off x="-62127062" y="883058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9" name="Ellipse 728">
              <a:extLst>
                <a:ext uri="{FF2B5EF4-FFF2-40B4-BE49-F238E27FC236}">
                  <a16:creationId xmlns:a16="http://schemas.microsoft.com/office/drawing/2014/main" id="{FC0445FD-2757-AA7B-4F42-CC2AD8C551FC}"/>
                </a:ext>
              </a:extLst>
            </p:cNvPr>
            <p:cNvSpPr/>
            <p:nvPr/>
          </p:nvSpPr>
          <p:spPr>
            <a:xfrm>
              <a:off x="-62127062" y="694572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0" name="Ellipse 729">
              <a:extLst>
                <a:ext uri="{FF2B5EF4-FFF2-40B4-BE49-F238E27FC236}">
                  <a16:creationId xmlns:a16="http://schemas.microsoft.com/office/drawing/2014/main" id="{7793867D-44CC-A2E0-A7A8-A82062071F19}"/>
                </a:ext>
              </a:extLst>
            </p:cNvPr>
            <p:cNvSpPr/>
            <p:nvPr/>
          </p:nvSpPr>
          <p:spPr>
            <a:xfrm>
              <a:off x="-58784186" y="869605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1" name="Ellipse 730">
              <a:extLst>
                <a:ext uri="{FF2B5EF4-FFF2-40B4-BE49-F238E27FC236}">
                  <a16:creationId xmlns:a16="http://schemas.microsoft.com/office/drawing/2014/main" id="{9B0C0239-5587-E7B8-8E75-0A0EB5570315}"/>
                </a:ext>
              </a:extLst>
            </p:cNvPr>
            <p:cNvSpPr/>
            <p:nvPr/>
          </p:nvSpPr>
          <p:spPr>
            <a:xfrm>
              <a:off x="-61660464" y="856135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2" name="Ellipse 731">
              <a:extLst>
                <a:ext uri="{FF2B5EF4-FFF2-40B4-BE49-F238E27FC236}">
                  <a16:creationId xmlns:a16="http://schemas.microsoft.com/office/drawing/2014/main" id="{685F06AE-02E8-6D0C-CB8B-66A333F3623D}"/>
                </a:ext>
              </a:extLst>
            </p:cNvPr>
            <p:cNvSpPr/>
            <p:nvPr/>
          </p:nvSpPr>
          <p:spPr>
            <a:xfrm>
              <a:off x="-59250784" y="869605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3" name="Ellipse 732">
              <a:extLst>
                <a:ext uri="{FF2B5EF4-FFF2-40B4-BE49-F238E27FC236}">
                  <a16:creationId xmlns:a16="http://schemas.microsoft.com/office/drawing/2014/main" id="{1F189817-115B-0CD8-6016-E67977A769BB}"/>
                </a:ext>
              </a:extLst>
            </p:cNvPr>
            <p:cNvSpPr/>
            <p:nvPr/>
          </p:nvSpPr>
          <p:spPr>
            <a:xfrm>
              <a:off x="-61737962" y="654172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4" name="Ellipse 733">
              <a:extLst>
                <a:ext uri="{FF2B5EF4-FFF2-40B4-BE49-F238E27FC236}">
                  <a16:creationId xmlns:a16="http://schemas.microsoft.com/office/drawing/2014/main" id="{068C25F5-8A7C-FEE4-1A78-D575A8DDD7DC}"/>
                </a:ext>
              </a:extLst>
            </p:cNvPr>
            <p:cNvSpPr/>
            <p:nvPr/>
          </p:nvSpPr>
          <p:spPr>
            <a:xfrm>
              <a:off x="-59561741" y="869605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5" name="Ellipse 734">
              <a:extLst>
                <a:ext uri="{FF2B5EF4-FFF2-40B4-BE49-F238E27FC236}">
                  <a16:creationId xmlns:a16="http://schemas.microsoft.com/office/drawing/2014/main" id="{A7FAA245-219C-7AF2-4A99-9BE3C4FEC441}"/>
                </a:ext>
              </a:extLst>
            </p:cNvPr>
            <p:cNvSpPr/>
            <p:nvPr/>
          </p:nvSpPr>
          <p:spPr>
            <a:xfrm>
              <a:off x="-60338813" y="681119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6" name="Ellipse 735">
              <a:extLst>
                <a:ext uri="{FF2B5EF4-FFF2-40B4-BE49-F238E27FC236}">
                  <a16:creationId xmlns:a16="http://schemas.microsoft.com/office/drawing/2014/main" id="{1D56135B-B975-69FF-255E-DAC33499D2B9}"/>
                </a:ext>
              </a:extLst>
            </p:cNvPr>
            <p:cNvSpPr/>
            <p:nvPr/>
          </p:nvSpPr>
          <p:spPr>
            <a:xfrm>
              <a:off x="-60572273" y="775366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7" name="Ellipse 736">
              <a:extLst>
                <a:ext uri="{FF2B5EF4-FFF2-40B4-BE49-F238E27FC236}">
                  <a16:creationId xmlns:a16="http://schemas.microsoft.com/office/drawing/2014/main" id="{BB63B78A-6676-1186-D93F-7AA482B74D2E}"/>
                </a:ext>
              </a:extLst>
            </p:cNvPr>
            <p:cNvSpPr/>
            <p:nvPr/>
          </p:nvSpPr>
          <p:spPr>
            <a:xfrm>
              <a:off x="-59173125" y="586888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8" name="Ellipse 737">
              <a:extLst>
                <a:ext uri="{FF2B5EF4-FFF2-40B4-BE49-F238E27FC236}">
                  <a16:creationId xmlns:a16="http://schemas.microsoft.com/office/drawing/2014/main" id="{35DA35C6-667C-0AB1-AEFF-8D5CB72E62EE}"/>
                </a:ext>
              </a:extLst>
            </p:cNvPr>
            <p:cNvSpPr/>
            <p:nvPr/>
          </p:nvSpPr>
          <p:spPr>
            <a:xfrm>
              <a:off x="-59872780" y="869605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9" name="Ellipse 738">
              <a:extLst>
                <a:ext uri="{FF2B5EF4-FFF2-40B4-BE49-F238E27FC236}">
                  <a16:creationId xmlns:a16="http://schemas.microsoft.com/office/drawing/2014/main" id="{52612276-3D2E-B9BC-619D-67FA1413B68F}"/>
                </a:ext>
              </a:extLst>
            </p:cNvPr>
            <p:cNvSpPr/>
            <p:nvPr/>
          </p:nvSpPr>
          <p:spPr>
            <a:xfrm>
              <a:off x="-60338813" y="869605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0" name="Ellipse 739">
              <a:extLst>
                <a:ext uri="{FF2B5EF4-FFF2-40B4-BE49-F238E27FC236}">
                  <a16:creationId xmlns:a16="http://schemas.microsoft.com/office/drawing/2014/main" id="{212BCD04-9F9D-17BE-A067-C6973A8ABE1D}"/>
                </a:ext>
              </a:extLst>
            </p:cNvPr>
            <p:cNvSpPr/>
            <p:nvPr/>
          </p:nvSpPr>
          <p:spPr>
            <a:xfrm>
              <a:off x="-60261316" y="856135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1" name="Ellipse 740">
              <a:extLst>
                <a:ext uri="{FF2B5EF4-FFF2-40B4-BE49-F238E27FC236}">
                  <a16:creationId xmlns:a16="http://schemas.microsoft.com/office/drawing/2014/main" id="{CC0B88CD-1A2E-C5B0-8A35-3FA9E54784AF}"/>
                </a:ext>
              </a:extLst>
            </p:cNvPr>
            <p:cNvSpPr/>
            <p:nvPr/>
          </p:nvSpPr>
          <p:spPr>
            <a:xfrm>
              <a:off x="-60649932" y="869605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2" name="Ellipse 741">
              <a:extLst>
                <a:ext uri="{FF2B5EF4-FFF2-40B4-BE49-F238E27FC236}">
                  <a16:creationId xmlns:a16="http://schemas.microsoft.com/office/drawing/2014/main" id="{9D2A3BF0-3640-EC70-D12C-A72C42CF9B5F}"/>
                </a:ext>
              </a:extLst>
            </p:cNvPr>
            <p:cNvSpPr/>
            <p:nvPr/>
          </p:nvSpPr>
          <p:spPr>
            <a:xfrm>
              <a:off x="-59950358" y="856135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3" name="Ellipse 742">
              <a:extLst>
                <a:ext uri="{FF2B5EF4-FFF2-40B4-BE49-F238E27FC236}">
                  <a16:creationId xmlns:a16="http://schemas.microsoft.com/office/drawing/2014/main" id="{7D489564-22CD-D212-9998-70EB463527BB}"/>
                </a:ext>
              </a:extLst>
            </p:cNvPr>
            <p:cNvSpPr/>
            <p:nvPr/>
          </p:nvSpPr>
          <p:spPr>
            <a:xfrm>
              <a:off x="-62127142" y="775342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4" name="Ellipse 743">
              <a:extLst>
                <a:ext uri="{FF2B5EF4-FFF2-40B4-BE49-F238E27FC236}">
                  <a16:creationId xmlns:a16="http://schemas.microsoft.com/office/drawing/2014/main" id="{2EEA3895-9EF2-115B-E294-2ED4D4CA7B8F}"/>
                </a:ext>
              </a:extLst>
            </p:cNvPr>
            <p:cNvSpPr/>
            <p:nvPr/>
          </p:nvSpPr>
          <p:spPr>
            <a:xfrm>
              <a:off x="-60960890" y="869605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5" name="Ellipse 744">
              <a:extLst>
                <a:ext uri="{FF2B5EF4-FFF2-40B4-BE49-F238E27FC236}">
                  <a16:creationId xmlns:a16="http://schemas.microsoft.com/office/drawing/2014/main" id="{66EBE15A-115D-2865-0BD7-24E74F26B8F3}"/>
                </a:ext>
              </a:extLst>
            </p:cNvPr>
            <p:cNvSpPr/>
            <p:nvPr/>
          </p:nvSpPr>
          <p:spPr>
            <a:xfrm>
              <a:off x="-59872780" y="681119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6" name="Ellipse 745">
              <a:extLst>
                <a:ext uri="{FF2B5EF4-FFF2-40B4-BE49-F238E27FC236}">
                  <a16:creationId xmlns:a16="http://schemas.microsoft.com/office/drawing/2014/main" id="{D8E8645D-03FD-319A-B8F4-6C83E9A3E4B2}"/>
                </a:ext>
              </a:extLst>
            </p:cNvPr>
            <p:cNvSpPr/>
            <p:nvPr/>
          </p:nvSpPr>
          <p:spPr>
            <a:xfrm>
              <a:off x="-61427246" y="869605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7" name="Ellipse 746">
              <a:extLst>
                <a:ext uri="{FF2B5EF4-FFF2-40B4-BE49-F238E27FC236}">
                  <a16:creationId xmlns:a16="http://schemas.microsoft.com/office/drawing/2014/main" id="{A00CF4D7-9E21-A124-A9C0-216DCDEDE5FA}"/>
                </a:ext>
              </a:extLst>
            </p:cNvPr>
            <p:cNvSpPr/>
            <p:nvPr/>
          </p:nvSpPr>
          <p:spPr>
            <a:xfrm>
              <a:off x="-61038468" y="775366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8" name="Ellipse 747">
              <a:extLst>
                <a:ext uri="{FF2B5EF4-FFF2-40B4-BE49-F238E27FC236}">
                  <a16:creationId xmlns:a16="http://schemas.microsoft.com/office/drawing/2014/main" id="{5A45E85E-B366-4F75-7341-E18A0AE528D1}"/>
                </a:ext>
              </a:extLst>
            </p:cNvPr>
            <p:cNvSpPr/>
            <p:nvPr/>
          </p:nvSpPr>
          <p:spPr>
            <a:xfrm>
              <a:off x="-59639320" y="586888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9" name="Ellipse 748">
              <a:extLst>
                <a:ext uri="{FF2B5EF4-FFF2-40B4-BE49-F238E27FC236}">
                  <a16:creationId xmlns:a16="http://schemas.microsoft.com/office/drawing/2014/main" id="{020FF4EE-4F64-202C-4282-FBE23546E712}"/>
                </a:ext>
              </a:extLst>
            </p:cNvPr>
            <p:cNvSpPr/>
            <p:nvPr/>
          </p:nvSpPr>
          <p:spPr>
            <a:xfrm>
              <a:off x="-60338813" y="654172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0" name="Ellipse 749">
              <a:extLst>
                <a:ext uri="{FF2B5EF4-FFF2-40B4-BE49-F238E27FC236}">
                  <a16:creationId xmlns:a16="http://schemas.microsoft.com/office/drawing/2014/main" id="{4B39EB22-ABD0-47BB-A721-E39D600A68AE}"/>
                </a:ext>
              </a:extLst>
            </p:cNvPr>
            <p:cNvSpPr/>
            <p:nvPr/>
          </p:nvSpPr>
          <p:spPr>
            <a:xfrm>
              <a:off x="-60882989" y="533026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1" name="Ellipse 750">
              <a:extLst>
                <a:ext uri="{FF2B5EF4-FFF2-40B4-BE49-F238E27FC236}">
                  <a16:creationId xmlns:a16="http://schemas.microsoft.com/office/drawing/2014/main" id="{BD16D40C-4EF1-E853-5032-195CFE0C5407}"/>
                </a:ext>
              </a:extLst>
            </p:cNvPr>
            <p:cNvSpPr/>
            <p:nvPr/>
          </p:nvSpPr>
          <p:spPr>
            <a:xfrm>
              <a:off x="-58551209" y="856135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2" name="Ellipse 751">
              <a:extLst>
                <a:ext uri="{FF2B5EF4-FFF2-40B4-BE49-F238E27FC236}">
                  <a16:creationId xmlns:a16="http://schemas.microsoft.com/office/drawing/2014/main" id="{6EC68200-85D2-F4C7-C28F-5471AE65055A}"/>
                </a:ext>
              </a:extLst>
            </p:cNvPr>
            <p:cNvSpPr/>
            <p:nvPr/>
          </p:nvSpPr>
          <p:spPr>
            <a:xfrm>
              <a:off x="-60727591" y="856159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3" name="Ellipse 752">
              <a:extLst>
                <a:ext uri="{FF2B5EF4-FFF2-40B4-BE49-F238E27FC236}">
                  <a16:creationId xmlns:a16="http://schemas.microsoft.com/office/drawing/2014/main" id="{84AC8C49-90C2-0EF7-73C8-D2F39073C4CB}"/>
                </a:ext>
              </a:extLst>
            </p:cNvPr>
            <p:cNvSpPr/>
            <p:nvPr/>
          </p:nvSpPr>
          <p:spPr>
            <a:xfrm>
              <a:off x="-58628949" y="627281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4" name="Ellipse 753">
              <a:extLst>
                <a:ext uri="{FF2B5EF4-FFF2-40B4-BE49-F238E27FC236}">
                  <a16:creationId xmlns:a16="http://schemas.microsoft.com/office/drawing/2014/main" id="{34A6298A-52B4-92A9-DF08-A975134B4CC5}"/>
                </a:ext>
              </a:extLst>
            </p:cNvPr>
            <p:cNvSpPr/>
            <p:nvPr/>
          </p:nvSpPr>
          <p:spPr>
            <a:xfrm>
              <a:off x="-58084531" y="856167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5" name="Ellipse 754">
              <a:extLst>
                <a:ext uri="{FF2B5EF4-FFF2-40B4-BE49-F238E27FC236}">
                  <a16:creationId xmlns:a16="http://schemas.microsoft.com/office/drawing/2014/main" id="{A167D74F-6215-88F9-B0CC-A8A2D2941B7F}"/>
                </a:ext>
              </a:extLst>
            </p:cNvPr>
            <p:cNvSpPr/>
            <p:nvPr/>
          </p:nvSpPr>
          <p:spPr>
            <a:xfrm>
              <a:off x="-60183496" y="681119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6" name="Ellipse 755">
              <a:extLst>
                <a:ext uri="{FF2B5EF4-FFF2-40B4-BE49-F238E27FC236}">
                  <a16:creationId xmlns:a16="http://schemas.microsoft.com/office/drawing/2014/main" id="{96CE6120-1CBE-DA07-F283-B6A8872FBD1A}"/>
                </a:ext>
              </a:extLst>
            </p:cNvPr>
            <p:cNvSpPr/>
            <p:nvPr/>
          </p:nvSpPr>
          <p:spPr>
            <a:xfrm>
              <a:off x="-60882909" y="721528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7" name="Ellipse 756">
              <a:extLst>
                <a:ext uri="{FF2B5EF4-FFF2-40B4-BE49-F238E27FC236}">
                  <a16:creationId xmlns:a16="http://schemas.microsoft.com/office/drawing/2014/main" id="{1F4FD53F-5A43-6CF0-A110-7C4891B2A88A}"/>
                </a:ext>
              </a:extLst>
            </p:cNvPr>
            <p:cNvSpPr/>
            <p:nvPr/>
          </p:nvSpPr>
          <p:spPr>
            <a:xfrm>
              <a:off x="-62360038" y="869613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8" name="Ellipse 757">
              <a:extLst>
                <a:ext uri="{FF2B5EF4-FFF2-40B4-BE49-F238E27FC236}">
                  <a16:creationId xmlns:a16="http://schemas.microsoft.com/office/drawing/2014/main" id="{EB4FF4BC-26E0-DE50-3DD0-35D83EEAF772}"/>
                </a:ext>
              </a:extLst>
            </p:cNvPr>
            <p:cNvSpPr/>
            <p:nvPr/>
          </p:nvSpPr>
          <p:spPr>
            <a:xfrm>
              <a:off x="-59483760" y="586856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9" name="Ellipse 758">
              <a:extLst>
                <a:ext uri="{FF2B5EF4-FFF2-40B4-BE49-F238E27FC236}">
                  <a16:creationId xmlns:a16="http://schemas.microsoft.com/office/drawing/2014/main" id="{87AC50F9-926C-84D8-26D1-43107DF222E0}"/>
                </a:ext>
              </a:extLst>
            </p:cNvPr>
            <p:cNvSpPr/>
            <p:nvPr/>
          </p:nvSpPr>
          <p:spPr>
            <a:xfrm>
              <a:off x="-60028017" y="681119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0" name="Ellipse 759">
              <a:extLst>
                <a:ext uri="{FF2B5EF4-FFF2-40B4-BE49-F238E27FC236}">
                  <a16:creationId xmlns:a16="http://schemas.microsoft.com/office/drawing/2014/main" id="{1207431B-37F3-9780-51A5-8B9A18D78CC5}"/>
                </a:ext>
              </a:extLst>
            </p:cNvPr>
            <p:cNvSpPr/>
            <p:nvPr/>
          </p:nvSpPr>
          <p:spPr>
            <a:xfrm>
              <a:off x="-61737962" y="923435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1" name="Ellipse 760">
              <a:extLst>
                <a:ext uri="{FF2B5EF4-FFF2-40B4-BE49-F238E27FC236}">
                  <a16:creationId xmlns:a16="http://schemas.microsoft.com/office/drawing/2014/main" id="{6E0B6BFF-FD1C-A66B-893C-A08130BEE6DE}"/>
                </a:ext>
              </a:extLst>
            </p:cNvPr>
            <p:cNvSpPr/>
            <p:nvPr/>
          </p:nvSpPr>
          <p:spPr>
            <a:xfrm>
              <a:off x="-61737962" y="869621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2" name="Ellipse 761">
              <a:extLst>
                <a:ext uri="{FF2B5EF4-FFF2-40B4-BE49-F238E27FC236}">
                  <a16:creationId xmlns:a16="http://schemas.microsoft.com/office/drawing/2014/main" id="{D6A6D72B-EC35-846F-C24A-7BAD560CDB6B}"/>
                </a:ext>
              </a:extLst>
            </p:cNvPr>
            <p:cNvSpPr/>
            <p:nvPr/>
          </p:nvSpPr>
          <p:spPr>
            <a:xfrm>
              <a:off x="-60028097" y="627281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3" name="Ellipse 762">
              <a:extLst>
                <a:ext uri="{FF2B5EF4-FFF2-40B4-BE49-F238E27FC236}">
                  <a16:creationId xmlns:a16="http://schemas.microsoft.com/office/drawing/2014/main" id="{A7877C04-0BC5-DCB4-5C63-EC12B20A3DCE}"/>
                </a:ext>
              </a:extLst>
            </p:cNvPr>
            <p:cNvSpPr/>
            <p:nvPr/>
          </p:nvSpPr>
          <p:spPr>
            <a:xfrm>
              <a:off x="-59483841" y="667674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4" name="Ellipse 763">
              <a:extLst>
                <a:ext uri="{FF2B5EF4-FFF2-40B4-BE49-F238E27FC236}">
                  <a16:creationId xmlns:a16="http://schemas.microsoft.com/office/drawing/2014/main" id="{55AD45BA-C1B0-9690-1D19-DE0DB45E3F01}"/>
                </a:ext>
              </a:extLst>
            </p:cNvPr>
            <p:cNvSpPr/>
            <p:nvPr/>
          </p:nvSpPr>
          <p:spPr>
            <a:xfrm>
              <a:off x="-59483841" y="856159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5" name="Ellipse 764">
              <a:extLst>
                <a:ext uri="{FF2B5EF4-FFF2-40B4-BE49-F238E27FC236}">
                  <a16:creationId xmlns:a16="http://schemas.microsoft.com/office/drawing/2014/main" id="{DFD0428C-24A9-3E43-2181-C0752EB97EC4}"/>
                </a:ext>
              </a:extLst>
            </p:cNvPr>
            <p:cNvSpPr/>
            <p:nvPr/>
          </p:nvSpPr>
          <p:spPr>
            <a:xfrm>
              <a:off x="-59173125" y="829204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6" name="Ellipse 765">
              <a:extLst>
                <a:ext uri="{FF2B5EF4-FFF2-40B4-BE49-F238E27FC236}">
                  <a16:creationId xmlns:a16="http://schemas.microsoft.com/office/drawing/2014/main" id="{8DE4C6F3-47CF-BBBE-50CB-49E21B81D042}"/>
                </a:ext>
              </a:extLst>
            </p:cNvPr>
            <p:cNvSpPr/>
            <p:nvPr/>
          </p:nvSpPr>
          <p:spPr>
            <a:xfrm>
              <a:off x="-60727752" y="533042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7" name="Ellipse 766">
              <a:extLst>
                <a:ext uri="{FF2B5EF4-FFF2-40B4-BE49-F238E27FC236}">
                  <a16:creationId xmlns:a16="http://schemas.microsoft.com/office/drawing/2014/main" id="{4736497A-5989-7FA7-9A10-1580C02F6F62}"/>
                </a:ext>
              </a:extLst>
            </p:cNvPr>
            <p:cNvSpPr/>
            <p:nvPr/>
          </p:nvSpPr>
          <p:spPr>
            <a:xfrm>
              <a:off x="-60883070" y="748427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8" name="Ellipse 767">
              <a:extLst>
                <a:ext uri="{FF2B5EF4-FFF2-40B4-BE49-F238E27FC236}">
                  <a16:creationId xmlns:a16="http://schemas.microsoft.com/office/drawing/2014/main" id="{C8BCB191-7DFF-BF9B-2ADE-9F2C385B60A4}"/>
                </a:ext>
              </a:extLst>
            </p:cNvPr>
            <p:cNvSpPr/>
            <p:nvPr/>
          </p:nvSpPr>
          <p:spPr>
            <a:xfrm>
              <a:off x="-58473470" y="546471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9" name="Ellipse 768">
              <a:extLst>
                <a:ext uri="{FF2B5EF4-FFF2-40B4-BE49-F238E27FC236}">
                  <a16:creationId xmlns:a16="http://schemas.microsoft.com/office/drawing/2014/main" id="{6AD19558-C1A3-D882-05E8-CDC8B5F53E46}"/>
                </a:ext>
              </a:extLst>
            </p:cNvPr>
            <p:cNvSpPr/>
            <p:nvPr/>
          </p:nvSpPr>
          <p:spPr>
            <a:xfrm>
              <a:off x="-62282380" y="775366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0" name="Ellipse 769">
              <a:extLst>
                <a:ext uri="{FF2B5EF4-FFF2-40B4-BE49-F238E27FC236}">
                  <a16:creationId xmlns:a16="http://schemas.microsoft.com/office/drawing/2014/main" id="{2B3716D4-2FC8-265F-638A-C7B7F7644B31}"/>
                </a:ext>
              </a:extLst>
            </p:cNvPr>
            <p:cNvSpPr/>
            <p:nvPr/>
          </p:nvSpPr>
          <p:spPr>
            <a:xfrm>
              <a:off x="-58706527" y="963851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1" name="Ellipse 770">
              <a:extLst>
                <a:ext uri="{FF2B5EF4-FFF2-40B4-BE49-F238E27FC236}">
                  <a16:creationId xmlns:a16="http://schemas.microsoft.com/office/drawing/2014/main" id="{2DFF5A2A-0871-66DB-2053-FAE870A4073F}"/>
                </a:ext>
              </a:extLst>
            </p:cNvPr>
            <p:cNvSpPr/>
            <p:nvPr/>
          </p:nvSpPr>
          <p:spPr>
            <a:xfrm>
              <a:off x="-60183496" y="869605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2" name="Ellipse 771">
              <a:extLst>
                <a:ext uri="{FF2B5EF4-FFF2-40B4-BE49-F238E27FC236}">
                  <a16:creationId xmlns:a16="http://schemas.microsoft.com/office/drawing/2014/main" id="{95E55464-2154-4092-E478-1512E9B36AD6}"/>
                </a:ext>
              </a:extLst>
            </p:cNvPr>
            <p:cNvSpPr/>
            <p:nvPr/>
          </p:nvSpPr>
          <p:spPr>
            <a:xfrm>
              <a:off x="-60028017" y="869605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3" name="Ellipse 772">
              <a:extLst>
                <a:ext uri="{FF2B5EF4-FFF2-40B4-BE49-F238E27FC236}">
                  <a16:creationId xmlns:a16="http://schemas.microsoft.com/office/drawing/2014/main" id="{AF420A29-A7D8-F305-2787-4645B49FAC14}"/>
                </a:ext>
              </a:extLst>
            </p:cNvPr>
            <p:cNvSpPr/>
            <p:nvPr/>
          </p:nvSpPr>
          <p:spPr>
            <a:xfrm>
              <a:off x="-60727672" y="775358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4" name="Ellipse 773">
              <a:extLst>
                <a:ext uri="{FF2B5EF4-FFF2-40B4-BE49-F238E27FC236}">
                  <a16:creationId xmlns:a16="http://schemas.microsoft.com/office/drawing/2014/main" id="{AA74121A-AA55-4CD8-EA05-D559F5D313BA}"/>
                </a:ext>
              </a:extLst>
            </p:cNvPr>
            <p:cNvSpPr/>
            <p:nvPr/>
          </p:nvSpPr>
          <p:spPr>
            <a:xfrm>
              <a:off x="-59328604" y="721528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5" name="Ellipse 774">
              <a:extLst>
                <a:ext uri="{FF2B5EF4-FFF2-40B4-BE49-F238E27FC236}">
                  <a16:creationId xmlns:a16="http://schemas.microsoft.com/office/drawing/2014/main" id="{AD3D1125-00E0-941C-4FAC-94433F7E8771}"/>
                </a:ext>
              </a:extLst>
            </p:cNvPr>
            <p:cNvSpPr/>
            <p:nvPr/>
          </p:nvSpPr>
          <p:spPr>
            <a:xfrm>
              <a:off x="-62126981" y="721528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6" name="Ellipse 775">
              <a:extLst>
                <a:ext uri="{FF2B5EF4-FFF2-40B4-BE49-F238E27FC236}">
                  <a16:creationId xmlns:a16="http://schemas.microsoft.com/office/drawing/2014/main" id="{E019502C-F8F8-2C34-4BC6-4E70C8FC60D1}"/>
                </a:ext>
              </a:extLst>
            </p:cNvPr>
            <p:cNvSpPr/>
            <p:nvPr/>
          </p:nvSpPr>
          <p:spPr>
            <a:xfrm>
              <a:off x="-59173125" y="963868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7" name="Ellipse 776">
              <a:extLst>
                <a:ext uri="{FF2B5EF4-FFF2-40B4-BE49-F238E27FC236}">
                  <a16:creationId xmlns:a16="http://schemas.microsoft.com/office/drawing/2014/main" id="{1E5C1E11-FEFF-4169-2FA6-D42DC57C5DDA}"/>
                </a:ext>
              </a:extLst>
            </p:cNvPr>
            <p:cNvSpPr/>
            <p:nvPr/>
          </p:nvSpPr>
          <p:spPr>
            <a:xfrm>
              <a:off x="-59483760" y="963860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8" name="Ellipse 777">
              <a:extLst>
                <a:ext uri="{FF2B5EF4-FFF2-40B4-BE49-F238E27FC236}">
                  <a16:creationId xmlns:a16="http://schemas.microsoft.com/office/drawing/2014/main" id="{A0D22C19-4B37-7B95-536A-14BC49874C16}"/>
                </a:ext>
              </a:extLst>
            </p:cNvPr>
            <p:cNvSpPr/>
            <p:nvPr/>
          </p:nvSpPr>
          <p:spPr>
            <a:xfrm>
              <a:off x="-58706527" y="586864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9" name="Ellipse 778">
              <a:extLst>
                <a:ext uri="{FF2B5EF4-FFF2-40B4-BE49-F238E27FC236}">
                  <a16:creationId xmlns:a16="http://schemas.microsoft.com/office/drawing/2014/main" id="{268BD9DA-E083-CB6F-18B2-5B12F8B0F32B}"/>
                </a:ext>
              </a:extLst>
            </p:cNvPr>
            <p:cNvSpPr/>
            <p:nvPr/>
          </p:nvSpPr>
          <p:spPr>
            <a:xfrm>
              <a:off x="-58628868" y="681119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0" name="Ellipse 779">
              <a:extLst>
                <a:ext uri="{FF2B5EF4-FFF2-40B4-BE49-F238E27FC236}">
                  <a16:creationId xmlns:a16="http://schemas.microsoft.com/office/drawing/2014/main" id="{4389287D-0D56-3726-895A-2C3AA27ED3E2}"/>
                </a:ext>
              </a:extLst>
            </p:cNvPr>
            <p:cNvSpPr/>
            <p:nvPr/>
          </p:nvSpPr>
          <p:spPr>
            <a:xfrm>
              <a:off x="-59639239" y="963868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1" name="Ellipse 780">
              <a:extLst>
                <a:ext uri="{FF2B5EF4-FFF2-40B4-BE49-F238E27FC236}">
                  <a16:creationId xmlns:a16="http://schemas.microsoft.com/office/drawing/2014/main" id="{14B4C28F-CFC2-1EB9-3D69-561627A89C3D}"/>
                </a:ext>
              </a:extLst>
            </p:cNvPr>
            <p:cNvSpPr/>
            <p:nvPr/>
          </p:nvSpPr>
          <p:spPr>
            <a:xfrm>
              <a:off x="-58084450" y="910013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2" name="Ellipse 781">
              <a:extLst>
                <a:ext uri="{FF2B5EF4-FFF2-40B4-BE49-F238E27FC236}">
                  <a16:creationId xmlns:a16="http://schemas.microsoft.com/office/drawing/2014/main" id="{F428C600-7275-1544-74AB-EB0EB0B1B622}"/>
                </a:ext>
              </a:extLst>
            </p:cNvPr>
            <p:cNvSpPr/>
            <p:nvPr/>
          </p:nvSpPr>
          <p:spPr>
            <a:xfrm>
              <a:off x="-58473470" y="869621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3" name="Ellipse 782">
              <a:extLst>
                <a:ext uri="{FF2B5EF4-FFF2-40B4-BE49-F238E27FC236}">
                  <a16:creationId xmlns:a16="http://schemas.microsoft.com/office/drawing/2014/main" id="{FF42B930-4624-80F4-C1D3-17620A1535A6}"/>
                </a:ext>
              </a:extLst>
            </p:cNvPr>
            <p:cNvSpPr/>
            <p:nvPr/>
          </p:nvSpPr>
          <p:spPr>
            <a:xfrm>
              <a:off x="-61582644" y="708050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4" name="Ellipse 783">
              <a:extLst>
                <a:ext uri="{FF2B5EF4-FFF2-40B4-BE49-F238E27FC236}">
                  <a16:creationId xmlns:a16="http://schemas.microsoft.com/office/drawing/2014/main" id="{4BC62D7E-4492-E896-B6B9-4748E66B2E52}"/>
                </a:ext>
              </a:extLst>
            </p:cNvPr>
            <p:cNvSpPr/>
            <p:nvPr/>
          </p:nvSpPr>
          <p:spPr>
            <a:xfrm>
              <a:off x="-60727591" y="667674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5" name="Ellipse 784">
              <a:extLst>
                <a:ext uri="{FF2B5EF4-FFF2-40B4-BE49-F238E27FC236}">
                  <a16:creationId xmlns:a16="http://schemas.microsoft.com/office/drawing/2014/main" id="{B14758D1-104C-54B9-5B20-7ED2FCEB9A38}"/>
                </a:ext>
              </a:extLst>
            </p:cNvPr>
            <p:cNvSpPr/>
            <p:nvPr/>
          </p:nvSpPr>
          <p:spPr>
            <a:xfrm>
              <a:off x="-60883070" y="559941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6" name="Ellipse 785">
              <a:extLst>
                <a:ext uri="{FF2B5EF4-FFF2-40B4-BE49-F238E27FC236}">
                  <a16:creationId xmlns:a16="http://schemas.microsoft.com/office/drawing/2014/main" id="{A1F550A2-A9AD-8C38-39FD-F8F01BA16699}"/>
                </a:ext>
              </a:extLst>
            </p:cNvPr>
            <p:cNvSpPr/>
            <p:nvPr/>
          </p:nvSpPr>
          <p:spPr>
            <a:xfrm>
              <a:off x="-57851393" y="869613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7" name="Ellipse 786">
              <a:extLst>
                <a:ext uri="{FF2B5EF4-FFF2-40B4-BE49-F238E27FC236}">
                  <a16:creationId xmlns:a16="http://schemas.microsoft.com/office/drawing/2014/main" id="{B682CB8A-35FA-BCF5-5210-55A6D74632D5}"/>
                </a:ext>
              </a:extLst>
            </p:cNvPr>
            <p:cNvSpPr/>
            <p:nvPr/>
          </p:nvSpPr>
          <p:spPr>
            <a:xfrm>
              <a:off x="-60183415" y="627281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8" name="Ellipse 787">
              <a:extLst>
                <a:ext uri="{FF2B5EF4-FFF2-40B4-BE49-F238E27FC236}">
                  <a16:creationId xmlns:a16="http://schemas.microsoft.com/office/drawing/2014/main" id="{700198E0-5737-46EB-2227-A1774555C854}"/>
                </a:ext>
              </a:extLst>
            </p:cNvPr>
            <p:cNvSpPr/>
            <p:nvPr/>
          </p:nvSpPr>
          <p:spPr>
            <a:xfrm>
              <a:off x="-62282380" y="559949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9" name="Ellipse 788">
              <a:extLst>
                <a:ext uri="{FF2B5EF4-FFF2-40B4-BE49-F238E27FC236}">
                  <a16:creationId xmlns:a16="http://schemas.microsoft.com/office/drawing/2014/main" id="{73B1E9C4-C543-A99A-0F95-C033256C4575}"/>
                </a:ext>
              </a:extLst>
            </p:cNvPr>
            <p:cNvSpPr/>
            <p:nvPr/>
          </p:nvSpPr>
          <p:spPr>
            <a:xfrm>
              <a:off x="-61038388" y="829204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0" name="Ellipse 789">
              <a:extLst>
                <a:ext uri="{FF2B5EF4-FFF2-40B4-BE49-F238E27FC236}">
                  <a16:creationId xmlns:a16="http://schemas.microsoft.com/office/drawing/2014/main" id="{904EA4E8-2406-EFE1-E1B6-D2DB834E3FC0}"/>
                </a:ext>
              </a:extLst>
            </p:cNvPr>
            <p:cNvSpPr/>
            <p:nvPr/>
          </p:nvSpPr>
          <p:spPr>
            <a:xfrm>
              <a:off x="-62126901" y="856167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1" name="Ellipse 790">
              <a:extLst>
                <a:ext uri="{FF2B5EF4-FFF2-40B4-BE49-F238E27FC236}">
                  <a16:creationId xmlns:a16="http://schemas.microsoft.com/office/drawing/2014/main" id="{BE81634F-A4F3-3418-AE5A-778161A6DF06}"/>
                </a:ext>
              </a:extLst>
            </p:cNvPr>
            <p:cNvSpPr/>
            <p:nvPr/>
          </p:nvSpPr>
          <p:spPr>
            <a:xfrm>
              <a:off x="-61504985" y="586872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2" name="Ellipse 791">
              <a:extLst>
                <a:ext uri="{FF2B5EF4-FFF2-40B4-BE49-F238E27FC236}">
                  <a16:creationId xmlns:a16="http://schemas.microsoft.com/office/drawing/2014/main" id="{F459E49D-A2B4-FB5F-AF99-12F59D243026}"/>
                </a:ext>
              </a:extLst>
            </p:cNvPr>
            <p:cNvSpPr/>
            <p:nvPr/>
          </p:nvSpPr>
          <p:spPr>
            <a:xfrm>
              <a:off x="-59328604" y="910013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3" name="Ellipse 792">
              <a:extLst>
                <a:ext uri="{FF2B5EF4-FFF2-40B4-BE49-F238E27FC236}">
                  <a16:creationId xmlns:a16="http://schemas.microsoft.com/office/drawing/2014/main" id="{2A3F6A99-6615-C3C1-06CF-817EA6035FFE}"/>
                </a:ext>
              </a:extLst>
            </p:cNvPr>
            <p:cNvSpPr/>
            <p:nvPr/>
          </p:nvSpPr>
          <p:spPr>
            <a:xfrm>
              <a:off x="-58395408" y="829212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4" name="Ellipse 793">
              <a:extLst>
                <a:ext uri="{FF2B5EF4-FFF2-40B4-BE49-F238E27FC236}">
                  <a16:creationId xmlns:a16="http://schemas.microsoft.com/office/drawing/2014/main" id="{E4E0EA2D-7F24-8DBA-832E-6EB292D7921B}"/>
                </a:ext>
              </a:extLst>
            </p:cNvPr>
            <p:cNvSpPr/>
            <p:nvPr/>
          </p:nvSpPr>
          <p:spPr>
            <a:xfrm>
              <a:off x="-62127062" y="586856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5" name="Ellipse 794">
              <a:extLst>
                <a:ext uri="{FF2B5EF4-FFF2-40B4-BE49-F238E27FC236}">
                  <a16:creationId xmlns:a16="http://schemas.microsoft.com/office/drawing/2014/main" id="{10F4F864-F327-98D8-A83C-4D7A561ED653}"/>
                </a:ext>
              </a:extLst>
            </p:cNvPr>
            <p:cNvSpPr/>
            <p:nvPr/>
          </p:nvSpPr>
          <p:spPr>
            <a:xfrm>
              <a:off x="-62126981" y="533042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6" name="Ellipse 795">
              <a:extLst>
                <a:ext uri="{FF2B5EF4-FFF2-40B4-BE49-F238E27FC236}">
                  <a16:creationId xmlns:a16="http://schemas.microsoft.com/office/drawing/2014/main" id="{CCEDEE7A-3B71-9B8D-AE3A-F0DA7275D72A}"/>
                </a:ext>
              </a:extLst>
            </p:cNvPr>
            <p:cNvSpPr/>
            <p:nvPr/>
          </p:nvSpPr>
          <p:spPr>
            <a:xfrm>
              <a:off x="-58473470" y="923435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7" name="Ellipse 796">
              <a:extLst>
                <a:ext uri="{FF2B5EF4-FFF2-40B4-BE49-F238E27FC236}">
                  <a16:creationId xmlns:a16="http://schemas.microsoft.com/office/drawing/2014/main" id="{085AAFFD-1DEF-9C92-0B3B-25C605B1E47D}"/>
                </a:ext>
              </a:extLst>
            </p:cNvPr>
            <p:cNvSpPr/>
            <p:nvPr/>
          </p:nvSpPr>
          <p:spPr>
            <a:xfrm>
              <a:off x="-60572273" y="963868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8" name="Ellipse 797">
              <a:extLst>
                <a:ext uri="{FF2B5EF4-FFF2-40B4-BE49-F238E27FC236}">
                  <a16:creationId xmlns:a16="http://schemas.microsoft.com/office/drawing/2014/main" id="{EE945A2D-E3B7-195F-6050-5C65CC539810}"/>
                </a:ext>
              </a:extLst>
            </p:cNvPr>
            <p:cNvSpPr/>
            <p:nvPr/>
          </p:nvSpPr>
          <p:spPr>
            <a:xfrm>
              <a:off x="-62282299" y="586864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9" name="Ellipse 798">
              <a:extLst>
                <a:ext uri="{FF2B5EF4-FFF2-40B4-BE49-F238E27FC236}">
                  <a16:creationId xmlns:a16="http://schemas.microsoft.com/office/drawing/2014/main" id="{478185EB-04EC-816E-C2AB-5CE222244C26}"/>
                </a:ext>
              </a:extLst>
            </p:cNvPr>
            <p:cNvSpPr/>
            <p:nvPr/>
          </p:nvSpPr>
          <p:spPr>
            <a:xfrm>
              <a:off x="-60727672" y="963860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0" name="Ellipse 799">
              <a:extLst>
                <a:ext uri="{FF2B5EF4-FFF2-40B4-BE49-F238E27FC236}">
                  <a16:creationId xmlns:a16="http://schemas.microsoft.com/office/drawing/2014/main" id="{DF11B1C2-6B4F-6FFC-BE2A-093ADE030C21}"/>
                </a:ext>
              </a:extLst>
            </p:cNvPr>
            <p:cNvSpPr/>
            <p:nvPr/>
          </p:nvSpPr>
          <p:spPr>
            <a:xfrm>
              <a:off x="-61038388" y="963868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1" name="Ellipse 800">
              <a:extLst>
                <a:ext uri="{FF2B5EF4-FFF2-40B4-BE49-F238E27FC236}">
                  <a16:creationId xmlns:a16="http://schemas.microsoft.com/office/drawing/2014/main" id="{58254F29-778C-833F-662B-4E1FD1E9099A}"/>
                </a:ext>
              </a:extLst>
            </p:cNvPr>
            <p:cNvSpPr/>
            <p:nvPr/>
          </p:nvSpPr>
          <p:spPr>
            <a:xfrm>
              <a:off x="-61816104" y="829212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2" name="Ellipse 801">
              <a:extLst>
                <a:ext uri="{FF2B5EF4-FFF2-40B4-BE49-F238E27FC236}">
                  <a16:creationId xmlns:a16="http://schemas.microsoft.com/office/drawing/2014/main" id="{A2721BA2-A33D-7750-DBD4-4284C1784A65}"/>
                </a:ext>
              </a:extLst>
            </p:cNvPr>
            <p:cNvSpPr/>
            <p:nvPr/>
          </p:nvSpPr>
          <p:spPr>
            <a:xfrm>
              <a:off x="-59483760" y="775358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3" name="Ellipse 802">
              <a:extLst>
                <a:ext uri="{FF2B5EF4-FFF2-40B4-BE49-F238E27FC236}">
                  <a16:creationId xmlns:a16="http://schemas.microsoft.com/office/drawing/2014/main" id="{AD22B51F-BBE6-CEB9-9A58-0092BF4D5887}"/>
                </a:ext>
              </a:extLst>
            </p:cNvPr>
            <p:cNvSpPr/>
            <p:nvPr/>
          </p:nvSpPr>
          <p:spPr>
            <a:xfrm>
              <a:off x="-61504905" y="963851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4" name="Ellipse 803">
              <a:extLst>
                <a:ext uri="{FF2B5EF4-FFF2-40B4-BE49-F238E27FC236}">
                  <a16:creationId xmlns:a16="http://schemas.microsoft.com/office/drawing/2014/main" id="{F955A840-ECF4-ECEF-75AC-0575057BD3AF}"/>
                </a:ext>
              </a:extLst>
            </p:cNvPr>
            <p:cNvSpPr/>
            <p:nvPr/>
          </p:nvSpPr>
          <p:spPr>
            <a:xfrm>
              <a:off x="-59483760" y="533042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5" name="Ellipse 804">
              <a:extLst>
                <a:ext uri="{FF2B5EF4-FFF2-40B4-BE49-F238E27FC236}">
                  <a16:creationId xmlns:a16="http://schemas.microsoft.com/office/drawing/2014/main" id="{A0956A06-DCE8-5E67-288C-13AF845FB92F}"/>
                </a:ext>
              </a:extLst>
            </p:cNvPr>
            <p:cNvSpPr/>
            <p:nvPr/>
          </p:nvSpPr>
          <p:spPr>
            <a:xfrm>
              <a:off x="-60882909" y="910013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6" name="Ellipse 805">
              <a:extLst>
                <a:ext uri="{FF2B5EF4-FFF2-40B4-BE49-F238E27FC236}">
                  <a16:creationId xmlns:a16="http://schemas.microsoft.com/office/drawing/2014/main" id="{361B2BBB-F3E9-46E1-6876-8BC579142115}"/>
                </a:ext>
              </a:extLst>
            </p:cNvPr>
            <p:cNvSpPr/>
            <p:nvPr/>
          </p:nvSpPr>
          <p:spPr>
            <a:xfrm>
              <a:off x="-61582564" y="627281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7" name="Ellipse 806">
              <a:extLst>
                <a:ext uri="{FF2B5EF4-FFF2-40B4-BE49-F238E27FC236}">
                  <a16:creationId xmlns:a16="http://schemas.microsoft.com/office/drawing/2014/main" id="{4DA5776B-7FE1-7160-27EA-46F38A06371F}"/>
                </a:ext>
              </a:extLst>
            </p:cNvPr>
            <p:cNvSpPr/>
            <p:nvPr/>
          </p:nvSpPr>
          <p:spPr>
            <a:xfrm>
              <a:off x="-62126981" y="963851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8" name="Ellipse 807">
              <a:extLst>
                <a:ext uri="{FF2B5EF4-FFF2-40B4-BE49-F238E27FC236}">
                  <a16:creationId xmlns:a16="http://schemas.microsoft.com/office/drawing/2014/main" id="{A863A265-0A5B-680C-A3FE-F358E0E405E4}"/>
                </a:ext>
              </a:extLst>
            </p:cNvPr>
            <p:cNvSpPr/>
            <p:nvPr/>
          </p:nvSpPr>
          <p:spPr>
            <a:xfrm>
              <a:off x="-62048920" y="627273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9" name="Ellipse 808">
              <a:extLst>
                <a:ext uri="{FF2B5EF4-FFF2-40B4-BE49-F238E27FC236}">
                  <a16:creationId xmlns:a16="http://schemas.microsoft.com/office/drawing/2014/main" id="{3192C0BB-0478-8FAF-E362-98616B14487E}"/>
                </a:ext>
              </a:extLst>
            </p:cNvPr>
            <p:cNvSpPr/>
            <p:nvPr/>
          </p:nvSpPr>
          <p:spPr>
            <a:xfrm>
              <a:off x="-62126981" y="910013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0" name="Ellipse 809">
              <a:extLst>
                <a:ext uri="{FF2B5EF4-FFF2-40B4-BE49-F238E27FC236}">
                  <a16:creationId xmlns:a16="http://schemas.microsoft.com/office/drawing/2014/main" id="{EC6C7DE7-46C9-B81B-3ADB-2DEAC129DA55}"/>
                </a:ext>
              </a:extLst>
            </p:cNvPr>
            <p:cNvSpPr/>
            <p:nvPr/>
          </p:nvSpPr>
          <p:spPr>
            <a:xfrm>
              <a:off x="-60727672" y="586856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1" name="Ellipse 810">
              <a:extLst>
                <a:ext uri="{FF2B5EF4-FFF2-40B4-BE49-F238E27FC236}">
                  <a16:creationId xmlns:a16="http://schemas.microsoft.com/office/drawing/2014/main" id="{BDFD1780-E218-19D3-8B85-FAC2498B05EF}"/>
                </a:ext>
              </a:extLst>
            </p:cNvPr>
            <p:cNvSpPr/>
            <p:nvPr/>
          </p:nvSpPr>
          <p:spPr>
            <a:xfrm>
              <a:off x="-59328442" y="748427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2" name="Ellipse 811">
              <a:extLst>
                <a:ext uri="{FF2B5EF4-FFF2-40B4-BE49-F238E27FC236}">
                  <a16:creationId xmlns:a16="http://schemas.microsoft.com/office/drawing/2014/main" id="{6ECE094D-3BC0-9282-D25A-CC2740F33A5C}"/>
                </a:ext>
              </a:extLst>
            </p:cNvPr>
            <p:cNvSpPr/>
            <p:nvPr/>
          </p:nvSpPr>
          <p:spPr>
            <a:xfrm>
              <a:off x="-62360119" y="492625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3" name="Ellipse 812">
              <a:extLst>
                <a:ext uri="{FF2B5EF4-FFF2-40B4-BE49-F238E27FC236}">
                  <a16:creationId xmlns:a16="http://schemas.microsoft.com/office/drawing/2014/main" id="{9C05EC1D-7B1C-41C0-0612-CCAE58ACF96C}"/>
                </a:ext>
              </a:extLst>
            </p:cNvPr>
            <p:cNvSpPr/>
            <p:nvPr/>
          </p:nvSpPr>
          <p:spPr>
            <a:xfrm>
              <a:off x="-61737962" y="734949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4" name="Ellipse 813">
              <a:extLst>
                <a:ext uri="{FF2B5EF4-FFF2-40B4-BE49-F238E27FC236}">
                  <a16:creationId xmlns:a16="http://schemas.microsoft.com/office/drawing/2014/main" id="{C13289FF-9A2F-6DE3-0436-971FB9583F3E}"/>
                </a:ext>
              </a:extLst>
            </p:cNvPr>
            <p:cNvSpPr/>
            <p:nvPr/>
          </p:nvSpPr>
          <p:spPr>
            <a:xfrm>
              <a:off x="-58473389" y="600309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5" name="Ellipse 814">
              <a:extLst>
                <a:ext uri="{FF2B5EF4-FFF2-40B4-BE49-F238E27FC236}">
                  <a16:creationId xmlns:a16="http://schemas.microsoft.com/office/drawing/2014/main" id="{555C2AF6-02CC-72D5-A7CD-13299FE39ABA}"/>
                </a:ext>
              </a:extLst>
            </p:cNvPr>
            <p:cNvSpPr/>
            <p:nvPr/>
          </p:nvSpPr>
          <p:spPr>
            <a:xfrm>
              <a:off x="-61737962" y="546471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6" name="Ellipse 815">
              <a:extLst>
                <a:ext uri="{FF2B5EF4-FFF2-40B4-BE49-F238E27FC236}">
                  <a16:creationId xmlns:a16="http://schemas.microsoft.com/office/drawing/2014/main" id="{CA62FFBF-E26B-7F3B-26DC-447325B687D5}"/>
                </a:ext>
              </a:extLst>
            </p:cNvPr>
            <p:cNvSpPr/>
            <p:nvPr/>
          </p:nvSpPr>
          <p:spPr>
            <a:xfrm>
              <a:off x="-62282380" y="748427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7" name="Ellipse 816">
              <a:extLst>
                <a:ext uri="{FF2B5EF4-FFF2-40B4-BE49-F238E27FC236}">
                  <a16:creationId xmlns:a16="http://schemas.microsoft.com/office/drawing/2014/main" id="{C3E2434D-ECCD-62CE-9313-A75F22F19C5F}"/>
                </a:ext>
              </a:extLst>
            </p:cNvPr>
            <p:cNvSpPr/>
            <p:nvPr/>
          </p:nvSpPr>
          <p:spPr>
            <a:xfrm>
              <a:off x="-58628868" y="896536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8" name="Ellipse 817">
              <a:extLst>
                <a:ext uri="{FF2B5EF4-FFF2-40B4-BE49-F238E27FC236}">
                  <a16:creationId xmlns:a16="http://schemas.microsoft.com/office/drawing/2014/main" id="{7062CA02-6C96-1E83-5769-25202B0D2288}"/>
                </a:ext>
              </a:extLst>
            </p:cNvPr>
            <p:cNvSpPr/>
            <p:nvPr/>
          </p:nvSpPr>
          <p:spPr>
            <a:xfrm>
              <a:off x="-61738042" y="600318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9" name="Ellipse 818">
              <a:extLst>
                <a:ext uri="{FF2B5EF4-FFF2-40B4-BE49-F238E27FC236}">
                  <a16:creationId xmlns:a16="http://schemas.microsoft.com/office/drawing/2014/main" id="{98332027-87EA-0E30-78C0-941267E6FFD2}"/>
                </a:ext>
              </a:extLst>
            </p:cNvPr>
            <p:cNvSpPr/>
            <p:nvPr/>
          </p:nvSpPr>
          <p:spPr>
            <a:xfrm>
              <a:off x="-60183334" y="492609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0" name="Ellipse 819">
              <a:extLst>
                <a:ext uri="{FF2B5EF4-FFF2-40B4-BE49-F238E27FC236}">
                  <a16:creationId xmlns:a16="http://schemas.microsoft.com/office/drawing/2014/main" id="{68AB59F4-12A5-B746-3A95-A7EDCAA0CB52}"/>
                </a:ext>
              </a:extLst>
            </p:cNvPr>
            <p:cNvSpPr/>
            <p:nvPr/>
          </p:nvSpPr>
          <p:spPr>
            <a:xfrm>
              <a:off x="-60028178" y="492609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1" name="Ellipse 820">
              <a:extLst>
                <a:ext uri="{FF2B5EF4-FFF2-40B4-BE49-F238E27FC236}">
                  <a16:creationId xmlns:a16="http://schemas.microsoft.com/office/drawing/2014/main" id="{817307BD-3D07-A213-B862-456E695D9CCE}"/>
                </a:ext>
              </a:extLst>
            </p:cNvPr>
            <p:cNvSpPr/>
            <p:nvPr/>
          </p:nvSpPr>
          <p:spPr>
            <a:xfrm>
              <a:off x="-61582644" y="681119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2" name="Ellipse 821">
              <a:extLst>
                <a:ext uri="{FF2B5EF4-FFF2-40B4-BE49-F238E27FC236}">
                  <a16:creationId xmlns:a16="http://schemas.microsoft.com/office/drawing/2014/main" id="{1D109EEE-BA3F-5E29-17A0-D034AEA92930}"/>
                </a:ext>
              </a:extLst>
            </p:cNvPr>
            <p:cNvSpPr/>
            <p:nvPr/>
          </p:nvSpPr>
          <p:spPr>
            <a:xfrm>
              <a:off x="-59328442" y="559941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3" name="Ellipse 822">
              <a:extLst>
                <a:ext uri="{FF2B5EF4-FFF2-40B4-BE49-F238E27FC236}">
                  <a16:creationId xmlns:a16="http://schemas.microsoft.com/office/drawing/2014/main" id="{B66720A3-2936-297A-49A5-687BE8AD3D84}"/>
                </a:ext>
              </a:extLst>
            </p:cNvPr>
            <p:cNvSpPr/>
            <p:nvPr/>
          </p:nvSpPr>
          <p:spPr>
            <a:xfrm>
              <a:off x="-62282460" y="829204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4" name="Ellipse 823">
              <a:extLst>
                <a:ext uri="{FF2B5EF4-FFF2-40B4-BE49-F238E27FC236}">
                  <a16:creationId xmlns:a16="http://schemas.microsoft.com/office/drawing/2014/main" id="{937A5240-7C1E-8D81-7017-907590D8AC68}"/>
                </a:ext>
              </a:extLst>
            </p:cNvPr>
            <p:cNvSpPr/>
            <p:nvPr/>
          </p:nvSpPr>
          <p:spPr>
            <a:xfrm>
              <a:off x="-60028017" y="896536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5" name="Ellipse 824">
              <a:extLst>
                <a:ext uri="{FF2B5EF4-FFF2-40B4-BE49-F238E27FC236}">
                  <a16:creationId xmlns:a16="http://schemas.microsoft.com/office/drawing/2014/main" id="{EF1E3A7D-813F-F90D-6828-A893EE696367}"/>
                </a:ext>
              </a:extLst>
            </p:cNvPr>
            <p:cNvSpPr/>
            <p:nvPr/>
          </p:nvSpPr>
          <p:spPr>
            <a:xfrm>
              <a:off x="-61582644" y="896536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6" name="Ellipse 825">
              <a:extLst>
                <a:ext uri="{FF2B5EF4-FFF2-40B4-BE49-F238E27FC236}">
                  <a16:creationId xmlns:a16="http://schemas.microsoft.com/office/drawing/2014/main" id="{BF5D3963-6AAB-9288-1569-355FBA7188BF}"/>
                </a:ext>
              </a:extLst>
            </p:cNvPr>
            <p:cNvSpPr/>
            <p:nvPr/>
          </p:nvSpPr>
          <p:spPr>
            <a:xfrm>
              <a:off x="-60183496" y="896536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7" name="Ellipse 826">
              <a:extLst>
                <a:ext uri="{FF2B5EF4-FFF2-40B4-BE49-F238E27FC236}">
                  <a16:creationId xmlns:a16="http://schemas.microsoft.com/office/drawing/2014/main" id="{94FB2926-F3B7-F9B1-AAAA-39B23B0CED05}"/>
                </a:ext>
              </a:extLst>
            </p:cNvPr>
            <p:cNvSpPr/>
            <p:nvPr/>
          </p:nvSpPr>
          <p:spPr>
            <a:xfrm>
              <a:off x="-60649690" y="815758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8" name="Ellipse 827">
              <a:extLst>
                <a:ext uri="{FF2B5EF4-FFF2-40B4-BE49-F238E27FC236}">
                  <a16:creationId xmlns:a16="http://schemas.microsoft.com/office/drawing/2014/main" id="{E3568227-91D0-54F7-1CFC-22971D810419}"/>
                </a:ext>
              </a:extLst>
            </p:cNvPr>
            <p:cNvSpPr/>
            <p:nvPr/>
          </p:nvSpPr>
          <p:spPr>
            <a:xfrm>
              <a:off x="-60338813" y="815767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9" name="Ellipse 828">
              <a:extLst>
                <a:ext uri="{FF2B5EF4-FFF2-40B4-BE49-F238E27FC236}">
                  <a16:creationId xmlns:a16="http://schemas.microsoft.com/office/drawing/2014/main" id="{9C16D1A8-5EFF-E8F5-EF8C-3EBB2EA8C8EE}"/>
                </a:ext>
              </a:extLst>
            </p:cNvPr>
            <p:cNvSpPr/>
            <p:nvPr/>
          </p:nvSpPr>
          <p:spPr>
            <a:xfrm>
              <a:off x="-59872618" y="815775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0" name="Ellipse 829">
              <a:extLst>
                <a:ext uri="{FF2B5EF4-FFF2-40B4-BE49-F238E27FC236}">
                  <a16:creationId xmlns:a16="http://schemas.microsoft.com/office/drawing/2014/main" id="{A6EBEC3C-D847-4ED3-C330-7BE0C70F60F9}"/>
                </a:ext>
              </a:extLst>
            </p:cNvPr>
            <p:cNvSpPr/>
            <p:nvPr/>
          </p:nvSpPr>
          <p:spPr>
            <a:xfrm>
              <a:off x="-59561822" y="815758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1" name="Ellipse 830">
              <a:extLst>
                <a:ext uri="{FF2B5EF4-FFF2-40B4-BE49-F238E27FC236}">
                  <a16:creationId xmlns:a16="http://schemas.microsoft.com/office/drawing/2014/main" id="{CC98405D-4594-88CC-E6D3-8D6A3D0E3673}"/>
                </a:ext>
              </a:extLst>
            </p:cNvPr>
            <p:cNvSpPr/>
            <p:nvPr/>
          </p:nvSpPr>
          <p:spPr>
            <a:xfrm>
              <a:off x="-60338894" y="708058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2" name="Ellipse 831">
              <a:extLst>
                <a:ext uri="{FF2B5EF4-FFF2-40B4-BE49-F238E27FC236}">
                  <a16:creationId xmlns:a16="http://schemas.microsoft.com/office/drawing/2014/main" id="{EE6F0BCD-A3D3-AF49-6468-4FEA1F261299}"/>
                </a:ext>
              </a:extLst>
            </p:cNvPr>
            <p:cNvSpPr/>
            <p:nvPr/>
          </p:nvSpPr>
          <p:spPr>
            <a:xfrm>
              <a:off x="-59250542" y="815758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3" name="Ellipse 832">
              <a:extLst>
                <a:ext uri="{FF2B5EF4-FFF2-40B4-BE49-F238E27FC236}">
                  <a16:creationId xmlns:a16="http://schemas.microsoft.com/office/drawing/2014/main" id="{EA42D8AF-A5BC-DE3A-9065-10137AD72788}"/>
                </a:ext>
              </a:extLst>
            </p:cNvPr>
            <p:cNvSpPr/>
            <p:nvPr/>
          </p:nvSpPr>
          <p:spPr>
            <a:xfrm>
              <a:off x="-60338894" y="896544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4" name="Ellipse 833">
              <a:extLst>
                <a:ext uri="{FF2B5EF4-FFF2-40B4-BE49-F238E27FC236}">
                  <a16:creationId xmlns:a16="http://schemas.microsoft.com/office/drawing/2014/main" id="{600E2BC0-BF18-B960-DDA8-CDCFCB838762}"/>
                </a:ext>
              </a:extLst>
            </p:cNvPr>
            <p:cNvSpPr/>
            <p:nvPr/>
          </p:nvSpPr>
          <p:spPr>
            <a:xfrm>
              <a:off x="-60960970" y="815758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5" name="Ellipse 834">
              <a:extLst>
                <a:ext uri="{FF2B5EF4-FFF2-40B4-BE49-F238E27FC236}">
                  <a16:creationId xmlns:a16="http://schemas.microsoft.com/office/drawing/2014/main" id="{0F0BE3D1-E070-9B14-2EE4-85AAD96F6C34}"/>
                </a:ext>
              </a:extLst>
            </p:cNvPr>
            <p:cNvSpPr/>
            <p:nvPr/>
          </p:nvSpPr>
          <p:spPr>
            <a:xfrm>
              <a:off x="-61738042" y="896544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6" name="Ellipse 835">
              <a:extLst>
                <a:ext uri="{FF2B5EF4-FFF2-40B4-BE49-F238E27FC236}">
                  <a16:creationId xmlns:a16="http://schemas.microsoft.com/office/drawing/2014/main" id="{ED839B4E-50B3-CF10-F2F8-9C95B4396C84}"/>
                </a:ext>
              </a:extLst>
            </p:cNvPr>
            <p:cNvSpPr/>
            <p:nvPr/>
          </p:nvSpPr>
          <p:spPr>
            <a:xfrm>
              <a:off x="-59872618" y="896544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7" name="Ellipse 836">
              <a:extLst>
                <a:ext uri="{FF2B5EF4-FFF2-40B4-BE49-F238E27FC236}">
                  <a16:creationId xmlns:a16="http://schemas.microsoft.com/office/drawing/2014/main" id="{12CC4F15-2515-E086-424F-4A48862F3FCD}"/>
                </a:ext>
              </a:extLst>
            </p:cNvPr>
            <p:cNvSpPr/>
            <p:nvPr/>
          </p:nvSpPr>
          <p:spPr>
            <a:xfrm>
              <a:off x="-58939665" y="815767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8" name="Ellipse 837">
              <a:extLst>
                <a:ext uri="{FF2B5EF4-FFF2-40B4-BE49-F238E27FC236}">
                  <a16:creationId xmlns:a16="http://schemas.microsoft.com/office/drawing/2014/main" id="{1637E90E-7238-5122-D112-2C0F28456745}"/>
                </a:ext>
              </a:extLst>
            </p:cNvPr>
            <p:cNvSpPr/>
            <p:nvPr/>
          </p:nvSpPr>
          <p:spPr>
            <a:xfrm>
              <a:off x="-58084531" y="936912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9" name="Ellipse 838">
              <a:extLst>
                <a:ext uri="{FF2B5EF4-FFF2-40B4-BE49-F238E27FC236}">
                  <a16:creationId xmlns:a16="http://schemas.microsoft.com/office/drawing/2014/main" id="{8BFF241D-2E28-1E11-24BB-D03FBFAB0FBA}"/>
                </a:ext>
              </a:extLst>
            </p:cNvPr>
            <p:cNvSpPr/>
            <p:nvPr/>
          </p:nvSpPr>
          <p:spPr>
            <a:xfrm>
              <a:off x="-59872618" y="519573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0" name="Ellipse 839">
              <a:extLst>
                <a:ext uri="{FF2B5EF4-FFF2-40B4-BE49-F238E27FC236}">
                  <a16:creationId xmlns:a16="http://schemas.microsoft.com/office/drawing/2014/main" id="{B14E04FB-20E2-9F7A-8A1E-53D916A3AC59}"/>
                </a:ext>
              </a:extLst>
            </p:cNvPr>
            <p:cNvSpPr/>
            <p:nvPr/>
          </p:nvSpPr>
          <p:spPr>
            <a:xfrm>
              <a:off x="-61271767" y="815775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1" name="Ellipse 840">
              <a:extLst>
                <a:ext uri="{FF2B5EF4-FFF2-40B4-BE49-F238E27FC236}">
                  <a16:creationId xmlns:a16="http://schemas.microsoft.com/office/drawing/2014/main" id="{85837C74-E284-ACF6-563A-60AF61E77900}"/>
                </a:ext>
              </a:extLst>
            </p:cNvPr>
            <p:cNvSpPr/>
            <p:nvPr/>
          </p:nvSpPr>
          <p:spPr>
            <a:xfrm>
              <a:off x="-61504905" y="640718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2" name="Ellipse 841">
              <a:extLst>
                <a:ext uri="{FF2B5EF4-FFF2-40B4-BE49-F238E27FC236}">
                  <a16:creationId xmlns:a16="http://schemas.microsoft.com/office/drawing/2014/main" id="{A25B24AA-1DC6-5BF7-6828-7C5FD8C7740C}"/>
                </a:ext>
              </a:extLst>
            </p:cNvPr>
            <p:cNvSpPr/>
            <p:nvPr/>
          </p:nvSpPr>
          <p:spPr>
            <a:xfrm>
              <a:off x="-62671157" y="627273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3" name="Ellipse 842">
              <a:extLst>
                <a:ext uri="{FF2B5EF4-FFF2-40B4-BE49-F238E27FC236}">
                  <a16:creationId xmlns:a16="http://schemas.microsoft.com/office/drawing/2014/main" id="{B1386AE7-099F-E109-15A4-BA762DB3DA2C}"/>
                </a:ext>
              </a:extLst>
            </p:cNvPr>
            <p:cNvSpPr/>
            <p:nvPr/>
          </p:nvSpPr>
          <p:spPr>
            <a:xfrm>
              <a:off x="-59872618" y="708058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4" name="Ellipse 843">
              <a:extLst>
                <a:ext uri="{FF2B5EF4-FFF2-40B4-BE49-F238E27FC236}">
                  <a16:creationId xmlns:a16="http://schemas.microsoft.com/office/drawing/2014/main" id="{6D1EFB91-F2B7-F6D0-6E5A-1B81FF8130F8}"/>
                </a:ext>
              </a:extLst>
            </p:cNvPr>
            <p:cNvSpPr/>
            <p:nvPr/>
          </p:nvSpPr>
          <p:spPr>
            <a:xfrm>
              <a:off x="-62048920" y="815767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5" name="Ellipse 844">
              <a:extLst>
                <a:ext uri="{FF2B5EF4-FFF2-40B4-BE49-F238E27FC236}">
                  <a16:creationId xmlns:a16="http://schemas.microsoft.com/office/drawing/2014/main" id="{AB3FFA20-5019-6766-D937-DA2DDC95C3FB}"/>
                </a:ext>
              </a:extLst>
            </p:cNvPr>
            <p:cNvSpPr/>
            <p:nvPr/>
          </p:nvSpPr>
          <p:spPr>
            <a:xfrm>
              <a:off x="-58473470" y="896544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6" name="Ellipse 845">
              <a:extLst>
                <a:ext uri="{FF2B5EF4-FFF2-40B4-BE49-F238E27FC236}">
                  <a16:creationId xmlns:a16="http://schemas.microsoft.com/office/drawing/2014/main" id="{A94F23B5-5978-3C28-BFA1-1452D1227859}"/>
                </a:ext>
              </a:extLst>
            </p:cNvPr>
            <p:cNvSpPr/>
            <p:nvPr/>
          </p:nvSpPr>
          <p:spPr>
            <a:xfrm>
              <a:off x="-58706527" y="775366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7" name="Ellipse 846">
              <a:extLst>
                <a:ext uri="{FF2B5EF4-FFF2-40B4-BE49-F238E27FC236}">
                  <a16:creationId xmlns:a16="http://schemas.microsoft.com/office/drawing/2014/main" id="{CA93A875-638F-D88A-342F-47113A2252EA}"/>
                </a:ext>
              </a:extLst>
            </p:cNvPr>
            <p:cNvSpPr/>
            <p:nvPr/>
          </p:nvSpPr>
          <p:spPr>
            <a:xfrm>
              <a:off x="-59483680" y="936912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8" name="Ellipse 847">
              <a:extLst>
                <a:ext uri="{FF2B5EF4-FFF2-40B4-BE49-F238E27FC236}">
                  <a16:creationId xmlns:a16="http://schemas.microsoft.com/office/drawing/2014/main" id="{440ED72F-A02A-74FB-0C10-3E48CD6171CF}"/>
                </a:ext>
              </a:extLst>
            </p:cNvPr>
            <p:cNvSpPr/>
            <p:nvPr/>
          </p:nvSpPr>
          <p:spPr>
            <a:xfrm>
              <a:off x="-62360119" y="815758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9" name="Ellipse 848">
              <a:extLst>
                <a:ext uri="{FF2B5EF4-FFF2-40B4-BE49-F238E27FC236}">
                  <a16:creationId xmlns:a16="http://schemas.microsoft.com/office/drawing/2014/main" id="{41CBE113-263A-B5DB-2A43-CD7CB296F3D3}"/>
                </a:ext>
              </a:extLst>
            </p:cNvPr>
            <p:cNvSpPr/>
            <p:nvPr/>
          </p:nvSpPr>
          <p:spPr>
            <a:xfrm>
              <a:off x="-60882909" y="586872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0" name="Ellipse 849">
              <a:extLst>
                <a:ext uri="{FF2B5EF4-FFF2-40B4-BE49-F238E27FC236}">
                  <a16:creationId xmlns:a16="http://schemas.microsoft.com/office/drawing/2014/main" id="{59D411EE-9486-1640-C551-FB65EAB6A7AD}"/>
                </a:ext>
              </a:extLst>
            </p:cNvPr>
            <p:cNvSpPr/>
            <p:nvPr/>
          </p:nvSpPr>
          <p:spPr>
            <a:xfrm>
              <a:off x="-59483680" y="748427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1" name="Ellipse 850">
              <a:extLst>
                <a:ext uri="{FF2B5EF4-FFF2-40B4-BE49-F238E27FC236}">
                  <a16:creationId xmlns:a16="http://schemas.microsoft.com/office/drawing/2014/main" id="{E95653C1-0CE5-A20F-5C44-3ABD6F3D4532}"/>
                </a:ext>
              </a:extLst>
            </p:cNvPr>
            <p:cNvSpPr/>
            <p:nvPr/>
          </p:nvSpPr>
          <p:spPr>
            <a:xfrm>
              <a:off x="-62126981" y="748427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2" name="Ellipse 851">
              <a:extLst>
                <a:ext uri="{FF2B5EF4-FFF2-40B4-BE49-F238E27FC236}">
                  <a16:creationId xmlns:a16="http://schemas.microsoft.com/office/drawing/2014/main" id="{6082C629-A189-9F77-BC21-086A148BA551}"/>
                </a:ext>
              </a:extLst>
            </p:cNvPr>
            <p:cNvSpPr/>
            <p:nvPr/>
          </p:nvSpPr>
          <p:spPr>
            <a:xfrm>
              <a:off x="-60105756" y="640718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3" name="Ellipse 852">
              <a:extLst>
                <a:ext uri="{FF2B5EF4-FFF2-40B4-BE49-F238E27FC236}">
                  <a16:creationId xmlns:a16="http://schemas.microsoft.com/office/drawing/2014/main" id="{64C44B7D-E1F1-0D5A-5814-5247620E1653}"/>
                </a:ext>
              </a:extLst>
            </p:cNvPr>
            <p:cNvSpPr/>
            <p:nvPr/>
          </p:nvSpPr>
          <p:spPr>
            <a:xfrm>
              <a:off x="-62360119" y="627273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4" name="Ellipse 853">
              <a:extLst>
                <a:ext uri="{FF2B5EF4-FFF2-40B4-BE49-F238E27FC236}">
                  <a16:creationId xmlns:a16="http://schemas.microsoft.com/office/drawing/2014/main" id="{1D15CEB8-FE43-CBF5-4D10-C5573EE325A5}"/>
                </a:ext>
              </a:extLst>
            </p:cNvPr>
            <p:cNvSpPr/>
            <p:nvPr/>
          </p:nvSpPr>
          <p:spPr>
            <a:xfrm>
              <a:off x="-60338894" y="519573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5" name="Ellipse 854">
              <a:extLst>
                <a:ext uri="{FF2B5EF4-FFF2-40B4-BE49-F238E27FC236}">
                  <a16:creationId xmlns:a16="http://schemas.microsoft.com/office/drawing/2014/main" id="{A2155318-050B-027F-0541-E8CC1760877D}"/>
                </a:ext>
              </a:extLst>
            </p:cNvPr>
            <p:cNvSpPr/>
            <p:nvPr/>
          </p:nvSpPr>
          <p:spPr>
            <a:xfrm>
              <a:off x="-62282299" y="963868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6" name="Ellipse 855">
              <a:extLst>
                <a:ext uri="{FF2B5EF4-FFF2-40B4-BE49-F238E27FC236}">
                  <a16:creationId xmlns:a16="http://schemas.microsoft.com/office/drawing/2014/main" id="{4D219C4F-A497-D0F5-5DBE-1B322A65AE7E}"/>
                </a:ext>
              </a:extLst>
            </p:cNvPr>
            <p:cNvSpPr/>
            <p:nvPr/>
          </p:nvSpPr>
          <p:spPr>
            <a:xfrm>
              <a:off x="-60727833" y="936912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7" name="Ellipse 856">
              <a:extLst>
                <a:ext uri="{FF2B5EF4-FFF2-40B4-BE49-F238E27FC236}">
                  <a16:creationId xmlns:a16="http://schemas.microsoft.com/office/drawing/2014/main" id="{5FF88C6F-3E9C-F238-BE52-5F6B83F3D85D}"/>
                </a:ext>
              </a:extLst>
            </p:cNvPr>
            <p:cNvSpPr/>
            <p:nvPr/>
          </p:nvSpPr>
          <p:spPr>
            <a:xfrm>
              <a:off x="-61816024" y="640710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8" name="Ellipse 857">
              <a:extLst>
                <a:ext uri="{FF2B5EF4-FFF2-40B4-BE49-F238E27FC236}">
                  <a16:creationId xmlns:a16="http://schemas.microsoft.com/office/drawing/2014/main" id="{3B024753-A441-032E-FCE7-18CA99D72F8B}"/>
                </a:ext>
              </a:extLst>
            </p:cNvPr>
            <p:cNvSpPr/>
            <p:nvPr/>
          </p:nvSpPr>
          <p:spPr>
            <a:xfrm>
              <a:off x="-58473470" y="519573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9" name="Ellipse 858">
              <a:extLst>
                <a:ext uri="{FF2B5EF4-FFF2-40B4-BE49-F238E27FC236}">
                  <a16:creationId xmlns:a16="http://schemas.microsoft.com/office/drawing/2014/main" id="{300FA672-537E-25F4-8FCF-0F458F5B4A0B}"/>
                </a:ext>
              </a:extLst>
            </p:cNvPr>
            <p:cNvSpPr/>
            <p:nvPr/>
          </p:nvSpPr>
          <p:spPr>
            <a:xfrm>
              <a:off x="-62126981" y="936912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0" name="Ellipse 859">
              <a:extLst>
                <a:ext uri="{FF2B5EF4-FFF2-40B4-BE49-F238E27FC236}">
                  <a16:creationId xmlns:a16="http://schemas.microsoft.com/office/drawing/2014/main" id="{945AA396-8B20-BAF2-C2A8-D74FC6909F8D}"/>
                </a:ext>
              </a:extLst>
            </p:cNvPr>
            <p:cNvSpPr/>
            <p:nvPr/>
          </p:nvSpPr>
          <p:spPr>
            <a:xfrm>
              <a:off x="-59483680" y="559941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1" name="Ellipse 860">
              <a:extLst>
                <a:ext uri="{FF2B5EF4-FFF2-40B4-BE49-F238E27FC236}">
                  <a16:creationId xmlns:a16="http://schemas.microsoft.com/office/drawing/2014/main" id="{3E670293-9F8F-0DD0-AF26-5FF2683C5F20}"/>
                </a:ext>
              </a:extLst>
            </p:cNvPr>
            <p:cNvSpPr/>
            <p:nvPr/>
          </p:nvSpPr>
          <p:spPr>
            <a:xfrm>
              <a:off x="-62126981" y="667674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2" name="Ellipse 861">
              <a:extLst>
                <a:ext uri="{FF2B5EF4-FFF2-40B4-BE49-F238E27FC236}">
                  <a16:creationId xmlns:a16="http://schemas.microsoft.com/office/drawing/2014/main" id="{E7D7A9A7-CA90-A086-44DB-B74DAC8833A0}"/>
                </a:ext>
              </a:extLst>
            </p:cNvPr>
            <p:cNvSpPr/>
            <p:nvPr/>
          </p:nvSpPr>
          <p:spPr>
            <a:xfrm>
              <a:off x="-58473389" y="788811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3" name="Ellipse 862">
              <a:extLst>
                <a:ext uri="{FF2B5EF4-FFF2-40B4-BE49-F238E27FC236}">
                  <a16:creationId xmlns:a16="http://schemas.microsoft.com/office/drawing/2014/main" id="{0F2E9C05-693E-336C-346D-CBA300720EA8}"/>
                </a:ext>
              </a:extLst>
            </p:cNvPr>
            <p:cNvSpPr/>
            <p:nvPr/>
          </p:nvSpPr>
          <p:spPr>
            <a:xfrm>
              <a:off x="-61504905" y="829204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4" name="Ellipse 863">
              <a:extLst>
                <a:ext uri="{FF2B5EF4-FFF2-40B4-BE49-F238E27FC236}">
                  <a16:creationId xmlns:a16="http://schemas.microsoft.com/office/drawing/2014/main" id="{DD0EF03A-DB98-BA81-3BA1-B6B0B34D4AA1}"/>
                </a:ext>
              </a:extLst>
            </p:cNvPr>
            <p:cNvSpPr/>
            <p:nvPr/>
          </p:nvSpPr>
          <p:spPr>
            <a:xfrm>
              <a:off x="-60105676" y="586888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5" name="Ellipse 864">
              <a:extLst>
                <a:ext uri="{FF2B5EF4-FFF2-40B4-BE49-F238E27FC236}">
                  <a16:creationId xmlns:a16="http://schemas.microsoft.com/office/drawing/2014/main" id="{E4D301DA-F7C9-9E3D-27C6-0F7BCC7FD6B6}"/>
                </a:ext>
              </a:extLst>
            </p:cNvPr>
            <p:cNvSpPr/>
            <p:nvPr/>
          </p:nvSpPr>
          <p:spPr>
            <a:xfrm>
              <a:off x="-61738042" y="788811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6" name="Ellipse 865">
              <a:extLst>
                <a:ext uri="{FF2B5EF4-FFF2-40B4-BE49-F238E27FC236}">
                  <a16:creationId xmlns:a16="http://schemas.microsoft.com/office/drawing/2014/main" id="{FB562A47-D935-2C7B-5020-BE40A21727FC}"/>
                </a:ext>
              </a:extLst>
            </p:cNvPr>
            <p:cNvSpPr/>
            <p:nvPr/>
          </p:nvSpPr>
          <p:spPr>
            <a:xfrm>
              <a:off x="-62593176" y="640710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7" name="Ellipse 866">
              <a:extLst>
                <a:ext uri="{FF2B5EF4-FFF2-40B4-BE49-F238E27FC236}">
                  <a16:creationId xmlns:a16="http://schemas.microsoft.com/office/drawing/2014/main" id="{D247609C-894F-0791-52B8-9351F47DB6A4}"/>
                </a:ext>
              </a:extLst>
            </p:cNvPr>
            <p:cNvSpPr/>
            <p:nvPr/>
          </p:nvSpPr>
          <p:spPr>
            <a:xfrm>
              <a:off x="-60960970" y="627273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8" name="Ellipse 867">
              <a:extLst>
                <a:ext uri="{FF2B5EF4-FFF2-40B4-BE49-F238E27FC236}">
                  <a16:creationId xmlns:a16="http://schemas.microsoft.com/office/drawing/2014/main" id="{812FC324-5824-723D-D7C9-4F5F401B18A6}"/>
                </a:ext>
              </a:extLst>
            </p:cNvPr>
            <p:cNvSpPr/>
            <p:nvPr/>
          </p:nvSpPr>
          <p:spPr>
            <a:xfrm>
              <a:off x="-61193786" y="829204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9" name="Ellipse 868">
              <a:extLst>
                <a:ext uri="{FF2B5EF4-FFF2-40B4-BE49-F238E27FC236}">
                  <a16:creationId xmlns:a16="http://schemas.microsoft.com/office/drawing/2014/main" id="{879683FF-D392-532D-BC1C-D7BB7A384691}"/>
                </a:ext>
              </a:extLst>
            </p:cNvPr>
            <p:cNvSpPr/>
            <p:nvPr/>
          </p:nvSpPr>
          <p:spPr>
            <a:xfrm>
              <a:off x="-58706608" y="640718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0" name="Ellipse 869">
              <a:extLst>
                <a:ext uri="{FF2B5EF4-FFF2-40B4-BE49-F238E27FC236}">
                  <a16:creationId xmlns:a16="http://schemas.microsoft.com/office/drawing/2014/main" id="{43A90DC7-C0FF-E532-3BEF-B9CE82DA244E}"/>
                </a:ext>
              </a:extLst>
            </p:cNvPr>
            <p:cNvSpPr/>
            <p:nvPr/>
          </p:nvSpPr>
          <p:spPr>
            <a:xfrm>
              <a:off x="-62126981" y="559941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1" name="Ellipse 870">
              <a:extLst>
                <a:ext uri="{FF2B5EF4-FFF2-40B4-BE49-F238E27FC236}">
                  <a16:creationId xmlns:a16="http://schemas.microsoft.com/office/drawing/2014/main" id="{950A097A-5CDA-7207-D032-B4E92FCA278F}"/>
                </a:ext>
              </a:extLst>
            </p:cNvPr>
            <p:cNvSpPr/>
            <p:nvPr/>
          </p:nvSpPr>
          <p:spPr>
            <a:xfrm>
              <a:off x="-58395408" y="640710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2" name="Ellipse 871">
              <a:extLst>
                <a:ext uri="{FF2B5EF4-FFF2-40B4-BE49-F238E27FC236}">
                  <a16:creationId xmlns:a16="http://schemas.microsoft.com/office/drawing/2014/main" id="{8D4CF50B-C854-F498-35CD-593E48441022}"/>
                </a:ext>
              </a:extLst>
            </p:cNvPr>
            <p:cNvSpPr/>
            <p:nvPr/>
          </p:nvSpPr>
          <p:spPr>
            <a:xfrm>
              <a:off x="-60649690" y="627273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3" name="Ellipse 872">
              <a:extLst>
                <a:ext uri="{FF2B5EF4-FFF2-40B4-BE49-F238E27FC236}">
                  <a16:creationId xmlns:a16="http://schemas.microsoft.com/office/drawing/2014/main" id="{A9E5A15E-CA49-6C23-3F68-4692A4A18C7D}"/>
                </a:ext>
              </a:extLst>
            </p:cNvPr>
            <p:cNvSpPr/>
            <p:nvPr/>
          </p:nvSpPr>
          <p:spPr>
            <a:xfrm>
              <a:off x="-60727833" y="559941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4" name="Ellipse 873">
              <a:extLst>
                <a:ext uri="{FF2B5EF4-FFF2-40B4-BE49-F238E27FC236}">
                  <a16:creationId xmlns:a16="http://schemas.microsoft.com/office/drawing/2014/main" id="{088B95EE-10C3-0348-AF8D-4EEF1369F9CE}"/>
                </a:ext>
              </a:extLst>
            </p:cNvPr>
            <p:cNvSpPr/>
            <p:nvPr/>
          </p:nvSpPr>
          <p:spPr>
            <a:xfrm>
              <a:off x="-58706608" y="829204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5" name="Ellipse 874">
              <a:extLst>
                <a:ext uri="{FF2B5EF4-FFF2-40B4-BE49-F238E27FC236}">
                  <a16:creationId xmlns:a16="http://schemas.microsoft.com/office/drawing/2014/main" id="{98A33D4C-8CEC-D4D0-B48A-5322809CCD47}"/>
                </a:ext>
              </a:extLst>
            </p:cNvPr>
            <p:cNvSpPr/>
            <p:nvPr/>
          </p:nvSpPr>
          <p:spPr>
            <a:xfrm>
              <a:off x="-62360038" y="681127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6" name="Ellipse 875">
              <a:extLst>
                <a:ext uri="{FF2B5EF4-FFF2-40B4-BE49-F238E27FC236}">
                  <a16:creationId xmlns:a16="http://schemas.microsoft.com/office/drawing/2014/main" id="{A32701D2-034C-996C-8DA3-F2DBDBEA7CDD}"/>
                </a:ext>
              </a:extLst>
            </p:cNvPr>
            <p:cNvSpPr/>
            <p:nvPr/>
          </p:nvSpPr>
          <p:spPr>
            <a:xfrm>
              <a:off x="-61738042" y="519573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7" name="Ellipse 876">
              <a:extLst>
                <a:ext uri="{FF2B5EF4-FFF2-40B4-BE49-F238E27FC236}">
                  <a16:creationId xmlns:a16="http://schemas.microsoft.com/office/drawing/2014/main" id="{31F0672F-EFB4-AFB5-F1F7-0BA585216461}"/>
                </a:ext>
              </a:extLst>
            </p:cNvPr>
            <p:cNvSpPr/>
            <p:nvPr/>
          </p:nvSpPr>
          <p:spPr>
            <a:xfrm>
              <a:off x="-60105676" y="775366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8" name="Ellipse 877">
              <a:extLst>
                <a:ext uri="{FF2B5EF4-FFF2-40B4-BE49-F238E27FC236}">
                  <a16:creationId xmlns:a16="http://schemas.microsoft.com/office/drawing/2014/main" id="{5EC5FA54-BD94-1BF3-0814-FBF2C98CF199}"/>
                </a:ext>
              </a:extLst>
            </p:cNvPr>
            <p:cNvSpPr/>
            <p:nvPr/>
          </p:nvSpPr>
          <p:spPr>
            <a:xfrm>
              <a:off x="-58628707" y="8696131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9" name="Ellipse 878">
              <a:extLst>
                <a:ext uri="{FF2B5EF4-FFF2-40B4-BE49-F238E27FC236}">
                  <a16:creationId xmlns:a16="http://schemas.microsoft.com/office/drawing/2014/main" id="{96CB70B8-35AE-F793-6895-639418679C9E}"/>
                </a:ext>
              </a:extLst>
            </p:cNvPr>
            <p:cNvSpPr/>
            <p:nvPr/>
          </p:nvSpPr>
          <p:spPr>
            <a:xfrm>
              <a:off x="-59017646" y="829204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0" name="Ellipse 879">
              <a:extLst>
                <a:ext uri="{FF2B5EF4-FFF2-40B4-BE49-F238E27FC236}">
                  <a16:creationId xmlns:a16="http://schemas.microsoft.com/office/drawing/2014/main" id="{6B201721-D7B8-BDF2-5AFA-1887E9F348F2}"/>
                </a:ext>
              </a:extLst>
            </p:cNvPr>
            <p:cNvSpPr/>
            <p:nvPr/>
          </p:nvSpPr>
          <p:spPr>
            <a:xfrm>
              <a:off x="-61738042" y="708058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1" name="Ellipse 880">
              <a:extLst>
                <a:ext uri="{FF2B5EF4-FFF2-40B4-BE49-F238E27FC236}">
                  <a16:creationId xmlns:a16="http://schemas.microsoft.com/office/drawing/2014/main" id="{5F7A08F3-CE3F-2344-C272-F23E7F3D439B}"/>
                </a:ext>
              </a:extLst>
            </p:cNvPr>
            <p:cNvSpPr/>
            <p:nvPr/>
          </p:nvSpPr>
          <p:spPr>
            <a:xfrm>
              <a:off x="-57928972" y="963868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2" name="Ellipse 881">
              <a:extLst>
                <a:ext uri="{FF2B5EF4-FFF2-40B4-BE49-F238E27FC236}">
                  <a16:creationId xmlns:a16="http://schemas.microsoft.com/office/drawing/2014/main" id="{C8BE6BA7-6A17-5AEE-B54E-C811FC933418}"/>
                </a:ext>
              </a:extLst>
            </p:cNvPr>
            <p:cNvSpPr/>
            <p:nvPr/>
          </p:nvSpPr>
          <p:spPr>
            <a:xfrm>
              <a:off x="-60105756" y="829204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3" name="Ellipse 882">
              <a:extLst>
                <a:ext uri="{FF2B5EF4-FFF2-40B4-BE49-F238E27FC236}">
                  <a16:creationId xmlns:a16="http://schemas.microsoft.com/office/drawing/2014/main" id="{C7B14E22-FD57-3BFA-7695-51FB6FF7732A}"/>
                </a:ext>
              </a:extLst>
            </p:cNvPr>
            <p:cNvSpPr/>
            <p:nvPr/>
          </p:nvSpPr>
          <p:spPr>
            <a:xfrm>
              <a:off x="-59328362" y="586872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4" name="Ellipse 883">
              <a:extLst>
                <a:ext uri="{FF2B5EF4-FFF2-40B4-BE49-F238E27FC236}">
                  <a16:creationId xmlns:a16="http://schemas.microsoft.com/office/drawing/2014/main" id="{BA88E983-94A1-EDFF-B708-453A48EC442B}"/>
                </a:ext>
              </a:extLst>
            </p:cNvPr>
            <p:cNvSpPr/>
            <p:nvPr/>
          </p:nvSpPr>
          <p:spPr>
            <a:xfrm>
              <a:off x="-61582644" y="8696131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5" name="Ellipse 884">
              <a:extLst>
                <a:ext uri="{FF2B5EF4-FFF2-40B4-BE49-F238E27FC236}">
                  <a16:creationId xmlns:a16="http://schemas.microsoft.com/office/drawing/2014/main" id="{417B7D07-C5E6-194E-10F9-1FA131D622CA}"/>
                </a:ext>
              </a:extLst>
            </p:cNvPr>
            <p:cNvSpPr/>
            <p:nvPr/>
          </p:nvSpPr>
          <p:spPr>
            <a:xfrm>
              <a:off x="-59250542" y="627273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6" name="Ellipse 885">
              <a:extLst>
                <a:ext uri="{FF2B5EF4-FFF2-40B4-BE49-F238E27FC236}">
                  <a16:creationId xmlns:a16="http://schemas.microsoft.com/office/drawing/2014/main" id="{D30D4447-3101-4020-C027-D770565EB16A}"/>
                </a:ext>
              </a:extLst>
            </p:cNvPr>
            <p:cNvSpPr/>
            <p:nvPr/>
          </p:nvSpPr>
          <p:spPr>
            <a:xfrm>
              <a:off x="-61504824" y="775366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7" name="Ellipse 886">
              <a:extLst>
                <a:ext uri="{FF2B5EF4-FFF2-40B4-BE49-F238E27FC236}">
                  <a16:creationId xmlns:a16="http://schemas.microsoft.com/office/drawing/2014/main" id="{9FFE7B2E-3531-973F-4989-4675E0FEDF2C}"/>
                </a:ext>
              </a:extLst>
            </p:cNvPr>
            <p:cNvSpPr/>
            <p:nvPr/>
          </p:nvSpPr>
          <p:spPr>
            <a:xfrm>
              <a:off x="-60727833" y="748427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8" name="Ellipse 887">
              <a:extLst>
                <a:ext uri="{FF2B5EF4-FFF2-40B4-BE49-F238E27FC236}">
                  <a16:creationId xmlns:a16="http://schemas.microsoft.com/office/drawing/2014/main" id="{84B9A350-3D0B-9DDC-F83C-F5949FEF5C5D}"/>
                </a:ext>
              </a:extLst>
            </p:cNvPr>
            <p:cNvSpPr/>
            <p:nvPr/>
          </p:nvSpPr>
          <p:spPr>
            <a:xfrm>
              <a:off x="-59561822" y="627273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9" name="Ellipse 888">
              <a:extLst>
                <a:ext uri="{FF2B5EF4-FFF2-40B4-BE49-F238E27FC236}">
                  <a16:creationId xmlns:a16="http://schemas.microsoft.com/office/drawing/2014/main" id="{58D9C404-DB60-9525-15B3-429462E4CECE}"/>
                </a:ext>
              </a:extLst>
            </p:cNvPr>
            <p:cNvSpPr/>
            <p:nvPr/>
          </p:nvSpPr>
          <p:spPr>
            <a:xfrm>
              <a:off x="-59794557" y="829204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0" name="Ellipse 889">
              <a:extLst>
                <a:ext uri="{FF2B5EF4-FFF2-40B4-BE49-F238E27FC236}">
                  <a16:creationId xmlns:a16="http://schemas.microsoft.com/office/drawing/2014/main" id="{B446D374-B06E-C229-CC6C-6220FF874CBC}"/>
                </a:ext>
              </a:extLst>
            </p:cNvPr>
            <p:cNvSpPr/>
            <p:nvPr/>
          </p:nvSpPr>
          <p:spPr>
            <a:xfrm>
              <a:off x="-60882989" y="775366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1" name="Ellipse 890">
              <a:extLst>
                <a:ext uri="{FF2B5EF4-FFF2-40B4-BE49-F238E27FC236}">
                  <a16:creationId xmlns:a16="http://schemas.microsoft.com/office/drawing/2014/main" id="{9C6AD1F4-49FB-3F8A-D3CD-EC1EE0394E30}"/>
                </a:ext>
              </a:extLst>
            </p:cNvPr>
            <p:cNvSpPr/>
            <p:nvPr/>
          </p:nvSpPr>
          <p:spPr>
            <a:xfrm>
              <a:off x="-60338733" y="6003261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2" name="Ellipse 891">
              <a:extLst>
                <a:ext uri="{FF2B5EF4-FFF2-40B4-BE49-F238E27FC236}">
                  <a16:creationId xmlns:a16="http://schemas.microsoft.com/office/drawing/2014/main" id="{5AEE9FDF-865B-BADC-260C-43BC73C9146E}"/>
                </a:ext>
              </a:extLst>
            </p:cNvPr>
            <p:cNvSpPr/>
            <p:nvPr/>
          </p:nvSpPr>
          <p:spPr>
            <a:xfrm>
              <a:off x="-59872618" y="6003261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3" name="Ellipse 892">
              <a:extLst>
                <a:ext uri="{FF2B5EF4-FFF2-40B4-BE49-F238E27FC236}">
                  <a16:creationId xmlns:a16="http://schemas.microsoft.com/office/drawing/2014/main" id="{2B522F7B-DCF4-B1BD-4663-221F1A49BED7}"/>
                </a:ext>
              </a:extLst>
            </p:cNvPr>
            <p:cNvSpPr/>
            <p:nvPr/>
          </p:nvSpPr>
          <p:spPr>
            <a:xfrm>
              <a:off x="-59872538" y="627281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4" name="Ellipse 893">
              <a:extLst>
                <a:ext uri="{FF2B5EF4-FFF2-40B4-BE49-F238E27FC236}">
                  <a16:creationId xmlns:a16="http://schemas.microsoft.com/office/drawing/2014/main" id="{084D2D80-4027-C90A-DD75-D9412BBCA00C}"/>
                </a:ext>
              </a:extLst>
            </p:cNvPr>
            <p:cNvSpPr/>
            <p:nvPr/>
          </p:nvSpPr>
          <p:spPr>
            <a:xfrm>
              <a:off x="-58939584" y="627281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5" name="Ellipse 894">
              <a:extLst>
                <a:ext uri="{FF2B5EF4-FFF2-40B4-BE49-F238E27FC236}">
                  <a16:creationId xmlns:a16="http://schemas.microsoft.com/office/drawing/2014/main" id="{5A6C5755-CA84-55E7-48F9-2414498E301E}"/>
                </a:ext>
              </a:extLst>
            </p:cNvPr>
            <p:cNvSpPr/>
            <p:nvPr/>
          </p:nvSpPr>
          <p:spPr>
            <a:xfrm>
              <a:off x="-62593096" y="559949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6" name="Ellipse 895">
              <a:extLst>
                <a:ext uri="{FF2B5EF4-FFF2-40B4-BE49-F238E27FC236}">
                  <a16:creationId xmlns:a16="http://schemas.microsoft.com/office/drawing/2014/main" id="{BE27DE28-1A2F-302D-2176-398F2BBE9E5F}"/>
                </a:ext>
              </a:extLst>
            </p:cNvPr>
            <p:cNvSpPr/>
            <p:nvPr/>
          </p:nvSpPr>
          <p:spPr>
            <a:xfrm>
              <a:off x="-62593096" y="856167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7" name="Ellipse 896">
              <a:extLst>
                <a:ext uri="{FF2B5EF4-FFF2-40B4-BE49-F238E27FC236}">
                  <a16:creationId xmlns:a16="http://schemas.microsoft.com/office/drawing/2014/main" id="{BC9B5128-9EDB-7697-A756-10EEBA29CE16}"/>
                </a:ext>
              </a:extLst>
            </p:cNvPr>
            <p:cNvSpPr/>
            <p:nvPr/>
          </p:nvSpPr>
          <p:spPr>
            <a:xfrm>
              <a:off x="-59794557" y="640718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8" name="Ellipse 897">
              <a:extLst>
                <a:ext uri="{FF2B5EF4-FFF2-40B4-BE49-F238E27FC236}">
                  <a16:creationId xmlns:a16="http://schemas.microsoft.com/office/drawing/2014/main" id="{B8A4D87F-8D76-D80C-F2D6-9599226E83B5}"/>
                </a:ext>
              </a:extLst>
            </p:cNvPr>
            <p:cNvSpPr/>
            <p:nvPr/>
          </p:nvSpPr>
          <p:spPr>
            <a:xfrm>
              <a:off x="-60416794" y="829204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9" name="Ellipse 898">
              <a:extLst>
                <a:ext uri="{FF2B5EF4-FFF2-40B4-BE49-F238E27FC236}">
                  <a16:creationId xmlns:a16="http://schemas.microsoft.com/office/drawing/2014/main" id="{C024F092-1E7E-164D-ECE4-12E6C1D5BB9E}"/>
                </a:ext>
              </a:extLst>
            </p:cNvPr>
            <p:cNvSpPr/>
            <p:nvPr/>
          </p:nvSpPr>
          <p:spPr>
            <a:xfrm>
              <a:off x="-61271767" y="519581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0" name="Ellipse 899">
              <a:extLst>
                <a:ext uri="{FF2B5EF4-FFF2-40B4-BE49-F238E27FC236}">
                  <a16:creationId xmlns:a16="http://schemas.microsoft.com/office/drawing/2014/main" id="{F273ACD0-09A3-7897-74DF-1AEEAC1F8AE1}"/>
                </a:ext>
              </a:extLst>
            </p:cNvPr>
            <p:cNvSpPr/>
            <p:nvPr/>
          </p:nvSpPr>
          <p:spPr>
            <a:xfrm>
              <a:off x="-60338733" y="627281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1" name="Ellipse 900">
              <a:extLst>
                <a:ext uri="{FF2B5EF4-FFF2-40B4-BE49-F238E27FC236}">
                  <a16:creationId xmlns:a16="http://schemas.microsoft.com/office/drawing/2014/main" id="{BDA6DFFD-3801-9B0C-6E27-167D9E5429A5}"/>
                </a:ext>
              </a:extLst>
            </p:cNvPr>
            <p:cNvSpPr/>
            <p:nvPr/>
          </p:nvSpPr>
          <p:spPr>
            <a:xfrm>
              <a:off x="-58939584" y="708066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2" name="Ellipse 901">
              <a:extLst>
                <a:ext uri="{FF2B5EF4-FFF2-40B4-BE49-F238E27FC236}">
                  <a16:creationId xmlns:a16="http://schemas.microsoft.com/office/drawing/2014/main" id="{96F34ECB-6B4F-EA27-316A-C591B3476D57}"/>
                </a:ext>
              </a:extLst>
            </p:cNvPr>
            <p:cNvSpPr/>
            <p:nvPr/>
          </p:nvSpPr>
          <p:spPr>
            <a:xfrm>
              <a:off x="-60416794" y="640718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3" name="Ellipse 902">
              <a:extLst>
                <a:ext uri="{FF2B5EF4-FFF2-40B4-BE49-F238E27FC236}">
                  <a16:creationId xmlns:a16="http://schemas.microsoft.com/office/drawing/2014/main" id="{F0D0F25B-AFCB-E753-6776-2596F3782A17}"/>
                </a:ext>
              </a:extLst>
            </p:cNvPr>
            <p:cNvSpPr/>
            <p:nvPr/>
          </p:nvSpPr>
          <p:spPr>
            <a:xfrm>
              <a:off x="-59328281" y="775366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4" name="Ellipse 903">
              <a:extLst>
                <a:ext uri="{FF2B5EF4-FFF2-40B4-BE49-F238E27FC236}">
                  <a16:creationId xmlns:a16="http://schemas.microsoft.com/office/drawing/2014/main" id="{470BE6DE-C160-4C60-A360-CA02BE5F6084}"/>
                </a:ext>
              </a:extLst>
            </p:cNvPr>
            <p:cNvSpPr/>
            <p:nvPr/>
          </p:nvSpPr>
          <p:spPr>
            <a:xfrm>
              <a:off x="-58939584" y="6003261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5" name="Ellipse 904">
              <a:extLst>
                <a:ext uri="{FF2B5EF4-FFF2-40B4-BE49-F238E27FC236}">
                  <a16:creationId xmlns:a16="http://schemas.microsoft.com/office/drawing/2014/main" id="{DC682FCE-ED46-66FD-DF72-E6F667B25175}"/>
                </a:ext>
              </a:extLst>
            </p:cNvPr>
            <p:cNvSpPr/>
            <p:nvPr/>
          </p:nvSpPr>
          <p:spPr>
            <a:xfrm>
              <a:off x="-61271767" y="6003261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6" name="Ellipse 905">
              <a:extLst>
                <a:ext uri="{FF2B5EF4-FFF2-40B4-BE49-F238E27FC236}">
                  <a16:creationId xmlns:a16="http://schemas.microsoft.com/office/drawing/2014/main" id="{9E7455CF-5870-33DD-4DCA-92B016AA793C}"/>
                </a:ext>
              </a:extLst>
            </p:cNvPr>
            <p:cNvSpPr/>
            <p:nvPr/>
          </p:nvSpPr>
          <p:spPr>
            <a:xfrm>
              <a:off x="-58939584" y="519581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7" name="Ellipse 906">
              <a:extLst>
                <a:ext uri="{FF2B5EF4-FFF2-40B4-BE49-F238E27FC236}">
                  <a16:creationId xmlns:a16="http://schemas.microsoft.com/office/drawing/2014/main" id="{10D413F4-646B-AB8B-4E60-CD252E128C48}"/>
                </a:ext>
              </a:extLst>
            </p:cNvPr>
            <p:cNvSpPr/>
            <p:nvPr/>
          </p:nvSpPr>
          <p:spPr>
            <a:xfrm>
              <a:off x="-59872618" y="788811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8" name="Ellipse 907">
              <a:extLst>
                <a:ext uri="{FF2B5EF4-FFF2-40B4-BE49-F238E27FC236}">
                  <a16:creationId xmlns:a16="http://schemas.microsoft.com/office/drawing/2014/main" id="{5BA56464-49F4-B364-BDDD-7C93C0FDCDB0}"/>
                </a:ext>
              </a:extLst>
            </p:cNvPr>
            <p:cNvSpPr/>
            <p:nvPr/>
          </p:nvSpPr>
          <p:spPr>
            <a:xfrm>
              <a:off x="-61271767" y="896544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9" name="Ellipse 908">
              <a:extLst>
                <a:ext uri="{FF2B5EF4-FFF2-40B4-BE49-F238E27FC236}">
                  <a16:creationId xmlns:a16="http://schemas.microsoft.com/office/drawing/2014/main" id="{65404906-648D-A09F-C60A-2D6B3CD5316B}"/>
                </a:ext>
              </a:extLst>
            </p:cNvPr>
            <p:cNvSpPr/>
            <p:nvPr/>
          </p:nvSpPr>
          <p:spPr>
            <a:xfrm>
              <a:off x="-61271686" y="627281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0" name="Ellipse 909">
              <a:extLst>
                <a:ext uri="{FF2B5EF4-FFF2-40B4-BE49-F238E27FC236}">
                  <a16:creationId xmlns:a16="http://schemas.microsoft.com/office/drawing/2014/main" id="{E5C887BE-0B24-2C85-A86F-2BF090604913}"/>
                </a:ext>
              </a:extLst>
            </p:cNvPr>
            <p:cNvSpPr/>
            <p:nvPr/>
          </p:nvSpPr>
          <p:spPr>
            <a:xfrm>
              <a:off x="-62670916" y="519581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1" name="Ellipse 910">
              <a:extLst>
                <a:ext uri="{FF2B5EF4-FFF2-40B4-BE49-F238E27FC236}">
                  <a16:creationId xmlns:a16="http://schemas.microsoft.com/office/drawing/2014/main" id="{DCCB055E-9C23-86C4-C407-A9294B8E0CE5}"/>
                </a:ext>
              </a:extLst>
            </p:cNvPr>
            <p:cNvSpPr/>
            <p:nvPr/>
          </p:nvSpPr>
          <p:spPr>
            <a:xfrm>
              <a:off x="-60338733" y="788811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2" name="Ellipse 911">
              <a:extLst>
                <a:ext uri="{FF2B5EF4-FFF2-40B4-BE49-F238E27FC236}">
                  <a16:creationId xmlns:a16="http://schemas.microsoft.com/office/drawing/2014/main" id="{76345F42-12DF-7D83-31F4-FB8E1FD67B91}"/>
                </a:ext>
              </a:extLst>
            </p:cNvPr>
            <p:cNvSpPr/>
            <p:nvPr/>
          </p:nvSpPr>
          <p:spPr>
            <a:xfrm>
              <a:off x="-62593096" y="936920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3" name="Ellipse 912">
              <a:extLst>
                <a:ext uri="{FF2B5EF4-FFF2-40B4-BE49-F238E27FC236}">
                  <a16:creationId xmlns:a16="http://schemas.microsoft.com/office/drawing/2014/main" id="{275A7E00-C7AB-26BC-80FF-595A3169E59B}"/>
                </a:ext>
              </a:extLst>
            </p:cNvPr>
            <p:cNvSpPr/>
            <p:nvPr/>
          </p:nvSpPr>
          <p:spPr>
            <a:xfrm>
              <a:off x="-62593176" y="829212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4" name="Ellipse 913">
              <a:extLst>
                <a:ext uri="{FF2B5EF4-FFF2-40B4-BE49-F238E27FC236}">
                  <a16:creationId xmlns:a16="http://schemas.microsoft.com/office/drawing/2014/main" id="{3D551CE4-3687-B7CC-CF2D-B12E3F2E53C4}"/>
                </a:ext>
              </a:extLst>
            </p:cNvPr>
            <p:cNvSpPr/>
            <p:nvPr/>
          </p:nvSpPr>
          <p:spPr>
            <a:xfrm>
              <a:off x="-62593096" y="748435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5" name="Ellipse 914">
              <a:extLst>
                <a:ext uri="{FF2B5EF4-FFF2-40B4-BE49-F238E27FC236}">
                  <a16:creationId xmlns:a16="http://schemas.microsoft.com/office/drawing/2014/main" id="{A3662D9C-E1AD-C4BE-908D-6DEA89D65126}"/>
                </a:ext>
              </a:extLst>
            </p:cNvPr>
            <p:cNvSpPr/>
            <p:nvPr/>
          </p:nvSpPr>
          <p:spPr>
            <a:xfrm>
              <a:off x="-59017404" y="936920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6" name="Ellipse 915">
              <a:extLst>
                <a:ext uri="{FF2B5EF4-FFF2-40B4-BE49-F238E27FC236}">
                  <a16:creationId xmlns:a16="http://schemas.microsoft.com/office/drawing/2014/main" id="{E2CDB1FB-4BB1-8E34-B122-44C59987F5ED}"/>
                </a:ext>
              </a:extLst>
            </p:cNvPr>
            <p:cNvSpPr/>
            <p:nvPr/>
          </p:nvSpPr>
          <p:spPr>
            <a:xfrm>
              <a:off x="-58939584" y="896552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7" name="Ellipse 916">
              <a:extLst>
                <a:ext uri="{FF2B5EF4-FFF2-40B4-BE49-F238E27FC236}">
                  <a16:creationId xmlns:a16="http://schemas.microsoft.com/office/drawing/2014/main" id="{9973082A-3D4F-562F-FFC1-AE2BC8A02196}"/>
                </a:ext>
              </a:extLst>
            </p:cNvPr>
            <p:cNvSpPr/>
            <p:nvPr/>
          </p:nvSpPr>
          <p:spPr>
            <a:xfrm>
              <a:off x="-61271767" y="708058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8" name="Ellipse 917">
              <a:extLst>
                <a:ext uri="{FF2B5EF4-FFF2-40B4-BE49-F238E27FC236}">
                  <a16:creationId xmlns:a16="http://schemas.microsoft.com/office/drawing/2014/main" id="{938916D6-79E4-D1F6-EA5F-3A49B0F1BF99}"/>
                </a:ext>
              </a:extLst>
            </p:cNvPr>
            <p:cNvSpPr/>
            <p:nvPr/>
          </p:nvSpPr>
          <p:spPr>
            <a:xfrm>
              <a:off x="-61193947" y="936920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9" name="Ellipse 918">
              <a:extLst>
                <a:ext uri="{FF2B5EF4-FFF2-40B4-BE49-F238E27FC236}">
                  <a16:creationId xmlns:a16="http://schemas.microsoft.com/office/drawing/2014/main" id="{6B97A55F-D427-6783-158D-64B48776E372}"/>
                </a:ext>
              </a:extLst>
            </p:cNvPr>
            <p:cNvSpPr/>
            <p:nvPr/>
          </p:nvSpPr>
          <p:spPr>
            <a:xfrm>
              <a:off x="-62359958" y="600350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0" name="Ellipse 919">
              <a:extLst>
                <a:ext uri="{FF2B5EF4-FFF2-40B4-BE49-F238E27FC236}">
                  <a16:creationId xmlns:a16="http://schemas.microsoft.com/office/drawing/2014/main" id="{BC566730-4B0E-57D3-E768-058B4F5BDC9A}"/>
                </a:ext>
              </a:extLst>
            </p:cNvPr>
            <p:cNvSpPr/>
            <p:nvPr/>
          </p:nvSpPr>
          <p:spPr>
            <a:xfrm>
              <a:off x="-62126740" y="829228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1" name="Ellipse 920">
              <a:extLst>
                <a:ext uri="{FF2B5EF4-FFF2-40B4-BE49-F238E27FC236}">
                  <a16:creationId xmlns:a16="http://schemas.microsoft.com/office/drawing/2014/main" id="{5353A551-D2B1-1162-5BFD-F2FC6F8B903C}"/>
                </a:ext>
              </a:extLst>
            </p:cNvPr>
            <p:cNvSpPr/>
            <p:nvPr/>
          </p:nvSpPr>
          <p:spPr>
            <a:xfrm>
              <a:off x="-61737962" y="6272894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2" name="Ellipse 921">
              <a:extLst>
                <a:ext uri="{FF2B5EF4-FFF2-40B4-BE49-F238E27FC236}">
                  <a16:creationId xmlns:a16="http://schemas.microsoft.com/office/drawing/2014/main" id="{F5943D05-AEB0-9F4B-83D2-02760C51F748}"/>
                </a:ext>
              </a:extLst>
            </p:cNvPr>
            <p:cNvSpPr/>
            <p:nvPr/>
          </p:nvSpPr>
          <p:spPr>
            <a:xfrm>
              <a:off x="-58706446" y="856159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3" name="Ellipse 922">
              <a:extLst>
                <a:ext uri="{FF2B5EF4-FFF2-40B4-BE49-F238E27FC236}">
                  <a16:creationId xmlns:a16="http://schemas.microsoft.com/office/drawing/2014/main" id="{62A93939-541C-FAB4-4972-FD1691FA5084}"/>
                </a:ext>
              </a:extLst>
            </p:cNvPr>
            <p:cNvSpPr/>
            <p:nvPr/>
          </p:nvSpPr>
          <p:spPr>
            <a:xfrm>
              <a:off x="-59017404" y="8561677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4" name="Ellipse 923">
              <a:extLst>
                <a:ext uri="{FF2B5EF4-FFF2-40B4-BE49-F238E27FC236}">
                  <a16:creationId xmlns:a16="http://schemas.microsoft.com/office/drawing/2014/main" id="{B5D1305C-726B-1C22-1477-7275E74F2114}"/>
                </a:ext>
              </a:extLst>
            </p:cNvPr>
            <p:cNvSpPr/>
            <p:nvPr/>
          </p:nvSpPr>
          <p:spPr>
            <a:xfrm>
              <a:off x="-59483518" y="829228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5" name="Ellipse 924">
              <a:extLst>
                <a:ext uri="{FF2B5EF4-FFF2-40B4-BE49-F238E27FC236}">
                  <a16:creationId xmlns:a16="http://schemas.microsoft.com/office/drawing/2014/main" id="{52633622-B8DD-E6E1-FA06-BBFD951F5228}"/>
                </a:ext>
              </a:extLst>
            </p:cNvPr>
            <p:cNvSpPr/>
            <p:nvPr/>
          </p:nvSpPr>
          <p:spPr>
            <a:xfrm>
              <a:off x="-59794557" y="856159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6" name="Ellipse 925">
              <a:extLst>
                <a:ext uri="{FF2B5EF4-FFF2-40B4-BE49-F238E27FC236}">
                  <a16:creationId xmlns:a16="http://schemas.microsoft.com/office/drawing/2014/main" id="{603C94B6-EEC2-3403-3BBB-5FA0F2F5064D}"/>
                </a:ext>
              </a:extLst>
            </p:cNvPr>
            <p:cNvSpPr/>
            <p:nvPr/>
          </p:nvSpPr>
          <p:spPr>
            <a:xfrm>
              <a:off x="-60105595" y="6676740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7" name="Ellipse 926">
              <a:extLst>
                <a:ext uri="{FF2B5EF4-FFF2-40B4-BE49-F238E27FC236}">
                  <a16:creationId xmlns:a16="http://schemas.microsoft.com/office/drawing/2014/main" id="{5B3A6EC2-DE93-CAAC-B50D-8A079CBF1698}"/>
                </a:ext>
              </a:extLst>
            </p:cNvPr>
            <p:cNvSpPr/>
            <p:nvPr/>
          </p:nvSpPr>
          <p:spPr>
            <a:xfrm>
              <a:off x="-60105595" y="856159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8" name="Ellipse 927">
              <a:extLst>
                <a:ext uri="{FF2B5EF4-FFF2-40B4-BE49-F238E27FC236}">
                  <a16:creationId xmlns:a16="http://schemas.microsoft.com/office/drawing/2014/main" id="{3061D918-569B-1614-0868-FBF769108E46}"/>
                </a:ext>
              </a:extLst>
            </p:cNvPr>
            <p:cNvSpPr/>
            <p:nvPr/>
          </p:nvSpPr>
          <p:spPr>
            <a:xfrm>
              <a:off x="-60416553" y="6676821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9" name="Ellipse 928">
              <a:extLst>
                <a:ext uri="{FF2B5EF4-FFF2-40B4-BE49-F238E27FC236}">
                  <a16:creationId xmlns:a16="http://schemas.microsoft.com/office/drawing/2014/main" id="{52F23DFC-A468-4AF2-4E47-6D174CCF7121}"/>
                </a:ext>
              </a:extLst>
            </p:cNvPr>
            <p:cNvSpPr/>
            <p:nvPr/>
          </p:nvSpPr>
          <p:spPr>
            <a:xfrm>
              <a:off x="-59017404" y="559957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0" name="Ellipse 929">
              <a:extLst>
                <a:ext uri="{FF2B5EF4-FFF2-40B4-BE49-F238E27FC236}">
                  <a16:creationId xmlns:a16="http://schemas.microsoft.com/office/drawing/2014/main" id="{9CB71414-D90B-9842-C130-6EC0CDCAEB3E}"/>
                </a:ext>
              </a:extLst>
            </p:cNvPr>
            <p:cNvSpPr/>
            <p:nvPr/>
          </p:nvSpPr>
          <p:spPr>
            <a:xfrm>
              <a:off x="-60960809" y="788835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1" name="Ellipse 930">
              <a:extLst>
                <a:ext uri="{FF2B5EF4-FFF2-40B4-BE49-F238E27FC236}">
                  <a16:creationId xmlns:a16="http://schemas.microsoft.com/office/drawing/2014/main" id="{721D096A-007F-9333-A1C3-F58A38A8296D}"/>
                </a:ext>
              </a:extLst>
            </p:cNvPr>
            <p:cNvSpPr/>
            <p:nvPr/>
          </p:nvSpPr>
          <p:spPr>
            <a:xfrm>
              <a:off x="-62359958" y="788835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2" name="Ellipse 931">
              <a:extLst>
                <a:ext uri="{FF2B5EF4-FFF2-40B4-BE49-F238E27FC236}">
                  <a16:creationId xmlns:a16="http://schemas.microsoft.com/office/drawing/2014/main" id="{080527FD-F969-2250-EE5F-EB113FD78CC2}"/>
                </a:ext>
              </a:extLst>
            </p:cNvPr>
            <p:cNvSpPr/>
            <p:nvPr/>
          </p:nvSpPr>
          <p:spPr>
            <a:xfrm>
              <a:off x="-60416553" y="8561677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3" name="Ellipse 932">
              <a:extLst>
                <a:ext uri="{FF2B5EF4-FFF2-40B4-BE49-F238E27FC236}">
                  <a16:creationId xmlns:a16="http://schemas.microsoft.com/office/drawing/2014/main" id="{B1C0FEE7-C072-A00C-88DF-714244DB1A28}"/>
                </a:ext>
              </a:extLst>
            </p:cNvPr>
            <p:cNvSpPr/>
            <p:nvPr/>
          </p:nvSpPr>
          <p:spPr>
            <a:xfrm>
              <a:off x="-62670996" y="788835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4" name="Ellipse 933">
              <a:extLst>
                <a:ext uri="{FF2B5EF4-FFF2-40B4-BE49-F238E27FC236}">
                  <a16:creationId xmlns:a16="http://schemas.microsoft.com/office/drawing/2014/main" id="{55E0A66B-6B33-80E6-1F03-3F65C7FEFD21}"/>
                </a:ext>
              </a:extLst>
            </p:cNvPr>
            <p:cNvSpPr/>
            <p:nvPr/>
          </p:nvSpPr>
          <p:spPr>
            <a:xfrm>
              <a:off x="-59794637" y="748443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5" name="Ellipse 934">
              <a:extLst>
                <a:ext uri="{FF2B5EF4-FFF2-40B4-BE49-F238E27FC236}">
                  <a16:creationId xmlns:a16="http://schemas.microsoft.com/office/drawing/2014/main" id="{39DAE3BB-EE5F-9EDD-FD4C-63FC767C4D80}"/>
                </a:ext>
              </a:extLst>
            </p:cNvPr>
            <p:cNvSpPr/>
            <p:nvPr/>
          </p:nvSpPr>
          <p:spPr>
            <a:xfrm>
              <a:off x="-59794557" y="6676821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6" name="Ellipse 935">
              <a:extLst>
                <a:ext uri="{FF2B5EF4-FFF2-40B4-BE49-F238E27FC236}">
                  <a16:creationId xmlns:a16="http://schemas.microsoft.com/office/drawing/2014/main" id="{7874FD61-D27F-7179-CDEF-5AD6B15615CA}"/>
                </a:ext>
              </a:extLst>
            </p:cNvPr>
            <p:cNvSpPr/>
            <p:nvPr/>
          </p:nvSpPr>
          <p:spPr>
            <a:xfrm>
              <a:off x="-61193705" y="856159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7" name="Ellipse 936">
              <a:extLst>
                <a:ext uri="{FF2B5EF4-FFF2-40B4-BE49-F238E27FC236}">
                  <a16:creationId xmlns:a16="http://schemas.microsoft.com/office/drawing/2014/main" id="{2B1CD975-B82B-DB3B-9E67-FC864759F802}"/>
                </a:ext>
              </a:extLst>
            </p:cNvPr>
            <p:cNvSpPr/>
            <p:nvPr/>
          </p:nvSpPr>
          <p:spPr>
            <a:xfrm>
              <a:off x="-59328201" y="9638680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8" name="Ellipse 937">
              <a:extLst>
                <a:ext uri="{FF2B5EF4-FFF2-40B4-BE49-F238E27FC236}">
                  <a16:creationId xmlns:a16="http://schemas.microsoft.com/office/drawing/2014/main" id="{915B30E3-5160-2858-A266-3E38F61E629D}"/>
                </a:ext>
              </a:extLst>
            </p:cNvPr>
            <p:cNvSpPr/>
            <p:nvPr/>
          </p:nvSpPr>
          <p:spPr>
            <a:xfrm>
              <a:off x="-61504744" y="856159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9" name="Ellipse 938">
              <a:extLst>
                <a:ext uri="{FF2B5EF4-FFF2-40B4-BE49-F238E27FC236}">
                  <a16:creationId xmlns:a16="http://schemas.microsoft.com/office/drawing/2014/main" id="{F172915F-15AF-A578-01BA-9C310D272850}"/>
                </a:ext>
              </a:extLst>
            </p:cNvPr>
            <p:cNvSpPr/>
            <p:nvPr/>
          </p:nvSpPr>
          <p:spPr>
            <a:xfrm>
              <a:off x="-61193786" y="559957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0" name="Ellipse 939">
              <a:extLst>
                <a:ext uri="{FF2B5EF4-FFF2-40B4-BE49-F238E27FC236}">
                  <a16:creationId xmlns:a16="http://schemas.microsoft.com/office/drawing/2014/main" id="{9536E71C-B4A4-C800-92AB-DC3DDE590DEE}"/>
                </a:ext>
              </a:extLst>
            </p:cNvPr>
            <p:cNvSpPr/>
            <p:nvPr/>
          </p:nvSpPr>
          <p:spPr>
            <a:xfrm>
              <a:off x="-60416553" y="559957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1" name="Ellipse 940">
              <a:extLst>
                <a:ext uri="{FF2B5EF4-FFF2-40B4-BE49-F238E27FC236}">
                  <a16:creationId xmlns:a16="http://schemas.microsoft.com/office/drawing/2014/main" id="{3D17E1CC-128B-D4AA-87EA-07E9C7EA34E4}"/>
                </a:ext>
              </a:extLst>
            </p:cNvPr>
            <p:cNvSpPr/>
            <p:nvPr/>
          </p:nvSpPr>
          <p:spPr>
            <a:xfrm>
              <a:off x="-60882909" y="9638680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2" name="Ellipse 941">
              <a:extLst>
                <a:ext uri="{FF2B5EF4-FFF2-40B4-BE49-F238E27FC236}">
                  <a16:creationId xmlns:a16="http://schemas.microsoft.com/office/drawing/2014/main" id="{82E4BCCD-496D-E266-C5E3-0E94B11BB5E7}"/>
                </a:ext>
              </a:extLst>
            </p:cNvPr>
            <p:cNvSpPr/>
            <p:nvPr/>
          </p:nvSpPr>
          <p:spPr>
            <a:xfrm>
              <a:off x="-62126740" y="640742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3" name="Ellipse 942">
              <a:extLst>
                <a:ext uri="{FF2B5EF4-FFF2-40B4-BE49-F238E27FC236}">
                  <a16:creationId xmlns:a16="http://schemas.microsoft.com/office/drawing/2014/main" id="{5DC11736-6575-947F-E8F0-38A1611D01A4}"/>
                </a:ext>
              </a:extLst>
            </p:cNvPr>
            <p:cNvSpPr/>
            <p:nvPr/>
          </p:nvSpPr>
          <p:spPr>
            <a:xfrm>
              <a:off x="-58473228" y="8157750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4" name="Ellipse 943">
              <a:extLst>
                <a:ext uri="{FF2B5EF4-FFF2-40B4-BE49-F238E27FC236}">
                  <a16:creationId xmlns:a16="http://schemas.microsoft.com/office/drawing/2014/main" id="{8317A5E4-9275-1C6B-DF92-0C26DBB4221E}"/>
                </a:ext>
              </a:extLst>
            </p:cNvPr>
            <p:cNvSpPr/>
            <p:nvPr/>
          </p:nvSpPr>
          <p:spPr>
            <a:xfrm>
              <a:off x="-59017404" y="748443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5" name="Ellipse 944">
              <a:extLst>
                <a:ext uri="{FF2B5EF4-FFF2-40B4-BE49-F238E27FC236}">
                  <a16:creationId xmlns:a16="http://schemas.microsoft.com/office/drawing/2014/main" id="{18227006-0A7E-C124-8493-17A90BB95AB9}"/>
                </a:ext>
              </a:extLst>
            </p:cNvPr>
            <p:cNvSpPr/>
            <p:nvPr/>
          </p:nvSpPr>
          <p:spPr>
            <a:xfrm>
              <a:off x="-59794637" y="559957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6" name="Ellipse 945">
              <a:extLst>
                <a:ext uri="{FF2B5EF4-FFF2-40B4-BE49-F238E27FC236}">
                  <a16:creationId xmlns:a16="http://schemas.microsoft.com/office/drawing/2014/main" id="{5A3B6677-8481-E605-3801-FC9DAFCB0E75}"/>
                </a:ext>
              </a:extLst>
            </p:cNvPr>
            <p:cNvSpPr/>
            <p:nvPr/>
          </p:nvSpPr>
          <p:spPr>
            <a:xfrm>
              <a:off x="-62670996" y="600350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7" name="Ellipse 946">
              <a:extLst>
                <a:ext uri="{FF2B5EF4-FFF2-40B4-BE49-F238E27FC236}">
                  <a16:creationId xmlns:a16="http://schemas.microsoft.com/office/drawing/2014/main" id="{444A82A0-BB17-787B-C8C7-C907AF1176EF}"/>
                </a:ext>
              </a:extLst>
            </p:cNvPr>
            <p:cNvSpPr/>
            <p:nvPr/>
          </p:nvSpPr>
          <p:spPr>
            <a:xfrm>
              <a:off x="-59483518" y="640742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8" name="Ellipse 947">
              <a:extLst>
                <a:ext uri="{FF2B5EF4-FFF2-40B4-BE49-F238E27FC236}">
                  <a16:creationId xmlns:a16="http://schemas.microsoft.com/office/drawing/2014/main" id="{3DF36BBC-1116-15EA-47CD-501119E7A344}"/>
                </a:ext>
              </a:extLst>
            </p:cNvPr>
            <p:cNvSpPr/>
            <p:nvPr/>
          </p:nvSpPr>
          <p:spPr>
            <a:xfrm>
              <a:off x="-61193705" y="6407107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9" name="Ellipse 948">
              <a:extLst>
                <a:ext uri="{FF2B5EF4-FFF2-40B4-BE49-F238E27FC236}">
                  <a16:creationId xmlns:a16="http://schemas.microsoft.com/office/drawing/2014/main" id="{0FF3F873-8F11-C123-BA3A-5752316EB57D}"/>
                </a:ext>
              </a:extLst>
            </p:cNvPr>
            <p:cNvSpPr/>
            <p:nvPr/>
          </p:nvSpPr>
          <p:spPr>
            <a:xfrm>
              <a:off x="-58473228" y="6272894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0" name="Ellipse 949">
              <a:extLst>
                <a:ext uri="{FF2B5EF4-FFF2-40B4-BE49-F238E27FC236}">
                  <a16:creationId xmlns:a16="http://schemas.microsoft.com/office/drawing/2014/main" id="{CD05E00F-F87C-4369-1979-E29BFEED3C06}"/>
                </a:ext>
              </a:extLst>
            </p:cNvPr>
            <p:cNvSpPr/>
            <p:nvPr/>
          </p:nvSpPr>
          <p:spPr>
            <a:xfrm>
              <a:off x="-61193705" y="6676821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1" name="Ellipse 950">
              <a:extLst>
                <a:ext uri="{FF2B5EF4-FFF2-40B4-BE49-F238E27FC236}">
                  <a16:creationId xmlns:a16="http://schemas.microsoft.com/office/drawing/2014/main" id="{9A5C2E2D-1725-4F1B-8A66-4994F77CC5AD}"/>
                </a:ext>
              </a:extLst>
            </p:cNvPr>
            <p:cNvSpPr/>
            <p:nvPr/>
          </p:nvSpPr>
          <p:spPr>
            <a:xfrm>
              <a:off x="-58939342" y="788835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2" name="Ellipse 951">
              <a:extLst>
                <a:ext uri="{FF2B5EF4-FFF2-40B4-BE49-F238E27FC236}">
                  <a16:creationId xmlns:a16="http://schemas.microsoft.com/office/drawing/2014/main" id="{315CA521-218C-F261-84FF-52AE4194DDBA}"/>
                </a:ext>
              </a:extLst>
            </p:cNvPr>
            <p:cNvSpPr/>
            <p:nvPr/>
          </p:nvSpPr>
          <p:spPr>
            <a:xfrm>
              <a:off x="-59017404" y="6676821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3" name="Ellipse 952">
              <a:extLst>
                <a:ext uri="{FF2B5EF4-FFF2-40B4-BE49-F238E27FC236}">
                  <a16:creationId xmlns:a16="http://schemas.microsoft.com/office/drawing/2014/main" id="{729E895E-715F-2886-515D-C4D27AABD59F}"/>
                </a:ext>
              </a:extLst>
            </p:cNvPr>
            <p:cNvSpPr/>
            <p:nvPr/>
          </p:nvSpPr>
          <p:spPr>
            <a:xfrm>
              <a:off x="-62592854" y="6676821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4" name="Ellipse 953">
              <a:extLst>
                <a:ext uri="{FF2B5EF4-FFF2-40B4-BE49-F238E27FC236}">
                  <a16:creationId xmlns:a16="http://schemas.microsoft.com/office/drawing/2014/main" id="{A2ED93EB-29A5-F4DB-95EE-026C23A7020F}"/>
                </a:ext>
              </a:extLst>
            </p:cNvPr>
            <p:cNvSpPr/>
            <p:nvPr/>
          </p:nvSpPr>
          <p:spPr>
            <a:xfrm>
              <a:off x="-62670916" y="7080747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5" name="Ellipse 954">
              <a:extLst>
                <a:ext uri="{FF2B5EF4-FFF2-40B4-BE49-F238E27FC236}">
                  <a16:creationId xmlns:a16="http://schemas.microsoft.com/office/drawing/2014/main" id="{0BD71CB3-6EED-D706-7838-AD2853A99B86}"/>
                </a:ext>
              </a:extLst>
            </p:cNvPr>
            <p:cNvSpPr/>
            <p:nvPr/>
          </p:nvSpPr>
          <p:spPr>
            <a:xfrm>
              <a:off x="-59250381" y="788835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6" name="Ellipse 955">
              <a:extLst>
                <a:ext uri="{FF2B5EF4-FFF2-40B4-BE49-F238E27FC236}">
                  <a16:creationId xmlns:a16="http://schemas.microsoft.com/office/drawing/2014/main" id="{B3F5A90B-A107-018F-2CCB-494F7C749319}"/>
                </a:ext>
              </a:extLst>
            </p:cNvPr>
            <p:cNvSpPr/>
            <p:nvPr/>
          </p:nvSpPr>
          <p:spPr>
            <a:xfrm>
              <a:off x="-60727591" y="829228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7" name="Ellipse 956">
              <a:extLst>
                <a:ext uri="{FF2B5EF4-FFF2-40B4-BE49-F238E27FC236}">
                  <a16:creationId xmlns:a16="http://schemas.microsoft.com/office/drawing/2014/main" id="{785ACAE9-CBDD-203E-CFF1-CE47740E7967}"/>
                </a:ext>
              </a:extLst>
            </p:cNvPr>
            <p:cNvSpPr/>
            <p:nvPr/>
          </p:nvSpPr>
          <p:spPr>
            <a:xfrm>
              <a:off x="-60416553" y="748443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8" name="Ellipse 957">
              <a:extLst>
                <a:ext uri="{FF2B5EF4-FFF2-40B4-BE49-F238E27FC236}">
                  <a16:creationId xmlns:a16="http://schemas.microsoft.com/office/drawing/2014/main" id="{207FCA43-D139-5195-6AD9-E001D547916A}"/>
                </a:ext>
              </a:extLst>
            </p:cNvPr>
            <p:cNvSpPr/>
            <p:nvPr/>
          </p:nvSpPr>
          <p:spPr>
            <a:xfrm>
              <a:off x="-61504744" y="6676740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9" name="Ellipse 958">
              <a:extLst>
                <a:ext uri="{FF2B5EF4-FFF2-40B4-BE49-F238E27FC236}">
                  <a16:creationId xmlns:a16="http://schemas.microsoft.com/office/drawing/2014/main" id="{BB7A8082-5667-D827-D6E3-29082EAB5A85}"/>
                </a:ext>
              </a:extLst>
            </p:cNvPr>
            <p:cNvSpPr/>
            <p:nvPr/>
          </p:nvSpPr>
          <p:spPr>
            <a:xfrm>
              <a:off x="-62670996" y="815799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0" name="Ellipse 959">
              <a:extLst>
                <a:ext uri="{FF2B5EF4-FFF2-40B4-BE49-F238E27FC236}">
                  <a16:creationId xmlns:a16="http://schemas.microsoft.com/office/drawing/2014/main" id="{47773301-8AAB-98D0-4981-7FAB5C0B3E7A}"/>
                </a:ext>
              </a:extLst>
            </p:cNvPr>
            <p:cNvSpPr/>
            <p:nvPr/>
          </p:nvSpPr>
          <p:spPr>
            <a:xfrm>
              <a:off x="-58706446" y="6676740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1" name="Ellipse 960">
              <a:extLst>
                <a:ext uri="{FF2B5EF4-FFF2-40B4-BE49-F238E27FC236}">
                  <a16:creationId xmlns:a16="http://schemas.microsoft.com/office/drawing/2014/main" id="{76497E9B-1E5F-6A25-5F9C-8689710B7EE5}"/>
                </a:ext>
              </a:extLst>
            </p:cNvPr>
            <p:cNvSpPr/>
            <p:nvPr/>
          </p:nvSpPr>
          <p:spPr>
            <a:xfrm>
              <a:off x="-61193786" y="748443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2" name="Ellipse 961">
              <a:extLst>
                <a:ext uri="{FF2B5EF4-FFF2-40B4-BE49-F238E27FC236}">
                  <a16:creationId xmlns:a16="http://schemas.microsoft.com/office/drawing/2014/main" id="{B4D72B2C-4F54-39DB-9615-4BFFA432331D}"/>
                </a:ext>
              </a:extLst>
            </p:cNvPr>
            <p:cNvSpPr/>
            <p:nvPr/>
          </p:nvSpPr>
          <p:spPr>
            <a:xfrm>
              <a:off x="-61271848" y="788835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3" name="Ellipse 962">
              <a:extLst>
                <a:ext uri="{FF2B5EF4-FFF2-40B4-BE49-F238E27FC236}">
                  <a16:creationId xmlns:a16="http://schemas.microsoft.com/office/drawing/2014/main" id="{84ACCED0-C58B-16AA-D8E4-A5C223DF4D54}"/>
                </a:ext>
              </a:extLst>
            </p:cNvPr>
            <p:cNvSpPr/>
            <p:nvPr/>
          </p:nvSpPr>
          <p:spPr>
            <a:xfrm>
              <a:off x="-62670916" y="8965604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4" name="Ellipse 963">
              <a:extLst>
                <a:ext uri="{FF2B5EF4-FFF2-40B4-BE49-F238E27FC236}">
                  <a16:creationId xmlns:a16="http://schemas.microsoft.com/office/drawing/2014/main" id="{C6B108F4-F5E4-F715-4551-844A148205CB}"/>
                </a:ext>
              </a:extLst>
            </p:cNvPr>
            <p:cNvSpPr/>
            <p:nvPr/>
          </p:nvSpPr>
          <p:spPr>
            <a:xfrm>
              <a:off x="-61737962" y="8157670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5" name="Ellipse 964">
              <a:extLst>
                <a:ext uri="{FF2B5EF4-FFF2-40B4-BE49-F238E27FC236}">
                  <a16:creationId xmlns:a16="http://schemas.microsoft.com/office/drawing/2014/main" id="{5050B9D1-6EE1-C649-1409-0827F1B1F70E}"/>
                </a:ext>
              </a:extLst>
            </p:cNvPr>
            <p:cNvSpPr/>
            <p:nvPr/>
          </p:nvSpPr>
          <p:spPr>
            <a:xfrm>
              <a:off x="-60727591" y="6407429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6" name="Ellipse 965">
              <a:extLst>
                <a:ext uri="{FF2B5EF4-FFF2-40B4-BE49-F238E27FC236}">
                  <a16:creationId xmlns:a16="http://schemas.microsoft.com/office/drawing/2014/main" id="{0A301719-CAFF-7B16-4DE9-21605055D5F6}"/>
                </a:ext>
              </a:extLst>
            </p:cNvPr>
            <p:cNvSpPr/>
            <p:nvPr/>
          </p:nvSpPr>
          <p:spPr>
            <a:xfrm>
              <a:off x="-62048839" y="7888278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7" name="Ellipse 966">
              <a:extLst>
                <a:ext uri="{FF2B5EF4-FFF2-40B4-BE49-F238E27FC236}">
                  <a16:creationId xmlns:a16="http://schemas.microsoft.com/office/drawing/2014/main" id="{81571B98-102B-1161-A0C4-2CFEDB3B72B7}"/>
                </a:ext>
              </a:extLst>
            </p:cNvPr>
            <p:cNvSpPr/>
            <p:nvPr/>
          </p:nvSpPr>
          <p:spPr>
            <a:xfrm>
              <a:off x="-61815862" y="6676821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8" name="Ellipse 967">
              <a:extLst>
                <a:ext uri="{FF2B5EF4-FFF2-40B4-BE49-F238E27FC236}">
                  <a16:creationId xmlns:a16="http://schemas.microsoft.com/office/drawing/2014/main" id="{349C91C7-1451-79BD-9DF0-39A6226ED736}"/>
                </a:ext>
              </a:extLst>
            </p:cNvPr>
            <p:cNvSpPr/>
            <p:nvPr/>
          </p:nvSpPr>
          <p:spPr>
            <a:xfrm>
              <a:off x="-59561419" y="8965523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9" name="Ellipse 968">
              <a:extLst>
                <a:ext uri="{FF2B5EF4-FFF2-40B4-BE49-F238E27FC236}">
                  <a16:creationId xmlns:a16="http://schemas.microsoft.com/office/drawing/2014/main" id="{4E2F68A5-BE57-749B-8D8E-7D7063E57F87}"/>
                </a:ext>
              </a:extLst>
            </p:cNvPr>
            <p:cNvSpPr/>
            <p:nvPr/>
          </p:nvSpPr>
          <p:spPr>
            <a:xfrm>
              <a:off x="-59561419" y="7888278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0" name="Ellipse 969">
              <a:extLst>
                <a:ext uri="{FF2B5EF4-FFF2-40B4-BE49-F238E27FC236}">
                  <a16:creationId xmlns:a16="http://schemas.microsoft.com/office/drawing/2014/main" id="{2C869078-E9A9-6D53-1249-9B47B4D538CF}"/>
                </a:ext>
              </a:extLst>
            </p:cNvPr>
            <p:cNvSpPr/>
            <p:nvPr/>
          </p:nvSpPr>
          <p:spPr>
            <a:xfrm>
              <a:off x="-58395167" y="8561838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1" name="Ellipse 970">
              <a:extLst>
                <a:ext uri="{FF2B5EF4-FFF2-40B4-BE49-F238E27FC236}">
                  <a16:creationId xmlns:a16="http://schemas.microsoft.com/office/drawing/2014/main" id="{458BCF64-351E-B8EC-E4E9-37BEA30728FC}"/>
                </a:ext>
              </a:extLst>
            </p:cNvPr>
            <p:cNvSpPr/>
            <p:nvPr/>
          </p:nvSpPr>
          <p:spPr>
            <a:xfrm>
              <a:off x="-62048758" y="8965523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2" name="Ellipse 971">
              <a:extLst>
                <a:ext uri="{FF2B5EF4-FFF2-40B4-BE49-F238E27FC236}">
                  <a16:creationId xmlns:a16="http://schemas.microsoft.com/office/drawing/2014/main" id="{2C68E3BD-B84B-9751-40ED-CE317151B240}"/>
                </a:ext>
              </a:extLst>
            </p:cNvPr>
            <p:cNvSpPr/>
            <p:nvPr/>
          </p:nvSpPr>
          <p:spPr>
            <a:xfrm>
              <a:off x="-60649610" y="600342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3" name="Ellipse 972">
              <a:extLst>
                <a:ext uri="{FF2B5EF4-FFF2-40B4-BE49-F238E27FC236}">
                  <a16:creationId xmlns:a16="http://schemas.microsoft.com/office/drawing/2014/main" id="{9446D4B9-F199-3996-2D4C-25B67DD3DF5D}"/>
                </a:ext>
              </a:extLst>
            </p:cNvPr>
            <p:cNvSpPr/>
            <p:nvPr/>
          </p:nvSpPr>
          <p:spPr>
            <a:xfrm>
              <a:off x="-58395247" y="5599817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4" name="Ellipse 973">
              <a:extLst>
                <a:ext uri="{FF2B5EF4-FFF2-40B4-BE49-F238E27FC236}">
                  <a16:creationId xmlns:a16="http://schemas.microsoft.com/office/drawing/2014/main" id="{9C7F3D4A-1042-FD7A-D7D7-CE249283A858}"/>
                </a:ext>
              </a:extLst>
            </p:cNvPr>
            <p:cNvSpPr/>
            <p:nvPr/>
          </p:nvSpPr>
          <p:spPr>
            <a:xfrm>
              <a:off x="-59250461" y="519581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5" name="Ellipse 974">
              <a:extLst>
                <a:ext uri="{FF2B5EF4-FFF2-40B4-BE49-F238E27FC236}">
                  <a16:creationId xmlns:a16="http://schemas.microsoft.com/office/drawing/2014/main" id="{D6CE156D-14DE-A75C-C80A-40632EC6F4B8}"/>
                </a:ext>
              </a:extLst>
            </p:cNvPr>
            <p:cNvSpPr/>
            <p:nvPr/>
          </p:nvSpPr>
          <p:spPr>
            <a:xfrm>
              <a:off x="-59250461" y="600342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6" name="Ellipse 975">
              <a:extLst>
                <a:ext uri="{FF2B5EF4-FFF2-40B4-BE49-F238E27FC236}">
                  <a16:creationId xmlns:a16="http://schemas.microsoft.com/office/drawing/2014/main" id="{1873C790-1253-46F3-2801-FF3A272EADCC}"/>
                </a:ext>
              </a:extLst>
            </p:cNvPr>
            <p:cNvSpPr/>
            <p:nvPr/>
          </p:nvSpPr>
          <p:spPr>
            <a:xfrm>
              <a:off x="-62048758" y="600342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7" name="Ellipse 976">
              <a:extLst>
                <a:ext uri="{FF2B5EF4-FFF2-40B4-BE49-F238E27FC236}">
                  <a16:creationId xmlns:a16="http://schemas.microsoft.com/office/drawing/2014/main" id="{BEB88552-6B0D-FE8A-1ED7-976C55F7193A}"/>
                </a:ext>
              </a:extLst>
            </p:cNvPr>
            <p:cNvSpPr/>
            <p:nvPr/>
          </p:nvSpPr>
          <p:spPr>
            <a:xfrm>
              <a:off x="-59250461" y="7080667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8" name="Ellipse 977">
              <a:extLst>
                <a:ext uri="{FF2B5EF4-FFF2-40B4-BE49-F238E27FC236}">
                  <a16:creationId xmlns:a16="http://schemas.microsoft.com/office/drawing/2014/main" id="{B9B41BA6-0C5A-29DE-5993-B3995977FFAE}"/>
                </a:ext>
              </a:extLst>
            </p:cNvPr>
            <p:cNvSpPr/>
            <p:nvPr/>
          </p:nvSpPr>
          <p:spPr>
            <a:xfrm>
              <a:off x="-61815782" y="7484674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9" name="Ellipse 978">
              <a:extLst>
                <a:ext uri="{FF2B5EF4-FFF2-40B4-BE49-F238E27FC236}">
                  <a16:creationId xmlns:a16="http://schemas.microsoft.com/office/drawing/2014/main" id="{43EA99D9-0E34-1FB6-496A-DB7CC8BD0F1B}"/>
                </a:ext>
              </a:extLst>
            </p:cNvPr>
            <p:cNvSpPr/>
            <p:nvPr/>
          </p:nvSpPr>
          <p:spPr>
            <a:xfrm>
              <a:off x="-62048758" y="7080667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0" name="Ellipse 979">
              <a:extLst>
                <a:ext uri="{FF2B5EF4-FFF2-40B4-BE49-F238E27FC236}">
                  <a16:creationId xmlns:a16="http://schemas.microsoft.com/office/drawing/2014/main" id="{21FA9093-EF3B-9BF0-2D27-EBC0340BD9FB}"/>
                </a:ext>
              </a:extLst>
            </p:cNvPr>
            <p:cNvSpPr/>
            <p:nvPr/>
          </p:nvSpPr>
          <p:spPr>
            <a:xfrm>
              <a:off x="-60960568" y="519581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1" name="Ellipse 980">
              <a:extLst>
                <a:ext uri="{FF2B5EF4-FFF2-40B4-BE49-F238E27FC236}">
                  <a16:creationId xmlns:a16="http://schemas.microsoft.com/office/drawing/2014/main" id="{85CF97DA-A5BA-4075-13CD-D1BC28E6541C}"/>
                </a:ext>
              </a:extLst>
            </p:cNvPr>
            <p:cNvSpPr/>
            <p:nvPr/>
          </p:nvSpPr>
          <p:spPr>
            <a:xfrm>
              <a:off x="-60649610" y="519581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2" name="Ellipse 981">
              <a:extLst>
                <a:ext uri="{FF2B5EF4-FFF2-40B4-BE49-F238E27FC236}">
                  <a16:creationId xmlns:a16="http://schemas.microsoft.com/office/drawing/2014/main" id="{0767E8DA-EFC9-ADDE-C981-E34F5EAE4AB8}"/>
                </a:ext>
              </a:extLst>
            </p:cNvPr>
            <p:cNvSpPr/>
            <p:nvPr/>
          </p:nvSpPr>
          <p:spPr>
            <a:xfrm>
              <a:off x="-60960568" y="8965523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3" name="Ellipse 982">
              <a:extLst>
                <a:ext uri="{FF2B5EF4-FFF2-40B4-BE49-F238E27FC236}">
                  <a16:creationId xmlns:a16="http://schemas.microsoft.com/office/drawing/2014/main" id="{F3541657-DE8E-3AB5-EEE6-51DECD2C1EA9}"/>
                </a:ext>
              </a:extLst>
            </p:cNvPr>
            <p:cNvSpPr/>
            <p:nvPr/>
          </p:nvSpPr>
          <p:spPr>
            <a:xfrm>
              <a:off x="-61504824" y="936953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4" name="Ellipse 983">
              <a:extLst>
                <a:ext uri="{FF2B5EF4-FFF2-40B4-BE49-F238E27FC236}">
                  <a16:creationId xmlns:a16="http://schemas.microsoft.com/office/drawing/2014/main" id="{68166C15-92CD-FF3C-B359-BC661E39EDAB}"/>
                </a:ext>
              </a:extLst>
            </p:cNvPr>
            <p:cNvSpPr/>
            <p:nvPr/>
          </p:nvSpPr>
          <p:spPr>
            <a:xfrm>
              <a:off x="-59561419" y="519581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5" name="Ellipse 984">
              <a:extLst>
                <a:ext uri="{FF2B5EF4-FFF2-40B4-BE49-F238E27FC236}">
                  <a16:creationId xmlns:a16="http://schemas.microsoft.com/office/drawing/2014/main" id="{777860EB-A38D-67C6-20DA-EF3E1C070B06}"/>
                </a:ext>
              </a:extLst>
            </p:cNvPr>
            <p:cNvSpPr/>
            <p:nvPr/>
          </p:nvSpPr>
          <p:spPr>
            <a:xfrm>
              <a:off x="-60649610" y="8965523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6" name="Ellipse 985">
              <a:extLst>
                <a:ext uri="{FF2B5EF4-FFF2-40B4-BE49-F238E27FC236}">
                  <a16:creationId xmlns:a16="http://schemas.microsoft.com/office/drawing/2014/main" id="{F9AF3D5E-5053-19D8-9C2C-FACC57FD2F61}"/>
                </a:ext>
              </a:extLst>
            </p:cNvPr>
            <p:cNvSpPr/>
            <p:nvPr/>
          </p:nvSpPr>
          <p:spPr>
            <a:xfrm>
              <a:off x="-60649610" y="7080667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7" name="Ellipse 986">
              <a:extLst>
                <a:ext uri="{FF2B5EF4-FFF2-40B4-BE49-F238E27FC236}">
                  <a16:creationId xmlns:a16="http://schemas.microsoft.com/office/drawing/2014/main" id="{409A510C-473F-FE37-5447-FDA5EAD91718}"/>
                </a:ext>
              </a:extLst>
            </p:cNvPr>
            <p:cNvSpPr/>
            <p:nvPr/>
          </p:nvSpPr>
          <p:spPr>
            <a:xfrm>
              <a:off x="-59561419" y="600342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8" name="Ellipse 987">
              <a:extLst>
                <a:ext uri="{FF2B5EF4-FFF2-40B4-BE49-F238E27FC236}">
                  <a16:creationId xmlns:a16="http://schemas.microsoft.com/office/drawing/2014/main" id="{D89533CB-CEC0-3CDC-0467-CAB9C62E73E8}"/>
                </a:ext>
              </a:extLst>
            </p:cNvPr>
            <p:cNvSpPr/>
            <p:nvPr/>
          </p:nvSpPr>
          <p:spPr>
            <a:xfrm>
              <a:off x="-60649610" y="7888278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9" name="Ellipse 988">
              <a:extLst>
                <a:ext uri="{FF2B5EF4-FFF2-40B4-BE49-F238E27FC236}">
                  <a16:creationId xmlns:a16="http://schemas.microsoft.com/office/drawing/2014/main" id="{3A0BEE37-B711-7067-6F54-825F2383CD89}"/>
                </a:ext>
              </a:extLst>
            </p:cNvPr>
            <p:cNvSpPr/>
            <p:nvPr/>
          </p:nvSpPr>
          <p:spPr>
            <a:xfrm>
              <a:off x="-60416633" y="936945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0" name="Ellipse 989">
              <a:extLst>
                <a:ext uri="{FF2B5EF4-FFF2-40B4-BE49-F238E27FC236}">
                  <a16:creationId xmlns:a16="http://schemas.microsoft.com/office/drawing/2014/main" id="{41FE62B3-99FA-1D12-5777-755F7762A52F}"/>
                </a:ext>
              </a:extLst>
            </p:cNvPr>
            <p:cNvSpPr/>
            <p:nvPr/>
          </p:nvSpPr>
          <p:spPr>
            <a:xfrm>
              <a:off x="-61815782" y="5599817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1" name="Ellipse 990">
              <a:extLst>
                <a:ext uri="{FF2B5EF4-FFF2-40B4-BE49-F238E27FC236}">
                  <a16:creationId xmlns:a16="http://schemas.microsoft.com/office/drawing/2014/main" id="{7EB733A1-F867-77EC-0D6D-DF9155529B98}"/>
                </a:ext>
              </a:extLst>
            </p:cNvPr>
            <p:cNvSpPr/>
            <p:nvPr/>
          </p:nvSpPr>
          <p:spPr>
            <a:xfrm>
              <a:off x="-62048758" y="519581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2" name="Ellipse 991">
              <a:extLst>
                <a:ext uri="{FF2B5EF4-FFF2-40B4-BE49-F238E27FC236}">
                  <a16:creationId xmlns:a16="http://schemas.microsoft.com/office/drawing/2014/main" id="{C15E0FB0-FC5C-ECAC-2B48-8159C7ACF8E2}"/>
                </a:ext>
              </a:extLst>
            </p:cNvPr>
            <p:cNvSpPr/>
            <p:nvPr/>
          </p:nvSpPr>
          <p:spPr>
            <a:xfrm>
              <a:off x="-60960568" y="6003422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3" name="Ellipse 992">
              <a:extLst>
                <a:ext uri="{FF2B5EF4-FFF2-40B4-BE49-F238E27FC236}">
                  <a16:creationId xmlns:a16="http://schemas.microsoft.com/office/drawing/2014/main" id="{77FA3BA8-73EA-0265-E767-C5A7255568F2}"/>
                </a:ext>
              </a:extLst>
            </p:cNvPr>
            <p:cNvSpPr/>
            <p:nvPr/>
          </p:nvSpPr>
          <p:spPr>
            <a:xfrm>
              <a:off x="-61815782" y="936945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4" name="Ellipse 993">
              <a:extLst>
                <a:ext uri="{FF2B5EF4-FFF2-40B4-BE49-F238E27FC236}">
                  <a16:creationId xmlns:a16="http://schemas.microsoft.com/office/drawing/2014/main" id="{8DED554F-BCDD-72FC-AB2F-7878F4C36630}"/>
                </a:ext>
              </a:extLst>
            </p:cNvPr>
            <p:cNvSpPr/>
            <p:nvPr/>
          </p:nvSpPr>
          <p:spPr>
            <a:xfrm>
              <a:off x="-59250461" y="8965523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5" name="Ellipse 994">
              <a:extLst>
                <a:ext uri="{FF2B5EF4-FFF2-40B4-BE49-F238E27FC236}">
                  <a16:creationId xmlns:a16="http://schemas.microsoft.com/office/drawing/2014/main" id="{84791215-6406-DDBF-2C6C-235CFEAE2F07}"/>
                </a:ext>
              </a:extLst>
            </p:cNvPr>
            <p:cNvSpPr/>
            <p:nvPr/>
          </p:nvSpPr>
          <p:spPr>
            <a:xfrm>
              <a:off x="-62359716" y="519581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6" name="Ellipse 995">
              <a:extLst>
                <a:ext uri="{FF2B5EF4-FFF2-40B4-BE49-F238E27FC236}">
                  <a16:creationId xmlns:a16="http://schemas.microsoft.com/office/drawing/2014/main" id="{931F0350-5880-0CCC-18FE-6997D2754FD0}"/>
                </a:ext>
              </a:extLst>
            </p:cNvPr>
            <p:cNvSpPr/>
            <p:nvPr/>
          </p:nvSpPr>
          <p:spPr>
            <a:xfrm>
              <a:off x="-58395247" y="936953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7" name="Ellipse 996">
              <a:extLst>
                <a:ext uri="{FF2B5EF4-FFF2-40B4-BE49-F238E27FC236}">
                  <a16:creationId xmlns:a16="http://schemas.microsoft.com/office/drawing/2014/main" id="{4D83AFAE-B2A0-AECD-EE90-3EA747E2A88D}"/>
                </a:ext>
              </a:extLst>
            </p:cNvPr>
            <p:cNvSpPr/>
            <p:nvPr/>
          </p:nvSpPr>
          <p:spPr>
            <a:xfrm>
              <a:off x="-61815782" y="8561838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8" name="Ellipse 997">
              <a:extLst>
                <a:ext uri="{FF2B5EF4-FFF2-40B4-BE49-F238E27FC236}">
                  <a16:creationId xmlns:a16="http://schemas.microsoft.com/office/drawing/2014/main" id="{DA845F72-868D-E913-52CA-B4D7CEA6B50E}"/>
                </a:ext>
              </a:extLst>
            </p:cNvPr>
            <p:cNvSpPr/>
            <p:nvPr/>
          </p:nvSpPr>
          <p:spPr>
            <a:xfrm>
              <a:off x="-60960568" y="7080667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9" name="Ellipse 998">
              <a:extLst>
                <a:ext uri="{FF2B5EF4-FFF2-40B4-BE49-F238E27FC236}">
                  <a16:creationId xmlns:a16="http://schemas.microsoft.com/office/drawing/2014/main" id="{87D3C13C-C2DD-5A1F-EE7E-EBEDD1D39921}"/>
                </a:ext>
              </a:extLst>
            </p:cNvPr>
            <p:cNvSpPr/>
            <p:nvPr/>
          </p:nvSpPr>
          <p:spPr>
            <a:xfrm>
              <a:off x="-58706205" y="936945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0" name="Ellipse 999">
              <a:extLst>
                <a:ext uri="{FF2B5EF4-FFF2-40B4-BE49-F238E27FC236}">
                  <a16:creationId xmlns:a16="http://schemas.microsoft.com/office/drawing/2014/main" id="{2B917FD0-4939-880A-5F9C-E341B454F3A9}"/>
                </a:ext>
              </a:extLst>
            </p:cNvPr>
            <p:cNvSpPr/>
            <p:nvPr/>
          </p:nvSpPr>
          <p:spPr>
            <a:xfrm>
              <a:off x="-59794396" y="9369530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1" name="Ellipse 1000">
              <a:extLst>
                <a:ext uri="{FF2B5EF4-FFF2-40B4-BE49-F238E27FC236}">
                  <a16:creationId xmlns:a16="http://schemas.microsoft.com/office/drawing/2014/main" id="{12FFFCB1-E340-3145-1BB5-5082F58323E2}"/>
                </a:ext>
              </a:extLst>
            </p:cNvPr>
            <p:cNvSpPr/>
            <p:nvPr/>
          </p:nvSpPr>
          <p:spPr>
            <a:xfrm>
              <a:off x="-58162270" y="8965523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2" name="Ellipse 1001">
              <a:extLst>
                <a:ext uri="{FF2B5EF4-FFF2-40B4-BE49-F238E27FC236}">
                  <a16:creationId xmlns:a16="http://schemas.microsoft.com/office/drawing/2014/main" id="{9AC6C437-DC91-037C-E6E5-015F60BC1A63}"/>
                </a:ext>
              </a:extLst>
            </p:cNvPr>
            <p:cNvSpPr/>
            <p:nvPr/>
          </p:nvSpPr>
          <p:spPr>
            <a:xfrm>
              <a:off x="-59561419" y="7080667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3" name="Ellipse 1002">
              <a:extLst>
                <a:ext uri="{FF2B5EF4-FFF2-40B4-BE49-F238E27FC236}">
                  <a16:creationId xmlns:a16="http://schemas.microsoft.com/office/drawing/2014/main" id="{286089BF-00B9-6488-B40A-242C1CA3F704}"/>
                </a:ext>
              </a:extLst>
            </p:cNvPr>
            <p:cNvSpPr/>
            <p:nvPr/>
          </p:nvSpPr>
          <p:spPr>
            <a:xfrm>
              <a:off x="-58706285" y="5599737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4" name="Ellipse 1003">
              <a:extLst>
                <a:ext uri="{FF2B5EF4-FFF2-40B4-BE49-F238E27FC236}">
                  <a16:creationId xmlns:a16="http://schemas.microsoft.com/office/drawing/2014/main" id="{EB22AAB1-EA43-6CC7-826C-454CC5E05845}"/>
                </a:ext>
              </a:extLst>
            </p:cNvPr>
            <p:cNvSpPr/>
            <p:nvPr/>
          </p:nvSpPr>
          <p:spPr>
            <a:xfrm>
              <a:off x="-61504582" y="5599737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5" name="Ellipse 1004">
              <a:extLst>
                <a:ext uri="{FF2B5EF4-FFF2-40B4-BE49-F238E27FC236}">
                  <a16:creationId xmlns:a16="http://schemas.microsoft.com/office/drawing/2014/main" id="{6A9709B3-5513-9057-F014-9EB622E3B40D}"/>
                </a:ext>
              </a:extLst>
            </p:cNvPr>
            <p:cNvSpPr/>
            <p:nvPr/>
          </p:nvSpPr>
          <p:spPr>
            <a:xfrm>
              <a:off x="-60105434" y="9369369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6" name="Ellipse 1005">
              <a:extLst>
                <a:ext uri="{FF2B5EF4-FFF2-40B4-BE49-F238E27FC236}">
                  <a16:creationId xmlns:a16="http://schemas.microsoft.com/office/drawing/2014/main" id="{87D24F66-2FB2-39D2-995A-DE6F5C0C6DF0}"/>
                </a:ext>
              </a:extLst>
            </p:cNvPr>
            <p:cNvSpPr/>
            <p:nvPr/>
          </p:nvSpPr>
          <p:spPr>
            <a:xfrm>
              <a:off x="-60105434" y="5599737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7" name="Ellipse 1006">
              <a:extLst>
                <a:ext uri="{FF2B5EF4-FFF2-40B4-BE49-F238E27FC236}">
                  <a16:creationId xmlns:a16="http://schemas.microsoft.com/office/drawing/2014/main" id="{0384637C-F876-2343-A132-9B252D4A24DD}"/>
                </a:ext>
              </a:extLst>
            </p:cNvPr>
            <p:cNvSpPr/>
            <p:nvPr/>
          </p:nvSpPr>
          <p:spPr>
            <a:xfrm>
              <a:off x="-58706285" y="7484593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8" name="Ellipse 1007">
              <a:extLst>
                <a:ext uri="{FF2B5EF4-FFF2-40B4-BE49-F238E27FC236}">
                  <a16:creationId xmlns:a16="http://schemas.microsoft.com/office/drawing/2014/main" id="{BDCC956A-A756-480C-BA9F-1BC3E035B69B}"/>
                </a:ext>
              </a:extLst>
            </p:cNvPr>
            <p:cNvSpPr/>
            <p:nvPr/>
          </p:nvSpPr>
          <p:spPr>
            <a:xfrm>
              <a:off x="-61504582" y="7484593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9" name="Ellipse 1008">
              <a:extLst>
                <a:ext uri="{FF2B5EF4-FFF2-40B4-BE49-F238E27FC236}">
                  <a16:creationId xmlns:a16="http://schemas.microsoft.com/office/drawing/2014/main" id="{59E63CB9-A4B9-D382-8CB3-30DF32061A31}"/>
                </a:ext>
              </a:extLst>
            </p:cNvPr>
            <p:cNvSpPr/>
            <p:nvPr/>
          </p:nvSpPr>
          <p:spPr>
            <a:xfrm>
              <a:off x="-62359797" y="7080908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0" name="Ellipse 1009">
              <a:extLst>
                <a:ext uri="{FF2B5EF4-FFF2-40B4-BE49-F238E27FC236}">
                  <a16:creationId xmlns:a16="http://schemas.microsoft.com/office/drawing/2014/main" id="{4D6EE303-8A9C-5775-4130-5F974D3E9F5F}"/>
                </a:ext>
              </a:extLst>
            </p:cNvPr>
            <p:cNvSpPr/>
            <p:nvPr/>
          </p:nvSpPr>
          <p:spPr>
            <a:xfrm>
              <a:off x="-62359797" y="8965765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1" name="Ellipse 1010">
              <a:extLst>
                <a:ext uri="{FF2B5EF4-FFF2-40B4-BE49-F238E27FC236}">
                  <a16:creationId xmlns:a16="http://schemas.microsoft.com/office/drawing/2014/main" id="{A0C9D894-C210-AA93-187B-FA775640403B}"/>
                </a:ext>
              </a:extLst>
            </p:cNvPr>
            <p:cNvSpPr/>
            <p:nvPr/>
          </p:nvSpPr>
          <p:spPr>
            <a:xfrm>
              <a:off x="-60105434" y="7484593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045" name="Group 1044">
            <a:extLst>
              <a:ext uri="{FF2B5EF4-FFF2-40B4-BE49-F238E27FC236}">
                <a16:creationId xmlns:a16="http://schemas.microsoft.com/office/drawing/2014/main" id="{CC6444C9-10F9-6037-3C44-8185CB3AFE9C}"/>
              </a:ext>
            </a:extLst>
          </p:cNvPr>
          <p:cNvGrpSpPr/>
          <p:nvPr/>
        </p:nvGrpSpPr>
        <p:grpSpPr>
          <a:xfrm>
            <a:off x="5532120" y="2129139"/>
            <a:ext cx="1127760" cy="1127760"/>
            <a:chOff x="5532120" y="2129139"/>
            <a:chExt cx="1127760" cy="1127760"/>
          </a:xfrm>
        </p:grpSpPr>
        <p:grpSp>
          <p:nvGrpSpPr>
            <p:cNvPr id="1013" name="Graphique 385">
              <a:extLst>
                <a:ext uri="{FF2B5EF4-FFF2-40B4-BE49-F238E27FC236}">
                  <a16:creationId xmlns:a16="http://schemas.microsoft.com/office/drawing/2014/main" id="{80782802-2A13-09B6-0FEE-DF8BC1D87169}"/>
                </a:ext>
              </a:extLst>
            </p:cNvPr>
            <p:cNvGrpSpPr/>
            <p:nvPr/>
          </p:nvGrpSpPr>
          <p:grpSpPr>
            <a:xfrm>
              <a:off x="5532120" y="2129139"/>
              <a:ext cx="1127760" cy="1127760"/>
              <a:chOff x="-7433916" y="4253429"/>
              <a:chExt cx="1127760" cy="1127760"/>
            </a:xfrm>
          </p:grpSpPr>
          <p:sp>
            <p:nvSpPr>
              <p:cNvPr id="1015" name="Ellipse 1014">
                <a:extLst>
                  <a:ext uri="{FF2B5EF4-FFF2-40B4-BE49-F238E27FC236}">
                    <a16:creationId xmlns:a16="http://schemas.microsoft.com/office/drawing/2014/main" id="{9E7E534A-D894-2C22-8C17-75CA07FAA0C2}"/>
                  </a:ext>
                </a:extLst>
              </p:cNvPr>
              <p:cNvSpPr/>
              <p:nvPr/>
            </p:nvSpPr>
            <p:spPr>
              <a:xfrm>
                <a:off x="-7433916" y="4253429"/>
                <a:ext cx="1127760" cy="1127760"/>
              </a:xfrm>
              <a:prstGeom prst="ellipse">
                <a:avLst/>
              </a:prstGeom>
              <a:solidFill>
                <a:schemeClr val="tx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16" name="Ellipse 1015">
                <a:extLst>
                  <a:ext uri="{FF2B5EF4-FFF2-40B4-BE49-F238E27FC236}">
                    <a16:creationId xmlns:a16="http://schemas.microsoft.com/office/drawing/2014/main" id="{3B6802DA-1FA6-ECEC-955B-BE578BD216DB}"/>
                  </a:ext>
                </a:extLst>
              </p:cNvPr>
              <p:cNvSpPr/>
              <p:nvPr/>
            </p:nvSpPr>
            <p:spPr>
              <a:xfrm>
                <a:off x="-7361266" y="4326079"/>
                <a:ext cx="982460" cy="982460"/>
              </a:xfrm>
              <a:prstGeom prst="ellipse">
                <a:avLst/>
              </a:prstGeom>
              <a:solidFill>
                <a:schemeClr val="accent5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014" name="ZoneTexte 1013">
              <a:extLst>
                <a:ext uri="{FF2B5EF4-FFF2-40B4-BE49-F238E27FC236}">
                  <a16:creationId xmlns:a16="http://schemas.microsoft.com/office/drawing/2014/main" id="{05689F26-DE55-E2BC-BCF3-A3625900FD21}"/>
                </a:ext>
              </a:extLst>
            </p:cNvPr>
            <p:cNvSpPr txBox="1"/>
            <p:nvPr/>
          </p:nvSpPr>
          <p:spPr>
            <a:xfrm>
              <a:off x="5673449" y="2400632"/>
              <a:ext cx="845103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75</a:t>
              </a:r>
              <a:r>
                <a:rPr lang="fr-FR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%</a:t>
              </a:r>
            </a:p>
          </p:txBody>
        </p:sp>
      </p:grpSp>
      <p:grpSp>
        <p:nvGrpSpPr>
          <p:cNvPr id="1044" name="Group 1043">
            <a:extLst>
              <a:ext uri="{FF2B5EF4-FFF2-40B4-BE49-F238E27FC236}">
                <a16:creationId xmlns:a16="http://schemas.microsoft.com/office/drawing/2014/main" id="{918DBD7D-B3DC-8C4A-9FB9-96F6230371B1}"/>
              </a:ext>
            </a:extLst>
          </p:cNvPr>
          <p:cNvGrpSpPr/>
          <p:nvPr/>
        </p:nvGrpSpPr>
        <p:grpSpPr>
          <a:xfrm>
            <a:off x="4449925" y="3608338"/>
            <a:ext cx="886171" cy="886171"/>
            <a:chOff x="4449925" y="3608338"/>
            <a:chExt cx="886171" cy="886171"/>
          </a:xfrm>
        </p:grpSpPr>
        <p:grpSp>
          <p:nvGrpSpPr>
            <p:cNvPr id="1018" name="Graphique 385">
              <a:extLst>
                <a:ext uri="{FF2B5EF4-FFF2-40B4-BE49-F238E27FC236}">
                  <a16:creationId xmlns:a16="http://schemas.microsoft.com/office/drawing/2014/main" id="{161ECABA-27B6-F1B8-B9CE-6FADC6211468}"/>
                </a:ext>
              </a:extLst>
            </p:cNvPr>
            <p:cNvGrpSpPr/>
            <p:nvPr/>
          </p:nvGrpSpPr>
          <p:grpSpPr>
            <a:xfrm>
              <a:off x="4449925" y="3608338"/>
              <a:ext cx="886171" cy="886171"/>
              <a:chOff x="-6047335" y="4253429"/>
              <a:chExt cx="886171" cy="886171"/>
            </a:xfrm>
          </p:grpSpPr>
          <p:sp>
            <p:nvSpPr>
              <p:cNvPr id="1020" name="Ellipse 1019">
                <a:extLst>
                  <a:ext uri="{FF2B5EF4-FFF2-40B4-BE49-F238E27FC236}">
                    <a16:creationId xmlns:a16="http://schemas.microsoft.com/office/drawing/2014/main" id="{BA69A9E7-8DB5-8638-7301-048B0EC5A4AE}"/>
                  </a:ext>
                </a:extLst>
              </p:cNvPr>
              <p:cNvSpPr/>
              <p:nvPr/>
            </p:nvSpPr>
            <p:spPr>
              <a:xfrm>
                <a:off x="-6047335" y="4253429"/>
                <a:ext cx="886171" cy="886171"/>
              </a:xfrm>
              <a:prstGeom prst="ellipse">
                <a:avLst/>
              </a:prstGeom>
              <a:solidFill>
                <a:schemeClr val="tx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21" name="Ellipse 1020">
                <a:extLst>
                  <a:ext uri="{FF2B5EF4-FFF2-40B4-BE49-F238E27FC236}">
                    <a16:creationId xmlns:a16="http://schemas.microsoft.com/office/drawing/2014/main" id="{665ED7A4-A705-0D46-A135-435294097D76}"/>
                  </a:ext>
                </a:extLst>
              </p:cNvPr>
              <p:cNvSpPr/>
              <p:nvPr/>
            </p:nvSpPr>
            <p:spPr>
              <a:xfrm>
                <a:off x="-5958147" y="4342618"/>
                <a:ext cx="707794" cy="707794"/>
              </a:xfrm>
              <a:prstGeom prst="ellipse">
                <a:avLst/>
              </a:prstGeom>
              <a:solidFill>
                <a:schemeClr val="accent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019" name="ZoneTexte 1018">
              <a:extLst>
                <a:ext uri="{FF2B5EF4-FFF2-40B4-BE49-F238E27FC236}">
                  <a16:creationId xmlns:a16="http://schemas.microsoft.com/office/drawing/2014/main" id="{5B56AD1D-F8BF-DB86-EF57-DA6E8FC218FA}"/>
                </a:ext>
              </a:extLst>
            </p:cNvPr>
            <p:cNvSpPr txBox="1"/>
            <p:nvPr/>
          </p:nvSpPr>
          <p:spPr>
            <a:xfrm>
              <a:off x="4549006" y="3820591"/>
              <a:ext cx="68800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50</a:t>
              </a:r>
              <a:r>
                <a:rPr lang="fr-F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endParaRPr>
            </a:p>
          </p:txBody>
        </p:sp>
      </p:grpSp>
      <p:grpSp>
        <p:nvGrpSpPr>
          <p:cNvPr id="1046" name="Group 1045">
            <a:extLst>
              <a:ext uri="{FF2B5EF4-FFF2-40B4-BE49-F238E27FC236}">
                <a16:creationId xmlns:a16="http://schemas.microsoft.com/office/drawing/2014/main" id="{E702C087-CCAD-D44C-E953-091003AAB04E}"/>
              </a:ext>
            </a:extLst>
          </p:cNvPr>
          <p:cNvGrpSpPr/>
          <p:nvPr/>
        </p:nvGrpSpPr>
        <p:grpSpPr>
          <a:xfrm>
            <a:off x="6515100" y="4617944"/>
            <a:ext cx="642158" cy="642158"/>
            <a:chOff x="6515100" y="4617944"/>
            <a:chExt cx="642158" cy="642158"/>
          </a:xfrm>
        </p:grpSpPr>
        <p:grpSp>
          <p:nvGrpSpPr>
            <p:cNvPr id="1023" name="Graphique 385">
              <a:extLst>
                <a:ext uri="{FF2B5EF4-FFF2-40B4-BE49-F238E27FC236}">
                  <a16:creationId xmlns:a16="http://schemas.microsoft.com/office/drawing/2014/main" id="{71184462-2F1F-25D9-AEAF-E064141DB27E}"/>
                </a:ext>
              </a:extLst>
            </p:cNvPr>
            <p:cNvGrpSpPr/>
            <p:nvPr/>
          </p:nvGrpSpPr>
          <p:grpSpPr>
            <a:xfrm>
              <a:off x="6515100" y="4617944"/>
              <a:ext cx="642158" cy="642158"/>
              <a:chOff x="-4865283" y="4253429"/>
              <a:chExt cx="642158" cy="642158"/>
            </a:xfrm>
          </p:grpSpPr>
          <p:sp>
            <p:nvSpPr>
              <p:cNvPr id="1025" name="Ellipse 1024">
                <a:extLst>
                  <a:ext uri="{FF2B5EF4-FFF2-40B4-BE49-F238E27FC236}">
                    <a16:creationId xmlns:a16="http://schemas.microsoft.com/office/drawing/2014/main" id="{08A8CF87-9AFC-CE4B-C12E-C79FC4F9A0E7}"/>
                  </a:ext>
                </a:extLst>
              </p:cNvPr>
              <p:cNvSpPr/>
              <p:nvPr/>
            </p:nvSpPr>
            <p:spPr>
              <a:xfrm>
                <a:off x="-4865283" y="4253429"/>
                <a:ext cx="642158" cy="642158"/>
              </a:xfrm>
              <a:prstGeom prst="ellipse">
                <a:avLst/>
              </a:prstGeom>
              <a:solidFill>
                <a:schemeClr val="tx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26" name="Ellipse 1025">
                <a:extLst>
                  <a:ext uri="{FF2B5EF4-FFF2-40B4-BE49-F238E27FC236}">
                    <a16:creationId xmlns:a16="http://schemas.microsoft.com/office/drawing/2014/main" id="{CDF1D728-D3C2-52DD-55BB-D81C463AB61A}"/>
                  </a:ext>
                </a:extLst>
              </p:cNvPr>
              <p:cNvSpPr/>
              <p:nvPr/>
            </p:nvSpPr>
            <p:spPr>
              <a:xfrm>
                <a:off x="-4776008" y="4342704"/>
                <a:ext cx="463607" cy="463607"/>
              </a:xfrm>
              <a:prstGeom prst="ellipse">
                <a:avLst/>
              </a:prstGeom>
              <a:solidFill>
                <a:schemeClr val="accent1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024" name="ZoneTexte 1023">
              <a:extLst>
                <a:ext uri="{FF2B5EF4-FFF2-40B4-BE49-F238E27FC236}">
                  <a16:creationId xmlns:a16="http://schemas.microsoft.com/office/drawing/2014/main" id="{BC0B1B61-C0DE-217A-6107-AF3512A8899C}"/>
                </a:ext>
              </a:extLst>
            </p:cNvPr>
            <p:cNvSpPr txBox="1"/>
            <p:nvPr/>
          </p:nvSpPr>
          <p:spPr>
            <a:xfrm>
              <a:off x="6569920" y="4769746"/>
              <a:ext cx="532518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Helvetica" pitchFamily="2" charset="0"/>
                </a:rPr>
                <a:t>20</a:t>
              </a:r>
              <a:r>
                <a:rPr lang="fr-FR" sz="1050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sp>
        <p:nvSpPr>
          <p:cNvPr id="1027" name="Forme libre 1026">
            <a:extLst>
              <a:ext uri="{FF2B5EF4-FFF2-40B4-BE49-F238E27FC236}">
                <a16:creationId xmlns:a16="http://schemas.microsoft.com/office/drawing/2014/main" id="{4570A4A8-540B-F8CF-A7BD-F1C8CBA52CA0}"/>
              </a:ext>
            </a:extLst>
          </p:cNvPr>
          <p:cNvSpPr/>
          <p:nvPr/>
        </p:nvSpPr>
        <p:spPr>
          <a:xfrm>
            <a:off x="8757291" y="1990383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5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1028" name="Group 46">
            <a:extLst>
              <a:ext uri="{FF2B5EF4-FFF2-40B4-BE49-F238E27FC236}">
                <a16:creationId xmlns:a16="http://schemas.microsoft.com/office/drawing/2014/main" id="{D903E2F8-02E8-4C73-7CB1-2FC64A73CCB5}"/>
              </a:ext>
            </a:extLst>
          </p:cNvPr>
          <p:cNvGrpSpPr/>
          <p:nvPr/>
        </p:nvGrpSpPr>
        <p:grpSpPr>
          <a:xfrm>
            <a:off x="9324156" y="2072330"/>
            <a:ext cx="1691640" cy="1013154"/>
            <a:chOff x="9636390" y="4480994"/>
            <a:chExt cx="1691640" cy="1013154"/>
          </a:xfrm>
        </p:grpSpPr>
        <p:sp>
          <p:nvSpPr>
            <p:cNvPr id="1029" name="TextBox 36">
              <a:extLst>
                <a:ext uri="{FF2B5EF4-FFF2-40B4-BE49-F238E27FC236}">
                  <a16:creationId xmlns:a16="http://schemas.microsoft.com/office/drawing/2014/main" id="{FCEFE327-AC55-A9B6-3491-80214FA866BB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030" name="TextBox 37">
              <a:extLst>
                <a:ext uri="{FF2B5EF4-FFF2-40B4-BE49-F238E27FC236}">
                  <a16:creationId xmlns:a16="http://schemas.microsoft.com/office/drawing/2014/main" id="{43A2E86F-DEBE-73D0-F43F-891545358D55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1031" name="Forme libre 1030">
            <a:extLst>
              <a:ext uri="{FF2B5EF4-FFF2-40B4-BE49-F238E27FC236}">
                <a16:creationId xmlns:a16="http://schemas.microsoft.com/office/drawing/2014/main" id="{AB08897D-9FC1-53AF-A44B-F1D6C9076A78}"/>
              </a:ext>
            </a:extLst>
          </p:cNvPr>
          <p:cNvSpPr/>
          <p:nvPr/>
        </p:nvSpPr>
        <p:spPr>
          <a:xfrm>
            <a:off x="8757291" y="3573856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1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1032" name="Group 46">
            <a:extLst>
              <a:ext uri="{FF2B5EF4-FFF2-40B4-BE49-F238E27FC236}">
                <a16:creationId xmlns:a16="http://schemas.microsoft.com/office/drawing/2014/main" id="{578BC75C-DE03-15BF-27D8-7C5D8953EFB9}"/>
              </a:ext>
            </a:extLst>
          </p:cNvPr>
          <p:cNvGrpSpPr/>
          <p:nvPr/>
        </p:nvGrpSpPr>
        <p:grpSpPr>
          <a:xfrm>
            <a:off x="9324156" y="3655803"/>
            <a:ext cx="1691640" cy="1013154"/>
            <a:chOff x="9636390" y="4480994"/>
            <a:chExt cx="1691640" cy="1013154"/>
          </a:xfrm>
        </p:grpSpPr>
        <p:sp>
          <p:nvSpPr>
            <p:cNvPr id="1033" name="TextBox 36">
              <a:extLst>
                <a:ext uri="{FF2B5EF4-FFF2-40B4-BE49-F238E27FC236}">
                  <a16:creationId xmlns:a16="http://schemas.microsoft.com/office/drawing/2014/main" id="{70D24881-AD70-E6F3-A03F-31EE59957584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034" name="TextBox 37">
              <a:extLst>
                <a:ext uri="{FF2B5EF4-FFF2-40B4-BE49-F238E27FC236}">
                  <a16:creationId xmlns:a16="http://schemas.microsoft.com/office/drawing/2014/main" id="{05C4F498-8492-094D-9330-4876829E4E15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1035" name="Forme libre 1034">
            <a:extLst>
              <a:ext uri="{FF2B5EF4-FFF2-40B4-BE49-F238E27FC236}">
                <a16:creationId xmlns:a16="http://schemas.microsoft.com/office/drawing/2014/main" id="{AEE5C152-2128-3B99-5FCF-8744F27B65F7}"/>
              </a:ext>
            </a:extLst>
          </p:cNvPr>
          <p:cNvSpPr/>
          <p:nvPr/>
        </p:nvSpPr>
        <p:spPr>
          <a:xfrm>
            <a:off x="1040647" y="3573856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2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1036" name="Group 46">
            <a:extLst>
              <a:ext uri="{FF2B5EF4-FFF2-40B4-BE49-F238E27FC236}">
                <a16:creationId xmlns:a16="http://schemas.microsoft.com/office/drawing/2014/main" id="{B2AA0EDD-3DE2-2B99-2D03-BB4162FEDD27}"/>
              </a:ext>
            </a:extLst>
          </p:cNvPr>
          <p:cNvGrpSpPr/>
          <p:nvPr/>
        </p:nvGrpSpPr>
        <p:grpSpPr>
          <a:xfrm>
            <a:off x="1607512" y="3655803"/>
            <a:ext cx="1691640" cy="1013154"/>
            <a:chOff x="9636390" y="4480994"/>
            <a:chExt cx="1691640" cy="1013154"/>
          </a:xfrm>
        </p:grpSpPr>
        <p:sp>
          <p:nvSpPr>
            <p:cNvPr id="1037" name="TextBox 36">
              <a:extLst>
                <a:ext uri="{FF2B5EF4-FFF2-40B4-BE49-F238E27FC236}">
                  <a16:creationId xmlns:a16="http://schemas.microsoft.com/office/drawing/2014/main" id="{A21CC549-9F5E-49EB-5DBB-8279F651946D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038" name="TextBox 37">
              <a:extLst>
                <a:ext uri="{FF2B5EF4-FFF2-40B4-BE49-F238E27FC236}">
                  <a16:creationId xmlns:a16="http://schemas.microsoft.com/office/drawing/2014/main" id="{ED69F199-939A-17F6-0ABF-16B93360B41D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1012" name="Group 1011">
            <a:extLst>
              <a:ext uri="{FF2B5EF4-FFF2-40B4-BE49-F238E27FC236}">
                <a16:creationId xmlns:a16="http://schemas.microsoft.com/office/drawing/2014/main" id="{F02B502A-9639-C485-E447-071848CD69C0}"/>
              </a:ext>
            </a:extLst>
          </p:cNvPr>
          <p:cNvGrpSpPr/>
          <p:nvPr/>
        </p:nvGrpSpPr>
        <p:grpSpPr>
          <a:xfrm>
            <a:off x="2954361" y="2314921"/>
            <a:ext cx="1770957" cy="2228158"/>
            <a:chOff x="3550366" y="1589380"/>
            <a:chExt cx="1770957" cy="2228158"/>
          </a:xfrm>
        </p:grpSpPr>
        <p:sp>
          <p:nvSpPr>
            <p:cNvPr id="1017" name="Arc 1016">
              <a:extLst>
                <a:ext uri="{FF2B5EF4-FFF2-40B4-BE49-F238E27FC236}">
                  <a16:creationId xmlns:a16="http://schemas.microsoft.com/office/drawing/2014/main" id="{1D735E29-BFAB-D278-974A-4F9D782E8BA5}"/>
                </a:ext>
              </a:extLst>
            </p:cNvPr>
            <p:cNvSpPr/>
            <p:nvPr/>
          </p:nvSpPr>
          <p:spPr>
            <a:xfrm>
              <a:off x="3550366" y="2046581"/>
              <a:ext cx="1770957" cy="1770957"/>
            </a:xfrm>
            <a:prstGeom prst="arc">
              <a:avLst/>
            </a:prstGeom>
            <a:noFill/>
            <a:ln w="25400">
              <a:solidFill>
                <a:schemeClr val="accent4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022" name="Graphique 546" descr="Airplane avec un remplissage uni">
              <a:extLst>
                <a:ext uri="{FF2B5EF4-FFF2-40B4-BE49-F238E27FC236}">
                  <a16:creationId xmlns:a16="http://schemas.microsoft.com/office/drawing/2014/main" id="{D00A3AC6-2084-B965-8B48-03C37630F6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11640">
              <a:off x="3585058" y="1589380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06153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9523</TotalTime>
  <Words>194</Words>
  <Application>Microsoft Office PowerPoint</Application>
  <PresentationFormat>Widescreen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Egypt Dotted Map Infographic – Slide Template</vt:lpstr>
      <vt:lpstr>Egypt Dotted Map Infographic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Egypt Dotted Map Infographic</dc:title>
  <dc:creator>PresentationGO.com</dc:creator>
  <dc:description>© Copyright PresentationGO.com - Do not distribute or sale without written permission.</dc:description>
  <cp:lastModifiedBy>Christophe Barroche</cp:lastModifiedBy>
  <cp:revision>58</cp:revision>
  <dcterms:created xsi:type="dcterms:W3CDTF">2014-11-26T05:14:11Z</dcterms:created>
  <dcterms:modified xsi:type="dcterms:W3CDTF">2026-01-13T17:01:21Z</dcterms:modified>
  <cp:category>Maps &amp; Flags</cp:category>
</cp:coreProperties>
</file>