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95" r:id="rId4"/>
    <p:sldId id="40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1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465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1C9D1-C8D8-F6E8-1822-A532DCBDD0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5AB52B-D9D2-4EDB-AA24-01C78D3EBD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4B09AB-7F82-33E6-9465-41879749C4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FC03F5-D3FD-96A0-8E9C-BAF6ECB69E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0690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Algeria Dotted Map Infographic – Slide Template</a:t>
            </a: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97BEC68A-33D6-17E9-0733-5E752E92B6B6}"/>
              </a:ext>
            </a:extLst>
          </p:cNvPr>
          <p:cNvGrpSpPr/>
          <p:nvPr/>
        </p:nvGrpSpPr>
        <p:grpSpPr>
          <a:xfrm>
            <a:off x="3537203" y="1156930"/>
            <a:ext cx="4712700" cy="4790324"/>
            <a:chOff x="-11080777" y="-2359404"/>
            <a:chExt cx="4712700" cy="4790324"/>
          </a:xfrm>
          <a:solidFill>
            <a:schemeClr val="bg1">
              <a:lumMod val="50000"/>
            </a:schemeClr>
          </a:solidFill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DCACD3BD-1B5F-CA73-B986-142FD7F4ABEA}"/>
                </a:ext>
              </a:extLst>
            </p:cNvPr>
            <p:cNvSpPr/>
            <p:nvPr/>
          </p:nvSpPr>
          <p:spPr>
            <a:xfrm>
              <a:off x="-9018869" y="-44723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FDE1B8C4-B4EC-1552-CD58-DF1A0D9A6622}"/>
                </a:ext>
              </a:extLst>
            </p:cNvPr>
            <p:cNvSpPr/>
            <p:nvPr/>
          </p:nvSpPr>
          <p:spPr>
            <a:xfrm>
              <a:off x="-8503614" y="44520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EE1B8AA1-C24A-4F51-6B70-B268F01C1A63}"/>
                </a:ext>
              </a:extLst>
            </p:cNvPr>
            <p:cNvSpPr/>
            <p:nvPr/>
          </p:nvSpPr>
          <p:spPr>
            <a:xfrm>
              <a:off x="-8429822" y="-95702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808733D1-50A3-C3C3-6596-7336DDEB1941}"/>
                </a:ext>
              </a:extLst>
            </p:cNvPr>
            <p:cNvSpPr/>
            <p:nvPr/>
          </p:nvSpPr>
          <p:spPr>
            <a:xfrm>
              <a:off x="-8356352" y="-82973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696732D0-6872-74D1-A47D-71CCE4A6729F}"/>
                </a:ext>
              </a:extLst>
            </p:cNvPr>
            <p:cNvSpPr/>
            <p:nvPr/>
          </p:nvSpPr>
          <p:spPr>
            <a:xfrm>
              <a:off x="-10197286" y="-44715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31757AE5-BA82-6A1D-145A-D843D04A7178}"/>
                </a:ext>
              </a:extLst>
            </p:cNvPr>
            <p:cNvSpPr/>
            <p:nvPr/>
          </p:nvSpPr>
          <p:spPr>
            <a:xfrm>
              <a:off x="-9166373" y="-44715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A37670C0-F661-C61F-DF08-11285C18A6B7}"/>
                </a:ext>
              </a:extLst>
            </p:cNvPr>
            <p:cNvSpPr/>
            <p:nvPr/>
          </p:nvSpPr>
          <p:spPr>
            <a:xfrm>
              <a:off x="-10197206" y="-19218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C052D7F2-ABC6-F613-65F0-405FA18B0476}"/>
                </a:ext>
              </a:extLst>
            </p:cNvPr>
            <p:cNvSpPr/>
            <p:nvPr/>
          </p:nvSpPr>
          <p:spPr>
            <a:xfrm>
              <a:off x="-10049944" y="-19226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70CC001D-D3C1-BBDE-CF95-33265841DB83}"/>
                </a:ext>
              </a:extLst>
            </p:cNvPr>
            <p:cNvSpPr/>
            <p:nvPr/>
          </p:nvSpPr>
          <p:spPr>
            <a:xfrm>
              <a:off x="-9166292" y="-19226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5BE700C2-FD4F-E996-938C-A08BE8E8B382}"/>
                </a:ext>
              </a:extLst>
            </p:cNvPr>
            <p:cNvSpPr/>
            <p:nvPr/>
          </p:nvSpPr>
          <p:spPr>
            <a:xfrm>
              <a:off x="-8356191" y="19023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8CC8561C-7D6C-8798-809B-56A0FC8E12D5}"/>
                </a:ext>
              </a:extLst>
            </p:cNvPr>
            <p:cNvSpPr/>
            <p:nvPr/>
          </p:nvSpPr>
          <p:spPr>
            <a:xfrm>
              <a:off x="-7767144" y="19023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7BBD8133-56C6-D6CD-6CDC-A3C6E3A5A27A}"/>
                </a:ext>
              </a:extLst>
            </p:cNvPr>
            <p:cNvSpPr/>
            <p:nvPr/>
          </p:nvSpPr>
          <p:spPr>
            <a:xfrm>
              <a:off x="-7472539" y="19015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4488EF82-951B-88F4-7865-98C36566FE57}"/>
                </a:ext>
              </a:extLst>
            </p:cNvPr>
            <p:cNvSpPr/>
            <p:nvPr/>
          </p:nvSpPr>
          <p:spPr>
            <a:xfrm>
              <a:off x="-7325278" y="19015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39A3B38B-811A-490B-9476-741D6F10BAD1}"/>
                </a:ext>
              </a:extLst>
            </p:cNvPr>
            <p:cNvSpPr/>
            <p:nvPr/>
          </p:nvSpPr>
          <p:spPr>
            <a:xfrm>
              <a:off x="-7767144" y="-184938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2A4F3457-F996-51CC-DA74-DBA0354D7085}"/>
                </a:ext>
              </a:extLst>
            </p:cNvPr>
            <p:cNvSpPr/>
            <p:nvPr/>
          </p:nvSpPr>
          <p:spPr>
            <a:xfrm>
              <a:off x="-8356110" y="44512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70256D33-7281-C00D-6EF4-9B60CA9DA6D6}"/>
                </a:ext>
              </a:extLst>
            </p:cNvPr>
            <p:cNvSpPr/>
            <p:nvPr/>
          </p:nvSpPr>
          <p:spPr>
            <a:xfrm>
              <a:off x="-7325197" y="44512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8C66C06B-B70A-B1AC-79C8-574B97988AFB}"/>
                </a:ext>
              </a:extLst>
            </p:cNvPr>
            <p:cNvSpPr/>
            <p:nvPr/>
          </p:nvSpPr>
          <p:spPr>
            <a:xfrm>
              <a:off x="-9166131" y="82770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284A1B73-1A4D-D545-BECC-3304F975C9ED}"/>
                </a:ext>
              </a:extLst>
            </p:cNvPr>
            <p:cNvSpPr/>
            <p:nvPr/>
          </p:nvSpPr>
          <p:spPr>
            <a:xfrm>
              <a:off x="-7767144" y="-210459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E2233C34-FF20-F79C-BEAB-847AD36689F7}"/>
                </a:ext>
              </a:extLst>
            </p:cNvPr>
            <p:cNvSpPr/>
            <p:nvPr/>
          </p:nvSpPr>
          <p:spPr>
            <a:xfrm>
              <a:off x="-7987875" y="159261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A955039D-E93B-8F30-6260-3234F027B820}"/>
                </a:ext>
              </a:extLst>
            </p:cNvPr>
            <p:cNvSpPr/>
            <p:nvPr/>
          </p:nvSpPr>
          <p:spPr>
            <a:xfrm>
              <a:off x="-9018950" y="159261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2E112BFF-5590-BD5D-A1F8-FFD80BE1E9E6}"/>
                </a:ext>
              </a:extLst>
            </p:cNvPr>
            <p:cNvSpPr/>
            <p:nvPr/>
          </p:nvSpPr>
          <p:spPr>
            <a:xfrm>
              <a:off x="-7398828" y="-223179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8AF086A9-7AEB-338F-4DA6-1CF72D741490}"/>
                </a:ext>
              </a:extLst>
            </p:cNvPr>
            <p:cNvSpPr/>
            <p:nvPr/>
          </p:nvSpPr>
          <p:spPr>
            <a:xfrm>
              <a:off x="-6736069" y="146516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189A0BD6-C1CD-85FD-DA47-985309CCDE35}"/>
                </a:ext>
              </a:extLst>
            </p:cNvPr>
            <p:cNvSpPr/>
            <p:nvPr/>
          </p:nvSpPr>
          <p:spPr>
            <a:xfrm>
              <a:off x="-7030593" y="146516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10B9D6DB-B992-8997-0EDF-38E7ACD29C83}"/>
                </a:ext>
              </a:extLst>
            </p:cNvPr>
            <p:cNvSpPr/>
            <p:nvPr/>
          </p:nvSpPr>
          <p:spPr>
            <a:xfrm>
              <a:off x="-9092661" y="-210451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67AF480B-8172-5E6E-D57B-DA9549C1D005}"/>
                </a:ext>
              </a:extLst>
            </p:cNvPr>
            <p:cNvSpPr/>
            <p:nvPr/>
          </p:nvSpPr>
          <p:spPr>
            <a:xfrm>
              <a:off x="-7767144" y="146516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8020A5B1-8884-3A78-5494-8252EA2A7BEB}"/>
                </a:ext>
              </a:extLst>
            </p:cNvPr>
            <p:cNvSpPr/>
            <p:nvPr/>
          </p:nvSpPr>
          <p:spPr>
            <a:xfrm>
              <a:off x="-8798057" y="-210443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B9BD1BCB-4D9E-8FD3-051C-97A2D29AFB28}"/>
                </a:ext>
              </a:extLst>
            </p:cNvPr>
            <p:cNvSpPr/>
            <p:nvPr/>
          </p:nvSpPr>
          <p:spPr>
            <a:xfrm>
              <a:off x="-8061587" y="146516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9909A229-C2A1-5239-4B5C-359C32A3BB5D}"/>
                </a:ext>
              </a:extLst>
            </p:cNvPr>
            <p:cNvSpPr/>
            <p:nvPr/>
          </p:nvSpPr>
          <p:spPr>
            <a:xfrm>
              <a:off x="-9092661" y="146516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A9451F19-62D5-8869-956F-D839C4EEFD8A}"/>
                </a:ext>
              </a:extLst>
            </p:cNvPr>
            <p:cNvSpPr/>
            <p:nvPr/>
          </p:nvSpPr>
          <p:spPr>
            <a:xfrm>
              <a:off x="-9387104" y="146500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Forme libre 32">
              <a:extLst>
                <a:ext uri="{FF2B5EF4-FFF2-40B4-BE49-F238E27FC236}">
                  <a16:creationId xmlns:a16="http://schemas.microsoft.com/office/drawing/2014/main" id="{D712B5EE-3BE3-7564-A62E-98860BF48347}"/>
                </a:ext>
              </a:extLst>
            </p:cNvPr>
            <p:cNvSpPr/>
            <p:nvPr/>
          </p:nvSpPr>
          <p:spPr>
            <a:xfrm>
              <a:off x="-6736865" y="1209975"/>
              <a:ext cx="75276" cy="74352"/>
            </a:xfrm>
            <a:custGeom>
              <a:avLst/>
              <a:gdLst>
                <a:gd name="csX0" fmla="*/ 10545 w 75276"/>
                <a:gd name="csY0" fmla="*/ 62576 h 74352"/>
                <a:gd name="csX1" fmla="*/ 62263 w 75276"/>
                <a:gd name="csY1" fmla="*/ 9326 h 74352"/>
                <a:gd name="csX2" fmla="*/ 10545 w 75276"/>
                <a:gd name="csY2" fmla="*/ 62576 h 743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5276" h="74352">
                  <a:moveTo>
                    <a:pt x="10545" y="62576"/>
                  </a:moveTo>
                  <a:cubicBezTo>
                    <a:pt x="-20872" y="30272"/>
                    <a:pt x="24320" y="-21206"/>
                    <a:pt x="62263" y="9326"/>
                  </a:cubicBezTo>
                  <a:cubicBezTo>
                    <a:pt x="100206" y="39858"/>
                    <a:pt x="46635" y="99714"/>
                    <a:pt x="10545" y="62576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066AE875-73EA-C596-1290-600E12D8F64F}"/>
                </a:ext>
              </a:extLst>
            </p:cNvPr>
            <p:cNvSpPr/>
            <p:nvPr/>
          </p:nvSpPr>
          <p:spPr>
            <a:xfrm>
              <a:off x="-8061587" y="-210451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39AABEC8-C0AB-70F0-CDCD-94D1B2AF3DBC}"/>
                </a:ext>
              </a:extLst>
            </p:cNvPr>
            <p:cNvSpPr/>
            <p:nvPr/>
          </p:nvSpPr>
          <p:spPr>
            <a:xfrm>
              <a:off x="-6662438" y="108259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A9191316-E778-F3A7-D1D0-613822857595}"/>
                </a:ext>
              </a:extLst>
            </p:cNvPr>
            <p:cNvSpPr/>
            <p:nvPr/>
          </p:nvSpPr>
          <p:spPr>
            <a:xfrm>
              <a:off x="-7840774" y="-223195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A590E5C1-D9A9-9610-A0D9-0D2E4C502404}"/>
                </a:ext>
              </a:extLst>
            </p:cNvPr>
            <p:cNvSpPr/>
            <p:nvPr/>
          </p:nvSpPr>
          <p:spPr>
            <a:xfrm>
              <a:off x="-7398828" y="108259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29FA98F8-97E4-0752-93C1-2C2CBB3E833C}"/>
                </a:ext>
              </a:extLst>
            </p:cNvPr>
            <p:cNvSpPr/>
            <p:nvPr/>
          </p:nvSpPr>
          <p:spPr>
            <a:xfrm>
              <a:off x="-7840694" y="108275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CAEB0251-0ACC-179D-8061-3AED1597B78E}"/>
                </a:ext>
              </a:extLst>
            </p:cNvPr>
            <p:cNvSpPr/>
            <p:nvPr/>
          </p:nvSpPr>
          <p:spPr>
            <a:xfrm>
              <a:off x="-7988036" y="108275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B6489C5B-A7A8-CF18-107E-F5B506494DF0}"/>
                </a:ext>
              </a:extLst>
            </p:cNvPr>
            <p:cNvSpPr/>
            <p:nvPr/>
          </p:nvSpPr>
          <p:spPr>
            <a:xfrm>
              <a:off x="-9166292" y="108259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Forme libre 40">
              <a:extLst>
                <a:ext uri="{FF2B5EF4-FFF2-40B4-BE49-F238E27FC236}">
                  <a16:creationId xmlns:a16="http://schemas.microsoft.com/office/drawing/2014/main" id="{42E8BA61-94BA-B123-4A44-717C06C4DB57}"/>
                </a:ext>
              </a:extLst>
            </p:cNvPr>
            <p:cNvSpPr/>
            <p:nvPr/>
          </p:nvSpPr>
          <p:spPr>
            <a:xfrm>
              <a:off x="-7178085" y="954336"/>
              <a:ext cx="74355" cy="74965"/>
            </a:xfrm>
            <a:custGeom>
              <a:avLst/>
              <a:gdLst>
                <a:gd name="csX0" fmla="*/ 62583 w 74355"/>
                <a:gd name="csY0" fmla="*/ 64452 h 74965"/>
                <a:gd name="csX1" fmla="*/ 9335 w 74355"/>
                <a:gd name="csY1" fmla="*/ 12813 h 74965"/>
                <a:gd name="csX2" fmla="*/ 62583 w 74355"/>
                <a:gd name="csY2" fmla="*/ 64452 h 749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4355" h="74965">
                  <a:moveTo>
                    <a:pt x="62583" y="64452"/>
                  </a:moveTo>
                  <a:cubicBezTo>
                    <a:pt x="30199" y="95790"/>
                    <a:pt x="-21197" y="50676"/>
                    <a:pt x="9335" y="12813"/>
                  </a:cubicBezTo>
                  <a:cubicBezTo>
                    <a:pt x="39545" y="-24648"/>
                    <a:pt x="99803" y="28441"/>
                    <a:pt x="62583" y="64452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D80A5BD7-AD38-256D-D2C7-AF1D98C0B947}"/>
                </a:ext>
              </a:extLst>
            </p:cNvPr>
            <p:cNvSpPr/>
            <p:nvPr/>
          </p:nvSpPr>
          <p:spPr>
            <a:xfrm>
              <a:off x="-7325116" y="95522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FEB33A55-64B5-02EB-4F0A-FB30D4507054}"/>
                </a:ext>
              </a:extLst>
            </p:cNvPr>
            <p:cNvSpPr/>
            <p:nvPr/>
          </p:nvSpPr>
          <p:spPr>
            <a:xfrm>
              <a:off x="-7472700" y="95522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108EF23E-0EFD-65BF-E3BB-3BF7528AE87E}"/>
                </a:ext>
              </a:extLst>
            </p:cNvPr>
            <p:cNvSpPr/>
            <p:nvPr/>
          </p:nvSpPr>
          <p:spPr>
            <a:xfrm>
              <a:off x="-8503372" y="95514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421F02ED-04C2-177E-1CCE-F3D1CF3FE07F}"/>
                </a:ext>
              </a:extLst>
            </p:cNvPr>
            <p:cNvSpPr/>
            <p:nvPr/>
          </p:nvSpPr>
          <p:spPr>
            <a:xfrm>
              <a:off x="-9092581" y="95522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43F97674-053B-82F7-F4BF-991E9935958E}"/>
                </a:ext>
              </a:extLst>
            </p:cNvPr>
            <p:cNvSpPr/>
            <p:nvPr/>
          </p:nvSpPr>
          <p:spPr>
            <a:xfrm>
              <a:off x="-9239762" y="95514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D83D4F81-26F0-CBA0-B776-39EA86DDEC90}"/>
                </a:ext>
              </a:extLst>
            </p:cNvPr>
            <p:cNvSpPr/>
            <p:nvPr/>
          </p:nvSpPr>
          <p:spPr>
            <a:xfrm>
              <a:off x="-9534366" y="95514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673E3636-99B4-B9DA-9EF9-91A9E216A8F6}"/>
                </a:ext>
              </a:extLst>
            </p:cNvPr>
            <p:cNvSpPr/>
            <p:nvPr/>
          </p:nvSpPr>
          <p:spPr>
            <a:xfrm>
              <a:off x="-9681547" y="95514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A08F48CC-79D3-A100-9BCE-2E22F254C898}"/>
                </a:ext>
              </a:extLst>
            </p:cNvPr>
            <p:cNvSpPr/>
            <p:nvPr/>
          </p:nvSpPr>
          <p:spPr>
            <a:xfrm>
              <a:off x="-10123494" y="95514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DAEB9B9D-CCC7-6323-0625-85B14720AA36}"/>
                </a:ext>
              </a:extLst>
            </p:cNvPr>
            <p:cNvSpPr/>
            <p:nvPr/>
          </p:nvSpPr>
          <p:spPr>
            <a:xfrm>
              <a:off x="-8135298" y="82778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6292E318-DD10-602F-57F5-3189E35D6EC1}"/>
                </a:ext>
              </a:extLst>
            </p:cNvPr>
            <p:cNvSpPr/>
            <p:nvPr/>
          </p:nvSpPr>
          <p:spPr>
            <a:xfrm>
              <a:off x="-7987875" y="-223195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9F8B9A99-9A69-2638-52F2-A01C5B31019A}"/>
                </a:ext>
              </a:extLst>
            </p:cNvPr>
            <p:cNvSpPr/>
            <p:nvPr/>
          </p:nvSpPr>
          <p:spPr>
            <a:xfrm>
              <a:off x="-9460735" y="82761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1F32FF97-026B-B6AE-30CE-7967036039DA}"/>
                </a:ext>
              </a:extLst>
            </p:cNvPr>
            <p:cNvSpPr/>
            <p:nvPr/>
          </p:nvSpPr>
          <p:spPr>
            <a:xfrm>
              <a:off x="-9755178" y="82761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5865CC44-CE87-70D9-345A-730B7FBA1B42}"/>
                </a:ext>
              </a:extLst>
            </p:cNvPr>
            <p:cNvSpPr/>
            <p:nvPr/>
          </p:nvSpPr>
          <p:spPr>
            <a:xfrm>
              <a:off x="-10049863" y="82770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BBCA09E5-CDF8-389B-62DC-A08904BCB7CB}"/>
                </a:ext>
              </a:extLst>
            </p:cNvPr>
            <p:cNvSpPr/>
            <p:nvPr/>
          </p:nvSpPr>
          <p:spPr>
            <a:xfrm>
              <a:off x="-8724426" y="57264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925CD958-D71A-0219-C53F-A8B3A492B315}"/>
                </a:ext>
              </a:extLst>
            </p:cNvPr>
            <p:cNvSpPr/>
            <p:nvPr/>
          </p:nvSpPr>
          <p:spPr>
            <a:xfrm>
              <a:off x="-9755339" y="57264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8628F10B-B799-4158-4C6B-720CFD2CF2BC}"/>
                </a:ext>
              </a:extLst>
            </p:cNvPr>
            <p:cNvSpPr/>
            <p:nvPr/>
          </p:nvSpPr>
          <p:spPr>
            <a:xfrm>
              <a:off x="-7840774" y="159261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952F8BF1-AF7F-BD65-E1FE-5C8E11BE87B1}"/>
                </a:ext>
              </a:extLst>
            </p:cNvPr>
            <p:cNvSpPr/>
            <p:nvPr/>
          </p:nvSpPr>
          <p:spPr>
            <a:xfrm>
              <a:off x="-9387104" y="-184938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B5B3FBAE-78BA-99D9-3671-B72D94C3BC9A}"/>
                </a:ext>
              </a:extLst>
            </p:cNvPr>
            <p:cNvSpPr/>
            <p:nvPr/>
          </p:nvSpPr>
          <p:spPr>
            <a:xfrm>
              <a:off x="-7472539" y="44520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4D99C29D-0276-7AAE-DC31-8023ADCE8421}"/>
                </a:ext>
              </a:extLst>
            </p:cNvPr>
            <p:cNvSpPr/>
            <p:nvPr/>
          </p:nvSpPr>
          <p:spPr>
            <a:xfrm>
              <a:off x="-9092661" y="-184929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E6BA667C-A528-A1EB-BDF8-C5F8DD66CFAD}"/>
                </a:ext>
              </a:extLst>
            </p:cNvPr>
            <p:cNvSpPr/>
            <p:nvPr/>
          </p:nvSpPr>
          <p:spPr>
            <a:xfrm>
              <a:off x="-8208929" y="172006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CB6E54DB-9ECE-3F1B-5B1D-8DD7974C46A2}"/>
                </a:ext>
              </a:extLst>
            </p:cNvPr>
            <p:cNvSpPr/>
            <p:nvPr/>
          </p:nvSpPr>
          <p:spPr>
            <a:xfrm>
              <a:off x="-8798057" y="-184938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6DBABDE9-DBB2-3DFC-4444-746FC2886294}"/>
                </a:ext>
              </a:extLst>
            </p:cNvPr>
            <p:cNvSpPr/>
            <p:nvPr/>
          </p:nvSpPr>
          <p:spPr>
            <a:xfrm>
              <a:off x="-7619801" y="172006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7DAF4DA9-9AED-1EA6-EC4B-44411A3ECB2B}"/>
                </a:ext>
              </a:extLst>
            </p:cNvPr>
            <p:cNvSpPr/>
            <p:nvPr/>
          </p:nvSpPr>
          <p:spPr>
            <a:xfrm>
              <a:off x="-9387024" y="44520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6C7081FD-816A-73F7-CD46-C685D488B4D3}"/>
                </a:ext>
              </a:extLst>
            </p:cNvPr>
            <p:cNvSpPr/>
            <p:nvPr/>
          </p:nvSpPr>
          <p:spPr>
            <a:xfrm>
              <a:off x="-9534286" y="44520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09B9723D-C73F-8CCC-0B1F-FE9C2FE5E992}"/>
                </a:ext>
              </a:extLst>
            </p:cNvPr>
            <p:cNvSpPr/>
            <p:nvPr/>
          </p:nvSpPr>
          <p:spPr>
            <a:xfrm>
              <a:off x="-9828890" y="44520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48A21FA2-0E6E-F082-F071-41F8FCA46F6C}"/>
                </a:ext>
              </a:extLst>
            </p:cNvPr>
            <p:cNvSpPr/>
            <p:nvPr/>
          </p:nvSpPr>
          <p:spPr>
            <a:xfrm>
              <a:off x="-8061587" y="-184929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64416C3C-2D62-878A-BE18-D92E3D91C3C4}"/>
                </a:ext>
              </a:extLst>
            </p:cNvPr>
            <p:cNvSpPr/>
            <p:nvPr/>
          </p:nvSpPr>
          <p:spPr>
            <a:xfrm>
              <a:off x="-10123494" y="44504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99C8B92A-735A-521A-270F-9CC81384F580}"/>
                </a:ext>
              </a:extLst>
            </p:cNvPr>
            <p:cNvSpPr/>
            <p:nvPr/>
          </p:nvSpPr>
          <p:spPr>
            <a:xfrm>
              <a:off x="-7177855" y="172006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A4252146-85F7-6016-BC77-90AC089E9E0E}"/>
                </a:ext>
              </a:extLst>
            </p:cNvPr>
            <p:cNvSpPr/>
            <p:nvPr/>
          </p:nvSpPr>
          <p:spPr>
            <a:xfrm>
              <a:off x="-10712541" y="44528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C5DC67E1-3FA3-3387-64AB-2B1F5AD83AD4}"/>
                </a:ext>
              </a:extLst>
            </p:cNvPr>
            <p:cNvSpPr/>
            <p:nvPr/>
          </p:nvSpPr>
          <p:spPr>
            <a:xfrm>
              <a:off x="-7104304" y="31775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8350E92B-FC37-3157-07D9-173AEE5DB415}"/>
                </a:ext>
              </a:extLst>
            </p:cNvPr>
            <p:cNvSpPr/>
            <p:nvPr/>
          </p:nvSpPr>
          <p:spPr>
            <a:xfrm>
              <a:off x="-7693352" y="31783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46C5DE67-0FB8-CCAE-E836-D854D95C6F27}"/>
                </a:ext>
              </a:extLst>
            </p:cNvPr>
            <p:cNvSpPr/>
            <p:nvPr/>
          </p:nvSpPr>
          <p:spPr>
            <a:xfrm>
              <a:off x="-7840774" y="31759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F8F94F6C-9896-F178-A33F-9928F3A85043}"/>
                </a:ext>
              </a:extLst>
            </p:cNvPr>
            <p:cNvSpPr/>
            <p:nvPr/>
          </p:nvSpPr>
          <p:spPr>
            <a:xfrm>
              <a:off x="-9313393" y="-172201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F68D4ECC-A908-71D1-C211-50CF8A7DF47B}"/>
                </a:ext>
              </a:extLst>
            </p:cNvPr>
            <p:cNvSpPr/>
            <p:nvPr/>
          </p:nvSpPr>
          <p:spPr>
            <a:xfrm>
              <a:off x="-7987875" y="31759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33D43890-5B0D-881B-E5F6-76DEF5FE9930}"/>
                </a:ext>
              </a:extLst>
            </p:cNvPr>
            <p:cNvSpPr/>
            <p:nvPr/>
          </p:nvSpPr>
          <p:spPr>
            <a:xfrm>
              <a:off x="-8135379" y="31775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481DDEB6-B1F0-123C-6B8F-3AD617350183}"/>
                </a:ext>
              </a:extLst>
            </p:cNvPr>
            <p:cNvSpPr/>
            <p:nvPr/>
          </p:nvSpPr>
          <p:spPr>
            <a:xfrm>
              <a:off x="-8724346" y="31783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076471DA-82D7-B8E1-211D-A2BAEA18A08E}"/>
                </a:ext>
              </a:extLst>
            </p:cNvPr>
            <p:cNvSpPr/>
            <p:nvPr/>
          </p:nvSpPr>
          <p:spPr>
            <a:xfrm>
              <a:off x="-10049621" y="31767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BF17C00C-F3D7-48EA-B466-FE355BDB0315}"/>
                </a:ext>
              </a:extLst>
            </p:cNvPr>
            <p:cNvSpPr/>
            <p:nvPr/>
          </p:nvSpPr>
          <p:spPr>
            <a:xfrm>
              <a:off x="-10197206" y="31767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8CDE3F32-B3AB-E668-50E5-5F70BBE6FF8F}"/>
                </a:ext>
              </a:extLst>
            </p:cNvPr>
            <p:cNvSpPr/>
            <p:nvPr/>
          </p:nvSpPr>
          <p:spPr>
            <a:xfrm>
              <a:off x="-7030673" y="19039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FD912055-F055-D435-6FEB-58D1DFB0389F}"/>
                </a:ext>
              </a:extLst>
            </p:cNvPr>
            <p:cNvSpPr/>
            <p:nvPr/>
          </p:nvSpPr>
          <p:spPr>
            <a:xfrm>
              <a:off x="-8724265" y="184750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90F2B3AB-309C-94C0-261A-B4CD2695824A}"/>
                </a:ext>
              </a:extLst>
            </p:cNvPr>
            <p:cNvSpPr/>
            <p:nvPr/>
          </p:nvSpPr>
          <p:spPr>
            <a:xfrm>
              <a:off x="-8429661" y="184734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62070DC3-D1D3-683A-157B-E2237045C24B}"/>
                </a:ext>
              </a:extLst>
            </p:cNvPr>
            <p:cNvSpPr/>
            <p:nvPr/>
          </p:nvSpPr>
          <p:spPr>
            <a:xfrm>
              <a:off x="-8135218" y="184750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3B9E61AD-1F4F-025B-39FD-E463D2D1F98B}"/>
                </a:ext>
              </a:extLst>
            </p:cNvPr>
            <p:cNvSpPr/>
            <p:nvPr/>
          </p:nvSpPr>
          <p:spPr>
            <a:xfrm>
              <a:off x="-8061506" y="19047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D96D7DD2-A4CD-AA70-C5D8-2233711177E1}"/>
                </a:ext>
              </a:extLst>
            </p:cNvPr>
            <p:cNvSpPr/>
            <p:nvPr/>
          </p:nvSpPr>
          <p:spPr>
            <a:xfrm>
              <a:off x="-7693513" y="184750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F92043B9-414E-6EF8-2CF7-7A084C01EE22}"/>
                </a:ext>
              </a:extLst>
            </p:cNvPr>
            <p:cNvSpPr/>
            <p:nvPr/>
          </p:nvSpPr>
          <p:spPr>
            <a:xfrm>
              <a:off x="-8503453" y="19023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B2228D47-38E1-C0BC-11EF-36B39A085F3E}"/>
                </a:ext>
              </a:extLst>
            </p:cNvPr>
            <p:cNvSpPr/>
            <p:nvPr/>
          </p:nvSpPr>
          <p:spPr>
            <a:xfrm>
              <a:off x="-7398828" y="-172193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6FFE7235-77BD-293F-119B-5EEBB1C45D70}"/>
                </a:ext>
              </a:extLst>
            </p:cNvPr>
            <p:cNvSpPr/>
            <p:nvPr/>
          </p:nvSpPr>
          <p:spPr>
            <a:xfrm>
              <a:off x="-9092581" y="19047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937C9936-0F6D-86C7-992C-892C400F4D81}"/>
                </a:ext>
              </a:extLst>
            </p:cNvPr>
            <p:cNvSpPr/>
            <p:nvPr/>
          </p:nvSpPr>
          <p:spPr>
            <a:xfrm>
              <a:off x="-9387104" y="19039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A5C97D32-F212-D069-A958-BB83E01AC970}"/>
                </a:ext>
              </a:extLst>
            </p:cNvPr>
            <p:cNvSpPr/>
            <p:nvPr/>
          </p:nvSpPr>
          <p:spPr>
            <a:xfrm>
              <a:off x="-10123414" y="19047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F3BBE8AC-C44C-616A-4213-9C867A86F2AD}"/>
                </a:ext>
              </a:extLst>
            </p:cNvPr>
            <p:cNvSpPr/>
            <p:nvPr/>
          </p:nvSpPr>
          <p:spPr>
            <a:xfrm>
              <a:off x="-10859884" y="19039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D698203D-9FEC-7DED-602D-882F8D6F29E3}"/>
                </a:ext>
              </a:extLst>
            </p:cNvPr>
            <p:cNvSpPr/>
            <p:nvPr/>
          </p:nvSpPr>
          <p:spPr>
            <a:xfrm>
              <a:off x="-9460735" y="6278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89711369-7C8D-BC87-1ED4-2312BF4066D0}"/>
                </a:ext>
              </a:extLst>
            </p:cNvPr>
            <p:cNvSpPr/>
            <p:nvPr/>
          </p:nvSpPr>
          <p:spPr>
            <a:xfrm>
              <a:off x="-10491649" y="6270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7FB2A0BC-4EEA-B59C-44D6-0845938E1F32}"/>
                </a:ext>
              </a:extLst>
            </p:cNvPr>
            <p:cNvSpPr/>
            <p:nvPr/>
          </p:nvSpPr>
          <p:spPr>
            <a:xfrm>
              <a:off x="-7030754" y="-6474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C5372B7B-7E67-6F3C-FD1C-1779F72ADF4A}"/>
                </a:ext>
              </a:extLst>
            </p:cNvPr>
            <p:cNvSpPr/>
            <p:nvPr/>
          </p:nvSpPr>
          <p:spPr>
            <a:xfrm>
              <a:off x="-8503372" y="-159448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0D10BEE4-D14B-62C8-B2DC-9986D280FE8F}"/>
                </a:ext>
              </a:extLst>
            </p:cNvPr>
            <p:cNvSpPr/>
            <p:nvPr/>
          </p:nvSpPr>
          <p:spPr>
            <a:xfrm>
              <a:off x="-8061748" y="-6482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C39B4F0C-68DA-69E6-A488-50713E3A149A}"/>
                </a:ext>
              </a:extLst>
            </p:cNvPr>
            <p:cNvSpPr/>
            <p:nvPr/>
          </p:nvSpPr>
          <p:spPr>
            <a:xfrm>
              <a:off x="-8208929" y="-159456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2C66BC18-942E-89AC-DAD3-04CEC65FB352}"/>
                </a:ext>
              </a:extLst>
            </p:cNvPr>
            <p:cNvSpPr/>
            <p:nvPr/>
          </p:nvSpPr>
          <p:spPr>
            <a:xfrm>
              <a:off x="-7398908" y="-19234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3A7DDF4F-B26A-0930-761C-7F8341B4FA58}"/>
                </a:ext>
              </a:extLst>
            </p:cNvPr>
            <p:cNvSpPr/>
            <p:nvPr/>
          </p:nvSpPr>
          <p:spPr>
            <a:xfrm>
              <a:off x="-8135218" y="-19226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716785DD-FFC5-09FF-D831-8382862E4A09}"/>
                </a:ext>
              </a:extLst>
            </p:cNvPr>
            <p:cNvSpPr/>
            <p:nvPr/>
          </p:nvSpPr>
          <p:spPr>
            <a:xfrm>
              <a:off x="-8429741" y="-19234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3E81EF49-4884-A6BB-2CFE-6A928DD66052}"/>
                </a:ext>
              </a:extLst>
            </p:cNvPr>
            <p:cNvSpPr/>
            <p:nvPr/>
          </p:nvSpPr>
          <p:spPr>
            <a:xfrm>
              <a:off x="-9018869" y="-19210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7BA495C1-BF20-9F15-F7FD-23290AE54F75}"/>
                </a:ext>
              </a:extLst>
            </p:cNvPr>
            <p:cNvSpPr/>
            <p:nvPr/>
          </p:nvSpPr>
          <p:spPr>
            <a:xfrm>
              <a:off x="-7472620" y="-159440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9FE58C16-9D83-3560-7BBB-632F6EEB2D1C}"/>
                </a:ext>
              </a:extLst>
            </p:cNvPr>
            <p:cNvSpPr/>
            <p:nvPr/>
          </p:nvSpPr>
          <p:spPr>
            <a:xfrm>
              <a:off x="-9460735" y="-146704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6694C79B-2C17-E69E-1C17-B927BF95281B}"/>
                </a:ext>
              </a:extLst>
            </p:cNvPr>
            <p:cNvSpPr/>
            <p:nvPr/>
          </p:nvSpPr>
          <p:spPr>
            <a:xfrm>
              <a:off x="-7472620" y="-235932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56F9A947-27D4-5FAF-21E4-B15BA09741CB}"/>
                </a:ext>
              </a:extLst>
            </p:cNvPr>
            <p:cNvSpPr/>
            <p:nvPr/>
          </p:nvSpPr>
          <p:spPr>
            <a:xfrm>
              <a:off x="-9460816" y="-19234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27BB9EBC-E75E-2C8F-79A8-1DB4AE6AE545}"/>
                </a:ext>
              </a:extLst>
            </p:cNvPr>
            <p:cNvSpPr/>
            <p:nvPr/>
          </p:nvSpPr>
          <p:spPr>
            <a:xfrm>
              <a:off x="-9755098" y="-19234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7D15084A-7CEC-30B9-F824-6AF1198E51F4}"/>
                </a:ext>
              </a:extLst>
            </p:cNvPr>
            <p:cNvSpPr/>
            <p:nvPr/>
          </p:nvSpPr>
          <p:spPr>
            <a:xfrm>
              <a:off x="-7398908" y="184742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E09740BC-AE9A-A333-D9B7-AFC9E01A7AFF}"/>
                </a:ext>
              </a:extLst>
            </p:cNvPr>
            <p:cNvSpPr/>
            <p:nvPr/>
          </p:nvSpPr>
          <p:spPr>
            <a:xfrm>
              <a:off x="-8429661" y="210263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A429E5AF-5459-3965-0E31-2A9DCA1DFE5A}"/>
                </a:ext>
              </a:extLst>
            </p:cNvPr>
            <p:cNvSpPr/>
            <p:nvPr/>
          </p:nvSpPr>
          <p:spPr>
            <a:xfrm>
              <a:off x="-10491649" y="-19226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2D973E29-A8E5-65D6-4F94-27CDA179E323}"/>
                </a:ext>
              </a:extLst>
            </p:cNvPr>
            <p:cNvSpPr/>
            <p:nvPr/>
          </p:nvSpPr>
          <p:spPr>
            <a:xfrm>
              <a:off x="-8429661" y="-146704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D7AC43D5-42E2-3C4F-9CFD-EE8B48D5A291}"/>
                </a:ext>
              </a:extLst>
            </p:cNvPr>
            <p:cNvSpPr/>
            <p:nvPr/>
          </p:nvSpPr>
          <p:spPr>
            <a:xfrm>
              <a:off x="-10786172" y="-19234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F551B450-007C-3651-8D01-7881D47A8B80}"/>
                </a:ext>
              </a:extLst>
            </p:cNvPr>
            <p:cNvSpPr/>
            <p:nvPr/>
          </p:nvSpPr>
          <p:spPr>
            <a:xfrm>
              <a:off x="-8135218" y="-146688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1E9B90F8-06B4-CA53-C9B4-8AB446B35ED7}"/>
                </a:ext>
              </a:extLst>
            </p:cNvPr>
            <p:cNvSpPr/>
            <p:nvPr/>
          </p:nvSpPr>
          <p:spPr>
            <a:xfrm>
              <a:off x="-11080696" y="-19226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BD57A203-E8F6-0ACA-0EB2-2BF076E57458}"/>
                </a:ext>
              </a:extLst>
            </p:cNvPr>
            <p:cNvSpPr/>
            <p:nvPr/>
          </p:nvSpPr>
          <p:spPr>
            <a:xfrm>
              <a:off x="-7325116" y="-31963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07A96CC8-C6D0-D660-D04F-66D4F78B0507}"/>
                </a:ext>
              </a:extLst>
            </p:cNvPr>
            <p:cNvSpPr/>
            <p:nvPr/>
          </p:nvSpPr>
          <p:spPr>
            <a:xfrm>
              <a:off x="-7693432" y="-146704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E22877DE-237B-40FC-7D33-6CA506C6AA8A}"/>
                </a:ext>
              </a:extLst>
            </p:cNvPr>
            <p:cNvSpPr/>
            <p:nvPr/>
          </p:nvSpPr>
          <p:spPr>
            <a:xfrm>
              <a:off x="-7472700" y="-31963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16A45AA6-4F4B-40FA-FA01-E82599144B6E}"/>
                </a:ext>
              </a:extLst>
            </p:cNvPr>
            <p:cNvSpPr/>
            <p:nvPr/>
          </p:nvSpPr>
          <p:spPr>
            <a:xfrm>
              <a:off x="-8797976" y="-31971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038F810C-6690-2DE5-9E1A-6150CCD9D603}"/>
                </a:ext>
              </a:extLst>
            </p:cNvPr>
            <p:cNvSpPr/>
            <p:nvPr/>
          </p:nvSpPr>
          <p:spPr>
            <a:xfrm>
              <a:off x="-9386943" y="-31971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F2E5A3C4-9A3D-DB36-FA18-C48D406EE9A9}"/>
                </a:ext>
              </a:extLst>
            </p:cNvPr>
            <p:cNvSpPr/>
            <p:nvPr/>
          </p:nvSpPr>
          <p:spPr>
            <a:xfrm>
              <a:off x="-9534366" y="-31955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A54E0BEB-6E8F-9236-3D23-9F3A3F91EB87}"/>
                </a:ext>
              </a:extLst>
            </p:cNvPr>
            <p:cNvSpPr/>
            <p:nvPr/>
          </p:nvSpPr>
          <p:spPr>
            <a:xfrm>
              <a:off x="-9681547" y="-31955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F707B91D-99D7-8B3A-C225-FC3E36DF4D03}"/>
                </a:ext>
              </a:extLst>
            </p:cNvPr>
            <p:cNvSpPr/>
            <p:nvPr/>
          </p:nvSpPr>
          <p:spPr>
            <a:xfrm>
              <a:off x="-9828970" y="-31971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45CBB783-C81A-EF3A-9064-6BA4C2074201}"/>
                </a:ext>
              </a:extLst>
            </p:cNvPr>
            <p:cNvSpPr/>
            <p:nvPr/>
          </p:nvSpPr>
          <p:spPr>
            <a:xfrm>
              <a:off x="-10418018" y="-31971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7ED18767-7374-2E25-76A4-36AABA067A2A}"/>
                </a:ext>
              </a:extLst>
            </p:cNvPr>
            <p:cNvSpPr/>
            <p:nvPr/>
          </p:nvSpPr>
          <p:spPr>
            <a:xfrm>
              <a:off x="-7398828" y="-44691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1ABB89F1-E348-894B-85C7-1353B86F3F52}"/>
                </a:ext>
              </a:extLst>
            </p:cNvPr>
            <p:cNvSpPr/>
            <p:nvPr/>
          </p:nvSpPr>
          <p:spPr>
            <a:xfrm>
              <a:off x="-7693432" y="-44707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2FD83B40-ACD9-EBC2-4C3A-44A2A9F83B21}"/>
                </a:ext>
              </a:extLst>
            </p:cNvPr>
            <p:cNvSpPr/>
            <p:nvPr/>
          </p:nvSpPr>
          <p:spPr>
            <a:xfrm>
              <a:off x="-7840694" y="-44707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94A5CE57-A813-3EA4-AA61-DCA964C884CC}"/>
                </a:ext>
              </a:extLst>
            </p:cNvPr>
            <p:cNvSpPr/>
            <p:nvPr/>
          </p:nvSpPr>
          <p:spPr>
            <a:xfrm>
              <a:off x="-7988036" y="-44715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80245E89-AFEB-320C-9949-29B92573927F}"/>
                </a:ext>
              </a:extLst>
            </p:cNvPr>
            <p:cNvSpPr/>
            <p:nvPr/>
          </p:nvSpPr>
          <p:spPr>
            <a:xfrm>
              <a:off x="-8135298" y="-44707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E5476D15-A3D2-F539-BE13-C10E8DB3DB41}"/>
                </a:ext>
              </a:extLst>
            </p:cNvPr>
            <p:cNvSpPr/>
            <p:nvPr/>
          </p:nvSpPr>
          <p:spPr>
            <a:xfrm>
              <a:off x="-8135218" y="210247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6C4254BF-FABC-A562-2F8D-557E8464F6AC}"/>
                </a:ext>
              </a:extLst>
            </p:cNvPr>
            <p:cNvSpPr/>
            <p:nvPr/>
          </p:nvSpPr>
          <p:spPr>
            <a:xfrm>
              <a:off x="-7693513" y="210247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FB99F4E3-9A43-DBE7-BF0C-BFA1FA100C06}"/>
                </a:ext>
              </a:extLst>
            </p:cNvPr>
            <p:cNvSpPr/>
            <p:nvPr/>
          </p:nvSpPr>
          <p:spPr>
            <a:xfrm>
              <a:off x="-10049783" y="-44707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Ellipse 130">
              <a:extLst>
                <a:ext uri="{FF2B5EF4-FFF2-40B4-BE49-F238E27FC236}">
                  <a16:creationId xmlns:a16="http://schemas.microsoft.com/office/drawing/2014/main" id="{29296BE5-183A-B4FC-74B3-1C6330ACF9EB}"/>
                </a:ext>
              </a:extLst>
            </p:cNvPr>
            <p:cNvSpPr/>
            <p:nvPr/>
          </p:nvSpPr>
          <p:spPr>
            <a:xfrm>
              <a:off x="-8208929" y="-235940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82758B7F-0370-70BE-77CF-3534F85BE1BC}"/>
                </a:ext>
              </a:extLst>
            </p:cNvPr>
            <p:cNvSpPr/>
            <p:nvPr/>
          </p:nvSpPr>
          <p:spPr>
            <a:xfrm>
              <a:off x="-7767144" y="-57476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639D78D0-E106-618F-AE2F-F689D27C996E}"/>
                </a:ext>
              </a:extLst>
            </p:cNvPr>
            <p:cNvSpPr/>
            <p:nvPr/>
          </p:nvSpPr>
          <p:spPr>
            <a:xfrm>
              <a:off x="-8797896" y="-57460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Ellipse 133">
              <a:extLst>
                <a:ext uri="{FF2B5EF4-FFF2-40B4-BE49-F238E27FC236}">
                  <a16:creationId xmlns:a16="http://schemas.microsoft.com/office/drawing/2014/main" id="{FF33B95C-F625-297D-8A7B-B59CE6DB5C83}"/>
                </a:ext>
              </a:extLst>
            </p:cNvPr>
            <p:cNvSpPr/>
            <p:nvPr/>
          </p:nvSpPr>
          <p:spPr>
            <a:xfrm>
              <a:off x="-7472378" y="-82957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BBF15FE6-58C0-8710-01F7-C17305B8BD15}"/>
                </a:ext>
              </a:extLst>
            </p:cNvPr>
            <p:cNvSpPr/>
            <p:nvPr/>
          </p:nvSpPr>
          <p:spPr>
            <a:xfrm>
              <a:off x="-7767144" y="-82949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810CD27E-89C1-9E8E-076B-D40B61610637}"/>
                </a:ext>
              </a:extLst>
            </p:cNvPr>
            <p:cNvSpPr/>
            <p:nvPr/>
          </p:nvSpPr>
          <p:spPr>
            <a:xfrm>
              <a:off x="-8061587" y="-82949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8EE43C8C-59EC-FDBE-3C70-6AF2C69AA285}"/>
                </a:ext>
              </a:extLst>
            </p:cNvPr>
            <p:cNvSpPr/>
            <p:nvPr/>
          </p:nvSpPr>
          <p:spPr>
            <a:xfrm>
              <a:off x="-8208929" y="222992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847EF805-0303-CE95-14B8-893AED978DC7}"/>
                </a:ext>
              </a:extLst>
            </p:cNvPr>
            <p:cNvSpPr/>
            <p:nvPr/>
          </p:nvSpPr>
          <p:spPr>
            <a:xfrm>
              <a:off x="-9387024" y="-82965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A1D37F48-1294-079A-49AD-27F6DDD86A41}"/>
                </a:ext>
              </a:extLst>
            </p:cNvPr>
            <p:cNvSpPr/>
            <p:nvPr/>
          </p:nvSpPr>
          <p:spPr>
            <a:xfrm>
              <a:off x="-7398828" y="-95702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463CB662-21B5-2675-0515-F17733DE75FD}"/>
                </a:ext>
              </a:extLst>
            </p:cNvPr>
            <p:cNvSpPr/>
            <p:nvPr/>
          </p:nvSpPr>
          <p:spPr>
            <a:xfrm>
              <a:off x="-7840774" y="-95702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9D2D3AFD-D2A7-6B74-4D18-413C9E6DC3E6}"/>
                </a:ext>
              </a:extLst>
            </p:cNvPr>
            <p:cNvSpPr/>
            <p:nvPr/>
          </p:nvSpPr>
          <p:spPr>
            <a:xfrm>
              <a:off x="-7987875" y="-95702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E4E0E981-BB21-EFA1-587D-E8D537DAA21E}"/>
                </a:ext>
              </a:extLst>
            </p:cNvPr>
            <p:cNvSpPr/>
            <p:nvPr/>
          </p:nvSpPr>
          <p:spPr>
            <a:xfrm>
              <a:off x="-8282560" y="-95702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767B497E-C4F2-5294-3913-64FFBBBFCC5C}"/>
                </a:ext>
              </a:extLst>
            </p:cNvPr>
            <p:cNvSpPr/>
            <p:nvPr/>
          </p:nvSpPr>
          <p:spPr>
            <a:xfrm>
              <a:off x="-8503372" y="-235924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D6ED1545-931B-92A5-296A-57AFEC2BB2D1}"/>
                </a:ext>
              </a:extLst>
            </p:cNvPr>
            <p:cNvSpPr/>
            <p:nvPr/>
          </p:nvSpPr>
          <p:spPr>
            <a:xfrm>
              <a:off x="-9018950" y="-95702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98700B2F-5AF9-60A6-3E9B-F45FD2205392}"/>
                </a:ext>
              </a:extLst>
            </p:cNvPr>
            <p:cNvSpPr/>
            <p:nvPr/>
          </p:nvSpPr>
          <p:spPr>
            <a:xfrm>
              <a:off x="-8356030" y="-108446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73F9DAD7-7BFC-6250-946B-9B39225B4DD7}"/>
                </a:ext>
              </a:extLst>
            </p:cNvPr>
            <p:cNvSpPr/>
            <p:nvPr/>
          </p:nvSpPr>
          <p:spPr>
            <a:xfrm>
              <a:off x="-8282560" y="235744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D529D418-5AEA-81E8-8B65-89559B38DFD0}"/>
                </a:ext>
              </a:extLst>
            </p:cNvPr>
            <p:cNvSpPr/>
            <p:nvPr/>
          </p:nvSpPr>
          <p:spPr>
            <a:xfrm>
              <a:off x="-10418018" y="70017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9F2E4855-589B-9CBA-2CD0-8B465656F8BA}"/>
                </a:ext>
              </a:extLst>
            </p:cNvPr>
            <p:cNvSpPr/>
            <p:nvPr/>
          </p:nvSpPr>
          <p:spPr>
            <a:xfrm>
              <a:off x="-9387024" y="-108446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3E701DE1-0423-1C61-7C18-434D3C7B420F}"/>
                </a:ext>
              </a:extLst>
            </p:cNvPr>
            <p:cNvSpPr/>
            <p:nvPr/>
          </p:nvSpPr>
          <p:spPr>
            <a:xfrm>
              <a:off x="-7104224" y="57272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D016C538-CE1A-88EB-8E33-1AD0AE8E491E}"/>
                </a:ext>
              </a:extLst>
            </p:cNvPr>
            <p:cNvSpPr/>
            <p:nvPr/>
          </p:nvSpPr>
          <p:spPr>
            <a:xfrm>
              <a:off x="-9092420" y="-108438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D2CA69AB-E62F-A41D-34C4-C08AF8848F3C}"/>
                </a:ext>
              </a:extLst>
            </p:cNvPr>
            <p:cNvSpPr/>
            <p:nvPr/>
          </p:nvSpPr>
          <p:spPr>
            <a:xfrm>
              <a:off x="-8797896" y="70017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F3D097C4-5ED4-5DB1-AB11-4407BB4CC208}"/>
                </a:ext>
              </a:extLst>
            </p:cNvPr>
            <p:cNvSpPr/>
            <p:nvPr/>
          </p:nvSpPr>
          <p:spPr>
            <a:xfrm>
              <a:off x="-8061587" y="70017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DB900195-49EB-A7F1-1446-EBF3FC44888B}"/>
                </a:ext>
              </a:extLst>
            </p:cNvPr>
            <p:cNvSpPr/>
            <p:nvPr/>
          </p:nvSpPr>
          <p:spPr>
            <a:xfrm>
              <a:off x="-7767063" y="70017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34F43ADD-9205-2F21-D1F0-199C71A5DC09}"/>
                </a:ext>
              </a:extLst>
            </p:cNvPr>
            <p:cNvSpPr/>
            <p:nvPr/>
          </p:nvSpPr>
          <p:spPr>
            <a:xfrm>
              <a:off x="-8503533" y="-108454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462CA2FE-B057-EE13-B33C-ACBC9A39FCCD}"/>
                </a:ext>
              </a:extLst>
            </p:cNvPr>
            <p:cNvSpPr/>
            <p:nvPr/>
          </p:nvSpPr>
          <p:spPr>
            <a:xfrm>
              <a:off x="-7030754" y="70017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656D6079-2E10-67E4-1EFE-AE0AD41ED0C1}"/>
                </a:ext>
              </a:extLst>
            </p:cNvPr>
            <p:cNvSpPr/>
            <p:nvPr/>
          </p:nvSpPr>
          <p:spPr>
            <a:xfrm>
              <a:off x="-10196964" y="82761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67EE84C1-651A-B828-D549-4388B4F54EF5}"/>
                </a:ext>
              </a:extLst>
            </p:cNvPr>
            <p:cNvSpPr/>
            <p:nvPr/>
          </p:nvSpPr>
          <p:spPr>
            <a:xfrm>
              <a:off x="-9460735" y="57272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C5594B69-9F32-60C1-5C14-CC9263F8A219}"/>
                </a:ext>
              </a:extLst>
            </p:cNvPr>
            <p:cNvSpPr/>
            <p:nvPr/>
          </p:nvSpPr>
          <p:spPr>
            <a:xfrm>
              <a:off x="-9018950" y="82761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2E620EF1-48D2-E278-DBCF-EC3554EC63BF}"/>
                </a:ext>
              </a:extLst>
            </p:cNvPr>
            <p:cNvSpPr/>
            <p:nvPr/>
          </p:nvSpPr>
          <p:spPr>
            <a:xfrm>
              <a:off x="-8429741" y="82778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8D16A133-6AE5-532B-FEEF-81FD51D6288A}"/>
                </a:ext>
              </a:extLst>
            </p:cNvPr>
            <p:cNvSpPr/>
            <p:nvPr/>
          </p:nvSpPr>
          <p:spPr>
            <a:xfrm>
              <a:off x="-10491649" y="57264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C1071459-26C1-0943-3517-982AD90112E4}"/>
                </a:ext>
              </a:extLst>
            </p:cNvPr>
            <p:cNvSpPr/>
            <p:nvPr/>
          </p:nvSpPr>
          <p:spPr>
            <a:xfrm>
              <a:off x="-7472620" y="-108446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3C9F49A0-A6C3-E982-6D65-47AACDD2B862}"/>
                </a:ext>
              </a:extLst>
            </p:cNvPr>
            <p:cNvSpPr/>
            <p:nvPr/>
          </p:nvSpPr>
          <p:spPr>
            <a:xfrm>
              <a:off x="-7325116" y="-108454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DD6475A3-28B8-A375-C4B7-88C0DFEE27CD}"/>
                </a:ext>
              </a:extLst>
            </p:cNvPr>
            <p:cNvSpPr/>
            <p:nvPr/>
          </p:nvSpPr>
          <p:spPr>
            <a:xfrm>
              <a:off x="-7840613" y="82770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500E8CC4-870A-2FF2-D39B-60F3704EFFDE}"/>
                </a:ext>
              </a:extLst>
            </p:cNvPr>
            <p:cNvSpPr/>
            <p:nvPr/>
          </p:nvSpPr>
          <p:spPr>
            <a:xfrm>
              <a:off x="-7693432" y="82778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Ellipse 164">
              <a:extLst>
                <a:ext uri="{FF2B5EF4-FFF2-40B4-BE49-F238E27FC236}">
                  <a16:creationId xmlns:a16="http://schemas.microsoft.com/office/drawing/2014/main" id="{50E2A60E-A288-9779-7CE4-54313BB85F84}"/>
                </a:ext>
              </a:extLst>
            </p:cNvPr>
            <p:cNvSpPr/>
            <p:nvPr/>
          </p:nvSpPr>
          <p:spPr>
            <a:xfrm>
              <a:off x="-7398828" y="82778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F80A8978-0C7F-A38C-71FC-4A9529329DFA}"/>
                </a:ext>
              </a:extLst>
            </p:cNvPr>
            <p:cNvSpPr/>
            <p:nvPr/>
          </p:nvSpPr>
          <p:spPr>
            <a:xfrm>
              <a:off x="-9460574" y="-95693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CE2C9948-A34D-C998-74B4-322D50667AC2}"/>
                </a:ext>
              </a:extLst>
            </p:cNvPr>
            <p:cNvSpPr/>
            <p:nvPr/>
          </p:nvSpPr>
          <p:spPr>
            <a:xfrm>
              <a:off x="-9313393" y="-95702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E1CFF6A1-D6FC-B184-CC83-F1F87759287C}"/>
                </a:ext>
              </a:extLst>
            </p:cNvPr>
            <p:cNvSpPr/>
            <p:nvPr/>
          </p:nvSpPr>
          <p:spPr>
            <a:xfrm>
              <a:off x="-9166292" y="-95702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259156C9-4716-644F-E061-20F252882FC4}"/>
                </a:ext>
              </a:extLst>
            </p:cNvPr>
            <p:cNvSpPr/>
            <p:nvPr/>
          </p:nvSpPr>
          <p:spPr>
            <a:xfrm>
              <a:off x="-8797976" y="44520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Forme libre 169">
              <a:extLst>
                <a:ext uri="{FF2B5EF4-FFF2-40B4-BE49-F238E27FC236}">
                  <a16:creationId xmlns:a16="http://schemas.microsoft.com/office/drawing/2014/main" id="{BE275DDE-CA86-A415-7EC8-E5B377704349}"/>
                </a:ext>
              </a:extLst>
            </p:cNvPr>
            <p:cNvSpPr/>
            <p:nvPr/>
          </p:nvSpPr>
          <p:spPr>
            <a:xfrm>
              <a:off x="-8870884" y="-957301"/>
              <a:ext cx="71905" cy="74079"/>
            </a:xfrm>
            <a:custGeom>
              <a:avLst/>
              <a:gdLst>
                <a:gd name="csX0" fmla="*/ 31176 w 71905"/>
                <a:gd name="csY0" fmla="*/ 282 h 74079"/>
                <a:gd name="csX1" fmla="*/ 36333 w 71905"/>
                <a:gd name="csY1" fmla="*/ 74074 h 74079"/>
                <a:gd name="csX2" fmla="*/ 31176 w 71905"/>
                <a:gd name="csY2" fmla="*/ 282 h 740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1905" h="74079">
                  <a:moveTo>
                    <a:pt x="31176" y="282"/>
                  </a:moveTo>
                  <a:cubicBezTo>
                    <a:pt x="81447" y="-5277"/>
                    <a:pt x="87489" y="73188"/>
                    <a:pt x="36333" y="74074"/>
                  </a:cubicBezTo>
                  <a:cubicBezTo>
                    <a:pt x="-8781" y="74800"/>
                    <a:pt x="-13454" y="5196"/>
                    <a:pt x="31176" y="282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0DE45003-40AA-7747-2CC3-478A6B9CA628}"/>
                </a:ext>
              </a:extLst>
            </p:cNvPr>
            <p:cNvSpPr/>
            <p:nvPr/>
          </p:nvSpPr>
          <p:spPr>
            <a:xfrm>
              <a:off x="-9092420" y="44512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6D30A42E-D652-1D14-7F6A-BDD30D4D56D9}"/>
                </a:ext>
              </a:extLst>
            </p:cNvPr>
            <p:cNvSpPr/>
            <p:nvPr/>
          </p:nvSpPr>
          <p:spPr>
            <a:xfrm>
              <a:off x="-9681709" y="44528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E80CF6ED-8F5D-2299-FB2D-921F35133506}"/>
                </a:ext>
              </a:extLst>
            </p:cNvPr>
            <p:cNvSpPr/>
            <p:nvPr/>
          </p:nvSpPr>
          <p:spPr>
            <a:xfrm>
              <a:off x="-9976232" y="95514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4C933CAC-3D6B-4256-D03E-BE85AAF27724}"/>
                </a:ext>
              </a:extLst>
            </p:cNvPr>
            <p:cNvSpPr/>
            <p:nvPr/>
          </p:nvSpPr>
          <p:spPr>
            <a:xfrm>
              <a:off x="-8355869" y="-235916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A224D37A-FA0D-1BB6-A686-F4902BB7CFD2}"/>
                </a:ext>
              </a:extLst>
            </p:cNvPr>
            <p:cNvSpPr/>
            <p:nvPr/>
          </p:nvSpPr>
          <p:spPr>
            <a:xfrm>
              <a:off x="-10417937" y="44520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EC9EB371-B35C-6065-71B1-FD5AA6260DF6}"/>
                </a:ext>
              </a:extLst>
            </p:cNvPr>
            <p:cNvSpPr/>
            <p:nvPr/>
          </p:nvSpPr>
          <p:spPr>
            <a:xfrm>
              <a:off x="-9166212" y="-172193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B1956732-044C-C0C5-1212-89C30FA9459A}"/>
                </a:ext>
              </a:extLst>
            </p:cNvPr>
            <p:cNvSpPr/>
            <p:nvPr/>
          </p:nvSpPr>
          <p:spPr>
            <a:xfrm>
              <a:off x="-8356110" y="222992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22314339-CF91-4F7F-702A-8A24AB5F1A0A}"/>
                </a:ext>
              </a:extLst>
            </p:cNvPr>
            <p:cNvSpPr/>
            <p:nvPr/>
          </p:nvSpPr>
          <p:spPr>
            <a:xfrm>
              <a:off x="-8871527" y="-172193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A83819E3-614D-47DD-83FE-713000BBDA74}"/>
                </a:ext>
              </a:extLst>
            </p:cNvPr>
            <p:cNvSpPr/>
            <p:nvPr/>
          </p:nvSpPr>
          <p:spPr>
            <a:xfrm>
              <a:off x="-7546090" y="-95702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82DFD294-AA6A-AF7B-39AC-517E303F3A8B}"/>
                </a:ext>
              </a:extLst>
            </p:cNvPr>
            <p:cNvSpPr/>
            <p:nvPr/>
          </p:nvSpPr>
          <p:spPr>
            <a:xfrm>
              <a:off x="-9018789" y="31783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4D309401-668E-86BE-CAD9-7F7FF082CEB0}"/>
                </a:ext>
              </a:extLst>
            </p:cNvPr>
            <p:cNvSpPr/>
            <p:nvPr/>
          </p:nvSpPr>
          <p:spPr>
            <a:xfrm>
              <a:off x="-9166292" y="31783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53E3CCB6-D0D8-7DD9-06BE-11F779D2CA36}"/>
                </a:ext>
              </a:extLst>
            </p:cNvPr>
            <p:cNvSpPr/>
            <p:nvPr/>
          </p:nvSpPr>
          <p:spPr>
            <a:xfrm>
              <a:off x="-9460494" y="31783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Ellipse 182">
              <a:extLst>
                <a:ext uri="{FF2B5EF4-FFF2-40B4-BE49-F238E27FC236}">
                  <a16:creationId xmlns:a16="http://schemas.microsoft.com/office/drawing/2014/main" id="{14385214-F1B3-F049-3E66-0A32FD8A0C37}"/>
                </a:ext>
              </a:extLst>
            </p:cNvPr>
            <p:cNvSpPr/>
            <p:nvPr/>
          </p:nvSpPr>
          <p:spPr>
            <a:xfrm>
              <a:off x="-9828890" y="-82973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D34B2565-8F75-D822-DFDB-A75BB1BCABDC}"/>
                </a:ext>
              </a:extLst>
            </p:cNvPr>
            <p:cNvSpPr/>
            <p:nvPr/>
          </p:nvSpPr>
          <p:spPr>
            <a:xfrm>
              <a:off x="-9681709" y="-82957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6F446CE2-2CB1-15C0-D2DD-42FC70EDE107}"/>
                </a:ext>
              </a:extLst>
            </p:cNvPr>
            <p:cNvSpPr/>
            <p:nvPr/>
          </p:nvSpPr>
          <p:spPr>
            <a:xfrm>
              <a:off x="-9755259" y="31783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64777E89-DE33-A58C-2CC4-12602A882C56}"/>
                </a:ext>
              </a:extLst>
            </p:cNvPr>
            <p:cNvSpPr/>
            <p:nvPr/>
          </p:nvSpPr>
          <p:spPr>
            <a:xfrm>
              <a:off x="-9902601" y="31775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2FC1DAEB-893B-DEC1-53B1-7DB4E16B1AC6}"/>
                </a:ext>
              </a:extLst>
            </p:cNvPr>
            <p:cNvSpPr/>
            <p:nvPr/>
          </p:nvSpPr>
          <p:spPr>
            <a:xfrm>
              <a:off x="-10491488" y="31783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FFB98EA5-E8B9-6F54-E501-44B0A371EF8C}"/>
                </a:ext>
              </a:extLst>
            </p:cNvPr>
            <p:cNvSpPr/>
            <p:nvPr/>
          </p:nvSpPr>
          <p:spPr>
            <a:xfrm>
              <a:off x="-9092420" y="-829574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873015F6-1EA8-2A92-22D1-8C5A3C300F10}"/>
                </a:ext>
              </a:extLst>
            </p:cNvPr>
            <p:cNvSpPr/>
            <p:nvPr/>
          </p:nvSpPr>
          <p:spPr>
            <a:xfrm>
              <a:off x="-10786092" y="31783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7BE56E77-6F87-B946-B69C-F04E791865D7}"/>
                </a:ext>
              </a:extLst>
            </p:cNvPr>
            <p:cNvSpPr/>
            <p:nvPr/>
          </p:nvSpPr>
          <p:spPr>
            <a:xfrm>
              <a:off x="-8429741" y="-1721854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36B1F75A-3E72-8991-D20F-CEB44A7E4342}"/>
                </a:ext>
              </a:extLst>
            </p:cNvPr>
            <p:cNvSpPr/>
            <p:nvPr/>
          </p:nvSpPr>
          <p:spPr>
            <a:xfrm>
              <a:off x="-8282641" y="-172201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518152B3-ED83-BCCD-E495-4B426595DA62}"/>
                </a:ext>
              </a:extLst>
            </p:cNvPr>
            <p:cNvSpPr/>
            <p:nvPr/>
          </p:nvSpPr>
          <p:spPr>
            <a:xfrm>
              <a:off x="-8503372" y="-82949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C8E76A3A-0567-FB4D-4DEE-CD6D0D1BA8FC}"/>
                </a:ext>
              </a:extLst>
            </p:cNvPr>
            <p:cNvSpPr/>
            <p:nvPr/>
          </p:nvSpPr>
          <p:spPr>
            <a:xfrm>
              <a:off x="-8724346" y="-121207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7CF2DB86-035D-79B3-01DC-88B81E11C18C}"/>
                </a:ext>
              </a:extLst>
            </p:cNvPr>
            <p:cNvSpPr/>
            <p:nvPr/>
          </p:nvSpPr>
          <p:spPr>
            <a:xfrm>
              <a:off x="-7987875" y="-172193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86721FB8-BBB8-30F1-80C1-06B30247E630}"/>
                </a:ext>
              </a:extLst>
            </p:cNvPr>
            <p:cNvSpPr/>
            <p:nvPr/>
          </p:nvSpPr>
          <p:spPr>
            <a:xfrm>
              <a:off x="-7840774" y="-172193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87274051-3D6C-2EB3-0F29-1E3AF18F5B56}"/>
                </a:ext>
              </a:extLst>
            </p:cNvPr>
            <p:cNvSpPr/>
            <p:nvPr/>
          </p:nvSpPr>
          <p:spPr>
            <a:xfrm>
              <a:off x="-7546090" y="-172201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Ellipse 196">
              <a:extLst>
                <a:ext uri="{FF2B5EF4-FFF2-40B4-BE49-F238E27FC236}">
                  <a16:creationId xmlns:a16="http://schemas.microsoft.com/office/drawing/2014/main" id="{7D4EFB87-7CF9-CBFE-C47E-C6F66185C47B}"/>
                </a:ext>
              </a:extLst>
            </p:cNvPr>
            <p:cNvSpPr/>
            <p:nvPr/>
          </p:nvSpPr>
          <p:spPr>
            <a:xfrm>
              <a:off x="-8797976" y="19039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Ellipse 197">
              <a:extLst>
                <a:ext uri="{FF2B5EF4-FFF2-40B4-BE49-F238E27FC236}">
                  <a16:creationId xmlns:a16="http://schemas.microsoft.com/office/drawing/2014/main" id="{4E242DF1-98D4-6B8B-0F31-E301777786C8}"/>
                </a:ext>
              </a:extLst>
            </p:cNvPr>
            <p:cNvSpPr/>
            <p:nvPr/>
          </p:nvSpPr>
          <p:spPr>
            <a:xfrm>
              <a:off x="-8355869" y="95530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Ellipse 198">
              <a:extLst>
                <a:ext uri="{FF2B5EF4-FFF2-40B4-BE49-F238E27FC236}">
                  <a16:creationId xmlns:a16="http://schemas.microsoft.com/office/drawing/2014/main" id="{861E39EB-4DD7-B130-9B78-E4FFA14EBF13}"/>
                </a:ext>
              </a:extLst>
            </p:cNvPr>
            <p:cNvSpPr/>
            <p:nvPr/>
          </p:nvSpPr>
          <p:spPr>
            <a:xfrm>
              <a:off x="-7251566" y="-172201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Ellipse 199">
              <a:extLst>
                <a:ext uri="{FF2B5EF4-FFF2-40B4-BE49-F238E27FC236}">
                  <a16:creationId xmlns:a16="http://schemas.microsoft.com/office/drawing/2014/main" id="{1323EDFE-3F77-C65A-BD36-7A0E6041156C}"/>
                </a:ext>
              </a:extLst>
            </p:cNvPr>
            <p:cNvSpPr/>
            <p:nvPr/>
          </p:nvSpPr>
          <p:spPr>
            <a:xfrm>
              <a:off x="-7325358" y="-82949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87FC176B-08B7-A060-99E7-8FBA8F220628}"/>
                </a:ext>
              </a:extLst>
            </p:cNvPr>
            <p:cNvSpPr/>
            <p:nvPr/>
          </p:nvSpPr>
          <p:spPr>
            <a:xfrm>
              <a:off x="-8208929" y="95514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Ellipse 201">
              <a:extLst>
                <a:ext uri="{FF2B5EF4-FFF2-40B4-BE49-F238E27FC236}">
                  <a16:creationId xmlns:a16="http://schemas.microsoft.com/office/drawing/2014/main" id="{0D870ABD-8594-07E9-6B0B-F53EEE0E2CEE}"/>
                </a:ext>
              </a:extLst>
            </p:cNvPr>
            <p:cNvSpPr/>
            <p:nvPr/>
          </p:nvSpPr>
          <p:spPr>
            <a:xfrm>
              <a:off x="-7030673" y="-82957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Ellipse 202">
              <a:extLst>
                <a:ext uri="{FF2B5EF4-FFF2-40B4-BE49-F238E27FC236}">
                  <a16:creationId xmlns:a16="http://schemas.microsoft.com/office/drawing/2014/main" id="{41B731D8-14B8-4420-336F-D8F4422A6275}"/>
                </a:ext>
              </a:extLst>
            </p:cNvPr>
            <p:cNvSpPr/>
            <p:nvPr/>
          </p:nvSpPr>
          <p:spPr>
            <a:xfrm>
              <a:off x="-9534286" y="19015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Ellipse 203">
              <a:extLst>
                <a:ext uri="{FF2B5EF4-FFF2-40B4-BE49-F238E27FC236}">
                  <a16:creationId xmlns:a16="http://schemas.microsoft.com/office/drawing/2014/main" id="{436EF8CA-4512-E31D-A317-D57B9718E302}"/>
                </a:ext>
              </a:extLst>
            </p:cNvPr>
            <p:cNvSpPr/>
            <p:nvPr/>
          </p:nvSpPr>
          <p:spPr>
            <a:xfrm>
              <a:off x="-9755178" y="-70204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180559C7-0E1E-CD82-FFFE-64F645DB9288}"/>
                </a:ext>
              </a:extLst>
            </p:cNvPr>
            <p:cNvSpPr/>
            <p:nvPr/>
          </p:nvSpPr>
          <p:spPr>
            <a:xfrm>
              <a:off x="-9681709" y="19015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Ellipse 205">
              <a:extLst>
                <a:ext uri="{FF2B5EF4-FFF2-40B4-BE49-F238E27FC236}">
                  <a16:creationId xmlns:a16="http://schemas.microsoft.com/office/drawing/2014/main" id="{73A3E4F6-BF3F-0766-8F74-5D84C9E13A57}"/>
                </a:ext>
              </a:extLst>
            </p:cNvPr>
            <p:cNvSpPr/>
            <p:nvPr/>
          </p:nvSpPr>
          <p:spPr>
            <a:xfrm>
              <a:off x="-9460735" y="-70204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Ellipse 206">
              <a:extLst>
                <a:ext uri="{FF2B5EF4-FFF2-40B4-BE49-F238E27FC236}">
                  <a16:creationId xmlns:a16="http://schemas.microsoft.com/office/drawing/2014/main" id="{39DE0BF0-CB9B-BA6C-CB2E-AA37DF197419}"/>
                </a:ext>
              </a:extLst>
            </p:cNvPr>
            <p:cNvSpPr/>
            <p:nvPr/>
          </p:nvSpPr>
          <p:spPr>
            <a:xfrm>
              <a:off x="-8061587" y="95522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" name="Ellipse 207">
              <a:extLst>
                <a:ext uri="{FF2B5EF4-FFF2-40B4-BE49-F238E27FC236}">
                  <a16:creationId xmlns:a16="http://schemas.microsoft.com/office/drawing/2014/main" id="{0609CB76-9ACF-F9EE-3E47-A00E6D9897F7}"/>
                </a:ext>
              </a:extLst>
            </p:cNvPr>
            <p:cNvSpPr/>
            <p:nvPr/>
          </p:nvSpPr>
          <p:spPr>
            <a:xfrm>
              <a:off x="-7619721" y="-235940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Ellipse 208">
              <a:extLst>
                <a:ext uri="{FF2B5EF4-FFF2-40B4-BE49-F238E27FC236}">
                  <a16:creationId xmlns:a16="http://schemas.microsoft.com/office/drawing/2014/main" id="{CD80A578-9A15-BD89-9CE1-31FA66B5D50E}"/>
                </a:ext>
              </a:extLst>
            </p:cNvPr>
            <p:cNvSpPr/>
            <p:nvPr/>
          </p:nvSpPr>
          <p:spPr>
            <a:xfrm>
              <a:off x="-7325116" y="-235940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Ellipse 209">
              <a:extLst>
                <a:ext uri="{FF2B5EF4-FFF2-40B4-BE49-F238E27FC236}">
                  <a16:creationId xmlns:a16="http://schemas.microsoft.com/office/drawing/2014/main" id="{CE1D32F4-D0DD-CE30-E5DA-52DE5F3490A9}"/>
                </a:ext>
              </a:extLst>
            </p:cNvPr>
            <p:cNvSpPr/>
            <p:nvPr/>
          </p:nvSpPr>
          <p:spPr>
            <a:xfrm>
              <a:off x="-9239762" y="-159448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Ellipse 210">
              <a:extLst>
                <a:ext uri="{FF2B5EF4-FFF2-40B4-BE49-F238E27FC236}">
                  <a16:creationId xmlns:a16="http://schemas.microsoft.com/office/drawing/2014/main" id="{C2BD8737-A5E0-0A71-F81D-E922AA7120ED}"/>
                </a:ext>
              </a:extLst>
            </p:cNvPr>
            <p:cNvSpPr/>
            <p:nvPr/>
          </p:nvSpPr>
          <p:spPr>
            <a:xfrm>
              <a:off x="-8724426" y="-70204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Ellipse 211">
              <a:extLst>
                <a:ext uri="{FF2B5EF4-FFF2-40B4-BE49-F238E27FC236}">
                  <a16:creationId xmlns:a16="http://schemas.microsoft.com/office/drawing/2014/main" id="{9CDB4B57-E31B-0842-0BB6-054988E16E94}"/>
                </a:ext>
              </a:extLst>
            </p:cNvPr>
            <p:cNvSpPr/>
            <p:nvPr/>
          </p:nvSpPr>
          <p:spPr>
            <a:xfrm>
              <a:off x="-10417937" y="19039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BA17D05F-8821-BAFA-651A-B954328FC9E7}"/>
                </a:ext>
              </a:extLst>
            </p:cNvPr>
            <p:cNvSpPr/>
            <p:nvPr/>
          </p:nvSpPr>
          <p:spPr>
            <a:xfrm>
              <a:off x="-9092420" y="-1594328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Ellipse 213">
              <a:extLst>
                <a:ext uri="{FF2B5EF4-FFF2-40B4-BE49-F238E27FC236}">
                  <a16:creationId xmlns:a16="http://schemas.microsoft.com/office/drawing/2014/main" id="{79749654-F84C-654E-FCC3-C24E3E6D8D82}"/>
                </a:ext>
              </a:extLst>
            </p:cNvPr>
            <p:cNvSpPr/>
            <p:nvPr/>
          </p:nvSpPr>
          <p:spPr>
            <a:xfrm>
              <a:off x="-7619801" y="95514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1219FE5B-D66D-F84F-344A-734C2ECAAEF3}"/>
                </a:ext>
              </a:extLst>
            </p:cNvPr>
            <p:cNvSpPr/>
            <p:nvPr/>
          </p:nvSpPr>
          <p:spPr>
            <a:xfrm>
              <a:off x="-6736069" y="95522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Ellipse 215">
              <a:extLst>
                <a:ext uri="{FF2B5EF4-FFF2-40B4-BE49-F238E27FC236}">
                  <a16:creationId xmlns:a16="http://schemas.microsoft.com/office/drawing/2014/main" id="{3E8D6333-6B59-B870-F458-2D3B9F31BFE7}"/>
                </a:ext>
              </a:extLst>
            </p:cNvPr>
            <p:cNvSpPr/>
            <p:nvPr/>
          </p:nvSpPr>
          <p:spPr>
            <a:xfrm>
              <a:off x="-8871527" y="-223187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CEC3FE45-D596-CAFA-96BC-89989C32C2F1}"/>
                </a:ext>
              </a:extLst>
            </p:cNvPr>
            <p:cNvSpPr/>
            <p:nvPr/>
          </p:nvSpPr>
          <p:spPr>
            <a:xfrm>
              <a:off x="-8724426" y="6270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Ellipse 217">
              <a:extLst>
                <a:ext uri="{FF2B5EF4-FFF2-40B4-BE49-F238E27FC236}">
                  <a16:creationId xmlns:a16="http://schemas.microsoft.com/office/drawing/2014/main" id="{661E315A-C6DF-E5AA-BB40-5842EE909CF1}"/>
                </a:ext>
              </a:extLst>
            </p:cNvPr>
            <p:cNvSpPr/>
            <p:nvPr/>
          </p:nvSpPr>
          <p:spPr>
            <a:xfrm>
              <a:off x="-8945319" y="-159440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1B25FC35-4E3C-BFA8-D436-13AFA094DB11}"/>
                </a:ext>
              </a:extLst>
            </p:cNvPr>
            <p:cNvSpPr/>
            <p:nvPr/>
          </p:nvSpPr>
          <p:spPr>
            <a:xfrm>
              <a:off x="-8577003" y="-223187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A83A03ED-DDEE-B510-EE12-1311304FC4CA}"/>
                </a:ext>
              </a:extLst>
            </p:cNvPr>
            <p:cNvSpPr/>
            <p:nvPr/>
          </p:nvSpPr>
          <p:spPr>
            <a:xfrm>
              <a:off x="-9018789" y="108259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Ellipse 220">
              <a:extLst>
                <a:ext uri="{FF2B5EF4-FFF2-40B4-BE49-F238E27FC236}">
                  <a16:creationId xmlns:a16="http://schemas.microsoft.com/office/drawing/2014/main" id="{651736F8-C034-1080-5F53-6FDD4EE7A61F}"/>
                </a:ext>
              </a:extLst>
            </p:cNvPr>
            <p:cNvSpPr/>
            <p:nvPr/>
          </p:nvSpPr>
          <p:spPr>
            <a:xfrm>
              <a:off x="-9755259" y="6278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Ellipse 221">
              <a:extLst>
                <a:ext uri="{FF2B5EF4-FFF2-40B4-BE49-F238E27FC236}">
                  <a16:creationId xmlns:a16="http://schemas.microsoft.com/office/drawing/2014/main" id="{2699DE32-8665-2E46-CD8E-F15CA7CA9E10}"/>
                </a:ext>
              </a:extLst>
            </p:cNvPr>
            <p:cNvSpPr/>
            <p:nvPr/>
          </p:nvSpPr>
          <p:spPr>
            <a:xfrm>
              <a:off x="-7104304" y="-70204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Ellipse 222">
              <a:extLst>
                <a:ext uri="{FF2B5EF4-FFF2-40B4-BE49-F238E27FC236}">
                  <a16:creationId xmlns:a16="http://schemas.microsoft.com/office/drawing/2014/main" id="{F31E7A12-0562-1EC9-1214-97E1073AB5ED}"/>
                </a:ext>
              </a:extLst>
            </p:cNvPr>
            <p:cNvSpPr/>
            <p:nvPr/>
          </p:nvSpPr>
          <p:spPr>
            <a:xfrm>
              <a:off x="-7472620" y="172006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Ellipse 223">
              <a:extLst>
                <a:ext uri="{FF2B5EF4-FFF2-40B4-BE49-F238E27FC236}">
                  <a16:creationId xmlns:a16="http://schemas.microsoft.com/office/drawing/2014/main" id="{676E8199-48DA-853B-9F0F-DB4811040D46}"/>
                </a:ext>
              </a:extLst>
            </p:cNvPr>
            <p:cNvSpPr/>
            <p:nvPr/>
          </p:nvSpPr>
          <p:spPr>
            <a:xfrm>
              <a:off x="-8429741" y="-223179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Ellipse 224">
              <a:extLst>
                <a:ext uri="{FF2B5EF4-FFF2-40B4-BE49-F238E27FC236}">
                  <a16:creationId xmlns:a16="http://schemas.microsoft.com/office/drawing/2014/main" id="{661E4841-40A8-63FB-5592-2055D8CA7DE1}"/>
                </a:ext>
              </a:extLst>
            </p:cNvPr>
            <p:cNvSpPr/>
            <p:nvPr/>
          </p:nvSpPr>
          <p:spPr>
            <a:xfrm>
              <a:off x="-8429741" y="108267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" name="Ellipse 225">
              <a:extLst>
                <a:ext uri="{FF2B5EF4-FFF2-40B4-BE49-F238E27FC236}">
                  <a16:creationId xmlns:a16="http://schemas.microsoft.com/office/drawing/2014/main" id="{48607FA7-AB38-5FAF-34E1-1EBE9AC475EC}"/>
                </a:ext>
              </a:extLst>
            </p:cNvPr>
            <p:cNvSpPr/>
            <p:nvPr/>
          </p:nvSpPr>
          <p:spPr>
            <a:xfrm>
              <a:off x="-8135298" y="108259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" name="Ellipse 226">
              <a:extLst>
                <a:ext uri="{FF2B5EF4-FFF2-40B4-BE49-F238E27FC236}">
                  <a16:creationId xmlns:a16="http://schemas.microsoft.com/office/drawing/2014/main" id="{E064D308-5912-B681-CA0B-B2A6BE4E306B}"/>
                </a:ext>
              </a:extLst>
            </p:cNvPr>
            <p:cNvSpPr/>
            <p:nvPr/>
          </p:nvSpPr>
          <p:spPr>
            <a:xfrm>
              <a:off x="-7693352" y="108259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" name="Ellipse 227">
              <a:extLst>
                <a:ext uri="{FF2B5EF4-FFF2-40B4-BE49-F238E27FC236}">
                  <a16:creationId xmlns:a16="http://schemas.microsoft.com/office/drawing/2014/main" id="{9695CBC8-D969-E000-3251-904C955CFCC4}"/>
                </a:ext>
              </a:extLst>
            </p:cNvPr>
            <p:cNvSpPr/>
            <p:nvPr/>
          </p:nvSpPr>
          <p:spPr>
            <a:xfrm>
              <a:off x="-7767063" y="-6465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" name="Ellipse 228">
              <a:extLst>
                <a:ext uri="{FF2B5EF4-FFF2-40B4-BE49-F238E27FC236}">
                  <a16:creationId xmlns:a16="http://schemas.microsoft.com/office/drawing/2014/main" id="{FC662408-395D-A981-4D9B-3D2C3A9B6B6B}"/>
                </a:ext>
              </a:extLst>
            </p:cNvPr>
            <p:cNvSpPr/>
            <p:nvPr/>
          </p:nvSpPr>
          <p:spPr>
            <a:xfrm>
              <a:off x="-8355949" y="-159448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" name="Ellipse 229">
              <a:extLst>
                <a:ext uri="{FF2B5EF4-FFF2-40B4-BE49-F238E27FC236}">
                  <a16:creationId xmlns:a16="http://schemas.microsoft.com/office/drawing/2014/main" id="{7944E38F-87F1-0BCE-AF1A-D3C5BE5A2161}"/>
                </a:ext>
              </a:extLst>
            </p:cNvPr>
            <p:cNvSpPr/>
            <p:nvPr/>
          </p:nvSpPr>
          <p:spPr>
            <a:xfrm>
              <a:off x="-6809861" y="108259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" name="Ellipse 230">
              <a:extLst>
                <a:ext uri="{FF2B5EF4-FFF2-40B4-BE49-F238E27FC236}">
                  <a16:creationId xmlns:a16="http://schemas.microsoft.com/office/drawing/2014/main" id="{5F26EDE8-AF9D-E0D4-23E8-D99E47175135}"/>
                </a:ext>
              </a:extLst>
            </p:cNvPr>
            <p:cNvSpPr/>
            <p:nvPr/>
          </p:nvSpPr>
          <p:spPr>
            <a:xfrm>
              <a:off x="-8282641" y="-223179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" name="Ellipse 231">
              <a:extLst>
                <a:ext uri="{FF2B5EF4-FFF2-40B4-BE49-F238E27FC236}">
                  <a16:creationId xmlns:a16="http://schemas.microsoft.com/office/drawing/2014/main" id="{8A8A8B5B-E415-F193-7E00-46ACCA108BFB}"/>
                </a:ext>
              </a:extLst>
            </p:cNvPr>
            <p:cNvSpPr/>
            <p:nvPr/>
          </p:nvSpPr>
          <p:spPr>
            <a:xfrm>
              <a:off x="-8797896" y="-6457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" name="Ellipse 232">
              <a:extLst>
                <a:ext uri="{FF2B5EF4-FFF2-40B4-BE49-F238E27FC236}">
                  <a16:creationId xmlns:a16="http://schemas.microsoft.com/office/drawing/2014/main" id="{CFA330A9-5A8D-FE8B-E150-D2E058C4B5BC}"/>
                </a:ext>
              </a:extLst>
            </p:cNvPr>
            <p:cNvSpPr/>
            <p:nvPr/>
          </p:nvSpPr>
          <p:spPr>
            <a:xfrm>
              <a:off x="-8356110" y="172006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" name="Ellipse 233">
              <a:extLst>
                <a:ext uri="{FF2B5EF4-FFF2-40B4-BE49-F238E27FC236}">
                  <a16:creationId xmlns:a16="http://schemas.microsoft.com/office/drawing/2014/main" id="{BDC16BA8-DFAE-8599-1FCE-5A70EE92D4ED}"/>
                </a:ext>
              </a:extLst>
            </p:cNvPr>
            <p:cNvSpPr/>
            <p:nvPr/>
          </p:nvSpPr>
          <p:spPr>
            <a:xfrm>
              <a:off x="-8797976" y="121019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" name="Ellipse 234">
              <a:extLst>
                <a:ext uri="{FF2B5EF4-FFF2-40B4-BE49-F238E27FC236}">
                  <a16:creationId xmlns:a16="http://schemas.microsoft.com/office/drawing/2014/main" id="{5E52D193-1C2F-38BD-E238-9234F63E4A20}"/>
                </a:ext>
              </a:extLst>
            </p:cNvPr>
            <p:cNvSpPr/>
            <p:nvPr/>
          </p:nvSpPr>
          <p:spPr>
            <a:xfrm>
              <a:off x="-8650795" y="171998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" name="Ellipse 235">
              <a:extLst>
                <a:ext uri="{FF2B5EF4-FFF2-40B4-BE49-F238E27FC236}">
                  <a16:creationId xmlns:a16="http://schemas.microsoft.com/office/drawing/2014/main" id="{A86CE021-5939-0532-11CA-4F9B81ED9227}"/>
                </a:ext>
              </a:extLst>
            </p:cNvPr>
            <p:cNvSpPr/>
            <p:nvPr/>
          </p:nvSpPr>
          <p:spPr>
            <a:xfrm>
              <a:off x="-7030673" y="121019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" name="Ellipse 236">
              <a:extLst>
                <a:ext uri="{FF2B5EF4-FFF2-40B4-BE49-F238E27FC236}">
                  <a16:creationId xmlns:a16="http://schemas.microsoft.com/office/drawing/2014/main" id="{11A37812-7A26-D294-033C-F9DC31172DFC}"/>
                </a:ext>
              </a:extLst>
            </p:cNvPr>
            <p:cNvSpPr/>
            <p:nvPr/>
          </p:nvSpPr>
          <p:spPr>
            <a:xfrm>
              <a:off x="-7104385" y="-19226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" name="Ellipse 237">
              <a:extLst>
                <a:ext uri="{FF2B5EF4-FFF2-40B4-BE49-F238E27FC236}">
                  <a16:creationId xmlns:a16="http://schemas.microsoft.com/office/drawing/2014/main" id="{CB9AE30A-2EDB-0181-7BF3-3BF6D36C052D}"/>
                </a:ext>
              </a:extLst>
            </p:cNvPr>
            <p:cNvSpPr/>
            <p:nvPr/>
          </p:nvSpPr>
          <p:spPr>
            <a:xfrm>
              <a:off x="-7840613" y="-19202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" name="Ellipse 238">
              <a:extLst>
                <a:ext uri="{FF2B5EF4-FFF2-40B4-BE49-F238E27FC236}">
                  <a16:creationId xmlns:a16="http://schemas.microsoft.com/office/drawing/2014/main" id="{CE88F2EB-F4DE-A0F0-CFD1-364129CBF329}"/>
                </a:ext>
              </a:extLst>
            </p:cNvPr>
            <p:cNvSpPr/>
            <p:nvPr/>
          </p:nvSpPr>
          <p:spPr>
            <a:xfrm>
              <a:off x="-8061587" y="-57460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" name="Forme libre 239">
              <a:extLst>
                <a:ext uri="{FF2B5EF4-FFF2-40B4-BE49-F238E27FC236}">
                  <a16:creationId xmlns:a16="http://schemas.microsoft.com/office/drawing/2014/main" id="{9D3D060B-C730-AD2C-83A8-0C2F6E4267B4}"/>
                </a:ext>
              </a:extLst>
            </p:cNvPr>
            <p:cNvSpPr/>
            <p:nvPr/>
          </p:nvSpPr>
          <p:spPr>
            <a:xfrm>
              <a:off x="-6956380" y="1592563"/>
              <a:ext cx="71959" cy="73970"/>
            </a:xfrm>
            <a:custGeom>
              <a:avLst/>
              <a:gdLst>
                <a:gd name="csX0" fmla="*/ 30109 w 71959"/>
                <a:gd name="csY0" fmla="*/ 454 h 73970"/>
                <a:gd name="csX1" fmla="*/ 38248 w 71959"/>
                <a:gd name="csY1" fmla="*/ 73924 h 73970"/>
                <a:gd name="csX2" fmla="*/ 30109 w 71959"/>
                <a:gd name="csY2" fmla="*/ 454 h 739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1959" h="73970">
                  <a:moveTo>
                    <a:pt x="30109" y="454"/>
                  </a:moveTo>
                  <a:cubicBezTo>
                    <a:pt x="82311" y="-6636"/>
                    <a:pt x="86422" y="71669"/>
                    <a:pt x="38248" y="73924"/>
                  </a:cubicBezTo>
                  <a:cubicBezTo>
                    <a:pt x="-6783" y="76019"/>
                    <a:pt x="-15244" y="6576"/>
                    <a:pt x="30109" y="454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" name="Ellipse 240">
              <a:extLst>
                <a:ext uri="{FF2B5EF4-FFF2-40B4-BE49-F238E27FC236}">
                  <a16:creationId xmlns:a16="http://schemas.microsoft.com/office/drawing/2014/main" id="{42BA5ED9-8BC2-6C10-05D9-029E49792C11}"/>
                </a:ext>
              </a:extLst>
            </p:cNvPr>
            <p:cNvSpPr/>
            <p:nvPr/>
          </p:nvSpPr>
          <p:spPr>
            <a:xfrm>
              <a:off x="-7988036" y="-19202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" name="Ellipse 241">
              <a:extLst>
                <a:ext uri="{FF2B5EF4-FFF2-40B4-BE49-F238E27FC236}">
                  <a16:creationId xmlns:a16="http://schemas.microsoft.com/office/drawing/2014/main" id="{BAABFB3E-B97D-1C8C-94FF-DB67AF022727}"/>
                </a:ext>
              </a:extLst>
            </p:cNvPr>
            <p:cNvSpPr/>
            <p:nvPr/>
          </p:nvSpPr>
          <p:spPr>
            <a:xfrm>
              <a:off x="-7251647" y="159245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Ellipse 242">
              <a:extLst>
                <a:ext uri="{FF2B5EF4-FFF2-40B4-BE49-F238E27FC236}">
                  <a16:creationId xmlns:a16="http://schemas.microsoft.com/office/drawing/2014/main" id="{418BE2BD-E8A5-D3E7-A617-17E8ECD04AD6}"/>
                </a:ext>
              </a:extLst>
            </p:cNvPr>
            <p:cNvSpPr/>
            <p:nvPr/>
          </p:nvSpPr>
          <p:spPr>
            <a:xfrm>
              <a:off x="-7398828" y="1592534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" name="Ellipse 243">
              <a:extLst>
                <a:ext uri="{FF2B5EF4-FFF2-40B4-BE49-F238E27FC236}">
                  <a16:creationId xmlns:a16="http://schemas.microsoft.com/office/drawing/2014/main" id="{DCCFDA4D-0EAC-E131-4ECB-7D0F366D6380}"/>
                </a:ext>
              </a:extLst>
            </p:cNvPr>
            <p:cNvSpPr/>
            <p:nvPr/>
          </p:nvSpPr>
          <p:spPr>
            <a:xfrm>
              <a:off x="-7546170" y="159253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" name="Ellipse 244">
              <a:extLst>
                <a:ext uri="{FF2B5EF4-FFF2-40B4-BE49-F238E27FC236}">
                  <a16:creationId xmlns:a16="http://schemas.microsoft.com/office/drawing/2014/main" id="{490AD56B-2171-A0CE-21E5-6D683609C5AC}"/>
                </a:ext>
              </a:extLst>
            </p:cNvPr>
            <p:cNvSpPr/>
            <p:nvPr/>
          </p:nvSpPr>
          <p:spPr>
            <a:xfrm>
              <a:off x="-8724346" y="133756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" name="Ellipse 245">
              <a:extLst>
                <a:ext uri="{FF2B5EF4-FFF2-40B4-BE49-F238E27FC236}">
                  <a16:creationId xmlns:a16="http://schemas.microsoft.com/office/drawing/2014/main" id="{B7A5531B-D00F-EAB5-4984-53F052CD67C9}"/>
                </a:ext>
              </a:extLst>
            </p:cNvPr>
            <p:cNvSpPr/>
            <p:nvPr/>
          </p:nvSpPr>
          <p:spPr>
            <a:xfrm>
              <a:off x="-7030673" y="-57452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" name="Ellipse 246">
              <a:extLst>
                <a:ext uri="{FF2B5EF4-FFF2-40B4-BE49-F238E27FC236}">
                  <a16:creationId xmlns:a16="http://schemas.microsoft.com/office/drawing/2014/main" id="{2FC1789D-5D6D-4DF8-F690-B76B3E5F1AA3}"/>
                </a:ext>
              </a:extLst>
            </p:cNvPr>
            <p:cNvSpPr/>
            <p:nvPr/>
          </p:nvSpPr>
          <p:spPr>
            <a:xfrm>
              <a:off x="-8724346" y="-19226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" name="Ellipse 247">
              <a:extLst>
                <a:ext uri="{FF2B5EF4-FFF2-40B4-BE49-F238E27FC236}">
                  <a16:creationId xmlns:a16="http://schemas.microsoft.com/office/drawing/2014/main" id="{3D5A59E3-E2B6-12DE-7612-34D5B6A8E6D1}"/>
                </a:ext>
              </a:extLst>
            </p:cNvPr>
            <p:cNvSpPr/>
            <p:nvPr/>
          </p:nvSpPr>
          <p:spPr>
            <a:xfrm>
              <a:off x="-7619721" y="-159440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" name="Ellipse 248">
              <a:extLst>
                <a:ext uri="{FF2B5EF4-FFF2-40B4-BE49-F238E27FC236}">
                  <a16:creationId xmlns:a16="http://schemas.microsoft.com/office/drawing/2014/main" id="{A6B8DE5D-F8AD-6434-45A6-F997B1E8848A}"/>
                </a:ext>
              </a:extLst>
            </p:cNvPr>
            <p:cNvSpPr/>
            <p:nvPr/>
          </p:nvSpPr>
          <p:spPr>
            <a:xfrm>
              <a:off x="-9165970" y="-146688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" name="Ellipse 249">
              <a:extLst>
                <a:ext uri="{FF2B5EF4-FFF2-40B4-BE49-F238E27FC236}">
                  <a16:creationId xmlns:a16="http://schemas.microsoft.com/office/drawing/2014/main" id="{ABE8C6ED-3754-FAA7-6E76-69509697DE49}"/>
                </a:ext>
              </a:extLst>
            </p:cNvPr>
            <p:cNvSpPr/>
            <p:nvPr/>
          </p:nvSpPr>
          <p:spPr>
            <a:xfrm>
              <a:off x="-7104385" y="133756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" name="Ellipse 250">
              <a:extLst>
                <a:ext uri="{FF2B5EF4-FFF2-40B4-BE49-F238E27FC236}">
                  <a16:creationId xmlns:a16="http://schemas.microsoft.com/office/drawing/2014/main" id="{34C5336F-C9E4-C1AE-A115-A0487455B826}"/>
                </a:ext>
              </a:extLst>
            </p:cNvPr>
            <p:cNvSpPr/>
            <p:nvPr/>
          </p:nvSpPr>
          <p:spPr>
            <a:xfrm>
              <a:off x="-8724265" y="-146704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" name="Ellipse 251">
              <a:extLst>
                <a:ext uri="{FF2B5EF4-FFF2-40B4-BE49-F238E27FC236}">
                  <a16:creationId xmlns:a16="http://schemas.microsoft.com/office/drawing/2014/main" id="{57AE2B5E-CFD2-4EC6-E0F6-6701ED20B055}"/>
                </a:ext>
              </a:extLst>
            </p:cNvPr>
            <p:cNvSpPr/>
            <p:nvPr/>
          </p:nvSpPr>
          <p:spPr>
            <a:xfrm>
              <a:off x="-8282560" y="159253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" name="Ellipse 252">
              <a:extLst>
                <a:ext uri="{FF2B5EF4-FFF2-40B4-BE49-F238E27FC236}">
                  <a16:creationId xmlns:a16="http://schemas.microsoft.com/office/drawing/2014/main" id="{6A153905-9573-6716-5727-0B65ACFF2EFF}"/>
                </a:ext>
              </a:extLst>
            </p:cNvPr>
            <p:cNvSpPr/>
            <p:nvPr/>
          </p:nvSpPr>
          <p:spPr>
            <a:xfrm>
              <a:off x="-7030673" y="-31955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" name="Ellipse 253">
              <a:extLst>
                <a:ext uri="{FF2B5EF4-FFF2-40B4-BE49-F238E27FC236}">
                  <a16:creationId xmlns:a16="http://schemas.microsoft.com/office/drawing/2014/main" id="{75983590-2175-A2E6-5D9F-A4FAE01799F9}"/>
                </a:ext>
              </a:extLst>
            </p:cNvPr>
            <p:cNvSpPr/>
            <p:nvPr/>
          </p:nvSpPr>
          <p:spPr>
            <a:xfrm>
              <a:off x="-8429741" y="1592534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" name="Ellipse 254">
              <a:extLst>
                <a:ext uri="{FF2B5EF4-FFF2-40B4-BE49-F238E27FC236}">
                  <a16:creationId xmlns:a16="http://schemas.microsoft.com/office/drawing/2014/main" id="{3AAEEC39-426F-05C6-94C7-D9654C195A7D}"/>
                </a:ext>
              </a:extLst>
            </p:cNvPr>
            <p:cNvSpPr/>
            <p:nvPr/>
          </p:nvSpPr>
          <p:spPr>
            <a:xfrm>
              <a:off x="-8356352" y="146500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" name="Ellipse 255">
              <a:extLst>
                <a:ext uri="{FF2B5EF4-FFF2-40B4-BE49-F238E27FC236}">
                  <a16:creationId xmlns:a16="http://schemas.microsoft.com/office/drawing/2014/main" id="{A3ADFA3C-40B6-9662-81A9-2C039FFBCD91}"/>
                </a:ext>
              </a:extLst>
            </p:cNvPr>
            <p:cNvSpPr/>
            <p:nvPr/>
          </p:nvSpPr>
          <p:spPr>
            <a:xfrm>
              <a:off x="-8577003" y="159245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" name="Ellipse 256">
              <a:extLst>
                <a:ext uri="{FF2B5EF4-FFF2-40B4-BE49-F238E27FC236}">
                  <a16:creationId xmlns:a16="http://schemas.microsoft.com/office/drawing/2014/main" id="{328FAD4A-E04F-2B69-8A04-74310CB56ED7}"/>
                </a:ext>
              </a:extLst>
            </p:cNvPr>
            <p:cNvSpPr/>
            <p:nvPr/>
          </p:nvSpPr>
          <p:spPr>
            <a:xfrm>
              <a:off x="-7619721" y="-31971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" name="Ellipse 257">
              <a:extLst>
                <a:ext uri="{FF2B5EF4-FFF2-40B4-BE49-F238E27FC236}">
                  <a16:creationId xmlns:a16="http://schemas.microsoft.com/office/drawing/2014/main" id="{06EB46EC-D0F4-5FC2-952F-FF14D81DB113}"/>
                </a:ext>
              </a:extLst>
            </p:cNvPr>
            <p:cNvSpPr/>
            <p:nvPr/>
          </p:nvSpPr>
          <p:spPr>
            <a:xfrm>
              <a:off x="-8724346" y="-44707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" name="Ellipse 258">
              <a:extLst>
                <a:ext uri="{FF2B5EF4-FFF2-40B4-BE49-F238E27FC236}">
                  <a16:creationId xmlns:a16="http://schemas.microsoft.com/office/drawing/2014/main" id="{54625846-2803-2AFA-0558-8782638C56AC}"/>
                </a:ext>
              </a:extLst>
            </p:cNvPr>
            <p:cNvSpPr/>
            <p:nvPr/>
          </p:nvSpPr>
          <p:spPr>
            <a:xfrm>
              <a:off x="-7766902" y="-31955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" name="Ellipse 259">
              <a:extLst>
                <a:ext uri="{FF2B5EF4-FFF2-40B4-BE49-F238E27FC236}">
                  <a16:creationId xmlns:a16="http://schemas.microsoft.com/office/drawing/2014/main" id="{65758F9A-BAD8-0676-306F-526995A95D41}"/>
                </a:ext>
              </a:extLst>
            </p:cNvPr>
            <p:cNvSpPr/>
            <p:nvPr/>
          </p:nvSpPr>
          <p:spPr>
            <a:xfrm>
              <a:off x="-8429741" y="-44691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" name="Ellipse 260">
              <a:extLst>
                <a:ext uri="{FF2B5EF4-FFF2-40B4-BE49-F238E27FC236}">
                  <a16:creationId xmlns:a16="http://schemas.microsoft.com/office/drawing/2014/main" id="{DCB58E78-215F-5ECC-47A5-DE8CD61396C2}"/>
                </a:ext>
              </a:extLst>
            </p:cNvPr>
            <p:cNvSpPr/>
            <p:nvPr/>
          </p:nvSpPr>
          <p:spPr>
            <a:xfrm>
              <a:off x="-8061667" y="-31955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" name="Ellipse 261">
              <a:extLst>
                <a:ext uri="{FF2B5EF4-FFF2-40B4-BE49-F238E27FC236}">
                  <a16:creationId xmlns:a16="http://schemas.microsoft.com/office/drawing/2014/main" id="{0BF85473-430A-6CB8-6A2D-A521E80B61E4}"/>
                </a:ext>
              </a:extLst>
            </p:cNvPr>
            <p:cNvSpPr/>
            <p:nvPr/>
          </p:nvSpPr>
          <p:spPr>
            <a:xfrm>
              <a:off x="-8355869" y="-31955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" name="Ellipse 262">
              <a:extLst>
                <a:ext uri="{FF2B5EF4-FFF2-40B4-BE49-F238E27FC236}">
                  <a16:creationId xmlns:a16="http://schemas.microsoft.com/office/drawing/2014/main" id="{0BB1357B-ACC4-5DE2-05DE-2A6BD6B71683}"/>
                </a:ext>
              </a:extLst>
            </p:cNvPr>
            <p:cNvSpPr/>
            <p:nvPr/>
          </p:nvSpPr>
          <p:spPr>
            <a:xfrm>
              <a:off x="-8503372" y="-31955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" name="Ellipse 263">
              <a:extLst>
                <a:ext uri="{FF2B5EF4-FFF2-40B4-BE49-F238E27FC236}">
                  <a16:creationId xmlns:a16="http://schemas.microsoft.com/office/drawing/2014/main" id="{B58B7D53-B344-F4F0-1CE9-3E028FB8CE22}"/>
                </a:ext>
              </a:extLst>
            </p:cNvPr>
            <p:cNvSpPr/>
            <p:nvPr/>
          </p:nvSpPr>
          <p:spPr>
            <a:xfrm>
              <a:off x="-7398828" y="-146704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" name="Ellipse 264">
              <a:extLst>
                <a:ext uri="{FF2B5EF4-FFF2-40B4-BE49-F238E27FC236}">
                  <a16:creationId xmlns:a16="http://schemas.microsoft.com/office/drawing/2014/main" id="{9BEC7B88-8286-EF90-EDEE-4A02BE9D5906}"/>
                </a:ext>
              </a:extLst>
            </p:cNvPr>
            <p:cNvSpPr/>
            <p:nvPr/>
          </p:nvSpPr>
          <p:spPr>
            <a:xfrm>
              <a:off x="-7546090" y="-223179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" name="Ellipse 265">
              <a:extLst>
                <a:ext uri="{FF2B5EF4-FFF2-40B4-BE49-F238E27FC236}">
                  <a16:creationId xmlns:a16="http://schemas.microsoft.com/office/drawing/2014/main" id="{1D005100-9833-945E-23DF-1AACBEBCB7A6}"/>
                </a:ext>
              </a:extLst>
            </p:cNvPr>
            <p:cNvSpPr/>
            <p:nvPr/>
          </p:nvSpPr>
          <p:spPr>
            <a:xfrm>
              <a:off x="-9166212" y="159269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" name="Ellipse 266">
              <a:extLst>
                <a:ext uri="{FF2B5EF4-FFF2-40B4-BE49-F238E27FC236}">
                  <a16:creationId xmlns:a16="http://schemas.microsoft.com/office/drawing/2014/main" id="{C6DBA978-CFD0-0029-2E7B-AD951F45FD17}"/>
                </a:ext>
              </a:extLst>
            </p:cNvPr>
            <p:cNvSpPr/>
            <p:nvPr/>
          </p:nvSpPr>
          <p:spPr>
            <a:xfrm>
              <a:off x="-7251566" y="-223179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" name="Ellipse 267">
              <a:extLst>
                <a:ext uri="{FF2B5EF4-FFF2-40B4-BE49-F238E27FC236}">
                  <a16:creationId xmlns:a16="http://schemas.microsoft.com/office/drawing/2014/main" id="{35F915D9-4FAA-20B9-FE22-57EA898B4F4F}"/>
                </a:ext>
              </a:extLst>
            </p:cNvPr>
            <p:cNvSpPr/>
            <p:nvPr/>
          </p:nvSpPr>
          <p:spPr>
            <a:xfrm>
              <a:off x="-8797976" y="-133943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" name="Ellipse 268">
              <a:extLst>
                <a:ext uri="{FF2B5EF4-FFF2-40B4-BE49-F238E27FC236}">
                  <a16:creationId xmlns:a16="http://schemas.microsoft.com/office/drawing/2014/main" id="{CC8A8A93-401C-87A0-8867-06D9B0600017}"/>
                </a:ext>
              </a:extLst>
            </p:cNvPr>
            <p:cNvSpPr/>
            <p:nvPr/>
          </p:nvSpPr>
          <p:spPr>
            <a:xfrm>
              <a:off x="-7104385" y="-44707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" name="Ellipse 269">
              <a:extLst>
                <a:ext uri="{FF2B5EF4-FFF2-40B4-BE49-F238E27FC236}">
                  <a16:creationId xmlns:a16="http://schemas.microsoft.com/office/drawing/2014/main" id="{272AE0FB-98AC-B2C3-B14E-95182597497E}"/>
                </a:ext>
              </a:extLst>
            </p:cNvPr>
            <p:cNvSpPr/>
            <p:nvPr/>
          </p:nvSpPr>
          <p:spPr>
            <a:xfrm>
              <a:off x="-10712380" y="-31955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" name="Ellipse 270">
              <a:extLst>
                <a:ext uri="{FF2B5EF4-FFF2-40B4-BE49-F238E27FC236}">
                  <a16:creationId xmlns:a16="http://schemas.microsoft.com/office/drawing/2014/main" id="{4FF18D84-650A-E3E0-91EA-7C1E736566BB}"/>
                </a:ext>
              </a:extLst>
            </p:cNvPr>
            <p:cNvSpPr/>
            <p:nvPr/>
          </p:nvSpPr>
          <p:spPr>
            <a:xfrm>
              <a:off x="-8429822" y="31783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" name="Ellipse 271">
              <a:extLst>
                <a:ext uri="{FF2B5EF4-FFF2-40B4-BE49-F238E27FC236}">
                  <a16:creationId xmlns:a16="http://schemas.microsoft.com/office/drawing/2014/main" id="{B7AD77C6-731F-D17C-2672-1DD108D95004}"/>
                </a:ext>
              </a:extLst>
            </p:cNvPr>
            <p:cNvSpPr/>
            <p:nvPr/>
          </p:nvSpPr>
          <p:spPr>
            <a:xfrm>
              <a:off x="-10565199" y="-31971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" name="Ellipse 272">
              <a:extLst>
                <a:ext uri="{FF2B5EF4-FFF2-40B4-BE49-F238E27FC236}">
                  <a16:creationId xmlns:a16="http://schemas.microsoft.com/office/drawing/2014/main" id="{CE812B7C-A63D-BD73-2577-B0426165ECD9}"/>
                </a:ext>
              </a:extLst>
            </p:cNvPr>
            <p:cNvSpPr/>
            <p:nvPr/>
          </p:nvSpPr>
          <p:spPr>
            <a:xfrm>
              <a:off x="-7693271" y="-19210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" name="Ellipse 273">
              <a:extLst>
                <a:ext uri="{FF2B5EF4-FFF2-40B4-BE49-F238E27FC236}">
                  <a16:creationId xmlns:a16="http://schemas.microsoft.com/office/drawing/2014/main" id="{1A37CBB0-050F-B205-995C-0D3C3F7826B3}"/>
                </a:ext>
              </a:extLst>
            </p:cNvPr>
            <p:cNvSpPr/>
            <p:nvPr/>
          </p:nvSpPr>
          <p:spPr>
            <a:xfrm>
              <a:off x="-7398908" y="57272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" name="Ellipse 274">
              <a:extLst>
                <a:ext uri="{FF2B5EF4-FFF2-40B4-BE49-F238E27FC236}">
                  <a16:creationId xmlns:a16="http://schemas.microsoft.com/office/drawing/2014/main" id="{931EC0B8-3414-5E8E-5069-990EC9C0E654}"/>
                </a:ext>
              </a:extLst>
            </p:cNvPr>
            <p:cNvSpPr/>
            <p:nvPr/>
          </p:nvSpPr>
          <p:spPr>
            <a:xfrm>
              <a:off x="-10123414" y="-31963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" name="Ellipse 275">
              <a:extLst>
                <a:ext uri="{FF2B5EF4-FFF2-40B4-BE49-F238E27FC236}">
                  <a16:creationId xmlns:a16="http://schemas.microsoft.com/office/drawing/2014/main" id="{987F3ED6-9B21-F5D1-87D0-8E3A97C59985}"/>
                </a:ext>
              </a:extLst>
            </p:cNvPr>
            <p:cNvSpPr/>
            <p:nvPr/>
          </p:nvSpPr>
          <p:spPr>
            <a:xfrm>
              <a:off x="-9976071" y="-31963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" name="Ellipse 276">
              <a:extLst>
                <a:ext uri="{FF2B5EF4-FFF2-40B4-BE49-F238E27FC236}">
                  <a16:creationId xmlns:a16="http://schemas.microsoft.com/office/drawing/2014/main" id="{9DFB87DF-B973-5AB0-CF79-3510A55684F9}"/>
                </a:ext>
              </a:extLst>
            </p:cNvPr>
            <p:cNvSpPr/>
            <p:nvPr/>
          </p:nvSpPr>
          <p:spPr>
            <a:xfrm>
              <a:off x="-7325197" y="146516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" name="Ellipse 277">
              <a:extLst>
                <a:ext uri="{FF2B5EF4-FFF2-40B4-BE49-F238E27FC236}">
                  <a16:creationId xmlns:a16="http://schemas.microsoft.com/office/drawing/2014/main" id="{8050A15D-5CD2-5B28-0499-4B01CC0B8CDD}"/>
                </a:ext>
              </a:extLst>
            </p:cNvPr>
            <p:cNvSpPr/>
            <p:nvPr/>
          </p:nvSpPr>
          <p:spPr>
            <a:xfrm>
              <a:off x="-9092500" y="700254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" name="Ellipse 278">
              <a:extLst>
                <a:ext uri="{FF2B5EF4-FFF2-40B4-BE49-F238E27FC236}">
                  <a16:creationId xmlns:a16="http://schemas.microsoft.com/office/drawing/2014/main" id="{0E6960B6-6988-1F02-C9BD-A3BCF463F9EB}"/>
                </a:ext>
              </a:extLst>
            </p:cNvPr>
            <p:cNvSpPr/>
            <p:nvPr/>
          </p:nvSpPr>
          <p:spPr>
            <a:xfrm>
              <a:off x="-7472298" y="146516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" name="Ellipse 279">
              <a:extLst>
                <a:ext uri="{FF2B5EF4-FFF2-40B4-BE49-F238E27FC236}">
                  <a16:creationId xmlns:a16="http://schemas.microsoft.com/office/drawing/2014/main" id="{522ABC3C-AA29-9677-1476-E3A383ADB8D4}"/>
                </a:ext>
              </a:extLst>
            </p:cNvPr>
            <p:cNvSpPr/>
            <p:nvPr/>
          </p:nvSpPr>
          <p:spPr>
            <a:xfrm>
              <a:off x="-8945158" y="-108454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" name="Ellipse 280">
              <a:extLst>
                <a:ext uri="{FF2B5EF4-FFF2-40B4-BE49-F238E27FC236}">
                  <a16:creationId xmlns:a16="http://schemas.microsoft.com/office/drawing/2014/main" id="{A0D382DD-B53D-6B2A-1F4A-660BF3F5DF88}"/>
                </a:ext>
              </a:extLst>
            </p:cNvPr>
            <p:cNvSpPr/>
            <p:nvPr/>
          </p:nvSpPr>
          <p:spPr>
            <a:xfrm>
              <a:off x="-9239681" y="-31963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" name="Ellipse 281">
              <a:extLst>
                <a:ext uri="{FF2B5EF4-FFF2-40B4-BE49-F238E27FC236}">
                  <a16:creationId xmlns:a16="http://schemas.microsoft.com/office/drawing/2014/main" id="{D235EBCB-AF25-C4B0-BEC4-5A85FBBBA100}"/>
                </a:ext>
              </a:extLst>
            </p:cNvPr>
            <p:cNvSpPr/>
            <p:nvPr/>
          </p:nvSpPr>
          <p:spPr>
            <a:xfrm>
              <a:off x="-9092339" y="-31963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" name="Ellipse 282">
              <a:extLst>
                <a:ext uri="{FF2B5EF4-FFF2-40B4-BE49-F238E27FC236}">
                  <a16:creationId xmlns:a16="http://schemas.microsoft.com/office/drawing/2014/main" id="{2B6F8D97-CF80-3475-1981-7FC0B76C19D4}"/>
                </a:ext>
              </a:extLst>
            </p:cNvPr>
            <p:cNvSpPr/>
            <p:nvPr/>
          </p:nvSpPr>
          <p:spPr>
            <a:xfrm>
              <a:off x="-8429822" y="57272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" name="Ellipse 283">
              <a:extLst>
                <a:ext uri="{FF2B5EF4-FFF2-40B4-BE49-F238E27FC236}">
                  <a16:creationId xmlns:a16="http://schemas.microsoft.com/office/drawing/2014/main" id="{7E4F15B2-251C-750B-735C-B7CF93D231E0}"/>
                </a:ext>
              </a:extLst>
            </p:cNvPr>
            <p:cNvSpPr/>
            <p:nvPr/>
          </p:nvSpPr>
          <p:spPr>
            <a:xfrm>
              <a:off x="-7398747" y="-197682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" name="Ellipse 284">
              <a:extLst>
                <a:ext uri="{FF2B5EF4-FFF2-40B4-BE49-F238E27FC236}">
                  <a16:creationId xmlns:a16="http://schemas.microsoft.com/office/drawing/2014/main" id="{1982E4FA-6EA6-1491-62FD-504E3A4F0966}"/>
                </a:ext>
              </a:extLst>
            </p:cNvPr>
            <p:cNvSpPr/>
            <p:nvPr/>
          </p:nvSpPr>
          <p:spPr>
            <a:xfrm>
              <a:off x="-8650715" y="-31971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" name="Ellipse 285">
              <a:extLst>
                <a:ext uri="{FF2B5EF4-FFF2-40B4-BE49-F238E27FC236}">
                  <a16:creationId xmlns:a16="http://schemas.microsoft.com/office/drawing/2014/main" id="{EA4B203C-3E61-6600-44F4-9D3E7E75A329}"/>
                </a:ext>
              </a:extLst>
            </p:cNvPr>
            <p:cNvSpPr/>
            <p:nvPr/>
          </p:nvSpPr>
          <p:spPr>
            <a:xfrm>
              <a:off x="-8871527" y="159261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" name="Ellipse 286">
              <a:extLst>
                <a:ext uri="{FF2B5EF4-FFF2-40B4-BE49-F238E27FC236}">
                  <a16:creationId xmlns:a16="http://schemas.microsoft.com/office/drawing/2014/main" id="{62BF37FA-6938-BD48-6266-DF431C1A26B5}"/>
                </a:ext>
              </a:extLst>
            </p:cNvPr>
            <p:cNvSpPr/>
            <p:nvPr/>
          </p:nvSpPr>
          <p:spPr>
            <a:xfrm>
              <a:off x="-8650715" y="-108454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" name="Ellipse 287">
              <a:extLst>
                <a:ext uri="{FF2B5EF4-FFF2-40B4-BE49-F238E27FC236}">
                  <a16:creationId xmlns:a16="http://schemas.microsoft.com/office/drawing/2014/main" id="{D9756520-54B4-D8A9-10E4-3B34A1459AAB}"/>
                </a:ext>
              </a:extLst>
            </p:cNvPr>
            <p:cNvSpPr/>
            <p:nvPr/>
          </p:nvSpPr>
          <p:spPr>
            <a:xfrm>
              <a:off x="-8208849" y="-31963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" name="Ellipse 288">
              <a:extLst>
                <a:ext uri="{FF2B5EF4-FFF2-40B4-BE49-F238E27FC236}">
                  <a16:creationId xmlns:a16="http://schemas.microsoft.com/office/drawing/2014/main" id="{E5604BF4-73B6-5FA3-763C-5FA2BA792E2C}"/>
                </a:ext>
              </a:extLst>
            </p:cNvPr>
            <p:cNvSpPr/>
            <p:nvPr/>
          </p:nvSpPr>
          <p:spPr>
            <a:xfrm>
              <a:off x="-7914244" y="2230084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" name="Ellipse 289">
              <a:extLst>
                <a:ext uri="{FF2B5EF4-FFF2-40B4-BE49-F238E27FC236}">
                  <a16:creationId xmlns:a16="http://schemas.microsoft.com/office/drawing/2014/main" id="{1B0B910F-9A61-7105-A9C7-742DF72EF5BB}"/>
                </a:ext>
              </a:extLst>
            </p:cNvPr>
            <p:cNvSpPr/>
            <p:nvPr/>
          </p:nvSpPr>
          <p:spPr>
            <a:xfrm>
              <a:off x="-7914244" y="-31963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" name="Ellipse 290">
              <a:extLst>
                <a:ext uri="{FF2B5EF4-FFF2-40B4-BE49-F238E27FC236}">
                  <a16:creationId xmlns:a16="http://schemas.microsoft.com/office/drawing/2014/main" id="{C5F8F041-B415-D5C1-3EC2-C61B40B383A4}"/>
                </a:ext>
              </a:extLst>
            </p:cNvPr>
            <p:cNvSpPr/>
            <p:nvPr/>
          </p:nvSpPr>
          <p:spPr>
            <a:xfrm>
              <a:off x="-8061506" y="-108438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" name="Ellipse 291">
              <a:extLst>
                <a:ext uri="{FF2B5EF4-FFF2-40B4-BE49-F238E27FC236}">
                  <a16:creationId xmlns:a16="http://schemas.microsoft.com/office/drawing/2014/main" id="{0022E039-00AA-A30D-71CC-E153A4A7CCBE}"/>
                </a:ext>
              </a:extLst>
            </p:cNvPr>
            <p:cNvSpPr/>
            <p:nvPr/>
          </p:nvSpPr>
          <p:spPr>
            <a:xfrm>
              <a:off x="-7693190" y="-197682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" name="Ellipse 292">
              <a:extLst>
                <a:ext uri="{FF2B5EF4-FFF2-40B4-BE49-F238E27FC236}">
                  <a16:creationId xmlns:a16="http://schemas.microsoft.com/office/drawing/2014/main" id="{494E8323-5394-0696-E76E-C264FCA5DFB7}"/>
                </a:ext>
              </a:extLst>
            </p:cNvPr>
            <p:cNvSpPr/>
            <p:nvPr/>
          </p:nvSpPr>
          <p:spPr>
            <a:xfrm>
              <a:off x="-7914244" y="-1084304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" name="Ellipse 293">
              <a:extLst>
                <a:ext uri="{FF2B5EF4-FFF2-40B4-BE49-F238E27FC236}">
                  <a16:creationId xmlns:a16="http://schemas.microsoft.com/office/drawing/2014/main" id="{E9487531-378C-E4B3-CCA1-292972A7B8A6}"/>
                </a:ext>
              </a:extLst>
            </p:cNvPr>
            <p:cNvSpPr/>
            <p:nvPr/>
          </p:nvSpPr>
          <p:spPr>
            <a:xfrm>
              <a:off x="-7767063" y="-108438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" name="Ellipse 294">
              <a:extLst>
                <a:ext uri="{FF2B5EF4-FFF2-40B4-BE49-F238E27FC236}">
                  <a16:creationId xmlns:a16="http://schemas.microsoft.com/office/drawing/2014/main" id="{5681F941-D1A6-1B6D-C8A7-AC223E75E5D5}"/>
                </a:ext>
              </a:extLst>
            </p:cNvPr>
            <p:cNvSpPr/>
            <p:nvPr/>
          </p:nvSpPr>
          <p:spPr>
            <a:xfrm>
              <a:off x="-7177935" y="-31971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" name="Ellipse 295">
              <a:extLst>
                <a:ext uri="{FF2B5EF4-FFF2-40B4-BE49-F238E27FC236}">
                  <a16:creationId xmlns:a16="http://schemas.microsoft.com/office/drawing/2014/main" id="{A2D53BC4-56D7-D396-49C4-CC6ED51CB873}"/>
                </a:ext>
              </a:extLst>
            </p:cNvPr>
            <p:cNvSpPr/>
            <p:nvPr/>
          </p:nvSpPr>
          <p:spPr>
            <a:xfrm>
              <a:off x="-9460655" y="-44683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" name="Ellipse 296">
              <a:extLst>
                <a:ext uri="{FF2B5EF4-FFF2-40B4-BE49-F238E27FC236}">
                  <a16:creationId xmlns:a16="http://schemas.microsoft.com/office/drawing/2014/main" id="{29B2B828-D279-6081-3D71-11590384056E}"/>
                </a:ext>
              </a:extLst>
            </p:cNvPr>
            <p:cNvSpPr/>
            <p:nvPr/>
          </p:nvSpPr>
          <p:spPr>
            <a:xfrm>
              <a:off x="-7987875" y="82770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" name="Ellipse 297">
              <a:extLst>
                <a:ext uri="{FF2B5EF4-FFF2-40B4-BE49-F238E27FC236}">
                  <a16:creationId xmlns:a16="http://schemas.microsoft.com/office/drawing/2014/main" id="{4E6655FA-8BE9-2D58-D320-6D53B586F101}"/>
                </a:ext>
              </a:extLst>
            </p:cNvPr>
            <p:cNvSpPr/>
            <p:nvPr/>
          </p:nvSpPr>
          <p:spPr>
            <a:xfrm>
              <a:off x="-7767063" y="44512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" name="Ellipse 298">
              <a:extLst>
                <a:ext uri="{FF2B5EF4-FFF2-40B4-BE49-F238E27FC236}">
                  <a16:creationId xmlns:a16="http://schemas.microsoft.com/office/drawing/2014/main" id="{11727F94-CD67-D467-644D-919CD7905AD8}"/>
                </a:ext>
              </a:extLst>
            </p:cNvPr>
            <p:cNvSpPr/>
            <p:nvPr/>
          </p:nvSpPr>
          <p:spPr>
            <a:xfrm>
              <a:off x="-8503292" y="146516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" name="Ellipse 299">
              <a:extLst>
                <a:ext uri="{FF2B5EF4-FFF2-40B4-BE49-F238E27FC236}">
                  <a16:creationId xmlns:a16="http://schemas.microsoft.com/office/drawing/2014/main" id="{4C7C8955-6E52-3219-6D07-4CD6414DF248}"/>
                </a:ext>
              </a:extLst>
            </p:cNvPr>
            <p:cNvSpPr/>
            <p:nvPr/>
          </p:nvSpPr>
          <p:spPr>
            <a:xfrm>
              <a:off x="-8797896" y="146525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" name="Ellipse 300">
              <a:extLst>
                <a:ext uri="{FF2B5EF4-FFF2-40B4-BE49-F238E27FC236}">
                  <a16:creationId xmlns:a16="http://schemas.microsoft.com/office/drawing/2014/main" id="{3936CC96-83CB-207C-4732-8145F432A06D}"/>
                </a:ext>
              </a:extLst>
            </p:cNvPr>
            <p:cNvSpPr/>
            <p:nvPr/>
          </p:nvSpPr>
          <p:spPr>
            <a:xfrm>
              <a:off x="-8503292" y="-210419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" name="Ellipse 301">
              <a:extLst>
                <a:ext uri="{FF2B5EF4-FFF2-40B4-BE49-F238E27FC236}">
                  <a16:creationId xmlns:a16="http://schemas.microsoft.com/office/drawing/2014/main" id="{9E5853DF-F899-EEDB-9092-F9CE4817F3FF}"/>
                </a:ext>
              </a:extLst>
            </p:cNvPr>
            <p:cNvSpPr/>
            <p:nvPr/>
          </p:nvSpPr>
          <p:spPr>
            <a:xfrm>
              <a:off x="-9755339" y="-95702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" name="Ellipse 302">
              <a:extLst>
                <a:ext uri="{FF2B5EF4-FFF2-40B4-BE49-F238E27FC236}">
                  <a16:creationId xmlns:a16="http://schemas.microsoft.com/office/drawing/2014/main" id="{602D6083-F712-80A8-69C2-30CEDBDDE1B6}"/>
                </a:ext>
              </a:extLst>
            </p:cNvPr>
            <p:cNvSpPr/>
            <p:nvPr/>
          </p:nvSpPr>
          <p:spPr>
            <a:xfrm>
              <a:off x="-8061506" y="44512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" name="Ellipse 303">
              <a:extLst>
                <a:ext uri="{FF2B5EF4-FFF2-40B4-BE49-F238E27FC236}">
                  <a16:creationId xmlns:a16="http://schemas.microsoft.com/office/drawing/2014/main" id="{47D732A9-7E9F-9D0E-E346-82F3E3798AC1}"/>
                </a:ext>
              </a:extLst>
            </p:cNvPr>
            <p:cNvSpPr/>
            <p:nvPr/>
          </p:nvSpPr>
          <p:spPr>
            <a:xfrm>
              <a:off x="-9755098" y="-44683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" name="Ellipse 304">
              <a:extLst>
                <a:ext uri="{FF2B5EF4-FFF2-40B4-BE49-F238E27FC236}">
                  <a16:creationId xmlns:a16="http://schemas.microsoft.com/office/drawing/2014/main" id="{92A44323-E708-3C41-8878-E07F94BB37E6}"/>
                </a:ext>
              </a:extLst>
            </p:cNvPr>
            <p:cNvSpPr/>
            <p:nvPr/>
          </p:nvSpPr>
          <p:spPr>
            <a:xfrm>
              <a:off x="-6957042" y="82770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" name="Ellipse 305">
              <a:extLst>
                <a:ext uri="{FF2B5EF4-FFF2-40B4-BE49-F238E27FC236}">
                  <a16:creationId xmlns:a16="http://schemas.microsoft.com/office/drawing/2014/main" id="{ECB305B0-428C-E8FD-D916-FDA8CEFB5509}"/>
                </a:ext>
              </a:extLst>
            </p:cNvPr>
            <p:cNvSpPr/>
            <p:nvPr/>
          </p:nvSpPr>
          <p:spPr>
            <a:xfrm>
              <a:off x="-8135298" y="159269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" name="Ellipse 306">
              <a:extLst>
                <a:ext uri="{FF2B5EF4-FFF2-40B4-BE49-F238E27FC236}">
                  <a16:creationId xmlns:a16="http://schemas.microsoft.com/office/drawing/2014/main" id="{F81DBF10-EC5D-5EA6-8AB9-3B27AF9AC7F3}"/>
                </a:ext>
              </a:extLst>
            </p:cNvPr>
            <p:cNvSpPr/>
            <p:nvPr/>
          </p:nvSpPr>
          <p:spPr>
            <a:xfrm>
              <a:off x="-9018869" y="-146688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" name="Ellipse 307">
              <a:extLst>
                <a:ext uri="{FF2B5EF4-FFF2-40B4-BE49-F238E27FC236}">
                  <a16:creationId xmlns:a16="http://schemas.microsoft.com/office/drawing/2014/main" id="{CE33DBDA-6751-D7B2-D533-B5BCC02DDA26}"/>
                </a:ext>
              </a:extLst>
            </p:cNvPr>
            <p:cNvSpPr/>
            <p:nvPr/>
          </p:nvSpPr>
          <p:spPr>
            <a:xfrm>
              <a:off x="-8724265" y="-95702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" name="Ellipse 308">
              <a:extLst>
                <a:ext uri="{FF2B5EF4-FFF2-40B4-BE49-F238E27FC236}">
                  <a16:creationId xmlns:a16="http://schemas.microsoft.com/office/drawing/2014/main" id="{72EBDFBB-E16D-EE66-8DFE-3BF0F7EE7FB0}"/>
                </a:ext>
              </a:extLst>
            </p:cNvPr>
            <p:cNvSpPr/>
            <p:nvPr/>
          </p:nvSpPr>
          <p:spPr>
            <a:xfrm>
              <a:off x="-6809619" y="82770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" name="Ellipse 309">
              <a:extLst>
                <a:ext uri="{FF2B5EF4-FFF2-40B4-BE49-F238E27FC236}">
                  <a16:creationId xmlns:a16="http://schemas.microsoft.com/office/drawing/2014/main" id="{2F73D18E-F619-A409-FFD6-C55E7055AEFA}"/>
                </a:ext>
              </a:extLst>
            </p:cNvPr>
            <p:cNvSpPr/>
            <p:nvPr/>
          </p:nvSpPr>
          <p:spPr>
            <a:xfrm>
              <a:off x="-7693432" y="133772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" name="Ellipse 310">
              <a:extLst>
                <a:ext uri="{FF2B5EF4-FFF2-40B4-BE49-F238E27FC236}">
                  <a16:creationId xmlns:a16="http://schemas.microsoft.com/office/drawing/2014/main" id="{766948F4-D17D-37F0-E1A0-5E252767A3AE}"/>
                </a:ext>
              </a:extLst>
            </p:cNvPr>
            <p:cNvSpPr/>
            <p:nvPr/>
          </p:nvSpPr>
          <p:spPr>
            <a:xfrm>
              <a:off x="-8503292" y="-184938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" name="Ellipse 311">
              <a:extLst>
                <a:ext uri="{FF2B5EF4-FFF2-40B4-BE49-F238E27FC236}">
                  <a16:creationId xmlns:a16="http://schemas.microsoft.com/office/drawing/2014/main" id="{499FF6D8-8F0A-F617-2177-4DB77349423E}"/>
                </a:ext>
              </a:extLst>
            </p:cNvPr>
            <p:cNvSpPr/>
            <p:nvPr/>
          </p:nvSpPr>
          <p:spPr>
            <a:xfrm>
              <a:off x="-8061506" y="223000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" name="Ellipse 312">
              <a:extLst>
                <a:ext uri="{FF2B5EF4-FFF2-40B4-BE49-F238E27FC236}">
                  <a16:creationId xmlns:a16="http://schemas.microsoft.com/office/drawing/2014/main" id="{2D9D1119-2C91-17B9-5803-2646E74A14F7}"/>
                </a:ext>
              </a:extLst>
            </p:cNvPr>
            <p:cNvSpPr/>
            <p:nvPr/>
          </p:nvSpPr>
          <p:spPr>
            <a:xfrm>
              <a:off x="-9828890" y="95522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" name="Ellipse 313">
              <a:extLst>
                <a:ext uri="{FF2B5EF4-FFF2-40B4-BE49-F238E27FC236}">
                  <a16:creationId xmlns:a16="http://schemas.microsoft.com/office/drawing/2014/main" id="{8574C41A-5EFB-A78F-E16C-5AB706060E59}"/>
                </a:ext>
              </a:extLst>
            </p:cNvPr>
            <p:cNvSpPr/>
            <p:nvPr/>
          </p:nvSpPr>
          <p:spPr>
            <a:xfrm>
              <a:off x="-8429822" y="-197682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" name="Ellipse 314">
              <a:extLst>
                <a:ext uri="{FF2B5EF4-FFF2-40B4-BE49-F238E27FC236}">
                  <a16:creationId xmlns:a16="http://schemas.microsoft.com/office/drawing/2014/main" id="{020FC8B0-E7A6-B661-7313-F8A9827E95CF}"/>
                </a:ext>
              </a:extLst>
            </p:cNvPr>
            <p:cNvSpPr/>
            <p:nvPr/>
          </p:nvSpPr>
          <p:spPr>
            <a:xfrm>
              <a:off x="-8135298" y="-95693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" name="Ellipse 315">
              <a:extLst>
                <a:ext uri="{FF2B5EF4-FFF2-40B4-BE49-F238E27FC236}">
                  <a16:creationId xmlns:a16="http://schemas.microsoft.com/office/drawing/2014/main" id="{159B7568-C06C-1448-BB75-FBB7B4E2BD1C}"/>
                </a:ext>
              </a:extLst>
            </p:cNvPr>
            <p:cNvSpPr/>
            <p:nvPr/>
          </p:nvSpPr>
          <p:spPr>
            <a:xfrm>
              <a:off x="-9386863" y="95522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" name="Ellipse 316">
              <a:extLst>
                <a:ext uri="{FF2B5EF4-FFF2-40B4-BE49-F238E27FC236}">
                  <a16:creationId xmlns:a16="http://schemas.microsoft.com/office/drawing/2014/main" id="{B4643721-895D-202C-D57B-D3CBFACEB53E}"/>
                </a:ext>
              </a:extLst>
            </p:cNvPr>
            <p:cNvSpPr/>
            <p:nvPr/>
          </p:nvSpPr>
          <p:spPr>
            <a:xfrm>
              <a:off x="-7693271" y="159277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" name="Ellipse 317">
              <a:extLst>
                <a:ext uri="{FF2B5EF4-FFF2-40B4-BE49-F238E27FC236}">
                  <a16:creationId xmlns:a16="http://schemas.microsoft.com/office/drawing/2014/main" id="{287B2609-9943-43D6-2993-F579675A9D9C}"/>
                </a:ext>
              </a:extLst>
            </p:cNvPr>
            <p:cNvSpPr/>
            <p:nvPr/>
          </p:nvSpPr>
          <p:spPr>
            <a:xfrm>
              <a:off x="-7914244" y="-1594328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" name="Ellipse 318">
              <a:extLst>
                <a:ext uri="{FF2B5EF4-FFF2-40B4-BE49-F238E27FC236}">
                  <a16:creationId xmlns:a16="http://schemas.microsoft.com/office/drawing/2014/main" id="{7F298943-82A6-6EDD-D661-2F00AE1EF8EA}"/>
                </a:ext>
              </a:extLst>
            </p:cNvPr>
            <p:cNvSpPr/>
            <p:nvPr/>
          </p:nvSpPr>
          <p:spPr>
            <a:xfrm>
              <a:off x="-7104304" y="159269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" name="Ellipse 319">
              <a:extLst>
                <a:ext uri="{FF2B5EF4-FFF2-40B4-BE49-F238E27FC236}">
                  <a16:creationId xmlns:a16="http://schemas.microsoft.com/office/drawing/2014/main" id="{3D1F1EE5-EAA2-8E05-D887-9A44CD31E9CF}"/>
                </a:ext>
              </a:extLst>
            </p:cNvPr>
            <p:cNvSpPr/>
            <p:nvPr/>
          </p:nvSpPr>
          <p:spPr>
            <a:xfrm>
              <a:off x="-8945238" y="172006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" name="Ellipse 320">
              <a:extLst>
                <a:ext uri="{FF2B5EF4-FFF2-40B4-BE49-F238E27FC236}">
                  <a16:creationId xmlns:a16="http://schemas.microsoft.com/office/drawing/2014/main" id="{1EF9B978-A9CB-7745-6FB9-112B3B07099F}"/>
                </a:ext>
              </a:extLst>
            </p:cNvPr>
            <p:cNvSpPr/>
            <p:nvPr/>
          </p:nvSpPr>
          <p:spPr>
            <a:xfrm>
              <a:off x="-6957123" y="31783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" name="Ellipse 321">
              <a:extLst>
                <a:ext uri="{FF2B5EF4-FFF2-40B4-BE49-F238E27FC236}">
                  <a16:creationId xmlns:a16="http://schemas.microsoft.com/office/drawing/2014/main" id="{C448E095-8DA3-784C-D0B5-B9F070B1F56A}"/>
                </a:ext>
              </a:extLst>
            </p:cNvPr>
            <p:cNvSpPr/>
            <p:nvPr/>
          </p:nvSpPr>
          <p:spPr>
            <a:xfrm>
              <a:off x="-7472298" y="-184938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" name="Ellipse 322">
              <a:extLst>
                <a:ext uri="{FF2B5EF4-FFF2-40B4-BE49-F238E27FC236}">
                  <a16:creationId xmlns:a16="http://schemas.microsoft.com/office/drawing/2014/main" id="{4812DC3A-3596-588D-B52D-BB94DAAB148B}"/>
                </a:ext>
              </a:extLst>
            </p:cNvPr>
            <p:cNvSpPr/>
            <p:nvPr/>
          </p:nvSpPr>
          <p:spPr>
            <a:xfrm>
              <a:off x="-8061506" y="-159424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" name="Ellipse 323">
              <a:extLst>
                <a:ext uri="{FF2B5EF4-FFF2-40B4-BE49-F238E27FC236}">
                  <a16:creationId xmlns:a16="http://schemas.microsoft.com/office/drawing/2014/main" id="{99329BEE-106F-8403-F72B-63E73090B74E}"/>
                </a:ext>
              </a:extLst>
            </p:cNvPr>
            <p:cNvSpPr/>
            <p:nvPr/>
          </p:nvSpPr>
          <p:spPr>
            <a:xfrm>
              <a:off x="-7398747" y="31783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" name="Ellipse 324">
              <a:extLst>
                <a:ext uri="{FF2B5EF4-FFF2-40B4-BE49-F238E27FC236}">
                  <a16:creationId xmlns:a16="http://schemas.microsoft.com/office/drawing/2014/main" id="{2B163790-87FF-91E6-7C45-5F9FC87D8AAF}"/>
                </a:ext>
              </a:extLst>
            </p:cNvPr>
            <p:cNvSpPr/>
            <p:nvPr/>
          </p:nvSpPr>
          <p:spPr>
            <a:xfrm>
              <a:off x="-8797896" y="172006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" name="Ellipse 325">
              <a:extLst>
                <a:ext uri="{FF2B5EF4-FFF2-40B4-BE49-F238E27FC236}">
                  <a16:creationId xmlns:a16="http://schemas.microsoft.com/office/drawing/2014/main" id="{86B92BF3-2287-445E-5F6E-76D7C3FF2F4E}"/>
                </a:ext>
              </a:extLst>
            </p:cNvPr>
            <p:cNvSpPr/>
            <p:nvPr/>
          </p:nvSpPr>
          <p:spPr>
            <a:xfrm>
              <a:off x="-6957042" y="-191944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" name="Ellipse 326">
              <a:extLst>
                <a:ext uri="{FF2B5EF4-FFF2-40B4-BE49-F238E27FC236}">
                  <a16:creationId xmlns:a16="http://schemas.microsoft.com/office/drawing/2014/main" id="{81DD2E9B-DE46-B976-51EA-E7BC96E0AF3B}"/>
                </a:ext>
              </a:extLst>
            </p:cNvPr>
            <p:cNvSpPr/>
            <p:nvPr/>
          </p:nvSpPr>
          <p:spPr>
            <a:xfrm>
              <a:off x="-6809619" y="-191944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" name="Ellipse 327">
              <a:extLst>
                <a:ext uri="{FF2B5EF4-FFF2-40B4-BE49-F238E27FC236}">
                  <a16:creationId xmlns:a16="http://schemas.microsoft.com/office/drawing/2014/main" id="{B3CF88E4-EDE7-5F0A-46F5-9B2BA015EF42}"/>
                </a:ext>
              </a:extLst>
            </p:cNvPr>
            <p:cNvSpPr/>
            <p:nvPr/>
          </p:nvSpPr>
          <p:spPr>
            <a:xfrm>
              <a:off x="-7546090" y="317918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" name="Ellipse 328">
              <a:extLst>
                <a:ext uri="{FF2B5EF4-FFF2-40B4-BE49-F238E27FC236}">
                  <a16:creationId xmlns:a16="http://schemas.microsoft.com/office/drawing/2014/main" id="{38B08449-CB11-C3DE-FFDB-90BA3D0E416F}"/>
                </a:ext>
              </a:extLst>
            </p:cNvPr>
            <p:cNvSpPr/>
            <p:nvPr/>
          </p:nvSpPr>
          <p:spPr>
            <a:xfrm>
              <a:off x="-7325197" y="-184938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" name="Ellipse 329">
              <a:extLst>
                <a:ext uri="{FF2B5EF4-FFF2-40B4-BE49-F238E27FC236}">
                  <a16:creationId xmlns:a16="http://schemas.microsoft.com/office/drawing/2014/main" id="{EF1DDB26-AF2D-D821-C553-6403D2FA119C}"/>
                </a:ext>
              </a:extLst>
            </p:cNvPr>
            <p:cNvSpPr/>
            <p:nvPr/>
          </p:nvSpPr>
          <p:spPr>
            <a:xfrm>
              <a:off x="-9460655" y="-1721854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" name="Ellipse 330">
              <a:extLst>
                <a:ext uri="{FF2B5EF4-FFF2-40B4-BE49-F238E27FC236}">
                  <a16:creationId xmlns:a16="http://schemas.microsoft.com/office/drawing/2014/main" id="{84A593C0-F746-56DB-87F3-5658461583E3}"/>
                </a:ext>
              </a:extLst>
            </p:cNvPr>
            <p:cNvSpPr/>
            <p:nvPr/>
          </p:nvSpPr>
          <p:spPr>
            <a:xfrm>
              <a:off x="-9018628" y="-1721854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" name="Ellipse 331">
              <a:extLst>
                <a:ext uri="{FF2B5EF4-FFF2-40B4-BE49-F238E27FC236}">
                  <a16:creationId xmlns:a16="http://schemas.microsoft.com/office/drawing/2014/main" id="{469B453D-F43A-4EB1-CB0E-C9D345CA8A1F}"/>
                </a:ext>
              </a:extLst>
            </p:cNvPr>
            <p:cNvSpPr/>
            <p:nvPr/>
          </p:nvSpPr>
          <p:spPr>
            <a:xfrm>
              <a:off x="-10418018" y="-6457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" name="Ellipse 332">
              <a:extLst>
                <a:ext uri="{FF2B5EF4-FFF2-40B4-BE49-F238E27FC236}">
                  <a16:creationId xmlns:a16="http://schemas.microsoft.com/office/drawing/2014/main" id="{1026390B-60E8-1120-9204-9BD52C21760D}"/>
                </a:ext>
              </a:extLst>
            </p:cNvPr>
            <p:cNvSpPr/>
            <p:nvPr/>
          </p:nvSpPr>
          <p:spPr>
            <a:xfrm>
              <a:off x="-7766982" y="1210198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" name="Ellipse 333">
              <a:extLst>
                <a:ext uri="{FF2B5EF4-FFF2-40B4-BE49-F238E27FC236}">
                  <a16:creationId xmlns:a16="http://schemas.microsoft.com/office/drawing/2014/main" id="{F5B9E71D-CE82-3109-31E2-3A6B6E046530}"/>
                </a:ext>
              </a:extLst>
            </p:cNvPr>
            <p:cNvSpPr/>
            <p:nvPr/>
          </p:nvSpPr>
          <p:spPr>
            <a:xfrm>
              <a:off x="-10123414" y="-6457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" name="Ellipse 334">
              <a:extLst>
                <a:ext uri="{FF2B5EF4-FFF2-40B4-BE49-F238E27FC236}">
                  <a16:creationId xmlns:a16="http://schemas.microsoft.com/office/drawing/2014/main" id="{F52B4549-A1F3-CFFC-CEF3-C01631186C6C}"/>
                </a:ext>
              </a:extLst>
            </p:cNvPr>
            <p:cNvSpPr/>
            <p:nvPr/>
          </p:nvSpPr>
          <p:spPr>
            <a:xfrm>
              <a:off x="-8061587" y="1210198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" name="Ellipse 335">
              <a:extLst>
                <a:ext uri="{FF2B5EF4-FFF2-40B4-BE49-F238E27FC236}">
                  <a16:creationId xmlns:a16="http://schemas.microsoft.com/office/drawing/2014/main" id="{F48F6B02-FA25-2E4F-62D4-6C7954ADE55B}"/>
                </a:ext>
              </a:extLst>
            </p:cNvPr>
            <p:cNvSpPr/>
            <p:nvPr/>
          </p:nvSpPr>
          <p:spPr>
            <a:xfrm>
              <a:off x="-8282399" y="317918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" name="Ellipse 336">
              <a:extLst>
                <a:ext uri="{FF2B5EF4-FFF2-40B4-BE49-F238E27FC236}">
                  <a16:creationId xmlns:a16="http://schemas.microsoft.com/office/drawing/2014/main" id="{984BF413-727D-34F4-DEF8-01E9C8DC251E}"/>
                </a:ext>
              </a:extLst>
            </p:cNvPr>
            <p:cNvSpPr/>
            <p:nvPr/>
          </p:nvSpPr>
          <p:spPr>
            <a:xfrm>
              <a:off x="-8724184" y="-197682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" name="Ellipse 337">
              <a:extLst>
                <a:ext uri="{FF2B5EF4-FFF2-40B4-BE49-F238E27FC236}">
                  <a16:creationId xmlns:a16="http://schemas.microsoft.com/office/drawing/2014/main" id="{A98EBE77-8DF5-CF94-C0C7-653B9277C6D6}"/>
                </a:ext>
              </a:extLst>
            </p:cNvPr>
            <p:cNvSpPr/>
            <p:nvPr/>
          </p:nvSpPr>
          <p:spPr>
            <a:xfrm>
              <a:off x="-7693271" y="-95702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" name="Ellipse 338">
              <a:extLst>
                <a:ext uri="{FF2B5EF4-FFF2-40B4-BE49-F238E27FC236}">
                  <a16:creationId xmlns:a16="http://schemas.microsoft.com/office/drawing/2014/main" id="{E6DABC9D-9432-64DD-A6F5-4E8D47865F33}"/>
                </a:ext>
              </a:extLst>
            </p:cNvPr>
            <p:cNvSpPr/>
            <p:nvPr/>
          </p:nvSpPr>
          <p:spPr>
            <a:xfrm>
              <a:off x="-8871607" y="31783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" name="Ellipse 339">
              <a:extLst>
                <a:ext uri="{FF2B5EF4-FFF2-40B4-BE49-F238E27FC236}">
                  <a16:creationId xmlns:a16="http://schemas.microsoft.com/office/drawing/2014/main" id="{F66BD804-4381-CD59-F314-A64DD21B66BF}"/>
                </a:ext>
              </a:extLst>
            </p:cNvPr>
            <p:cNvSpPr/>
            <p:nvPr/>
          </p:nvSpPr>
          <p:spPr>
            <a:xfrm>
              <a:off x="-8503533" y="172014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" name="Ellipse 340">
              <a:extLst>
                <a:ext uri="{FF2B5EF4-FFF2-40B4-BE49-F238E27FC236}">
                  <a16:creationId xmlns:a16="http://schemas.microsoft.com/office/drawing/2014/main" id="{909CD2F1-C3FC-1CC6-2272-160654C25C8E}"/>
                </a:ext>
              </a:extLst>
            </p:cNvPr>
            <p:cNvSpPr/>
            <p:nvPr/>
          </p:nvSpPr>
          <p:spPr>
            <a:xfrm>
              <a:off x="-9092339" y="-6457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" name="Ellipse 341">
              <a:extLst>
                <a:ext uri="{FF2B5EF4-FFF2-40B4-BE49-F238E27FC236}">
                  <a16:creationId xmlns:a16="http://schemas.microsoft.com/office/drawing/2014/main" id="{A8C99B7B-10F7-B6D7-6DA0-A20666E94198}"/>
                </a:ext>
              </a:extLst>
            </p:cNvPr>
            <p:cNvSpPr/>
            <p:nvPr/>
          </p:nvSpPr>
          <p:spPr>
            <a:xfrm>
              <a:off x="-9092420" y="121011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" name="Ellipse 342">
              <a:extLst>
                <a:ext uri="{FF2B5EF4-FFF2-40B4-BE49-F238E27FC236}">
                  <a16:creationId xmlns:a16="http://schemas.microsoft.com/office/drawing/2014/main" id="{4709867F-7800-AF49-1A73-CBBB8E3AE984}"/>
                </a:ext>
              </a:extLst>
            </p:cNvPr>
            <p:cNvSpPr/>
            <p:nvPr/>
          </p:nvSpPr>
          <p:spPr>
            <a:xfrm>
              <a:off x="-9092500" y="-57460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" name="Ellipse 343">
              <a:extLst>
                <a:ext uri="{FF2B5EF4-FFF2-40B4-BE49-F238E27FC236}">
                  <a16:creationId xmlns:a16="http://schemas.microsoft.com/office/drawing/2014/main" id="{D150BC66-AD34-438D-1BDF-A9F1AA00C362}"/>
                </a:ext>
              </a:extLst>
            </p:cNvPr>
            <p:cNvSpPr/>
            <p:nvPr/>
          </p:nvSpPr>
          <p:spPr>
            <a:xfrm>
              <a:off x="-8429822" y="-121199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" name="Ellipse 344">
              <a:extLst>
                <a:ext uri="{FF2B5EF4-FFF2-40B4-BE49-F238E27FC236}">
                  <a16:creationId xmlns:a16="http://schemas.microsoft.com/office/drawing/2014/main" id="{F39F0907-8095-0560-BBAD-AEAC1A1E65EE}"/>
                </a:ext>
              </a:extLst>
            </p:cNvPr>
            <p:cNvSpPr/>
            <p:nvPr/>
          </p:nvSpPr>
          <p:spPr>
            <a:xfrm>
              <a:off x="-7251566" y="-95702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" name="Ellipse 345">
              <a:extLst>
                <a:ext uri="{FF2B5EF4-FFF2-40B4-BE49-F238E27FC236}">
                  <a16:creationId xmlns:a16="http://schemas.microsoft.com/office/drawing/2014/main" id="{D6A8ABA5-EBC4-73E0-01C2-A16A0EA5EA38}"/>
                </a:ext>
              </a:extLst>
            </p:cNvPr>
            <p:cNvSpPr/>
            <p:nvPr/>
          </p:nvSpPr>
          <p:spPr>
            <a:xfrm>
              <a:off x="-9313473" y="31775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" name="Ellipse 346">
              <a:extLst>
                <a:ext uri="{FF2B5EF4-FFF2-40B4-BE49-F238E27FC236}">
                  <a16:creationId xmlns:a16="http://schemas.microsoft.com/office/drawing/2014/main" id="{E9BE321F-81FD-DDE8-F939-C5E259EB338E}"/>
                </a:ext>
              </a:extLst>
            </p:cNvPr>
            <p:cNvSpPr/>
            <p:nvPr/>
          </p:nvSpPr>
          <p:spPr>
            <a:xfrm>
              <a:off x="-6957042" y="108283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" name="Ellipse 347">
              <a:extLst>
                <a:ext uri="{FF2B5EF4-FFF2-40B4-BE49-F238E27FC236}">
                  <a16:creationId xmlns:a16="http://schemas.microsoft.com/office/drawing/2014/main" id="{74094A29-F10C-1FC0-4BAB-68261C4F786F}"/>
                </a:ext>
              </a:extLst>
            </p:cNvPr>
            <p:cNvSpPr/>
            <p:nvPr/>
          </p:nvSpPr>
          <p:spPr>
            <a:xfrm>
              <a:off x="-8061506" y="172014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" name="Ellipse 348">
              <a:extLst>
                <a:ext uri="{FF2B5EF4-FFF2-40B4-BE49-F238E27FC236}">
                  <a16:creationId xmlns:a16="http://schemas.microsoft.com/office/drawing/2014/main" id="{598E5914-F7D7-C51A-ECE6-583CE32702B0}"/>
                </a:ext>
              </a:extLst>
            </p:cNvPr>
            <p:cNvSpPr/>
            <p:nvPr/>
          </p:nvSpPr>
          <p:spPr>
            <a:xfrm>
              <a:off x="-7104304" y="108259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" name="Ellipse 349">
              <a:extLst>
                <a:ext uri="{FF2B5EF4-FFF2-40B4-BE49-F238E27FC236}">
                  <a16:creationId xmlns:a16="http://schemas.microsoft.com/office/drawing/2014/main" id="{F5ADEB29-C122-C4A6-28CE-1DDD9087BF5E}"/>
                </a:ext>
              </a:extLst>
            </p:cNvPr>
            <p:cNvSpPr/>
            <p:nvPr/>
          </p:nvSpPr>
          <p:spPr>
            <a:xfrm>
              <a:off x="-7914244" y="172006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" name="Ellipse 350">
              <a:extLst>
                <a:ext uri="{FF2B5EF4-FFF2-40B4-BE49-F238E27FC236}">
                  <a16:creationId xmlns:a16="http://schemas.microsoft.com/office/drawing/2014/main" id="{6FA8F5BB-50D5-5E52-60ED-871E446CB289}"/>
                </a:ext>
              </a:extLst>
            </p:cNvPr>
            <p:cNvSpPr/>
            <p:nvPr/>
          </p:nvSpPr>
          <p:spPr>
            <a:xfrm>
              <a:off x="-7251566" y="108267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" name="Ellipse 351">
              <a:extLst>
                <a:ext uri="{FF2B5EF4-FFF2-40B4-BE49-F238E27FC236}">
                  <a16:creationId xmlns:a16="http://schemas.microsoft.com/office/drawing/2014/main" id="{E783C56A-2F67-3A03-DEFB-9B16B197F208}"/>
                </a:ext>
              </a:extLst>
            </p:cNvPr>
            <p:cNvSpPr/>
            <p:nvPr/>
          </p:nvSpPr>
          <p:spPr>
            <a:xfrm>
              <a:off x="-7104224" y="-95693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" name="Ellipse 352">
              <a:extLst>
                <a:ext uri="{FF2B5EF4-FFF2-40B4-BE49-F238E27FC236}">
                  <a16:creationId xmlns:a16="http://schemas.microsoft.com/office/drawing/2014/main" id="{5A9222E4-27D1-FAB7-083D-22634B43B46C}"/>
                </a:ext>
              </a:extLst>
            </p:cNvPr>
            <p:cNvSpPr/>
            <p:nvPr/>
          </p:nvSpPr>
          <p:spPr>
            <a:xfrm>
              <a:off x="-9607917" y="317918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" name="Ellipse 353">
              <a:extLst>
                <a:ext uri="{FF2B5EF4-FFF2-40B4-BE49-F238E27FC236}">
                  <a16:creationId xmlns:a16="http://schemas.microsoft.com/office/drawing/2014/main" id="{C688B53D-8EB5-B045-39F7-01C2A16B536E}"/>
                </a:ext>
              </a:extLst>
            </p:cNvPr>
            <p:cNvSpPr/>
            <p:nvPr/>
          </p:nvSpPr>
          <p:spPr>
            <a:xfrm>
              <a:off x="-7472298" y="-210419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" name="Ellipse 354">
              <a:extLst>
                <a:ext uri="{FF2B5EF4-FFF2-40B4-BE49-F238E27FC236}">
                  <a16:creationId xmlns:a16="http://schemas.microsoft.com/office/drawing/2014/main" id="{5A7F2E4D-55DC-449A-F5A3-52D6839523C1}"/>
                </a:ext>
              </a:extLst>
            </p:cNvPr>
            <p:cNvSpPr/>
            <p:nvPr/>
          </p:nvSpPr>
          <p:spPr>
            <a:xfrm>
              <a:off x="-8650634" y="-1594408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" name="Ellipse 355">
              <a:extLst>
                <a:ext uri="{FF2B5EF4-FFF2-40B4-BE49-F238E27FC236}">
                  <a16:creationId xmlns:a16="http://schemas.microsoft.com/office/drawing/2014/main" id="{36830E35-0CA2-E01C-C7E4-F02209FBE908}"/>
                </a:ext>
              </a:extLst>
            </p:cNvPr>
            <p:cNvSpPr/>
            <p:nvPr/>
          </p:nvSpPr>
          <p:spPr>
            <a:xfrm>
              <a:off x="-7325197" y="-210419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" name="Ellipse 356">
              <a:extLst>
                <a:ext uri="{FF2B5EF4-FFF2-40B4-BE49-F238E27FC236}">
                  <a16:creationId xmlns:a16="http://schemas.microsoft.com/office/drawing/2014/main" id="{D551FF29-FF50-BFE1-657E-52003A874D08}"/>
                </a:ext>
              </a:extLst>
            </p:cNvPr>
            <p:cNvSpPr/>
            <p:nvPr/>
          </p:nvSpPr>
          <p:spPr>
            <a:xfrm>
              <a:off x="-7767063" y="172014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" name="Ellipse 357">
              <a:extLst>
                <a:ext uri="{FF2B5EF4-FFF2-40B4-BE49-F238E27FC236}">
                  <a16:creationId xmlns:a16="http://schemas.microsoft.com/office/drawing/2014/main" id="{30EE8AE3-1C4D-7F43-B475-E974DA747B67}"/>
                </a:ext>
              </a:extLst>
            </p:cNvPr>
            <p:cNvSpPr/>
            <p:nvPr/>
          </p:nvSpPr>
          <p:spPr>
            <a:xfrm>
              <a:off x="-9534286" y="-829494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" name="Ellipse 358">
              <a:extLst>
                <a:ext uri="{FF2B5EF4-FFF2-40B4-BE49-F238E27FC236}">
                  <a16:creationId xmlns:a16="http://schemas.microsoft.com/office/drawing/2014/main" id="{E9FE2487-4A00-CD43-F93D-5CF7FD7D18C0}"/>
                </a:ext>
              </a:extLst>
            </p:cNvPr>
            <p:cNvSpPr/>
            <p:nvPr/>
          </p:nvSpPr>
          <p:spPr>
            <a:xfrm>
              <a:off x="-10786011" y="6286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0" name="Ellipse 359">
              <a:extLst>
                <a:ext uri="{FF2B5EF4-FFF2-40B4-BE49-F238E27FC236}">
                  <a16:creationId xmlns:a16="http://schemas.microsoft.com/office/drawing/2014/main" id="{102E3204-A0F7-B430-9183-86155D1F5023}"/>
                </a:ext>
              </a:extLst>
            </p:cNvPr>
            <p:cNvSpPr/>
            <p:nvPr/>
          </p:nvSpPr>
          <p:spPr>
            <a:xfrm>
              <a:off x="-7398828" y="-121199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1" name="Ellipse 360">
              <a:extLst>
                <a:ext uri="{FF2B5EF4-FFF2-40B4-BE49-F238E27FC236}">
                  <a16:creationId xmlns:a16="http://schemas.microsoft.com/office/drawing/2014/main" id="{57F785E3-27CF-7DA8-85FD-1C389152E780}"/>
                </a:ext>
              </a:extLst>
            </p:cNvPr>
            <p:cNvSpPr/>
            <p:nvPr/>
          </p:nvSpPr>
          <p:spPr>
            <a:xfrm>
              <a:off x="-8061506" y="-235932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2" name="Ellipse 361">
              <a:extLst>
                <a:ext uri="{FF2B5EF4-FFF2-40B4-BE49-F238E27FC236}">
                  <a16:creationId xmlns:a16="http://schemas.microsoft.com/office/drawing/2014/main" id="{FCE6F87B-E414-9292-05F5-1E2B57E87DB7}"/>
                </a:ext>
              </a:extLst>
            </p:cNvPr>
            <p:cNvSpPr/>
            <p:nvPr/>
          </p:nvSpPr>
          <p:spPr>
            <a:xfrm>
              <a:off x="-10123414" y="-57460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3" name="Ellipse 362">
              <a:extLst>
                <a:ext uri="{FF2B5EF4-FFF2-40B4-BE49-F238E27FC236}">
                  <a16:creationId xmlns:a16="http://schemas.microsoft.com/office/drawing/2014/main" id="{0839E6FA-ACA0-23DD-E060-5FCE6EDCBD2E}"/>
                </a:ext>
              </a:extLst>
            </p:cNvPr>
            <p:cNvSpPr/>
            <p:nvPr/>
          </p:nvSpPr>
          <p:spPr>
            <a:xfrm>
              <a:off x="-8577164" y="108267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4" name="Ellipse 363">
              <a:extLst>
                <a:ext uri="{FF2B5EF4-FFF2-40B4-BE49-F238E27FC236}">
                  <a16:creationId xmlns:a16="http://schemas.microsoft.com/office/drawing/2014/main" id="{14E821AE-1649-768A-3711-66AEBF5305E9}"/>
                </a:ext>
              </a:extLst>
            </p:cNvPr>
            <p:cNvSpPr/>
            <p:nvPr/>
          </p:nvSpPr>
          <p:spPr>
            <a:xfrm>
              <a:off x="-8724184" y="-172177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5" name="Ellipse 364">
              <a:extLst>
                <a:ext uri="{FF2B5EF4-FFF2-40B4-BE49-F238E27FC236}">
                  <a16:creationId xmlns:a16="http://schemas.microsoft.com/office/drawing/2014/main" id="{40E1FE63-CEFC-51EF-0760-77D657747B13}"/>
                </a:ext>
              </a:extLst>
            </p:cNvPr>
            <p:cNvSpPr/>
            <p:nvPr/>
          </p:nvSpPr>
          <p:spPr>
            <a:xfrm>
              <a:off x="-8871446" y="108283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6" name="Ellipse 365">
              <a:extLst>
                <a:ext uri="{FF2B5EF4-FFF2-40B4-BE49-F238E27FC236}">
                  <a16:creationId xmlns:a16="http://schemas.microsoft.com/office/drawing/2014/main" id="{FBBA30CD-0DA5-8E3F-14AC-B6F65ECD5967}"/>
                </a:ext>
              </a:extLst>
            </p:cNvPr>
            <p:cNvSpPr/>
            <p:nvPr/>
          </p:nvSpPr>
          <p:spPr>
            <a:xfrm>
              <a:off x="-7325036" y="172014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7" name="Ellipse 366">
              <a:extLst>
                <a:ext uri="{FF2B5EF4-FFF2-40B4-BE49-F238E27FC236}">
                  <a16:creationId xmlns:a16="http://schemas.microsoft.com/office/drawing/2014/main" id="{33EAA5EE-330D-C92D-052F-43BA3ABF38E3}"/>
                </a:ext>
              </a:extLst>
            </p:cNvPr>
            <p:cNvSpPr/>
            <p:nvPr/>
          </p:nvSpPr>
          <p:spPr>
            <a:xfrm>
              <a:off x="-8577084" y="-172193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" name="Ellipse 367">
              <a:extLst>
                <a:ext uri="{FF2B5EF4-FFF2-40B4-BE49-F238E27FC236}">
                  <a16:creationId xmlns:a16="http://schemas.microsoft.com/office/drawing/2014/main" id="{D83709E4-2350-EC24-875A-2729777EDE13}"/>
                </a:ext>
              </a:extLst>
            </p:cNvPr>
            <p:cNvSpPr/>
            <p:nvPr/>
          </p:nvSpPr>
          <p:spPr>
            <a:xfrm>
              <a:off x="-10344387" y="31783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" name="Ellipse 368">
              <a:extLst>
                <a:ext uri="{FF2B5EF4-FFF2-40B4-BE49-F238E27FC236}">
                  <a16:creationId xmlns:a16="http://schemas.microsoft.com/office/drawing/2014/main" id="{1C52E9AE-DBAF-6B68-2CD3-06863B26FAF5}"/>
                </a:ext>
              </a:extLst>
            </p:cNvPr>
            <p:cNvSpPr/>
            <p:nvPr/>
          </p:nvSpPr>
          <p:spPr>
            <a:xfrm>
              <a:off x="-10933354" y="317918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" name="Ellipse 369">
              <a:extLst>
                <a:ext uri="{FF2B5EF4-FFF2-40B4-BE49-F238E27FC236}">
                  <a16:creationId xmlns:a16="http://schemas.microsoft.com/office/drawing/2014/main" id="{A3BFFA67-50F3-C9CA-852B-C416461E3549}"/>
                </a:ext>
              </a:extLst>
            </p:cNvPr>
            <p:cNvSpPr/>
            <p:nvPr/>
          </p:nvSpPr>
          <p:spPr>
            <a:xfrm>
              <a:off x="-9460655" y="108259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1" name="Ellipse 370">
              <a:extLst>
                <a:ext uri="{FF2B5EF4-FFF2-40B4-BE49-F238E27FC236}">
                  <a16:creationId xmlns:a16="http://schemas.microsoft.com/office/drawing/2014/main" id="{EF4569C9-C737-4008-998A-C90F0644A19F}"/>
                </a:ext>
              </a:extLst>
            </p:cNvPr>
            <p:cNvSpPr/>
            <p:nvPr/>
          </p:nvSpPr>
          <p:spPr>
            <a:xfrm>
              <a:off x="-9607917" y="108259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2" name="Ellipse 371">
              <a:extLst>
                <a:ext uri="{FF2B5EF4-FFF2-40B4-BE49-F238E27FC236}">
                  <a16:creationId xmlns:a16="http://schemas.microsoft.com/office/drawing/2014/main" id="{6A1C06B2-946C-C0AB-8949-B5B5E9A6C824}"/>
                </a:ext>
              </a:extLst>
            </p:cNvPr>
            <p:cNvSpPr/>
            <p:nvPr/>
          </p:nvSpPr>
          <p:spPr>
            <a:xfrm>
              <a:off x="-9755098" y="108259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3" name="Ellipse 372">
              <a:extLst>
                <a:ext uri="{FF2B5EF4-FFF2-40B4-BE49-F238E27FC236}">
                  <a16:creationId xmlns:a16="http://schemas.microsoft.com/office/drawing/2014/main" id="{F960A731-8534-6395-21FC-9E644E3ECF02}"/>
                </a:ext>
              </a:extLst>
            </p:cNvPr>
            <p:cNvSpPr/>
            <p:nvPr/>
          </p:nvSpPr>
          <p:spPr>
            <a:xfrm>
              <a:off x="-8724184" y="-223179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4" name="Ellipse 373">
              <a:extLst>
                <a:ext uri="{FF2B5EF4-FFF2-40B4-BE49-F238E27FC236}">
                  <a16:creationId xmlns:a16="http://schemas.microsoft.com/office/drawing/2014/main" id="{F8E3EDCE-E65B-A61C-9CAE-BF1C306F9275}"/>
                </a:ext>
              </a:extLst>
            </p:cNvPr>
            <p:cNvSpPr/>
            <p:nvPr/>
          </p:nvSpPr>
          <p:spPr>
            <a:xfrm>
              <a:off x="-9902440" y="108283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5" name="Ellipse 374">
              <a:extLst>
                <a:ext uri="{FF2B5EF4-FFF2-40B4-BE49-F238E27FC236}">
                  <a16:creationId xmlns:a16="http://schemas.microsoft.com/office/drawing/2014/main" id="{77E9C234-F5A4-FCDC-29F9-FF094B92DD3A}"/>
                </a:ext>
              </a:extLst>
            </p:cNvPr>
            <p:cNvSpPr/>
            <p:nvPr/>
          </p:nvSpPr>
          <p:spPr>
            <a:xfrm>
              <a:off x="-8429822" y="6286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6" name="Ellipse 375">
              <a:extLst>
                <a:ext uri="{FF2B5EF4-FFF2-40B4-BE49-F238E27FC236}">
                  <a16:creationId xmlns:a16="http://schemas.microsoft.com/office/drawing/2014/main" id="{1CAEBE46-C0C3-8CF9-0A5A-365E4C0F73C1}"/>
                </a:ext>
              </a:extLst>
            </p:cNvPr>
            <p:cNvSpPr/>
            <p:nvPr/>
          </p:nvSpPr>
          <p:spPr>
            <a:xfrm>
              <a:off x="-8797896" y="95522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7" name="Ellipse 376">
              <a:extLst>
                <a:ext uri="{FF2B5EF4-FFF2-40B4-BE49-F238E27FC236}">
                  <a16:creationId xmlns:a16="http://schemas.microsoft.com/office/drawing/2014/main" id="{0A73FFE3-17C9-33C7-2AA2-4AEA88D037E7}"/>
                </a:ext>
              </a:extLst>
            </p:cNvPr>
            <p:cNvSpPr/>
            <p:nvPr/>
          </p:nvSpPr>
          <p:spPr>
            <a:xfrm>
              <a:off x="-7914244" y="-235932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8" name="Ellipse 377">
              <a:extLst>
                <a:ext uri="{FF2B5EF4-FFF2-40B4-BE49-F238E27FC236}">
                  <a16:creationId xmlns:a16="http://schemas.microsoft.com/office/drawing/2014/main" id="{028DD6B8-53B8-A619-EF1B-9506C5E1CF64}"/>
                </a:ext>
              </a:extLst>
            </p:cNvPr>
            <p:cNvSpPr/>
            <p:nvPr/>
          </p:nvSpPr>
          <p:spPr>
            <a:xfrm>
              <a:off x="-7767063" y="-235932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9" name="Ellipse 378">
              <a:extLst>
                <a:ext uri="{FF2B5EF4-FFF2-40B4-BE49-F238E27FC236}">
                  <a16:creationId xmlns:a16="http://schemas.microsoft.com/office/drawing/2014/main" id="{2987B433-871C-28CC-BEBA-11CA1A56881C}"/>
                </a:ext>
              </a:extLst>
            </p:cNvPr>
            <p:cNvSpPr/>
            <p:nvPr/>
          </p:nvSpPr>
          <p:spPr>
            <a:xfrm>
              <a:off x="-7030673" y="95522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0" name="Forme libre 379">
              <a:extLst>
                <a:ext uri="{FF2B5EF4-FFF2-40B4-BE49-F238E27FC236}">
                  <a16:creationId xmlns:a16="http://schemas.microsoft.com/office/drawing/2014/main" id="{2A62F7F3-4BA9-61E6-9E64-529E064668B1}"/>
                </a:ext>
              </a:extLst>
            </p:cNvPr>
            <p:cNvSpPr/>
            <p:nvPr/>
          </p:nvSpPr>
          <p:spPr>
            <a:xfrm>
              <a:off x="-8650980" y="954341"/>
              <a:ext cx="73944" cy="74736"/>
            </a:xfrm>
            <a:custGeom>
              <a:avLst/>
              <a:gdLst>
                <a:gd name="csX0" fmla="*/ 11223 w 73944"/>
                <a:gd name="csY0" fmla="*/ 10955 h 74736"/>
                <a:gd name="csX1" fmla="*/ 62941 w 73944"/>
                <a:gd name="csY1" fmla="*/ 64205 h 74736"/>
                <a:gd name="csX2" fmla="*/ 11223 w 73944"/>
                <a:gd name="csY2" fmla="*/ 10955 h 747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3944" h="74736">
                  <a:moveTo>
                    <a:pt x="11223" y="10955"/>
                  </a:moveTo>
                  <a:cubicBezTo>
                    <a:pt x="46747" y="-23363"/>
                    <a:pt x="96211" y="30934"/>
                    <a:pt x="62941" y="64205"/>
                  </a:cubicBezTo>
                  <a:cubicBezTo>
                    <a:pt x="29671" y="97476"/>
                    <a:pt x="-23259" y="44227"/>
                    <a:pt x="11223" y="10955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1" name="Ellipse 380">
              <a:extLst>
                <a:ext uri="{FF2B5EF4-FFF2-40B4-BE49-F238E27FC236}">
                  <a16:creationId xmlns:a16="http://schemas.microsoft.com/office/drawing/2014/main" id="{82A53AA6-909E-C84F-AF6C-EAB7AC941FB2}"/>
                </a:ext>
              </a:extLst>
            </p:cNvPr>
            <p:cNvSpPr/>
            <p:nvPr/>
          </p:nvSpPr>
          <p:spPr>
            <a:xfrm>
              <a:off x="-9386863" y="-159448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2" name="Ellipse 381">
              <a:extLst>
                <a:ext uri="{FF2B5EF4-FFF2-40B4-BE49-F238E27FC236}">
                  <a16:creationId xmlns:a16="http://schemas.microsoft.com/office/drawing/2014/main" id="{4A87A12E-DD65-07CB-130B-583300473D43}"/>
                </a:ext>
              </a:extLst>
            </p:cNvPr>
            <p:cNvSpPr/>
            <p:nvPr/>
          </p:nvSpPr>
          <p:spPr>
            <a:xfrm>
              <a:off x="-7398747" y="6286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3" name="Ellipse 382">
              <a:extLst>
                <a:ext uri="{FF2B5EF4-FFF2-40B4-BE49-F238E27FC236}">
                  <a16:creationId xmlns:a16="http://schemas.microsoft.com/office/drawing/2014/main" id="{5799A524-30F8-32A4-DF28-3679A4F613F6}"/>
                </a:ext>
              </a:extLst>
            </p:cNvPr>
            <p:cNvSpPr/>
            <p:nvPr/>
          </p:nvSpPr>
          <p:spPr>
            <a:xfrm>
              <a:off x="-7766902" y="197511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4" name="Ellipse 383">
              <a:extLst>
                <a:ext uri="{FF2B5EF4-FFF2-40B4-BE49-F238E27FC236}">
                  <a16:creationId xmlns:a16="http://schemas.microsoft.com/office/drawing/2014/main" id="{A103DBB4-144F-9C8C-2270-C6EA3F57141B}"/>
                </a:ext>
              </a:extLst>
            </p:cNvPr>
            <p:cNvSpPr/>
            <p:nvPr/>
          </p:nvSpPr>
          <p:spPr>
            <a:xfrm>
              <a:off x="-7104143" y="6286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5" name="Ellipse 384">
              <a:extLst>
                <a:ext uri="{FF2B5EF4-FFF2-40B4-BE49-F238E27FC236}">
                  <a16:creationId xmlns:a16="http://schemas.microsoft.com/office/drawing/2014/main" id="{1EC4A7E4-4083-6CC7-0642-C7FC0C70E437}"/>
                </a:ext>
              </a:extLst>
            </p:cNvPr>
            <p:cNvSpPr/>
            <p:nvPr/>
          </p:nvSpPr>
          <p:spPr>
            <a:xfrm>
              <a:off x="-7177855" y="-235924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6" name="Ellipse 385">
              <a:extLst>
                <a:ext uri="{FF2B5EF4-FFF2-40B4-BE49-F238E27FC236}">
                  <a16:creationId xmlns:a16="http://schemas.microsoft.com/office/drawing/2014/main" id="{FB7FAEF5-3B1A-A5E9-43CD-1EFB2E327F1F}"/>
                </a:ext>
              </a:extLst>
            </p:cNvPr>
            <p:cNvSpPr/>
            <p:nvPr/>
          </p:nvSpPr>
          <p:spPr>
            <a:xfrm>
              <a:off x="-7766821" y="95522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7" name="Ellipse 386">
              <a:extLst>
                <a:ext uri="{FF2B5EF4-FFF2-40B4-BE49-F238E27FC236}">
                  <a16:creationId xmlns:a16="http://schemas.microsoft.com/office/drawing/2014/main" id="{E70E8ACC-1CA0-AEDB-B3CE-8E8F7444BBE1}"/>
                </a:ext>
              </a:extLst>
            </p:cNvPr>
            <p:cNvSpPr/>
            <p:nvPr/>
          </p:nvSpPr>
          <p:spPr>
            <a:xfrm>
              <a:off x="-8429661" y="-701968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8" name="Ellipse 387">
              <a:extLst>
                <a:ext uri="{FF2B5EF4-FFF2-40B4-BE49-F238E27FC236}">
                  <a16:creationId xmlns:a16="http://schemas.microsoft.com/office/drawing/2014/main" id="{CC10D90C-9EED-EDE0-02DE-A2144AE45B27}"/>
                </a:ext>
              </a:extLst>
            </p:cNvPr>
            <p:cNvSpPr/>
            <p:nvPr/>
          </p:nvSpPr>
          <p:spPr>
            <a:xfrm>
              <a:off x="-10712541" y="19023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9" name="Ellipse 388">
              <a:extLst>
                <a:ext uri="{FF2B5EF4-FFF2-40B4-BE49-F238E27FC236}">
                  <a16:creationId xmlns:a16="http://schemas.microsoft.com/office/drawing/2014/main" id="{488AEED8-C6A4-E074-7A92-01150AE8327C}"/>
                </a:ext>
              </a:extLst>
            </p:cNvPr>
            <p:cNvSpPr/>
            <p:nvPr/>
          </p:nvSpPr>
          <p:spPr>
            <a:xfrm>
              <a:off x="-10565118" y="19023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0" name="Ellipse 389">
              <a:extLst>
                <a:ext uri="{FF2B5EF4-FFF2-40B4-BE49-F238E27FC236}">
                  <a16:creationId xmlns:a16="http://schemas.microsoft.com/office/drawing/2014/main" id="{C272DC3C-962D-87D9-D134-46F49963E0E9}"/>
                </a:ext>
              </a:extLst>
            </p:cNvPr>
            <p:cNvSpPr/>
            <p:nvPr/>
          </p:nvSpPr>
          <p:spPr>
            <a:xfrm>
              <a:off x="-9828890" y="19039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1" name="Ellipse 390">
              <a:extLst>
                <a:ext uri="{FF2B5EF4-FFF2-40B4-BE49-F238E27FC236}">
                  <a16:creationId xmlns:a16="http://schemas.microsoft.com/office/drawing/2014/main" id="{0372CCD8-4934-0D72-2764-6EF5F823EB73}"/>
                </a:ext>
              </a:extLst>
            </p:cNvPr>
            <p:cNvSpPr/>
            <p:nvPr/>
          </p:nvSpPr>
          <p:spPr>
            <a:xfrm>
              <a:off x="-7766902" y="-1594247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2" name="Ellipse 391">
              <a:extLst>
                <a:ext uri="{FF2B5EF4-FFF2-40B4-BE49-F238E27FC236}">
                  <a16:creationId xmlns:a16="http://schemas.microsoft.com/office/drawing/2014/main" id="{4C01E849-4F9F-4BD3-B31B-D90EF82724C2}"/>
                </a:ext>
              </a:extLst>
            </p:cNvPr>
            <p:cNvSpPr/>
            <p:nvPr/>
          </p:nvSpPr>
          <p:spPr>
            <a:xfrm>
              <a:off x="-7840694" y="184766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3" name="Ellipse 392">
              <a:extLst>
                <a:ext uri="{FF2B5EF4-FFF2-40B4-BE49-F238E27FC236}">
                  <a16:creationId xmlns:a16="http://schemas.microsoft.com/office/drawing/2014/main" id="{A97589F6-1526-1757-C77E-E839D26EB65A}"/>
                </a:ext>
              </a:extLst>
            </p:cNvPr>
            <p:cNvSpPr/>
            <p:nvPr/>
          </p:nvSpPr>
          <p:spPr>
            <a:xfrm>
              <a:off x="-9239762" y="-108454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4" name="Ellipse 393">
              <a:extLst>
                <a:ext uri="{FF2B5EF4-FFF2-40B4-BE49-F238E27FC236}">
                  <a16:creationId xmlns:a16="http://schemas.microsoft.com/office/drawing/2014/main" id="{847DDD6B-DE90-E958-05A3-A6A0B0F9A204}"/>
                </a:ext>
              </a:extLst>
            </p:cNvPr>
            <p:cNvSpPr/>
            <p:nvPr/>
          </p:nvSpPr>
          <p:spPr>
            <a:xfrm>
              <a:off x="-7987875" y="184766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5" name="Ellipse 394">
              <a:extLst>
                <a:ext uri="{FF2B5EF4-FFF2-40B4-BE49-F238E27FC236}">
                  <a16:creationId xmlns:a16="http://schemas.microsoft.com/office/drawing/2014/main" id="{988FEC46-FB72-DE81-A646-3B1C136719C6}"/>
                </a:ext>
              </a:extLst>
            </p:cNvPr>
            <p:cNvSpPr/>
            <p:nvPr/>
          </p:nvSpPr>
          <p:spPr>
            <a:xfrm>
              <a:off x="-10123333" y="700254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6" name="Ellipse 395">
              <a:extLst>
                <a:ext uri="{FF2B5EF4-FFF2-40B4-BE49-F238E27FC236}">
                  <a16:creationId xmlns:a16="http://schemas.microsoft.com/office/drawing/2014/main" id="{B2B73F83-635F-BA8D-3EEE-029CBD5CA7F0}"/>
                </a:ext>
              </a:extLst>
            </p:cNvPr>
            <p:cNvSpPr/>
            <p:nvPr/>
          </p:nvSpPr>
          <p:spPr>
            <a:xfrm>
              <a:off x="-10270514" y="-31955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7" name="Ellipse 396">
              <a:extLst>
                <a:ext uri="{FF2B5EF4-FFF2-40B4-BE49-F238E27FC236}">
                  <a16:creationId xmlns:a16="http://schemas.microsoft.com/office/drawing/2014/main" id="{9C0B7F5E-B8FC-4EA5-8F0B-09B245FC32F0}"/>
                </a:ext>
              </a:extLst>
            </p:cNvPr>
            <p:cNvSpPr/>
            <p:nvPr/>
          </p:nvSpPr>
          <p:spPr>
            <a:xfrm>
              <a:off x="-9828729" y="70041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8" name="Ellipse 397">
              <a:extLst>
                <a:ext uri="{FF2B5EF4-FFF2-40B4-BE49-F238E27FC236}">
                  <a16:creationId xmlns:a16="http://schemas.microsoft.com/office/drawing/2014/main" id="{0E0FB10E-BFED-44DF-FB6D-1B9CE1D0629A}"/>
                </a:ext>
              </a:extLst>
            </p:cNvPr>
            <p:cNvSpPr/>
            <p:nvPr/>
          </p:nvSpPr>
          <p:spPr>
            <a:xfrm>
              <a:off x="-7693432" y="57288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9" name="Ellipse 398">
              <a:extLst>
                <a:ext uri="{FF2B5EF4-FFF2-40B4-BE49-F238E27FC236}">
                  <a16:creationId xmlns:a16="http://schemas.microsoft.com/office/drawing/2014/main" id="{D195BD2A-D5E7-8BA7-D4AF-E2A1B388B87F}"/>
                </a:ext>
              </a:extLst>
            </p:cNvPr>
            <p:cNvSpPr/>
            <p:nvPr/>
          </p:nvSpPr>
          <p:spPr>
            <a:xfrm>
              <a:off x="-9387104" y="70041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0" name="Ellipse 399">
              <a:extLst>
                <a:ext uri="{FF2B5EF4-FFF2-40B4-BE49-F238E27FC236}">
                  <a16:creationId xmlns:a16="http://schemas.microsoft.com/office/drawing/2014/main" id="{1B5E8356-9F31-8552-D14B-1E6F9C60D34C}"/>
                </a:ext>
              </a:extLst>
            </p:cNvPr>
            <p:cNvSpPr/>
            <p:nvPr/>
          </p:nvSpPr>
          <p:spPr>
            <a:xfrm>
              <a:off x="-9092420" y="-133935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1" name="Ellipse 400">
              <a:extLst>
                <a:ext uri="{FF2B5EF4-FFF2-40B4-BE49-F238E27FC236}">
                  <a16:creationId xmlns:a16="http://schemas.microsoft.com/office/drawing/2014/main" id="{4C13C77D-A19C-4953-B6A5-FF631CF49007}"/>
                </a:ext>
              </a:extLst>
            </p:cNvPr>
            <p:cNvSpPr/>
            <p:nvPr/>
          </p:nvSpPr>
          <p:spPr>
            <a:xfrm>
              <a:off x="-9387024" y="-133951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2" name="Ellipse 401">
              <a:extLst>
                <a:ext uri="{FF2B5EF4-FFF2-40B4-BE49-F238E27FC236}">
                  <a16:creationId xmlns:a16="http://schemas.microsoft.com/office/drawing/2014/main" id="{C25BB8AB-F718-9171-61FF-E783BEAFF10C}"/>
                </a:ext>
              </a:extLst>
            </p:cNvPr>
            <p:cNvSpPr/>
            <p:nvPr/>
          </p:nvSpPr>
          <p:spPr>
            <a:xfrm>
              <a:off x="-8945238" y="-31955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3" name="Ellipse 402">
              <a:extLst>
                <a:ext uri="{FF2B5EF4-FFF2-40B4-BE49-F238E27FC236}">
                  <a16:creationId xmlns:a16="http://schemas.microsoft.com/office/drawing/2014/main" id="{C6EAF8A1-D4B5-41D1-627F-89064D8B7CCF}"/>
                </a:ext>
              </a:extLst>
            </p:cNvPr>
            <p:cNvSpPr/>
            <p:nvPr/>
          </p:nvSpPr>
          <p:spPr>
            <a:xfrm>
              <a:off x="-8797896" y="-108422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4" name="Ellipse 403">
              <a:extLst>
                <a:ext uri="{FF2B5EF4-FFF2-40B4-BE49-F238E27FC236}">
                  <a16:creationId xmlns:a16="http://schemas.microsoft.com/office/drawing/2014/main" id="{50B6926C-762F-9791-4A6D-6E5EF656553A}"/>
                </a:ext>
              </a:extLst>
            </p:cNvPr>
            <p:cNvSpPr/>
            <p:nvPr/>
          </p:nvSpPr>
          <p:spPr>
            <a:xfrm>
              <a:off x="-7693110" y="-1721612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5" name="Ellipse 404">
              <a:extLst>
                <a:ext uri="{FF2B5EF4-FFF2-40B4-BE49-F238E27FC236}">
                  <a16:creationId xmlns:a16="http://schemas.microsoft.com/office/drawing/2014/main" id="{F88AAC4B-5F95-787E-80EA-50472248243F}"/>
                </a:ext>
              </a:extLst>
            </p:cNvPr>
            <p:cNvSpPr/>
            <p:nvPr/>
          </p:nvSpPr>
          <p:spPr>
            <a:xfrm>
              <a:off x="-7693432" y="6286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6" name="Ellipse 405">
              <a:extLst>
                <a:ext uri="{FF2B5EF4-FFF2-40B4-BE49-F238E27FC236}">
                  <a16:creationId xmlns:a16="http://schemas.microsoft.com/office/drawing/2014/main" id="{746FC647-DD28-05AE-EE66-534B86BE2E4B}"/>
                </a:ext>
              </a:extLst>
            </p:cNvPr>
            <p:cNvSpPr/>
            <p:nvPr/>
          </p:nvSpPr>
          <p:spPr>
            <a:xfrm>
              <a:off x="-6883331" y="95530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7" name="Ellipse 406">
              <a:extLst>
                <a:ext uri="{FF2B5EF4-FFF2-40B4-BE49-F238E27FC236}">
                  <a16:creationId xmlns:a16="http://schemas.microsoft.com/office/drawing/2014/main" id="{CA97C3A3-F5B5-8AC8-5FC6-BB845D887DFD}"/>
                </a:ext>
              </a:extLst>
            </p:cNvPr>
            <p:cNvSpPr/>
            <p:nvPr/>
          </p:nvSpPr>
          <p:spPr>
            <a:xfrm>
              <a:off x="-8061587" y="-133935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8" name="Ellipse 407">
              <a:extLst>
                <a:ext uri="{FF2B5EF4-FFF2-40B4-BE49-F238E27FC236}">
                  <a16:creationId xmlns:a16="http://schemas.microsoft.com/office/drawing/2014/main" id="{4BF9686E-C7B4-765E-BB4D-D05FEB9152E8}"/>
                </a:ext>
              </a:extLst>
            </p:cNvPr>
            <p:cNvSpPr/>
            <p:nvPr/>
          </p:nvSpPr>
          <p:spPr>
            <a:xfrm>
              <a:off x="-8135056" y="6286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9" name="Ellipse 408">
              <a:extLst>
                <a:ext uri="{FF2B5EF4-FFF2-40B4-BE49-F238E27FC236}">
                  <a16:creationId xmlns:a16="http://schemas.microsoft.com/office/drawing/2014/main" id="{933F5B83-FFE6-C84A-566C-F67131516D8C}"/>
                </a:ext>
              </a:extLst>
            </p:cNvPr>
            <p:cNvSpPr/>
            <p:nvPr/>
          </p:nvSpPr>
          <p:spPr>
            <a:xfrm>
              <a:off x="-8135056" y="-70212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" name="Ellipse 409">
              <a:extLst>
                <a:ext uri="{FF2B5EF4-FFF2-40B4-BE49-F238E27FC236}">
                  <a16:creationId xmlns:a16="http://schemas.microsoft.com/office/drawing/2014/main" id="{31EBBF9D-B69F-CED6-5DDB-AF73191007DE}"/>
                </a:ext>
              </a:extLst>
            </p:cNvPr>
            <p:cNvSpPr/>
            <p:nvPr/>
          </p:nvSpPr>
          <p:spPr>
            <a:xfrm>
              <a:off x="-8135218" y="-1721612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" name="Ellipse 410">
              <a:extLst>
                <a:ext uri="{FF2B5EF4-FFF2-40B4-BE49-F238E27FC236}">
                  <a16:creationId xmlns:a16="http://schemas.microsoft.com/office/drawing/2014/main" id="{B159AA60-B431-06E4-7F65-A275B83AE270}"/>
                </a:ext>
              </a:extLst>
            </p:cNvPr>
            <p:cNvSpPr/>
            <p:nvPr/>
          </p:nvSpPr>
          <p:spPr>
            <a:xfrm>
              <a:off x="-8650715" y="-829494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2" name="Ellipse 411">
              <a:extLst>
                <a:ext uri="{FF2B5EF4-FFF2-40B4-BE49-F238E27FC236}">
                  <a16:creationId xmlns:a16="http://schemas.microsoft.com/office/drawing/2014/main" id="{03BD1C52-F27E-94C4-379E-0CCA37D9C2B1}"/>
                </a:ext>
              </a:extLst>
            </p:cNvPr>
            <p:cNvSpPr/>
            <p:nvPr/>
          </p:nvSpPr>
          <p:spPr>
            <a:xfrm>
              <a:off x="-8724184" y="1592776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3" name="Ellipse 412">
              <a:extLst>
                <a:ext uri="{FF2B5EF4-FFF2-40B4-BE49-F238E27FC236}">
                  <a16:creationId xmlns:a16="http://schemas.microsoft.com/office/drawing/2014/main" id="{0D03AF41-C309-8D4D-0154-B1B9039484E0}"/>
                </a:ext>
              </a:extLst>
            </p:cNvPr>
            <p:cNvSpPr/>
            <p:nvPr/>
          </p:nvSpPr>
          <p:spPr>
            <a:xfrm>
              <a:off x="-8797896" y="-829574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4" name="Ellipse 413">
              <a:extLst>
                <a:ext uri="{FF2B5EF4-FFF2-40B4-BE49-F238E27FC236}">
                  <a16:creationId xmlns:a16="http://schemas.microsoft.com/office/drawing/2014/main" id="{E4238CB1-DD36-741A-B661-A057270523FF}"/>
                </a:ext>
              </a:extLst>
            </p:cNvPr>
            <p:cNvSpPr/>
            <p:nvPr/>
          </p:nvSpPr>
          <p:spPr>
            <a:xfrm>
              <a:off x="-8945238" y="95530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5" name="Ellipse 414">
              <a:extLst>
                <a:ext uri="{FF2B5EF4-FFF2-40B4-BE49-F238E27FC236}">
                  <a16:creationId xmlns:a16="http://schemas.microsoft.com/office/drawing/2014/main" id="{9AAD69B9-BB7C-B701-CBC8-7153DD4E2BE9}"/>
                </a:ext>
              </a:extLst>
            </p:cNvPr>
            <p:cNvSpPr/>
            <p:nvPr/>
          </p:nvSpPr>
          <p:spPr>
            <a:xfrm>
              <a:off x="-9313473" y="108283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6" name="Ellipse 415">
              <a:extLst>
                <a:ext uri="{FF2B5EF4-FFF2-40B4-BE49-F238E27FC236}">
                  <a16:creationId xmlns:a16="http://schemas.microsoft.com/office/drawing/2014/main" id="{7BDDEF77-F996-62FA-8ECA-AB2138ED9A64}"/>
                </a:ext>
              </a:extLst>
            </p:cNvPr>
            <p:cNvSpPr/>
            <p:nvPr/>
          </p:nvSpPr>
          <p:spPr>
            <a:xfrm>
              <a:off x="-7987875" y="210247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7" name="Ellipse 416">
              <a:extLst>
                <a:ext uri="{FF2B5EF4-FFF2-40B4-BE49-F238E27FC236}">
                  <a16:creationId xmlns:a16="http://schemas.microsoft.com/office/drawing/2014/main" id="{BACB1850-E9D8-B769-6EB2-EAB48F72F2C3}"/>
                </a:ext>
              </a:extLst>
            </p:cNvPr>
            <p:cNvSpPr/>
            <p:nvPr/>
          </p:nvSpPr>
          <p:spPr>
            <a:xfrm>
              <a:off x="-10638830" y="31783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8" name="Ellipse 417">
              <a:extLst>
                <a:ext uri="{FF2B5EF4-FFF2-40B4-BE49-F238E27FC236}">
                  <a16:creationId xmlns:a16="http://schemas.microsoft.com/office/drawing/2014/main" id="{8D42244F-3A79-6F37-8476-60189113848B}"/>
                </a:ext>
              </a:extLst>
            </p:cNvPr>
            <p:cNvSpPr/>
            <p:nvPr/>
          </p:nvSpPr>
          <p:spPr>
            <a:xfrm>
              <a:off x="-7840694" y="210247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9" name="Ellipse 418">
              <a:extLst>
                <a:ext uri="{FF2B5EF4-FFF2-40B4-BE49-F238E27FC236}">
                  <a16:creationId xmlns:a16="http://schemas.microsoft.com/office/drawing/2014/main" id="{7A4D23AF-E51F-C1A0-0B72-130CD7C420BE}"/>
                </a:ext>
              </a:extLst>
            </p:cNvPr>
            <p:cNvSpPr/>
            <p:nvPr/>
          </p:nvSpPr>
          <p:spPr>
            <a:xfrm>
              <a:off x="-7693432" y="-70212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0" name="Ellipse 419">
              <a:extLst>
                <a:ext uri="{FF2B5EF4-FFF2-40B4-BE49-F238E27FC236}">
                  <a16:creationId xmlns:a16="http://schemas.microsoft.com/office/drawing/2014/main" id="{4C6A1E05-64F2-A0B3-5ED8-E0E7ED1EC769}"/>
                </a:ext>
              </a:extLst>
            </p:cNvPr>
            <p:cNvSpPr/>
            <p:nvPr/>
          </p:nvSpPr>
          <p:spPr>
            <a:xfrm>
              <a:off x="-7398828" y="-702048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1" name="Ellipse 420">
              <a:extLst>
                <a:ext uri="{FF2B5EF4-FFF2-40B4-BE49-F238E27FC236}">
                  <a16:creationId xmlns:a16="http://schemas.microsoft.com/office/drawing/2014/main" id="{F88D9B23-FEE6-55AB-9F2D-127D16683C42}"/>
                </a:ext>
              </a:extLst>
            </p:cNvPr>
            <p:cNvSpPr/>
            <p:nvPr/>
          </p:nvSpPr>
          <p:spPr>
            <a:xfrm>
              <a:off x="-8724104" y="1082671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2" name="Ellipse 421">
              <a:extLst>
                <a:ext uri="{FF2B5EF4-FFF2-40B4-BE49-F238E27FC236}">
                  <a16:creationId xmlns:a16="http://schemas.microsoft.com/office/drawing/2014/main" id="{A1B5CBD7-30F1-CE45-43EA-073553282737}"/>
                </a:ext>
              </a:extLst>
            </p:cNvPr>
            <p:cNvSpPr/>
            <p:nvPr/>
          </p:nvSpPr>
          <p:spPr>
            <a:xfrm>
              <a:off x="-8797815" y="-1594328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3" name="Ellipse 422">
              <a:extLst>
                <a:ext uri="{FF2B5EF4-FFF2-40B4-BE49-F238E27FC236}">
                  <a16:creationId xmlns:a16="http://schemas.microsoft.com/office/drawing/2014/main" id="{5E7A3ACD-3518-D976-8CAC-7401AAADD36E}"/>
                </a:ext>
              </a:extLst>
            </p:cNvPr>
            <p:cNvSpPr/>
            <p:nvPr/>
          </p:nvSpPr>
          <p:spPr>
            <a:xfrm>
              <a:off x="-8282399" y="108283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4" name="Ellipse 423">
              <a:extLst>
                <a:ext uri="{FF2B5EF4-FFF2-40B4-BE49-F238E27FC236}">
                  <a16:creationId xmlns:a16="http://schemas.microsoft.com/office/drawing/2014/main" id="{5D02B582-CA6D-C8D5-B8FD-2FD0E1167B63}"/>
                </a:ext>
              </a:extLst>
            </p:cNvPr>
            <p:cNvSpPr/>
            <p:nvPr/>
          </p:nvSpPr>
          <p:spPr>
            <a:xfrm>
              <a:off x="-9828729" y="-57460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5" name="Ellipse 424">
              <a:extLst>
                <a:ext uri="{FF2B5EF4-FFF2-40B4-BE49-F238E27FC236}">
                  <a16:creationId xmlns:a16="http://schemas.microsoft.com/office/drawing/2014/main" id="{1798700B-183D-AAC7-96E5-997B787299A5}"/>
                </a:ext>
              </a:extLst>
            </p:cNvPr>
            <p:cNvSpPr/>
            <p:nvPr/>
          </p:nvSpPr>
          <p:spPr>
            <a:xfrm>
              <a:off x="-7546170" y="108283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6" name="Ellipse 425">
              <a:extLst>
                <a:ext uri="{FF2B5EF4-FFF2-40B4-BE49-F238E27FC236}">
                  <a16:creationId xmlns:a16="http://schemas.microsoft.com/office/drawing/2014/main" id="{A694157C-4141-A619-F259-F56CE7338042}"/>
                </a:ext>
              </a:extLst>
            </p:cNvPr>
            <p:cNvSpPr/>
            <p:nvPr/>
          </p:nvSpPr>
          <p:spPr>
            <a:xfrm>
              <a:off x="-8208687" y="-108454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7" name="Ellipse 426">
              <a:extLst>
                <a:ext uri="{FF2B5EF4-FFF2-40B4-BE49-F238E27FC236}">
                  <a16:creationId xmlns:a16="http://schemas.microsoft.com/office/drawing/2014/main" id="{B6C63483-5471-2953-CDFD-DADFC609EC62}"/>
                </a:ext>
              </a:extLst>
            </p:cNvPr>
            <p:cNvSpPr/>
            <p:nvPr/>
          </p:nvSpPr>
          <p:spPr>
            <a:xfrm>
              <a:off x="-6515096" y="108283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8" name="Ellipse 427">
              <a:extLst>
                <a:ext uri="{FF2B5EF4-FFF2-40B4-BE49-F238E27FC236}">
                  <a16:creationId xmlns:a16="http://schemas.microsoft.com/office/drawing/2014/main" id="{4D0D58E8-A42F-ED25-F04A-EC7BCE27EE56}"/>
                </a:ext>
              </a:extLst>
            </p:cNvPr>
            <p:cNvSpPr/>
            <p:nvPr/>
          </p:nvSpPr>
          <p:spPr>
            <a:xfrm>
              <a:off x="-9387104" y="1210278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9" name="Ellipse 428">
              <a:extLst>
                <a:ext uri="{FF2B5EF4-FFF2-40B4-BE49-F238E27FC236}">
                  <a16:creationId xmlns:a16="http://schemas.microsoft.com/office/drawing/2014/main" id="{038CCDB3-AE8F-1B9F-6777-BB662FA41F71}"/>
                </a:ext>
              </a:extLst>
            </p:cNvPr>
            <p:cNvSpPr/>
            <p:nvPr/>
          </p:nvSpPr>
          <p:spPr>
            <a:xfrm>
              <a:off x="-9387104" y="-6465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0" name="Ellipse 429">
              <a:extLst>
                <a:ext uri="{FF2B5EF4-FFF2-40B4-BE49-F238E27FC236}">
                  <a16:creationId xmlns:a16="http://schemas.microsoft.com/office/drawing/2014/main" id="{030E2184-B872-136F-011F-75F39B6B233C}"/>
                </a:ext>
              </a:extLst>
            </p:cNvPr>
            <p:cNvSpPr/>
            <p:nvPr/>
          </p:nvSpPr>
          <p:spPr>
            <a:xfrm>
              <a:off x="-8871446" y="-44707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1" name="Ellipse 430">
              <a:extLst>
                <a:ext uri="{FF2B5EF4-FFF2-40B4-BE49-F238E27FC236}">
                  <a16:creationId xmlns:a16="http://schemas.microsoft.com/office/drawing/2014/main" id="{504B5089-7505-A695-D056-5FA10E217342}"/>
                </a:ext>
              </a:extLst>
            </p:cNvPr>
            <p:cNvSpPr/>
            <p:nvPr/>
          </p:nvSpPr>
          <p:spPr>
            <a:xfrm>
              <a:off x="-8576923" y="31783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2" name="Ellipse 431">
              <a:extLst>
                <a:ext uri="{FF2B5EF4-FFF2-40B4-BE49-F238E27FC236}">
                  <a16:creationId xmlns:a16="http://schemas.microsoft.com/office/drawing/2014/main" id="{C6576EEF-072E-49B4-47A4-1F3CD9949258}"/>
                </a:ext>
              </a:extLst>
            </p:cNvPr>
            <p:cNvSpPr/>
            <p:nvPr/>
          </p:nvSpPr>
          <p:spPr>
            <a:xfrm>
              <a:off x="-7766982" y="-133935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3" name="Ellipse 432">
              <a:extLst>
                <a:ext uri="{FF2B5EF4-FFF2-40B4-BE49-F238E27FC236}">
                  <a16:creationId xmlns:a16="http://schemas.microsoft.com/office/drawing/2014/main" id="{F5279552-71E3-C9F7-EF1A-AA6BD97DEAB7}"/>
                </a:ext>
              </a:extLst>
            </p:cNvPr>
            <p:cNvSpPr/>
            <p:nvPr/>
          </p:nvSpPr>
          <p:spPr>
            <a:xfrm>
              <a:off x="-9828729" y="-6457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4" name="Ellipse 433">
              <a:extLst>
                <a:ext uri="{FF2B5EF4-FFF2-40B4-BE49-F238E27FC236}">
                  <a16:creationId xmlns:a16="http://schemas.microsoft.com/office/drawing/2014/main" id="{280201A0-661F-6D0E-38F4-8D512F9B027C}"/>
                </a:ext>
              </a:extLst>
            </p:cNvPr>
            <p:cNvSpPr/>
            <p:nvPr/>
          </p:nvSpPr>
          <p:spPr>
            <a:xfrm>
              <a:off x="-8871446" y="82778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5" name="Ellipse 434">
              <a:extLst>
                <a:ext uri="{FF2B5EF4-FFF2-40B4-BE49-F238E27FC236}">
                  <a16:creationId xmlns:a16="http://schemas.microsoft.com/office/drawing/2014/main" id="{87310401-C2EC-8436-651B-B5D4838372AA}"/>
                </a:ext>
              </a:extLst>
            </p:cNvPr>
            <p:cNvSpPr/>
            <p:nvPr/>
          </p:nvSpPr>
          <p:spPr>
            <a:xfrm>
              <a:off x="-8135056" y="-121199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6" name="Ellipse 435">
              <a:extLst>
                <a:ext uri="{FF2B5EF4-FFF2-40B4-BE49-F238E27FC236}">
                  <a16:creationId xmlns:a16="http://schemas.microsoft.com/office/drawing/2014/main" id="{4F47F322-C5E2-B098-F1B2-B2BB8EC0EB55}"/>
                </a:ext>
              </a:extLst>
            </p:cNvPr>
            <p:cNvSpPr/>
            <p:nvPr/>
          </p:nvSpPr>
          <p:spPr>
            <a:xfrm>
              <a:off x="-8724265" y="82786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7" name="Ellipse 436">
              <a:extLst>
                <a:ext uri="{FF2B5EF4-FFF2-40B4-BE49-F238E27FC236}">
                  <a16:creationId xmlns:a16="http://schemas.microsoft.com/office/drawing/2014/main" id="{F66CC138-94E4-4FAE-FBCF-8B53988D13BE}"/>
                </a:ext>
              </a:extLst>
            </p:cNvPr>
            <p:cNvSpPr/>
            <p:nvPr/>
          </p:nvSpPr>
          <p:spPr>
            <a:xfrm>
              <a:off x="-7840613" y="-146688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8" name="Ellipse 437">
              <a:extLst>
                <a:ext uri="{FF2B5EF4-FFF2-40B4-BE49-F238E27FC236}">
                  <a16:creationId xmlns:a16="http://schemas.microsoft.com/office/drawing/2014/main" id="{D58A6FEC-A1D4-7808-DD4D-C541C93232AD}"/>
                </a:ext>
              </a:extLst>
            </p:cNvPr>
            <p:cNvSpPr/>
            <p:nvPr/>
          </p:nvSpPr>
          <p:spPr>
            <a:xfrm>
              <a:off x="-6441384" y="1210278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9" name="Ellipse 438">
              <a:extLst>
                <a:ext uri="{FF2B5EF4-FFF2-40B4-BE49-F238E27FC236}">
                  <a16:creationId xmlns:a16="http://schemas.microsoft.com/office/drawing/2014/main" id="{3EC02127-06CD-72ED-116D-09B91810CE35}"/>
                </a:ext>
              </a:extLst>
            </p:cNvPr>
            <p:cNvSpPr/>
            <p:nvPr/>
          </p:nvSpPr>
          <p:spPr>
            <a:xfrm>
              <a:off x="-9460574" y="133764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0" name="Ellipse 439">
              <a:extLst>
                <a:ext uri="{FF2B5EF4-FFF2-40B4-BE49-F238E27FC236}">
                  <a16:creationId xmlns:a16="http://schemas.microsoft.com/office/drawing/2014/main" id="{A7A751FA-03EC-D27F-1B9F-6CC68CA8B1F9}"/>
                </a:ext>
              </a:extLst>
            </p:cNvPr>
            <p:cNvSpPr/>
            <p:nvPr/>
          </p:nvSpPr>
          <p:spPr>
            <a:xfrm>
              <a:off x="-7251647" y="31783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1" name="Ellipse 440">
              <a:extLst>
                <a:ext uri="{FF2B5EF4-FFF2-40B4-BE49-F238E27FC236}">
                  <a16:creationId xmlns:a16="http://schemas.microsoft.com/office/drawing/2014/main" id="{7CC2D468-A7C7-4E2D-E9D9-493519F3E0B8}"/>
                </a:ext>
              </a:extLst>
            </p:cNvPr>
            <p:cNvSpPr/>
            <p:nvPr/>
          </p:nvSpPr>
          <p:spPr>
            <a:xfrm>
              <a:off x="-7619721" y="-108462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2" name="Ellipse 441">
              <a:extLst>
                <a:ext uri="{FF2B5EF4-FFF2-40B4-BE49-F238E27FC236}">
                  <a16:creationId xmlns:a16="http://schemas.microsoft.com/office/drawing/2014/main" id="{DE858D65-B94D-2D4E-6434-D9A14AE2536B}"/>
                </a:ext>
              </a:extLst>
            </p:cNvPr>
            <p:cNvSpPr/>
            <p:nvPr/>
          </p:nvSpPr>
          <p:spPr>
            <a:xfrm>
              <a:off x="-6957123" y="-44715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3" name="Ellipse 442">
              <a:extLst>
                <a:ext uri="{FF2B5EF4-FFF2-40B4-BE49-F238E27FC236}">
                  <a16:creationId xmlns:a16="http://schemas.microsoft.com/office/drawing/2014/main" id="{42FC394E-A271-C903-D0ED-53B7930D725A}"/>
                </a:ext>
              </a:extLst>
            </p:cNvPr>
            <p:cNvSpPr/>
            <p:nvPr/>
          </p:nvSpPr>
          <p:spPr>
            <a:xfrm>
              <a:off x="-7030432" y="445202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4" name="Ellipse 443">
              <a:extLst>
                <a:ext uri="{FF2B5EF4-FFF2-40B4-BE49-F238E27FC236}">
                  <a16:creationId xmlns:a16="http://schemas.microsoft.com/office/drawing/2014/main" id="{4A61DE0B-F74C-E36A-96D1-0B7C5008B8D3}"/>
                </a:ext>
              </a:extLst>
            </p:cNvPr>
            <p:cNvSpPr/>
            <p:nvPr/>
          </p:nvSpPr>
          <p:spPr>
            <a:xfrm>
              <a:off x="-10565038" y="44536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5" name="Ellipse 444">
              <a:extLst>
                <a:ext uri="{FF2B5EF4-FFF2-40B4-BE49-F238E27FC236}">
                  <a16:creationId xmlns:a16="http://schemas.microsoft.com/office/drawing/2014/main" id="{2E01CCDD-D09B-599F-B370-7A7E5D159831}"/>
                </a:ext>
              </a:extLst>
            </p:cNvPr>
            <p:cNvSpPr/>
            <p:nvPr/>
          </p:nvSpPr>
          <p:spPr>
            <a:xfrm>
              <a:off x="-8429741" y="133764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6" name="Ellipse 445">
              <a:extLst>
                <a:ext uri="{FF2B5EF4-FFF2-40B4-BE49-F238E27FC236}">
                  <a16:creationId xmlns:a16="http://schemas.microsoft.com/office/drawing/2014/main" id="{82D22AB8-B1BB-99CE-28AC-470E18557CD9}"/>
                </a:ext>
              </a:extLst>
            </p:cNvPr>
            <p:cNvSpPr/>
            <p:nvPr/>
          </p:nvSpPr>
          <p:spPr>
            <a:xfrm>
              <a:off x="-7177774" y="44536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7" name="Ellipse 446">
              <a:extLst>
                <a:ext uri="{FF2B5EF4-FFF2-40B4-BE49-F238E27FC236}">
                  <a16:creationId xmlns:a16="http://schemas.microsoft.com/office/drawing/2014/main" id="{869C3B95-A965-9071-EF9E-8E946B2E6B94}"/>
                </a:ext>
              </a:extLst>
            </p:cNvPr>
            <p:cNvSpPr/>
            <p:nvPr/>
          </p:nvSpPr>
          <p:spPr>
            <a:xfrm>
              <a:off x="-10344387" y="-44715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8" name="Ellipse 447">
              <a:extLst>
                <a:ext uri="{FF2B5EF4-FFF2-40B4-BE49-F238E27FC236}">
                  <a16:creationId xmlns:a16="http://schemas.microsoft.com/office/drawing/2014/main" id="{FBA19D1E-4DAD-4AA3-424C-FAD9198041BD}"/>
                </a:ext>
              </a:extLst>
            </p:cNvPr>
            <p:cNvSpPr/>
            <p:nvPr/>
          </p:nvSpPr>
          <p:spPr>
            <a:xfrm>
              <a:off x="-9534286" y="-184938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9" name="Ellipse 448">
              <a:extLst>
                <a:ext uri="{FF2B5EF4-FFF2-40B4-BE49-F238E27FC236}">
                  <a16:creationId xmlns:a16="http://schemas.microsoft.com/office/drawing/2014/main" id="{344611D5-B6F4-AEAB-5B6F-71A66F188820}"/>
                </a:ext>
              </a:extLst>
            </p:cNvPr>
            <p:cNvSpPr/>
            <p:nvPr/>
          </p:nvSpPr>
          <p:spPr>
            <a:xfrm>
              <a:off x="-8135218" y="-2231797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0" name="Ellipse 449">
              <a:extLst>
                <a:ext uri="{FF2B5EF4-FFF2-40B4-BE49-F238E27FC236}">
                  <a16:creationId xmlns:a16="http://schemas.microsoft.com/office/drawing/2014/main" id="{28F38165-F7DC-8624-0611-AEF2AF977571}"/>
                </a:ext>
              </a:extLst>
            </p:cNvPr>
            <p:cNvSpPr/>
            <p:nvPr/>
          </p:nvSpPr>
          <p:spPr>
            <a:xfrm>
              <a:off x="-8576923" y="-95702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1" name="Ellipse 450">
              <a:extLst>
                <a:ext uri="{FF2B5EF4-FFF2-40B4-BE49-F238E27FC236}">
                  <a16:creationId xmlns:a16="http://schemas.microsoft.com/office/drawing/2014/main" id="{27CBE0E8-EDCC-C3E2-F337-6ED5E321E817}"/>
                </a:ext>
              </a:extLst>
            </p:cNvPr>
            <p:cNvSpPr/>
            <p:nvPr/>
          </p:nvSpPr>
          <p:spPr>
            <a:xfrm>
              <a:off x="-8356191" y="-184946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2" name="Ellipse 451">
              <a:extLst>
                <a:ext uri="{FF2B5EF4-FFF2-40B4-BE49-F238E27FC236}">
                  <a16:creationId xmlns:a16="http://schemas.microsoft.com/office/drawing/2014/main" id="{485B15D9-351E-E581-734E-FB19DE126C2A}"/>
                </a:ext>
              </a:extLst>
            </p:cNvPr>
            <p:cNvSpPr/>
            <p:nvPr/>
          </p:nvSpPr>
          <p:spPr>
            <a:xfrm>
              <a:off x="-8135137" y="1337804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3" name="Ellipse 452">
              <a:extLst>
                <a:ext uri="{FF2B5EF4-FFF2-40B4-BE49-F238E27FC236}">
                  <a16:creationId xmlns:a16="http://schemas.microsoft.com/office/drawing/2014/main" id="{83358550-6231-831C-4D98-AE1CF8E0E9F8}"/>
                </a:ext>
              </a:extLst>
            </p:cNvPr>
            <p:cNvSpPr/>
            <p:nvPr/>
          </p:nvSpPr>
          <p:spPr>
            <a:xfrm>
              <a:off x="-7693110" y="-2231797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4" name="Ellipse 453">
              <a:extLst>
                <a:ext uri="{FF2B5EF4-FFF2-40B4-BE49-F238E27FC236}">
                  <a16:creationId xmlns:a16="http://schemas.microsoft.com/office/drawing/2014/main" id="{3C98F619-1EA3-747E-8241-BB96AA4A340C}"/>
                </a:ext>
              </a:extLst>
            </p:cNvPr>
            <p:cNvSpPr/>
            <p:nvPr/>
          </p:nvSpPr>
          <p:spPr>
            <a:xfrm>
              <a:off x="-7398828" y="133764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5" name="Ellipse 454">
              <a:extLst>
                <a:ext uri="{FF2B5EF4-FFF2-40B4-BE49-F238E27FC236}">
                  <a16:creationId xmlns:a16="http://schemas.microsoft.com/office/drawing/2014/main" id="{75EDB2C8-1ACD-F637-C8B4-0C520B7734A4}"/>
                </a:ext>
              </a:extLst>
            </p:cNvPr>
            <p:cNvSpPr/>
            <p:nvPr/>
          </p:nvSpPr>
          <p:spPr>
            <a:xfrm>
              <a:off x="-6883331" y="-31955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6" name="Ellipse 455">
              <a:extLst>
                <a:ext uri="{FF2B5EF4-FFF2-40B4-BE49-F238E27FC236}">
                  <a16:creationId xmlns:a16="http://schemas.microsoft.com/office/drawing/2014/main" id="{6928DDA3-1B8F-BDA8-620D-6BC035379DF7}"/>
                </a:ext>
              </a:extLst>
            </p:cNvPr>
            <p:cNvSpPr/>
            <p:nvPr/>
          </p:nvSpPr>
          <p:spPr>
            <a:xfrm>
              <a:off x="-7693513" y="-121199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7" name="Ellipse 456">
              <a:extLst>
                <a:ext uri="{FF2B5EF4-FFF2-40B4-BE49-F238E27FC236}">
                  <a16:creationId xmlns:a16="http://schemas.microsoft.com/office/drawing/2014/main" id="{299CB814-C3D6-A15D-9441-5869D7F33B38}"/>
                </a:ext>
              </a:extLst>
            </p:cNvPr>
            <p:cNvSpPr/>
            <p:nvPr/>
          </p:nvSpPr>
          <p:spPr>
            <a:xfrm>
              <a:off x="-8650715" y="44536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8" name="Ellipse 457">
              <a:extLst>
                <a:ext uri="{FF2B5EF4-FFF2-40B4-BE49-F238E27FC236}">
                  <a16:creationId xmlns:a16="http://schemas.microsoft.com/office/drawing/2014/main" id="{E05DFE61-2361-7A59-7698-6C40EC755C9B}"/>
                </a:ext>
              </a:extLst>
            </p:cNvPr>
            <p:cNvSpPr/>
            <p:nvPr/>
          </p:nvSpPr>
          <p:spPr>
            <a:xfrm>
              <a:off x="-7177774" y="-108462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9" name="Ellipse 458">
              <a:extLst>
                <a:ext uri="{FF2B5EF4-FFF2-40B4-BE49-F238E27FC236}">
                  <a16:creationId xmlns:a16="http://schemas.microsoft.com/office/drawing/2014/main" id="{20C03E26-F612-1832-7162-BF9BCC5ABC87}"/>
                </a:ext>
              </a:extLst>
            </p:cNvPr>
            <p:cNvSpPr/>
            <p:nvPr/>
          </p:nvSpPr>
          <p:spPr>
            <a:xfrm>
              <a:off x="-7104304" y="82786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0" name="Ellipse 459">
              <a:extLst>
                <a:ext uri="{FF2B5EF4-FFF2-40B4-BE49-F238E27FC236}">
                  <a16:creationId xmlns:a16="http://schemas.microsoft.com/office/drawing/2014/main" id="{509EFA2B-4C4E-7CA6-26E6-0EB1E0BD5C84}"/>
                </a:ext>
              </a:extLst>
            </p:cNvPr>
            <p:cNvSpPr/>
            <p:nvPr/>
          </p:nvSpPr>
          <p:spPr>
            <a:xfrm>
              <a:off x="-7987875" y="-146688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1" name="Ellipse 460">
              <a:extLst>
                <a:ext uri="{FF2B5EF4-FFF2-40B4-BE49-F238E27FC236}">
                  <a16:creationId xmlns:a16="http://schemas.microsoft.com/office/drawing/2014/main" id="{CCFD8F80-E332-79BB-502E-2B8FFA37B47C}"/>
                </a:ext>
              </a:extLst>
            </p:cNvPr>
            <p:cNvSpPr/>
            <p:nvPr/>
          </p:nvSpPr>
          <p:spPr>
            <a:xfrm>
              <a:off x="-8356191" y="-210419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2" name="Ellipse 461">
              <a:extLst>
                <a:ext uri="{FF2B5EF4-FFF2-40B4-BE49-F238E27FC236}">
                  <a16:creationId xmlns:a16="http://schemas.microsoft.com/office/drawing/2014/main" id="{9CD95AA3-9499-3ABD-AC5B-4C6E80CA1763}"/>
                </a:ext>
              </a:extLst>
            </p:cNvPr>
            <p:cNvSpPr/>
            <p:nvPr/>
          </p:nvSpPr>
          <p:spPr>
            <a:xfrm>
              <a:off x="-10344306" y="-19194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3" name="Ellipse 462">
              <a:extLst>
                <a:ext uri="{FF2B5EF4-FFF2-40B4-BE49-F238E27FC236}">
                  <a16:creationId xmlns:a16="http://schemas.microsoft.com/office/drawing/2014/main" id="{2163DFDB-2E75-A48A-C483-F4F656782B8C}"/>
                </a:ext>
              </a:extLst>
            </p:cNvPr>
            <p:cNvSpPr/>
            <p:nvPr/>
          </p:nvSpPr>
          <p:spPr>
            <a:xfrm>
              <a:off x="-9607836" y="-956859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4" name="Ellipse 463">
              <a:extLst>
                <a:ext uri="{FF2B5EF4-FFF2-40B4-BE49-F238E27FC236}">
                  <a16:creationId xmlns:a16="http://schemas.microsoft.com/office/drawing/2014/main" id="{DC9F431A-AC97-A5D7-5882-C964D5D94896}"/>
                </a:ext>
              </a:extLst>
            </p:cNvPr>
            <p:cNvSpPr/>
            <p:nvPr/>
          </p:nvSpPr>
          <p:spPr>
            <a:xfrm>
              <a:off x="-6662438" y="1337965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5" name="Ellipse 464">
              <a:extLst>
                <a:ext uri="{FF2B5EF4-FFF2-40B4-BE49-F238E27FC236}">
                  <a16:creationId xmlns:a16="http://schemas.microsoft.com/office/drawing/2014/main" id="{C3DC8526-411D-EEF6-3BBF-D34D720EA968}"/>
                </a:ext>
              </a:extLst>
            </p:cNvPr>
            <p:cNvSpPr/>
            <p:nvPr/>
          </p:nvSpPr>
          <p:spPr>
            <a:xfrm>
              <a:off x="-8944916" y="44544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6" name="Ellipse 465">
              <a:extLst>
                <a:ext uri="{FF2B5EF4-FFF2-40B4-BE49-F238E27FC236}">
                  <a16:creationId xmlns:a16="http://schemas.microsoft.com/office/drawing/2014/main" id="{40BFEBCF-CAF7-3511-DECA-BC99E9CBEB04}"/>
                </a:ext>
              </a:extLst>
            </p:cNvPr>
            <p:cNvSpPr/>
            <p:nvPr/>
          </p:nvSpPr>
          <p:spPr>
            <a:xfrm>
              <a:off x="-8871366" y="-19194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7" name="Ellipse 466">
              <a:extLst>
                <a:ext uri="{FF2B5EF4-FFF2-40B4-BE49-F238E27FC236}">
                  <a16:creationId xmlns:a16="http://schemas.microsoft.com/office/drawing/2014/main" id="{262BF192-40E0-1267-8E06-10AD9ADEEF83}"/>
                </a:ext>
              </a:extLst>
            </p:cNvPr>
            <p:cNvSpPr/>
            <p:nvPr/>
          </p:nvSpPr>
          <p:spPr>
            <a:xfrm>
              <a:off x="-10270675" y="44552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8" name="Ellipse 467">
              <a:extLst>
                <a:ext uri="{FF2B5EF4-FFF2-40B4-BE49-F238E27FC236}">
                  <a16:creationId xmlns:a16="http://schemas.microsoft.com/office/drawing/2014/main" id="{17FB9AE0-8B94-2838-80F7-874BF82115BE}"/>
                </a:ext>
              </a:extLst>
            </p:cNvPr>
            <p:cNvSpPr/>
            <p:nvPr/>
          </p:nvSpPr>
          <p:spPr>
            <a:xfrm>
              <a:off x="-7914164" y="955307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9" name="Ellipse 468">
              <a:extLst>
                <a:ext uri="{FF2B5EF4-FFF2-40B4-BE49-F238E27FC236}">
                  <a16:creationId xmlns:a16="http://schemas.microsoft.com/office/drawing/2014/main" id="{6D40D981-FF92-1C4C-A0C8-EB67B552B7E0}"/>
                </a:ext>
              </a:extLst>
            </p:cNvPr>
            <p:cNvSpPr/>
            <p:nvPr/>
          </p:nvSpPr>
          <p:spPr>
            <a:xfrm>
              <a:off x="-6883492" y="44552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0" name="Ellipse 469">
              <a:extLst>
                <a:ext uri="{FF2B5EF4-FFF2-40B4-BE49-F238E27FC236}">
                  <a16:creationId xmlns:a16="http://schemas.microsoft.com/office/drawing/2014/main" id="{769CAF52-2F62-B6FA-740B-73D4ECAE9F58}"/>
                </a:ext>
              </a:extLst>
            </p:cNvPr>
            <p:cNvSpPr/>
            <p:nvPr/>
          </p:nvSpPr>
          <p:spPr>
            <a:xfrm>
              <a:off x="-8135137" y="-1976745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1" name="Ellipse 470">
              <a:extLst>
                <a:ext uri="{FF2B5EF4-FFF2-40B4-BE49-F238E27FC236}">
                  <a16:creationId xmlns:a16="http://schemas.microsoft.com/office/drawing/2014/main" id="{F33F0072-72DA-9BE4-7332-35FE2557CE36}"/>
                </a:ext>
              </a:extLst>
            </p:cNvPr>
            <p:cNvSpPr/>
            <p:nvPr/>
          </p:nvSpPr>
          <p:spPr>
            <a:xfrm>
              <a:off x="-9165970" y="1337965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2" name="Ellipse 471">
              <a:extLst>
                <a:ext uri="{FF2B5EF4-FFF2-40B4-BE49-F238E27FC236}">
                  <a16:creationId xmlns:a16="http://schemas.microsoft.com/office/drawing/2014/main" id="{52B32FD9-AFAD-1199-3968-0D1AE20DE115}"/>
                </a:ext>
              </a:extLst>
            </p:cNvPr>
            <p:cNvSpPr/>
            <p:nvPr/>
          </p:nvSpPr>
          <p:spPr>
            <a:xfrm>
              <a:off x="-8503211" y="-574441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3" name="Ellipse 472">
              <a:extLst>
                <a:ext uri="{FF2B5EF4-FFF2-40B4-BE49-F238E27FC236}">
                  <a16:creationId xmlns:a16="http://schemas.microsoft.com/office/drawing/2014/main" id="{BD87B153-DA94-2C93-A227-FBFB60767C2E}"/>
                </a:ext>
              </a:extLst>
            </p:cNvPr>
            <p:cNvSpPr/>
            <p:nvPr/>
          </p:nvSpPr>
          <p:spPr>
            <a:xfrm>
              <a:off x="-7325197" y="1210359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4" name="Ellipse 473">
              <a:extLst>
                <a:ext uri="{FF2B5EF4-FFF2-40B4-BE49-F238E27FC236}">
                  <a16:creationId xmlns:a16="http://schemas.microsoft.com/office/drawing/2014/main" id="{DDA4C0E0-504D-2418-253D-BCE16F85CA13}"/>
                </a:ext>
              </a:extLst>
            </p:cNvPr>
            <p:cNvSpPr/>
            <p:nvPr/>
          </p:nvSpPr>
          <p:spPr>
            <a:xfrm>
              <a:off x="-7472298" y="1210359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5" name="Ellipse 474">
              <a:extLst>
                <a:ext uri="{FF2B5EF4-FFF2-40B4-BE49-F238E27FC236}">
                  <a16:creationId xmlns:a16="http://schemas.microsoft.com/office/drawing/2014/main" id="{FBF97159-093D-120C-8EAB-A5F71C660927}"/>
                </a:ext>
              </a:extLst>
            </p:cNvPr>
            <p:cNvSpPr/>
            <p:nvPr/>
          </p:nvSpPr>
          <p:spPr>
            <a:xfrm>
              <a:off x="-8356110" y="1210359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6" name="Ellipse 475">
              <a:extLst>
                <a:ext uri="{FF2B5EF4-FFF2-40B4-BE49-F238E27FC236}">
                  <a16:creationId xmlns:a16="http://schemas.microsoft.com/office/drawing/2014/main" id="{488C8C5B-7B23-AD04-4CBA-D678419E0437}"/>
                </a:ext>
              </a:extLst>
            </p:cNvPr>
            <p:cNvSpPr/>
            <p:nvPr/>
          </p:nvSpPr>
          <p:spPr>
            <a:xfrm>
              <a:off x="-8503211" y="1210439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7" name="Ellipse 476">
              <a:extLst>
                <a:ext uri="{FF2B5EF4-FFF2-40B4-BE49-F238E27FC236}">
                  <a16:creationId xmlns:a16="http://schemas.microsoft.com/office/drawing/2014/main" id="{AB72B421-380F-1400-FE9B-3E997592FE05}"/>
                </a:ext>
              </a:extLst>
            </p:cNvPr>
            <p:cNvSpPr/>
            <p:nvPr/>
          </p:nvSpPr>
          <p:spPr>
            <a:xfrm>
              <a:off x="-9902360" y="827780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8" name="Ellipse 477">
              <a:extLst>
                <a:ext uri="{FF2B5EF4-FFF2-40B4-BE49-F238E27FC236}">
                  <a16:creationId xmlns:a16="http://schemas.microsoft.com/office/drawing/2014/main" id="{B0056075-9A6D-02D4-5F4D-EF8994255B4D}"/>
                </a:ext>
              </a:extLst>
            </p:cNvPr>
            <p:cNvSpPr/>
            <p:nvPr/>
          </p:nvSpPr>
          <p:spPr>
            <a:xfrm>
              <a:off x="-8577084" y="-447077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9" name="Ellipse 478">
              <a:extLst>
                <a:ext uri="{FF2B5EF4-FFF2-40B4-BE49-F238E27FC236}">
                  <a16:creationId xmlns:a16="http://schemas.microsoft.com/office/drawing/2014/main" id="{5EF531A5-D005-0FEC-E2BE-49667294D115}"/>
                </a:ext>
              </a:extLst>
            </p:cNvPr>
            <p:cNvSpPr/>
            <p:nvPr/>
          </p:nvSpPr>
          <p:spPr>
            <a:xfrm>
              <a:off x="-9387104" y="-574522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0" name="Ellipse 479">
              <a:extLst>
                <a:ext uri="{FF2B5EF4-FFF2-40B4-BE49-F238E27FC236}">
                  <a16:creationId xmlns:a16="http://schemas.microsoft.com/office/drawing/2014/main" id="{ED504139-F37C-3E34-C6C4-1FD76F9FA3D7}"/>
                </a:ext>
              </a:extLst>
            </p:cNvPr>
            <p:cNvSpPr/>
            <p:nvPr/>
          </p:nvSpPr>
          <p:spPr>
            <a:xfrm>
              <a:off x="-7177693" y="190392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1" name="Ellipse 480">
              <a:extLst>
                <a:ext uri="{FF2B5EF4-FFF2-40B4-BE49-F238E27FC236}">
                  <a16:creationId xmlns:a16="http://schemas.microsoft.com/office/drawing/2014/main" id="{6BB46BA8-B01B-3E47-F85C-1135BD06374B}"/>
                </a:ext>
              </a:extLst>
            </p:cNvPr>
            <p:cNvSpPr/>
            <p:nvPr/>
          </p:nvSpPr>
          <p:spPr>
            <a:xfrm>
              <a:off x="-9018789" y="572889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2" name="Ellipse 481">
              <a:extLst>
                <a:ext uri="{FF2B5EF4-FFF2-40B4-BE49-F238E27FC236}">
                  <a16:creationId xmlns:a16="http://schemas.microsoft.com/office/drawing/2014/main" id="{E4505EEA-473A-06A8-7AD0-7A38F5A9E3AB}"/>
                </a:ext>
              </a:extLst>
            </p:cNvPr>
            <p:cNvSpPr/>
            <p:nvPr/>
          </p:nvSpPr>
          <p:spPr>
            <a:xfrm>
              <a:off x="-7914083" y="19023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3" name="Ellipse 482">
              <a:extLst>
                <a:ext uri="{FF2B5EF4-FFF2-40B4-BE49-F238E27FC236}">
                  <a16:creationId xmlns:a16="http://schemas.microsoft.com/office/drawing/2014/main" id="{8F3CF967-17B8-6A8C-40BE-E1B63883A475}"/>
                </a:ext>
              </a:extLst>
            </p:cNvPr>
            <p:cNvSpPr/>
            <p:nvPr/>
          </p:nvSpPr>
          <p:spPr>
            <a:xfrm>
              <a:off x="-8356030" y="-1339517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4" name="Ellipse 483">
              <a:extLst>
                <a:ext uri="{FF2B5EF4-FFF2-40B4-BE49-F238E27FC236}">
                  <a16:creationId xmlns:a16="http://schemas.microsoft.com/office/drawing/2014/main" id="{43A92592-2983-9ADE-0601-F3FB6DD14CE4}"/>
                </a:ext>
              </a:extLst>
            </p:cNvPr>
            <p:cNvSpPr/>
            <p:nvPr/>
          </p:nvSpPr>
          <p:spPr>
            <a:xfrm>
              <a:off x="-7472137" y="1975193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5" name="Ellipse 484">
              <a:extLst>
                <a:ext uri="{FF2B5EF4-FFF2-40B4-BE49-F238E27FC236}">
                  <a16:creationId xmlns:a16="http://schemas.microsoft.com/office/drawing/2014/main" id="{7DC832D1-FFF8-EC7C-8F06-7E17832BFFC4}"/>
                </a:ext>
              </a:extLst>
            </p:cNvPr>
            <p:cNvSpPr/>
            <p:nvPr/>
          </p:nvSpPr>
          <p:spPr>
            <a:xfrm>
              <a:off x="-8650634" y="190392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6" name="Ellipse 485">
              <a:extLst>
                <a:ext uri="{FF2B5EF4-FFF2-40B4-BE49-F238E27FC236}">
                  <a16:creationId xmlns:a16="http://schemas.microsoft.com/office/drawing/2014/main" id="{502A4D3B-36AF-E97C-0D39-3BEB5A9F71D1}"/>
                </a:ext>
              </a:extLst>
            </p:cNvPr>
            <p:cNvSpPr/>
            <p:nvPr/>
          </p:nvSpPr>
          <p:spPr>
            <a:xfrm>
              <a:off x="-9018789" y="-1211991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7" name="Ellipse 486">
              <a:extLst>
                <a:ext uri="{FF2B5EF4-FFF2-40B4-BE49-F238E27FC236}">
                  <a16:creationId xmlns:a16="http://schemas.microsoft.com/office/drawing/2014/main" id="{CD86EAE2-63B0-045E-4556-D241B89250C2}"/>
                </a:ext>
              </a:extLst>
            </p:cNvPr>
            <p:cNvSpPr/>
            <p:nvPr/>
          </p:nvSpPr>
          <p:spPr>
            <a:xfrm>
              <a:off x="-8134895" y="572970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8" name="Ellipse 487">
              <a:extLst>
                <a:ext uri="{FF2B5EF4-FFF2-40B4-BE49-F238E27FC236}">
                  <a16:creationId xmlns:a16="http://schemas.microsoft.com/office/drawing/2014/main" id="{D6C27137-D3E7-125B-5209-863D080115B8}"/>
                </a:ext>
              </a:extLst>
            </p:cNvPr>
            <p:cNvSpPr/>
            <p:nvPr/>
          </p:nvSpPr>
          <p:spPr>
            <a:xfrm>
              <a:off x="-7619640" y="-829332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9" name="Ellipse 488">
              <a:extLst>
                <a:ext uri="{FF2B5EF4-FFF2-40B4-BE49-F238E27FC236}">
                  <a16:creationId xmlns:a16="http://schemas.microsoft.com/office/drawing/2014/main" id="{A812FA21-97F0-D076-82BE-1B97CEF433E6}"/>
                </a:ext>
              </a:extLst>
            </p:cNvPr>
            <p:cNvSpPr/>
            <p:nvPr/>
          </p:nvSpPr>
          <p:spPr>
            <a:xfrm>
              <a:off x="-9165889" y="-1211911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0" name="Ellipse 489">
              <a:extLst>
                <a:ext uri="{FF2B5EF4-FFF2-40B4-BE49-F238E27FC236}">
                  <a16:creationId xmlns:a16="http://schemas.microsoft.com/office/drawing/2014/main" id="{C28D7236-D1DE-9560-EB6D-A31FA4F8CF52}"/>
                </a:ext>
              </a:extLst>
            </p:cNvPr>
            <p:cNvSpPr/>
            <p:nvPr/>
          </p:nvSpPr>
          <p:spPr>
            <a:xfrm>
              <a:off x="-7177693" y="-829332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1" name="Ellipse 490">
              <a:extLst>
                <a:ext uri="{FF2B5EF4-FFF2-40B4-BE49-F238E27FC236}">
                  <a16:creationId xmlns:a16="http://schemas.microsoft.com/office/drawing/2014/main" id="{19FD2AA9-31AE-9DDE-CFBE-4130A99757A6}"/>
                </a:ext>
              </a:extLst>
            </p:cNvPr>
            <p:cNvSpPr/>
            <p:nvPr/>
          </p:nvSpPr>
          <p:spPr>
            <a:xfrm>
              <a:off x="-9460574" y="-1976745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2" name="Ellipse 491">
              <a:extLst>
                <a:ext uri="{FF2B5EF4-FFF2-40B4-BE49-F238E27FC236}">
                  <a16:creationId xmlns:a16="http://schemas.microsoft.com/office/drawing/2014/main" id="{F1F6685A-E3E9-1ED7-07A6-3445C150897C}"/>
                </a:ext>
              </a:extLst>
            </p:cNvPr>
            <p:cNvSpPr/>
            <p:nvPr/>
          </p:nvSpPr>
          <p:spPr>
            <a:xfrm>
              <a:off x="-9166131" y="-197682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3" name="Ellipse 492">
              <a:extLst>
                <a:ext uri="{FF2B5EF4-FFF2-40B4-BE49-F238E27FC236}">
                  <a16:creationId xmlns:a16="http://schemas.microsoft.com/office/drawing/2014/main" id="{F7D7B8FB-829B-DDD6-AEFD-A2BD284714E7}"/>
                </a:ext>
              </a:extLst>
            </p:cNvPr>
            <p:cNvSpPr/>
            <p:nvPr/>
          </p:nvSpPr>
          <p:spPr>
            <a:xfrm>
              <a:off x="-8061426" y="1975193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4" name="Ellipse 493">
              <a:extLst>
                <a:ext uri="{FF2B5EF4-FFF2-40B4-BE49-F238E27FC236}">
                  <a16:creationId xmlns:a16="http://schemas.microsoft.com/office/drawing/2014/main" id="{82051EED-E012-C875-06A4-105DD51E8F49}"/>
                </a:ext>
              </a:extLst>
            </p:cNvPr>
            <p:cNvSpPr/>
            <p:nvPr/>
          </p:nvSpPr>
          <p:spPr>
            <a:xfrm>
              <a:off x="-8356030" y="197511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5" name="Ellipse 494">
              <a:extLst>
                <a:ext uri="{FF2B5EF4-FFF2-40B4-BE49-F238E27FC236}">
                  <a16:creationId xmlns:a16="http://schemas.microsoft.com/office/drawing/2014/main" id="{FE970B56-1641-7A3F-0A23-CC6EEFB4577E}"/>
                </a:ext>
              </a:extLst>
            </p:cNvPr>
            <p:cNvSpPr/>
            <p:nvPr/>
          </p:nvSpPr>
          <p:spPr>
            <a:xfrm>
              <a:off x="-7251324" y="-447077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6" name="Ellipse 495">
              <a:extLst>
                <a:ext uri="{FF2B5EF4-FFF2-40B4-BE49-F238E27FC236}">
                  <a16:creationId xmlns:a16="http://schemas.microsoft.com/office/drawing/2014/main" id="{428902B5-D618-1B4C-6B81-1AEE0A8F77B5}"/>
                </a:ext>
              </a:extLst>
            </p:cNvPr>
            <p:cNvSpPr/>
            <p:nvPr/>
          </p:nvSpPr>
          <p:spPr>
            <a:xfrm>
              <a:off x="-10638830" y="6262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7" name="Ellipse 496">
              <a:extLst>
                <a:ext uri="{FF2B5EF4-FFF2-40B4-BE49-F238E27FC236}">
                  <a16:creationId xmlns:a16="http://schemas.microsoft.com/office/drawing/2014/main" id="{6792010F-3880-9564-8D29-A481175C6EFC}"/>
                </a:ext>
              </a:extLst>
            </p:cNvPr>
            <p:cNvSpPr/>
            <p:nvPr/>
          </p:nvSpPr>
          <p:spPr>
            <a:xfrm>
              <a:off x="-10270353" y="70017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8" name="Ellipse 497">
              <a:extLst>
                <a:ext uri="{FF2B5EF4-FFF2-40B4-BE49-F238E27FC236}">
                  <a16:creationId xmlns:a16="http://schemas.microsoft.com/office/drawing/2014/main" id="{9A629A99-813E-8445-E7C1-2B7B7025C3B2}"/>
                </a:ext>
              </a:extLst>
            </p:cNvPr>
            <p:cNvSpPr/>
            <p:nvPr/>
          </p:nvSpPr>
          <p:spPr>
            <a:xfrm>
              <a:off x="-9607836" y="-446915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9" name="Ellipse 498">
              <a:extLst>
                <a:ext uri="{FF2B5EF4-FFF2-40B4-BE49-F238E27FC236}">
                  <a16:creationId xmlns:a16="http://schemas.microsoft.com/office/drawing/2014/main" id="{C0305B2A-953B-B4A1-A50C-A564D6CA014E}"/>
                </a:ext>
              </a:extLst>
            </p:cNvPr>
            <p:cNvSpPr/>
            <p:nvPr/>
          </p:nvSpPr>
          <p:spPr>
            <a:xfrm>
              <a:off x="-9976232" y="70017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0" name="Ellipse 499">
              <a:extLst>
                <a:ext uri="{FF2B5EF4-FFF2-40B4-BE49-F238E27FC236}">
                  <a16:creationId xmlns:a16="http://schemas.microsoft.com/office/drawing/2014/main" id="{2C482994-44BE-E955-70D2-CADA7AC79F3E}"/>
                </a:ext>
              </a:extLst>
            </p:cNvPr>
            <p:cNvSpPr/>
            <p:nvPr/>
          </p:nvSpPr>
          <p:spPr>
            <a:xfrm>
              <a:off x="-9313312" y="-447157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1" name="Ellipse 500">
              <a:extLst>
                <a:ext uri="{FF2B5EF4-FFF2-40B4-BE49-F238E27FC236}">
                  <a16:creationId xmlns:a16="http://schemas.microsoft.com/office/drawing/2014/main" id="{39717B35-0B13-151C-A026-A99D3D1634F1}"/>
                </a:ext>
              </a:extLst>
            </p:cNvPr>
            <p:cNvSpPr/>
            <p:nvPr/>
          </p:nvSpPr>
          <p:spPr>
            <a:xfrm>
              <a:off x="-7914164" y="-1339195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2" name="Ellipse 501">
              <a:extLst>
                <a:ext uri="{FF2B5EF4-FFF2-40B4-BE49-F238E27FC236}">
                  <a16:creationId xmlns:a16="http://schemas.microsoft.com/office/drawing/2014/main" id="{5128B116-3EB3-7646-258F-6D4814EB7587}"/>
                </a:ext>
              </a:extLst>
            </p:cNvPr>
            <p:cNvSpPr/>
            <p:nvPr/>
          </p:nvSpPr>
          <p:spPr>
            <a:xfrm>
              <a:off x="-7987795" y="-1211991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3" name="Ellipse 502">
              <a:extLst>
                <a:ext uri="{FF2B5EF4-FFF2-40B4-BE49-F238E27FC236}">
                  <a16:creationId xmlns:a16="http://schemas.microsoft.com/office/drawing/2014/main" id="{8C7E20B4-2C90-129A-CFF4-8FDD20261DD4}"/>
                </a:ext>
              </a:extLst>
            </p:cNvPr>
            <p:cNvSpPr/>
            <p:nvPr/>
          </p:nvSpPr>
          <p:spPr>
            <a:xfrm>
              <a:off x="-8282318" y="-447157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4" name="Ellipse 503">
              <a:extLst>
                <a:ext uri="{FF2B5EF4-FFF2-40B4-BE49-F238E27FC236}">
                  <a16:creationId xmlns:a16="http://schemas.microsoft.com/office/drawing/2014/main" id="{ED54D6F5-BC31-C34D-1B3A-58A3CBE09086}"/>
                </a:ext>
              </a:extLst>
            </p:cNvPr>
            <p:cNvSpPr/>
            <p:nvPr/>
          </p:nvSpPr>
          <p:spPr>
            <a:xfrm>
              <a:off x="-9239359" y="70017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5" name="Ellipse 504">
              <a:extLst>
                <a:ext uri="{FF2B5EF4-FFF2-40B4-BE49-F238E27FC236}">
                  <a16:creationId xmlns:a16="http://schemas.microsoft.com/office/drawing/2014/main" id="{67204A88-2162-C142-7825-2BCAFB65093C}"/>
                </a:ext>
              </a:extLst>
            </p:cNvPr>
            <p:cNvSpPr/>
            <p:nvPr/>
          </p:nvSpPr>
          <p:spPr>
            <a:xfrm>
              <a:off x="-7546090" y="-447157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6" name="Ellipse 505">
              <a:extLst>
                <a:ext uri="{FF2B5EF4-FFF2-40B4-BE49-F238E27FC236}">
                  <a16:creationId xmlns:a16="http://schemas.microsoft.com/office/drawing/2014/main" id="{89FCCC8A-327A-B9CF-4527-070394D33181}"/>
                </a:ext>
              </a:extLst>
            </p:cNvPr>
            <p:cNvSpPr/>
            <p:nvPr/>
          </p:nvSpPr>
          <p:spPr>
            <a:xfrm>
              <a:off x="-8945238" y="70017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7" name="Ellipse 506">
              <a:extLst>
                <a:ext uri="{FF2B5EF4-FFF2-40B4-BE49-F238E27FC236}">
                  <a16:creationId xmlns:a16="http://schemas.microsoft.com/office/drawing/2014/main" id="{3AA3E861-1704-0E89-70FC-6654E0A6CEB4}"/>
                </a:ext>
              </a:extLst>
            </p:cNvPr>
            <p:cNvSpPr/>
            <p:nvPr/>
          </p:nvSpPr>
          <p:spPr>
            <a:xfrm>
              <a:off x="-7325116" y="-574522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8" name="Ellipse 507">
              <a:extLst>
                <a:ext uri="{FF2B5EF4-FFF2-40B4-BE49-F238E27FC236}">
                  <a16:creationId xmlns:a16="http://schemas.microsoft.com/office/drawing/2014/main" id="{E1881343-5F41-4905-1106-004D1DEDE52E}"/>
                </a:ext>
              </a:extLst>
            </p:cNvPr>
            <p:cNvSpPr/>
            <p:nvPr/>
          </p:nvSpPr>
          <p:spPr>
            <a:xfrm>
              <a:off x="-9239681" y="-829413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9" name="Ellipse 508">
              <a:extLst>
                <a:ext uri="{FF2B5EF4-FFF2-40B4-BE49-F238E27FC236}">
                  <a16:creationId xmlns:a16="http://schemas.microsoft.com/office/drawing/2014/main" id="{E431AFC5-01EC-E849-40F9-2EFB555102D5}"/>
                </a:ext>
              </a:extLst>
            </p:cNvPr>
            <p:cNvSpPr/>
            <p:nvPr/>
          </p:nvSpPr>
          <p:spPr>
            <a:xfrm>
              <a:off x="-8503292" y="700496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0" name="Ellipse 509">
              <a:extLst>
                <a:ext uri="{FF2B5EF4-FFF2-40B4-BE49-F238E27FC236}">
                  <a16:creationId xmlns:a16="http://schemas.microsoft.com/office/drawing/2014/main" id="{68517721-F96B-FAC0-490B-8E0A12E036F9}"/>
                </a:ext>
              </a:extLst>
            </p:cNvPr>
            <p:cNvSpPr/>
            <p:nvPr/>
          </p:nvSpPr>
          <p:spPr>
            <a:xfrm>
              <a:off x="-8356110" y="700496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1" name="Ellipse 510">
              <a:extLst>
                <a:ext uri="{FF2B5EF4-FFF2-40B4-BE49-F238E27FC236}">
                  <a16:creationId xmlns:a16="http://schemas.microsoft.com/office/drawing/2014/main" id="{DCAB34A8-08B3-1F59-9987-1000207FB392}"/>
                </a:ext>
              </a:extLst>
            </p:cNvPr>
            <p:cNvSpPr/>
            <p:nvPr/>
          </p:nvSpPr>
          <p:spPr>
            <a:xfrm>
              <a:off x="-7177693" y="1465250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2" name="Ellipse 511">
              <a:extLst>
                <a:ext uri="{FF2B5EF4-FFF2-40B4-BE49-F238E27FC236}">
                  <a16:creationId xmlns:a16="http://schemas.microsoft.com/office/drawing/2014/main" id="{8A32F28F-BE57-FF29-82CB-5DFB9735C783}"/>
                </a:ext>
              </a:extLst>
            </p:cNvPr>
            <p:cNvSpPr/>
            <p:nvPr/>
          </p:nvSpPr>
          <p:spPr>
            <a:xfrm>
              <a:off x="-8945238" y="-1339195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3" name="Ellipse 512">
              <a:extLst>
                <a:ext uri="{FF2B5EF4-FFF2-40B4-BE49-F238E27FC236}">
                  <a16:creationId xmlns:a16="http://schemas.microsoft.com/office/drawing/2014/main" id="{8E9A0D66-1344-C55A-C820-386AD03D22B1}"/>
                </a:ext>
              </a:extLst>
            </p:cNvPr>
            <p:cNvSpPr/>
            <p:nvPr/>
          </p:nvSpPr>
          <p:spPr>
            <a:xfrm>
              <a:off x="-7914164" y="70017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4" name="Ellipse 513">
              <a:extLst>
                <a:ext uri="{FF2B5EF4-FFF2-40B4-BE49-F238E27FC236}">
                  <a16:creationId xmlns:a16="http://schemas.microsoft.com/office/drawing/2014/main" id="{135A0FE2-E2A5-CA62-7B48-995002C1BC4B}"/>
                </a:ext>
              </a:extLst>
            </p:cNvPr>
            <p:cNvSpPr/>
            <p:nvPr/>
          </p:nvSpPr>
          <p:spPr>
            <a:xfrm>
              <a:off x="-8208687" y="-829413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5" name="Ellipse 514">
              <a:extLst>
                <a:ext uri="{FF2B5EF4-FFF2-40B4-BE49-F238E27FC236}">
                  <a16:creationId xmlns:a16="http://schemas.microsoft.com/office/drawing/2014/main" id="{D71D26FB-CC2F-CB19-612E-6BA4BD277902}"/>
                </a:ext>
              </a:extLst>
            </p:cNvPr>
            <p:cNvSpPr/>
            <p:nvPr/>
          </p:nvSpPr>
          <p:spPr>
            <a:xfrm>
              <a:off x="-9239359" y="-1339195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6" name="Ellipse 515">
              <a:extLst>
                <a:ext uri="{FF2B5EF4-FFF2-40B4-BE49-F238E27FC236}">
                  <a16:creationId xmlns:a16="http://schemas.microsoft.com/office/drawing/2014/main" id="{D24E097E-361E-15C0-4CF3-1382EB00E9D3}"/>
                </a:ext>
              </a:extLst>
            </p:cNvPr>
            <p:cNvSpPr/>
            <p:nvPr/>
          </p:nvSpPr>
          <p:spPr>
            <a:xfrm>
              <a:off x="-7472298" y="700496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7" name="Ellipse 516">
              <a:extLst>
                <a:ext uri="{FF2B5EF4-FFF2-40B4-BE49-F238E27FC236}">
                  <a16:creationId xmlns:a16="http://schemas.microsoft.com/office/drawing/2014/main" id="{752E2D08-421A-328B-6683-9173D4DA329B}"/>
                </a:ext>
              </a:extLst>
            </p:cNvPr>
            <p:cNvSpPr/>
            <p:nvPr/>
          </p:nvSpPr>
          <p:spPr>
            <a:xfrm>
              <a:off x="-7325116" y="700496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8" name="Ellipse 517">
              <a:extLst>
                <a:ext uri="{FF2B5EF4-FFF2-40B4-BE49-F238E27FC236}">
                  <a16:creationId xmlns:a16="http://schemas.microsoft.com/office/drawing/2014/main" id="{C89F9F9B-3815-C198-486A-7227A8FB3D56}"/>
                </a:ext>
              </a:extLst>
            </p:cNvPr>
            <p:cNvSpPr/>
            <p:nvPr/>
          </p:nvSpPr>
          <p:spPr>
            <a:xfrm>
              <a:off x="-7619640" y="1465250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9" name="Ellipse 518">
              <a:extLst>
                <a:ext uri="{FF2B5EF4-FFF2-40B4-BE49-F238E27FC236}">
                  <a16:creationId xmlns:a16="http://schemas.microsoft.com/office/drawing/2014/main" id="{60C026B7-6DDF-A4DC-877D-15AF002E70E6}"/>
                </a:ext>
              </a:extLst>
            </p:cNvPr>
            <p:cNvSpPr/>
            <p:nvPr/>
          </p:nvSpPr>
          <p:spPr>
            <a:xfrm>
              <a:off x="-9165889" y="572970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0" name="Ellipse 519">
              <a:extLst>
                <a:ext uri="{FF2B5EF4-FFF2-40B4-BE49-F238E27FC236}">
                  <a16:creationId xmlns:a16="http://schemas.microsoft.com/office/drawing/2014/main" id="{0A4D4B5A-AA12-7562-EEE8-45D3D83BD791}"/>
                </a:ext>
              </a:extLst>
            </p:cNvPr>
            <p:cNvSpPr/>
            <p:nvPr/>
          </p:nvSpPr>
          <p:spPr>
            <a:xfrm>
              <a:off x="-6883170" y="70017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1" name="Ellipse 520">
              <a:extLst>
                <a:ext uri="{FF2B5EF4-FFF2-40B4-BE49-F238E27FC236}">
                  <a16:creationId xmlns:a16="http://schemas.microsoft.com/office/drawing/2014/main" id="{FE054D4A-7D30-B46F-AAAA-C00D08A33A23}"/>
                </a:ext>
              </a:extLst>
            </p:cNvPr>
            <p:cNvSpPr/>
            <p:nvPr/>
          </p:nvSpPr>
          <p:spPr>
            <a:xfrm>
              <a:off x="-7472298" y="-574522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2" name="Ellipse 521">
              <a:extLst>
                <a:ext uri="{FF2B5EF4-FFF2-40B4-BE49-F238E27FC236}">
                  <a16:creationId xmlns:a16="http://schemas.microsoft.com/office/drawing/2014/main" id="{AF342E10-9934-1EE1-2134-B234DA979937}"/>
                </a:ext>
              </a:extLst>
            </p:cNvPr>
            <p:cNvSpPr/>
            <p:nvPr/>
          </p:nvSpPr>
          <p:spPr>
            <a:xfrm>
              <a:off x="-7545767" y="-1976745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3" name="Ellipse 522">
              <a:extLst>
                <a:ext uri="{FF2B5EF4-FFF2-40B4-BE49-F238E27FC236}">
                  <a16:creationId xmlns:a16="http://schemas.microsoft.com/office/drawing/2014/main" id="{BCF3ED80-6357-9DAD-08FB-F9788D9F6EE8}"/>
                </a:ext>
              </a:extLst>
            </p:cNvPr>
            <p:cNvSpPr/>
            <p:nvPr/>
          </p:nvSpPr>
          <p:spPr>
            <a:xfrm>
              <a:off x="-10933273" y="-19194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4" name="Ellipse 523">
              <a:extLst>
                <a:ext uri="{FF2B5EF4-FFF2-40B4-BE49-F238E27FC236}">
                  <a16:creationId xmlns:a16="http://schemas.microsoft.com/office/drawing/2014/main" id="{84ABA7A4-C380-5A80-ECA7-AE38DF0F0A23}"/>
                </a:ext>
              </a:extLst>
            </p:cNvPr>
            <p:cNvSpPr/>
            <p:nvPr/>
          </p:nvSpPr>
          <p:spPr>
            <a:xfrm>
              <a:off x="-7251647" y="-1976745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5" name="Ellipse 524">
              <a:extLst>
                <a:ext uri="{FF2B5EF4-FFF2-40B4-BE49-F238E27FC236}">
                  <a16:creationId xmlns:a16="http://schemas.microsoft.com/office/drawing/2014/main" id="{04984D18-6245-BED3-CEDD-096ACE142A10}"/>
                </a:ext>
              </a:extLst>
            </p:cNvPr>
            <p:cNvSpPr/>
            <p:nvPr/>
          </p:nvSpPr>
          <p:spPr>
            <a:xfrm>
              <a:off x="-8650715" y="1465250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6" name="Ellipse 525">
              <a:extLst>
                <a:ext uri="{FF2B5EF4-FFF2-40B4-BE49-F238E27FC236}">
                  <a16:creationId xmlns:a16="http://schemas.microsoft.com/office/drawing/2014/main" id="{440FC031-1B68-BC8E-0129-66BD1542663F}"/>
                </a:ext>
              </a:extLst>
            </p:cNvPr>
            <p:cNvSpPr/>
            <p:nvPr/>
          </p:nvSpPr>
          <p:spPr>
            <a:xfrm>
              <a:off x="-8871285" y="-1466802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7" name="Ellipse 526">
              <a:extLst>
                <a:ext uri="{FF2B5EF4-FFF2-40B4-BE49-F238E27FC236}">
                  <a16:creationId xmlns:a16="http://schemas.microsoft.com/office/drawing/2014/main" id="{E372A13A-A753-558A-7AB3-1FA7D25D2936}"/>
                </a:ext>
              </a:extLst>
            </p:cNvPr>
            <p:cNvSpPr/>
            <p:nvPr/>
          </p:nvSpPr>
          <p:spPr>
            <a:xfrm>
              <a:off x="-9313312" y="827861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8" name="Ellipse 527">
              <a:extLst>
                <a:ext uri="{FF2B5EF4-FFF2-40B4-BE49-F238E27FC236}">
                  <a16:creationId xmlns:a16="http://schemas.microsoft.com/office/drawing/2014/main" id="{C94370B2-1ADF-5F1F-7154-9BABC102E60C}"/>
                </a:ext>
              </a:extLst>
            </p:cNvPr>
            <p:cNvSpPr/>
            <p:nvPr/>
          </p:nvSpPr>
          <p:spPr>
            <a:xfrm>
              <a:off x="-9902279" y="-19194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9" name="Ellipse 528">
              <a:extLst>
                <a:ext uri="{FF2B5EF4-FFF2-40B4-BE49-F238E27FC236}">
                  <a16:creationId xmlns:a16="http://schemas.microsoft.com/office/drawing/2014/main" id="{D566BCEA-DB38-ABCD-BB9C-AAC1FA5694B7}"/>
                </a:ext>
              </a:extLst>
            </p:cNvPr>
            <p:cNvSpPr/>
            <p:nvPr/>
          </p:nvSpPr>
          <p:spPr>
            <a:xfrm>
              <a:off x="-7251647" y="1337643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0" name="Ellipse 529">
              <a:extLst>
                <a:ext uri="{FF2B5EF4-FFF2-40B4-BE49-F238E27FC236}">
                  <a16:creationId xmlns:a16="http://schemas.microsoft.com/office/drawing/2014/main" id="{ED8EFCEA-9CA5-60AB-0D6A-91F25696D4E3}"/>
                </a:ext>
              </a:extLst>
            </p:cNvPr>
            <p:cNvSpPr/>
            <p:nvPr/>
          </p:nvSpPr>
          <p:spPr>
            <a:xfrm>
              <a:off x="-10049702" y="572970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1" name="Ellipse 530">
              <a:extLst>
                <a:ext uri="{FF2B5EF4-FFF2-40B4-BE49-F238E27FC236}">
                  <a16:creationId xmlns:a16="http://schemas.microsoft.com/office/drawing/2014/main" id="{E17B0313-7379-4BD2-9913-DBD71DAFB592}"/>
                </a:ext>
              </a:extLst>
            </p:cNvPr>
            <p:cNvSpPr/>
            <p:nvPr/>
          </p:nvSpPr>
          <p:spPr>
            <a:xfrm>
              <a:off x="-10196883" y="572970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2" name="Ellipse 531">
              <a:extLst>
                <a:ext uri="{FF2B5EF4-FFF2-40B4-BE49-F238E27FC236}">
                  <a16:creationId xmlns:a16="http://schemas.microsoft.com/office/drawing/2014/main" id="{D481B23B-B39E-068A-F174-6FECC459418E}"/>
                </a:ext>
              </a:extLst>
            </p:cNvPr>
            <p:cNvSpPr/>
            <p:nvPr/>
          </p:nvSpPr>
          <p:spPr>
            <a:xfrm>
              <a:off x="-9607836" y="-191783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3" name="Ellipse 532">
              <a:extLst>
                <a:ext uri="{FF2B5EF4-FFF2-40B4-BE49-F238E27FC236}">
                  <a16:creationId xmlns:a16="http://schemas.microsoft.com/office/drawing/2014/main" id="{ADBBE21F-6774-76CD-4124-A8D06BF938BE}"/>
                </a:ext>
              </a:extLst>
            </p:cNvPr>
            <p:cNvSpPr/>
            <p:nvPr/>
          </p:nvSpPr>
          <p:spPr>
            <a:xfrm>
              <a:off x="-7914164" y="1975193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4" name="Ellipse 533">
              <a:extLst>
                <a:ext uri="{FF2B5EF4-FFF2-40B4-BE49-F238E27FC236}">
                  <a16:creationId xmlns:a16="http://schemas.microsoft.com/office/drawing/2014/main" id="{17CC4D13-2B68-365F-3B5A-C232DFAE13EB}"/>
                </a:ext>
              </a:extLst>
            </p:cNvPr>
            <p:cNvSpPr/>
            <p:nvPr/>
          </p:nvSpPr>
          <p:spPr>
            <a:xfrm>
              <a:off x="-8282318" y="827861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5" name="Ellipse 534">
              <a:extLst>
                <a:ext uri="{FF2B5EF4-FFF2-40B4-BE49-F238E27FC236}">
                  <a16:creationId xmlns:a16="http://schemas.microsoft.com/office/drawing/2014/main" id="{727403FC-2F2A-99B8-AD37-826A4E69C8E5}"/>
                </a:ext>
              </a:extLst>
            </p:cNvPr>
            <p:cNvSpPr/>
            <p:nvPr/>
          </p:nvSpPr>
          <p:spPr>
            <a:xfrm>
              <a:off x="-7545767" y="1337643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6" name="Ellipse 535">
              <a:extLst>
                <a:ext uri="{FF2B5EF4-FFF2-40B4-BE49-F238E27FC236}">
                  <a16:creationId xmlns:a16="http://schemas.microsoft.com/office/drawing/2014/main" id="{03742C91-99AA-7B0F-49B8-86632578721B}"/>
                </a:ext>
              </a:extLst>
            </p:cNvPr>
            <p:cNvSpPr/>
            <p:nvPr/>
          </p:nvSpPr>
          <p:spPr>
            <a:xfrm>
              <a:off x="-9607836" y="-701726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7" name="Ellipse 536">
              <a:extLst>
                <a:ext uri="{FF2B5EF4-FFF2-40B4-BE49-F238E27FC236}">
                  <a16:creationId xmlns:a16="http://schemas.microsoft.com/office/drawing/2014/main" id="{ABE8232C-B8A9-27AE-56CD-A4BC5F970BB3}"/>
                </a:ext>
              </a:extLst>
            </p:cNvPr>
            <p:cNvSpPr/>
            <p:nvPr/>
          </p:nvSpPr>
          <p:spPr>
            <a:xfrm>
              <a:off x="-7619721" y="44552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8" name="Ellipse 537">
              <a:extLst>
                <a:ext uri="{FF2B5EF4-FFF2-40B4-BE49-F238E27FC236}">
                  <a16:creationId xmlns:a16="http://schemas.microsoft.com/office/drawing/2014/main" id="{EF21591F-C27C-B908-22C7-37CB9E865E64}"/>
                </a:ext>
              </a:extLst>
            </p:cNvPr>
            <p:cNvSpPr/>
            <p:nvPr/>
          </p:nvSpPr>
          <p:spPr>
            <a:xfrm>
              <a:off x="-7914083" y="445363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9" name="Ellipse 538">
              <a:extLst>
                <a:ext uri="{FF2B5EF4-FFF2-40B4-BE49-F238E27FC236}">
                  <a16:creationId xmlns:a16="http://schemas.microsoft.com/office/drawing/2014/main" id="{8CCE105F-1E8E-5F64-A1D1-AB26BBCE07D0}"/>
                </a:ext>
              </a:extLst>
            </p:cNvPr>
            <p:cNvSpPr/>
            <p:nvPr/>
          </p:nvSpPr>
          <p:spPr>
            <a:xfrm>
              <a:off x="-7546090" y="827861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0" name="Ellipse 539">
              <a:extLst>
                <a:ext uri="{FF2B5EF4-FFF2-40B4-BE49-F238E27FC236}">
                  <a16:creationId xmlns:a16="http://schemas.microsoft.com/office/drawing/2014/main" id="{BED28935-BAF7-5D94-7492-83B9887E8183}"/>
                </a:ext>
              </a:extLst>
            </p:cNvPr>
            <p:cNvSpPr/>
            <p:nvPr/>
          </p:nvSpPr>
          <p:spPr>
            <a:xfrm>
              <a:off x="-8208687" y="44552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1" name="Ellipse 540">
              <a:extLst>
                <a:ext uri="{FF2B5EF4-FFF2-40B4-BE49-F238E27FC236}">
                  <a16:creationId xmlns:a16="http://schemas.microsoft.com/office/drawing/2014/main" id="{6D248763-8E09-07DE-633F-31A143360FF5}"/>
                </a:ext>
              </a:extLst>
            </p:cNvPr>
            <p:cNvSpPr/>
            <p:nvPr/>
          </p:nvSpPr>
          <p:spPr>
            <a:xfrm>
              <a:off x="-9313312" y="-19194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2" name="Ellipse 541">
              <a:extLst>
                <a:ext uri="{FF2B5EF4-FFF2-40B4-BE49-F238E27FC236}">
                  <a16:creationId xmlns:a16="http://schemas.microsoft.com/office/drawing/2014/main" id="{92FE0E1D-C11C-C9E6-9107-FBB336E83294}"/>
                </a:ext>
              </a:extLst>
            </p:cNvPr>
            <p:cNvSpPr/>
            <p:nvPr/>
          </p:nvSpPr>
          <p:spPr>
            <a:xfrm>
              <a:off x="-8282641" y="1337643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3" name="Ellipse 542">
              <a:extLst>
                <a:ext uri="{FF2B5EF4-FFF2-40B4-BE49-F238E27FC236}">
                  <a16:creationId xmlns:a16="http://schemas.microsoft.com/office/drawing/2014/main" id="{73E0467E-480A-4C5C-5C76-BC9D3475F242}"/>
                </a:ext>
              </a:extLst>
            </p:cNvPr>
            <p:cNvSpPr/>
            <p:nvPr/>
          </p:nvSpPr>
          <p:spPr>
            <a:xfrm>
              <a:off x="-8577084" y="-19194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4" name="Ellipse 543">
              <a:extLst>
                <a:ext uri="{FF2B5EF4-FFF2-40B4-BE49-F238E27FC236}">
                  <a16:creationId xmlns:a16="http://schemas.microsoft.com/office/drawing/2014/main" id="{7D425A0C-D09C-2B3B-0566-817DEBFCE58E}"/>
                </a:ext>
              </a:extLst>
            </p:cNvPr>
            <p:cNvSpPr/>
            <p:nvPr/>
          </p:nvSpPr>
          <p:spPr>
            <a:xfrm>
              <a:off x="-9239681" y="44552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5" name="Ellipse 544">
              <a:extLst>
                <a:ext uri="{FF2B5EF4-FFF2-40B4-BE49-F238E27FC236}">
                  <a16:creationId xmlns:a16="http://schemas.microsoft.com/office/drawing/2014/main" id="{FC761C01-DAA1-1530-0209-06CE99AD4894}"/>
                </a:ext>
              </a:extLst>
            </p:cNvPr>
            <p:cNvSpPr/>
            <p:nvPr/>
          </p:nvSpPr>
          <p:spPr>
            <a:xfrm>
              <a:off x="-8282641" y="-1976745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6" name="Ellipse 545">
              <a:extLst>
                <a:ext uri="{FF2B5EF4-FFF2-40B4-BE49-F238E27FC236}">
                  <a16:creationId xmlns:a16="http://schemas.microsoft.com/office/drawing/2014/main" id="{38D78481-AC97-21EF-BFD3-20ABD35E4838}"/>
                </a:ext>
              </a:extLst>
            </p:cNvPr>
            <p:cNvSpPr/>
            <p:nvPr/>
          </p:nvSpPr>
          <p:spPr>
            <a:xfrm>
              <a:off x="-8576761" y="1337643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7" name="Ellipse 546">
              <a:extLst>
                <a:ext uri="{FF2B5EF4-FFF2-40B4-BE49-F238E27FC236}">
                  <a16:creationId xmlns:a16="http://schemas.microsoft.com/office/drawing/2014/main" id="{7E1C73FD-64AF-74A8-B402-460D9197398C}"/>
                </a:ext>
              </a:extLst>
            </p:cNvPr>
            <p:cNvSpPr/>
            <p:nvPr/>
          </p:nvSpPr>
          <p:spPr>
            <a:xfrm>
              <a:off x="-9975910" y="44552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8" name="Ellipse 547">
              <a:extLst>
                <a:ext uri="{FF2B5EF4-FFF2-40B4-BE49-F238E27FC236}">
                  <a16:creationId xmlns:a16="http://schemas.microsoft.com/office/drawing/2014/main" id="{C7D6DAC6-5212-17BD-8EE7-109F7F774CF1}"/>
                </a:ext>
              </a:extLst>
            </p:cNvPr>
            <p:cNvSpPr/>
            <p:nvPr/>
          </p:nvSpPr>
          <p:spPr>
            <a:xfrm>
              <a:off x="-8282318" y="-19194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9" name="Ellipse 548">
              <a:extLst>
                <a:ext uri="{FF2B5EF4-FFF2-40B4-BE49-F238E27FC236}">
                  <a16:creationId xmlns:a16="http://schemas.microsoft.com/office/drawing/2014/main" id="{9C4DF147-54DC-3AC5-35CD-A0036E791E90}"/>
                </a:ext>
              </a:extLst>
            </p:cNvPr>
            <p:cNvSpPr/>
            <p:nvPr/>
          </p:nvSpPr>
          <p:spPr>
            <a:xfrm>
              <a:off x="-8576761" y="-1976745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0" name="Ellipse 549">
              <a:extLst>
                <a:ext uri="{FF2B5EF4-FFF2-40B4-BE49-F238E27FC236}">
                  <a16:creationId xmlns:a16="http://schemas.microsoft.com/office/drawing/2014/main" id="{66ABCA49-7B26-75F3-5614-09407672D694}"/>
                </a:ext>
              </a:extLst>
            </p:cNvPr>
            <p:cNvSpPr/>
            <p:nvPr/>
          </p:nvSpPr>
          <p:spPr>
            <a:xfrm>
              <a:off x="-8356110" y="-574522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1" name="Ellipse 550">
              <a:extLst>
                <a:ext uri="{FF2B5EF4-FFF2-40B4-BE49-F238E27FC236}">
                  <a16:creationId xmlns:a16="http://schemas.microsoft.com/office/drawing/2014/main" id="{4686E81F-9722-890D-160E-02961F59EE95}"/>
                </a:ext>
              </a:extLst>
            </p:cNvPr>
            <p:cNvSpPr/>
            <p:nvPr/>
          </p:nvSpPr>
          <p:spPr>
            <a:xfrm>
              <a:off x="-7546090" y="-19194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2" name="Ellipse 551">
              <a:extLst>
                <a:ext uri="{FF2B5EF4-FFF2-40B4-BE49-F238E27FC236}">
                  <a16:creationId xmlns:a16="http://schemas.microsoft.com/office/drawing/2014/main" id="{D841DE71-5325-2232-642C-230B72C5F796}"/>
                </a:ext>
              </a:extLst>
            </p:cNvPr>
            <p:cNvSpPr/>
            <p:nvPr/>
          </p:nvSpPr>
          <p:spPr>
            <a:xfrm>
              <a:off x="-7251244" y="-19194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3" name="Ellipse 552">
              <a:extLst>
                <a:ext uri="{FF2B5EF4-FFF2-40B4-BE49-F238E27FC236}">
                  <a16:creationId xmlns:a16="http://schemas.microsoft.com/office/drawing/2014/main" id="{56103B5C-0F3B-2D94-1CDE-0520DB407201}"/>
                </a:ext>
              </a:extLst>
            </p:cNvPr>
            <p:cNvSpPr/>
            <p:nvPr/>
          </p:nvSpPr>
          <p:spPr>
            <a:xfrm>
              <a:off x="-10859481" y="-64579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4" name="Ellipse 553">
              <a:extLst>
                <a:ext uri="{FF2B5EF4-FFF2-40B4-BE49-F238E27FC236}">
                  <a16:creationId xmlns:a16="http://schemas.microsoft.com/office/drawing/2014/main" id="{1112F9F5-204F-CE98-DC59-665BE98E8557}"/>
                </a:ext>
              </a:extLst>
            </p:cNvPr>
            <p:cNvSpPr/>
            <p:nvPr/>
          </p:nvSpPr>
          <p:spPr>
            <a:xfrm>
              <a:off x="-7619721" y="190392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5" name="Ellipse 554">
              <a:extLst>
                <a:ext uri="{FF2B5EF4-FFF2-40B4-BE49-F238E27FC236}">
                  <a16:creationId xmlns:a16="http://schemas.microsoft.com/office/drawing/2014/main" id="{675CDE37-52DA-A1A5-47C8-AED5DEBF6B5C}"/>
                </a:ext>
              </a:extLst>
            </p:cNvPr>
            <p:cNvSpPr/>
            <p:nvPr/>
          </p:nvSpPr>
          <p:spPr>
            <a:xfrm>
              <a:off x="-8208687" y="190392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6" name="Ellipse 555">
              <a:extLst>
                <a:ext uri="{FF2B5EF4-FFF2-40B4-BE49-F238E27FC236}">
                  <a16:creationId xmlns:a16="http://schemas.microsoft.com/office/drawing/2014/main" id="{A6E38BEF-F8E5-21D1-A766-8D8F091C1FE2}"/>
                </a:ext>
              </a:extLst>
            </p:cNvPr>
            <p:cNvSpPr/>
            <p:nvPr/>
          </p:nvSpPr>
          <p:spPr>
            <a:xfrm>
              <a:off x="-10712300" y="-64579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7" name="Ellipse 556">
              <a:extLst>
                <a:ext uri="{FF2B5EF4-FFF2-40B4-BE49-F238E27FC236}">
                  <a16:creationId xmlns:a16="http://schemas.microsoft.com/office/drawing/2014/main" id="{FDFF52F1-4589-18BD-9866-79285B0E5BE0}"/>
                </a:ext>
              </a:extLst>
            </p:cNvPr>
            <p:cNvSpPr/>
            <p:nvPr/>
          </p:nvSpPr>
          <p:spPr>
            <a:xfrm>
              <a:off x="-8944916" y="190392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8" name="Ellipse 557">
              <a:extLst>
                <a:ext uri="{FF2B5EF4-FFF2-40B4-BE49-F238E27FC236}">
                  <a16:creationId xmlns:a16="http://schemas.microsoft.com/office/drawing/2014/main" id="{0B81BE64-A2E0-2426-623A-30C3798C8B86}"/>
                </a:ext>
              </a:extLst>
            </p:cNvPr>
            <p:cNvSpPr/>
            <p:nvPr/>
          </p:nvSpPr>
          <p:spPr>
            <a:xfrm>
              <a:off x="-9239681" y="190392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9" name="Ellipse 558">
              <a:extLst>
                <a:ext uri="{FF2B5EF4-FFF2-40B4-BE49-F238E27FC236}">
                  <a16:creationId xmlns:a16="http://schemas.microsoft.com/office/drawing/2014/main" id="{8C0C988C-0659-EC2D-4AE7-1C11A24283F7}"/>
                </a:ext>
              </a:extLst>
            </p:cNvPr>
            <p:cNvSpPr/>
            <p:nvPr/>
          </p:nvSpPr>
          <p:spPr>
            <a:xfrm>
              <a:off x="-9975910" y="190392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0" name="Ellipse 559">
              <a:extLst>
                <a:ext uri="{FF2B5EF4-FFF2-40B4-BE49-F238E27FC236}">
                  <a16:creationId xmlns:a16="http://schemas.microsoft.com/office/drawing/2014/main" id="{F5A0F73D-AEBE-CC6E-7772-F0BD1438C968}"/>
                </a:ext>
              </a:extLst>
            </p:cNvPr>
            <p:cNvSpPr/>
            <p:nvPr/>
          </p:nvSpPr>
          <p:spPr>
            <a:xfrm>
              <a:off x="-10270756" y="190392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1" name="Ellipse 560">
              <a:extLst>
                <a:ext uri="{FF2B5EF4-FFF2-40B4-BE49-F238E27FC236}">
                  <a16:creationId xmlns:a16="http://schemas.microsoft.com/office/drawing/2014/main" id="{56250554-8383-E930-14F9-D764616DACDF}"/>
                </a:ext>
              </a:extLst>
            </p:cNvPr>
            <p:cNvSpPr/>
            <p:nvPr/>
          </p:nvSpPr>
          <p:spPr>
            <a:xfrm>
              <a:off x="-11006985" y="190392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2" name="Ellipse 561">
              <a:extLst>
                <a:ext uri="{FF2B5EF4-FFF2-40B4-BE49-F238E27FC236}">
                  <a16:creationId xmlns:a16="http://schemas.microsoft.com/office/drawing/2014/main" id="{B2CC7BB3-6553-50BB-2E34-C948B4DE5B1A}"/>
                </a:ext>
              </a:extLst>
            </p:cNvPr>
            <p:cNvSpPr/>
            <p:nvPr/>
          </p:nvSpPr>
          <p:spPr>
            <a:xfrm>
              <a:off x="-10270353" y="-64257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3" name="Ellipse 562">
              <a:extLst>
                <a:ext uri="{FF2B5EF4-FFF2-40B4-BE49-F238E27FC236}">
                  <a16:creationId xmlns:a16="http://schemas.microsoft.com/office/drawing/2014/main" id="{35DC34C4-483D-6E31-6F7E-72D0F364DAEC}"/>
                </a:ext>
              </a:extLst>
            </p:cNvPr>
            <p:cNvSpPr/>
            <p:nvPr/>
          </p:nvSpPr>
          <p:spPr>
            <a:xfrm>
              <a:off x="-7251647" y="6262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4" name="Ellipse 563">
              <a:extLst>
                <a:ext uri="{FF2B5EF4-FFF2-40B4-BE49-F238E27FC236}">
                  <a16:creationId xmlns:a16="http://schemas.microsoft.com/office/drawing/2014/main" id="{A61ECF42-E4F7-CB8D-84CB-5DB3C618B9D8}"/>
                </a:ext>
              </a:extLst>
            </p:cNvPr>
            <p:cNvSpPr/>
            <p:nvPr/>
          </p:nvSpPr>
          <p:spPr>
            <a:xfrm>
              <a:off x="-7251647" y="-701726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5" name="Ellipse 564">
              <a:extLst>
                <a:ext uri="{FF2B5EF4-FFF2-40B4-BE49-F238E27FC236}">
                  <a16:creationId xmlns:a16="http://schemas.microsoft.com/office/drawing/2014/main" id="{BD463A9D-1A7D-AF44-5DF1-BB854E2775F8}"/>
                </a:ext>
              </a:extLst>
            </p:cNvPr>
            <p:cNvSpPr/>
            <p:nvPr/>
          </p:nvSpPr>
          <p:spPr>
            <a:xfrm>
              <a:off x="-8945238" y="-64257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6" name="Ellipse 565">
              <a:extLst>
                <a:ext uri="{FF2B5EF4-FFF2-40B4-BE49-F238E27FC236}">
                  <a16:creationId xmlns:a16="http://schemas.microsoft.com/office/drawing/2014/main" id="{6CE695B1-3CF7-671A-9746-9436D0D67F3F}"/>
                </a:ext>
              </a:extLst>
            </p:cNvPr>
            <p:cNvSpPr/>
            <p:nvPr/>
          </p:nvSpPr>
          <p:spPr>
            <a:xfrm>
              <a:off x="-7545767" y="-701726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7" name="Ellipse 566">
              <a:extLst>
                <a:ext uri="{FF2B5EF4-FFF2-40B4-BE49-F238E27FC236}">
                  <a16:creationId xmlns:a16="http://schemas.microsoft.com/office/drawing/2014/main" id="{2AA13571-20F8-17FB-ACA5-F489EF033A4F}"/>
                </a:ext>
              </a:extLst>
            </p:cNvPr>
            <p:cNvSpPr/>
            <p:nvPr/>
          </p:nvSpPr>
          <p:spPr>
            <a:xfrm>
              <a:off x="-9534205" y="1210359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8" name="Ellipse 567">
              <a:extLst>
                <a:ext uri="{FF2B5EF4-FFF2-40B4-BE49-F238E27FC236}">
                  <a16:creationId xmlns:a16="http://schemas.microsoft.com/office/drawing/2014/main" id="{B59E2B7B-3FA9-1EA2-E3F8-E440AAA2FD20}"/>
                </a:ext>
              </a:extLst>
            </p:cNvPr>
            <p:cNvSpPr/>
            <p:nvPr/>
          </p:nvSpPr>
          <p:spPr>
            <a:xfrm>
              <a:off x="-8503292" y="-64579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9" name="Ellipse 568">
              <a:extLst>
                <a:ext uri="{FF2B5EF4-FFF2-40B4-BE49-F238E27FC236}">
                  <a16:creationId xmlns:a16="http://schemas.microsoft.com/office/drawing/2014/main" id="{4DB2F5C8-E093-15DD-7BE5-AD814EEF8CF0}"/>
                </a:ext>
              </a:extLst>
            </p:cNvPr>
            <p:cNvSpPr/>
            <p:nvPr/>
          </p:nvSpPr>
          <p:spPr>
            <a:xfrm>
              <a:off x="-8576761" y="6262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0" name="Ellipse 569">
              <a:extLst>
                <a:ext uri="{FF2B5EF4-FFF2-40B4-BE49-F238E27FC236}">
                  <a16:creationId xmlns:a16="http://schemas.microsoft.com/office/drawing/2014/main" id="{B9BB9BFD-39E8-5B29-477B-917AB27EEF8D}"/>
                </a:ext>
              </a:extLst>
            </p:cNvPr>
            <p:cNvSpPr/>
            <p:nvPr/>
          </p:nvSpPr>
          <p:spPr>
            <a:xfrm>
              <a:off x="-8356110" y="-64579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1" name="Ellipse 570">
              <a:extLst>
                <a:ext uri="{FF2B5EF4-FFF2-40B4-BE49-F238E27FC236}">
                  <a16:creationId xmlns:a16="http://schemas.microsoft.com/office/drawing/2014/main" id="{6AC4A2D1-7661-0152-E92A-6C4A539D9635}"/>
                </a:ext>
              </a:extLst>
            </p:cNvPr>
            <p:cNvSpPr/>
            <p:nvPr/>
          </p:nvSpPr>
          <p:spPr>
            <a:xfrm>
              <a:off x="-9018708" y="63027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2" name="Ellipse 571">
              <a:extLst>
                <a:ext uri="{FF2B5EF4-FFF2-40B4-BE49-F238E27FC236}">
                  <a16:creationId xmlns:a16="http://schemas.microsoft.com/office/drawing/2014/main" id="{D3875AB2-CA7B-B0DF-6922-973906E55198}"/>
                </a:ext>
              </a:extLst>
            </p:cNvPr>
            <p:cNvSpPr/>
            <p:nvPr/>
          </p:nvSpPr>
          <p:spPr>
            <a:xfrm>
              <a:off x="-9165889" y="62946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3" name="Ellipse 572">
              <a:extLst>
                <a:ext uri="{FF2B5EF4-FFF2-40B4-BE49-F238E27FC236}">
                  <a16:creationId xmlns:a16="http://schemas.microsoft.com/office/drawing/2014/main" id="{22EEE042-5A94-0D19-E2E8-7E09555339A4}"/>
                </a:ext>
              </a:extLst>
            </p:cNvPr>
            <p:cNvSpPr/>
            <p:nvPr/>
          </p:nvSpPr>
          <p:spPr>
            <a:xfrm>
              <a:off x="-7914164" y="-64257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4" name="Ellipse 573">
              <a:extLst>
                <a:ext uri="{FF2B5EF4-FFF2-40B4-BE49-F238E27FC236}">
                  <a16:creationId xmlns:a16="http://schemas.microsoft.com/office/drawing/2014/main" id="{E210F130-356C-58C8-2C73-D74DB2EB8C20}"/>
                </a:ext>
              </a:extLst>
            </p:cNvPr>
            <p:cNvSpPr/>
            <p:nvPr/>
          </p:nvSpPr>
          <p:spPr>
            <a:xfrm>
              <a:off x="-8282641" y="-701726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5" name="Ellipse 574">
              <a:extLst>
                <a:ext uri="{FF2B5EF4-FFF2-40B4-BE49-F238E27FC236}">
                  <a16:creationId xmlns:a16="http://schemas.microsoft.com/office/drawing/2014/main" id="{7155635E-17BF-02BC-144B-F7B6C7966A8B}"/>
                </a:ext>
              </a:extLst>
            </p:cNvPr>
            <p:cNvSpPr/>
            <p:nvPr/>
          </p:nvSpPr>
          <p:spPr>
            <a:xfrm>
              <a:off x="-9607836" y="6262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6" name="Ellipse 575">
              <a:extLst>
                <a:ext uri="{FF2B5EF4-FFF2-40B4-BE49-F238E27FC236}">
                  <a16:creationId xmlns:a16="http://schemas.microsoft.com/office/drawing/2014/main" id="{A9A1F524-D541-B945-8BC9-35056AE751B6}"/>
                </a:ext>
              </a:extLst>
            </p:cNvPr>
            <p:cNvSpPr/>
            <p:nvPr/>
          </p:nvSpPr>
          <p:spPr>
            <a:xfrm>
              <a:off x="-9165889" y="-702048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7" name="Ellipse 576">
              <a:extLst>
                <a:ext uri="{FF2B5EF4-FFF2-40B4-BE49-F238E27FC236}">
                  <a16:creationId xmlns:a16="http://schemas.microsoft.com/office/drawing/2014/main" id="{1C824E8B-759F-53C3-E607-156472BFB4E8}"/>
                </a:ext>
              </a:extLst>
            </p:cNvPr>
            <p:cNvSpPr/>
            <p:nvPr/>
          </p:nvSpPr>
          <p:spPr>
            <a:xfrm>
              <a:off x="-10049702" y="63027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8" name="Ellipse 577">
              <a:extLst>
                <a:ext uri="{FF2B5EF4-FFF2-40B4-BE49-F238E27FC236}">
                  <a16:creationId xmlns:a16="http://schemas.microsoft.com/office/drawing/2014/main" id="{28770D1A-264B-3666-638B-35E67AED1CBA}"/>
                </a:ext>
              </a:extLst>
            </p:cNvPr>
            <p:cNvSpPr/>
            <p:nvPr/>
          </p:nvSpPr>
          <p:spPr>
            <a:xfrm>
              <a:off x="-10196883" y="62946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9" name="Ellipse 578">
              <a:extLst>
                <a:ext uri="{FF2B5EF4-FFF2-40B4-BE49-F238E27FC236}">
                  <a16:creationId xmlns:a16="http://schemas.microsoft.com/office/drawing/2014/main" id="{B6778EDF-93DE-3715-3989-C333F7B9A488}"/>
                </a:ext>
              </a:extLst>
            </p:cNvPr>
            <p:cNvSpPr/>
            <p:nvPr/>
          </p:nvSpPr>
          <p:spPr>
            <a:xfrm>
              <a:off x="-9018708" y="-702048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0" name="Ellipse 579">
              <a:extLst>
                <a:ext uri="{FF2B5EF4-FFF2-40B4-BE49-F238E27FC236}">
                  <a16:creationId xmlns:a16="http://schemas.microsoft.com/office/drawing/2014/main" id="{9274467C-767D-D3C6-25B1-C04CCC147B7E}"/>
                </a:ext>
              </a:extLst>
            </p:cNvPr>
            <p:cNvSpPr/>
            <p:nvPr/>
          </p:nvSpPr>
          <p:spPr>
            <a:xfrm>
              <a:off x="-9902279" y="-447157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1" name="Ellipse 580">
              <a:extLst>
                <a:ext uri="{FF2B5EF4-FFF2-40B4-BE49-F238E27FC236}">
                  <a16:creationId xmlns:a16="http://schemas.microsoft.com/office/drawing/2014/main" id="{AD88FAEB-76A1-209B-0D81-77C161736C22}"/>
                </a:ext>
              </a:extLst>
            </p:cNvPr>
            <p:cNvSpPr/>
            <p:nvPr/>
          </p:nvSpPr>
          <p:spPr>
            <a:xfrm>
              <a:off x="-11080777" y="63027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2" name="Ellipse 581">
              <a:extLst>
                <a:ext uri="{FF2B5EF4-FFF2-40B4-BE49-F238E27FC236}">
                  <a16:creationId xmlns:a16="http://schemas.microsoft.com/office/drawing/2014/main" id="{B8917A5C-31EB-A73B-7515-0558B27146E8}"/>
                </a:ext>
              </a:extLst>
            </p:cNvPr>
            <p:cNvSpPr/>
            <p:nvPr/>
          </p:nvSpPr>
          <p:spPr>
            <a:xfrm>
              <a:off x="-6883170" y="-64257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3" name="Ellipse 582">
              <a:extLst>
                <a:ext uri="{FF2B5EF4-FFF2-40B4-BE49-F238E27FC236}">
                  <a16:creationId xmlns:a16="http://schemas.microsoft.com/office/drawing/2014/main" id="{71E97720-9B84-1BF6-DEA5-3EA1699F2F2F}"/>
                </a:ext>
              </a:extLst>
            </p:cNvPr>
            <p:cNvSpPr/>
            <p:nvPr/>
          </p:nvSpPr>
          <p:spPr>
            <a:xfrm>
              <a:off x="-8576761" y="-701726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4" name="Ellipse 583">
              <a:extLst>
                <a:ext uri="{FF2B5EF4-FFF2-40B4-BE49-F238E27FC236}">
                  <a16:creationId xmlns:a16="http://schemas.microsoft.com/office/drawing/2014/main" id="{46532E47-DF42-4531-6636-B14D63A121C0}"/>
                </a:ext>
              </a:extLst>
            </p:cNvPr>
            <p:cNvSpPr/>
            <p:nvPr/>
          </p:nvSpPr>
          <p:spPr>
            <a:xfrm>
              <a:off x="-7325116" y="-64579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5" name="Ellipse 584">
              <a:extLst>
                <a:ext uri="{FF2B5EF4-FFF2-40B4-BE49-F238E27FC236}">
                  <a16:creationId xmlns:a16="http://schemas.microsoft.com/office/drawing/2014/main" id="{C51B9C75-03E1-41B7-5A11-2CFA4F6E3456}"/>
                </a:ext>
              </a:extLst>
            </p:cNvPr>
            <p:cNvSpPr/>
            <p:nvPr/>
          </p:nvSpPr>
          <p:spPr>
            <a:xfrm>
              <a:off x="-7472298" y="-64579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6" name="Ellipse 585">
              <a:extLst>
                <a:ext uri="{FF2B5EF4-FFF2-40B4-BE49-F238E27FC236}">
                  <a16:creationId xmlns:a16="http://schemas.microsoft.com/office/drawing/2014/main" id="{8E6708F1-4D92-BD90-0EE6-A2A0E53EDB63}"/>
                </a:ext>
              </a:extLst>
            </p:cNvPr>
            <p:cNvSpPr/>
            <p:nvPr/>
          </p:nvSpPr>
          <p:spPr>
            <a:xfrm>
              <a:off x="-9313232" y="-1466641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7" name="Ellipse 586">
              <a:extLst>
                <a:ext uri="{FF2B5EF4-FFF2-40B4-BE49-F238E27FC236}">
                  <a16:creationId xmlns:a16="http://schemas.microsoft.com/office/drawing/2014/main" id="{4FFBE334-D363-EC94-7991-E93F75331146}"/>
                </a:ext>
              </a:extLst>
            </p:cNvPr>
            <p:cNvSpPr/>
            <p:nvPr/>
          </p:nvSpPr>
          <p:spPr>
            <a:xfrm>
              <a:off x="-7251485" y="573292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8" name="Ellipse 587">
              <a:extLst>
                <a:ext uri="{FF2B5EF4-FFF2-40B4-BE49-F238E27FC236}">
                  <a16:creationId xmlns:a16="http://schemas.microsoft.com/office/drawing/2014/main" id="{AA57D76D-F019-CF8C-BB3E-B3769F4FDE29}"/>
                </a:ext>
              </a:extLst>
            </p:cNvPr>
            <p:cNvSpPr/>
            <p:nvPr/>
          </p:nvSpPr>
          <p:spPr>
            <a:xfrm>
              <a:off x="-7840372" y="-1211911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9" name="Ellipse 588">
              <a:extLst>
                <a:ext uri="{FF2B5EF4-FFF2-40B4-BE49-F238E27FC236}">
                  <a16:creationId xmlns:a16="http://schemas.microsoft.com/office/drawing/2014/main" id="{7F445350-0AA3-731A-F86C-77E7FBCE039F}"/>
                </a:ext>
              </a:extLst>
            </p:cNvPr>
            <p:cNvSpPr/>
            <p:nvPr/>
          </p:nvSpPr>
          <p:spPr>
            <a:xfrm>
              <a:off x="-8208365" y="-1339195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0" name="Ellipse 589">
              <a:extLst>
                <a:ext uri="{FF2B5EF4-FFF2-40B4-BE49-F238E27FC236}">
                  <a16:creationId xmlns:a16="http://schemas.microsoft.com/office/drawing/2014/main" id="{184B7225-618D-E7D4-2D7E-F3F12125DDB6}"/>
                </a:ext>
              </a:extLst>
            </p:cNvPr>
            <p:cNvSpPr/>
            <p:nvPr/>
          </p:nvSpPr>
          <p:spPr>
            <a:xfrm>
              <a:off x="-7987795" y="572970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1" name="Ellipse 590">
              <a:extLst>
                <a:ext uri="{FF2B5EF4-FFF2-40B4-BE49-F238E27FC236}">
                  <a16:creationId xmlns:a16="http://schemas.microsoft.com/office/drawing/2014/main" id="{A5AF4ABD-C06B-947A-7C06-42AB4AA4AF7C}"/>
                </a:ext>
              </a:extLst>
            </p:cNvPr>
            <p:cNvSpPr/>
            <p:nvPr/>
          </p:nvSpPr>
          <p:spPr>
            <a:xfrm>
              <a:off x="-7472217" y="-1339517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2" name="Ellipse 591">
              <a:extLst>
                <a:ext uri="{FF2B5EF4-FFF2-40B4-BE49-F238E27FC236}">
                  <a16:creationId xmlns:a16="http://schemas.microsoft.com/office/drawing/2014/main" id="{460C50A5-3D54-76AB-19A9-56E2CABE3E72}"/>
                </a:ext>
              </a:extLst>
            </p:cNvPr>
            <p:cNvSpPr/>
            <p:nvPr/>
          </p:nvSpPr>
          <p:spPr>
            <a:xfrm>
              <a:off x="-6883089" y="146516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3" name="Ellipse 592">
              <a:extLst>
                <a:ext uri="{FF2B5EF4-FFF2-40B4-BE49-F238E27FC236}">
                  <a16:creationId xmlns:a16="http://schemas.microsoft.com/office/drawing/2014/main" id="{7CB31725-32F7-CB54-CD0A-5F609E4E9F0D}"/>
                </a:ext>
              </a:extLst>
            </p:cNvPr>
            <p:cNvSpPr/>
            <p:nvPr/>
          </p:nvSpPr>
          <p:spPr>
            <a:xfrm>
              <a:off x="-9681467" y="1210520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" name="Ellipse 593">
              <a:extLst>
                <a:ext uri="{FF2B5EF4-FFF2-40B4-BE49-F238E27FC236}">
                  <a16:creationId xmlns:a16="http://schemas.microsoft.com/office/drawing/2014/main" id="{15456F2D-20C1-9C6E-61CD-E83732D6AFF0}"/>
                </a:ext>
              </a:extLst>
            </p:cNvPr>
            <p:cNvSpPr/>
            <p:nvPr/>
          </p:nvSpPr>
          <p:spPr>
            <a:xfrm>
              <a:off x="-7987795" y="63107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5" name="Ellipse 594">
              <a:extLst>
                <a:ext uri="{FF2B5EF4-FFF2-40B4-BE49-F238E27FC236}">
                  <a16:creationId xmlns:a16="http://schemas.microsoft.com/office/drawing/2014/main" id="{A6188FF2-197C-0B3E-DCF5-4ACD7AAA6075}"/>
                </a:ext>
              </a:extLst>
            </p:cNvPr>
            <p:cNvSpPr/>
            <p:nvPr/>
          </p:nvSpPr>
          <p:spPr>
            <a:xfrm>
              <a:off x="-8208365" y="700254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6" name="Ellipse 595">
              <a:extLst>
                <a:ext uri="{FF2B5EF4-FFF2-40B4-BE49-F238E27FC236}">
                  <a16:creationId xmlns:a16="http://schemas.microsoft.com/office/drawing/2014/main" id="{96BB262E-4C06-A2DB-0D43-95162304D13D}"/>
                </a:ext>
              </a:extLst>
            </p:cNvPr>
            <p:cNvSpPr/>
            <p:nvPr/>
          </p:nvSpPr>
          <p:spPr>
            <a:xfrm>
              <a:off x="-8502969" y="1975273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7" name="Ellipse 596">
              <a:extLst>
                <a:ext uri="{FF2B5EF4-FFF2-40B4-BE49-F238E27FC236}">
                  <a16:creationId xmlns:a16="http://schemas.microsoft.com/office/drawing/2014/main" id="{20F997F6-4FA7-0D37-078A-E87595DCBB9F}"/>
                </a:ext>
              </a:extLst>
            </p:cNvPr>
            <p:cNvSpPr/>
            <p:nvPr/>
          </p:nvSpPr>
          <p:spPr>
            <a:xfrm>
              <a:off x="-7545687" y="62785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8" name="Ellipse 597">
              <a:extLst>
                <a:ext uri="{FF2B5EF4-FFF2-40B4-BE49-F238E27FC236}">
                  <a16:creationId xmlns:a16="http://schemas.microsoft.com/office/drawing/2014/main" id="{BCE43644-8B52-CE0A-FC32-A5463FE55360}"/>
                </a:ext>
              </a:extLst>
            </p:cNvPr>
            <p:cNvSpPr/>
            <p:nvPr/>
          </p:nvSpPr>
          <p:spPr>
            <a:xfrm>
              <a:off x="-8576761" y="573292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9" name="Ellipse 598">
              <a:extLst>
                <a:ext uri="{FF2B5EF4-FFF2-40B4-BE49-F238E27FC236}">
                  <a16:creationId xmlns:a16="http://schemas.microsoft.com/office/drawing/2014/main" id="{0DAF3548-DCCD-9B4F-A8FE-B97186955AA7}"/>
                </a:ext>
              </a:extLst>
            </p:cNvPr>
            <p:cNvSpPr/>
            <p:nvPr/>
          </p:nvSpPr>
          <p:spPr>
            <a:xfrm>
              <a:off x="-7619882" y="700254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0" name="Ellipse 599">
              <a:extLst>
                <a:ext uri="{FF2B5EF4-FFF2-40B4-BE49-F238E27FC236}">
                  <a16:creationId xmlns:a16="http://schemas.microsoft.com/office/drawing/2014/main" id="{6CB31AF4-35E0-23E7-73AC-C3A32C7512E7}"/>
                </a:ext>
              </a:extLst>
            </p:cNvPr>
            <p:cNvSpPr/>
            <p:nvPr/>
          </p:nvSpPr>
          <p:spPr>
            <a:xfrm>
              <a:off x="-7914083" y="146516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1" name="Ellipse 600">
              <a:extLst>
                <a:ext uri="{FF2B5EF4-FFF2-40B4-BE49-F238E27FC236}">
                  <a16:creationId xmlns:a16="http://schemas.microsoft.com/office/drawing/2014/main" id="{CC0FEB8C-9753-0846-80C6-08F6A6F4F8B6}"/>
                </a:ext>
              </a:extLst>
            </p:cNvPr>
            <p:cNvSpPr/>
            <p:nvPr/>
          </p:nvSpPr>
          <p:spPr>
            <a:xfrm>
              <a:off x="-9534044" y="-64498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2" name="Ellipse 601">
              <a:extLst>
                <a:ext uri="{FF2B5EF4-FFF2-40B4-BE49-F238E27FC236}">
                  <a16:creationId xmlns:a16="http://schemas.microsoft.com/office/drawing/2014/main" id="{9C73F4DD-5618-8509-2765-AC27A76AF7C4}"/>
                </a:ext>
              </a:extLst>
            </p:cNvPr>
            <p:cNvSpPr/>
            <p:nvPr/>
          </p:nvSpPr>
          <p:spPr>
            <a:xfrm>
              <a:off x="-10270353" y="-574683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3" name="Ellipse 602">
              <a:extLst>
                <a:ext uri="{FF2B5EF4-FFF2-40B4-BE49-F238E27FC236}">
                  <a16:creationId xmlns:a16="http://schemas.microsoft.com/office/drawing/2014/main" id="{FC545AC3-7B04-67D3-FEE8-60C4B7B2E4C1}"/>
                </a:ext>
              </a:extLst>
            </p:cNvPr>
            <p:cNvSpPr/>
            <p:nvPr/>
          </p:nvSpPr>
          <p:spPr>
            <a:xfrm>
              <a:off x="-8208607" y="1465250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" name="Ellipse 603">
              <a:extLst>
                <a:ext uri="{FF2B5EF4-FFF2-40B4-BE49-F238E27FC236}">
                  <a16:creationId xmlns:a16="http://schemas.microsoft.com/office/drawing/2014/main" id="{98A49BDA-8666-A100-4332-5248DCEF0FFC}"/>
                </a:ext>
              </a:extLst>
            </p:cNvPr>
            <p:cNvSpPr/>
            <p:nvPr/>
          </p:nvSpPr>
          <p:spPr>
            <a:xfrm>
              <a:off x="-9976152" y="-64257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5" name="Ellipse 604">
              <a:extLst>
                <a:ext uri="{FF2B5EF4-FFF2-40B4-BE49-F238E27FC236}">
                  <a16:creationId xmlns:a16="http://schemas.microsoft.com/office/drawing/2014/main" id="{F6091677-80BE-D186-D004-DE8920073FD9}"/>
                </a:ext>
              </a:extLst>
            </p:cNvPr>
            <p:cNvSpPr/>
            <p:nvPr/>
          </p:nvSpPr>
          <p:spPr>
            <a:xfrm>
              <a:off x="-9607755" y="827700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6" name="Ellipse 605">
              <a:extLst>
                <a:ext uri="{FF2B5EF4-FFF2-40B4-BE49-F238E27FC236}">
                  <a16:creationId xmlns:a16="http://schemas.microsoft.com/office/drawing/2014/main" id="{EBBD0FEB-70EF-0135-029C-EC5844408E50}"/>
                </a:ext>
              </a:extLst>
            </p:cNvPr>
            <p:cNvSpPr/>
            <p:nvPr/>
          </p:nvSpPr>
          <p:spPr>
            <a:xfrm>
              <a:off x="-9313473" y="-701645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7" name="Ellipse 606">
              <a:extLst>
                <a:ext uri="{FF2B5EF4-FFF2-40B4-BE49-F238E27FC236}">
                  <a16:creationId xmlns:a16="http://schemas.microsoft.com/office/drawing/2014/main" id="{32B3E8DA-7B97-B012-3DEB-64D5040F10FB}"/>
                </a:ext>
              </a:extLst>
            </p:cNvPr>
            <p:cNvSpPr/>
            <p:nvPr/>
          </p:nvSpPr>
          <p:spPr>
            <a:xfrm>
              <a:off x="-8282238" y="-1466641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8" name="Ellipse 607">
              <a:extLst>
                <a:ext uri="{FF2B5EF4-FFF2-40B4-BE49-F238E27FC236}">
                  <a16:creationId xmlns:a16="http://schemas.microsoft.com/office/drawing/2014/main" id="{D0E45391-4001-0AFF-1B56-18FAC092F6AE}"/>
                </a:ext>
              </a:extLst>
            </p:cNvPr>
            <p:cNvSpPr/>
            <p:nvPr/>
          </p:nvSpPr>
          <p:spPr>
            <a:xfrm>
              <a:off x="-9534044" y="-574441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9" name="Ellipse 608">
              <a:extLst>
                <a:ext uri="{FF2B5EF4-FFF2-40B4-BE49-F238E27FC236}">
                  <a16:creationId xmlns:a16="http://schemas.microsoft.com/office/drawing/2014/main" id="{CAE46CFC-58F4-488C-10E7-1E71E74F2828}"/>
                </a:ext>
              </a:extLst>
            </p:cNvPr>
            <p:cNvSpPr/>
            <p:nvPr/>
          </p:nvSpPr>
          <p:spPr>
            <a:xfrm>
              <a:off x="-9018869" y="-1976664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0" name="Ellipse 609">
              <a:extLst>
                <a:ext uri="{FF2B5EF4-FFF2-40B4-BE49-F238E27FC236}">
                  <a16:creationId xmlns:a16="http://schemas.microsoft.com/office/drawing/2014/main" id="{C765B0D4-449B-26A7-651C-B15E4A8BD6E2}"/>
                </a:ext>
              </a:extLst>
            </p:cNvPr>
            <p:cNvSpPr/>
            <p:nvPr/>
          </p:nvSpPr>
          <p:spPr>
            <a:xfrm>
              <a:off x="-10638508" y="-19194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1" name="Ellipse 610">
              <a:extLst>
                <a:ext uri="{FF2B5EF4-FFF2-40B4-BE49-F238E27FC236}">
                  <a16:creationId xmlns:a16="http://schemas.microsoft.com/office/drawing/2014/main" id="{BCC2256A-9386-7032-F671-C127D7C478D3}"/>
                </a:ext>
              </a:extLst>
            </p:cNvPr>
            <p:cNvSpPr/>
            <p:nvPr/>
          </p:nvSpPr>
          <p:spPr>
            <a:xfrm>
              <a:off x="-6883492" y="190311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2" name="Ellipse 611">
              <a:extLst>
                <a:ext uri="{FF2B5EF4-FFF2-40B4-BE49-F238E27FC236}">
                  <a16:creationId xmlns:a16="http://schemas.microsoft.com/office/drawing/2014/main" id="{8C0A6CC8-760A-7423-2880-581ED2DC7881}"/>
                </a:ext>
              </a:extLst>
            </p:cNvPr>
            <p:cNvSpPr/>
            <p:nvPr/>
          </p:nvSpPr>
          <p:spPr>
            <a:xfrm>
              <a:off x="-9239601" y="1465250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3" name="Ellipse 612">
              <a:extLst>
                <a:ext uri="{FF2B5EF4-FFF2-40B4-BE49-F238E27FC236}">
                  <a16:creationId xmlns:a16="http://schemas.microsoft.com/office/drawing/2014/main" id="{DB540030-AE06-DB49-018E-2C687A4A6F2B}"/>
                </a:ext>
              </a:extLst>
            </p:cNvPr>
            <p:cNvSpPr/>
            <p:nvPr/>
          </p:nvSpPr>
          <p:spPr>
            <a:xfrm>
              <a:off x="-6514693" y="1337804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4" name="Ellipse 613">
              <a:extLst>
                <a:ext uri="{FF2B5EF4-FFF2-40B4-BE49-F238E27FC236}">
                  <a16:creationId xmlns:a16="http://schemas.microsoft.com/office/drawing/2014/main" id="{0B0D8A12-DB5D-DF87-10A0-13EBC15FEF69}"/>
                </a:ext>
              </a:extLst>
            </p:cNvPr>
            <p:cNvSpPr/>
            <p:nvPr/>
          </p:nvSpPr>
          <p:spPr>
            <a:xfrm>
              <a:off x="-7914083" y="-829091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5" name="Ellipse 614">
              <a:extLst>
                <a:ext uri="{FF2B5EF4-FFF2-40B4-BE49-F238E27FC236}">
                  <a16:creationId xmlns:a16="http://schemas.microsoft.com/office/drawing/2014/main" id="{8C705F79-3BCE-58E8-67CE-FDF589F5BE84}"/>
                </a:ext>
              </a:extLst>
            </p:cNvPr>
            <p:cNvSpPr/>
            <p:nvPr/>
          </p:nvSpPr>
          <p:spPr>
            <a:xfrm>
              <a:off x="-6809297" y="1337724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6" name="Ellipse 615">
              <a:extLst>
                <a:ext uri="{FF2B5EF4-FFF2-40B4-BE49-F238E27FC236}">
                  <a16:creationId xmlns:a16="http://schemas.microsoft.com/office/drawing/2014/main" id="{EE78C1F5-D909-6361-C39C-C6894AB2D761}"/>
                </a:ext>
              </a:extLst>
            </p:cNvPr>
            <p:cNvSpPr/>
            <p:nvPr/>
          </p:nvSpPr>
          <p:spPr>
            <a:xfrm>
              <a:off x="-7987875" y="-1976664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7" name="Ellipse 616">
              <a:extLst>
                <a:ext uri="{FF2B5EF4-FFF2-40B4-BE49-F238E27FC236}">
                  <a16:creationId xmlns:a16="http://schemas.microsoft.com/office/drawing/2014/main" id="{1645DD0D-FDA0-DB6F-5FC8-8C0F3284ED90}"/>
                </a:ext>
              </a:extLst>
            </p:cNvPr>
            <p:cNvSpPr/>
            <p:nvPr/>
          </p:nvSpPr>
          <p:spPr>
            <a:xfrm>
              <a:off x="-9313473" y="1337724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8" name="Ellipse 617">
              <a:extLst>
                <a:ext uri="{FF2B5EF4-FFF2-40B4-BE49-F238E27FC236}">
                  <a16:creationId xmlns:a16="http://schemas.microsoft.com/office/drawing/2014/main" id="{0EEF3E25-9838-BA70-E024-651ADB9FEB5D}"/>
                </a:ext>
              </a:extLst>
            </p:cNvPr>
            <p:cNvSpPr/>
            <p:nvPr/>
          </p:nvSpPr>
          <p:spPr>
            <a:xfrm>
              <a:off x="-9901957" y="-701645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9" name="Ellipse 618">
              <a:extLst>
                <a:ext uri="{FF2B5EF4-FFF2-40B4-BE49-F238E27FC236}">
                  <a16:creationId xmlns:a16="http://schemas.microsoft.com/office/drawing/2014/main" id="{48B7B016-0CE3-28C0-A387-3DD1FBDA9184}"/>
                </a:ext>
              </a:extLst>
            </p:cNvPr>
            <p:cNvSpPr/>
            <p:nvPr/>
          </p:nvSpPr>
          <p:spPr>
            <a:xfrm>
              <a:off x="-8945077" y="-574683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0" name="Ellipse 619">
              <a:extLst>
                <a:ext uri="{FF2B5EF4-FFF2-40B4-BE49-F238E27FC236}">
                  <a16:creationId xmlns:a16="http://schemas.microsoft.com/office/drawing/2014/main" id="{BF9BABD8-FDCF-F3F6-7B89-2CDA57227FFC}"/>
                </a:ext>
              </a:extLst>
            </p:cNvPr>
            <p:cNvSpPr/>
            <p:nvPr/>
          </p:nvSpPr>
          <p:spPr>
            <a:xfrm>
              <a:off x="-10638749" y="573292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1" name="Ellipse 620">
              <a:extLst>
                <a:ext uri="{FF2B5EF4-FFF2-40B4-BE49-F238E27FC236}">
                  <a16:creationId xmlns:a16="http://schemas.microsoft.com/office/drawing/2014/main" id="{1B1690DD-40F0-61DF-7FF0-6EDE6649582B}"/>
                </a:ext>
              </a:extLst>
            </p:cNvPr>
            <p:cNvSpPr/>
            <p:nvPr/>
          </p:nvSpPr>
          <p:spPr>
            <a:xfrm>
              <a:off x="-8208446" y="1975273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2" name="Ellipse 621">
              <a:extLst>
                <a:ext uri="{FF2B5EF4-FFF2-40B4-BE49-F238E27FC236}">
                  <a16:creationId xmlns:a16="http://schemas.microsoft.com/office/drawing/2014/main" id="{D72890DE-64A3-7E22-CBC0-6741467F3931}"/>
                </a:ext>
              </a:extLst>
            </p:cNvPr>
            <p:cNvSpPr/>
            <p:nvPr/>
          </p:nvSpPr>
          <p:spPr>
            <a:xfrm>
              <a:off x="-8208607" y="-184921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3" name="Ellipse 622">
              <a:extLst>
                <a:ext uri="{FF2B5EF4-FFF2-40B4-BE49-F238E27FC236}">
                  <a16:creationId xmlns:a16="http://schemas.microsoft.com/office/drawing/2014/main" id="{AEE41DC1-EB2D-F04C-6B9E-1444302CC135}"/>
                </a:ext>
              </a:extLst>
            </p:cNvPr>
            <p:cNvSpPr/>
            <p:nvPr/>
          </p:nvSpPr>
          <p:spPr>
            <a:xfrm>
              <a:off x="-8650634" y="-184921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4" name="Ellipse 623">
              <a:extLst>
                <a:ext uri="{FF2B5EF4-FFF2-40B4-BE49-F238E27FC236}">
                  <a16:creationId xmlns:a16="http://schemas.microsoft.com/office/drawing/2014/main" id="{AA9E5F07-2ABC-8CE1-700D-D670FA03E624}"/>
                </a:ext>
              </a:extLst>
            </p:cNvPr>
            <p:cNvSpPr/>
            <p:nvPr/>
          </p:nvSpPr>
          <p:spPr>
            <a:xfrm>
              <a:off x="-8945077" y="-1849461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5" name="Ellipse 624">
              <a:extLst>
                <a:ext uri="{FF2B5EF4-FFF2-40B4-BE49-F238E27FC236}">
                  <a16:creationId xmlns:a16="http://schemas.microsoft.com/office/drawing/2014/main" id="{A799B78E-3C8C-6732-BD6D-625FC701802F}"/>
                </a:ext>
              </a:extLst>
            </p:cNvPr>
            <p:cNvSpPr/>
            <p:nvPr/>
          </p:nvSpPr>
          <p:spPr>
            <a:xfrm>
              <a:off x="-7619640" y="-210402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6" name="Ellipse 625">
              <a:extLst>
                <a:ext uri="{FF2B5EF4-FFF2-40B4-BE49-F238E27FC236}">
                  <a16:creationId xmlns:a16="http://schemas.microsoft.com/office/drawing/2014/main" id="{7318D437-BF65-63A8-861E-8E92C1CA913C}"/>
                </a:ext>
              </a:extLst>
            </p:cNvPr>
            <p:cNvSpPr/>
            <p:nvPr/>
          </p:nvSpPr>
          <p:spPr>
            <a:xfrm>
              <a:off x="-7987956" y="1337724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7" name="Ellipse 626">
              <a:extLst>
                <a:ext uri="{FF2B5EF4-FFF2-40B4-BE49-F238E27FC236}">
                  <a16:creationId xmlns:a16="http://schemas.microsoft.com/office/drawing/2014/main" id="{F4CEBDA3-18F4-58BE-6990-0C15BFF28BC0}"/>
                </a:ext>
              </a:extLst>
            </p:cNvPr>
            <p:cNvSpPr/>
            <p:nvPr/>
          </p:nvSpPr>
          <p:spPr>
            <a:xfrm>
              <a:off x="-7914083" y="-574603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8" name="Ellipse 627">
              <a:extLst>
                <a:ext uri="{FF2B5EF4-FFF2-40B4-BE49-F238E27FC236}">
                  <a16:creationId xmlns:a16="http://schemas.microsoft.com/office/drawing/2014/main" id="{AFFE95EE-C0DE-79A8-9DDF-C19ADCFC493F}"/>
                </a:ext>
              </a:extLst>
            </p:cNvPr>
            <p:cNvSpPr/>
            <p:nvPr/>
          </p:nvSpPr>
          <p:spPr>
            <a:xfrm>
              <a:off x="-7251244" y="827861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9" name="Ellipse 628">
              <a:extLst>
                <a:ext uri="{FF2B5EF4-FFF2-40B4-BE49-F238E27FC236}">
                  <a16:creationId xmlns:a16="http://schemas.microsoft.com/office/drawing/2014/main" id="{9608E3BF-384D-BCCC-7CC7-1E08996D5B5D}"/>
                </a:ext>
              </a:extLst>
            </p:cNvPr>
            <p:cNvSpPr/>
            <p:nvPr/>
          </p:nvSpPr>
          <p:spPr>
            <a:xfrm>
              <a:off x="-7619640" y="-184921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0" name="Ellipse 629">
              <a:extLst>
                <a:ext uri="{FF2B5EF4-FFF2-40B4-BE49-F238E27FC236}">
                  <a16:creationId xmlns:a16="http://schemas.microsoft.com/office/drawing/2014/main" id="{50FB50CF-2975-1B4E-7B0B-48DDAB7A14A2}"/>
                </a:ext>
              </a:extLst>
            </p:cNvPr>
            <p:cNvSpPr/>
            <p:nvPr/>
          </p:nvSpPr>
          <p:spPr>
            <a:xfrm>
              <a:off x="-6956881" y="572970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1" name="Ellipse 630">
              <a:extLst>
                <a:ext uri="{FF2B5EF4-FFF2-40B4-BE49-F238E27FC236}">
                  <a16:creationId xmlns:a16="http://schemas.microsoft.com/office/drawing/2014/main" id="{6AC548C9-9196-A64A-ABEB-87F207FBD9B0}"/>
                </a:ext>
              </a:extLst>
            </p:cNvPr>
            <p:cNvSpPr/>
            <p:nvPr/>
          </p:nvSpPr>
          <p:spPr>
            <a:xfrm>
              <a:off x="-7619801" y="1975273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2" name="Ellipse 631">
              <a:extLst>
                <a:ext uri="{FF2B5EF4-FFF2-40B4-BE49-F238E27FC236}">
                  <a16:creationId xmlns:a16="http://schemas.microsoft.com/office/drawing/2014/main" id="{439C05AC-4B43-DA2E-FA4E-A34A39079929}"/>
                </a:ext>
              </a:extLst>
            </p:cNvPr>
            <p:cNvSpPr/>
            <p:nvPr/>
          </p:nvSpPr>
          <p:spPr>
            <a:xfrm>
              <a:off x="-8870963" y="-1976664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3" name="Ellipse 632">
              <a:extLst>
                <a:ext uri="{FF2B5EF4-FFF2-40B4-BE49-F238E27FC236}">
                  <a16:creationId xmlns:a16="http://schemas.microsoft.com/office/drawing/2014/main" id="{D03EDCCB-EE5C-9898-E6FD-8227C6650DAD}"/>
                </a:ext>
              </a:extLst>
            </p:cNvPr>
            <p:cNvSpPr/>
            <p:nvPr/>
          </p:nvSpPr>
          <p:spPr>
            <a:xfrm>
              <a:off x="-6957042" y="1337804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4" name="Ellipse 633">
              <a:extLst>
                <a:ext uri="{FF2B5EF4-FFF2-40B4-BE49-F238E27FC236}">
                  <a16:creationId xmlns:a16="http://schemas.microsoft.com/office/drawing/2014/main" id="{407F1AD4-7381-7F2C-BD2C-892EA5BF97E1}"/>
                </a:ext>
              </a:extLst>
            </p:cNvPr>
            <p:cNvSpPr/>
            <p:nvPr/>
          </p:nvSpPr>
          <p:spPr>
            <a:xfrm>
              <a:off x="-11007065" y="-64257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5" name="Ellipse 634">
              <a:extLst>
                <a:ext uri="{FF2B5EF4-FFF2-40B4-BE49-F238E27FC236}">
                  <a16:creationId xmlns:a16="http://schemas.microsoft.com/office/drawing/2014/main" id="{C1C7B53F-FE44-481A-FD21-EB1D23CA9B29}"/>
                </a:ext>
              </a:extLst>
            </p:cNvPr>
            <p:cNvSpPr/>
            <p:nvPr/>
          </p:nvSpPr>
          <p:spPr>
            <a:xfrm>
              <a:off x="-9239359" y="-574683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6" name="Ellipse 635">
              <a:extLst>
                <a:ext uri="{FF2B5EF4-FFF2-40B4-BE49-F238E27FC236}">
                  <a16:creationId xmlns:a16="http://schemas.microsoft.com/office/drawing/2014/main" id="{AA730C5C-B055-9F75-76BC-0B5995511CF4}"/>
                </a:ext>
              </a:extLst>
            </p:cNvPr>
            <p:cNvSpPr/>
            <p:nvPr/>
          </p:nvSpPr>
          <p:spPr>
            <a:xfrm>
              <a:off x="-8208607" y="-210402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7" name="Ellipse 636">
              <a:extLst>
                <a:ext uri="{FF2B5EF4-FFF2-40B4-BE49-F238E27FC236}">
                  <a16:creationId xmlns:a16="http://schemas.microsoft.com/office/drawing/2014/main" id="{EDAD015B-549C-A427-2486-B0BA669D76F8}"/>
                </a:ext>
              </a:extLst>
            </p:cNvPr>
            <p:cNvSpPr/>
            <p:nvPr/>
          </p:nvSpPr>
          <p:spPr>
            <a:xfrm>
              <a:off x="-8576761" y="-1466641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8" name="Ellipse 637">
              <a:extLst>
                <a:ext uri="{FF2B5EF4-FFF2-40B4-BE49-F238E27FC236}">
                  <a16:creationId xmlns:a16="http://schemas.microsoft.com/office/drawing/2014/main" id="{803381F9-0347-BC6A-4761-4FC6BD42DEC1}"/>
                </a:ext>
              </a:extLst>
            </p:cNvPr>
            <p:cNvSpPr/>
            <p:nvPr/>
          </p:nvSpPr>
          <p:spPr>
            <a:xfrm>
              <a:off x="-6883089" y="1210681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9" name="Ellipse 638">
              <a:extLst>
                <a:ext uri="{FF2B5EF4-FFF2-40B4-BE49-F238E27FC236}">
                  <a16:creationId xmlns:a16="http://schemas.microsoft.com/office/drawing/2014/main" id="{EEF46E54-8B41-F061-B47C-102C24BF27EB}"/>
                </a:ext>
              </a:extLst>
            </p:cNvPr>
            <p:cNvSpPr/>
            <p:nvPr/>
          </p:nvSpPr>
          <p:spPr>
            <a:xfrm>
              <a:off x="-7177613" y="1210520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0" name="Ellipse 639">
              <a:extLst>
                <a:ext uri="{FF2B5EF4-FFF2-40B4-BE49-F238E27FC236}">
                  <a16:creationId xmlns:a16="http://schemas.microsoft.com/office/drawing/2014/main" id="{0E1942DB-B947-273F-FE11-7B3D67E8E6F7}"/>
                </a:ext>
              </a:extLst>
            </p:cNvPr>
            <p:cNvSpPr/>
            <p:nvPr/>
          </p:nvSpPr>
          <p:spPr>
            <a:xfrm>
              <a:off x="-8945077" y="146516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1" name="Ellipse 640">
              <a:extLst>
                <a:ext uri="{FF2B5EF4-FFF2-40B4-BE49-F238E27FC236}">
                  <a16:creationId xmlns:a16="http://schemas.microsoft.com/office/drawing/2014/main" id="{144ED9D3-2DB2-E49A-A7E8-BD6C276386B7}"/>
                </a:ext>
              </a:extLst>
            </p:cNvPr>
            <p:cNvSpPr/>
            <p:nvPr/>
          </p:nvSpPr>
          <p:spPr>
            <a:xfrm>
              <a:off x="-9681467" y="-574441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2" name="Ellipse 641">
              <a:extLst>
                <a:ext uri="{FF2B5EF4-FFF2-40B4-BE49-F238E27FC236}">
                  <a16:creationId xmlns:a16="http://schemas.microsoft.com/office/drawing/2014/main" id="{5B26194D-E01A-FFC2-A5FE-D6A67570D8F4}"/>
                </a:ext>
              </a:extLst>
            </p:cNvPr>
            <p:cNvSpPr/>
            <p:nvPr/>
          </p:nvSpPr>
          <p:spPr>
            <a:xfrm>
              <a:off x="-7914083" y="1210681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3" name="Ellipse 642">
              <a:extLst>
                <a:ext uri="{FF2B5EF4-FFF2-40B4-BE49-F238E27FC236}">
                  <a16:creationId xmlns:a16="http://schemas.microsoft.com/office/drawing/2014/main" id="{F9D3995D-83DB-A703-06DE-AE8956077E72}"/>
                </a:ext>
              </a:extLst>
            </p:cNvPr>
            <p:cNvSpPr/>
            <p:nvPr/>
          </p:nvSpPr>
          <p:spPr>
            <a:xfrm>
              <a:off x="-9607755" y="573212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4" name="Ellipse 643">
              <a:extLst>
                <a:ext uri="{FF2B5EF4-FFF2-40B4-BE49-F238E27FC236}">
                  <a16:creationId xmlns:a16="http://schemas.microsoft.com/office/drawing/2014/main" id="{56451181-DBBF-DE74-A7D3-360392846973}"/>
                </a:ext>
              </a:extLst>
            </p:cNvPr>
            <p:cNvSpPr/>
            <p:nvPr/>
          </p:nvSpPr>
          <p:spPr>
            <a:xfrm>
              <a:off x="-8576761" y="2102477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5" name="Ellipse 644">
              <a:extLst>
                <a:ext uri="{FF2B5EF4-FFF2-40B4-BE49-F238E27FC236}">
                  <a16:creationId xmlns:a16="http://schemas.microsoft.com/office/drawing/2014/main" id="{5ABABAC7-DFED-E260-4D1A-5B3B7AD77B36}"/>
                </a:ext>
              </a:extLst>
            </p:cNvPr>
            <p:cNvSpPr/>
            <p:nvPr/>
          </p:nvSpPr>
          <p:spPr>
            <a:xfrm>
              <a:off x="-9976071" y="-574683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6" name="Ellipse 645">
              <a:extLst>
                <a:ext uri="{FF2B5EF4-FFF2-40B4-BE49-F238E27FC236}">
                  <a16:creationId xmlns:a16="http://schemas.microsoft.com/office/drawing/2014/main" id="{A1C30524-D6C2-1EAA-2CB1-46E259590133}"/>
                </a:ext>
              </a:extLst>
            </p:cNvPr>
            <p:cNvSpPr/>
            <p:nvPr/>
          </p:nvSpPr>
          <p:spPr>
            <a:xfrm>
              <a:off x="-8650634" y="-210402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7" name="Ellipse 646">
              <a:extLst>
                <a:ext uri="{FF2B5EF4-FFF2-40B4-BE49-F238E27FC236}">
                  <a16:creationId xmlns:a16="http://schemas.microsoft.com/office/drawing/2014/main" id="{AF3CD1BD-937A-4EE0-1090-62CE0E529431}"/>
                </a:ext>
              </a:extLst>
            </p:cNvPr>
            <p:cNvSpPr/>
            <p:nvPr/>
          </p:nvSpPr>
          <p:spPr>
            <a:xfrm>
              <a:off x="-8650634" y="1210520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8" name="Ellipse 647">
              <a:extLst>
                <a:ext uri="{FF2B5EF4-FFF2-40B4-BE49-F238E27FC236}">
                  <a16:creationId xmlns:a16="http://schemas.microsoft.com/office/drawing/2014/main" id="{F939D335-337B-EE38-9F43-5E863082354F}"/>
                </a:ext>
              </a:extLst>
            </p:cNvPr>
            <p:cNvSpPr/>
            <p:nvPr/>
          </p:nvSpPr>
          <p:spPr>
            <a:xfrm>
              <a:off x="-8945077" y="-2103868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9" name="Ellipse 648">
              <a:extLst>
                <a:ext uri="{FF2B5EF4-FFF2-40B4-BE49-F238E27FC236}">
                  <a16:creationId xmlns:a16="http://schemas.microsoft.com/office/drawing/2014/main" id="{D31F254F-325D-686E-F48A-5AA184657BD9}"/>
                </a:ext>
              </a:extLst>
            </p:cNvPr>
            <p:cNvSpPr/>
            <p:nvPr/>
          </p:nvSpPr>
          <p:spPr>
            <a:xfrm>
              <a:off x="-8871205" y="-1211911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0" name="Ellipse 649">
              <a:extLst>
                <a:ext uri="{FF2B5EF4-FFF2-40B4-BE49-F238E27FC236}">
                  <a16:creationId xmlns:a16="http://schemas.microsoft.com/office/drawing/2014/main" id="{F4B17554-0F91-E2A1-786E-AB53A114ECAF}"/>
                </a:ext>
              </a:extLst>
            </p:cNvPr>
            <p:cNvSpPr/>
            <p:nvPr/>
          </p:nvSpPr>
          <p:spPr>
            <a:xfrm>
              <a:off x="-9239359" y="-64257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1" name="Ellipse 650">
              <a:extLst>
                <a:ext uri="{FF2B5EF4-FFF2-40B4-BE49-F238E27FC236}">
                  <a16:creationId xmlns:a16="http://schemas.microsoft.com/office/drawing/2014/main" id="{3CB5A715-7194-D590-CE10-B40C777BDBF9}"/>
                </a:ext>
              </a:extLst>
            </p:cNvPr>
            <p:cNvSpPr/>
            <p:nvPr/>
          </p:nvSpPr>
          <p:spPr>
            <a:xfrm>
              <a:off x="-9313393" y="-1976664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2" name="Ellipse 651">
              <a:extLst>
                <a:ext uri="{FF2B5EF4-FFF2-40B4-BE49-F238E27FC236}">
                  <a16:creationId xmlns:a16="http://schemas.microsoft.com/office/drawing/2014/main" id="{782E1757-38FB-449C-D61A-0140BAEDC6E1}"/>
                </a:ext>
              </a:extLst>
            </p:cNvPr>
            <p:cNvSpPr/>
            <p:nvPr/>
          </p:nvSpPr>
          <p:spPr>
            <a:xfrm>
              <a:off x="-8871205" y="1847828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3" name="Ellipse 652">
              <a:extLst>
                <a:ext uri="{FF2B5EF4-FFF2-40B4-BE49-F238E27FC236}">
                  <a16:creationId xmlns:a16="http://schemas.microsoft.com/office/drawing/2014/main" id="{1A93DE8B-C525-F8F4-20E3-A1DD59C5F1D0}"/>
                </a:ext>
              </a:extLst>
            </p:cNvPr>
            <p:cNvSpPr/>
            <p:nvPr/>
          </p:nvSpPr>
          <p:spPr>
            <a:xfrm>
              <a:off x="-8282479" y="573212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4" name="Ellipse 653">
              <a:extLst>
                <a:ext uri="{FF2B5EF4-FFF2-40B4-BE49-F238E27FC236}">
                  <a16:creationId xmlns:a16="http://schemas.microsoft.com/office/drawing/2014/main" id="{C5BC7206-86E5-93AF-0CC8-237BC8625076}"/>
                </a:ext>
              </a:extLst>
            </p:cNvPr>
            <p:cNvSpPr/>
            <p:nvPr/>
          </p:nvSpPr>
          <p:spPr>
            <a:xfrm>
              <a:off x="-8282479" y="62866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5" name="Ellipse 654">
              <a:extLst>
                <a:ext uri="{FF2B5EF4-FFF2-40B4-BE49-F238E27FC236}">
                  <a16:creationId xmlns:a16="http://schemas.microsoft.com/office/drawing/2014/main" id="{7E811904-42EA-355F-40EE-1C1A3D2B712B}"/>
                </a:ext>
              </a:extLst>
            </p:cNvPr>
            <p:cNvSpPr/>
            <p:nvPr/>
          </p:nvSpPr>
          <p:spPr>
            <a:xfrm>
              <a:off x="-8576761" y="1848070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6" name="Ellipse 655">
              <a:extLst>
                <a:ext uri="{FF2B5EF4-FFF2-40B4-BE49-F238E27FC236}">
                  <a16:creationId xmlns:a16="http://schemas.microsoft.com/office/drawing/2014/main" id="{9AC3CDD4-9E15-7A69-6233-DD9628E22831}"/>
                </a:ext>
              </a:extLst>
            </p:cNvPr>
            <p:cNvSpPr/>
            <p:nvPr/>
          </p:nvSpPr>
          <p:spPr>
            <a:xfrm>
              <a:off x="-8650876" y="1975273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7" name="Ellipse 656">
              <a:extLst>
                <a:ext uri="{FF2B5EF4-FFF2-40B4-BE49-F238E27FC236}">
                  <a16:creationId xmlns:a16="http://schemas.microsoft.com/office/drawing/2014/main" id="{95D91371-06B6-0AA5-15D6-999E778DEC37}"/>
                </a:ext>
              </a:extLst>
            </p:cNvPr>
            <p:cNvSpPr/>
            <p:nvPr/>
          </p:nvSpPr>
          <p:spPr>
            <a:xfrm>
              <a:off x="-7619801" y="-1339195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8" name="Ellipse 657">
              <a:extLst>
                <a:ext uri="{FF2B5EF4-FFF2-40B4-BE49-F238E27FC236}">
                  <a16:creationId xmlns:a16="http://schemas.microsoft.com/office/drawing/2014/main" id="{1ACDA956-042E-FD55-1E3E-6974A8909449}"/>
                </a:ext>
              </a:extLst>
            </p:cNvPr>
            <p:cNvSpPr/>
            <p:nvPr/>
          </p:nvSpPr>
          <p:spPr>
            <a:xfrm>
              <a:off x="-8208365" y="-64257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9" name="Ellipse 658">
              <a:extLst>
                <a:ext uri="{FF2B5EF4-FFF2-40B4-BE49-F238E27FC236}">
                  <a16:creationId xmlns:a16="http://schemas.microsoft.com/office/drawing/2014/main" id="{E3ED9921-2500-4A07-9686-ED8C816C8CC9}"/>
                </a:ext>
              </a:extLst>
            </p:cNvPr>
            <p:cNvSpPr/>
            <p:nvPr/>
          </p:nvSpPr>
          <p:spPr>
            <a:xfrm>
              <a:off x="-7840291" y="573051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0" name="Ellipse 659">
              <a:extLst>
                <a:ext uri="{FF2B5EF4-FFF2-40B4-BE49-F238E27FC236}">
                  <a16:creationId xmlns:a16="http://schemas.microsoft.com/office/drawing/2014/main" id="{4FB82E44-4A92-8BB7-B4F7-36B35FEF513A}"/>
                </a:ext>
              </a:extLst>
            </p:cNvPr>
            <p:cNvSpPr/>
            <p:nvPr/>
          </p:nvSpPr>
          <p:spPr>
            <a:xfrm>
              <a:off x="-9313473" y="62866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1" name="Ellipse 660">
              <a:extLst>
                <a:ext uri="{FF2B5EF4-FFF2-40B4-BE49-F238E27FC236}">
                  <a16:creationId xmlns:a16="http://schemas.microsoft.com/office/drawing/2014/main" id="{E710A746-F608-8BF1-6355-E04E53704F74}"/>
                </a:ext>
              </a:extLst>
            </p:cNvPr>
            <p:cNvSpPr/>
            <p:nvPr/>
          </p:nvSpPr>
          <p:spPr>
            <a:xfrm>
              <a:off x="-7545767" y="573212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2" name="Ellipse 661">
              <a:extLst>
                <a:ext uri="{FF2B5EF4-FFF2-40B4-BE49-F238E27FC236}">
                  <a16:creationId xmlns:a16="http://schemas.microsoft.com/office/drawing/2014/main" id="{0B2BECFC-85EC-0741-7C30-CD2B589D66EF}"/>
                </a:ext>
              </a:extLst>
            </p:cNvPr>
            <p:cNvSpPr/>
            <p:nvPr/>
          </p:nvSpPr>
          <p:spPr>
            <a:xfrm>
              <a:off x="-7177532" y="-210402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3" name="Ellipse 662">
              <a:extLst>
                <a:ext uri="{FF2B5EF4-FFF2-40B4-BE49-F238E27FC236}">
                  <a16:creationId xmlns:a16="http://schemas.microsoft.com/office/drawing/2014/main" id="{9C2F3566-CDC1-118F-BD92-B4E96AFCFD21}"/>
                </a:ext>
              </a:extLst>
            </p:cNvPr>
            <p:cNvSpPr/>
            <p:nvPr/>
          </p:nvSpPr>
          <p:spPr>
            <a:xfrm>
              <a:off x="-10933031" y="62866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4" name="Ellipse 663">
              <a:extLst>
                <a:ext uri="{FF2B5EF4-FFF2-40B4-BE49-F238E27FC236}">
                  <a16:creationId xmlns:a16="http://schemas.microsoft.com/office/drawing/2014/main" id="{CADF2FCF-E941-0285-A35F-1F6A53DF134F}"/>
                </a:ext>
              </a:extLst>
            </p:cNvPr>
            <p:cNvSpPr/>
            <p:nvPr/>
          </p:nvSpPr>
          <p:spPr>
            <a:xfrm>
              <a:off x="-8502889" y="-1339195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5" name="Ellipse 664">
              <a:extLst>
                <a:ext uri="{FF2B5EF4-FFF2-40B4-BE49-F238E27FC236}">
                  <a16:creationId xmlns:a16="http://schemas.microsoft.com/office/drawing/2014/main" id="{E1E90576-BE89-9489-C079-8E6B14C00C85}"/>
                </a:ext>
              </a:extLst>
            </p:cNvPr>
            <p:cNvSpPr/>
            <p:nvPr/>
          </p:nvSpPr>
          <p:spPr>
            <a:xfrm>
              <a:off x="-8650715" y="-1339115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6" name="Ellipse 665">
              <a:extLst>
                <a:ext uri="{FF2B5EF4-FFF2-40B4-BE49-F238E27FC236}">
                  <a16:creationId xmlns:a16="http://schemas.microsoft.com/office/drawing/2014/main" id="{17A80296-1FD9-D504-D08B-A8F783D4107E}"/>
                </a:ext>
              </a:extLst>
            </p:cNvPr>
            <p:cNvSpPr/>
            <p:nvPr/>
          </p:nvSpPr>
          <p:spPr>
            <a:xfrm>
              <a:off x="-9533802" y="700496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7" name="Ellipse 666">
              <a:extLst>
                <a:ext uri="{FF2B5EF4-FFF2-40B4-BE49-F238E27FC236}">
                  <a16:creationId xmlns:a16="http://schemas.microsoft.com/office/drawing/2014/main" id="{04C664CD-6AD8-0BAE-7600-93DEF96BD3FF}"/>
                </a:ext>
              </a:extLst>
            </p:cNvPr>
            <p:cNvSpPr/>
            <p:nvPr/>
          </p:nvSpPr>
          <p:spPr>
            <a:xfrm>
              <a:off x="-8576681" y="-1211911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8" name="Ellipse 667">
              <a:extLst>
                <a:ext uri="{FF2B5EF4-FFF2-40B4-BE49-F238E27FC236}">
                  <a16:creationId xmlns:a16="http://schemas.microsoft.com/office/drawing/2014/main" id="{2BB0909A-26EF-F669-36B6-775F86D657AC}"/>
                </a:ext>
              </a:extLst>
            </p:cNvPr>
            <p:cNvSpPr/>
            <p:nvPr/>
          </p:nvSpPr>
          <p:spPr>
            <a:xfrm>
              <a:off x="-7545767" y="-1466399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9" name="Ellipse 668">
              <a:extLst>
                <a:ext uri="{FF2B5EF4-FFF2-40B4-BE49-F238E27FC236}">
                  <a16:creationId xmlns:a16="http://schemas.microsoft.com/office/drawing/2014/main" id="{4C62EE48-60D5-F6E5-E1D4-83DA53D3967C}"/>
                </a:ext>
              </a:extLst>
            </p:cNvPr>
            <p:cNvSpPr/>
            <p:nvPr/>
          </p:nvSpPr>
          <p:spPr>
            <a:xfrm>
              <a:off x="-8944916" y="-829091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0" name="Ellipse 669">
              <a:extLst>
                <a:ext uri="{FF2B5EF4-FFF2-40B4-BE49-F238E27FC236}">
                  <a16:creationId xmlns:a16="http://schemas.microsoft.com/office/drawing/2014/main" id="{574191E7-6CCF-6964-136B-52D85360AA7E}"/>
                </a:ext>
              </a:extLst>
            </p:cNvPr>
            <p:cNvSpPr/>
            <p:nvPr/>
          </p:nvSpPr>
          <p:spPr>
            <a:xfrm>
              <a:off x="-7325116" y="-1339195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1" name="Ellipse 670">
              <a:extLst>
                <a:ext uri="{FF2B5EF4-FFF2-40B4-BE49-F238E27FC236}">
                  <a16:creationId xmlns:a16="http://schemas.microsoft.com/office/drawing/2014/main" id="{A5E62449-CEF8-6F0B-A33E-D776A2D08990}"/>
                </a:ext>
              </a:extLst>
            </p:cNvPr>
            <p:cNvSpPr/>
            <p:nvPr/>
          </p:nvSpPr>
          <p:spPr>
            <a:xfrm>
              <a:off x="-7840130" y="1337804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2" name="Ellipse 671">
              <a:extLst>
                <a:ext uri="{FF2B5EF4-FFF2-40B4-BE49-F238E27FC236}">
                  <a16:creationId xmlns:a16="http://schemas.microsoft.com/office/drawing/2014/main" id="{08E3B686-50A5-9241-15DD-62EDA29257B6}"/>
                </a:ext>
              </a:extLst>
            </p:cNvPr>
            <p:cNvSpPr/>
            <p:nvPr/>
          </p:nvSpPr>
          <p:spPr>
            <a:xfrm>
              <a:off x="-7840130" y="-1976584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3" name="Ellipse 672">
              <a:extLst>
                <a:ext uri="{FF2B5EF4-FFF2-40B4-BE49-F238E27FC236}">
                  <a16:creationId xmlns:a16="http://schemas.microsoft.com/office/drawing/2014/main" id="{E2666692-3438-7A52-621F-63D8BA4348DD}"/>
                </a:ext>
              </a:extLst>
            </p:cNvPr>
            <p:cNvSpPr/>
            <p:nvPr/>
          </p:nvSpPr>
          <p:spPr>
            <a:xfrm>
              <a:off x="-8870963" y="1337885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4" name="Ellipse 673">
              <a:extLst>
                <a:ext uri="{FF2B5EF4-FFF2-40B4-BE49-F238E27FC236}">
                  <a16:creationId xmlns:a16="http://schemas.microsoft.com/office/drawing/2014/main" id="{7CE8696B-7424-6E02-8936-9AC17E6BDE89}"/>
                </a:ext>
              </a:extLst>
            </p:cNvPr>
            <p:cNvSpPr/>
            <p:nvPr/>
          </p:nvSpPr>
          <p:spPr>
            <a:xfrm>
              <a:off x="-8576761" y="827861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5" name="Ellipse 674">
              <a:extLst>
                <a:ext uri="{FF2B5EF4-FFF2-40B4-BE49-F238E27FC236}">
                  <a16:creationId xmlns:a16="http://schemas.microsoft.com/office/drawing/2014/main" id="{95CB3309-226C-9ED3-D408-34D84E1484A3}"/>
                </a:ext>
              </a:extLst>
            </p:cNvPr>
            <p:cNvSpPr/>
            <p:nvPr/>
          </p:nvSpPr>
          <p:spPr>
            <a:xfrm>
              <a:off x="-7914003" y="-1849299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6" name="Ellipse 675">
              <a:extLst>
                <a:ext uri="{FF2B5EF4-FFF2-40B4-BE49-F238E27FC236}">
                  <a16:creationId xmlns:a16="http://schemas.microsoft.com/office/drawing/2014/main" id="{CD668F42-964F-5761-0DAE-653B8762E911}"/>
                </a:ext>
              </a:extLst>
            </p:cNvPr>
            <p:cNvSpPr/>
            <p:nvPr/>
          </p:nvSpPr>
          <p:spPr>
            <a:xfrm>
              <a:off x="-9018708" y="1337965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7" name="Ellipse 676">
              <a:extLst>
                <a:ext uri="{FF2B5EF4-FFF2-40B4-BE49-F238E27FC236}">
                  <a16:creationId xmlns:a16="http://schemas.microsoft.com/office/drawing/2014/main" id="{CA11DA76-50D2-3AE6-9F2E-13399973CDF9}"/>
                </a:ext>
              </a:extLst>
            </p:cNvPr>
            <p:cNvSpPr/>
            <p:nvPr/>
          </p:nvSpPr>
          <p:spPr>
            <a:xfrm>
              <a:off x="-7251324" y="1848070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8" name="Ellipse 677">
              <a:extLst>
                <a:ext uri="{FF2B5EF4-FFF2-40B4-BE49-F238E27FC236}">
                  <a16:creationId xmlns:a16="http://schemas.microsoft.com/office/drawing/2014/main" id="{23BACC83-94F2-8D05-DE32-10AE7E6BA18C}"/>
                </a:ext>
              </a:extLst>
            </p:cNvPr>
            <p:cNvSpPr/>
            <p:nvPr/>
          </p:nvSpPr>
          <p:spPr>
            <a:xfrm>
              <a:off x="-9901957" y="62946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9" name="Ellipse 678">
              <a:extLst>
                <a:ext uri="{FF2B5EF4-FFF2-40B4-BE49-F238E27FC236}">
                  <a16:creationId xmlns:a16="http://schemas.microsoft.com/office/drawing/2014/main" id="{8796A94C-7A09-D092-2FC9-C5011935280B}"/>
                </a:ext>
              </a:extLst>
            </p:cNvPr>
            <p:cNvSpPr/>
            <p:nvPr/>
          </p:nvSpPr>
          <p:spPr>
            <a:xfrm>
              <a:off x="-7251405" y="-1211911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0" name="Ellipse 679">
              <a:extLst>
                <a:ext uri="{FF2B5EF4-FFF2-40B4-BE49-F238E27FC236}">
                  <a16:creationId xmlns:a16="http://schemas.microsoft.com/office/drawing/2014/main" id="{3AE51B14-DB49-CA2C-6734-0E6EA00E7DBD}"/>
                </a:ext>
              </a:extLst>
            </p:cNvPr>
            <p:cNvSpPr/>
            <p:nvPr/>
          </p:nvSpPr>
          <p:spPr>
            <a:xfrm>
              <a:off x="-7619721" y="-64257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1" name="Ellipse 680">
              <a:extLst>
                <a:ext uri="{FF2B5EF4-FFF2-40B4-BE49-F238E27FC236}">
                  <a16:creationId xmlns:a16="http://schemas.microsoft.com/office/drawing/2014/main" id="{4F4DFB3F-0DC7-6CAF-0447-AECB7364458A}"/>
                </a:ext>
              </a:extLst>
            </p:cNvPr>
            <p:cNvSpPr/>
            <p:nvPr/>
          </p:nvSpPr>
          <p:spPr>
            <a:xfrm>
              <a:off x="-7987875" y="-701806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2" name="Ellipse 681">
              <a:extLst>
                <a:ext uri="{FF2B5EF4-FFF2-40B4-BE49-F238E27FC236}">
                  <a16:creationId xmlns:a16="http://schemas.microsoft.com/office/drawing/2014/main" id="{A408E3A1-6191-F2C2-E7F4-4D3945C9E332}"/>
                </a:ext>
              </a:extLst>
            </p:cNvPr>
            <p:cNvSpPr/>
            <p:nvPr/>
          </p:nvSpPr>
          <p:spPr>
            <a:xfrm>
              <a:off x="-6956962" y="-701726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3" name="Ellipse 682">
              <a:extLst>
                <a:ext uri="{FF2B5EF4-FFF2-40B4-BE49-F238E27FC236}">
                  <a16:creationId xmlns:a16="http://schemas.microsoft.com/office/drawing/2014/main" id="{ECEC3179-AA9A-1289-7624-B1ADA4AE2895}"/>
                </a:ext>
              </a:extLst>
            </p:cNvPr>
            <p:cNvSpPr/>
            <p:nvPr/>
          </p:nvSpPr>
          <p:spPr>
            <a:xfrm>
              <a:off x="-8944997" y="1210681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4" name="Ellipse 683">
              <a:extLst>
                <a:ext uri="{FF2B5EF4-FFF2-40B4-BE49-F238E27FC236}">
                  <a16:creationId xmlns:a16="http://schemas.microsoft.com/office/drawing/2014/main" id="{00B82AA4-ABF8-34C9-3AA2-680D25BD6E0A}"/>
                </a:ext>
              </a:extLst>
            </p:cNvPr>
            <p:cNvSpPr/>
            <p:nvPr/>
          </p:nvSpPr>
          <p:spPr>
            <a:xfrm>
              <a:off x="-7914003" y="-2103868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5" name="Ellipse 684">
              <a:extLst>
                <a:ext uri="{FF2B5EF4-FFF2-40B4-BE49-F238E27FC236}">
                  <a16:creationId xmlns:a16="http://schemas.microsoft.com/office/drawing/2014/main" id="{207C8C24-68B5-DE22-A6B5-9751AB323D66}"/>
                </a:ext>
              </a:extLst>
            </p:cNvPr>
            <p:cNvSpPr/>
            <p:nvPr/>
          </p:nvSpPr>
          <p:spPr>
            <a:xfrm>
              <a:off x="-7619640" y="1210681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6" name="Ellipse 685">
              <a:extLst>
                <a:ext uri="{FF2B5EF4-FFF2-40B4-BE49-F238E27FC236}">
                  <a16:creationId xmlns:a16="http://schemas.microsoft.com/office/drawing/2014/main" id="{D8F9DD17-065D-18F7-C348-53BBB0D9152A}"/>
                </a:ext>
              </a:extLst>
            </p:cNvPr>
            <p:cNvSpPr/>
            <p:nvPr/>
          </p:nvSpPr>
          <p:spPr>
            <a:xfrm>
              <a:off x="-7840130" y="-701806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7" name="Ellipse 686">
              <a:extLst>
                <a:ext uri="{FF2B5EF4-FFF2-40B4-BE49-F238E27FC236}">
                  <a16:creationId xmlns:a16="http://schemas.microsoft.com/office/drawing/2014/main" id="{DF04FAAC-EC43-9BE5-CDE3-564ACBF802CE}"/>
                </a:ext>
              </a:extLst>
            </p:cNvPr>
            <p:cNvSpPr/>
            <p:nvPr/>
          </p:nvSpPr>
          <p:spPr>
            <a:xfrm>
              <a:off x="-7545687" y="-1211911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8" name="Ellipse 687">
              <a:extLst>
                <a:ext uri="{FF2B5EF4-FFF2-40B4-BE49-F238E27FC236}">
                  <a16:creationId xmlns:a16="http://schemas.microsoft.com/office/drawing/2014/main" id="{95B84863-436D-AA7F-C4E2-59D38DB83F4F}"/>
                </a:ext>
              </a:extLst>
            </p:cNvPr>
            <p:cNvSpPr/>
            <p:nvPr/>
          </p:nvSpPr>
          <p:spPr>
            <a:xfrm>
              <a:off x="-9681547" y="-64257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9" name="Ellipse 688">
              <a:extLst>
                <a:ext uri="{FF2B5EF4-FFF2-40B4-BE49-F238E27FC236}">
                  <a16:creationId xmlns:a16="http://schemas.microsoft.com/office/drawing/2014/main" id="{AF852D93-5A93-5ECF-7BD9-0FBA2083D685}"/>
                </a:ext>
              </a:extLst>
            </p:cNvPr>
            <p:cNvSpPr/>
            <p:nvPr/>
          </p:nvSpPr>
          <p:spPr>
            <a:xfrm>
              <a:off x="-8282238" y="1848070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0" name="Ellipse 689">
              <a:extLst>
                <a:ext uri="{FF2B5EF4-FFF2-40B4-BE49-F238E27FC236}">
                  <a16:creationId xmlns:a16="http://schemas.microsoft.com/office/drawing/2014/main" id="{F1EA8CEF-D4EC-E953-F480-037EADCEC26E}"/>
                </a:ext>
              </a:extLst>
            </p:cNvPr>
            <p:cNvSpPr/>
            <p:nvPr/>
          </p:nvSpPr>
          <p:spPr>
            <a:xfrm>
              <a:off x="-8208365" y="1210681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1" name="Ellipse 690">
              <a:extLst>
                <a:ext uri="{FF2B5EF4-FFF2-40B4-BE49-F238E27FC236}">
                  <a16:creationId xmlns:a16="http://schemas.microsoft.com/office/drawing/2014/main" id="{5A9CE1DA-2E2C-8F64-4264-977FE107D1CF}"/>
                </a:ext>
              </a:extLst>
            </p:cNvPr>
            <p:cNvSpPr/>
            <p:nvPr/>
          </p:nvSpPr>
          <p:spPr>
            <a:xfrm>
              <a:off x="-9681547" y="700496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2" name="Ellipse 691">
              <a:extLst>
                <a:ext uri="{FF2B5EF4-FFF2-40B4-BE49-F238E27FC236}">
                  <a16:creationId xmlns:a16="http://schemas.microsoft.com/office/drawing/2014/main" id="{B9F1F7FA-FAB0-8920-FE60-3DEF5F962F0E}"/>
                </a:ext>
              </a:extLst>
            </p:cNvPr>
            <p:cNvSpPr/>
            <p:nvPr/>
          </p:nvSpPr>
          <p:spPr>
            <a:xfrm>
              <a:off x="-8871043" y="-701726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3" name="Ellipse 692">
              <a:extLst>
                <a:ext uri="{FF2B5EF4-FFF2-40B4-BE49-F238E27FC236}">
                  <a16:creationId xmlns:a16="http://schemas.microsoft.com/office/drawing/2014/main" id="{AC5114EE-B837-1D9A-E532-F0CDC585A524}"/>
                </a:ext>
              </a:extLst>
            </p:cNvPr>
            <p:cNvSpPr/>
            <p:nvPr/>
          </p:nvSpPr>
          <p:spPr>
            <a:xfrm>
              <a:off x="-7177371" y="-574441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4" name="Ellipse 693">
              <a:extLst>
                <a:ext uri="{FF2B5EF4-FFF2-40B4-BE49-F238E27FC236}">
                  <a16:creationId xmlns:a16="http://schemas.microsoft.com/office/drawing/2014/main" id="{228A7AB0-38A4-779C-413F-6EF1CDD66C25}"/>
                </a:ext>
              </a:extLst>
            </p:cNvPr>
            <p:cNvSpPr/>
            <p:nvPr/>
          </p:nvSpPr>
          <p:spPr>
            <a:xfrm>
              <a:off x="-7545767" y="1848070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5" name="Ellipse 694">
              <a:extLst>
                <a:ext uri="{FF2B5EF4-FFF2-40B4-BE49-F238E27FC236}">
                  <a16:creationId xmlns:a16="http://schemas.microsoft.com/office/drawing/2014/main" id="{31CD815F-C304-587C-3A12-16DE95C8DFD7}"/>
                </a:ext>
              </a:extLst>
            </p:cNvPr>
            <p:cNvSpPr/>
            <p:nvPr/>
          </p:nvSpPr>
          <p:spPr>
            <a:xfrm>
              <a:off x="-10564796" y="-64257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6" name="Ellipse 695">
              <a:extLst>
                <a:ext uri="{FF2B5EF4-FFF2-40B4-BE49-F238E27FC236}">
                  <a16:creationId xmlns:a16="http://schemas.microsoft.com/office/drawing/2014/main" id="{7A122E24-66F8-E63D-48F0-332D032EC27F}"/>
                </a:ext>
              </a:extLst>
            </p:cNvPr>
            <p:cNvSpPr/>
            <p:nvPr/>
          </p:nvSpPr>
          <p:spPr>
            <a:xfrm>
              <a:off x="-9239440" y="-2103868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7" name="Ellipse 696">
              <a:extLst>
                <a:ext uri="{FF2B5EF4-FFF2-40B4-BE49-F238E27FC236}">
                  <a16:creationId xmlns:a16="http://schemas.microsoft.com/office/drawing/2014/main" id="{1AE40DFE-10D6-D657-9777-C428C41E4BF0}"/>
                </a:ext>
              </a:extLst>
            </p:cNvPr>
            <p:cNvSpPr/>
            <p:nvPr/>
          </p:nvSpPr>
          <p:spPr>
            <a:xfrm>
              <a:off x="-8650634" y="700415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8" name="Ellipse 697">
              <a:extLst>
                <a:ext uri="{FF2B5EF4-FFF2-40B4-BE49-F238E27FC236}">
                  <a16:creationId xmlns:a16="http://schemas.microsoft.com/office/drawing/2014/main" id="{45118335-3644-6007-0785-9302A0218C9A}"/>
                </a:ext>
              </a:extLst>
            </p:cNvPr>
            <p:cNvSpPr/>
            <p:nvPr/>
          </p:nvSpPr>
          <p:spPr>
            <a:xfrm>
              <a:off x="-7840130" y="63027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9" name="Ellipse 698">
              <a:extLst>
                <a:ext uri="{FF2B5EF4-FFF2-40B4-BE49-F238E27FC236}">
                  <a16:creationId xmlns:a16="http://schemas.microsoft.com/office/drawing/2014/main" id="{004CB333-86C9-60FA-A7A5-4EB464290D7F}"/>
                </a:ext>
              </a:extLst>
            </p:cNvPr>
            <p:cNvSpPr/>
            <p:nvPr/>
          </p:nvSpPr>
          <p:spPr>
            <a:xfrm>
              <a:off x="-6956881" y="63027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0" name="Ellipse 699">
              <a:extLst>
                <a:ext uri="{FF2B5EF4-FFF2-40B4-BE49-F238E27FC236}">
                  <a16:creationId xmlns:a16="http://schemas.microsoft.com/office/drawing/2014/main" id="{EF93C2C5-DBA8-52B5-8331-736B5E90DA89}"/>
                </a:ext>
              </a:extLst>
            </p:cNvPr>
            <p:cNvSpPr/>
            <p:nvPr/>
          </p:nvSpPr>
          <p:spPr>
            <a:xfrm>
              <a:off x="-9313232" y="-1211911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1" name="Ellipse 700">
              <a:extLst>
                <a:ext uri="{FF2B5EF4-FFF2-40B4-BE49-F238E27FC236}">
                  <a16:creationId xmlns:a16="http://schemas.microsoft.com/office/drawing/2014/main" id="{7325C000-9C9E-296E-8160-3B44A191AC23}"/>
                </a:ext>
              </a:extLst>
            </p:cNvPr>
            <p:cNvSpPr/>
            <p:nvPr/>
          </p:nvSpPr>
          <p:spPr>
            <a:xfrm>
              <a:off x="-9239440" y="-1849299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2" name="Ellipse 701">
              <a:extLst>
                <a:ext uri="{FF2B5EF4-FFF2-40B4-BE49-F238E27FC236}">
                  <a16:creationId xmlns:a16="http://schemas.microsoft.com/office/drawing/2014/main" id="{46BAF4C2-A784-F7E5-376C-2463E3FAFF41}"/>
                </a:ext>
              </a:extLst>
            </p:cNvPr>
            <p:cNvSpPr/>
            <p:nvPr/>
          </p:nvSpPr>
          <p:spPr>
            <a:xfrm>
              <a:off x="-10344306" y="573212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3" name="Ellipse 702">
              <a:extLst>
                <a:ext uri="{FF2B5EF4-FFF2-40B4-BE49-F238E27FC236}">
                  <a16:creationId xmlns:a16="http://schemas.microsoft.com/office/drawing/2014/main" id="{7808D08E-F5D9-2D22-2BB4-E1682609352C}"/>
                </a:ext>
              </a:extLst>
            </p:cNvPr>
            <p:cNvSpPr/>
            <p:nvPr/>
          </p:nvSpPr>
          <p:spPr>
            <a:xfrm>
              <a:off x="-7619640" y="-574441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4" name="Ellipse 703">
              <a:extLst>
                <a:ext uri="{FF2B5EF4-FFF2-40B4-BE49-F238E27FC236}">
                  <a16:creationId xmlns:a16="http://schemas.microsoft.com/office/drawing/2014/main" id="{657C2A0E-3E18-E511-AEF9-9F269BD45237}"/>
                </a:ext>
              </a:extLst>
            </p:cNvPr>
            <p:cNvSpPr/>
            <p:nvPr/>
          </p:nvSpPr>
          <p:spPr>
            <a:xfrm>
              <a:off x="-9902037" y="573212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5" name="Ellipse 704">
              <a:extLst>
                <a:ext uri="{FF2B5EF4-FFF2-40B4-BE49-F238E27FC236}">
                  <a16:creationId xmlns:a16="http://schemas.microsoft.com/office/drawing/2014/main" id="{018BF31D-F854-95F1-F0F6-E2DDF0FED033}"/>
                </a:ext>
              </a:extLst>
            </p:cNvPr>
            <p:cNvSpPr/>
            <p:nvPr/>
          </p:nvSpPr>
          <p:spPr>
            <a:xfrm>
              <a:off x="-8208365" y="-574441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6" name="Ellipse 705">
              <a:extLst>
                <a:ext uri="{FF2B5EF4-FFF2-40B4-BE49-F238E27FC236}">
                  <a16:creationId xmlns:a16="http://schemas.microsoft.com/office/drawing/2014/main" id="{545AE0B6-429D-7440-AA76-3C579AE2971A}"/>
                </a:ext>
              </a:extLst>
            </p:cNvPr>
            <p:cNvSpPr/>
            <p:nvPr/>
          </p:nvSpPr>
          <p:spPr>
            <a:xfrm>
              <a:off x="-9313312" y="573212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7" name="Ellipse 706">
              <a:extLst>
                <a:ext uri="{FF2B5EF4-FFF2-40B4-BE49-F238E27FC236}">
                  <a16:creationId xmlns:a16="http://schemas.microsoft.com/office/drawing/2014/main" id="{D0211F14-7607-6178-1466-564CC79821F5}"/>
                </a:ext>
              </a:extLst>
            </p:cNvPr>
            <p:cNvSpPr/>
            <p:nvPr/>
          </p:nvSpPr>
          <p:spPr>
            <a:xfrm>
              <a:off x="-7177371" y="700415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8" name="Ellipse 707">
              <a:extLst>
                <a:ext uri="{FF2B5EF4-FFF2-40B4-BE49-F238E27FC236}">
                  <a16:creationId xmlns:a16="http://schemas.microsoft.com/office/drawing/2014/main" id="{16C52A09-4C8F-D4CA-A54B-0E748E316348}"/>
                </a:ext>
              </a:extLst>
            </p:cNvPr>
            <p:cNvSpPr/>
            <p:nvPr/>
          </p:nvSpPr>
          <p:spPr>
            <a:xfrm>
              <a:off x="-8282238" y="2102638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9" name="Ellipse 708">
              <a:extLst>
                <a:ext uri="{FF2B5EF4-FFF2-40B4-BE49-F238E27FC236}">
                  <a16:creationId xmlns:a16="http://schemas.microsoft.com/office/drawing/2014/main" id="{D0EDFD76-0B0A-F9C7-8054-BAA41EF811EC}"/>
                </a:ext>
              </a:extLst>
            </p:cNvPr>
            <p:cNvSpPr/>
            <p:nvPr/>
          </p:nvSpPr>
          <p:spPr>
            <a:xfrm>
              <a:off x="-8870963" y="573292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0" name="Ellipse 709">
              <a:extLst>
                <a:ext uri="{FF2B5EF4-FFF2-40B4-BE49-F238E27FC236}">
                  <a16:creationId xmlns:a16="http://schemas.microsoft.com/office/drawing/2014/main" id="{8309C360-C33B-5C69-5131-9D7B30192D45}"/>
                </a:ext>
              </a:extLst>
            </p:cNvPr>
            <p:cNvSpPr/>
            <p:nvPr/>
          </p:nvSpPr>
          <p:spPr>
            <a:xfrm>
              <a:off x="-8650553" y="-574361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1" name="Ellipse 710">
              <a:extLst>
                <a:ext uri="{FF2B5EF4-FFF2-40B4-BE49-F238E27FC236}">
                  <a16:creationId xmlns:a16="http://schemas.microsoft.com/office/drawing/2014/main" id="{12718259-BC8F-C180-4F97-21BB990A06C5}"/>
                </a:ext>
              </a:extLst>
            </p:cNvPr>
            <p:cNvSpPr/>
            <p:nvPr/>
          </p:nvSpPr>
          <p:spPr>
            <a:xfrm>
              <a:off x="-8870963" y="63107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2" name="Ellipse 711">
              <a:extLst>
                <a:ext uri="{FF2B5EF4-FFF2-40B4-BE49-F238E27FC236}">
                  <a16:creationId xmlns:a16="http://schemas.microsoft.com/office/drawing/2014/main" id="{AB0542C4-EE5D-1643-7661-1317E328B042}"/>
                </a:ext>
              </a:extLst>
            </p:cNvPr>
            <p:cNvSpPr/>
            <p:nvPr/>
          </p:nvSpPr>
          <p:spPr>
            <a:xfrm>
              <a:off x="-6588566" y="1210681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3" name="Ellipse 712">
              <a:extLst>
                <a:ext uri="{FF2B5EF4-FFF2-40B4-BE49-F238E27FC236}">
                  <a16:creationId xmlns:a16="http://schemas.microsoft.com/office/drawing/2014/main" id="{29ADAAD4-720B-7D24-9A2B-09EAF243B9A2}"/>
                </a:ext>
              </a:extLst>
            </p:cNvPr>
            <p:cNvSpPr/>
            <p:nvPr/>
          </p:nvSpPr>
          <p:spPr>
            <a:xfrm>
              <a:off x="-8282157" y="-1211750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4" name="Ellipse 713">
              <a:extLst>
                <a:ext uri="{FF2B5EF4-FFF2-40B4-BE49-F238E27FC236}">
                  <a16:creationId xmlns:a16="http://schemas.microsoft.com/office/drawing/2014/main" id="{43877C66-C1A5-59F6-99B5-9733D6817924}"/>
                </a:ext>
              </a:extLst>
            </p:cNvPr>
            <p:cNvSpPr/>
            <p:nvPr/>
          </p:nvSpPr>
          <p:spPr>
            <a:xfrm>
              <a:off x="-10344145" y="63107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5" name="Ellipse 714">
              <a:extLst>
                <a:ext uri="{FF2B5EF4-FFF2-40B4-BE49-F238E27FC236}">
                  <a16:creationId xmlns:a16="http://schemas.microsoft.com/office/drawing/2014/main" id="{8C50497E-0715-EBF3-66C7-23B69050ED42}"/>
                </a:ext>
              </a:extLst>
            </p:cNvPr>
            <p:cNvSpPr/>
            <p:nvPr/>
          </p:nvSpPr>
          <p:spPr>
            <a:xfrm>
              <a:off x="-8650553" y="-64176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6" name="Ellipse 715">
              <a:extLst>
                <a:ext uri="{FF2B5EF4-FFF2-40B4-BE49-F238E27FC236}">
                  <a16:creationId xmlns:a16="http://schemas.microsoft.com/office/drawing/2014/main" id="{4B801907-50A4-3617-14AA-43FD183F232E}"/>
                </a:ext>
              </a:extLst>
            </p:cNvPr>
            <p:cNvSpPr/>
            <p:nvPr/>
          </p:nvSpPr>
          <p:spPr>
            <a:xfrm>
              <a:off x="-9239359" y="1210681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7" name="Ellipse 716">
              <a:extLst>
                <a:ext uri="{FF2B5EF4-FFF2-40B4-BE49-F238E27FC236}">
                  <a16:creationId xmlns:a16="http://schemas.microsoft.com/office/drawing/2014/main" id="{F6310FAF-382B-364E-37D9-B05EFDEFFD09}"/>
                </a:ext>
              </a:extLst>
            </p:cNvPr>
            <p:cNvSpPr/>
            <p:nvPr/>
          </p:nvSpPr>
          <p:spPr>
            <a:xfrm>
              <a:off x="-7177371" y="-64176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51" name="Group 750">
            <a:extLst>
              <a:ext uri="{FF2B5EF4-FFF2-40B4-BE49-F238E27FC236}">
                <a16:creationId xmlns:a16="http://schemas.microsoft.com/office/drawing/2014/main" id="{9206F8FF-367E-90BA-4A3B-37357629895D}"/>
              </a:ext>
            </a:extLst>
          </p:cNvPr>
          <p:cNvGrpSpPr/>
          <p:nvPr/>
        </p:nvGrpSpPr>
        <p:grpSpPr>
          <a:xfrm>
            <a:off x="5748773" y="1683520"/>
            <a:ext cx="1127760" cy="1127760"/>
            <a:chOff x="5951220" y="1560428"/>
            <a:chExt cx="1127760" cy="1127760"/>
          </a:xfrm>
        </p:grpSpPr>
        <p:grpSp>
          <p:nvGrpSpPr>
            <p:cNvPr id="719" name="Graphique 385">
              <a:extLst>
                <a:ext uri="{FF2B5EF4-FFF2-40B4-BE49-F238E27FC236}">
                  <a16:creationId xmlns:a16="http://schemas.microsoft.com/office/drawing/2014/main" id="{6A795A3E-BC02-249F-D673-7F4B91083A61}"/>
                </a:ext>
              </a:extLst>
            </p:cNvPr>
            <p:cNvGrpSpPr/>
            <p:nvPr/>
          </p:nvGrpSpPr>
          <p:grpSpPr>
            <a:xfrm>
              <a:off x="5951220" y="1560428"/>
              <a:ext cx="1127760" cy="1127760"/>
              <a:chOff x="-7433916" y="4253429"/>
              <a:chExt cx="1127760" cy="1127760"/>
            </a:xfrm>
          </p:grpSpPr>
          <p:sp>
            <p:nvSpPr>
              <p:cNvPr id="721" name="Ellipse 720">
                <a:extLst>
                  <a:ext uri="{FF2B5EF4-FFF2-40B4-BE49-F238E27FC236}">
                    <a16:creationId xmlns:a16="http://schemas.microsoft.com/office/drawing/2014/main" id="{6DF51A5B-1D4D-8775-8BB5-5AD53EDCD093}"/>
                  </a:ext>
                </a:extLst>
              </p:cNvPr>
              <p:cNvSpPr/>
              <p:nvPr/>
            </p:nvSpPr>
            <p:spPr>
              <a:xfrm>
                <a:off x="-7433916" y="4253429"/>
                <a:ext cx="1127760" cy="1127760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22" name="Ellipse 721">
                <a:extLst>
                  <a:ext uri="{FF2B5EF4-FFF2-40B4-BE49-F238E27FC236}">
                    <a16:creationId xmlns:a16="http://schemas.microsoft.com/office/drawing/2014/main" id="{50012D6A-B693-41F7-2A5C-8E04F1EF8C02}"/>
                  </a:ext>
                </a:extLst>
              </p:cNvPr>
              <p:cNvSpPr/>
              <p:nvPr/>
            </p:nvSpPr>
            <p:spPr>
              <a:xfrm>
                <a:off x="-7361266" y="4326079"/>
                <a:ext cx="982460" cy="982460"/>
              </a:xfrm>
              <a:prstGeom prst="ellipse">
                <a:avLst/>
              </a:prstGeom>
              <a:solidFill>
                <a:schemeClr val="accent5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720" name="ZoneTexte 719">
              <a:extLst>
                <a:ext uri="{FF2B5EF4-FFF2-40B4-BE49-F238E27FC236}">
                  <a16:creationId xmlns:a16="http://schemas.microsoft.com/office/drawing/2014/main" id="{1901B737-1ADF-4170-7785-50B9D6A886AD}"/>
                </a:ext>
              </a:extLst>
            </p:cNvPr>
            <p:cNvSpPr txBox="1"/>
            <p:nvPr/>
          </p:nvSpPr>
          <p:spPr>
            <a:xfrm>
              <a:off x="6092549" y="1831921"/>
              <a:ext cx="845103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75</a:t>
              </a:r>
              <a:r>
                <a:rPr lang="fr-FR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%</a:t>
              </a:r>
            </a:p>
          </p:txBody>
        </p:sp>
      </p:grpSp>
      <p:grpSp>
        <p:nvGrpSpPr>
          <p:cNvPr id="750" name="Group 749">
            <a:extLst>
              <a:ext uri="{FF2B5EF4-FFF2-40B4-BE49-F238E27FC236}">
                <a16:creationId xmlns:a16="http://schemas.microsoft.com/office/drawing/2014/main" id="{55DA5107-5383-2081-C122-3423A254BFE9}"/>
              </a:ext>
            </a:extLst>
          </p:cNvPr>
          <p:cNvGrpSpPr/>
          <p:nvPr/>
        </p:nvGrpSpPr>
        <p:grpSpPr>
          <a:xfrm>
            <a:off x="4693527" y="3742581"/>
            <a:ext cx="886171" cy="886171"/>
            <a:chOff x="4895974" y="3619489"/>
            <a:chExt cx="886171" cy="886171"/>
          </a:xfrm>
        </p:grpSpPr>
        <p:grpSp>
          <p:nvGrpSpPr>
            <p:cNvPr id="724" name="Graphique 385">
              <a:extLst>
                <a:ext uri="{FF2B5EF4-FFF2-40B4-BE49-F238E27FC236}">
                  <a16:creationId xmlns:a16="http://schemas.microsoft.com/office/drawing/2014/main" id="{85B55B89-D24B-4235-EE84-6E84D5E57A65}"/>
                </a:ext>
              </a:extLst>
            </p:cNvPr>
            <p:cNvGrpSpPr/>
            <p:nvPr/>
          </p:nvGrpSpPr>
          <p:grpSpPr>
            <a:xfrm>
              <a:off x="4895974" y="3619489"/>
              <a:ext cx="886171" cy="886171"/>
              <a:chOff x="-6047335" y="4253429"/>
              <a:chExt cx="886171" cy="886171"/>
            </a:xfrm>
          </p:grpSpPr>
          <p:sp>
            <p:nvSpPr>
              <p:cNvPr id="726" name="Ellipse 725">
                <a:extLst>
                  <a:ext uri="{FF2B5EF4-FFF2-40B4-BE49-F238E27FC236}">
                    <a16:creationId xmlns:a16="http://schemas.microsoft.com/office/drawing/2014/main" id="{9412696E-EEF9-F54F-B58D-4A89600BE029}"/>
                  </a:ext>
                </a:extLst>
              </p:cNvPr>
              <p:cNvSpPr/>
              <p:nvPr/>
            </p:nvSpPr>
            <p:spPr>
              <a:xfrm>
                <a:off x="-6047335" y="4253429"/>
                <a:ext cx="886171" cy="886171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27" name="Ellipse 726">
                <a:extLst>
                  <a:ext uri="{FF2B5EF4-FFF2-40B4-BE49-F238E27FC236}">
                    <a16:creationId xmlns:a16="http://schemas.microsoft.com/office/drawing/2014/main" id="{9591B31E-300B-940D-BEE8-B9E6BD21F2F6}"/>
                  </a:ext>
                </a:extLst>
              </p:cNvPr>
              <p:cNvSpPr/>
              <p:nvPr/>
            </p:nvSpPr>
            <p:spPr>
              <a:xfrm>
                <a:off x="-5958147" y="4342618"/>
                <a:ext cx="707794" cy="707794"/>
              </a:xfrm>
              <a:prstGeom prst="ellipse">
                <a:avLst/>
              </a:prstGeom>
              <a:solidFill>
                <a:schemeClr val="accent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725" name="ZoneTexte 724">
              <a:extLst>
                <a:ext uri="{FF2B5EF4-FFF2-40B4-BE49-F238E27FC236}">
                  <a16:creationId xmlns:a16="http://schemas.microsoft.com/office/drawing/2014/main" id="{14CF87F1-61E8-40DE-0716-DE94EC0AAD57}"/>
                </a:ext>
              </a:extLst>
            </p:cNvPr>
            <p:cNvSpPr txBox="1"/>
            <p:nvPr/>
          </p:nvSpPr>
          <p:spPr>
            <a:xfrm>
              <a:off x="4995055" y="3831742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50</a:t>
              </a:r>
              <a:r>
                <a:rPr lang="fr-F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endParaRPr>
            </a:p>
          </p:txBody>
        </p:sp>
      </p:grpSp>
      <p:grpSp>
        <p:nvGrpSpPr>
          <p:cNvPr id="752" name="Group 751">
            <a:extLst>
              <a:ext uri="{FF2B5EF4-FFF2-40B4-BE49-F238E27FC236}">
                <a16:creationId xmlns:a16="http://schemas.microsoft.com/office/drawing/2014/main" id="{6B8E7D25-FAEC-66D5-AA4D-6153B1554C8F}"/>
              </a:ext>
            </a:extLst>
          </p:cNvPr>
          <p:cNvGrpSpPr/>
          <p:nvPr/>
        </p:nvGrpSpPr>
        <p:grpSpPr>
          <a:xfrm>
            <a:off x="6870214" y="2990294"/>
            <a:ext cx="642158" cy="642158"/>
            <a:chOff x="7072661" y="2867202"/>
            <a:chExt cx="642158" cy="642158"/>
          </a:xfrm>
        </p:grpSpPr>
        <p:grpSp>
          <p:nvGrpSpPr>
            <p:cNvPr id="729" name="Graphique 385">
              <a:extLst>
                <a:ext uri="{FF2B5EF4-FFF2-40B4-BE49-F238E27FC236}">
                  <a16:creationId xmlns:a16="http://schemas.microsoft.com/office/drawing/2014/main" id="{EDB09A88-EFB9-8BCF-52CA-A43F4BDFF0A6}"/>
                </a:ext>
              </a:extLst>
            </p:cNvPr>
            <p:cNvGrpSpPr/>
            <p:nvPr/>
          </p:nvGrpSpPr>
          <p:grpSpPr>
            <a:xfrm>
              <a:off x="7072661" y="2867202"/>
              <a:ext cx="642158" cy="642158"/>
              <a:chOff x="-4865283" y="4253429"/>
              <a:chExt cx="642158" cy="642158"/>
            </a:xfrm>
          </p:grpSpPr>
          <p:sp>
            <p:nvSpPr>
              <p:cNvPr id="731" name="Ellipse 730">
                <a:extLst>
                  <a:ext uri="{FF2B5EF4-FFF2-40B4-BE49-F238E27FC236}">
                    <a16:creationId xmlns:a16="http://schemas.microsoft.com/office/drawing/2014/main" id="{5F4C69DE-E836-E2B0-D22E-871B36E35E57}"/>
                  </a:ext>
                </a:extLst>
              </p:cNvPr>
              <p:cNvSpPr/>
              <p:nvPr/>
            </p:nvSpPr>
            <p:spPr>
              <a:xfrm>
                <a:off x="-4865283" y="4253429"/>
                <a:ext cx="642158" cy="642158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32" name="Ellipse 731">
                <a:extLst>
                  <a:ext uri="{FF2B5EF4-FFF2-40B4-BE49-F238E27FC236}">
                    <a16:creationId xmlns:a16="http://schemas.microsoft.com/office/drawing/2014/main" id="{F8F648F3-6D38-6AFA-7E0E-6375F3023BD4}"/>
                  </a:ext>
                </a:extLst>
              </p:cNvPr>
              <p:cNvSpPr/>
              <p:nvPr/>
            </p:nvSpPr>
            <p:spPr>
              <a:xfrm>
                <a:off x="-4776008" y="4342704"/>
                <a:ext cx="463607" cy="463607"/>
              </a:xfrm>
              <a:prstGeom prst="ellipse">
                <a:avLst/>
              </a:prstGeom>
              <a:solidFill>
                <a:schemeClr val="accent1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730" name="ZoneTexte 729">
              <a:extLst>
                <a:ext uri="{FF2B5EF4-FFF2-40B4-BE49-F238E27FC236}">
                  <a16:creationId xmlns:a16="http://schemas.microsoft.com/office/drawing/2014/main" id="{43E6CFB4-B490-4000-ADDE-87A89B1E18D4}"/>
                </a:ext>
              </a:extLst>
            </p:cNvPr>
            <p:cNvSpPr txBox="1"/>
            <p:nvPr/>
          </p:nvSpPr>
          <p:spPr>
            <a:xfrm>
              <a:off x="7127481" y="3019004"/>
              <a:ext cx="53251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Helvetica" pitchFamily="2" charset="0"/>
                </a:rPr>
                <a:t>20</a:t>
              </a:r>
              <a:r>
                <a:rPr lang="fr-FR" sz="105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sp>
        <p:nvSpPr>
          <p:cNvPr id="733" name="Forme libre 732">
            <a:extLst>
              <a:ext uri="{FF2B5EF4-FFF2-40B4-BE49-F238E27FC236}">
                <a16:creationId xmlns:a16="http://schemas.microsoft.com/office/drawing/2014/main" id="{6556ECBF-6747-0936-DCF9-BCB78E0C8243}"/>
              </a:ext>
            </a:extLst>
          </p:cNvPr>
          <p:cNvSpPr/>
          <p:nvPr/>
        </p:nvSpPr>
        <p:spPr>
          <a:xfrm>
            <a:off x="8554844" y="2113475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5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734" name="Group 46">
            <a:extLst>
              <a:ext uri="{FF2B5EF4-FFF2-40B4-BE49-F238E27FC236}">
                <a16:creationId xmlns:a16="http://schemas.microsoft.com/office/drawing/2014/main" id="{3A95C7E9-E2C2-8A0E-9301-6D957E1E6A11}"/>
              </a:ext>
            </a:extLst>
          </p:cNvPr>
          <p:cNvGrpSpPr/>
          <p:nvPr/>
        </p:nvGrpSpPr>
        <p:grpSpPr>
          <a:xfrm>
            <a:off x="9121709" y="2195422"/>
            <a:ext cx="1691640" cy="1013154"/>
            <a:chOff x="9636390" y="4480994"/>
            <a:chExt cx="1691640" cy="1013154"/>
          </a:xfrm>
        </p:grpSpPr>
        <p:sp>
          <p:nvSpPr>
            <p:cNvPr id="735" name="TextBox 36">
              <a:extLst>
                <a:ext uri="{FF2B5EF4-FFF2-40B4-BE49-F238E27FC236}">
                  <a16:creationId xmlns:a16="http://schemas.microsoft.com/office/drawing/2014/main" id="{C07F610D-74C3-62AE-A024-56403783FCE2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36" name="TextBox 37">
              <a:extLst>
                <a:ext uri="{FF2B5EF4-FFF2-40B4-BE49-F238E27FC236}">
                  <a16:creationId xmlns:a16="http://schemas.microsoft.com/office/drawing/2014/main" id="{7028CB41-9030-EB8B-CDCE-E58C67581E99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737" name="Forme libre 736">
            <a:extLst>
              <a:ext uri="{FF2B5EF4-FFF2-40B4-BE49-F238E27FC236}">
                <a16:creationId xmlns:a16="http://schemas.microsoft.com/office/drawing/2014/main" id="{CDDA08E3-CA27-7014-F838-C01A4045A739}"/>
              </a:ext>
            </a:extLst>
          </p:cNvPr>
          <p:cNvSpPr/>
          <p:nvPr/>
        </p:nvSpPr>
        <p:spPr>
          <a:xfrm>
            <a:off x="8554844" y="3696948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1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738" name="Group 46">
            <a:extLst>
              <a:ext uri="{FF2B5EF4-FFF2-40B4-BE49-F238E27FC236}">
                <a16:creationId xmlns:a16="http://schemas.microsoft.com/office/drawing/2014/main" id="{25C15A81-8F75-705A-7A2B-441E86EF291B}"/>
              </a:ext>
            </a:extLst>
          </p:cNvPr>
          <p:cNvGrpSpPr/>
          <p:nvPr/>
        </p:nvGrpSpPr>
        <p:grpSpPr>
          <a:xfrm>
            <a:off x="9121709" y="3778895"/>
            <a:ext cx="1691640" cy="1013154"/>
            <a:chOff x="9636390" y="4480994"/>
            <a:chExt cx="1691640" cy="1013154"/>
          </a:xfrm>
        </p:grpSpPr>
        <p:sp>
          <p:nvSpPr>
            <p:cNvPr id="739" name="TextBox 36">
              <a:extLst>
                <a:ext uri="{FF2B5EF4-FFF2-40B4-BE49-F238E27FC236}">
                  <a16:creationId xmlns:a16="http://schemas.microsoft.com/office/drawing/2014/main" id="{DB5178C0-47C2-B3B0-C666-7BA1379413FA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40" name="TextBox 37">
              <a:extLst>
                <a:ext uri="{FF2B5EF4-FFF2-40B4-BE49-F238E27FC236}">
                  <a16:creationId xmlns:a16="http://schemas.microsoft.com/office/drawing/2014/main" id="{EA5898D9-9C91-8B19-212D-1979AEF1AA8F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741" name="Forme libre 740">
            <a:extLst>
              <a:ext uri="{FF2B5EF4-FFF2-40B4-BE49-F238E27FC236}">
                <a16:creationId xmlns:a16="http://schemas.microsoft.com/office/drawing/2014/main" id="{DD53BFBD-8EC1-E391-49EC-F3C6CA261A8A}"/>
              </a:ext>
            </a:extLst>
          </p:cNvPr>
          <p:cNvSpPr/>
          <p:nvPr/>
        </p:nvSpPr>
        <p:spPr>
          <a:xfrm>
            <a:off x="838200" y="3696948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2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742" name="Group 46">
            <a:extLst>
              <a:ext uri="{FF2B5EF4-FFF2-40B4-BE49-F238E27FC236}">
                <a16:creationId xmlns:a16="http://schemas.microsoft.com/office/drawing/2014/main" id="{1261513F-BA10-B67B-D220-A7A65ECC3A5A}"/>
              </a:ext>
            </a:extLst>
          </p:cNvPr>
          <p:cNvGrpSpPr/>
          <p:nvPr/>
        </p:nvGrpSpPr>
        <p:grpSpPr>
          <a:xfrm>
            <a:off x="1405065" y="3778895"/>
            <a:ext cx="1691640" cy="1013154"/>
            <a:chOff x="9636390" y="4480994"/>
            <a:chExt cx="1691640" cy="1013154"/>
          </a:xfrm>
        </p:grpSpPr>
        <p:sp>
          <p:nvSpPr>
            <p:cNvPr id="743" name="TextBox 36">
              <a:extLst>
                <a:ext uri="{FF2B5EF4-FFF2-40B4-BE49-F238E27FC236}">
                  <a16:creationId xmlns:a16="http://schemas.microsoft.com/office/drawing/2014/main" id="{B41431E7-B0BF-F203-C91D-140139EF537B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44" name="TextBox 37">
              <a:extLst>
                <a:ext uri="{FF2B5EF4-FFF2-40B4-BE49-F238E27FC236}">
                  <a16:creationId xmlns:a16="http://schemas.microsoft.com/office/drawing/2014/main" id="{104121FB-EC5C-A460-115D-EFFCFD250D58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756" name="Group 755">
            <a:extLst>
              <a:ext uri="{FF2B5EF4-FFF2-40B4-BE49-F238E27FC236}">
                <a16:creationId xmlns:a16="http://schemas.microsoft.com/office/drawing/2014/main" id="{8FD94959-640C-090E-95BB-0D440667D6DB}"/>
              </a:ext>
            </a:extLst>
          </p:cNvPr>
          <p:cNvGrpSpPr/>
          <p:nvPr/>
        </p:nvGrpSpPr>
        <p:grpSpPr>
          <a:xfrm>
            <a:off x="2954361" y="1468790"/>
            <a:ext cx="1770957" cy="2228158"/>
            <a:chOff x="3550366" y="1589380"/>
            <a:chExt cx="1770957" cy="2228158"/>
          </a:xfrm>
        </p:grpSpPr>
        <p:sp>
          <p:nvSpPr>
            <p:cNvPr id="757" name="Arc 756">
              <a:extLst>
                <a:ext uri="{FF2B5EF4-FFF2-40B4-BE49-F238E27FC236}">
                  <a16:creationId xmlns:a16="http://schemas.microsoft.com/office/drawing/2014/main" id="{8B3DE00F-3396-6BF5-2CA4-8352C1702947}"/>
                </a:ext>
              </a:extLst>
            </p:cNvPr>
            <p:cNvSpPr/>
            <p:nvPr/>
          </p:nvSpPr>
          <p:spPr>
            <a:xfrm>
              <a:off x="3550366" y="2046581"/>
              <a:ext cx="1770957" cy="1770957"/>
            </a:xfrm>
            <a:prstGeom prst="arc">
              <a:avLst/>
            </a:prstGeom>
            <a:noFill/>
            <a:ln w="25400">
              <a:solidFill>
                <a:schemeClr val="accent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758" name="Graphique 546" descr="Airplane avec un remplissage uni">
              <a:extLst>
                <a:ext uri="{FF2B5EF4-FFF2-40B4-BE49-F238E27FC236}">
                  <a16:creationId xmlns:a16="http://schemas.microsoft.com/office/drawing/2014/main" id="{4B444234-4131-D745-CD65-FD1E0E5A01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11640">
              <a:off x="3585058" y="1589380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06805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D5BBD5-A693-4895-B650-B90538502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73DA9-0E7E-3E54-D247-A1325034C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Algeria Dotted Map Infographic – Slide Template</a:t>
            </a: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0BA033B6-2AF3-F114-6569-FD4F1F9A695B}"/>
              </a:ext>
            </a:extLst>
          </p:cNvPr>
          <p:cNvGrpSpPr/>
          <p:nvPr/>
        </p:nvGrpSpPr>
        <p:grpSpPr>
          <a:xfrm>
            <a:off x="3537203" y="1156930"/>
            <a:ext cx="4712700" cy="4790324"/>
            <a:chOff x="-11080777" y="-2359404"/>
            <a:chExt cx="4712700" cy="4790324"/>
          </a:xfrm>
          <a:solidFill>
            <a:schemeClr val="bg2"/>
          </a:solidFill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298CD4CD-DB33-D4DE-E6ED-E55CD8D048D8}"/>
                </a:ext>
              </a:extLst>
            </p:cNvPr>
            <p:cNvSpPr/>
            <p:nvPr/>
          </p:nvSpPr>
          <p:spPr>
            <a:xfrm>
              <a:off x="-9018869" y="-44723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0A4D8222-D386-3CFF-5B71-79C10312FA9C}"/>
                </a:ext>
              </a:extLst>
            </p:cNvPr>
            <p:cNvSpPr/>
            <p:nvPr/>
          </p:nvSpPr>
          <p:spPr>
            <a:xfrm>
              <a:off x="-8503614" y="44520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B1BA809C-27BE-C76D-55AB-8C4803DE6EBE}"/>
                </a:ext>
              </a:extLst>
            </p:cNvPr>
            <p:cNvSpPr/>
            <p:nvPr/>
          </p:nvSpPr>
          <p:spPr>
            <a:xfrm>
              <a:off x="-8429822" y="-95702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0F0EEA24-6EBE-DEE5-BAA2-62CF3E12152F}"/>
                </a:ext>
              </a:extLst>
            </p:cNvPr>
            <p:cNvSpPr/>
            <p:nvPr/>
          </p:nvSpPr>
          <p:spPr>
            <a:xfrm>
              <a:off x="-8356352" y="-82973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B41508BF-2372-6053-BA2E-397ED48C36A3}"/>
                </a:ext>
              </a:extLst>
            </p:cNvPr>
            <p:cNvSpPr/>
            <p:nvPr/>
          </p:nvSpPr>
          <p:spPr>
            <a:xfrm>
              <a:off x="-10197286" y="-44715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F32B8E70-4F24-8525-1B99-59D2E6CE4E5A}"/>
                </a:ext>
              </a:extLst>
            </p:cNvPr>
            <p:cNvSpPr/>
            <p:nvPr/>
          </p:nvSpPr>
          <p:spPr>
            <a:xfrm>
              <a:off x="-9166373" y="-44715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67D89F4F-223D-111E-CFE2-186567159A24}"/>
                </a:ext>
              </a:extLst>
            </p:cNvPr>
            <p:cNvSpPr/>
            <p:nvPr/>
          </p:nvSpPr>
          <p:spPr>
            <a:xfrm>
              <a:off x="-10197206" y="-19218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4288A447-0913-1AF1-26F4-B249F29C8802}"/>
                </a:ext>
              </a:extLst>
            </p:cNvPr>
            <p:cNvSpPr/>
            <p:nvPr/>
          </p:nvSpPr>
          <p:spPr>
            <a:xfrm>
              <a:off x="-10049944" y="-19226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574A7635-66E5-3BE0-B9B8-B84D02D7FB79}"/>
                </a:ext>
              </a:extLst>
            </p:cNvPr>
            <p:cNvSpPr/>
            <p:nvPr/>
          </p:nvSpPr>
          <p:spPr>
            <a:xfrm>
              <a:off x="-9166292" y="-19226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8FD95D0D-400D-5BB3-7074-7F8E373BAF7D}"/>
                </a:ext>
              </a:extLst>
            </p:cNvPr>
            <p:cNvSpPr/>
            <p:nvPr/>
          </p:nvSpPr>
          <p:spPr>
            <a:xfrm>
              <a:off x="-8356191" y="19023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B1971642-B2CA-5C28-6A0A-669FC7804F04}"/>
                </a:ext>
              </a:extLst>
            </p:cNvPr>
            <p:cNvSpPr/>
            <p:nvPr/>
          </p:nvSpPr>
          <p:spPr>
            <a:xfrm>
              <a:off x="-7767144" y="19023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49B1C98A-1E4B-BE43-2812-766C75322926}"/>
                </a:ext>
              </a:extLst>
            </p:cNvPr>
            <p:cNvSpPr/>
            <p:nvPr/>
          </p:nvSpPr>
          <p:spPr>
            <a:xfrm>
              <a:off x="-7472539" y="19015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8D8C262-9AE1-F261-156F-443A04CB191C}"/>
                </a:ext>
              </a:extLst>
            </p:cNvPr>
            <p:cNvSpPr/>
            <p:nvPr/>
          </p:nvSpPr>
          <p:spPr>
            <a:xfrm>
              <a:off x="-7325278" y="19015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57CE0DF8-D82E-F776-4307-73BED189B5E9}"/>
                </a:ext>
              </a:extLst>
            </p:cNvPr>
            <p:cNvSpPr/>
            <p:nvPr/>
          </p:nvSpPr>
          <p:spPr>
            <a:xfrm>
              <a:off x="-7767144" y="-184938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4FF4A39-01C0-DE34-344D-4D5CEB62C26E}"/>
                </a:ext>
              </a:extLst>
            </p:cNvPr>
            <p:cNvSpPr/>
            <p:nvPr/>
          </p:nvSpPr>
          <p:spPr>
            <a:xfrm>
              <a:off x="-8356110" y="44512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2D073B3B-3F72-7168-6296-F874AAF60829}"/>
                </a:ext>
              </a:extLst>
            </p:cNvPr>
            <p:cNvSpPr/>
            <p:nvPr/>
          </p:nvSpPr>
          <p:spPr>
            <a:xfrm>
              <a:off x="-7325197" y="44512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28E66114-31C1-8933-A0AD-51203F63239C}"/>
                </a:ext>
              </a:extLst>
            </p:cNvPr>
            <p:cNvSpPr/>
            <p:nvPr/>
          </p:nvSpPr>
          <p:spPr>
            <a:xfrm>
              <a:off x="-9166131" y="82770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AA3D8534-D19F-1001-CB74-E394D3EEBED8}"/>
                </a:ext>
              </a:extLst>
            </p:cNvPr>
            <p:cNvSpPr/>
            <p:nvPr/>
          </p:nvSpPr>
          <p:spPr>
            <a:xfrm>
              <a:off x="-7767144" y="-210459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CD0607FA-A797-016C-8834-5D91B339AF29}"/>
                </a:ext>
              </a:extLst>
            </p:cNvPr>
            <p:cNvSpPr/>
            <p:nvPr/>
          </p:nvSpPr>
          <p:spPr>
            <a:xfrm>
              <a:off x="-7987875" y="159261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F3A68063-2C3F-8742-D3F6-8C7EC8EAE8B7}"/>
                </a:ext>
              </a:extLst>
            </p:cNvPr>
            <p:cNvSpPr/>
            <p:nvPr/>
          </p:nvSpPr>
          <p:spPr>
            <a:xfrm>
              <a:off x="-9018950" y="159261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BB112BFA-D336-9478-78BA-79CD5958710E}"/>
                </a:ext>
              </a:extLst>
            </p:cNvPr>
            <p:cNvSpPr/>
            <p:nvPr/>
          </p:nvSpPr>
          <p:spPr>
            <a:xfrm>
              <a:off x="-7398828" y="-223179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42353821-9570-78FE-418A-7A3C0FE20DBF}"/>
                </a:ext>
              </a:extLst>
            </p:cNvPr>
            <p:cNvSpPr/>
            <p:nvPr/>
          </p:nvSpPr>
          <p:spPr>
            <a:xfrm>
              <a:off x="-6736069" y="146516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767C4C87-C5A0-FF61-C156-7BD75454EEB1}"/>
                </a:ext>
              </a:extLst>
            </p:cNvPr>
            <p:cNvSpPr/>
            <p:nvPr/>
          </p:nvSpPr>
          <p:spPr>
            <a:xfrm>
              <a:off x="-7030593" y="146516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CF10CA9D-48E1-B0B3-A1C8-1794555AB4BD}"/>
                </a:ext>
              </a:extLst>
            </p:cNvPr>
            <p:cNvSpPr/>
            <p:nvPr/>
          </p:nvSpPr>
          <p:spPr>
            <a:xfrm>
              <a:off x="-9092661" y="-210451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BC0C1993-6A0D-2337-A21C-45D1350989F2}"/>
                </a:ext>
              </a:extLst>
            </p:cNvPr>
            <p:cNvSpPr/>
            <p:nvPr/>
          </p:nvSpPr>
          <p:spPr>
            <a:xfrm>
              <a:off x="-7767144" y="146516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D12B8773-A53A-9ED7-5CE3-9F87D01E023F}"/>
                </a:ext>
              </a:extLst>
            </p:cNvPr>
            <p:cNvSpPr/>
            <p:nvPr/>
          </p:nvSpPr>
          <p:spPr>
            <a:xfrm>
              <a:off x="-8798057" y="-210443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CF3C54D3-A6E8-F70D-55AF-0CB8C437A0A8}"/>
                </a:ext>
              </a:extLst>
            </p:cNvPr>
            <p:cNvSpPr/>
            <p:nvPr/>
          </p:nvSpPr>
          <p:spPr>
            <a:xfrm>
              <a:off x="-8061587" y="146516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646FA471-0290-ECE8-A198-2FF363CDA25F}"/>
                </a:ext>
              </a:extLst>
            </p:cNvPr>
            <p:cNvSpPr/>
            <p:nvPr/>
          </p:nvSpPr>
          <p:spPr>
            <a:xfrm>
              <a:off x="-9092661" y="146516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323C0782-4F00-3C38-E804-C58B465049C7}"/>
                </a:ext>
              </a:extLst>
            </p:cNvPr>
            <p:cNvSpPr/>
            <p:nvPr/>
          </p:nvSpPr>
          <p:spPr>
            <a:xfrm>
              <a:off x="-9387104" y="146500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Forme libre 32">
              <a:extLst>
                <a:ext uri="{FF2B5EF4-FFF2-40B4-BE49-F238E27FC236}">
                  <a16:creationId xmlns:a16="http://schemas.microsoft.com/office/drawing/2014/main" id="{30EC2967-5603-FEC9-76C2-EF916D560EC2}"/>
                </a:ext>
              </a:extLst>
            </p:cNvPr>
            <p:cNvSpPr/>
            <p:nvPr/>
          </p:nvSpPr>
          <p:spPr>
            <a:xfrm>
              <a:off x="-6736865" y="1209975"/>
              <a:ext cx="75276" cy="74352"/>
            </a:xfrm>
            <a:custGeom>
              <a:avLst/>
              <a:gdLst>
                <a:gd name="csX0" fmla="*/ 10545 w 75276"/>
                <a:gd name="csY0" fmla="*/ 62576 h 74352"/>
                <a:gd name="csX1" fmla="*/ 62263 w 75276"/>
                <a:gd name="csY1" fmla="*/ 9326 h 74352"/>
                <a:gd name="csX2" fmla="*/ 10545 w 75276"/>
                <a:gd name="csY2" fmla="*/ 62576 h 743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5276" h="74352">
                  <a:moveTo>
                    <a:pt x="10545" y="62576"/>
                  </a:moveTo>
                  <a:cubicBezTo>
                    <a:pt x="-20872" y="30272"/>
                    <a:pt x="24320" y="-21206"/>
                    <a:pt x="62263" y="9326"/>
                  </a:cubicBezTo>
                  <a:cubicBezTo>
                    <a:pt x="100206" y="39858"/>
                    <a:pt x="46635" y="99714"/>
                    <a:pt x="10545" y="62576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53185777-6122-90E0-076E-14251026B42A}"/>
                </a:ext>
              </a:extLst>
            </p:cNvPr>
            <p:cNvSpPr/>
            <p:nvPr/>
          </p:nvSpPr>
          <p:spPr>
            <a:xfrm>
              <a:off x="-8061587" y="-210451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20711326-FC1D-122B-4710-20C84A943620}"/>
                </a:ext>
              </a:extLst>
            </p:cNvPr>
            <p:cNvSpPr/>
            <p:nvPr/>
          </p:nvSpPr>
          <p:spPr>
            <a:xfrm>
              <a:off x="-6662438" y="108259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627EF2B8-C794-8B24-2E3F-6892F6CF469B}"/>
                </a:ext>
              </a:extLst>
            </p:cNvPr>
            <p:cNvSpPr/>
            <p:nvPr/>
          </p:nvSpPr>
          <p:spPr>
            <a:xfrm>
              <a:off x="-7840774" y="-223195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4B9ED7C1-9A79-2519-A239-FCB395798CAA}"/>
                </a:ext>
              </a:extLst>
            </p:cNvPr>
            <p:cNvSpPr/>
            <p:nvPr/>
          </p:nvSpPr>
          <p:spPr>
            <a:xfrm>
              <a:off x="-7398828" y="108259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EB66061F-CA1D-2AEF-730F-823AD7578AD8}"/>
                </a:ext>
              </a:extLst>
            </p:cNvPr>
            <p:cNvSpPr/>
            <p:nvPr/>
          </p:nvSpPr>
          <p:spPr>
            <a:xfrm>
              <a:off x="-7840694" y="108275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90524F23-F4A4-91FB-4F36-918B2AC0F893}"/>
                </a:ext>
              </a:extLst>
            </p:cNvPr>
            <p:cNvSpPr/>
            <p:nvPr/>
          </p:nvSpPr>
          <p:spPr>
            <a:xfrm>
              <a:off x="-7988036" y="108275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B76609D4-57F6-3227-9394-923ACE59E18A}"/>
                </a:ext>
              </a:extLst>
            </p:cNvPr>
            <p:cNvSpPr/>
            <p:nvPr/>
          </p:nvSpPr>
          <p:spPr>
            <a:xfrm>
              <a:off x="-9166292" y="108259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Forme libre 40">
              <a:extLst>
                <a:ext uri="{FF2B5EF4-FFF2-40B4-BE49-F238E27FC236}">
                  <a16:creationId xmlns:a16="http://schemas.microsoft.com/office/drawing/2014/main" id="{0F1DC4AA-70FB-28B5-7127-157FD3A76E81}"/>
                </a:ext>
              </a:extLst>
            </p:cNvPr>
            <p:cNvSpPr/>
            <p:nvPr/>
          </p:nvSpPr>
          <p:spPr>
            <a:xfrm>
              <a:off x="-7178085" y="954336"/>
              <a:ext cx="74355" cy="74965"/>
            </a:xfrm>
            <a:custGeom>
              <a:avLst/>
              <a:gdLst>
                <a:gd name="csX0" fmla="*/ 62583 w 74355"/>
                <a:gd name="csY0" fmla="*/ 64452 h 74965"/>
                <a:gd name="csX1" fmla="*/ 9335 w 74355"/>
                <a:gd name="csY1" fmla="*/ 12813 h 74965"/>
                <a:gd name="csX2" fmla="*/ 62583 w 74355"/>
                <a:gd name="csY2" fmla="*/ 64452 h 749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4355" h="74965">
                  <a:moveTo>
                    <a:pt x="62583" y="64452"/>
                  </a:moveTo>
                  <a:cubicBezTo>
                    <a:pt x="30199" y="95790"/>
                    <a:pt x="-21197" y="50676"/>
                    <a:pt x="9335" y="12813"/>
                  </a:cubicBezTo>
                  <a:cubicBezTo>
                    <a:pt x="39545" y="-24648"/>
                    <a:pt x="99803" y="28441"/>
                    <a:pt x="62583" y="64452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3CC3E05E-D8DE-31D4-DA04-EA954BE67516}"/>
                </a:ext>
              </a:extLst>
            </p:cNvPr>
            <p:cNvSpPr/>
            <p:nvPr/>
          </p:nvSpPr>
          <p:spPr>
            <a:xfrm>
              <a:off x="-7325116" y="95522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20DC8747-ADB4-A8D0-C398-76F15E88753F}"/>
                </a:ext>
              </a:extLst>
            </p:cNvPr>
            <p:cNvSpPr/>
            <p:nvPr/>
          </p:nvSpPr>
          <p:spPr>
            <a:xfrm>
              <a:off x="-7472700" y="95522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D580371D-061D-BADE-1447-C2F6DEA76F5A}"/>
                </a:ext>
              </a:extLst>
            </p:cNvPr>
            <p:cNvSpPr/>
            <p:nvPr/>
          </p:nvSpPr>
          <p:spPr>
            <a:xfrm>
              <a:off x="-8503372" y="95514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E7292727-92D9-E6FE-EAF2-9D7A2E8D43B5}"/>
                </a:ext>
              </a:extLst>
            </p:cNvPr>
            <p:cNvSpPr/>
            <p:nvPr/>
          </p:nvSpPr>
          <p:spPr>
            <a:xfrm>
              <a:off x="-9092581" y="95522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47C89F69-9FE9-0729-F92E-3AAA5DEE4582}"/>
                </a:ext>
              </a:extLst>
            </p:cNvPr>
            <p:cNvSpPr/>
            <p:nvPr/>
          </p:nvSpPr>
          <p:spPr>
            <a:xfrm>
              <a:off x="-9239762" y="95514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C8DFE68C-150F-2C7E-F412-CD1F95ACC0DC}"/>
                </a:ext>
              </a:extLst>
            </p:cNvPr>
            <p:cNvSpPr/>
            <p:nvPr/>
          </p:nvSpPr>
          <p:spPr>
            <a:xfrm>
              <a:off x="-9534366" y="95514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01A2C489-BBA1-DD6A-DC3C-8383B5EC02C5}"/>
                </a:ext>
              </a:extLst>
            </p:cNvPr>
            <p:cNvSpPr/>
            <p:nvPr/>
          </p:nvSpPr>
          <p:spPr>
            <a:xfrm>
              <a:off x="-9681547" y="95514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0B667D52-9C6F-42E5-70D5-80F107C0F566}"/>
                </a:ext>
              </a:extLst>
            </p:cNvPr>
            <p:cNvSpPr/>
            <p:nvPr/>
          </p:nvSpPr>
          <p:spPr>
            <a:xfrm>
              <a:off x="-10123494" y="95514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F7AC1A14-0BCF-AD0D-B853-C143B5CBC201}"/>
                </a:ext>
              </a:extLst>
            </p:cNvPr>
            <p:cNvSpPr/>
            <p:nvPr/>
          </p:nvSpPr>
          <p:spPr>
            <a:xfrm>
              <a:off x="-8135298" y="82778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BC6463D6-E43C-B445-CE4B-9545666849BF}"/>
                </a:ext>
              </a:extLst>
            </p:cNvPr>
            <p:cNvSpPr/>
            <p:nvPr/>
          </p:nvSpPr>
          <p:spPr>
            <a:xfrm>
              <a:off x="-7987875" y="-223195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690CF342-70A7-3C3B-E2CB-E26BA9CCD9E4}"/>
                </a:ext>
              </a:extLst>
            </p:cNvPr>
            <p:cNvSpPr/>
            <p:nvPr/>
          </p:nvSpPr>
          <p:spPr>
            <a:xfrm>
              <a:off x="-9460735" y="82761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372DEE4D-C276-23B6-7030-D37CEF30521A}"/>
                </a:ext>
              </a:extLst>
            </p:cNvPr>
            <p:cNvSpPr/>
            <p:nvPr/>
          </p:nvSpPr>
          <p:spPr>
            <a:xfrm>
              <a:off x="-9755178" y="82761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FDF436CF-28FF-B924-BA09-1D3C5D66CA0A}"/>
                </a:ext>
              </a:extLst>
            </p:cNvPr>
            <p:cNvSpPr/>
            <p:nvPr/>
          </p:nvSpPr>
          <p:spPr>
            <a:xfrm>
              <a:off x="-10049863" y="82770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E8A50F30-6B99-A385-02D9-E2F466747097}"/>
                </a:ext>
              </a:extLst>
            </p:cNvPr>
            <p:cNvSpPr/>
            <p:nvPr/>
          </p:nvSpPr>
          <p:spPr>
            <a:xfrm>
              <a:off x="-8724426" y="57264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6866BCE4-E27E-8320-05D9-D93A456463BF}"/>
                </a:ext>
              </a:extLst>
            </p:cNvPr>
            <p:cNvSpPr/>
            <p:nvPr/>
          </p:nvSpPr>
          <p:spPr>
            <a:xfrm>
              <a:off x="-9755339" y="57264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432C2F09-16F9-87E1-A929-DBA8784EA8A5}"/>
                </a:ext>
              </a:extLst>
            </p:cNvPr>
            <p:cNvSpPr/>
            <p:nvPr/>
          </p:nvSpPr>
          <p:spPr>
            <a:xfrm>
              <a:off x="-7840774" y="159261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5607B395-4340-1157-6E08-C13CD42CB013}"/>
                </a:ext>
              </a:extLst>
            </p:cNvPr>
            <p:cNvSpPr/>
            <p:nvPr/>
          </p:nvSpPr>
          <p:spPr>
            <a:xfrm>
              <a:off x="-9387104" y="-184938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D2CEEE27-C746-BF1C-B9E1-CC6280619DB7}"/>
                </a:ext>
              </a:extLst>
            </p:cNvPr>
            <p:cNvSpPr/>
            <p:nvPr/>
          </p:nvSpPr>
          <p:spPr>
            <a:xfrm>
              <a:off x="-7472539" y="44520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4E18528E-DFCB-88E9-61E6-621D515C8C3D}"/>
                </a:ext>
              </a:extLst>
            </p:cNvPr>
            <p:cNvSpPr/>
            <p:nvPr/>
          </p:nvSpPr>
          <p:spPr>
            <a:xfrm>
              <a:off x="-9092661" y="-184929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D67725FE-2B9C-7DCD-84AE-B0CC9347111C}"/>
                </a:ext>
              </a:extLst>
            </p:cNvPr>
            <p:cNvSpPr/>
            <p:nvPr/>
          </p:nvSpPr>
          <p:spPr>
            <a:xfrm>
              <a:off x="-8208929" y="172006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2AD70103-F438-7559-228E-2C41B2890366}"/>
                </a:ext>
              </a:extLst>
            </p:cNvPr>
            <p:cNvSpPr/>
            <p:nvPr/>
          </p:nvSpPr>
          <p:spPr>
            <a:xfrm>
              <a:off x="-8798057" y="-184938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0683EEB7-97CA-1CA1-9374-FD1DF5579D83}"/>
                </a:ext>
              </a:extLst>
            </p:cNvPr>
            <p:cNvSpPr/>
            <p:nvPr/>
          </p:nvSpPr>
          <p:spPr>
            <a:xfrm>
              <a:off x="-7619801" y="172006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25E848D1-36D9-67BF-2FF5-C08BF3118A65}"/>
                </a:ext>
              </a:extLst>
            </p:cNvPr>
            <p:cNvSpPr/>
            <p:nvPr/>
          </p:nvSpPr>
          <p:spPr>
            <a:xfrm>
              <a:off x="-9387024" y="44520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4D862916-3FFF-C798-B423-E1D3A899E2CA}"/>
                </a:ext>
              </a:extLst>
            </p:cNvPr>
            <p:cNvSpPr/>
            <p:nvPr/>
          </p:nvSpPr>
          <p:spPr>
            <a:xfrm>
              <a:off x="-9534286" y="44520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45EB047A-B49E-F0DF-A9D6-80BDB2497EF8}"/>
                </a:ext>
              </a:extLst>
            </p:cNvPr>
            <p:cNvSpPr/>
            <p:nvPr/>
          </p:nvSpPr>
          <p:spPr>
            <a:xfrm>
              <a:off x="-9828890" y="44520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B80365BC-96D2-FAC0-0200-458910F22EA4}"/>
                </a:ext>
              </a:extLst>
            </p:cNvPr>
            <p:cNvSpPr/>
            <p:nvPr/>
          </p:nvSpPr>
          <p:spPr>
            <a:xfrm>
              <a:off x="-8061587" y="-184929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F41E1EC3-21E6-EBA2-0180-83BB4D14FDB1}"/>
                </a:ext>
              </a:extLst>
            </p:cNvPr>
            <p:cNvSpPr/>
            <p:nvPr/>
          </p:nvSpPr>
          <p:spPr>
            <a:xfrm>
              <a:off x="-10123494" y="44504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FF7E9906-2C10-71B7-7477-70D4F98467D7}"/>
                </a:ext>
              </a:extLst>
            </p:cNvPr>
            <p:cNvSpPr/>
            <p:nvPr/>
          </p:nvSpPr>
          <p:spPr>
            <a:xfrm>
              <a:off x="-7177855" y="172006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7C5B33B0-8B46-5B8A-BC36-DBA49C812246}"/>
                </a:ext>
              </a:extLst>
            </p:cNvPr>
            <p:cNvSpPr/>
            <p:nvPr/>
          </p:nvSpPr>
          <p:spPr>
            <a:xfrm>
              <a:off x="-10712541" y="44528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1DA5D796-5B78-1E06-D67C-D5F3981CA0E2}"/>
                </a:ext>
              </a:extLst>
            </p:cNvPr>
            <p:cNvSpPr/>
            <p:nvPr/>
          </p:nvSpPr>
          <p:spPr>
            <a:xfrm>
              <a:off x="-7104304" y="31775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720BF09C-0B23-7914-C628-D017A112E821}"/>
                </a:ext>
              </a:extLst>
            </p:cNvPr>
            <p:cNvSpPr/>
            <p:nvPr/>
          </p:nvSpPr>
          <p:spPr>
            <a:xfrm>
              <a:off x="-7693352" y="31783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D07F8ECC-45FD-FF02-AA48-F5D21CF2517B}"/>
                </a:ext>
              </a:extLst>
            </p:cNvPr>
            <p:cNvSpPr/>
            <p:nvPr/>
          </p:nvSpPr>
          <p:spPr>
            <a:xfrm>
              <a:off x="-7840774" y="31759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C5398917-F960-D7CE-BB16-15437932C8E2}"/>
                </a:ext>
              </a:extLst>
            </p:cNvPr>
            <p:cNvSpPr/>
            <p:nvPr/>
          </p:nvSpPr>
          <p:spPr>
            <a:xfrm>
              <a:off x="-9313393" y="-172201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BDF79F33-2535-AEF0-D9FE-66DD838DBB57}"/>
                </a:ext>
              </a:extLst>
            </p:cNvPr>
            <p:cNvSpPr/>
            <p:nvPr/>
          </p:nvSpPr>
          <p:spPr>
            <a:xfrm>
              <a:off x="-7987875" y="31759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A566D4DE-4BEE-A9A3-F54A-C4068A81C988}"/>
                </a:ext>
              </a:extLst>
            </p:cNvPr>
            <p:cNvSpPr/>
            <p:nvPr/>
          </p:nvSpPr>
          <p:spPr>
            <a:xfrm>
              <a:off x="-8135379" y="31775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CB69D1B9-C1A7-90CA-C808-A93AC0150DA9}"/>
                </a:ext>
              </a:extLst>
            </p:cNvPr>
            <p:cNvSpPr/>
            <p:nvPr/>
          </p:nvSpPr>
          <p:spPr>
            <a:xfrm>
              <a:off x="-8724346" y="31783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E480D22F-807C-7A99-A677-2E4D1ED68DA3}"/>
                </a:ext>
              </a:extLst>
            </p:cNvPr>
            <p:cNvSpPr/>
            <p:nvPr/>
          </p:nvSpPr>
          <p:spPr>
            <a:xfrm>
              <a:off x="-10049621" y="31767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5A187806-570D-50E4-EA9C-7B5B78EFF374}"/>
                </a:ext>
              </a:extLst>
            </p:cNvPr>
            <p:cNvSpPr/>
            <p:nvPr/>
          </p:nvSpPr>
          <p:spPr>
            <a:xfrm>
              <a:off x="-10197206" y="31767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C7867D56-B23A-47D3-C4DD-1A78C1B9F1F6}"/>
                </a:ext>
              </a:extLst>
            </p:cNvPr>
            <p:cNvSpPr/>
            <p:nvPr/>
          </p:nvSpPr>
          <p:spPr>
            <a:xfrm>
              <a:off x="-7030673" y="19039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AACC73BC-0DC9-C1EC-CA0D-A2584DC5B735}"/>
                </a:ext>
              </a:extLst>
            </p:cNvPr>
            <p:cNvSpPr/>
            <p:nvPr/>
          </p:nvSpPr>
          <p:spPr>
            <a:xfrm>
              <a:off x="-8724265" y="184750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7A125652-D764-5E18-0B7A-5528111B1ECF}"/>
                </a:ext>
              </a:extLst>
            </p:cNvPr>
            <p:cNvSpPr/>
            <p:nvPr/>
          </p:nvSpPr>
          <p:spPr>
            <a:xfrm>
              <a:off x="-8429661" y="184734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EDD78539-E92F-44A6-8063-51D690EA06F5}"/>
                </a:ext>
              </a:extLst>
            </p:cNvPr>
            <p:cNvSpPr/>
            <p:nvPr/>
          </p:nvSpPr>
          <p:spPr>
            <a:xfrm>
              <a:off x="-8135218" y="184750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645A929C-55D9-63C7-88FD-9EA1A41CBA66}"/>
                </a:ext>
              </a:extLst>
            </p:cNvPr>
            <p:cNvSpPr/>
            <p:nvPr/>
          </p:nvSpPr>
          <p:spPr>
            <a:xfrm>
              <a:off x="-8061506" y="19047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1CB448B1-2F23-8A27-2128-9511735533EA}"/>
                </a:ext>
              </a:extLst>
            </p:cNvPr>
            <p:cNvSpPr/>
            <p:nvPr/>
          </p:nvSpPr>
          <p:spPr>
            <a:xfrm>
              <a:off x="-7693513" y="184750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7F2B57EF-AC92-DB86-4AEA-C3795D4E2B6F}"/>
                </a:ext>
              </a:extLst>
            </p:cNvPr>
            <p:cNvSpPr/>
            <p:nvPr/>
          </p:nvSpPr>
          <p:spPr>
            <a:xfrm>
              <a:off x="-8503453" y="19023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ADECED88-BC7B-09BA-5FD2-5C4D7DAF33F5}"/>
                </a:ext>
              </a:extLst>
            </p:cNvPr>
            <p:cNvSpPr/>
            <p:nvPr/>
          </p:nvSpPr>
          <p:spPr>
            <a:xfrm>
              <a:off x="-7398828" y="-172193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A5E08A71-3006-A511-7296-6ECEE2C73332}"/>
                </a:ext>
              </a:extLst>
            </p:cNvPr>
            <p:cNvSpPr/>
            <p:nvPr/>
          </p:nvSpPr>
          <p:spPr>
            <a:xfrm>
              <a:off x="-9092581" y="19047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EC256AB8-5E85-2DD1-88C5-EE4D05E5BAE1}"/>
                </a:ext>
              </a:extLst>
            </p:cNvPr>
            <p:cNvSpPr/>
            <p:nvPr/>
          </p:nvSpPr>
          <p:spPr>
            <a:xfrm>
              <a:off x="-9387104" y="19039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4EF0B463-EDCF-4900-1F05-99207AEFEE99}"/>
                </a:ext>
              </a:extLst>
            </p:cNvPr>
            <p:cNvSpPr/>
            <p:nvPr/>
          </p:nvSpPr>
          <p:spPr>
            <a:xfrm>
              <a:off x="-10123414" y="19047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4414ED2C-C52F-321F-53FE-28DED61C4EEE}"/>
                </a:ext>
              </a:extLst>
            </p:cNvPr>
            <p:cNvSpPr/>
            <p:nvPr/>
          </p:nvSpPr>
          <p:spPr>
            <a:xfrm>
              <a:off x="-10859884" y="19039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7BEFA802-7E5C-4511-583C-64713626C118}"/>
                </a:ext>
              </a:extLst>
            </p:cNvPr>
            <p:cNvSpPr/>
            <p:nvPr/>
          </p:nvSpPr>
          <p:spPr>
            <a:xfrm>
              <a:off x="-9460735" y="6278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5C237747-5687-A2B8-7097-70C598155DF5}"/>
                </a:ext>
              </a:extLst>
            </p:cNvPr>
            <p:cNvSpPr/>
            <p:nvPr/>
          </p:nvSpPr>
          <p:spPr>
            <a:xfrm>
              <a:off x="-10491649" y="6270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BA252624-205E-1B4F-A2DA-9C59EFEB4C4B}"/>
                </a:ext>
              </a:extLst>
            </p:cNvPr>
            <p:cNvSpPr/>
            <p:nvPr/>
          </p:nvSpPr>
          <p:spPr>
            <a:xfrm>
              <a:off x="-7030754" y="-6474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16ED87AC-016E-6727-A9BD-A4BC8EAC46CF}"/>
                </a:ext>
              </a:extLst>
            </p:cNvPr>
            <p:cNvSpPr/>
            <p:nvPr/>
          </p:nvSpPr>
          <p:spPr>
            <a:xfrm>
              <a:off x="-8503372" y="-159448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EB698BA3-DC2D-8EAB-18BA-7B2867E1EA75}"/>
                </a:ext>
              </a:extLst>
            </p:cNvPr>
            <p:cNvSpPr/>
            <p:nvPr/>
          </p:nvSpPr>
          <p:spPr>
            <a:xfrm>
              <a:off x="-8061748" y="-6482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47A8DC9B-E848-E18A-2458-EFD303DBA2FD}"/>
                </a:ext>
              </a:extLst>
            </p:cNvPr>
            <p:cNvSpPr/>
            <p:nvPr/>
          </p:nvSpPr>
          <p:spPr>
            <a:xfrm>
              <a:off x="-8208929" y="-159456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9E06879B-A214-A2F2-A8B3-5BA6B322E867}"/>
                </a:ext>
              </a:extLst>
            </p:cNvPr>
            <p:cNvSpPr/>
            <p:nvPr/>
          </p:nvSpPr>
          <p:spPr>
            <a:xfrm>
              <a:off x="-7398908" y="-19234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2F34731F-13EB-713F-32D4-F82771208402}"/>
                </a:ext>
              </a:extLst>
            </p:cNvPr>
            <p:cNvSpPr/>
            <p:nvPr/>
          </p:nvSpPr>
          <p:spPr>
            <a:xfrm>
              <a:off x="-8135218" y="-19226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3336BCEA-2681-52E0-5014-E34E79E8C034}"/>
                </a:ext>
              </a:extLst>
            </p:cNvPr>
            <p:cNvSpPr/>
            <p:nvPr/>
          </p:nvSpPr>
          <p:spPr>
            <a:xfrm>
              <a:off x="-8429741" y="-19234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4843B143-DD6F-D448-C33A-D73C42291028}"/>
                </a:ext>
              </a:extLst>
            </p:cNvPr>
            <p:cNvSpPr/>
            <p:nvPr/>
          </p:nvSpPr>
          <p:spPr>
            <a:xfrm>
              <a:off x="-9018869" y="-19210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A069CA9D-0FE0-8780-5D44-61D7A2CC9C95}"/>
                </a:ext>
              </a:extLst>
            </p:cNvPr>
            <p:cNvSpPr/>
            <p:nvPr/>
          </p:nvSpPr>
          <p:spPr>
            <a:xfrm>
              <a:off x="-7472620" y="-159440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28C15C2E-28C0-63D2-86B2-CD31D9644179}"/>
                </a:ext>
              </a:extLst>
            </p:cNvPr>
            <p:cNvSpPr/>
            <p:nvPr/>
          </p:nvSpPr>
          <p:spPr>
            <a:xfrm>
              <a:off x="-9460735" y="-146704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4DCA27BD-3B01-A6BB-BC32-E7AD1CDD935C}"/>
                </a:ext>
              </a:extLst>
            </p:cNvPr>
            <p:cNvSpPr/>
            <p:nvPr/>
          </p:nvSpPr>
          <p:spPr>
            <a:xfrm>
              <a:off x="-7472620" y="-235932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6FF5ADA3-9D50-96DC-2C1B-68CED8B61486}"/>
                </a:ext>
              </a:extLst>
            </p:cNvPr>
            <p:cNvSpPr/>
            <p:nvPr/>
          </p:nvSpPr>
          <p:spPr>
            <a:xfrm>
              <a:off x="-9460816" y="-19234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1AD0E620-F69B-0FF1-F8C1-B191413FEBDA}"/>
                </a:ext>
              </a:extLst>
            </p:cNvPr>
            <p:cNvSpPr/>
            <p:nvPr/>
          </p:nvSpPr>
          <p:spPr>
            <a:xfrm>
              <a:off x="-9755098" y="-19234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1D30936C-51FC-A0C5-17F3-A23E9BFDFD98}"/>
                </a:ext>
              </a:extLst>
            </p:cNvPr>
            <p:cNvSpPr/>
            <p:nvPr/>
          </p:nvSpPr>
          <p:spPr>
            <a:xfrm>
              <a:off x="-7398908" y="184742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F34C2B17-3C4A-2602-802E-BFAE31957407}"/>
                </a:ext>
              </a:extLst>
            </p:cNvPr>
            <p:cNvSpPr/>
            <p:nvPr/>
          </p:nvSpPr>
          <p:spPr>
            <a:xfrm>
              <a:off x="-8429661" y="210263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EF9F61F6-442D-01DF-C3E7-05964D00EE48}"/>
                </a:ext>
              </a:extLst>
            </p:cNvPr>
            <p:cNvSpPr/>
            <p:nvPr/>
          </p:nvSpPr>
          <p:spPr>
            <a:xfrm>
              <a:off x="-10491649" y="-19226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DC14B5F4-75B1-EA70-EA49-D540FF98D364}"/>
                </a:ext>
              </a:extLst>
            </p:cNvPr>
            <p:cNvSpPr/>
            <p:nvPr/>
          </p:nvSpPr>
          <p:spPr>
            <a:xfrm>
              <a:off x="-8429661" y="-146704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FE359B9C-3BFA-9B9D-279D-465868DFF0C3}"/>
                </a:ext>
              </a:extLst>
            </p:cNvPr>
            <p:cNvSpPr/>
            <p:nvPr/>
          </p:nvSpPr>
          <p:spPr>
            <a:xfrm>
              <a:off x="-10786172" y="-19234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6474D833-EF3A-0421-9F23-F6EB6DBBC5B3}"/>
                </a:ext>
              </a:extLst>
            </p:cNvPr>
            <p:cNvSpPr/>
            <p:nvPr/>
          </p:nvSpPr>
          <p:spPr>
            <a:xfrm>
              <a:off x="-8135218" y="-146688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444B3A0D-2865-019A-52E8-7EB56E9B43FA}"/>
                </a:ext>
              </a:extLst>
            </p:cNvPr>
            <p:cNvSpPr/>
            <p:nvPr/>
          </p:nvSpPr>
          <p:spPr>
            <a:xfrm>
              <a:off x="-11080696" y="-19226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49C6FE6A-D9DD-411B-D726-0E1DCC5D7816}"/>
                </a:ext>
              </a:extLst>
            </p:cNvPr>
            <p:cNvSpPr/>
            <p:nvPr/>
          </p:nvSpPr>
          <p:spPr>
            <a:xfrm>
              <a:off x="-7325116" y="-31963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7013BB47-34AA-3BAA-F5E5-F2AEF72F772D}"/>
                </a:ext>
              </a:extLst>
            </p:cNvPr>
            <p:cNvSpPr/>
            <p:nvPr/>
          </p:nvSpPr>
          <p:spPr>
            <a:xfrm>
              <a:off x="-7693432" y="-146704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878600E2-0ECD-AE4F-4949-0CBF646D0F7F}"/>
                </a:ext>
              </a:extLst>
            </p:cNvPr>
            <p:cNvSpPr/>
            <p:nvPr/>
          </p:nvSpPr>
          <p:spPr>
            <a:xfrm>
              <a:off x="-7472700" y="-31963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06E1F377-F6C0-BE4E-E625-F4E46E091A20}"/>
                </a:ext>
              </a:extLst>
            </p:cNvPr>
            <p:cNvSpPr/>
            <p:nvPr/>
          </p:nvSpPr>
          <p:spPr>
            <a:xfrm>
              <a:off x="-8797976" y="-31971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2EB6B734-50A9-19F2-3409-9253CF5DF164}"/>
                </a:ext>
              </a:extLst>
            </p:cNvPr>
            <p:cNvSpPr/>
            <p:nvPr/>
          </p:nvSpPr>
          <p:spPr>
            <a:xfrm>
              <a:off x="-9386943" y="-31971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D6505C0B-176F-B6D4-9643-AA0A059B4EE2}"/>
                </a:ext>
              </a:extLst>
            </p:cNvPr>
            <p:cNvSpPr/>
            <p:nvPr/>
          </p:nvSpPr>
          <p:spPr>
            <a:xfrm>
              <a:off x="-9534366" y="-31955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A8592DAE-D794-9790-5054-914AED22164E}"/>
                </a:ext>
              </a:extLst>
            </p:cNvPr>
            <p:cNvSpPr/>
            <p:nvPr/>
          </p:nvSpPr>
          <p:spPr>
            <a:xfrm>
              <a:off x="-9681547" y="-31955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CBC95EE7-844F-65BC-94D3-5C5EB4D154AC}"/>
                </a:ext>
              </a:extLst>
            </p:cNvPr>
            <p:cNvSpPr/>
            <p:nvPr/>
          </p:nvSpPr>
          <p:spPr>
            <a:xfrm>
              <a:off x="-9828970" y="-31971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64A3DA2D-13F7-902F-66F8-426CBAA323EE}"/>
                </a:ext>
              </a:extLst>
            </p:cNvPr>
            <p:cNvSpPr/>
            <p:nvPr/>
          </p:nvSpPr>
          <p:spPr>
            <a:xfrm>
              <a:off x="-10418018" y="-31971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671C3DBE-BB04-F88B-4CFF-B0A518A6207A}"/>
                </a:ext>
              </a:extLst>
            </p:cNvPr>
            <p:cNvSpPr/>
            <p:nvPr/>
          </p:nvSpPr>
          <p:spPr>
            <a:xfrm>
              <a:off x="-7398828" y="-44691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90C80747-A757-484F-BFC3-032A622DF91F}"/>
                </a:ext>
              </a:extLst>
            </p:cNvPr>
            <p:cNvSpPr/>
            <p:nvPr/>
          </p:nvSpPr>
          <p:spPr>
            <a:xfrm>
              <a:off x="-7693432" y="-44707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A47D1E09-F4B0-F13D-643F-8B40DC6B4FD9}"/>
                </a:ext>
              </a:extLst>
            </p:cNvPr>
            <p:cNvSpPr/>
            <p:nvPr/>
          </p:nvSpPr>
          <p:spPr>
            <a:xfrm>
              <a:off x="-7840694" y="-44707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8C16AFF6-76BB-C472-5C2C-91F00ACCB3CC}"/>
                </a:ext>
              </a:extLst>
            </p:cNvPr>
            <p:cNvSpPr/>
            <p:nvPr/>
          </p:nvSpPr>
          <p:spPr>
            <a:xfrm>
              <a:off x="-7988036" y="-44715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798E79C1-2EAC-184B-A49C-7491AB82B803}"/>
                </a:ext>
              </a:extLst>
            </p:cNvPr>
            <p:cNvSpPr/>
            <p:nvPr/>
          </p:nvSpPr>
          <p:spPr>
            <a:xfrm>
              <a:off x="-8135298" y="-44707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28C43B10-967D-5E6E-A657-5EB5AF33196F}"/>
                </a:ext>
              </a:extLst>
            </p:cNvPr>
            <p:cNvSpPr/>
            <p:nvPr/>
          </p:nvSpPr>
          <p:spPr>
            <a:xfrm>
              <a:off x="-8135218" y="210247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9D6A54E9-4974-0ADA-789D-7A1BA9C6C676}"/>
                </a:ext>
              </a:extLst>
            </p:cNvPr>
            <p:cNvSpPr/>
            <p:nvPr/>
          </p:nvSpPr>
          <p:spPr>
            <a:xfrm>
              <a:off x="-7693513" y="210247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1D58E85E-9061-F688-2332-1F08D19C3C80}"/>
                </a:ext>
              </a:extLst>
            </p:cNvPr>
            <p:cNvSpPr/>
            <p:nvPr/>
          </p:nvSpPr>
          <p:spPr>
            <a:xfrm>
              <a:off x="-10049783" y="-44707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Ellipse 130">
              <a:extLst>
                <a:ext uri="{FF2B5EF4-FFF2-40B4-BE49-F238E27FC236}">
                  <a16:creationId xmlns:a16="http://schemas.microsoft.com/office/drawing/2014/main" id="{8768BF30-8F90-45AC-A391-BB210FB911CD}"/>
                </a:ext>
              </a:extLst>
            </p:cNvPr>
            <p:cNvSpPr/>
            <p:nvPr/>
          </p:nvSpPr>
          <p:spPr>
            <a:xfrm>
              <a:off x="-8208929" y="-235940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E9527017-618C-A298-A166-18636CD16D54}"/>
                </a:ext>
              </a:extLst>
            </p:cNvPr>
            <p:cNvSpPr/>
            <p:nvPr/>
          </p:nvSpPr>
          <p:spPr>
            <a:xfrm>
              <a:off x="-7767144" y="-57476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0ABC4B4A-3459-339C-30E3-827A15BCA951}"/>
                </a:ext>
              </a:extLst>
            </p:cNvPr>
            <p:cNvSpPr/>
            <p:nvPr/>
          </p:nvSpPr>
          <p:spPr>
            <a:xfrm>
              <a:off x="-8797896" y="-57460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Ellipse 133">
              <a:extLst>
                <a:ext uri="{FF2B5EF4-FFF2-40B4-BE49-F238E27FC236}">
                  <a16:creationId xmlns:a16="http://schemas.microsoft.com/office/drawing/2014/main" id="{EA429706-0DAC-7396-C977-6E171A50162B}"/>
                </a:ext>
              </a:extLst>
            </p:cNvPr>
            <p:cNvSpPr/>
            <p:nvPr/>
          </p:nvSpPr>
          <p:spPr>
            <a:xfrm>
              <a:off x="-7472378" y="-82957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6CA2085B-F4E6-B39D-6F7E-92AF9B28B79B}"/>
                </a:ext>
              </a:extLst>
            </p:cNvPr>
            <p:cNvSpPr/>
            <p:nvPr/>
          </p:nvSpPr>
          <p:spPr>
            <a:xfrm>
              <a:off x="-7767144" y="-82949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087CB15A-3DF9-F6D5-4E68-48A743B1CBA6}"/>
                </a:ext>
              </a:extLst>
            </p:cNvPr>
            <p:cNvSpPr/>
            <p:nvPr/>
          </p:nvSpPr>
          <p:spPr>
            <a:xfrm>
              <a:off x="-8061587" y="-82949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E3FA0627-9639-A09B-2D28-568270D0019F}"/>
                </a:ext>
              </a:extLst>
            </p:cNvPr>
            <p:cNvSpPr/>
            <p:nvPr/>
          </p:nvSpPr>
          <p:spPr>
            <a:xfrm>
              <a:off x="-8208929" y="222992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C95B1FF7-A02C-DF1F-3D00-8DB564363346}"/>
                </a:ext>
              </a:extLst>
            </p:cNvPr>
            <p:cNvSpPr/>
            <p:nvPr/>
          </p:nvSpPr>
          <p:spPr>
            <a:xfrm>
              <a:off x="-9387024" y="-82965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875A16AC-057A-A7FF-0D11-253C499181D0}"/>
                </a:ext>
              </a:extLst>
            </p:cNvPr>
            <p:cNvSpPr/>
            <p:nvPr/>
          </p:nvSpPr>
          <p:spPr>
            <a:xfrm>
              <a:off x="-7398828" y="-95702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359DFD90-7A59-B612-8E43-B476C937FC91}"/>
                </a:ext>
              </a:extLst>
            </p:cNvPr>
            <p:cNvSpPr/>
            <p:nvPr/>
          </p:nvSpPr>
          <p:spPr>
            <a:xfrm>
              <a:off x="-7840774" y="-95702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435070BA-3603-B02C-D648-6EFF567E1132}"/>
                </a:ext>
              </a:extLst>
            </p:cNvPr>
            <p:cNvSpPr/>
            <p:nvPr/>
          </p:nvSpPr>
          <p:spPr>
            <a:xfrm>
              <a:off x="-7987875" y="-95702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3BA36B38-DBCF-F173-606A-B8B5E0970056}"/>
                </a:ext>
              </a:extLst>
            </p:cNvPr>
            <p:cNvSpPr/>
            <p:nvPr/>
          </p:nvSpPr>
          <p:spPr>
            <a:xfrm>
              <a:off x="-8282560" y="-95702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44E13E77-DB47-AFDF-4249-281667A5FE90}"/>
                </a:ext>
              </a:extLst>
            </p:cNvPr>
            <p:cNvSpPr/>
            <p:nvPr/>
          </p:nvSpPr>
          <p:spPr>
            <a:xfrm>
              <a:off x="-8503372" y="-235924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7F8148EB-3FCB-DBFF-A8BF-C87BC7D98DA0}"/>
                </a:ext>
              </a:extLst>
            </p:cNvPr>
            <p:cNvSpPr/>
            <p:nvPr/>
          </p:nvSpPr>
          <p:spPr>
            <a:xfrm>
              <a:off x="-9018950" y="-95702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B02570E3-8356-FCCA-9B26-B3B81A7229E4}"/>
                </a:ext>
              </a:extLst>
            </p:cNvPr>
            <p:cNvSpPr/>
            <p:nvPr/>
          </p:nvSpPr>
          <p:spPr>
            <a:xfrm>
              <a:off x="-8356030" y="-108446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A844165B-1A9E-8821-801F-E95A03E45CA3}"/>
                </a:ext>
              </a:extLst>
            </p:cNvPr>
            <p:cNvSpPr/>
            <p:nvPr/>
          </p:nvSpPr>
          <p:spPr>
            <a:xfrm>
              <a:off x="-8282560" y="235744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7952A133-0083-9808-A7E3-828ECAB5F2CB}"/>
                </a:ext>
              </a:extLst>
            </p:cNvPr>
            <p:cNvSpPr/>
            <p:nvPr/>
          </p:nvSpPr>
          <p:spPr>
            <a:xfrm>
              <a:off x="-10418018" y="70017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2C44F6EC-86A7-7F2C-E2C2-89320CE9ABAA}"/>
                </a:ext>
              </a:extLst>
            </p:cNvPr>
            <p:cNvSpPr/>
            <p:nvPr/>
          </p:nvSpPr>
          <p:spPr>
            <a:xfrm>
              <a:off x="-9387024" y="-108446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D5E0EA77-8258-AF99-2486-938F637FF742}"/>
                </a:ext>
              </a:extLst>
            </p:cNvPr>
            <p:cNvSpPr/>
            <p:nvPr/>
          </p:nvSpPr>
          <p:spPr>
            <a:xfrm>
              <a:off x="-7104224" y="57272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735EEA18-3F89-F1B7-A5EC-6A10ECAA2172}"/>
                </a:ext>
              </a:extLst>
            </p:cNvPr>
            <p:cNvSpPr/>
            <p:nvPr/>
          </p:nvSpPr>
          <p:spPr>
            <a:xfrm>
              <a:off x="-9092420" y="-108438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C460CAC0-1F8C-9120-F14B-6E52799F3B1B}"/>
                </a:ext>
              </a:extLst>
            </p:cNvPr>
            <p:cNvSpPr/>
            <p:nvPr/>
          </p:nvSpPr>
          <p:spPr>
            <a:xfrm>
              <a:off x="-8797896" y="70017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7DED6568-EFA1-D291-9E8B-2937546EC426}"/>
                </a:ext>
              </a:extLst>
            </p:cNvPr>
            <p:cNvSpPr/>
            <p:nvPr/>
          </p:nvSpPr>
          <p:spPr>
            <a:xfrm>
              <a:off x="-8061587" y="70017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99E54418-BEDC-847C-9D13-3B190CFE2A8F}"/>
                </a:ext>
              </a:extLst>
            </p:cNvPr>
            <p:cNvSpPr/>
            <p:nvPr/>
          </p:nvSpPr>
          <p:spPr>
            <a:xfrm>
              <a:off x="-7767063" y="70017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4EC357C6-A2BE-45E5-1425-ACF229F9435E}"/>
                </a:ext>
              </a:extLst>
            </p:cNvPr>
            <p:cNvSpPr/>
            <p:nvPr/>
          </p:nvSpPr>
          <p:spPr>
            <a:xfrm>
              <a:off x="-8503533" y="-108454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2CCC7E72-30EA-0226-C13D-1070D0D8E67F}"/>
                </a:ext>
              </a:extLst>
            </p:cNvPr>
            <p:cNvSpPr/>
            <p:nvPr/>
          </p:nvSpPr>
          <p:spPr>
            <a:xfrm>
              <a:off x="-7030754" y="70017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47CA632F-646B-AC2D-1ADA-D7C2332E3C1C}"/>
                </a:ext>
              </a:extLst>
            </p:cNvPr>
            <p:cNvSpPr/>
            <p:nvPr/>
          </p:nvSpPr>
          <p:spPr>
            <a:xfrm>
              <a:off x="-10196964" y="82761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E1B5E3BC-5714-AFA2-74CD-5FB7BC8F06CE}"/>
                </a:ext>
              </a:extLst>
            </p:cNvPr>
            <p:cNvSpPr/>
            <p:nvPr/>
          </p:nvSpPr>
          <p:spPr>
            <a:xfrm>
              <a:off x="-9460735" y="57272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1CB04FD0-D298-CC22-966B-4C3BF4F555BA}"/>
                </a:ext>
              </a:extLst>
            </p:cNvPr>
            <p:cNvSpPr/>
            <p:nvPr/>
          </p:nvSpPr>
          <p:spPr>
            <a:xfrm>
              <a:off x="-9018950" y="82761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2BF46EB4-DDA9-A3A1-F0FC-D119B2341536}"/>
                </a:ext>
              </a:extLst>
            </p:cNvPr>
            <p:cNvSpPr/>
            <p:nvPr/>
          </p:nvSpPr>
          <p:spPr>
            <a:xfrm>
              <a:off x="-8429741" y="82778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AC182877-B87E-71FD-7B33-390FB7ED0166}"/>
                </a:ext>
              </a:extLst>
            </p:cNvPr>
            <p:cNvSpPr/>
            <p:nvPr/>
          </p:nvSpPr>
          <p:spPr>
            <a:xfrm>
              <a:off x="-10491649" y="57264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1373B9BC-769B-6A67-D4B3-0BA58F7B2B86}"/>
                </a:ext>
              </a:extLst>
            </p:cNvPr>
            <p:cNvSpPr/>
            <p:nvPr/>
          </p:nvSpPr>
          <p:spPr>
            <a:xfrm>
              <a:off x="-7472620" y="-108446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2B01B532-BB85-0088-6F99-A052B8F1A3EB}"/>
                </a:ext>
              </a:extLst>
            </p:cNvPr>
            <p:cNvSpPr/>
            <p:nvPr/>
          </p:nvSpPr>
          <p:spPr>
            <a:xfrm>
              <a:off x="-7325116" y="-108454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639619CA-48ED-E6D5-285E-8977F54759D8}"/>
                </a:ext>
              </a:extLst>
            </p:cNvPr>
            <p:cNvSpPr/>
            <p:nvPr/>
          </p:nvSpPr>
          <p:spPr>
            <a:xfrm>
              <a:off x="-7840613" y="82770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C8E37428-CB50-7B4C-CF13-954B903E0355}"/>
                </a:ext>
              </a:extLst>
            </p:cNvPr>
            <p:cNvSpPr/>
            <p:nvPr/>
          </p:nvSpPr>
          <p:spPr>
            <a:xfrm>
              <a:off x="-7693432" y="82778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Ellipse 164">
              <a:extLst>
                <a:ext uri="{FF2B5EF4-FFF2-40B4-BE49-F238E27FC236}">
                  <a16:creationId xmlns:a16="http://schemas.microsoft.com/office/drawing/2014/main" id="{22088B41-E62D-F5CE-79DF-07CDB6A3569C}"/>
                </a:ext>
              </a:extLst>
            </p:cNvPr>
            <p:cNvSpPr/>
            <p:nvPr/>
          </p:nvSpPr>
          <p:spPr>
            <a:xfrm>
              <a:off x="-7398828" y="82778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38E9F80F-1594-3BBB-4CD3-4CB4891B7E3E}"/>
                </a:ext>
              </a:extLst>
            </p:cNvPr>
            <p:cNvSpPr/>
            <p:nvPr/>
          </p:nvSpPr>
          <p:spPr>
            <a:xfrm>
              <a:off x="-9460574" y="-95693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DA0B8929-1334-AF47-057D-B7800692F10A}"/>
                </a:ext>
              </a:extLst>
            </p:cNvPr>
            <p:cNvSpPr/>
            <p:nvPr/>
          </p:nvSpPr>
          <p:spPr>
            <a:xfrm>
              <a:off x="-9313393" y="-95702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91C19E07-4119-F507-3991-3C438546D206}"/>
                </a:ext>
              </a:extLst>
            </p:cNvPr>
            <p:cNvSpPr/>
            <p:nvPr/>
          </p:nvSpPr>
          <p:spPr>
            <a:xfrm>
              <a:off x="-9166292" y="-95702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F2E4B242-DD8A-AF6E-D694-27C41CA3CE89}"/>
                </a:ext>
              </a:extLst>
            </p:cNvPr>
            <p:cNvSpPr/>
            <p:nvPr/>
          </p:nvSpPr>
          <p:spPr>
            <a:xfrm>
              <a:off x="-8797976" y="44520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Forme libre 169">
              <a:extLst>
                <a:ext uri="{FF2B5EF4-FFF2-40B4-BE49-F238E27FC236}">
                  <a16:creationId xmlns:a16="http://schemas.microsoft.com/office/drawing/2014/main" id="{0F51DC97-484A-17CC-50B1-EA07F6AFA17F}"/>
                </a:ext>
              </a:extLst>
            </p:cNvPr>
            <p:cNvSpPr/>
            <p:nvPr/>
          </p:nvSpPr>
          <p:spPr>
            <a:xfrm>
              <a:off x="-8870884" y="-957301"/>
              <a:ext cx="71905" cy="74079"/>
            </a:xfrm>
            <a:custGeom>
              <a:avLst/>
              <a:gdLst>
                <a:gd name="csX0" fmla="*/ 31176 w 71905"/>
                <a:gd name="csY0" fmla="*/ 282 h 74079"/>
                <a:gd name="csX1" fmla="*/ 36333 w 71905"/>
                <a:gd name="csY1" fmla="*/ 74074 h 74079"/>
                <a:gd name="csX2" fmla="*/ 31176 w 71905"/>
                <a:gd name="csY2" fmla="*/ 282 h 740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1905" h="74079">
                  <a:moveTo>
                    <a:pt x="31176" y="282"/>
                  </a:moveTo>
                  <a:cubicBezTo>
                    <a:pt x="81447" y="-5277"/>
                    <a:pt x="87489" y="73188"/>
                    <a:pt x="36333" y="74074"/>
                  </a:cubicBezTo>
                  <a:cubicBezTo>
                    <a:pt x="-8781" y="74800"/>
                    <a:pt x="-13454" y="5196"/>
                    <a:pt x="31176" y="282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FD323C37-AA17-E966-BF99-DC25F340AFBB}"/>
                </a:ext>
              </a:extLst>
            </p:cNvPr>
            <p:cNvSpPr/>
            <p:nvPr/>
          </p:nvSpPr>
          <p:spPr>
            <a:xfrm>
              <a:off x="-9092420" y="44512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771097F8-80B9-7E9A-5713-A95C3A518DA9}"/>
                </a:ext>
              </a:extLst>
            </p:cNvPr>
            <p:cNvSpPr/>
            <p:nvPr/>
          </p:nvSpPr>
          <p:spPr>
            <a:xfrm>
              <a:off x="-9681709" y="44528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52952241-C835-C935-BDC6-82F35516B653}"/>
                </a:ext>
              </a:extLst>
            </p:cNvPr>
            <p:cNvSpPr/>
            <p:nvPr/>
          </p:nvSpPr>
          <p:spPr>
            <a:xfrm>
              <a:off x="-9976232" y="95514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FC544AFC-B76B-EA8B-62D0-C3B32D6D774A}"/>
                </a:ext>
              </a:extLst>
            </p:cNvPr>
            <p:cNvSpPr/>
            <p:nvPr/>
          </p:nvSpPr>
          <p:spPr>
            <a:xfrm>
              <a:off x="-8355869" y="-235916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067143A3-86AB-2399-B485-9150A1D523ED}"/>
                </a:ext>
              </a:extLst>
            </p:cNvPr>
            <p:cNvSpPr/>
            <p:nvPr/>
          </p:nvSpPr>
          <p:spPr>
            <a:xfrm>
              <a:off x="-10417937" y="44520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1B2DCFB2-C972-1A47-D934-1F83DD264B2A}"/>
                </a:ext>
              </a:extLst>
            </p:cNvPr>
            <p:cNvSpPr/>
            <p:nvPr/>
          </p:nvSpPr>
          <p:spPr>
            <a:xfrm>
              <a:off x="-9166212" y="-172193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0C090504-ADA5-1FBB-6AD6-F46742408191}"/>
                </a:ext>
              </a:extLst>
            </p:cNvPr>
            <p:cNvSpPr/>
            <p:nvPr/>
          </p:nvSpPr>
          <p:spPr>
            <a:xfrm>
              <a:off x="-8356110" y="222992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2FC455D7-50AB-24ED-52D3-6C487E1990FE}"/>
                </a:ext>
              </a:extLst>
            </p:cNvPr>
            <p:cNvSpPr/>
            <p:nvPr/>
          </p:nvSpPr>
          <p:spPr>
            <a:xfrm>
              <a:off x="-8871527" y="-172193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5DE289B1-9DE2-7B44-18D4-924D614A3C27}"/>
                </a:ext>
              </a:extLst>
            </p:cNvPr>
            <p:cNvSpPr/>
            <p:nvPr/>
          </p:nvSpPr>
          <p:spPr>
            <a:xfrm>
              <a:off x="-7546090" y="-95702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5920366E-5549-9797-37E2-7A7FF039825E}"/>
                </a:ext>
              </a:extLst>
            </p:cNvPr>
            <p:cNvSpPr/>
            <p:nvPr/>
          </p:nvSpPr>
          <p:spPr>
            <a:xfrm>
              <a:off x="-9018789" y="31783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48456D0B-FBA5-C2FA-C513-ED7176128E5B}"/>
                </a:ext>
              </a:extLst>
            </p:cNvPr>
            <p:cNvSpPr/>
            <p:nvPr/>
          </p:nvSpPr>
          <p:spPr>
            <a:xfrm>
              <a:off x="-9166292" y="31783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C7319647-70F7-DA3F-AADB-0200F19FDB9C}"/>
                </a:ext>
              </a:extLst>
            </p:cNvPr>
            <p:cNvSpPr/>
            <p:nvPr/>
          </p:nvSpPr>
          <p:spPr>
            <a:xfrm>
              <a:off x="-9460494" y="31783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Ellipse 182">
              <a:extLst>
                <a:ext uri="{FF2B5EF4-FFF2-40B4-BE49-F238E27FC236}">
                  <a16:creationId xmlns:a16="http://schemas.microsoft.com/office/drawing/2014/main" id="{B5BE1AED-6AC6-B38D-80BC-1A178BAC5823}"/>
                </a:ext>
              </a:extLst>
            </p:cNvPr>
            <p:cNvSpPr/>
            <p:nvPr/>
          </p:nvSpPr>
          <p:spPr>
            <a:xfrm>
              <a:off x="-9828890" y="-82973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44CF93BC-7161-CABB-01C7-61BC34B9B4B8}"/>
                </a:ext>
              </a:extLst>
            </p:cNvPr>
            <p:cNvSpPr/>
            <p:nvPr/>
          </p:nvSpPr>
          <p:spPr>
            <a:xfrm>
              <a:off x="-9681709" y="-82957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E06CF3C7-2CD1-CCF8-F3A2-04E1739D8AAA}"/>
                </a:ext>
              </a:extLst>
            </p:cNvPr>
            <p:cNvSpPr/>
            <p:nvPr/>
          </p:nvSpPr>
          <p:spPr>
            <a:xfrm>
              <a:off x="-9755259" y="31783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19A1C12F-B2F8-B117-BA9D-E910538A7C4F}"/>
                </a:ext>
              </a:extLst>
            </p:cNvPr>
            <p:cNvSpPr/>
            <p:nvPr/>
          </p:nvSpPr>
          <p:spPr>
            <a:xfrm>
              <a:off x="-9902601" y="31775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99BE5759-6F30-4E6E-E08C-3BFAD07A1B04}"/>
                </a:ext>
              </a:extLst>
            </p:cNvPr>
            <p:cNvSpPr/>
            <p:nvPr/>
          </p:nvSpPr>
          <p:spPr>
            <a:xfrm>
              <a:off x="-10491488" y="31783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3B3B0602-D455-ECF8-A4FD-152BE2B4B183}"/>
                </a:ext>
              </a:extLst>
            </p:cNvPr>
            <p:cNvSpPr/>
            <p:nvPr/>
          </p:nvSpPr>
          <p:spPr>
            <a:xfrm>
              <a:off x="-9092420" y="-829574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1636ED1C-6583-B71B-B876-B9F52D6512F2}"/>
                </a:ext>
              </a:extLst>
            </p:cNvPr>
            <p:cNvSpPr/>
            <p:nvPr/>
          </p:nvSpPr>
          <p:spPr>
            <a:xfrm>
              <a:off x="-10786092" y="31783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2FC778AF-DF16-AB3D-1F8D-B47D33582349}"/>
                </a:ext>
              </a:extLst>
            </p:cNvPr>
            <p:cNvSpPr/>
            <p:nvPr/>
          </p:nvSpPr>
          <p:spPr>
            <a:xfrm>
              <a:off x="-8429741" y="-1721854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B834D4B1-A635-811F-40EB-8C2E87489450}"/>
                </a:ext>
              </a:extLst>
            </p:cNvPr>
            <p:cNvSpPr/>
            <p:nvPr/>
          </p:nvSpPr>
          <p:spPr>
            <a:xfrm>
              <a:off x="-8282641" y="-172201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6FB2168F-9F04-EE07-6E20-473AF009E423}"/>
                </a:ext>
              </a:extLst>
            </p:cNvPr>
            <p:cNvSpPr/>
            <p:nvPr/>
          </p:nvSpPr>
          <p:spPr>
            <a:xfrm>
              <a:off x="-8503372" y="-82949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E023CFF3-C0A8-525C-1640-FD70F6C6B059}"/>
                </a:ext>
              </a:extLst>
            </p:cNvPr>
            <p:cNvSpPr/>
            <p:nvPr/>
          </p:nvSpPr>
          <p:spPr>
            <a:xfrm>
              <a:off x="-8724346" y="-121207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59EA1ABE-A152-F399-AF13-7D3E39B2BC12}"/>
                </a:ext>
              </a:extLst>
            </p:cNvPr>
            <p:cNvSpPr/>
            <p:nvPr/>
          </p:nvSpPr>
          <p:spPr>
            <a:xfrm>
              <a:off x="-7987875" y="-172193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D8690D10-31BF-4371-C9BA-581867A1F165}"/>
                </a:ext>
              </a:extLst>
            </p:cNvPr>
            <p:cNvSpPr/>
            <p:nvPr/>
          </p:nvSpPr>
          <p:spPr>
            <a:xfrm>
              <a:off x="-7840774" y="-172193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AA2060D2-B7A4-1680-4EF9-B8391FDA8550}"/>
                </a:ext>
              </a:extLst>
            </p:cNvPr>
            <p:cNvSpPr/>
            <p:nvPr/>
          </p:nvSpPr>
          <p:spPr>
            <a:xfrm>
              <a:off x="-7546090" y="-172201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Ellipse 196">
              <a:extLst>
                <a:ext uri="{FF2B5EF4-FFF2-40B4-BE49-F238E27FC236}">
                  <a16:creationId xmlns:a16="http://schemas.microsoft.com/office/drawing/2014/main" id="{15070BD5-0512-6FAD-796E-63C9CDE3BB20}"/>
                </a:ext>
              </a:extLst>
            </p:cNvPr>
            <p:cNvSpPr/>
            <p:nvPr/>
          </p:nvSpPr>
          <p:spPr>
            <a:xfrm>
              <a:off x="-8797976" y="19039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Ellipse 197">
              <a:extLst>
                <a:ext uri="{FF2B5EF4-FFF2-40B4-BE49-F238E27FC236}">
                  <a16:creationId xmlns:a16="http://schemas.microsoft.com/office/drawing/2014/main" id="{63B459AE-C3B8-9508-6765-27FBD99B8B2C}"/>
                </a:ext>
              </a:extLst>
            </p:cNvPr>
            <p:cNvSpPr/>
            <p:nvPr/>
          </p:nvSpPr>
          <p:spPr>
            <a:xfrm>
              <a:off x="-8355869" y="95530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Ellipse 198">
              <a:extLst>
                <a:ext uri="{FF2B5EF4-FFF2-40B4-BE49-F238E27FC236}">
                  <a16:creationId xmlns:a16="http://schemas.microsoft.com/office/drawing/2014/main" id="{B4440056-B5A6-BF11-A6A2-2A5BBF28C2BF}"/>
                </a:ext>
              </a:extLst>
            </p:cNvPr>
            <p:cNvSpPr/>
            <p:nvPr/>
          </p:nvSpPr>
          <p:spPr>
            <a:xfrm>
              <a:off x="-7251566" y="-172201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Ellipse 199">
              <a:extLst>
                <a:ext uri="{FF2B5EF4-FFF2-40B4-BE49-F238E27FC236}">
                  <a16:creationId xmlns:a16="http://schemas.microsoft.com/office/drawing/2014/main" id="{DAAD8B3D-9F2C-7FF8-19C9-15A870ADC776}"/>
                </a:ext>
              </a:extLst>
            </p:cNvPr>
            <p:cNvSpPr/>
            <p:nvPr/>
          </p:nvSpPr>
          <p:spPr>
            <a:xfrm>
              <a:off x="-7325358" y="-82949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AFC87344-09A5-1F15-E0D0-893B02E5F4BD}"/>
                </a:ext>
              </a:extLst>
            </p:cNvPr>
            <p:cNvSpPr/>
            <p:nvPr/>
          </p:nvSpPr>
          <p:spPr>
            <a:xfrm>
              <a:off x="-8208929" y="95514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Ellipse 201">
              <a:extLst>
                <a:ext uri="{FF2B5EF4-FFF2-40B4-BE49-F238E27FC236}">
                  <a16:creationId xmlns:a16="http://schemas.microsoft.com/office/drawing/2014/main" id="{B6F9B032-3D82-52C1-51D8-6E0F4D2460A2}"/>
                </a:ext>
              </a:extLst>
            </p:cNvPr>
            <p:cNvSpPr/>
            <p:nvPr/>
          </p:nvSpPr>
          <p:spPr>
            <a:xfrm>
              <a:off x="-7030673" y="-82957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Ellipse 202">
              <a:extLst>
                <a:ext uri="{FF2B5EF4-FFF2-40B4-BE49-F238E27FC236}">
                  <a16:creationId xmlns:a16="http://schemas.microsoft.com/office/drawing/2014/main" id="{D43F21E3-DB3B-B98B-DBD7-F6EE86010741}"/>
                </a:ext>
              </a:extLst>
            </p:cNvPr>
            <p:cNvSpPr/>
            <p:nvPr/>
          </p:nvSpPr>
          <p:spPr>
            <a:xfrm>
              <a:off x="-9534286" y="19015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Ellipse 203">
              <a:extLst>
                <a:ext uri="{FF2B5EF4-FFF2-40B4-BE49-F238E27FC236}">
                  <a16:creationId xmlns:a16="http://schemas.microsoft.com/office/drawing/2014/main" id="{2BBDAB8E-12A8-C4B2-9367-BC5E50B77C51}"/>
                </a:ext>
              </a:extLst>
            </p:cNvPr>
            <p:cNvSpPr/>
            <p:nvPr/>
          </p:nvSpPr>
          <p:spPr>
            <a:xfrm>
              <a:off x="-9755178" y="-70204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46539148-D190-0664-64DE-C9499A6129C9}"/>
                </a:ext>
              </a:extLst>
            </p:cNvPr>
            <p:cNvSpPr/>
            <p:nvPr/>
          </p:nvSpPr>
          <p:spPr>
            <a:xfrm>
              <a:off x="-9681709" y="19015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Ellipse 205">
              <a:extLst>
                <a:ext uri="{FF2B5EF4-FFF2-40B4-BE49-F238E27FC236}">
                  <a16:creationId xmlns:a16="http://schemas.microsoft.com/office/drawing/2014/main" id="{FFF92527-DBC7-87FD-2110-0893D08D502B}"/>
                </a:ext>
              </a:extLst>
            </p:cNvPr>
            <p:cNvSpPr/>
            <p:nvPr/>
          </p:nvSpPr>
          <p:spPr>
            <a:xfrm>
              <a:off x="-9460735" y="-70204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Ellipse 206">
              <a:extLst>
                <a:ext uri="{FF2B5EF4-FFF2-40B4-BE49-F238E27FC236}">
                  <a16:creationId xmlns:a16="http://schemas.microsoft.com/office/drawing/2014/main" id="{8231F2B8-50FC-6383-35C1-8D83295F85B1}"/>
                </a:ext>
              </a:extLst>
            </p:cNvPr>
            <p:cNvSpPr/>
            <p:nvPr/>
          </p:nvSpPr>
          <p:spPr>
            <a:xfrm>
              <a:off x="-8061587" y="95522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" name="Ellipse 207">
              <a:extLst>
                <a:ext uri="{FF2B5EF4-FFF2-40B4-BE49-F238E27FC236}">
                  <a16:creationId xmlns:a16="http://schemas.microsoft.com/office/drawing/2014/main" id="{EEBF6CCE-BB55-17E7-FE31-1B751132E88D}"/>
                </a:ext>
              </a:extLst>
            </p:cNvPr>
            <p:cNvSpPr/>
            <p:nvPr/>
          </p:nvSpPr>
          <p:spPr>
            <a:xfrm>
              <a:off x="-7619721" y="-235940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Ellipse 208">
              <a:extLst>
                <a:ext uri="{FF2B5EF4-FFF2-40B4-BE49-F238E27FC236}">
                  <a16:creationId xmlns:a16="http://schemas.microsoft.com/office/drawing/2014/main" id="{2D92F61D-3E3E-E395-B2A1-E8BC879E6552}"/>
                </a:ext>
              </a:extLst>
            </p:cNvPr>
            <p:cNvSpPr/>
            <p:nvPr/>
          </p:nvSpPr>
          <p:spPr>
            <a:xfrm>
              <a:off x="-7325116" y="-235940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Ellipse 209">
              <a:extLst>
                <a:ext uri="{FF2B5EF4-FFF2-40B4-BE49-F238E27FC236}">
                  <a16:creationId xmlns:a16="http://schemas.microsoft.com/office/drawing/2014/main" id="{FC7B172A-F865-F2E0-9603-CF2E65DA76B1}"/>
                </a:ext>
              </a:extLst>
            </p:cNvPr>
            <p:cNvSpPr/>
            <p:nvPr/>
          </p:nvSpPr>
          <p:spPr>
            <a:xfrm>
              <a:off x="-9239762" y="-159448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Ellipse 210">
              <a:extLst>
                <a:ext uri="{FF2B5EF4-FFF2-40B4-BE49-F238E27FC236}">
                  <a16:creationId xmlns:a16="http://schemas.microsoft.com/office/drawing/2014/main" id="{A9FED2F0-542B-8CDA-C5C4-D938A71069D6}"/>
                </a:ext>
              </a:extLst>
            </p:cNvPr>
            <p:cNvSpPr/>
            <p:nvPr/>
          </p:nvSpPr>
          <p:spPr>
            <a:xfrm>
              <a:off x="-8724426" y="-70204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Ellipse 211">
              <a:extLst>
                <a:ext uri="{FF2B5EF4-FFF2-40B4-BE49-F238E27FC236}">
                  <a16:creationId xmlns:a16="http://schemas.microsoft.com/office/drawing/2014/main" id="{6F4B3684-BA50-0CD8-9A15-C887B9D9F8B2}"/>
                </a:ext>
              </a:extLst>
            </p:cNvPr>
            <p:cNvSpPr/>
            <p:nvPr/>
          </p:nvSpPr>
          <p:spPr>
            <a:xfrm>
              <a:off x="-10417937" y="19039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23F9D68F-7471-063A-D2F4-FACF4D53EAF8}"/>
                </a:ext>
              </a:extLst>
            </p:cNvPr>
            <p:cNvSpPr/>
            <p:nvPr/>
          </p:nvSpPr>
          <p:spPr>
            <a:xfrm>
              <a:off x="-9092420" y="-1594328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Ellipse 213">
              <a:extLst>
                <a:ext uri="{FF2B5EF4-FFF2-40B4-BE49-F238E27FC236}">
                  <a16:creationId xmlns:a16="http://schemas.microsoft.com/office/drawing/2014/main" id="{502A39FA-6DEE-C4D3-FBBC-11DD21E738F4}"/>
                </a:ext>
              </a:extLst>
            </p:cNvPr>
            <p:cNvSpPr/>
            <p:nvPr/>
          </p:nvSpPr>
          <p:spPr>
            <a:xfrm>
              <a:off x="-7619801" y="95514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304B8F19-C40F-8565-CE03-8891DC2DFD06}"/>
                </a:ext>
              </a:extLst>
            </p:cNvPr>
            <p:cNvSpPr/>
            <p:nvPr/>
          </p:nvSpPr>
          <p:spPr>
            <a:xfrm>
              <a:off x="-6736069" y="95522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Ellipse 215">
              <a:extLst>
                <a:ext uri="{FF2B5EF4-FFF2-40B4-BE49-F238E27FC236}">
                  <a16:creationId xmlns:a16="http://schemas.microsoft.com/office/drawing/2014/main" id="{77EA3F31-6367-6011-3130-77385EBEDCD2}"/>
                </a:ext>
              </a:extLst>
            </p:cNvPr>
            <p:cNvSpPr/>
            <p:nvPr/>
          </p:nvSpPr>
          <p:spPr>
            <a:xfrm>
              <a:off x="-8871527" y="-223187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2DB5F8D1-8DE1-7812-3A99-E27A6FF97764}"/>
                </a:ext>
              </a:extLst>
            </p:cNvPr>
            <p:cNvSpPr/>
            <p:nvPr/>
          </p:nvSpPr>
          <p:spPr>
            <a:xfrm>
              <a:off x="-8724426" y="6270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Ellipse 217">
              <a:extLst>
                <a:ext uri="{FF2B5EF4-FFF2-40B4-BE49-F238E27FC236}">
                  <a16:creationId xmlns:a16="http://schemas.microsoft.com/office/drawing/2014/main" id="{55728150-2C5D-84D7-E589-95FDD4043739}"/>
                </a:ext>
              </a:extLst>
            </p:cNvPr>
            <p:cNvSpPr/>
            <p:nvPr/>
          </p:nvSpPr>
          <p:spPr>
            <a:xfrm>
              <a:off x="-8945319" y="-159440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5BA1FB14-C065-979F-DF0F-899EEBA7AA24}"/>
                </a:ext>
              </a:extLst>
            </p:cNvPr>
            <p:cNvSpPr/>
            <p:nvPr/>
          </p:nvSpPr>
          <p:spPr>
            <a:xfrm>
              <a:off x="-8577003" y="-223187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268E4148-BEE5-70F0-EE66-1C71B690D750}"/>
                </a:ext>
              </a:extLst>
            </p:cNvPr>
            <p:cNvSpPr/>
            <p:nvPr/>
          </p:nvSpPr>
          <p:spPr>
            <a:xfrm>
              <a:off x="-9018789" y="108259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Ellipse 220">
              <a:extLst>
                <a:ext uri="{FF2B5EF4-FFF2-40B4-BE49-F238E27FC236}">
                  <a16:creationId xmlns:a16="http://schemas.microsoft.com/office/drawing/2014/main" id="{EAA26C6B-CB2E-7F89-7081-82DB8A71E912}"/>
                </a:ext>
              </a:extLst>
            </p:cNvPr>
            <p:cNvSpPr/>
            <p:nvPr/>
          </p:nvSpPr>
          <p:spPr>
            <a:xfrm>
              <a:off x="-9755259" y="6278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Ellipse 221">
              <a:extLst>
                <a:ext uri="{FF2B5EF4-FFF2-40B4-BE49-F238E27FC236}">
                  <a16:creationId xmlns:a16="http://schemas.microsoft.com/office/drawing/2014/main" id="{89703C6E-8D10-9C7C-1A69-45B8BD578AF6}"/>
                </a:ext>
              </a:extLst>
            </p:cNvPr>
            <p:cNvSpPr/>
            <p:nvPr/>
          </p:nvSpPr>
          <p:spPr>
            <a:xfrm>
              <a:off x="-7104304" y="-70204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Ellipse 222">
              <a:extLst>
                <a:ext uri="{FF2B5EF4-FFF2-40B4-BE49-F238E27FC236}">
                  <a16:creationId xmlns:a16="http://schemas.microsoft.com/office/drawing/2014/main" id="{B0FE7902-396A-044D-0467-78339BC4A0E0}"/>
                </a:ext>
              </a:extLst>
            </p:cNvPr>
            <p:cNvSpPr/>
            <p:nvPr/>
          </p:nvSpPr>
          <p:spPr>
            <a:xfrm>
              <a:off x="-7472620" y="172006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Ellipse 223">
              <a:extLst>
                <a:ext uri="{FF2B5EF4-FFF2-40B4-BE49-F238E27FC236}">
                  <a16:creationId xmlns:a16="http://schemas.microsoft.com/office/drawing/2014/main" id="{D3E2BE52-A073-00C0-EF38-FE6D488E6AEF}"/>
                </a:ext>
              </a:extLst>
            </p:cNvPr>
            <p:cNvSpPr/>
            <p:nvPr/>
          </p:nvSpPr>
          <p:spPr>
            <a:xfrm>
              <a:off x="-8429741" y="-223179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Ellipse 224">
              <a:extLst>
                <a:ext uri="{FF2B5EF4-FFF2-40B4-BE49-F238E27FC236}">
                  <a16:creationId xmlns:a16="http://schemas.microsoft.com/office/drawing/2014/main" id="{420BCBC8-E026-01B8-8072-75070F7EC8B3}"/>
                </a:ext>
              </a:extLst>
            </p:cNvPr>
            <p:cNvSpPr/>
            <p:nvPr/>
          </p:nvSpPr>
          <p:spPr>
            <a:xfrm>
              <a:off x="-8429741" y="108267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" name="Ellipse 225">
              <a:extLst>
                <a:ext uri="{FF2B5EF4-FFF2-40B4-BE49-F238E27FC236}">
                  <a16:creationId xmlns:a16="http://schemas.microsoft.com/office/drawing/2014/main" id="{7EFCA9A6-3246-21F7-E40D-9C07C6E1CE78}"/>
                </a:ext>
              </a:extLst>
            </p:cNvPr>
            <p:cNvSpPr/>
            <p:nvPr/>
          </p:nvSpPr>
          <p:spPr>
            <a:xfrm>
              <a:off x="-8135298" y="108259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" name="Ellipse 226">
              <a:extLst>
                <a:ext uri="{FF2B5EF4-FFF2-40B4-BE49-F238E27FC236}">
                  <a16:creationId xmlns:a16="http://schemas.microsoft.com/office/drawing/2014/main" id="{D4BD8C54-89BC-0B05-B062-774CAC8FC3D0}"/>
                </a:ext>
              </a:extLst>
            </p:cNvPr>
            <p:cNvSpPr/>
            <p:nvPr/>
          </p:nvSpPr>
          <p:spPr>
            <a:xfrm>
              <a:off x="-7693352" y="108259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" name="Ellipse 227">
              <a:extLst>
                <a:ext uri="{FF2B5EF4-FFF2-40B4-BE49-F238E27FC236}">
                  <a16:creationId xmlns:a16="http://schemas.microsoft.com/office/drawing/2014/main" id="{FF0A8E64-E99A-3A19-C7E0-9F33F4E5F171}"/>
                </a:ext>
              </a:extLst>
            </p:cNvPr>
            <p:cNvSpPr/>
            <p:nvPr/>
          </p:nvSpPr>
          <p:spPr>
            <a:xfrm>
              <a:off x="-7767063" y="-6465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" name="Ellipse 228">
              <a:extLst>
                <a:ext uri="{FF2B5EF4-FFF2-40B4-BE49-F238E27FC236}">
                  <a16:creationId xmlns:a16="http://schemas.microsoft.com/office/drawing/2014/main" id="{57E0DBA6-355B-1B1B-6610-68DC95B56D2D}"/>
                </a:ext>
              </a:extLst>
            </p:cNvPr>
            <p:cNvSpPr/>
            <p:nvPr/>
          </p:nvSpPr>
          <p:spPr>
            <a:xfrm>
              <a:off x="-8355949" y="-159448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" name="Ellipse 229">
              <a:extLst>
                <a:ext uri="{FF2B5EF4-FFF2-40B4-BE49-F238E27FC236}">
                  <a16:creationId xmlns:a16="http://schemas.microsoft.com/office/drawing/2014/main" id="{7F2441B9-A186-BCB8-BCBC-C706AAF1B1A8}"/>
                </a:ext>
              </a:extLst>
            </p:cNvPr>
            <p:cNvSpPr/>
            <p:nvPr/>
          </p:nvSpPr>
          <p:spPr>
            <a:xfrm>
              <a:off x="-6809861" y="108259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" name="Ellipse 230">
              <a:extLst>
                <a:ext uri="{FF2B5EF4-FFF2-40B4-BE49-F238E27FC236}">
                  <a16:creationId xmlns:a16="http://schemas.microsoft.com/office/drawing/2014/main" id="{1F25C861-53FC-CFC8-8211-58F922228773}"/>
                </a:ext>
              </a:extLst>
            </p:cNvPr>
            <p:cNvSpPr/>
            <p:nvPr/>
          </p:nvSpPr>
          <p:spPr>
            <a:xfrm>
              <a:off x="-8282641" y="-223179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" name="Ellipse 231">
              <a:extLst>
                <a:ext uri="{FF2B5EF4-FFF2-40B4-BE49-F238E27FC236}">
                  <a16:creationId xmlns:a16="http://schemas.microsoft.com/office/drawing/2014/main" id="{BE252784-3D75-6032-3082-34F141A75146}"/>
                </a:ext>
              </a:extLst>
            </p:cNvPr>
            <p:cNvSpPr/>
            <p:nvPr/>
          </p:nvSpPr>
          <p:spPr>
            <a:xfrm>
              <a:off x="-8797896" y="-6457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" name="Ellipse 232">
              <a:extLst>
                <a:ext uri="{FF2B5EF4-FFF2-40B4-BE49-F238E27FC236}">
                  <a16:creationId xmlns:a16="http://schemas.microsoft.com/office/drawing/2014/main" id="{74191286-A2ED-5874-D7D6-FE53222188DC}"/>
                </a:ext>
              </a:extLst>
            </p:cNvPr>
            <p:cNvSpPr/>
            <p:nvPr/>
          </p:nvSpPr>
          <p:spPr>
            <a:xfrm>
              <a:off x="-8356110" y="172006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" name="Ellipse 233">
              <a:extLst>
                <a:ext uri="{FF2B5EF4-FFF2-40B4-BE49-F238E27FC236}">
                  <a16:creationId xmlns:a16="http://schemas.microsoft.com/office/drawing/2014/main" id="{9C9D2775-59C1-5A51-D2A8-F4F7EAB850E4}"/>
                </a:ext>
              </a:extLst>
            </p:cNvPr>
            <p:cNvSpPr/>
            <p:nvPr/>
          </p:nvSpPr>
          <p:spPr>
            <a:xfrm>
              <a:off x="-8797976" y="121019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" name="Ellipse 234">
              <a:extLst>
                <a:ext uri="{FF2B5EF4-FFF2-40B4-BE49-F238E27FC236}">
                  <a16:creationId xmlns:a16="http://schemas.microsoft.com/office/drawing/2014/main" id="{DFCF927E-8E51-6511-79C2-820D4B7FA9AE}"/>
                </a:ext>
              </a:extLst>
            </p:cNvPr>
            <p:cNvSpPr/>
            <p:nvPr/>
          </p:nvSpPr>
          <p:spPr>
            <a:xfrm>
              <a:off x="-8650795" y="171998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" name="Ellipse 235">
              <a:extLst>
                <a:ext uri="{FF2B5EF4-FFF2-40B4-BE49-F238E27FC236}">
                  <a16:creationId xmlns:a16="http://schemas.microsoft.com/office/drawing/2014/main" id="{9B05DE5D-8301-62C6-4D60-ACA5AB9020E9}"/>
                </a:ext>
              </a:extLst>
            </p:cNvPr>
            <p:cNvSpPr/>
            <p:nvPr/>
          </p:nvSpPr>
          <p:spPr>
            <a:xfrm>
              <a:off x="-7030673" y="121019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" name="Ellipse 236">
              <a:extLst>
                <a:ext uri="{FF2B5EF4-FFF2-40B4-BE49-F238E27FC236}">
                  <a16:creationId xmlns:a16="http://schemas.microsoft.com/office/drawing/2014/main" id="{25366FF7-CF19-1B5C-0DEF-2DE2B1254577}"/>
                </a:ext>
              </a:extLst>
            </p:cNvPr>
            <p:cNvSpPr/>
            <p:nvPr/>
          </p:nvSpPr>
          <p:spPr>
            <a:xfrm>
              <a:off x="-7104385" y="-19226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" name="Ellipse 237">
              <a:extLst>
                <a:ext uri="{FF2B5EF4-FFF2-40B4-BE49-F238E27FC236}">
                  <a16:creationId xmlns:a16="http://schemas.microsoft.com/office/drawing/2014/main" id="{1BEC96F7-D097-0DF0-7C77-B80E30293463}"/>
                </a:ext>
              </a:extLst>
            </p:cNvPr>
            <p:cNvSpPr/>
            <p:nvPr/>
          </p:nvSpPr>
          <p:spPr>
            <a:xfrm>
              <a:off x="-7840613" y="-19202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" name="Ellipse 238">
              <a:extLst>
                <a:ext uri="{FF2B5EF4-FFF2-40B4-BE49-F238E27FC236}">
                  <a16:creationId xmlns:a16="http://schemas.microsoft.com/office/drawing/2014/main" id="{E2712E52-0ABB-8AFF-6865-2C1221E4DDBE}"/>
                </a:ext>
              </a:extLst>
            </p:cNvPr>
            <p:cNvSpPr/>
            <p:nvPr/>
          </p:nvSpPr>
          <p:spPr>
            <a:xfrm>
              <a:off x="-8061587" y="-57460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" name="Forme libre 239">
              <a:extLst>
                <a:ext uri="{FF2B5EF4-FFF2-40B4-BE49-F238E27FC236}">
                  <a16:creationId xmlns:a16="http://schemas.microsoft.com/office/drawing/2014/main" id="{75D41A53-099C-156C-2923-97995D07B33A}"/>
                </a:ext>
              </a:extLst>
            </p:cNvPr>
            <p:cNvSpPr/>
            <p:nvPr/>
          </p:nvSpPr>
          <p:spPr>
            <a:xfrm>
              <a:off x="-6956380" y="1592563"/>
              <a:ext cx="71959" cy="73970"/>
            </a:xfrm>
            <a:custGeom>
              <a:avLst/>
              <a:gdLst>
                <a:gd name="csX0" fmla="*/ 30109 w 71959"/>
                <a:gd name="csY0" fmla="*/ 454 h 73970"/>
                <a:gd name="csX1" fmla="*/ 38248 w 71959"/>
                <a:gd name="csY1" fmla="*/ 73924 h 73970"/>
                <a:gd name="csX2" fmla="*/ 30109 w 71959"/>
                <a:gd name="csY2" fmla="*/ 454 h 739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1959" h="73970">
                  <a:moveTo>
                    <a:pt x="30109" y="454"/>
                  </a:moveTo>
                  <a:cubicBezTo>
                    <a:pt x="82311" y="-6636"/>
                    <a:pt x="86422" y="71669"/>
                    <a:pt x="38248" y="73924"/>
                  </a:cubicBezTo>
                  <a:cubicBezTo>
                    <a:pt x="-6783" y="76019"/>
                    <a:pt x="-15244" y="6576"/>
                    <a:pt x="30109" y="454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" name="Ellipse 240">
              <a:extLst>
                <a:ext uri="{FF2B5EF4-FFF2-40B4-BE49-F238E27FC236}">
                  <a16:creationId xmlns:a16="http://schemas.microsoft.com/office/drawing/2014/main" id="{55CA5C31-4462-8E75-231B-AF7AC27D5C87}"/>
                </a:ext>
              </a:extLst>
            </p:cNvPr>
            <p:cNvSpPr/>
            <p:nvPr/>
          </p:nvSpPr>
          <p:spPr>
            <a:xfrm>
              <a:off x="-7988036" y="-19202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" name="Ellipse 241">
              <a:extLst>
                <a:ext uri="{FF2B5EF4-FFF2-40B4-BE49-F238E27FC236}">
                  <a16:creationId xmlns:a16="http://schemas.microsoft.com/office/drawing/2014/main" id="{400F2E5F-ECA7-0C45-901E-4535D2F1EF32}"/>
                </a:ext>
              </a:extLst>
            </p:cNvPr>
            <p:cNvSpPr/>
            <p:nvPr/>
          </p:nvSpPr>
          <p:spPr>
            <a:xfrm>
              <a:off x="-7251647" y="159245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Ellipse 242">
              <a:extLst>
                <a:ext uri="{FF2B5EF4-FFF2-40B4-BE49-F238E27FC236}">
                  <a16:creationId xmlns:a16="http://schemas.microsoft.com/office/drawing/2014/main" id="{52C0B884-A826-094B-1870-60815DD955DA}"/>
                </a:ext>
              </a:extLst>
            </p:cNvPr>
            <p:cNvSpPr/>
            <p:nvPr/>
          </p:nvSpPr>
          <p:spPr>
            <a:xfrm>
              <a:off x="-7398828" y="1592534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" name="Ellipse 243">
              <a:extLst>
                <a:ext uri="{FF2B5EF4-FFF2-40B4-BE49-F238E27FC236}">
                  <a16:creationId xmlns:a16="http://schemas.microsoft.com/office/drawing/2014/main" id="{94E269A8-0D91-03AC-1326-B7DAF945A5E5}"/>
                </a:ext>
              </a:extLst>
            </p:cNvPr>
            <p:cNvSpPr/>
            <p:nvPr/>
          </p:nvSpPr>
          <p:spPr>
            <a:xfrm>
              <a:off x="-7546170" y="159253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" name="Ellipse 244">
              <a:extLst>
                <a:ext uri="{FF2B5EF4-FFF2-40B4-BE49-F238E27FC236}">
                  <a16:creationId xmlns:a16="http://schemas.microsoft.com/office/drawing/2014/main" id="{A140C689-6A21-2E5E-641F-81D32B8CFE4C}"/>
                </a:ext>
              </a:extLst>
            </p:cNvPr>
            <p:cNvSpPr/>
            <p:nvPr/>
          </p:nvSpPr>
          <p:spPr>
            <a:xfrm>
              <a:off x="-8724346" y="133756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" name="Ellipse 245">
              <a:extLst>
                <a:ext uri="{FF2B5EF4-FFF2-40B4-BE49-F238E27FC236}">
                  <a16:creationId xmlns:a16="http://schemas.microsoft.com/office/drawing/2014/main" id="{F2015C51-CBD0-CAF6-77D4-D9C315D504AD}"/>
                </a:ext>
              </a:extLst>
            </p:cNvPr>
            <p:cNvSpPr/>
            <p:nvPr/>
          </p:nvSpPr>
          <p:spPr>
            <a:xfrm>
              <a:off x="-7030673" y="-57452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" name="Ellipse 246">
              <a:extLst>
                <a:ext uri="{FF2B5EF4-FFF2-40B4-BE49-F238E27FC236}">
                  <a16:creationId xmlns:a16="http://schemas.microsoft.com/office/drawing/2014/main" id="{48DF99E5-9745-F8A2-CACA-2DB7D9B9E000}"/>
                </a:ext>
              </a:extLst>
            </p:cNvPr>
            <p:cNvSpPr/>
            <p:nvPr/>
          </p:nvSpPr>
          <p:spPr>
            <a:xfrm>
              <a:off x="-8724346" y="-19226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" name="Ellipse 247">
              <a:extLst>
                <a:ext uri="{FF2B5EF4-FFF2-40B4-BE49-F238E27FC236}">
                  <a16:creationId xmlns:a16="http://schemas.microsoft.com/office/drawing/2014/main" id="{D23393DB-1AA6-1A16-4071-76D374AE7D32}"/>
                </a:ext>
              </a:extLst>
            </p:cNvPr>
            <p:cNvSpPr/>
            <p:nvPr/>
          </p:nvSpPr>
          <p:spPr>
            <a:xfrm>
              <a:off x="-7619721" y="-159440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" name="Ellipse 248">
              <a:extLst>
                <a:ext uri="{FF2B5EF4-FFF2-40B4-BE49-F238E27FC236}">
                  <a16:creationId xmlns:a16="http://schemas.microsoft.com/office/drawing/2014/main" id="{EFCAA40C-2C27-48E8-3866-020F21D45EFD}"/>
                </a:ext>
              </a:extLst>
            </p:cNvPr>
            <p:cNvSpPr/>
            <p:nvPr/>
          </p:nvSpPr>
          <p:spPr>
            <a:xfrm>
              <a:off x="-9165970" y="-146688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" name="Ellipse 249">
              <a:extLst>
                <a:ext uri="{FF2B5EF4-FFF2-40B4-BE49-F238E27FC236}">
                  <a16:creationId xmlns:a16="http://schemas.microsoft.com/office/drawing/2014/main" id="{E1E32155-94CC-E90B-6E3C-7499211B1E35}"/>
                </a:ext>
              </a:extLst>
            </p:cNvPr>
            <p:cNvSpPr/>
            <p:nvPr/>
          </p:nvSpPr>
          <p:spPr>
            <a:xfrm>
              <a:off x="-7104385" y="133756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" name="Ellipse 250">
              <a:extLst>
                <a:ext uri="{FF2B5EF4-FFF2-40B4-BE49-F238E27FC236}">
                  <a16:creationId xmlns:a16="http://schemas.microsoft.com/office/drawing/2014/main" id="{022A2141-28A1-457A-F239-482F2E064E95}"/>
                </a:ext>
              </a:extLst>
            </p:cNvPr>
            <p:cNvSpPr/>
            <p:nvPr/>
          </p:nvSpPr>
          <p:spPr>
            <a:xfrm>
              <a:off x="-8724265" y="-146704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" name="Ellipse 251">
              <a:extLst>
                <a:ext uri="{FF2B5EF4-FFF2-40B4-BE49-F238E27FC236}">
                  <a16:creationId xmlns:a16="http://schemas.microsoft.com/office/drawing/2014/main" id="{CAB3600D-4142-DDDF-5922-A3EFA12AA14F}"/>
                </a:ext>
              </a:extLst>
            </p:cNvPr>
            <p:cNvSpPr/>
            <p:nvPr/>
          </p:nvSpPr>
          <p:spPr>
            <a:xfrm>
              <a:off x="-8282560" y="159253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" name="Ellipse 252">
              <a:extLst>
                <a:ext uri="{FF2B5EF4-FFF2-40B4-BE49-F238E27FC236}">
                  <a16:creationId xmlns:a16="http://schemas.microsoft.com/office/drawing/2014/main" id="{D2AE69E0-E4E9-63C2-411F-68BF8356BCF3}"/>
                </a:ext>
              </a:extLst>
            </p:cNvPr>
            <p:cNvSpPr/>
            <p:nvPr/>
          </p:nvSpPr>
          <p:spPr>
            <a:xfrm>
              <a:off x="-7030673" y="-31955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" name="Ellipse 253">
              <a:extLst>
                <a:ext uri="{FF2B5EF4-FFF2-40B4-BE49-F238E27FC236}">
                  <a16:creationId xmlns:a16="http://schemas.microsoft.com/office/drawing/2014/main" id="{3251BCBD-62D0-34BC-61E2-B7E4B8A0FF65}"/>
                </a:ext>
              </a:extLst>
            </p:cNvPr>
            <p:cNvSpPr/>
            <p:nvPr/>
          </p:nvSpPr>
          <p:spPr>
            <a:xfrm>
              <a:off x="-8429741" y="1592534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" name="Ellipse 254">
              <a:extLst>
                <a:ext uri="{FF2B5EF4-FFF2-40B4-BE49-F238E27FC236}">
                  <a16:creationId xmlns:a16="http://schemas.microsoft.com/office/drawing/2014/main" id="{DCF587C8-B2C5-EC8A-A410-070345F3AAE3}"/>
                </a:ext>
              </a:extLst>
            </p:cNvPr>
            <p:cNvSpPr/>
            <p:nvPr/>
          </p:nvSpPr>
          <p:spPr>
            <a:xfrm>
              <a:off x="-8356352" y="146500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" name="Ellipse 255">
              <a:extLst>
                <a:ext uri="{FF2B5EF4-FFF2-40B4-BE49-F238E27FC236}">
                  <a16:creationId xmlns:a16="http://schemas.microsoft.com/office/drawing/2014/main" id="{6F3E0769-9C34-3386-278F-859DA779151F}"/>
                </a:ext>
              </a:extLst>
            </p:cNvPr>
            <p:cNvSpPr/>
            <p:nvPr/>
          </p:nvSpPr>
          <p:spPr>
            <a:xfrm>
              <a:off x="-8577003" y="159245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" name="Ellipse 256">
              <a:extLst>
                <a:ext uri="{FF2B5EF4-FFF2-40B4-BE49-F238E27FC236}">
                  <a16:creationId xmlns:a16="http://schemas.microsoft.com/office/drawing/2014/main" id="{A7E6FD4C-848B-C969-6194-EBC38E4C1D04}"/>
                </a:ext>
              </a:extLst>
            </p:cNvPr>
            <p:cNvSpPr/>
            <p:nvPr/>
          </p:nvSpPr>
          <p:spPr>
            <a:xfrm>
              <a:off x="-7619721" y="-31971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" name="Ellipse 257">
              <a:extLst>
                <a:ext uri="{FF2B5EF4-FFF2-40B4-BE49-F238E27FC236}">
                  <a16:creationId xmlns:a16="http://schemas.microsoft.com/office/drawing/2014/main" id="{2ED74919-7D5A-0E62-CE09-1361E836CEC8}"/>
                </a:ext>
              </a:extLst>
            </p:cNvPr>
            <p:cNvSpPr/>
            <p:nvPr/>
          </p:nvSpPr>
          <p:spPr>
            <a:xfrm>
              <a:off x="-8724346" y="-44707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" name="Ellipse 258">
              <a:extLst>
                <a:ext uri="{FF2B5EF4-FFF2-40B4-BE49-F238E27FC236}">
                  <a16:creationId xmlns:a16="http://schemas.microsoft.com/office/drawing/2014/main" id="{CAA18085-34E5-A760-3D0A-BEEB6FC8C039}"/>
                </a:ext>
              </a:extLst>
            </p:cNvPr>
            <p:cNvSpPr/>
            <p:nvPr/>
          </p:nvSpPr>
          <p:spPr>
            <a:xfrm>
              <a:off x="-7766902" y="-31955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" name="Ellipse 259">
              <a:extLst>
                <a:ext uri="{FF2B5EF4-FFF2-40B4-BE49-F238E27FC236}">
                  <a16:creationId xmlns:a16="http://schemas.microsoft.com/office/drawing/2014/main" id="{F224997F-4E40-A27B-E9CE-C4D31DE3DF8C}"/>
                </a:ext>
              </a:extLst>
            </p:cNvPr>
            <p:cNvSpPr/>
            <p:nvPr/>
          </p:nvSpPr>
          <p:spPr>
            <a:xfrm>
              <a:off x="-8429741" y="-44691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" name="Ellipse 260">
              <a:extLst>
                <a:ext uri="{FF2B5EF4-FFF2-40B4-BE49-F238E27FC236}">
                  <a16:creationId xmlns:a16="http://schemas.microsoft.com/office/drawing/2014/main" id="{14A0AB8D-93B5-9BB2-B9DC-72AB5178F31A}"/>
                </a:ext>
              </a:extLst>
            </p:cNvPr>
            <p:cNvSpPr/>
            <p:nvPr/>
          </p:nvSpPr>
          <p:spPr>
            <a:xfrm>
              <a:off x="-8061667" y="-31955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" name="Ellipse 261">
              <a:extLst>
                <a:ext uri="{FF2B5EF4-FFF2-40B4-BE49-F238E27FC236}">
                  <a16:creationId xmlns:a16="http://schemas.microsoft.com/office/drawing/2014/main" id="{94A6A1EA-3600-B398-3148-A4FAF85454F7}"/>
                </a:ext>
              </a:extLst>
            </p:cNvPr>
            <p:cNvSpPr/>
            <p:nvPr/>
          </p:nvSpPr>
          <p:spPr>
            <a:xfrm>
              <a:off x="-8355869" y="-31955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" name="Ellipse 262">
              <a:extLst>
                <a:ext uri="{FF2B5EF4-FFF2-40B4-BE49-F238E27FC236}">
                  <a16:creationId xmlns:a16="http://schemas.microsoft.com/office/drawing/2014/main" id="{581D20CF-EF8C-7E45-9918-F6647F218E7D}"/>
                </a:ext>
              </a:extLst>
            </p:cNvPr>
            <p:cNvSpPr/>
            <p:nvPr/>
          </p:nvSpPr>
          <p:spPr>
            <a:xfrm>
              <a:off x="-8503372" y="-31955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" name="Ellipse 263">
              <a:extLst>
                <a:ext uri="{FF2B5EF4-FFF2-40B4-BE49-F238E27FC236}">
                  <a16:creationId xmlns:a16="http://schemas.microsoft.com/office/drawing/2014/main" id="{8D413D79-93DA-0CB9-2314-5224ADCBFE92}"/>
                </a:ext>
              </a:extLst>
            </p:cNvPr>
            <p:cNvSpPr/>
            <p:nvPr/>
          </p:nvSpPr>
          <p:spPr>
            <a:xfrm>
              <a:off x="-7398828" y="-146704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" name="Ellipse 264">
              <a:extLst>
                <a:ext uri="{FF2B5EF4-FFF2-40B4-BE49-F238E27FC236}">
                  <a16:creationId xmlns:a16="http://schemas.microsoft.com/office/drawing/2014/main" id="{83078670-BC98-D832-F490-589EDD1B2BBF}"/>
                </a:ext>
              </a:extLst>
            </p:cNvPr>
            <p:cNvSpPr/>
            <p:nvPr/>
          </p:nvSpPr>
          <p:spPr>
            <a:xfrm>
              <a:off x="-7546090" y="-223179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" name="Ellipse 265">
              <a:extLst>
                <a:ext uri="{FF2B5EF4-FFF2-40B4-BE49-F238E27FC236}">
                  <a16:creationId xmlns:a16="http://schemas.microsoft.com/office/drawing/2014/main" id="{1451A505-A348-7C97-E714-D819B757F175}"/>
                </a:ext>
              </a:extLst>
            </p:cNvPr>
            <p:cNvSpPr/>
            <p:nvPr/>
          </p:nvSpPr>
          <p:spPr>
            <a:xfrm>
              <a:off x="-9166212" y="159269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" name="Ellipse 266">
              <a:extLst>
                <a:ext uri="{FF2B5EF4-FFF2-40B4-BE49-F238E27FC236}">
                  <a16:creationId xmlns:a16="http://schemas.microsoft.com/office/drawing/2014/main" id="{7657CC12-EF6B-426C-2CF6-6DF270C995D3}"/>
                </a:ext>
              </a:extLst>
            </p:cNvPr>
            <p:cNvSpPr/>
            <p:nvPr/>
          </p:nvSpPr>
          <p:spPr>
            <a:xfrm>
              <a:off x="-7251566" y="-223179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" name="Ellipse 267">
              <a:extLst>
                <a:ext uri="{FF2B5EF4-FFF2-40B4-BE49-F238E27FC236}">
                  <a16:creationId xmlns:a16="http://schemas.microsoft.com/office/drawing/2014/main" id="{E39E3A72-1F24-88CD-0E69-991D75AF40D9}"/>
                </a:ext>
              </a:extLst>
            </p:cNvPr>
            <p:cNvSpPr/>
            <p:nvPr/>
          </p:nvSpPr>
          <p:spPr>
            <a:xfrm>
              <a:off x="-8797976" y="-133943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" name="Ellipse 268">
              <a:extLst>
                <a:ext uri="{FF2B5EF4-FFF2-40B4-BE49-F238E27FC236}">
                  <a16:creationId xmlns:a16="http://schemas.microsoft.com/office/drawing/2014/main" id="{A562A8DB-A884-1084-A86F-F4DA979D8E4C}"/>
                </a:ext>
              </a:extLst>
            </p:cNvPr>
            <p:cNvSpPr/>
            <p:nvPr/>
          </p:nvSpPr>
          <p:spPr>
            <a:xfrm>
              <a:off x="-7104385" y="-44707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" name="Ellipse 269">
              <a:extLst>
                <a:ext uri="{FF2B5EF4-FFF2-40B4-BE49-F238E27FC236}">
                  <a16:creationId xmlns:a16="http://schemas.microsoft.com/office/drawing/2014/main" id="{90F3717C-043A-F739-F64F-263D54FE2BA9}"/>
                </a:ext>
              </a:extLst>
            </p:cNvPr>
            <p:cNvSpPr/>
            <p:nvPr/>
          </p:nvSpPr>
          <p:spPr>
            <a:xfrm>
              <a:off x="-10712380" y="-31955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" name="Ellipse 270">
              <a:extLst>
                <a:ext uri="{FF2B5EF4-FFF2-40B4-BE49-F238E27FC236}">
                  <a16:creationId xmlns:a16="http://schemas.microsoft.com/office/drawing/2014/main" id="{756C7D87-A33C-2BEB-4376-EEF34406EB0A}"/>
                </a:ext>
              </a:extLst>
            </p:cNvPr>
            <p:cNvSpPr/>
            <p:nvPr/>
          </p:nvSpPr>
          <p:spPr>
            <a:xfrm>
              <a:off x="-8429822" y="31783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" name="Ellipse 271">
              <a:extLst>
                <a:ext uri="{FF2B5EF4-FFF2-40B4-BE49-F238E27FC236}">
                  <a16:creationId xmlns:a16="http://schemas.microsoft.com/office/drawing/2014/main" id="{FFFB4913-94C6-EB82-CFE0-27BF9B90F4A8}"/>
                </a:ext>
              </a:extLst>
            </p:cNvPr>
            <p:cNvSpPr/>
            <p:nvPr/>
          </p:nvSpPr>
          <p:spPr>
            <a:xfrm>
              <a:off x="-10565199" y="-31971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" name="Ellipse 272">
              <a:extLst>
                <a:ext uri="{FF2B5EF4-FFF2-40B4-BE49-F238E27FC236}">
                  <a16:creationId xmlns:a16="http://schemas.microsoft.com/office/drawing/2014/main" id="{477BEE5D-AB82-1B4C-7EA1-FB0AF9A6A138}"/>
                </a:ext>
              </a:extLst>
            </p:cNvPr>
            <p:cNvSpPr/>
            <p:nvPr/>
          </p:nvSpPr>
          <p:spPr>
            <a:xfrm>
              <a:off x="-7693271" y="-19210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" name="Ellipse 273">
              <a:extLst>
                <a:ext uri="{FF2B5EF4-FFF2-40B4-BE49-F238E27FC236}">
                  <a16:creationId xmlns:a16="http://schemas.microsoft.com/office/drawing/2014/main" id="{E67E9C84-AA0D-0396-8D0A-67047127C690}"/>
                </a:ext>
              </a:extLst>
            </p:cNvPr>
            <p:cNvSpPr/>
            <p:nvPr/>
          </p:nvSpPr>
          <p:spPr>
            <a:xfrm>
              <a:off x="-7398908" y="57272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" name="Ellipse 274">
              <a:extLst>
                <a:ext uri="{FF2B5EF4-FFF2-40B4-BE49-F238E27FC236}">
                  <a16:creationId xmlns:a16="http://schemas.microsoft.com/office/drawing/2014/main" id="{272535CD-C1B2-4A88-FCE8-9CC2EB53D9A0}"/>
                </a:ext>
              </a:extLst>
            </p:cNvPr>
            <p:cNvSpPr/>
            <p:nvPr/>
          </p:nvSpPr>
          <p:spPr>
            <a:xfrm>
              <a:off x="-10123414" y="-31963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" name="Ellipse 275">
              <a:extLst>
                <a:ext uri="{FF2B5EF4-FFF2-40B4-BE49-F238E27FC236}">
                  <a16:creationId xmlns:a16="http://schemas.microsoft.com/office/drawing/2014/main" id="{101AB91F-F714-E3A8-3C90-C50212BC853A}"/>
                </a:ext>
              </a:extLst>
            </p:cNvPr>
            <p:cNvSpPr/>
            <p:nvPr/>
          </p:nvSpPr>
          <p:spPr>
            <a:xfrm>
              <a:off x="-9976071" y="-31963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" name="Ellipse 276">
              <a:extLst>
                <a:ext uri="{FF2B5EF4-FFF2-40B4-BE49-F238E27FC236}">
                  <a16:creationId xmlns:a16="http://schemas.microsoft.com/office/drawing/2014/main" id="{5F59BD87-06C6-DF03-51EE-48D657CFD919}"/>
                </a:ext>
              </a:extLst>
            </p:cNvPr>
            <p:cNvSpPr/>
            <p:nvPr/>
          </p:nvSpPr>
          <p:spPr>
            <a:xfrm>
              <a:off x="-7325197" y="146516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" name="Ellipse 277">
              <a:extLst>
                <a:ext uri="{FF2B5EF4-FFF2-40B4-BE49-F238E27FC236}">
                  <a16:creationId xmlns:a16="http://schemas.microsoft.com/office/drawing/2014/main" id="{9B6DEB35-FFCE-0BCF-20CE-156F8A30BCDE}"/>
                </a:ext>
              </a:extLst>
            </p:cNvPr>
            <p:cNvSpPr/>
            <p:nvPr/>
          </p:nvSpPr>
          <p:spPr>
            <a:xfrm>
              <a:off x="-9092500" y="700254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" name="Ellipse 278">
              <a:extLst>
                <a:ext uri="{FF2B5EF4-FFF2-40B4-BE49-F238E27FC236}">
                  <a16:creationId xmlns:a16="http://schemas.microsoft.com/office/drawing/2014/main" id="{C83F7080-EA23-5544-CFBB-77F1AA9F3926}"/>
                </a:ext>
              </a:extLst>
            </p:cNvPr>
            <p:cNvSpPr/>
            <p:nvPr/>
          </p:nvSpPr>
          <p:spPr>
            <a:xfrm>
              <a:off x="-7472298" y="146516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" name="Ellipse 279">
              <a:extLst>
                <a:ext uri="{FF2B5EF4-FFF2-40B4-BE49-F238E27FC236}">
                  <a16:creationId xmlns:a16="http://schemas.microsoft.com/office/drawing/2014/main" id="{EF585B7E-D1E5-05D6-186B-DC01FAD54E31}"/>
                </a:ext>
              </a:extLst>
            </p:cNvPr>
            <p:cNvSpPr/>
            <p:nvPr/>
          </p:nvSpPr>
          <p:spPr>
            <a:xfrm>
              <a:off x="-8945158" y="-108454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" name="Ellipse 280">
              <a:extLst>
                <a:ext uri="{FF2B5EF4-FFF2-40B4-BE49-F238E27FC236}">
                  <a16:creationId xmlns:a16="http://schemas.microsoft.com/office/drawing/2014/main" id="{CF35168B-140D-1974-864A-49E93216D0E2}"/>
                </a:ext>
              </a:extLst>
            </p:cNvPr>
            <p:cNvSpPr/>
            <p:nvPr/>
          </p:nvSpPr>
          <p:spPr>
            <a:xfrm>
              <a:off x="-9239681" y="-31963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" name="Ellipse 281">
              <a:extLst>
                <a:ext uri="{FF2B5EF4-FFF2-40B4-BE49-F238E27FC236}">
                  <a16:creationId xmlns:a16="http://schemas.microsoft.com/office/drawing/2014/main" id="{B1D456B0-5DDC-E012-3083-0BEEA1E20792}"/>
                </a:ext>
              </a:extLst>
            </p:cNvPr>
            <p:cNvSpPr/>
            <p:nvPr/>
          </p:nvSpPr>
          <p:spPr>
            <a:xfrm>
              <a:off x="-9092339" y="-31963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" name="Ellipse 282">
              <a:extLst>
                <a:ext uri="{FF2B5EF4-FFF2-40B4-BE49-F238E27FC236}">
                  <a16:creationId xmlns:a16="http://schemas.microsoft.com/office/drawing/2014/main" id="{BDA31273-ACD4-99F2-93B2-248D9259A8FB}"/>
                </a:ext>
              </a:extLst>
            </p:cNvPr>
            <p:cNvSpPr/>
            <p:nvPr/>
          </p:nvSpPr>
          <p:spPr>
            <a:xfrm>
              <a:off x="-8429822" y="572728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" name="Ellipse 283">
              <a:extLst>
                <a:ext uri="{FF2B5EF4-FFF2-40B4-BE49-F238E27FC236}">
                  <a16:creationId xmlns:a16="http://schemas.microsoft.com/office/drawing/2014/main" id="{DEC6FB9A-EA17-E585-8CDA-9304F4035F43}"/>
                </a:ext>
              </a:extLst>
            </p:cNvPr>
            <p:cNvSpPr/>
            <p:nvPr/>
          </p:nvSpPr>
          <p:spPr>
            <a:xfrm>
              <a:off x="-7398747" y="-197682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" name="Ellipse 284">
              <a:extLst>
                <a:ext uri="{FF2B5EF4-FFF2-40B4-BE49-F238E27FC236}">
                  <a16:creationId xmlns:a16="http://schemas.microsoft.com/office/drawing/2014/main" id="{2DB02133-4EE3-36D3-690D-7DBF6C561EA7}"/>
                </a:ext>
              </a:extLst>
            </p:cNvPr>
            <p:cNvSpPr/>
            <p:nvPr/>
          </p:nvSpPr>
          <p:spPr>
            <a:xfrm>
              <a:off x="-8650715" y="-31971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" name="Ellipse 285">
              <a:extLst>
                <a:ext uri="{FF2B5EF4-FFF2-40B4-BE49-F238E27FC236}">
                  <a16:creationId xmlns:a16="http://schemas.microsoft.com/office/drawing/2014/main" id="{34884669-AC4F-5249-406C-D2B0DE5E3D09}"/>
                </a:ext>
              </a:extLst>
            </p:cNvPr>
            <p:cNvSpPr/>
            <p:nvPr/>
          </p:nvSpPr>
          <p:spPr>
            <a:xfrm>
              <a:off x="-8871527" y="159261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" name="Ellipse 286">
              <a:extLst>
                <a:ext uri="{FF2B5EF4-FFF2-40B4-BE49-F238E27FC236}">
                  <a16:creationId xmlns:a16="http://schemas.microsoft.com/office/drawing/2014/main" id="{0F67F197-A441-BD03-3BBD-0968AA361D71}"/>
                </a:ext>
              </a:extLst>
            </p:cNvPr>
            <p:cNvSpPr/>
            <p:nvPr/>
          </p:nvSpPr>
          <p:spPr>
            <a:xfrm>
              <a:off x="-8650715" y="-108454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" name="Ellipse 287">
              <a:extLst>
                <a:ext uri="{FF2B5EF4-FFF2-40B4-BE49-F238E27FC236}">
                  <a16:creationId xmlns:a16="http://schemas.microsoft.com/office/drawing/2014/main" id="{D532B9FE-E56C-A9FE-A071-6B08AC04C77C}"/>
                </a:ext>
              </a:extLst>
            </p:cNvPr>
            <p:cNvSpPr/>
            <p:nvPr/>
          </p:nvSpPr>
          <p:spPr>
            <a:xfrm>
              <a:off x="-8208849" y="-31963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" name="Ellipse 288">
              <a:extLst>
                <a:ext uri="{FF2B5EF4-FFF2-40B4-BE49-F238E27FC236}">
                  <a16:creationId xmlns:a16="http://schemas.microsoft.com/office/drawing/2014/main" id="{1F5F1FD7-3FC0-1A5D-1588-E978BCC9E925}"/>
                </a:ext>
              </a:extLst>
            </p:cNvPr>
            <p:cNvSpPr/>
            <p:nvPr/>
          </p:nvSpPr>
          <p:spPr>
            <a:xfrm>
              <a:off x="-7914244" y="2230084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" name="Ellipse 289">
              <a:extLst>
                <a:ext uri="{FF2B5EF4-FFF2-40B4-BE49-F238E27FC236}">
                  <a16:creationId xmlns:a16="http://schemas.microsoft.com/office/drawing/2014/main" id="{C4F530AF-1C58-D847-620A-5F883DD5C4C3}"/>
                </a:ext>
              </a:extLst>
            </p:cNvPr>
            <p:cNvSpPr/>
            <p:nvPr/>
          </p:nvSpPr>
          <p:spPr>
            <a:xfrm>
              <a:off x="-7914244" y="-31963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" name="Ellipse 290">
              <a:extLst>
                <a:ext uri="{FF2B5EF4-FFF2-40B4-BE49-F238E27FC236}">
                  <a16:creationId xmlns:a16="http://schemas.microsoft.com/office/drawing/2014/main" id="{DA6B4A48-1FEC-DB8D-0E95-56083397B3D5}"/>
                </a:ext>
              </a:extLst>
            </p:cNvPr>
            <p:cNvSpPr/>
            <p:nvPr/>
          </p:nvSpPr>
          <p:spPr>
            <a:xfrm>
              <a:off x="-8061506" y="-108438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" name="Ellipse 291">
              <a:extLst>
                <a:ext uri="{FF2B5EF4-FFF2-40B4-BE49-F238E27FC236}">
                  <a16:creationId xmlns:a16="http://schemas.microsoft.com/office/drawing/2014/main" id="{30460083-5F6A-EBC5-494E-34DD720F4722}"/>
                </a:ext>
              </a:extLst>
            </p:cNvPr>
            <p:cNvSpPr/>
            <p:nvPr/>
          </p:nvSpPr>
          <p:spPr>
            <a:xfrm>
              <a:off x="-7693190" y="-197682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" name="Ellipse 292">
              <a:extLst>
                <a:ext uri="{FF2B5EF4-FFF2-40B4-BE49-F238E27FC236}">
                  <a16:creationId xmlns:a16="http://schemas.microsoft.com/office/drawing/2014/main" id="{5BFD8258-65C3-F602-9932-1C055515BF89}"/>
                </a:ext>
              </a:extLst>
            </p:cNvPr>
            <p:cNvSpPr/>
            <p:nvPr/>
          </p:nvSpPr>
          <p:spPr>
            <a:xfrm>
              <a:off x="-7914244" y="-1084304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" name="Ellipse 293">
              <a:extLst>
                <a:ext uri="{FF2B5EF4-FFF2-40B4-BE49-F238E27FC236}">
                  <a16:creationId xmlns:a16="http://schemas.microsoft.com/office/drawing/2014/main" id="{6A7FF664-C6E2-BC03-4B9A-29D59C21382B}"/>
                </a:ext>
              </a:extLst>
            </p:cNvPr>
            <p:cNvSpPr/>
            <p:nvPr/>
          </p:nvSpPr>
          <p:spPr>
            <a:xfrm>
              <a:off x="-7767063" y="-108438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" name="Ellipse 294">
              <a:extLst>
                <a:ext uri="{FF2B5EF4-FFF2-40B4-BE49-F238E27FC236}">
                  <a16:creationId xmlns:a16="http://schemas.microsoft.com/office/drawing/2014/main" id="{370A736B-B30E-535B-7D65-165F2A2D20A3}"/>
                </a:ext>
              </a:extLst>
            </p:cNvPr>
            <p:cNvSpPr/>
            <p:nvPr/>
          </p:nvSpPr>
          <p:spPr>
            <a:xfrm>
              <a:off x="-7177935" y="-31971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" name="Ellipse 295">
              <a:extLst>
                <a:ext uri="{FF2B5EF4-FFF2-40B4-BE49-F238E27FC236}">
                  <a16:creationId xmlns:a16="http://schemas.microsoft.com/office/drawing/2014/main" id="{536E0D85-FAA4-A6BC-2F00-CC0C5B62DFB9}"/>
                </a:ext>
              </a:extLst>
            </p:cNvPr>
            <p:cNvSpPr/>
            <p:nvPr/>
          </p:nvSpPr>
          <p:spPr>
            <a:xfrm>
              <a:off x="-9460655" y="-44683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" name="Ellipse 296">
              <a:extLst>
                <a:ext uri="{FF2B5EF4-FFF2-40B4-BE49-F238E27FC236}">
                  <a16:creationId xmlns:a16="http://schemas.microsoft.com/office/drawing/2014/main" id="{75650B3F-09D3-93C0-D65E-8C95BFEEAF2D}"/>
                </a:ext>
              </a:extLst>
            </p:cNvPr>
            <p:cNvSpPr/>
            <p:nvPr/>
          </p:nvSpPr>
          <p:spPr>
            <a:xfrm>
              <a:off x="-7987875" y="82770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" name="Ellipse 297">
              <a:extLst>
                <a:ext uri="{FF2B5EF4-FFF2-40B4-BE49-F238E27FC236}">
                  <a16:creationId xmlns:a16="http://schemas.microsoft.com/office/drawing/2014/main" id="{9B14C161-F5E2-1619-BAAA-B536F804CCBF}"/>
                </a:ext>
              </a:extLst>
            </p:cNvPr>
            <p:cNvSpPr/>
            <p:nvPr/>
          </p:nvSpPr>
          <p:spPr>
            <a:xfrm>
              <a:off x="-7767063" y="44512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" name="Ellipse 298">
              <a:extLst>
                <a:ext uri="{FF2B5EF4-FFF2-40B4-BE49-F238E27FC236}">
                  <a16:creationId xmlns:a16="http://schemas.microsoft.com/office/drawing/2014/main" id="{5C2A411D-BF71-DB8A-AF48-4001F57FFF26}"/>
                </a:ext>
              </a:extLst>
            </p:cNvPr>
            <p:cNvSpPr/>
            <p:nvPr/>
          </p:nvSpPr>
          <p:spPr>
            <a:xfrm>
              <a:off x="-8503292" y="146516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" name="Ellipse 299">
              <a:extLst>
                <a:ext uri="{FF2B5EF4-FFF2-40B4-BE49-F238E27FC236}">
                  <a16:creationId xmlns:a16="http://schemas.microsoft.com/office/drawing/2014/main" id="{35EA2ED0-3C61-7685-D335-E41FD8FA78DF}"/>
                </a:ext>
              </a:extLst>
            </p:cNvPr>
            <p:cNvSpPr/>
            <p:nvPr/>
          </p:nvSpPr>
          <p:spPr>
            <a:xfrm>
              <a:off x="-8797896" y="146525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" name="Ellipse 300">
              <a:extLst>
                <a:ext uri="{FF2B5EF4-FFF2-40B4-BE49-F238E27FC236}">
                  <a16:creationId xmlns:a16="http://schemas.microsoft.com/office/drawing/2014/main" id="{938EC87B-C767-C680-146E-A943413EC21A}"/>
                </a:ext>
              </a:extLst>
            </p:cNvPr>
            <p:cNvSpPr/>
            <p:nvPr/>
          </p:nvSpPr>
          <p:spPr>
            <a:xfrm>
              <a:off x="-8503292" y="-210419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" name="Ellipse 301">
              <a:extLst>
                <a:ext uri="{FF2B5EF4-FFF2-40B4-BE49-F238E27FC236}">
                  <a16:creationId xmlns:a16="http://schemas.microsoft.com/office/drawing/2014/main" id="{2054BF6A-0592-7193-3C68-8DEB621840AC}"/>
                </a:ext>
              </a:extLst>
            </p:cNvPr>
            <p:cNvSpPr/>
            <p:nvPr/>
          </p:nvSpPr>
          <p:spPr>
            <a:xfrm>
              <a:off x="-9755339" y="-95702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" name="Ellipse 302">
              <a:extLst>
                <a:ext uri="{FF2B5EF4-FFF2-40B4-BE49-F238E27FC236}">
                  <a16:creationId xmlns:a16="http://schemas.microsoft.com/office/drawing/2014/main" id="{6B0EF30B-F59B-C526-B895-8C3095016CA8}"/>
                </a:ext>
              </a:extLst>
            </p:cNvPr>
            <p:cNvSpPr/>
            <p:nvPr/>
          </p:nvSpPr>
          <p:spPr>
            <a:xfrm>
              <a:off x="-8061506" y="44512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" name="Ellipse 303">
              <a:extLst>
                <a:ext uri="{FF2B5EF4-FFF2-40B4-BE49-F238E27FC236}">
                  <a16:creationId xmlns:a16="http://schemas.microsoft.com/office/drawing/2014/main" id="{DA70B68F-2523-4552-53C9-02D2F375B01C}"/>
                </a:ext>
              </a:extLst>
            </p:cNvPr>
            <p:cNvSpPr/>
            <p:nvPr/>
          </p:nvSpPr>
          <p:spPr>
            <a:xfrm>
              <a:off x="-9755098" y="-44683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" name="Ellipse 304">
              <a:extLst>
                <a:ext uri="{FF2B5EF4-FFF2-40B4-BE49-F238E27FC236}">
                  <a16:creationId xmlns:a16="http://schemas.microsoft.com/office/drawing/2014/main" id="{AD18CE96-1C6A-E4B8-83D7-AB818F21349B}"/>
                </a:ext>
              </a:extLst>
            </p:cNvPr>
            <p:cNvSpPr/>
            <p:nvPr/>
          </p:nvSpPr>
          <p:spPr>
            <a:xfrm>
              <a:off x="-6957042" y="82770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" name="Ellipse 305">
              <a:extLst>
                <a:ext uri="{FF2B5EF4-FFF2-40B4-BE49-F238E27FC236}">
                  <a16:creationId xmlns:a16="http://schemas.microsoft.com/office/drawing/2014/main" id="{9BB7D291-D9D3-EF43-356F-7D373353C973}"/>
                </a:ext>
              </a:extLst>
            </p:cNvPr>
            <p:cNvSpPr/>
            <p:nvPr/>
          </p:nvSpPr>
          <p:spPr>
            <a:xfrm>
              <a:off x="-8135298" y="159269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" name="Ellipse 306">
              <a:extLst>
                <a:ext uri="{FF2B5EF4-FFF2-40B4-BE49-F238E27FC236}">
                  <a16:creationId xmlns:a16="http://schemas.microsoft.com/office/drawing/2014/main" id="{79BC0090-8629-A929-FEC1-F2243295E81F}"/>
                </a:ext>
              </a:extLst>
            </p:cNvPr>
            <p:cNvSpPr/>
            <p:nvPr/>
          </p:nvSpPr>
          <p:spPr>
            <a:xfrm>
              <a:off x="-9018869" y="-146688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" name="Ellipse 307">
              <a:extLst>
                <a:ext uri="{FF2B5EF4-FFF2-40B4-BE49-F238E27FC236}">
                  <a16:creationId xmlns:a16="http://schemas.microsoft.com/office/drawing/2014/main" id="{DD98EF9C-1B8B-C35B-DAF9-2C8E0D6AA3DB}"/>
                </a:ext>
              </a:extLst>
            </p:cNvPr>
            <p:cNvSpPr/>
            <p:nvPr/>
          </p:nvSpPr>
          <p:spPr>
            <a:xfrm>
              <a:off x="-8724265" y="-95702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" name="Ellipse 308">
              <a:extLst>
                <a:ext uri="{FF2B5EF4-FFF2-40B4-BE49-F238E27FC236}">
                  <a16:creationId xmlns:a16="http://schemas.microsoft.com/office/drawing/2014/main" id="{EFCB4D0A-0C2D-0A93-748C-D23C6C4F0630}"/>
                </a:ext>
              </a:extLst>
            </p:cNvPr>
            <p:cNvSpPr/>
            <p:nvPr/>
          </p:nvSpPr>
          <p:spPr>
            <a:xfrm>
              <a:off x="-6809619" y="82770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" name="Ellipse 309">
              <a:extLst>
                <a:ext uri="{FF2B5EF4-FFF2-40B4-BE49-F238E27FC236}">
                  <a16:creationId xmlns:a16="http://schemas.microsoft.com/office/drawing/2014/main" id="{0048446C-0374-DDD8-6515-703430CCCE06}"/>
                </a:ext>
              </a:extLst>
            </p:cNvPr>
            <p:cNvSpPr/>
            <p:nvPr/>
          </p:nvSpPr>
          <p:spPr>
            <a:xfrm>
              <a:off x="-7693432" y="133772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" name="Ellipse 310">
              <a:extLst>
                <a:ext uri="{FF2B5EF4-FFF2-40B4-BE49-F238E27FC236}">
                  <a16:creationId xmlns:a16="http://schemas.microsoft.com/office/drawing/2014/main" id="{D6039355-59BA-F609-6657-A5E59B1F2EFD}"/>
                </a:ext>
              </a:extLst>
            </p:cNvPr>
            <p:cNvSpPr/>
            <p:nvPr/>
          </p:nvSpPr>
          <p:spPr>
            <a:xfrm>
              <a:off x="-8503292" y="-184938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" name="Ellipse 311">
              <a:extLst>
                <a:ext uri="{FF2B5EF4-FFF2-40B4-BE49-F238E27FC236}">
                  <a16:creationId xmlns:a16="http://schemas.microsoft.com/office/drawing/2014/main" id="{40C9FF8F-4E47-6EEF-9A7B-674E12234354}"/>
                </a:ext>
              </a:extLst>
            </p:cNvPr>
            <p:cNvSpPr/>
            <p:nvPr/>
          </p:nvSpPr>
          <p:spPr>
            <a:xfrm>
              <a:off x="-8061506" y="223000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" name="Ellipse 312">
              <a:extLst>
                <a:ext uri="{FF2B5EF4-FFF2-40B4-BE49-F238E27FC236}">
                  <a16:creationId xmlns:a16="http://schemas.microsoft.com/office/drawing/2014/main" id="{A09445D2-387B-F153-7F3C-E877560D9060}"/>
                </a:ext>
              </a:extLst>
            </p:cNvPr>
            <p:cNvSpPr/>
            <p:nvPr/>
          </p:nvSpPr>
          <p:spPr>
            <a:xfrm>
              <a:off x="-9828890" y="95522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" name="Ellipse 313">
              <a:extLst>
                <a:ext uri="{FF2B5EF4-FFF2-40B4-BE49-F238E27FC236}">
                  <a16:creationId xmlns:a16="http://schemas.microsoft.com/office/drawing/2014/main" id="{22F3DEC1-5E9C-01B7-FA4C-2B0A07736EFD}"/>
                </a:ext>
              </a:extLst>
            </p:cNvPr>
            <p:cNvSpPr/>
            <p:nvPr/>
          </p:nvSpPr>
          <p:spPr>
            <a:xfrm>
              <a:off x="-8429822" y="-197682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" name="Ellipse 314">
              <a:extLst>
                <a:ext uri="{FF2B5EF4-FFF2-40B4-BE49-F238E27FC236}">
                  <a16:creationId xmlns:a16="http://schemas.microsoft.com/office/drawing/2014/main" id="{76CB904F-3FA9-9677-606D-57B344EEAB7E}"/>
                </a:ext>
              </a:extLst>
            </p:cNvPr>
            <p:cNvSpPr/>
            <p:nvPr/>
          </p:nvSpPr>
          <p:spPr>
            <a:xfrm>
              <a:off x="-8135298" y="-95693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" name="Ellipse 315">
              <a:extLst>
                <a:ext uri="{FF2B5EF4-FFF2-40B4-BE49-F238E27FC236}">
                  <a16:creationId xmlns:a16="http://schemas.microsoft.com/office/drawing/2014/main" id="{7369C258-96B6-EF4F-2CB7-191A0CB5ACF9}"/>
                </a:ext>
              </a:extLst>
            </p:cNvPr>
            <p:cNvSpPr/>
            <p:nvPr/>
          </p:nvSpPr>
          <p:spPr>
            <a:xfrm>
              <a:off x="-9386863" y="95522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" name="Ellipse 316">
              <a:extLst>
                <a:ext uri="{FF2B5EF4-FFF2-40B4-BE49-F238E27FC236}">
                  <a16:creationId xmlns:a16="http://schemas.microsoft.com/office/drawing/2014/main" id="{E776F089-297E-646D-A5E4-6DA832181E46}"/>
                </a:ext>
              </a:extLst>
            </p:cNvPr>
            <p:cNvSpPr/>
            <p:nvPr/>
          </p:nvSpPr>
          <p:spPr>
            <a:xfrm>
              <a:off x="-7693271" y="159277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" name="Ellipse 317">
              <a:extLst>
                <a:ext uri="{FF2B5EF4-FFF2-40B4-BE49-F238E27FC236}">
                  <a16:creationId xmlns:a16="http://schemas.microsoft.com/office/drawing/2014/main" id="{C0F46F74-1322-EF9B-BB08-A4A22C69CD1F}"/>
                </a:ext>
              </a:extLst>
            </p:cNvPr>
            <p:cNvSpPr/>
            <p:nvPr/>
          </p:nvSpPr>
          <p:spPr>
            <a:xfrm>
              <a:off x="-7914244" y="-1594328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" name="Ellipse 318">
              <a:extLst>
                <a:ext uri="{FF2B5EF4-FFF2-40B4-BE49-F238E27FC236}">
                  <a16:creationId xmlns:a16="http://schemas.microsoft.com/office/drawing/2014/main" id="{36FC53EA-E52A-9C8B-7732-E158AC9B886E}"/>
                </a:ext>
              </a:extLst>
            </p:cNvPr>
            <p:cNvSpPr/>
            <p:nvPr/>
          </p:nvSpPr>
          <p:spPr>
            <a:xfrm>
              <a:off x="-7104304" y="159269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" name="Ellipse 319">
              <a:extLst>
                <a:ext uri="{FF2B5EF4-FFF2-40B4-BE49-F238E27FC236}">
                  <a16:creationId xmlns:a16="http://schemas.microsoft.com/office/drawing/2014/main" id="{0E89F58B-662A-A1A3-9EFF-70B31E40C773}"/>
                </a:ext>
              </a:extLst>
            </p:cNvPr>
            <p:cNvSpPr/>
            <p:nvPr/>
          </p:nvSpPr>
          <p:spPr>
            <a:xfrm>
              <a:off x="-8945238" y="172006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" name="Ellipse 320">
              <a:extLst>
                <a:ext uri="{FF2B5EF4-FFF2-40B4-BE49-F238E27FC236}">
                  <a16:creationId xmlns:a16="http://schemas.microsoft.com/office/drawing/2014/main" id="{DB1D5C11-A95F-D2E1-6DF9-1592147BAC55}"/>
                </a:ext>
              </a:extLst>
            </p:cNvPr>
            <p:cNvSpPr/>
            <p:nvPr/>
          </p:nvSpPr>
          <p:spPr>
            <a:xfrm>
              <a:off x="-6957123" y="31783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" name="Ellipse 321">
              <a:extLst>
                <a:ext uri="{FF2B5EF4-FFF2-40B4-BE49-F238E27FC236}">
                  <a16:creationId xmlns:a16="http://schemas.microsoft.com/office/drawing/2014/main" id="{4E0941A9-CC5D-220B-DFC5-3E75E526CA0D}"/>
                </a:ext>
              </a:extLst>
            </p:cNvPr>
            <p:cNvSpPr/>
            <p:nvPr/>
          </p:nvSpPr>
          <p:spPr>
            <a:xfrm>
              <a:off x="-7472298" y="-184938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" name="Ellipse 322">
              <a:extLst>
                <a:ext uri="{FF2B5EF4-FFF2-40B4-BE49-F238E27FC236}">
                  <a16:creationId xmlns:a16="http://schemas.microsoft.com/office/drawing/2014/main" id="{9C5DFD60-2440-A1A9-67B4-8691948A5F75}"/>
                </a:ext>
              </a:extLst>
            </p:cNvPr>
            <p:cNvSpPr/>
            <p:nvPr/>
          </p:nvSpPr>
          <p:spPr>
            <a:xfrm>
              <a:off x="-8061506" y="-159424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" name="Ellipse 323">
              <a:extLst>
                <a:ext uri="{FF2B5EF4-FFF2-40B4-BE49-F238E27FC236}">
                  <a16:creationId xmlns:a16="http://schemas.microsoft.com/office/drawing/2014/main" id="{94F02A12-35F7-1171-0907-56565EF23F4F}"/>
                </a:ext>
              </a:extLst>
            </p:cNvPr>
            <p:cNvSpPr/>
            <p:nvPr/>
          </p:nvSpPr>
          <p:spPr>
            <a:xfrm>
              <a:off x="-7398747" y="31783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" name="Ellipse 324">
              <a:extLst>
                <a:ext uri="{FF2B5EF4-FFF2-40B4-BE49-F238E27FC236}">
                  <a16:creationId xmlns:a16="http://schemas.microsoft.com/office/drawing/2014/main" id="{04F3F824-B8C7-D5A8-8B41-9DAFC9210029}"/>
                </a:ext>
              </a:extLst>
            </p:cNvPr>
            <p:cNvSpPr/>
            <p:nvPr/>
          </p:nvSpPr>
          <p:spPr>
            <a:xfrm>
              <a:off x="-8797896" y="172006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" name="Ellipse 325">
              <a:extLst>
                <a:ext uri="{FF2B5EF4-FFF2-40B4-BE49-F238E27FC236}">
                  <a16:creationId xmlns:a16="http://schemas.microsoft.com/office/drawing/2014/main" id="{437A0844-A0EE-929B-97DE-A148AC58A63A}"/>
                </a:ext>
              </a:extLst>
            </p:cNvPr>
            <p:cNvSpPr/>
            <p:nvPr/>
          </p:nvSpPr>
          <p:spPr>
            <a:xfrm>
              <a:off x="-6957042" y="-191944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" name="Ellipse 326">
              <a:extLst>
                <a:ext uri="{FF2B5EF4-FFF2-40B4-BE49-F238E27FC236}">
                  <a16:creationId xmlns:a16="http://schemas.microsoft.com/office/drawing/2014/main" id="{E576AC0B-7456-1D07-5EE0-630F30B88F4C}"/>
                </a:ext>
              </a:extLst>
            </p:cNvPr>
            <p:cNvSpPr/>
            <p:nvPr/>
          </p:nvSpPr>
          <p:spPr>
            <a:xfrm>
              <a:off x="-6809619" y="-191944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" name="Ellipse 327">
              <a:extLst>
                <a:ext uri="{FF2B5EF4-FFF2-40B4-BE49-F238E27FC236}">
                  <a16:creationId xmlns:a16="http://schemas.microsoft.com/office/drawing/2014/main" id="{A31C89BA-2730-3D5B-F20E-2B8FA4093227}"/>
                </a:ext>
              </a:extLst>
            </p:cNvPr>
            <p:cNvSpPr/>
            <p:nvPr/>
          </p:nvSpPr>
          <p:spPr>
            <a:xfrm>
              <a:off x="-7546090" y="317918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" name="Ellipse 328">
              <a:extLst>
                <a:ext uri="{FF2B5EF4-FFF2-40B4-BE49-F238E27FC236}">
                  <a16:creationId xmlns:a16="http://schemas.microsoft.com/office/drawing/2014/main" id="{94137FAB-C5C3-A4BF-8273-F6BBE646C2C3}"/>
                </a:ext>
              </a:extLst>
            </p:cNvPr>
            <p:cNvSpPr/>
            <p:nvPr/>
          </p:nvSpPr>
          <p:spPr>
            <a:xfrm>
              <a:off x="-7325197" y="-184938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" name="Ellipse 329">
              <a:extLst>
                <a:ext uri="{FF2B5EF4-FFF2-40B4-BE49-F238E27FC236}">
                  <a16:creationId xmlns:a16="http://schemas.microsoft.com/office/drawing/2014/main" id="{A50B846F-C1CC-0FC0-C604-60285F4F7DC5}"/>
                </a:ext>
              </a:extLst>
            </p:cNvPr>
            <p:cNvSpPr/>
            <p:nvPr/>
          </p:nvSpPr>
          <p:spPr>
            <a:xfrm>
              <a:off x="-9460655" y="-1721854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" name="Ellipse 330">
              <a:extLst>
                <a:ext uri="{FF2B5EF4-FFF2-40B4-BE49-F238E27FC236}">
                  <a16:creationId xmlns:a16="http://schemas.microsoft.com/office/drawing/2014/main" id="{A9AE527B-241A-0805-03DE-7E4D507A0473}"/>
                </a:ext>
              </a:extLst>
            </p:cNvPr>
            <p:cNvSpPr/>
            <p:nvPr/>
          </p:nvSpPr>
          <p:spPr>
            <a:xfrm>
              <a:off x="-9018628" y="-1721854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" name="Ellipse 331">
              <a:extLst>
                <a:ext uri="{FF2B5EF4-FFF2-40B4-BE49-F238E27FC236}">
                  <a16:creationId xmlns:a16="http://schemas.microsoft.com/office/drawing/2014/main" id="{8763CE77-AA81-6A6B-163C-25DDC24D7DA8}"/>
                </a:ext>
              </a:extLst>
            </p:cNvPr>
            <p:cNvSpPr/>
            <p:nvPr/>
          </p:nvSpPr>
          <p:spPr>
            <a:xfrm>
              <a:off x="-10418018" y="-6457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" name="Ellipse 332">
              <a:extLst>
                <a:ext uri="{FF2B5EF4-FFF2-40B4-BE49-F238E27FC236}">
                  <a16:creationId xmlns:a16="http://schemas.microsoft.com/office/drawing/2014/main" id="{B99F4868-3716-C3F0-601C-CAFA002143B2}"/>
                </a:ext>
              </a:extLst>
            </p:cNvPr>
            <p:cNvSpPr/>
            <p:nvPr/>
          </p:nvSpPr>
          <p:spPr>
            <a:xfrm>
              <a:off x="-7766982" y="1210198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" name="Ellipse 333">
              <a:extLst>
                <a:ext uri="{FF2B5EF4-FFF2-40B4-BE49-F238E27FC236}">
                  <a16:creationId xmlns:a16="http://schemas.microsoft.com/office/drawing/2014/main" id="{A3234937-1550-5D57-B5D8-A4346CD112D8}"/>
                </a:ext>
              </a:extLst>
            </p:cNvPr>
            <p:cNvSpPr/>
            <p:nvPr/>
          </p:nvSpPr>
          <p:spPr>
            <a:xfrm>
              <a:off x="-10123414" y="-6457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" name="Ellipse 334">
              <a:extLst>
                <a:ext uri="{FF2B5EF4-FFF2-40B4-BE49-F238E27FC236}">
                  <a16:creationId xmlns:a16="http://schemas.microsoft.com/office/drawing/2014/main" id="{296A752E-B5EA-DA3C-2838-69036CA1633B}"/>
                </a:ext>
              </a:extLst>
            </p:cNvPr>
            <p:cNvSpPr/>
            <p:nvPr/>
          </p:nvSpPr>
          <p:spPr>
            <a:xfrm>
              <a:off x="-8061587" y="1210198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" name="Ellipse 335">
              <a:extLst>
                <a:ext uri="{FF2B5EF4-FFF2-40B4-BE49-F238E27FC236}">
                  <a16:creationId xmlns:a16="http://schemas.microsoft.com/office/drawing/2014/main" id="{2AC58DE8-7A83-BF3F-B25D-099CFF4C0637}"/>
                </a:ext>
              </a:extLst>
            </p:cNvPr>
            <p:cNvSpPr/>
            <p:nvPr/>
          </p:nvSpPr>
          <p:spPr>
            <a:xfrm>
              <a:off x="-8282399" y="317918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" name="Ellipse 336">
              <a:extLst>
                <a:ext uri="{FF2B5EF4-FFF2-40B4-BE49-F238E27FC236}">
                  <a16:creationId xmlns:a16="http://schemas.microsoft.com/office/drawing/2014/main" id="{C15BC91B-437C-94AA-E25C-08C801C8CA35}"/>
                </a:ext>
              </a:extLst>
            </p:cNvPr>
            <p:cNvSpPr/>
            <p:nvPr/>
          </p:nvSpPr>
          <p:spPr>
            <a:xfrm>
              <a:off x="-8724184" y="-197682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" name="Ellipse 337">
              <a:extLst>
                <a:ext uri="{FF2B5EF4-FFF2-40B4-BE49-F238E27FC236}">
                  <a16:creationId xmlns:a16="http://schemas.microsoft.com/office/drawing/2014/main" id="{EB29BBC9-2B7E-3AF6-FB8E-F4A54252ECA5}"/>
                </a:ext>
              </a:extLst>
            </p:cNvPr>
            <p:cNvSpPr/>
            <p:nvPr/>
          </p:nvSpPr>
          <p:spPr>
            <a:xfrm>
              <a:off x="-7693271" y="-95702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" name="Ellipse 338">
              <a:extLst>
                <a:ext uri="{FF2B5EF4-FFF2-40B4-BE49-F238E27FC236}">
                  <a16:creationId xmlns:a16="http://schemas.microsoft.com/office/drawing/2014/main" id="{B9B9BA3A-5587-7F23-1F40-39E2DD91D39F}"/>
                </a:ext>
              </a:extLst>
            </p:cNvPr>
            <p:cNvSpPr/>
            <p:nvPr/>
          </p:nvSpPr>
          <p:spPr>
            <a:xfrm>
              <a:off x="-8871607" y="31783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" name="Ellipse 339">
              <a:extLst>
                <a:ext uri="{FF2B5EF4-FFF2-40B4-BE49-F238E27FC236}">
                  <a16:creationId xmlns:a16="http://schemas.microsoft.com/office/drawing/2014/main" id="{8AB092E8-4CA9-167C-4473-58E77CE15FAA}"/>
                </a:ext>
              </a:extLst>
            </p:cNvPr>
            <p:cNvSpPr/>
            <p:nvPr/>
          </p:nvSpPr>
          <p:spPr>
            <a:xfrm>
              <a:off x="-8503533" y="172014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" name="Ellipse 340">
              <a:extLst>
                <a:ext uri="{FF2B5EF4-FFF2-40B4-BE49-F238E27FC236}">
                  <a16:creationId xmlns:a16="http://schemas.microsoft.com/office/drawing/2014/main" id="{EAD97CF5-C3BD-85A7-3A73-38EC238CC8F2}"/>
                </a:ext>
              </a:extLst>
            </p:cNvPr>
            <p:cNvSpPr/>
            <p:nvPr/>
          </p:nvSpPr>
          <p:spPr>
            <a:xfrm>
              <a:off x="-9092339" y="-6457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" name="Ellipse 341">
              <a:extLst>
                <a:ext uri="{FF2B5EF4-FFF2-40B4-BE49-F238E27FC236}">
                  <a16:creationId xmlns:a16="http://schemas.microsoft.com/office/drawing/2014/main" id="{36312CB0-4443-1D80-7FFD-3098E0124A40}"/>
                </a:ext>
              </a:extLst>
            </p:cNvPr>
            <p:cNvSpPr/>
            <p:nvPr/>
          </p:nvSpPr>
          <p:spPr>
            <a:xfrm>
              <a:off x="-9092420" y="121011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" name="Ellipse 342">
              <a:extLst>
                <a:ext uri="{FF2B5EF4-FFF2-40B4-BE49-F238E27FC236}">
                  <a16:creationId xmlns:a16="http://schemas.microsoft.com/office/drawing/2014/main" id="{25695D1A-B394-4232-DA89-778E2DA3465B}"/>
                </a:ext>
              </a:extLst>
            </p:cNvPr>
            <p:cNvSpPr/>
            <p:nvPr/>
          </p:nvSpPr>
          <p:spPr>
            <a:xfrm>
              <a:off x="-9092500" y="-57460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" name="Ellipse 343">
              <a:extLst>
                <a:ext uri="{FF2B5EF4-FFF2-40B4-BE49-F238E27FC236}">
                  <a16:creationId xmlns:a16="http://schemas.microsoft.com/office/drawing/2014/main" id="{AA17B2CC-0463-9EBD-DFFD-2E10A8DF6EC3}"/>
                </a:ext>
              </a:extLst>
            </p:cNvPr>
            <p:cNvSpPr/>
            <p:nvPr/>
          </p:nvSpPr>
          <p:spPr>
            <a:xfrm>
              <a:off x="-8429822" y="-121199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" name="Ellipse 344">
              <a:extLst>
                <a:ext uri="{FF2B5EF4-FFF2-40B4-BE49-F238E27FC236}">
                  <a16:creationId xmlns:a16="http://schemas.microsoft.com/office/drawing/2014/main" id="{C721A284-38C9-DF1A-BFC6-050A33DB9F41}"/>
                </a:ext>
              </a:extLst>
            </p:cNvPr>
            <p:cNvSpPr/>
            <p:nvPr/>
          </p:nvSpPr>
          <p:spPr>
            <a:xfrm>
              <a:off x="-7251566" y="-95702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" name="Ellipse 345">
              <a:extLst>
                <a:ext uri="{FF2B5EF4-FFF2-40B4-BE49-F238E27FC236}">
                  <a16:creationId xmlns:a16="http://schemas.microsoft.com/office/drawing/2014/main" id="{40135EA6-C0CA-1720-66FC-03E215103C16}"/>
                </a:ext>
              </a:extLst>
            </p:cNvPr>
            <p:cNvSpPr/>
            <p:nvPr/>
          </p:nvSpPr>
          <p:spPr>
            <a:xfrm>
              <a:off x="-9313473" y="31775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" name="Ellipse 346">
              <a:extLst>
                <a:ext uri="{FF2B5EF4-FFF2-40B4-BE49-F238E27FC236}">
                  <a16:creationId xmlns:a16="http://schemas.microsoft.com/office/drawing/2014/main" id="{F6BAB0DD-0ED3-C610-DFAF-A7428F8CB3FC}"/>
                </a:ext>
              </a:extLst>
            </p:cNvPr>
            <p:cNvSpPr/>
            <p:nvPr/>
          </p:nvSpPr>
          <p:spPr>
            <a:xfrm>
              <a:off x="-6957042" y="108283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" name="Ellipse 347">
              <a:extLst>
                <a:ext uri="{FF2B5EF4-FFF2-40B4-BE49-F238E27FC236}">
                  <a16:creationId xmlns:a16="http://schemas.microsoft.com/office/drawing/2014/main" id="{C9859B66-008E-0793-608F-2A5F1440FC07}"/>
                </a:ext>
              </a:extLst>
            </p:cNvPr>
            <p:cNvSpPr/>
            <p:nvPr/>
          </p:nvSpPr>
          <p:spPr>
            <a:xfrm>
              <a:off x="-8061506" y="172014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" name="Ellipse 348">
              <a:extLst>
                <a:ext uri="{FF2B5EF4-FFF2-40B4-BE49-F238E27FC236}">
                  <a16:creationId xmlns:a16="http://schemas.microsoft.com/office/drawing/2014/main" id="{951E5DBD-DEA1-FF1E-EADB-D1707D9BE347}"/>
                </a:ext>
              </a:extLst>
            </p:cNvPr>
            <p:cNvSpPr/>
            <p:nvPr/>
          </p:nvSpPr>
          <p:spPr>
            <a:xfrm>
              <a:off x="-7104304" y="108259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" name="Ellipse 349">
              <a:extLst>
                <a:ext uri="{FF2B5EF4-FFF2-40B4-BE49-F238E27FC236}">
                  <a16:creationId xmlns:a16="http://schemas.microsoft.com/office/drawing/2014/main" id="{6BE40FAA-7BE9-1347-C03D-F107925A8B7C}"/>
                </a:ext>
              </a:extLst>
            </p:cNvPr>
            <p:cNvSpPr/>
            <p:nvPr/>
          </p:nvSpPr>
          <p:spPr>
            <a:xfrm>
              <a:off x="-7914244" y="172006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" name="Ellipse 350">
              <a:extLst>
                <a:ext uri="{FF2B5EF4-FFF2-40B4-BE49-F238E27FC236}">
                  <a16:creationId xmlns:a16="http://schemas.microsoft.com/office/drawing/2014/main" id="{5F73F097-8653-A19F-5824-5A61FC34C452}"/>
                </a:ext>
              </a:extLst>
            </p:cNvPr>
            <p:cNvSpPr/>
            <p:nvPr/>
          </p:nvSpPr>
          <p:spPr>
            <a:xfrm>
              <a:off x="-7251566" y="108267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" name="Ellipse 351">
              <a:extLst>
                <a:ext uri="{FF2B5EF4-FFF2-40B4-BE49-F238E27FC236}">
                  <a16:creationId xmlns:a16="http://schemas.microsoft.com/office/drawing/2014/main" id="{AEC59DE4-B5D4-F52C-D85A-84D204F6CB40}"/>
                </a:ext>
              </a:extLst>
            </p:cNvPr>
            <p:cNvSpPr/>
            <p:nvPr/>
          </p:nvSpPr>
          <p:spPr>
            <a:xfrm>
              <a:off x="-7104224" y="-95693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" name="Ellipse 352">
              <a:extLst>
                <a:ext uri="{FF2B5EF4-FFF2-40B4-BE49-F238E27FC236}">
                  <a16:creationId xmlns:a16="http://schemas.microsoft.com/office/drawing/2014/main" id="{82526A75-AA2B-EE36-4A37-E6561EA571A6}"/>
                </a:ext>
              </a:extLst>
            </p:cNvPr>
            <p:cNvSpPr/>
            <p:nvPr/>
          </p:nvSpPr>
          <p:spPr>
            <a:xfrm>
              <a:off x="-9607917" y="317918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" name="Ellipse 353">
              <a:extLst>
                <a:ext uri="{FF2B5EF4-FFF2-40B4-BE49-F238E27FC236}">
                  <a16:creationId xmlns:a16="http://schemas.microsoft.com/office/drawing/2014/main" id="{56A2FDD8-A36F-72C7-44B8-F29558E8F9E8}"/>
                </a:ext>
              </a:extLst>
            </p:cNvPr>
            <p:cNvSpPr/>
            <p:nvPr/>
          </p:nvSpPr>
          <p:spPr>
            <a:xfrm>
              <a:off x="-7472298" y="-210419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" name="Ellipse 354">
              <a:extLst>
                <a:ext uri="{FF2B5EF4-FFF2-40B4-BE49-F238E27FC236}">
                  <a16:creationId xmlns:a16="http://schemas.microsoft.com/office/drawing/2014/main" id="{3F11BDEA-91F7-ADF9-5BE1-2DA69BFDFCD8}"/>
                </a:ext>
              </a:extLst>
            </p:cNvPr>
            <p:cNvSpPr/>
            <p:nvPr/>
          </p:nvSpPr>
          <p:spPr>
            <a:xfrm>
              <a:off x="-8650634" y="-1594408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" name="Ellipse 355">
              <a:extLst>
                <a:ext uri="{FF2B5EF4-FFF2-40B4-BE49-F238E27FC236}">
                  <a16:creationId xmlns:a16="http://schemas.microsoft.com/office/drawing/2014/main" id="{89DE5D25-E52F-ECDF-0773-2CB11D7564B3}"/>
                </a:ext>
              </a:extLst>
            </p:cNvPr>
            <p:cNvSpPr/>
            <p:nvPr/>
          </p:nvSpPr>
          <p:spPr>
            <a:xfrm>
              <a:off x="-7325197" y="-210419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" name="Ellipse 356">
              <a:extLst>
                <a:ext uri="{FF2B5EF4-FFF2-40B4-BE49-F238E27FC236}">
                  <a16:creationId xmlns:a16="http://schemas.microsoft.com/office/drawing/2014/main" id="{1570A221-E9B0-4307-74FB-620D2AD1E2EC}"/>
                </a:ext>
              </a:extLst>
            </p:cNvPr>
            <p:cNvSpPr/>
            <p:nvPr/>
          </p:nvSpPr>
          <p:spPr>
            <a:xfrm>
              <a:off x="-7767063" y="172014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" name="Ellipse 357">
              <a:extLst>
                <a:ext uri="{FF2B5EF4-FFF2-40B4-BE49-F238E27FC236}">
                  <a16:creationId xmlns:a16="http://schemas.microsoft.com/office/drawing/2014/main" id="{E74715C2-BEE9-7A48-7EBD-249AD483C032}"/>
                </a:ext>
              </a:extLst>
            </p:cNvPr>
            <p:cNvSpPr/>
            <p:nvPr/>
          </p:nvSpPr>
          <p:spPr>
            <a:xfrm>
              <a:off x="-9534286" y="-829494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" name="Ellipse 358">
              <a:extLst>
                <a:ext uri="{FF2B5EF4-FFF2-40B4-BE49-F238E27FC236}">
                  <a16:creationId xmlns:a16="http://schemas.microsoft.com/office/drawing/2014/main" id="{572E20E6-3BDA-DDE4-4AA0-F091D820E0FF}"/>
                </a:ext>
              </a:extLst>
            </p:cNvPr>
            <p:cNvSpPr/>
            <p:nvPr/>
          </p:nvSpPr>
          <p:spPr>
            <a:xfrm>
              <a:off x="-10786011" y="6286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0" name="Ellipse 359">
              <a:extLst>
                <a:ext uri="{FF2B5EF4-FFF2-40B4-BE49-F238E27FC236}">
                  <a16:creationId xmlns:a16="http://schemas.microsoft.com/office/drawing/2014/main" id="{5B1168CF-7FB7-6419-B64C-FFACC72618DA}"/>
                </a:ext>
              </a:extLst>
            </p:cNvPr>
            <p:cNvSpPr/>
            <p:nvPr/>
          </p:nvSpPr>
          <p:spPr>
            <a:xfrm>
              <a:off x="-7398828" y="-121199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1" name="Ellipse 360">
              <a:extLst>
                <a:ext uri="{FF2B5EF4-FFF2-40B4-BE49-F238E27FC236}">
                  <a16:creationId xmlns:a16="http://schemas.microsoft.com/office/drawing/2014/main" id="{0D1D896D-1F18-2E6E-8EDC-26F335C4E7F4}"/>
                </a:ext>
              </a:extLst>
            </p:cNvPr>
            <p:cNvSpPr/>
            <p:nvPr/>
          </p:nvSpPr>
          <p:spPr>
            <a:xfrm>
              <a:off x="-8061506" y="-235932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2" name="Ellipse 361">
              <a:extLst>
                <a:ext uri="{FF2B5EF4-FFF2-40B4-BE49-F238E27FC236}">
                  <a16:creationId xmlns:a16="http://schemas.microsoft.com/office/drawing/2014/main" id="{2A755BA5-FD5F-45F2-AB82-C7B5BE003C89}"/>
                </a:ext>
              </a:extLst>
            </p:cNvPr>
            <p:cNvSpPr/>
            <p:nvPr/>
          </p:nvSpPr>
          <p:spPr>
            <a:xfrm>
              <a:off x="-10123414" y="-57460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3" name="Ellipse 362">
              <a:extLst>
                <a:ext uri="{FF2B5EF4-FFF2-40B4-BE49-F238E27FC236}">
                  <a16:creationId xmlns:a16="http://schemas.microsoft.com/office/drawing/2014/main" id="{454958A9-B525-70B8-4ABC-F3923459C0FB}"/>
                </a:ext>
              </a:extLst>
            </p:cNvPr>
            <p:cNvSpPr/>
            <p:nvPr/>
          </p:nvSpPr>
          <p:spPr>
            <a:xfrm>
              <a:off x="-8577164" y="108267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4" name="Ellipse 363">
              <a:extLst>
                <a:ext uri="{FF2B5EF4-FFF2-40B4-BE49-F238E27FC236}">
                  <a16:creationId xmlns:a16="http://schemas.microsoft.com/office/drawing/2014/main" id="{F2F33480-76C9-0052-977E-07C19871CCDF}"/>
                </a:ext>
              </a:extLst>
            </p:cNvPr>
            <p:cNvSpPr/>
            <p:nvPr/>
          </p:nvSpPr>
          <p:spPr>
            <a:xfrm>
              <a:off x="-8724184" y="-172177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5" name="Ellipse 364">
              <a:extLst>
                <a:ext uri="{FF2B5EF4-FFF2-40B4-BE49-F238E27FC236}">
                  <a16:creationId xmlns:a16="http://schemas.microsoft.com/office/drawing/2014/main" id="{8584C6AE-5221-B455-F87E-057B5B24725E}"/>
                </a:ext>
              </a:extLst>
            </p:cNvPr>
            <p:cNvSpPr/>
            <p:nvPr/>
          </p:nvSpPr>
          <p:spPr>
            <a:xfrm>
              <a:off x="-8871446" y="108283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6" name="Ellipse 365">
              <a:extLst>
                <a:ext uri="{FF2B5EF4-FFF2-40B4-BE49-F238E27FC236}">
                  <a16:creationId xmlns:a16="http://schemas.microsoft.com/office/drawing/2014/main" id="{4C54C440-3838-3152-24DB-9DEEAAE709C7}"/>
                </a:ext>
              </a:extLst>
            </p:cNvPr>
            <p:cNvSpPr/>
            <p:nvPr/>
          </p:nvSpPr>
          <p:spPr>
            <a:xfrm>
              <a:off x="-7325036" y="172014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7" name="Ellipse 366">
              <a:extLst>
                <a:ext uri="{FF2B5EF4-FFF2-40B4-BE49-F238E27FC236}">
                  <a16:creationId xmlns:a16="http://schemas.microsoft.com/office/drawing/2014/main" id="{8C2AA363-766A-3872-9983-9A6B43B923EC}"/>
                </a:ext>
              </a:extLst>
            </p:cNvPr>
            <p:cNvSpPr/>
            <p:nvPr/>
          </p:nvSpPr>
          <p:spPr>
            <a:xfrm>
              <a:off x="-8577084" y="-172193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" name="Ellipse 367">
              <a:extLst>
                <a:ext uri="{FF2B5EF4-FFF2-40B4-BE49-F238E27FC236}">
                  <a16:creationId xmlns:a16="http://schemas.microsoft.com/office/drawing/2014/main" id="{D6D18637-057C-8BD8-E278-777A70B971DA}"/>
                </a:ext>
              </a:extLst>
            </p:cNvPr>
            <p:cNvSpPr/>
            <p:nvPr/>
          </p:nvSpPr>
          <p:spPr>
            <a:xfrm>
              <a:off x="-10344387" y="31783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" name="Ellipse 368">
              <a:extLst>
                <a:ext uri="{FF2B5EF4-FFF2-40B4-BE49-F238E27FC236}">
                  <a16:creationId xmlns:a16="http://schemas.microsoft.com/office/drawing/2014/main" id="{59A1CF0B-B70C-0973-B9C2-B923C22FF282}"/>
                </a:ext>
              </a:extLst>
            </p:cNvPr>
            <p:cNvSpPr/>
            <p:nvPr/>
          </p:nvSpPr>
          <p:spPr>
            <a:xfrm>
              <a:off x="-10933354" y="317918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" name="Ellipse 369">
              <a:extLst>
                <a:ext uri="{FF2B5EF4-FFF2-40B4-BE49-F238E27FC236}">
                  <a16:creationId xmlns:a16="http://schemas.microsoft.com/office/drawing/2014/main" id="{8ACEAEA3-8AF2-367E-553C-06F4A3EE2CD2}"/>
                </a:ext>
              </a:extLst>
            </p:cNvPr>
            <p:cNvSpPr/>
            <p:nvPr/>
          </p:nvSpPr>
          <p:spPr>
            <a:xfrm>
              <a:off x="-9460655" y="108259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1" name="Ellipse 370">
              <a:extLst>
                <a:ext uri="{FF2B5EF4-FFF2-40B4-BE49-F238E27FC236}">
                  <a16:creationId xmlns:a16="http://schemas.microsoft.com/office/drawing/2014/main" id="{9B3CAA1C-E51A-5613-5D99-CF1D051B7A6D}"/>
                </a:ext>
              </a:extLst>
            </p:cNvPr>
            <p:cNvSpPr/>
            <p:nvPr/>
          </p:nvSpPr>
          <p:spPr>
            <a:xfrm>
              <a:off x="-9607917" y="108259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2" name="Ellipse 371">
              <a:extLst>
                <a:ext uri="{FF2B5EF4-FFF2-40B4-BE49-F238E27FC236}">
                  <a16:creationId xmlns:a16="http://schemas.microsoft.com/office/drawing/2014/main" id="{67C36488-A5E2-3A92-44E3-EB4434FBA150}"/>
                </a:ext>
              </a:extLst>
            </p:cNvPr>
            <p:cNvSpPr/>
            <p:nvPr/>
          </p:nvSpPr>
          <p:spPr>
            <a:xfrm>
              <a:off x="-9755098" y="108259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3" name="Ellipse 372">
              <a:extLst>
                <a:ext uri="{FF2B5EF4-FFF2-40B4-BE49-F238E27FC236}">
                  <a16:creationId xmlns:a16="http://schemas.microsoft.com/office/drawing/2014/main" id="{EC100B68-1416-8E7B-DC5A-F7FA52BA81E1}"/>
                </a:ext>
              </a:extLst>
            </p:cNvPr>
            <p:cNvSpPr/>
            <p:nvPr/>
          </p:nvSpPr>
          <p:spPr>
            <a:xfrm>
              <a:off x="-8724184" y="-223179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4" name="Ellipse 373">
              <a:extLst>
                <a:ext uri="{FF2B5EF4-FFF2-40B4-BE49-F238E27FC236}">
                  <a16:creationId xmlns:a16="http://schemas.microsoft.com/office/drawing/2014/main" id="{76AC44BE-2091-F9FA-FD12-7A0B18A32DEE}"/>
                </a:ext>
              </a:extLst>
            </p:cNvPr>
            <p:cNvSpPr/>
            <p:nvPr/>
          </p:nvSpPr>
          <p:spPr>
            <a:xfrm>
              <a:off x="-9902440" y="108283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5" name="Ellipse 374">
              <a:extLst>
                <a:ext uri="{FF2B5EF4-FFF2-40B4-BE49-F238E27FC236}">
                  <a16:creationId xmlns:a16="http://schemas.microsoft.com/office/drawing/2014/main" id="{854F021E-1194-D268-1616-D01338A8CBC8}"/>
                </a:ext>
              </a:extLst>
            </p:cNvPr>
            <p:cNvSpPr/>
            <p:nvPr/>
          </p:nvSpPr>
          <p:spPr>
            <a:xfrm>
              <a:off x="-8429822" y="6286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6" name="Ellipse 375">
              <a:extLst>
                <a:ext uri="{FF2B5EF4-FFF2-40B4-BE49-F238E27FC236}">
                  <a16:creationId xmlns:a16="http://schemas.microsoft.com/office/drawing/2014/main" id="{0FE9FB12-EA4B-1F45-CFAE-59BB3772F70B}"/>
                </a:ext>
              </a:extLst>
            </p:cNvPr>
            <p:cNvSpPr/>
            <p:nvPr/>
          </p:nvSpPr>
          <p:spPr>
            <a:xfrm>
              <a:off x="-8797896" y="95522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7" name="Ellipse 376">
              <a:extLst>
                <a:ext uri="{FF2B5EF4-FFF2-40B4-BE49-F238E27FC236}">
                  <a16:creationId xmlns:a16="http://schemas.microsoft.com/office/drawing/2014/main" id="{0B86F781-7142-819B-7374-81E453983A7B}"/>
                </a:ext>
              </a:extLst>
            </p:cNvPr>
            <p:cNvSpPr/>
            <p:nvPr/>
          </p:nvSpPr>
          <p:spPr>
            <a:xfrm>
              <a:off x="-7914244" y="-235932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8" name="Ellipse 377">
              <a:extLst>
                <a:ext uri="{FF2B5EF4-FFF2-40B4-BE49-F238E27FC236}">
                  <a16:creationId xmlns:a16="http://schemas.microsoft.com/office/drawing/2014/main" id="{43405F42-6494-F378-BA4D-32FF0CF41346}"/>
                </a:ext>
              </a:extLst>
            </p:cNvPr>
            <p:cNvSpPr/>
            <p:nvPr/>
          </p:nvSpPr>
          <p:spPr>
            <a:xfrm>
              <a:off x="-7767063" y="-235932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9" name="Ellipse 378">
              <a:extLst>
                <a:ext uri="{FF2B5EF4-FFF2-40B4-BE49-F238E27FC236}">
                  <a16:creationId xmlns:a16="http://schemas.microsoft.com/office/drawing/2014/main" id="{8C18D038-B845-7A51-E6F0-7E6AF0809E34}"/>
                </a:ext>
              </a:extLst>
            </p:cNvPr>
            <p:cNvSpPr/>
            <p:nvPr/>
          </p:nvSpPr>
          <p:spPr>
            <a:xfrm>
              <a:off x="-7030673" y="95522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0" name="Forme libre 379">
              <a:extLst>
                <a:ext uri="{FF2B5EF4-FFF2-40B4-BE49-F238E27FC236}">
                  <a16:creationId xmlns:a16="http://schemas.microsoft.com/office/drawing/2014/main" id="{7944EC8B-2720-2B69-2EAA-52E9593CFF12}"/>
                </a:ext>
              </a:extLst>
            </p:cNvPr>
            <p:cNvSpPr/>
            <p:nvPr/>
          </p:nvSpPr>
          <p:spPr>
            <a:xfrm>
              <a:off x="-8650980" y="954341"/>
              <a:ext cx="73944" cy="74736"/>
            </a:xfrm>
            <a:custGeom>
              <a:avLst/>
              <a:gdLst>
                <a:gd name="csX0" fmla="*/ 11223 w 73944"/>
                <a:gd name="csY0" fmla="*/ 10955 h 74736"/>
                <a:gd name="csX1" fmla="*/ 62941 w 73944"/>
                <a:gd name="csY1" fmla="*/ 64205 h 74736"/>
                <a:gd name="csX2" fmla="*/ 11223 w 73944"/>
                <a:gd name="csY2" fmla="*/ 10955 h 747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3944" h="74736">
                  <a:moveTo>
                    <a:pt x="11223" y="10955"/>
                  </a:moveTo>
                  <a:cubicBezTo>
                    <a:pt x="46747" y="-23363"/>
                    <a:pt x="96211" y="30934"/>
                    <a:pt x="62941" y="64205"/>
                  </a:cubicBezTo>
                  <a:cubicBezTo>
                    <a:pt x="29671" y="97476"/>
                    <a:pt x="-23259" y="44227"/>
                    <a:pt x="11223" y="10955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1" name="Ellipse 380">
              <a:extLst>
                <a:ext uri="{FF2B5EF4-FFF2-40B4-BE49-F238E27FC236}">
                  <a16:creationId xmlns:a16="http://schemas.microsoft.com/office/drawing/2014/main" id="{E98F1AB6-D2A1-C9BB-43CD-8EB04A551EA5}"/>
                </a:ext>
              </a:extLst>
            </p:cNvPr>
            <p:cNvSpPr/>
            <p:nvPr/>
          </p:nvSpPr>
          <p:spPr>
            <a:xfrm>
              <a:off x="-9386863" y="-159448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2" name="Ellipse 381">
              <a:extLst>
                <a:ext uri="{FF2B5EF4-FFF2-40B4-BE49-F238E27FC236}">
                  <a16:creationId xmlns:a16="http://schemas.microsoft.com/office/drawing/2014/main" id="{FDE72DE7-0361-7065-A871-89014E54D16C}"/>
                </a:ext>
              </a:extLst>
            </p:cNvPr>
            <p:cNvSpPr/>
            <p:nvPr/>
          </p:nvSpPr>
          <p:spPr>
            <a:xfrm>
              <a:off x="-7398747" y="6286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3" name="Ellipse 382">
              <a:extLst>
                <a:ext uri="{FF2B5EF4-FFF2-40B4-BE49-F238E27FC236}">
                  <a16:creationId xmlns:a16="http://schemas.microsoft.com/office/drawing/2014/main" id="{F1DFAFE5-916D-D5A2-EB01-18E2A1DEAEB0}"/>
                </a:ext>
              </a:extLst>
            </p:cNvPr>
            <p:cNvSpPr/>
            <p:nvPr/>
          </p:nvSpPr>
          <p:spPr>
            <a:xfrm>
              <a:off x="-7766902" y="197511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4" name="Ellipse 383">
              <a:extLst>
                <a:ext uri="{FF2B5EF4-FFF2-40B4-BE49-F238E27FC236}">
                  <a16:creationId xmlns:a16="http://schemas.microsoft.com/office/drawing/2014/main" id="{9A49B6F9-6637-BEF5-AB92-7548D2E0C59E}"/>
                </a:ext>
              </a:extLst>
            </p:cNvPr>
            <p:cNvSpPr/>
            <p:nvPr/>
          </p:nvSpPr>
          <p:spPr>
            <a:xfrm>
              <a:off x="-7104143" y="6286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5" name="Ellipse 384">
              <a:extLst>
                <a:ext uri="{FF2B5EF4-FFF2-40B4-BE49-F238E27FC236}">
                  <a16:creationId xmlns:a16="http://schemas.microsoft.com/office/drawing/2014/main" id="{EA76BDF0-BDCD-7554-75CA-ADBD9F85CBBE}"/>
                </a:ext>
              </a:extLst>
            </p:cNvPr>
            <p:cNvSpPr/>
            <p:nvPr/>
          </p:nvSpPr>
          <p:spPr>
            <a:xfrm>
              <a:off x="-7177855" y="-235924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6" name="Ellipse 385">
              <a:extLst>
                <a:ext uri="{FF2B5EF4-FFF2-40B4-BE49-F238E27FC236}">
                  <a16:creationId xmlns:a16="http://schemas.microsoft.com/office/drawing/2014/main" id="{2CC910F4-DEFD-FAEA-F2CA-5CDE46B7A64B}"/>
                </a:ext>
              </a:extLst>
            </p:cNvPr>
            <p:cNvSpPr/>
            <p:nvPr/>
          </p:nvSpPr>
          <p:spPr>
            <a:xfrm>
              <a:off x="-7766821" y="95522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7" name="Ellipse 386">
              <a:extLst>
                <a:ext uri="{FF2B5EF4-FFF2-40B4-BE49-F238E27FC236}">
                  <a16:creationId xmlns:a16="http://schemas.microsoft.com/office/drawing/2014/main" id="{299D0A4B-034D-0536-BFCB-2F2271ED1009}"/>
                </a:ext>
              </a:extLst>
            </p:cNvPr>
            <p:cNvSpPr/>
            <p:nvPr/>
          </p:nvSpPr>
          <p:spPr>
            <a:xfrm>
              <a:off x="-8429661" y="-701968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8" name="Ellipse 387">
              <a:extLst>
                <a:ext uri="{FF2B5EF4-FFF2-40B4-BE49-F238E27FC236}">
                  <a16:creationId xmlns:a16="http://schemas.microsoft.com/office/drawing/2014/main" id="{2ED5F97C-E6BB-F3D0-C523-1876F95C940A}"/>
                </a:ext>
              </a:extLst>
            </p:cNvPr>
            <p:cNvSpPr/>
            <p:nvPr/>
          </p:nvSpPr>
          <p:spPr>
            <a:xfrm>
              <a:off x="-10712541" y="19023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9" name="Ellipse 388">
              <a:extLst>
                <a:ext uri="{FF2B5EF4-FFF2-40B4-BE49-F238E27FC236}">
                  <a16:creationId xmlns:a16="http://schemas.microsoft.com/office/drawing/2014/main" id="{27E18115-2BB3-937A-90CE-51FD4A0E7F81}"/>
                </a:ext>
              </a:extLst>
            </p:cNvPr>
            <p:cNvSpPr/>
            <p:nvPr/>
          </p:nvSpPr>
          <p:spPr>
            <a:xfrm>
              <a:off x="-10565118" y="19023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0" name="Ellipse 389">
              <a:extLst>
                <a:ext uri="{FF2B5EF4-FFF2-40B4-BE49-F238E27FC236}">
                  <a16:creationId xmlns:a16="http://schemas.microsoft.com/office/drawing/2014/main" id="{36393121-05E8-5E1C-C616-9CC13EBAE679}"/>
                </a:ext>
              </a:extLst>
            </p:cNvPr>
            <p:cNvSpPr/>
            <p:nvPr/>
          </p:nvSpPr>
          <p:spPr>
            <a:xfrm>
              <a:off x="-9828890" y="19039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1" name="Ellipse 390">
              <a:extLst>
                <a:ext uri="{FF2B5EF4-FFF2-40B4-BE49-F238E27FC236}">
                  <a16:creationId xmlns:a16="http://schemas.microsoft.com/office/drawing/2014/main" id="{10BE169D-E5BA-5663-E37E-3C153C54F4AF}"/>
                </a:ext>
              </a:extLst>
            </p:cNvPr>
            <p:cNvSpPr/>
            <p:nvPr/>
          </p:nvSpPr>
          <p:spPr>
            <a:xfrm>
              <a:off x="-7766902" y="-1594247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2" name="Ellipse 391">
              <a:extLst>
                <a:ext uri="{FF2B5EF4-FFF2-40B4-BE49-F238E27FC236}">
                  <a16:creationId xmlns:a16="http://schemas.microsoft.com/office/drawing/2014/main" id="{661E434E-E821-6E65-D89A-4CB41D646A07}"/>
                </a:ext>
              </a:extLst>
            </p:cNvPr>
            <p:cNvSpPr/>
            <p:nvPr/>
          </p:nvSpPr>
          <p:spPr>
            <a:xfrm>
              <a:off x="-7840694" y="184766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3" name="Ellipse 392">
              <a:extLst>
                <a:ext uri="{FF2B5EF4-FFF2-40B4-BE49-F238E27FC236}">
                  <a16:creationId xmlns:a16="http://schemas.microsoft.com/office/drawing/2014/main" id="{A96B4B4C-40BC-A68A-B025-DB9B0D793E13}"/>
                </a:ext>
              </a:extLst>
            </p:cNvPr>
            <p:cNvSpPr/>
            <p:nvPr/>
          </p:nvSpPr>
          <p:spPr>
            <a:xfrm>
              <a:off x="-9239762" y="-108454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4" name="Ellipse 393">
              <a:extLst>
                <a:ext uri="{FF2B5EF4-FFF2-40B4-BE49-F238E27FC236}">
                  <a16:creationId xmlns:a16="http://schemas.microsoft.com/office/drawing/2014/main" id="{EE90A3E8-7EF9-080B-0B64-B4B1C2FFCF73}"/>
                </a:ext>
              </a:extLst>
            </p:cNvPr>
            <p:cNvSpPr/>
            <p:nvPr/>
          </p:nvSpPr>
          <p:spPr>
            <a:xfrm>
              <a:off x="-7987875" y="184766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5" name="Ellipse 394">
              <a:extLst>
                <a:ext uri="{FF2B5EF4-FFF2-40B4-BE49-F238E27FC236}">
                  <a16:creationId xmlns:a16="http://schemas.microsoft.com/office/drawing/2014/main" id="{6559B771-C91F-EA33-972D-D37607C837E7}"/>
                </a:ext>
              </a:extLst>
            </p:cNvPr>
            <p:cNvSpPr/>
            <p:nvPr/>
          </p:nvSpPr>
          <p:spPr>
            <a:xfrm>
              <a:off x="-10123333" y="700254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6" name="Ellipse 395">
              <a:extLst>
                <a:ext uri="{FF2B5EF4-FFF2-40B4-BE49-F238E27FC236}">
                  <a16:creationId xmlns:a16="http://schemas.microsoft.com/office/drawing/2014/main" id="{C02F2F9E-9A8C-9C3B-FA4A-62D40578F95B}"/>
                </a:ext>
              </a:extLst>
            </p:cNvPr>
            <p:cNvSpPr/>
            <p:nvPr/>
          </p:nvSpPr>
          <p:spPr>
            <a:xfrm>
              <a:off x="-10270514" y="-31955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7" name="Ellipse 396">
              <a:extLst>
                <a:ext uri="{FF2B5EF4-FFF2-40B4-BE49-F238E27FC236}">
                  <a16:creationId xmlns:a16="http://schemas.microsoft.com/office/drawing/2014/main" id="{11DA504C-B232-B039-5036-E6383FDD8B62}"/>
                </a:ext>
              </a:extLst>
            </p:cNvPr>
            <p:cNvSpPr/>
            <p:nvPr/>
          </p:nvSpPr>
          <p:spPr>
            <a:xfrm>
              <a:off x="-9828729" y="70041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8" name="Ellipse 397">
              <a:extLst>
                <a:ext uri="{FF2B5EF4-FFF2-40B4-BE49-F238E27FC236}">
                  <a16:creationId xmlns:a16="http://schemas.microsoft.com/office/drawing/2014/main" id="{4B0CC319-FA16-D1C3-C7F1-0370BBC54EA6}"/>
                </a:ext>
              </a:extLst>
            </p:cNvPr>
            <p:cNvSpPr/>
            <p:nvPr/>
          </p:nvSpPr>
          <p:spPr>
            <a:xfrm>
              <a:off x="-7693432" y="57288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9" name="Ellipse 398">
              <a:extLst>
                <a:ext uri="{FF2B5EF4-FFF2-40B4-BE49-F238E27FC236}">
                  <a16:creationId xmlns:a16="http://schemas.microsoft.com/office/drawing/2014/main" id="{7C7B1D94-381F-42DB-5FE4-3E791A35D13D}"/>
                </a:ext>
              </a:extLst>
            </p:cNvPr>
            <p:cNvSpPr/>
            <p:nvPr/>
          </p:nvSpPr>
          <p:spPr>
            <a:xfrm>
              <a:off x="-9387104" y="70041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0" name="Ellipse 399">
              <a:extLst>
                <a:ext uri="{FF2B5EF4-FFF2-40B4-BE49-F238E27FC236}">
                  <a16:creationId xmlns:a16="http://schemas.microsoft.com/office/drawing/2014/main" id="{C4582E37-1720-B82D-CEE7-DA75B43BEBE7}"/>
                </a:ext>
              </a:extLst>
            </p:cNvPr>
            <p:cNvSpPr/>
            <p:nvPr/>
          </p:nvSpPr>
          <p:spPr>
            <a:xfrm>
              <a:off x="-9092420" y="-133935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1" name="Ellipse 400">
              <a:extLst>
                <a:ext uri="{FF2B5EF4-FFF2-40B4-BE49-F238E27FC236}">
                  <a16:creationId xmlns:a16="http://schemas.microsoft.com/office/drawing/2014/main" id="{D947CB2D-5407-07E7-C9D6-7F5DA4878905}"/>
                </a:ext>
              </a:extLst>
            </p:cNvPr>
            <p:cNvSpPr/>
            <p:nvPr/>
          </p:nvSpPr>
          <p:spPr>
            <a:xfrm>
              <a:off x="-9387024" y="-133951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2" name="Ellipse 401">
              <a:extLst>
                <a:ext uri="{FF2B5EF4-FFF2-40B4-BE49-F238E27FC236}">
                  <a16:creationId xmlns:a16="http://schemas.microsoft.com/office/drawing/2014/main" id="{4D576C9D-D05E-4B86-6F87-BD8877C13B36}"/>
                </a:ext>
              </a:extLst>
            </p:cNvPr>
            <p:cNvSpPr/>
            <p:nvPr/>
          </p:nvSpPr>
          <p:spPr>
            <a:xfrm>
              <a:off x="-8945238" y="-31955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3" name="Ellipse 402">
              <a:extLst>
                <a:ext uri="{FF2B5EF4-FFF2-40B4-BE49-F238E27FC236}">
                  <a16:creationId xmlns:a16="http://schemas.microsoft.com/office/drawing/2014/main" id="{F0289C89-36E2-8572-C2E9-90586B77D94A}"/>
                </a:ext>
              </a:extLst>
            </p:cNvPr>
            <p:cNvSpPr/>
            <p:nvPr/>
          </p:nvSpPr>
          <p:spPr>
            <a:xfrm>
              <a:off x="-8797896" y="-108422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4" name="Ellipse 403">
              <a:extLst>
                <a:ext uri="{FF2B5EF4-FFF2-40B4-BE49-F238E27FC236}">
                  <a16:creationId xmlns:a16="http://schemas.microsoft.com/office/drawing/2014/main" id="{616E5DC0-5949-E0EE-DB4F-F7E9CAFC00EB}"/>
                </a:ext>
              </a:extLst>
            </p:cNvPr>
            <p:cNvSpPr/>
            <p:nvPr/>
          </p:nvSpPr>
          <p:spPr>
            <a:xfrm>
              <a:off x="-7693110" y="-1721612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5" name="Ellipse 404">
              <a:extLst>
                <a:ext uri="{FF2B5EF4-FFF2-40B4-BE49-F238E27FC236}">
                  <a16:creationId xmlns:a16="http://schemas.microsoft.com/office/drawing/2014/main" id="{026203B2-9391-F3B1-C460-D1C8899EC235}"/>
                </a:ext>
              </a:extLst>
            </p:cNvPr>
            <p:cNvSpPr/>
            <p:nvPr/>
          </p:nvSpPr>
          <p:spPr>
            <a:xfrm>
              <a:off x="-7693432" y="6286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6" name="Ellipse 405">
              <a:extLst>
                <a:ext uri="{FF2B5EF4-FFF2-40B4-BE49-F238E27FC236}">
                  <a16:creationId xmlns:a16="http://schemas.microsoft.com/office/drawing/2014/main" id="{C9BE4796-DAC4-0F1C-1759-4894D8032B1E}"/>
                </a:ext>
              </a:extLst>
            </p:cNvPr>
            <p:cNvSpPr/>
            <p:nvPr/>
          </p:nvSpPr>
          <p:spPr>
            <a:xfrm>
              <a:off x="-6883331" y="95530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7" name="Ellipse 406">
              <a:extLst>
                <a:ext uri="{FF2B5EF4-FFF2-40B4-BE49-F238E27FC236}">
                  <a16:creationId xmlns:a16="http://schemas.microsoft.com/office/drawing/2014/main" id="{0CFA2E26-014D-3A2B-E662-FBE6349D2DD9}"/>
                </a:ext>
              </a:extLst>
            </p:cNvPr>
            <p:cNvSpPr/>
            <p:nvPr/>
          </p:nvSpPr>
          <p:spPr>
            <a:xfrm>
              <a:off x="-8061587" y="-133935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8" name="Ellipse 407">
              <a:extLst>
                <a:ext uri="{FF2B5EF4-FFF2-40B4-BE49-F238E27FC236}">
                  <a16:creationId xmlns:a16="http://schemas.microsoft.com/office/drawing/2014/main" id="{027E9EC8-91FF-1A2B-0148-10415FD42B32}"/>
                </a:ext>
              </a:extLst>
            </p:cNvPr>
            <p:cNvSpPr/>
            <p:nvPr/>
          </p:nvSpPr>
          <p:spPr>
            <a:xfrm>
              <a:off x="-8135056" y="6286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9" name="Ellipse 408">
              <a:extLst>
                <a:ext uri="{FF2B5EF4-FFF2-40B4-BE49-F238E27FC236}">
                  <a16:creationId xmlns:a16="http://schemas.microsoft.com/office/drawing/2014/main" id="{C645BF69-D6C6-1B38-DE3F-6AB46781899C}"/>
                </a:ext>
              </a:extLst>
            </p:cNvPr>
            <p:cNvSpPr/>
            <p:nvPr/>
          </p:nvSpPr>
          <p:spPr>
            <a:xfrm>
              <a:off x="-8135056" y="-70212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" name="Ellipse 409">
              <a:extLst>
                <a:ext uri="{FF2B5EF4-FFF2-40B4-BE49-F238E27FC236}">
                  <a16:creationId xmlns:a16="http://schemas.microsoft.com/office/drawing/2014/main" id="{00297A46-F3E7-C2E3-336E-541CD53CB1B7}"/>
                </a:ext>
              </a:extLst>
            </p:cNvPr>
            <p:cNvSpPr/>
            <p:nvPr/>
          </p:nvSpPr>
          <p:spPr>
            <a:xfrm>
              <a:off x="-8135218" y="-1721612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" name="Ellipse 410">
              <a:extLst>
                <a:ext uri="{FF2B5EF4-FFF2-40B4-BE49-F238E27FC236}">
                  <a16:creationId xmlns:a16="http://schemas.microsoft.com/office/drawing/2014/main" id="{2F751C91-677C-6D91-9F36-6AAF6986DDB2}"/>
                </a:ext>
              </a:extLst>
            </p:cNvPr>
            <p:cNvSpPr/>
            <p:nvPr/>
          </p:nvSpPr>
          <p:spPr>
            <a:xfrm>
              <a:off x="-8650715" y="-829494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2" name="Ellipse 411">
              <a:extLst>
                <a:ext uri="{FF2B5EF4-FFF2-40B4-BE49-F238E27FC236}">
                  <a16:creationId xmlns:a16="http://schemas.microsoft.com/office/drawing/2014/main" id="{87591B01-C242-E8E2-2C75-3BC03775AA8D}"/>
                </a:ext>
              </a:extLst>
            </p:cNvPr>
            <p:cNvSpPr/>
            <p:nvPr/>
          </p:nvSpPr>
          <p:spPr>
            <a:xfrm>
              <a:off x="-8724184" y="1592776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3" name="Ellipse 412">
              <a:extLst>
                <a:ext uri="{FF2B5EF4-FFF2-40B4-BE49-F238E27FC236}">
                  <a16:creationId xmlns:a16="http://schemas.microsoft.com/office/drawing/2014/main" id="{5F173DA6-5017-AAA5-9597-7C79B228A968}"/>
                </a:ext>
              </a:extLst>
            </p:cNvPr>
            <p:cNvSpPr/>
            <p:nvPr/>
          </p:nvSpPr>
          <p:spPr>
            <a:xfrm>
              <a:off x="-8797896" y="-829574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4" name="Ellipse 413">
              <a:extLst>
                <a:ext uri="{FF2B5EF4-FFF2-40B4-BE49-F238E27FC236}">
                  <a16:creationId xmlns:a16="http://schemas.microsoft.com/office/drawing/2014/main" id="{294CD7AB-18EA-AA1B-5366-90EC0FEE17AC}"/>
                </a:ext>
              </a:extLst>
            </p:cNvPr>
            <p:cNvSpPr/>
            <p:nvPr/>
          </p:nvSpPr>
          <p:spPr>
            <a:xfrm>
              <a:off x="-8945238" y="95530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5" name="Ellipse 414">
              <a:extLst>
                <a:ext uri="{FF2B5EF4-FFF2-40B4-BE49-F238E27FC236}">
                  <a16:creationId xmlns:a16="http://schemas.microsoft.com/office/drawing/2014/main" id="{A0CCA22E-CA7E-61D3-4978-AEB17A77CA59}"/>
                </a:ext>
              </a:extLst>
            </p:cNvPr>
            <p:cNvSpPr/>
            <p:nvPr/>
          </p:nvSpPr>
          <p:spPr>
            <a:xfrm>
              <a:off x="-9313473" y="108283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6" name="Ellipse 415">
              <a:extLst>
                <a:ext uri="{FF2B5EF4-FFF2-40B4-BE49-F238E27FC236}">
                  <a16:creationId xmlns:a16="http://schemas.microsoft.com/office/drawing/2014/main" id="{CA94CC40-4829-CF5D-E684-1CD76598500F}"/>
                </a:ext>
              </a:extLst>
            </p:cNvPr>
            <p:cNvSpPr/>
            <p:nvPr/>
          </p:nvSpPr>
          <p:spPr>
            <a:xfrm>
              <a:off x="-7987875" y="210247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7" name="Ellipse 416">
              <a:extLst>
                <a:ext uri="{FF2B5EF4-FFF2-40B4-BE49-F238E27FC236}">
                  <a16:creationId xmlns:a16="http://schemas.microsoft.com/office/drawing/2014/main" id="{01B1314E-75F8-F25A-46DA-F957674420B1}"/>
                </a:ext>
              </a:extLst>
            </p:cNvPr>
            <p:cNvSpPr/>
            <p:nvPr/>
          </p:nvSpPr>
          <p:spPr>
            <a:xfrm>
              <a:off x="-10638830" y="31783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8" name="Ellipse 417">
              <a:extLst>
                <a:ext uri="{FF2B5EF4-FFF2-40B4-BE49-F238E27FC236}">
                  <a16:creationId xmlns:a16="http://schemas.microsoft.com/office/drawing/2014/main" id="{52B8EAA3-0BA3-EA40-41B5-998BB0687109}"/>
                </a:ext>
              </a:extLst>
            </p:cNvPr>
            <p:cNvSpPr/>
            <p:nvPr/>
          </p:nvSpPr>
          <p:spPr>
            <a:xfrm>
              <a:off x="-7840694" y="210247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9" name="Ellipse 418">
              <a:extLst>
                <a:ext uri="{FF2B5EF4-FFF2-40B4-BE49-F238E27FC236}">
                  <a16:creationId xmlns:a16="http://schemas.microsoft.com/office/drawing/2014/main" id="{DF45DD00-A218-B744-B843-7F6AA801160C}"/>
                </a:ext>
              </a:extLst>
            </p:cNvPr>
            <p:cNvSpPr/>
            <p:nvPr/>
          </p:nvSpPr>
          <p:spPr>
            <a:xfrm>
              <a:off x="-7693432" y="-70212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0" name="Ellipse 419">
              <a:extLst>
                <a:ext uri="{FF2B5EF4-FFF2-40B4-BE49-F238E27FC236}">
                  <a16:creationId xmlns:a16="http://schemas.microsoft.com/office/drawing/2014/main" id="{A0E7ADF2-12A7-9E48-BBAD-036AA0CB395A}"/>
                </a:ext>
              </a:extLst>
            </p:cNvPr>
            <p:cNvSpPr/>
            <p:nvPr/>
          </p:nvSpPr>
          <p:spPr>
            <a:xfrm>
              <a:off x="-7398828" y="-702048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1" name="Ellipse 420">
              <a:extLst>
                <a:ext uri="{FF2B5EF4-FFF2-40B4-BE49-F238E27FC236}">
                  <a16:creationId xmlns:a16="http://schemas.microsoft.com/office/drawing/2014/main" id="{8590D59C-0D97-9C03-85A0-F104D31DC425}"/>
                </a:ext>
              </a:extLst>
            </p:cNvPr>
            <p:cNvSpPr/>
            <p:nvPr/>
          </p:nvSpPr>
          <p:spPr>
            <a:xfrm>
              <a:off x="-8724104" y="1082671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2" name="Ellipse 421">
              <a:extLst>
                <a:ext uri="{FF2B5EF4-FFF2-40B4-BE49-F238E27FC236}">
                  <a16:creationId xmlns:a16="http://schemas.microsoft.com/office/drawing/2014/main" id="{879AE0D7-D908-638D-09EA-B63CDA0100F7}"/>
                </a:ext>
              </a:extLst>
            </p:cNvPr>
            <p:cNvSpPr/>
            <p:nvPr/>
          </p:nvSpPr>
          <p:spPr>
            <a:xfrm>
              <a:off x="-8797815" y="-1594328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3" name="Ellipse 422">
              <a:extLst>
                <a:ext uri="{FF2B5EF4-FFF2-40B4-BE49-F238E27FC236}">
                  <a16:creationId xmlns:a16="http://schemas.microsoft.com/office/drawing/2014/main" id="{A0981522-ACC6-E906-8C2F-C4589E9BE934}"/>
                </a:ext>
              </a:extLst>
            </p:cNvPr>
            <p:cNvSpPr/>
            <p:nvPr/>
          </p:nvSpPr>
          <p:spPr>
            <a:xfrm>
              <a:off x="-8282399" y="108283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4" name="Ellipse 423">
              <a:extLst>
                <a:ext uri="{FF2B5EF4-FFF2-40B4-BE49-F238E27FC236}">
                  <a16:creationId xmlns:a16="http://schemas.microsoft.com/office/drawing/2014/main" id="{0E6CF7FD-9141-31D7-7697-E05FCFE5D4F5}"/>
                </a:ext>
              </a:extLst>
            </p:cNvPr>
            <p:cNvSpPr/>
            <p:nvPr/>
          </p:nvSpPr>
          <p:spPr>
            <a:xfrm>
              <a:off x="-9828729" y="-57460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5" name="Ellipse 424">
              <a:extLst>
                <a:ext uri="{FF2B5EF4-FFF2-40B4-BE49-F238E27FC236}">
                  <a16:creationId xmlns:a16="http://schemas.microsoft.com/office/drawing/2014/main" id="{F8E4C76F-2469-9910-9955-942AFA35F81F}"/>
                </a:ext>
              </a:extLst>
            </p:cNvPr>
            <p:cNvSpPr/>
            <p:nvPr/>
          </p:nvSpPr>
          <p:spPr>
            <a:xfrm>
              <a:off x="-7546170" y="108283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6" name="Ellipse 425">
              <a:extLst>
                <a:ext uri="{FF2B5EF4-FFF2-40B4-BE49-F238E27FC236}">
                  <a16:creationId xmlns:a16="http://schemas.microsoft.com/office/drawing/2014/main" id="{F7220898-CB63-04CA-D6E3-E88ED337F799}"/>
                </a:ext>
              </a:extLst>
            </p:cNvPr>
            <p:cNvSpPr/>
            <p:nvPr/>
          </p:nvSpPr>
          <p:spPr>
            <a:xfrm>
              <a:off x="-8208687" y="-108454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7" name="Ellipse 426">
              <a:extLst>
                <a:ext uri="{FF2B5EF4-FFF2-40B4-BE49-F238E27FC236}">
                  <a16:creationId xmlns:a16="http://schemas.microsoft.com/office/drawing/2014/main" id="{FA25B6DD-C157-4782-BEE7-FA8B4F7C64F0}"/>
                </a:ext>
              </a:extLst>
            </p:cNvPr>
            <p:cNvSpPr/>
            <p:nvPr/>
          </p:nvSpPr>
          <p:spPr>
            <a:xfrm>
              <a:off x="-6515096" y="108283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8" name="Ellipse 427">
              <a:extLst>
                <a:ext uri="{FF2B5EF4-FFF2-40B4-BE49-F238E27FC236}">
                  <a16:creationId xmlns:a16="http://schemas.microsoft.com/office/drawing/2014/main" id="{8F62523E-A5E7-CF69-2FBD-567EFC72A7A3}"/>
                </a:ext>
              </a:extLst>
            </p:cNvPr>
            <p:cNvSpPr/>
            <p:nvPr/>
          </p:nvSpPr>
          <p:spPr>
            <a:xfrm>
              <a:off x="-9387104" y="1210278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9" name="Ellipse 428">
              <a:extLst>
                <a:ext uri="{FF2B5EF4-FFF2-40B4-BE49-F238E27FC236}">
                  <a16:creationId xmlns:a16="http://schemas.microsoft.com/office/drawing/2014/main" id="{FF791565-1F9D-D3FF-9DAF-6E5D8C060C02}"/>
                </a:ext>
              </a:extLst>
            </p:cNvPr>
            <p:cNvSpPr/>
            <p:nvPr/>
          </p:nvSpPr>
          <p:spPr>
            <a:xfrm>
              <a:off x="-9387104" y="-6465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0" name="Ellipse 429">
              <a:extLst>
                <a:ext uri="{FF2B5EF4-FFF2-40B4-BE49-F238E27FC236}">
                  <a16:creationId xmlns:a16="http://schemas.microsoft.com/office/drawing/2014/main" id="{AA26D52E-B1E7-FA3B-E900-939D3AC24191}"/>
                </a:ext>
              </a:extLst>
            </p:cNvPr>
            <p:cNvSpPr/>
            <p:nvPr/>
          </p:nvSpPr>
          <p:spPr>
            <a:xfrm>
              <a:off x="-8871446" y="-44707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1" name="Ellipse 430">
              <a:extLst>
                <a:ext uri="{FF2B5EF4-FFF2-40B4-BE49-F238E27FC236}">
                  <a16:creationId xmlns:a16="http://schemas.microsoft.com/office/drawing/2014/main" id="{FCDC8BE3-8139-3C22-C22A-BF6E1856470A}"/>
                </a:ext>
              </a:extLst>
            </p:cNvPr>
            <p:cNvSpPr/>
            <p:nvPr/>
          </p:nvSpPr>
          <p:spPr>
            <a:xfrm>
              <a:off x="-8576923" y="31783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2" name="Ellipse 431">
              <a:extLst>
                <a:ext uri="{FF2B5EF4-FFF2-40B4-BE49-F238E27FC236}">
                  <a16:creationId xmlns:a16="http://schemas.microsoft.com/office/drawing/2014/main" id="{D7A18CAA-0597-742D-EDE1-6C76D6E6B260}"/>
                </a:ext>
              </a:extLst>
            </p:cNvPr>
            <p:cNvSpPr/>
            <p:nvPr/>
          </p:nvSpPr>
          <p:spPr>
            <a:xfrm>
              <a:off x="-7766982" y="-133935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3" name="Ellipse 432">
              <a:extLst>
                <a:ext uri="{FF2B5EF4-FFF2-40B4-BE49-F238E27FC236}">
                  <a16:creationId xmlns:a16="http://schemas.microsoft.com/office/drawing/2014/main" id="{7CB44E61-4610-1B21-5661-9A36775E5AAC}"/>
                </a:ext>
              </a:extLst>
            </p:cNvPr>
            <p:cNvSpPr/>
            <p:nvPr/>
          </p:nvSpPr>
          <p:spPr>
            <a:xfrm>
              <a:off x="-9828729" y="-6457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4" name="Ellipse 433">
              <a:extLst>
                <a:ext uri="{FF2B5EF4-FFF2-40B4-BE49-F238E27FC236}">
                  <a16:creationId xmlns:a16="http://schemas.microsoft.com/office/drawing/2014/main" id="{A06BB04B-3FE0-BAF7-CEDF-BA758D4E3D77}"/>
                </a:ext>
              </a:extLst>
            </p:cNvPr>
            <p:cNvSpPr/>
            <p:nvPr/>
          </p:nvSpPr>
          <p:spPr>
            <a:xfrm>
              <a:off x="-8871446" y="82778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5" name="Ellipse 434">
              <a:extLst>
                <a:ext uri="{FF2B5EF4-FFF2-40B4-BE49-F238E27FC236}">
                  <a16:creationId xmlns:a16="http://schemas.microsoft.com/office/drawing/2014/main" id="{17989DC4-365B-D7B6-B80A-22C258787A53}"/>
                </a:ext>
              </a:extLst>
            </p:cNvPr>
            <p:cNvSpPr/>
            <p:nvPr/>
          </p:nvSpPr>
          <p:spPr>
            <a:xfrm>
              <a:off x="-8135056" y="-121199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6" name="Ellipse 435">
              <a:extLst>
                <a:ext uri="{FF2B5EF4-FFF2-40B4-BE49-F238E27FC236}">
                  <a16:creationId xmlns:a16="http://schemas.microsoft.com/office/drawing/2014/main" id="{F204F0E1-E461-FC69-9584-E9D90542C195}"/>
                </a:ext>
              </a:extLst>
            </p:cNvPr>
            <p:cNvSpPr/>
            <p:nvPr/>
          </p:nvSpPr>
          <p:spPr>
            <a:xfrm>
              <a:off x="-8724265" y="82786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7" name="Ellipse 436">
              <a:extLst>
                <a:ext uri="{FF2B5EF4-FFF2-40B4-BE49-F238E27FC236}">
                  <a16:creationId xmlns:a16="http://schemas.microsoft.com/office/drawing/2014/main" id="{64473029-B36F-DA81-46AC-0974F57B3A8A}"/>
                </a:ext>
              </a:extLst>
            </p:cNvPr>
            <p:cNvSpPr/>
            <p:nvPr/>
          </p:nvSpPr>
          <p:spPr>
            <a:xfrm>
              <a:off x="-7840613" y="-146688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8" name="Ellipse 437">
              <a:extLst>
                <a:ext uri="{FF2B5EF4-FFF2-40B4-BE49-F238E27FC236}">
                  <a16:creationId xmlns:a16="http://schemas.microsoft.com/office/drawing/2014/main" id="{7E062DAF-C23B-DA14-38C8-6A08B83C2359}"/>
                </a:ext>
              </a:extLst>
            </p:cNvPr>
            <p:cNvSpPr/>
            <p:nvPr/>
          </p:nvSpPr>
          <p:spPr>
            <a:xfrm>
              <a:off x="-6441384" y="1210278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9" name="Ellipse 438">
              <a:extLst>
                <a:ext uri="{FF2B5EF4-FFF2-40B4-BE49-F238E27FC236}">
                  <a16:creationId xmlns:a16="http://schemas.microsoft.com/office/drawing/2014/main" id="{1F3EEF7C-4C1D-BE3B-F195-513E24F8386A}"/>
                </a:ext>
              </a:extLst>
            </p:cNvPr>
            <p:cNvSpPr/>
            <p:nvPr/>
          </p:nvSpPr>
          <p:spPr>
            <a:xfrm>
              <a:off x="-9460574" y="133764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0" name="Ellipse 439">
              <a:extLst>
                <a:ext uri="{FF2B5EF4-FFF2-40B4-BE49-F238E27FC236}">
                  <a16:creationId xmlns:a16="http://schemas.microsoft.com/office/drawing/2014/main" id="{22C51F09-36BE-A98D-4082-E28290453E12}"/>
                </a:ext>
              </a:extLst>
            </p:cNvPr>
            <p:cNvSpPr/>
            <p:nvPr/>
          </p:nvSpPr>
          <p:spPr>
            <a:xfrm>
              <a:off x="-7251647" y="31783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1" name="Ellipse 440">
              <a:extLst>
                <a:ext uri="{FF2B5EF4-FFF2-40B4-BE49-F238E27FC236}">
                  <a16:creationId xmlns:a16="http://schemas.microsoft.com/office/drawing/2014/main" id="{9A97F5F7-8110-6C24-CA04-8B53C78D035B}"/>
                </a:ext>
              </a:extLst>
            </p:cNvPr>
            <p:cNvSpPr/>
            <p:nvPr/>
          </p:nvSpPr>
          <p:spPr>
            <a:xfrm>
              <a:off x="-7619721" y="-108462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2" name="Ellipse 441">
              <a:extLst>
                <a:ext uri="{FF2B5EF4-FFF2-40B4-BE49-F238E27FC236}">
                  <a16:creationId xmlns:a16="http://schemas.microsoft.com/office/drawing/2014/main" id="{6CA2910D-78B7-28B2-1841-E79952D52A7F}"/>
                </a:ext>
              </a:extLst>
            </p:cNvPr>
            <p:cNvSpPr/>
            <p:nvPr/>
          </p:nvSpPr>
          <p:spPr>
            <a:xfrm>
              <a:off x="-6957123" y="-44715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3" name="Ellipse 442">
              <a:extLst>
                <a:ext uri="{FF2B5EF4-FFF2-40B4-BE49-F238E27FC236}">
                  <a16:creationId xmlns:a16="http://schemas.microsoft.com/office/drawing/2014/main" id="{87D50231-2304-DB08-F439-68D734AEC554}"/>
                </a:ext>
              </a:extLst>
            </p:cNvPr>
            <p:cNvSpPr/>
            <p:nvPr/>
          </p:nvSpPr>
          <p:spPr>
            <a:xfrm>
              <a:off x="-7030432" y="445202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4" name="Ellipse 443">
              <a:extLst>
                <a:ext uri="{FF2B5EF4-FFF2-40B4-BE49-F238E27FC236}">
                  <a16:creationId xmlns:a16="http://schemas.microsoft.com/office/drawing/2014/main" id="{B4C848FD-312A-0202-DFC3-B00BD60DD81F}"/>
                </a:ext>
              </a:extLst>
            </p:cNvPr>
            <p:cNvSpPr/>
            <p:nvPr/>
          </p:nvSpPr>
          <p:spPr>
            <a:xfrm>
              <a:off x="-10565038" y="44536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5" name="Ellipse 444">
              <a:extLst>
                <a:ext uri="{FF2B5EF4-FFF2-40B4-BE49-F238E27FC236}">
                  <a16:creationId xmlns:a16="http://schemas.microsoft.com/office/drawing/2014/main" id="{BC735B6D-144F-07B2-0119-51BA826593D6}"/>
                </a:ext>
              </a:extLst>
            </p:cNvPr>
            <p:cNvSpPr/>
            <p:nvPr/>
          </p:nvSpPr>
          <p:spPr>
            <a:xfrm>
              <a:off x="-8429741" y="133764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6" name="Ellipse 445">
              <a:extLst>
                <a:ext uri="{FF2B5EF4-FFF2-40B4-BE49-F238E27FC236}">
                  <a16:creationId xmlns:a16="http://schemas.microsoft.com/office/drawing/2014/main" id="{12FE6C4D-4AEC-C2ED-747E-A7D743DE7E81}"/>
                </a:ext>
              </a:extLst>
            </p:cNvPr>
            <p:cNvSpPr/>
            <p:nvPr/>
          </p:nvSpPr>
          <p:spPr>
            <a:xfrm>
              <a:off x="-7177774" y="44536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7" name="Ellipse 446">
              <a:extLst>
                <a:ext uri="{FF2B5EF4-FFF2-40B4-BE49-F238E27FC236}">
                  <a16:creationId xmlns:a16="http://schemas.microsoft.com/office/drawing/2014/main" id="{9CB0297F-BA4C-54EC-66EF-874C61A66145}"/>
                </a:ext>
              </a:extLst>
            </p:cNvPr>
            <p:cNvSpPr/>
            <p:nvPr/>
          </p:nvSpPr>
          <p:spPr>
            <a:xfrm>
              <a:off x="-10344387" y="-44715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8" name="Ellipse 447">
              <a:extLst>
                <a:ext uri="{FF2B5EF4-FFF2-40B4-BE49-F238E27FC236}">
                  <a16:creationId xmlns:a16="http://schemas.microsoft.com/office/drawing/2014/main" id="{BC582250-BFB2-34A0-6581-575F2B13D2D7}"/>
                </a:ext>
              </a:extLst>
            </p:cNvPr>
            <p:cNvSpPr/>
            <p:nvPr/>
          </p:nvSpPr>
          <p:spPr>
            <a:xfrm>
              <a:off x="-9534286" y="-184938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9" name="Ellipse 448">
              <a:extLst>
                <a:ext uri="{FF2B5EF4-FFF2-40B4-BE49-F238E27FC236}">
                  <a16:creationId xmlns:a16="http://schemas.microsoft.com/office/drawing/2014/main" id="{9497E80F-CFE5-8A12-A6CC-E417ED0E4F77}"/>
                </a:ext>
              </a:extLst>
            </p:cNvPr>
            <p:cNvSpPr/>
            <p:nvPr/>
          </p:nvSpPr>
          <p:spPr>
            <a:xfrm>
              <a:off x="-8135218" y="-2231797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0" name="Ellipse 449">
              <a:extLst>
                <a:ext uri="{FF2B5EF4-FFF2-40B4-BE49-F238E27FC236}">
                  <a16:creationId xmlns:a16="http://schemas.microsoft.com/office/drawing/2014/main" id="{140B78A9-B706-B7F6-1DDF-72CBC974021E}"/>
                </a:ext>
              </a:extLst>
            </p:cNvPr>
            <p:cNvSpPr/>
            <p:nvPr/>
          </p:nvSpPr>
          <p:spPr>
            <a:xfrm>
              <a:off x="-8576923" y="-95702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1" name="Ellipse 450">
              <a:extLst>
                <a:ext uri="{FF2B5EF4-FFF2-40B4-BE49-F238E27FC236}">
                  <a16:creationId xmlns:a16="http://schemas.microsoft.com/office/drawing/2014/main" id="{82BD829E-6691-6733-CB0B-94A9E9810CED}"/>
                </a:ext>
              </a:extLst>
            </p:cNvPr>
            <p:cNvSpPr/>
            <p:nvPr/>
          </p:nvSpPr>
          <p:spPr>
            <a:xfrm>
              <a:off x="-8356191" y="-184946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2" name="Ellipse 451">
              <a:extLst>
                <a:ext uri="{FF2B5EF4-FFF2-40B4-BE49-F238E27FC236}">
                  <a16:creationId xmlns:a16="http://schemas.microsoft.com/office/drawing/2014/main" id="{AB7FE0D3-B8B1-7ECD-C8D6-F0DAB3CDF792}"/>
                </a:ext>
              </a:extLst>
            </p:cNvPr>
            <p:cNvSpPr/>
            <p:nvPr/>
          </p:nvSpPr>
          <p:spPr>
            <a:xfrm>
              <a:off x="-8135137" y="1337804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3" name="Ellipse 452">
              <a:extLst>
                <a:ext uri="{FF2B5EF4-FFF2-40B4-BE49-F238E27FC236}">
                  <a16:creationId xmlns:a16="http://schemas.microsoft.com/office/drawing/2014/main" id="{69D9E93B-5924-4790-14A8-C49DD82070C4}"/>
                </a:ext>
              </a:extLst>
            </p:cNvPr>
            <p:cNvSpPr/>
            <p:nvPr/>
          </p:nvSpPr>
          <p:spPr>
            <a:xfrm>
              <a:off x="-7693110" y="-2231797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4" name="Ellipse 453">
              <a:extLst>
                <a:ext uri="{FF2B5EF4-FFF2-40B4-BE49-F238E27FC236}">
                  <a16:creationId xmlns:a16="http://schemas.microsoft.com/office/drawing/2014/main" id="{5401966F-557C-DF36-506F-BEF57463F93D}"/>
                </a:ext>
              </a:extLst>
            </p:cNvPr>
            <p:cNvSpPr/>
            <p:nvPr/>
          </p:nvSpPr>
          <p:spPr>
            <a:xfrm>
              <a:off x="-7398828" y="133764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5" name="Ellipse 454">
              <a:extLst>
                <a:ext uri="{FF2B5EF4-FFF2-40B4-BE49-F238E27FC236}">
                  <a16:creationId xmlns:a16="http://schemas.microsoft.com/office/drawing/2014/main" id="{8FD9A2F7-2CB9-4E42-AE08-7E4260F92989}"/>
                </a:ext>
              </a:extLst>
            </p:cNvPr>
            <p:cNvSpPr/>
            <p:nvPr/>
          </p:nvSpPr>
          <p:spPr>
            <a:xfrm>
              <a:off x="-6883331" y="-31955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6" name="Ellipse 455">
              <a:extLst>
                <a:ext uri="{FF2B5EF4-FFF2-40B4-BE49-F238E27FC236}">
                  <a16:creationId xmlns:a16="http://schemas.microsoft.com/office/drawing/2014/main" id="{3197B8D1-0C83-8905-B12F-5EA631171D18}"/>
                </a:ext>
              </a:extLst>
            </p:cNvPr>
            <p:cNvSpPr/>
            <p:nvPr/>
          </p:nvSpPr>
          <p:spPr>
            <a:xfrm>
              <a:off x="-7693513" y="-121199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7" name="Ellipse 456">
              <a:extLst>
                <a:ext uri="{FF2B5EF4-FFF2-40B4-BE49-F238E27FC236}">
                  <a16:creationId xmlns:a16="http://schemas.microsoft.com/office/drawing/2014/main" id="{C6DF0F1F-A244-87C4-8B65-B6C5FD9B187F}"/>
                </a:ext>
              </a:extLst>
            </p:cNvPr>
            <p:cNvSpPr/>
            <p:nvPr/>
          </p:nvSpPr>
          <p:spPr>
            <a:xfrm>
              <a:off x="-8650715" y="44536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8" name="Ellipse 457">
              <a:extLst>
                <a:ext uri="{FF2B5EF4-FFF2-40B4-BE49-F238E27FC236}">
                  <a16:creationId xmlns:a16="http://schemas.microsoft.com/office/drawing/2014/main" id="{2D4B376B-E444-DF11-DE26-CCE765F870ED}"/>
                </a:ext>
              </a:extLst>
            </p:cNvPr>
            <p:cNvSpPr/>
            <p:nvPr/>
          </p:nvSpPr>
          <p:spPr>
            <a:xfrm>
              <a:off x="-7177774" y="-108462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9" name="Ellipse 458">
              <a:extLst>
                <a:ext uri="{FF2B5EF4-FFF2-40B4-BE49-F238E27FC236}">
                  <a16:creationId xmlns:a16="http://schemas.microsoft.com/office/drawing/2014/main" id="{5458A839-C6D7-852E-324F-F56EE72E0939}"/>
                </a:ext>
              </a:extLst>
            </p:cNvPr>
            <p:cNvSpPr/>
            <p:nvPr/>
          </p:nvSpPr>
          <p:spPr>
            <a:xfrm>
              <a:off x="-7104304" y="82786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0" name="Ellipse 459">
              <a:extLst>
                <a:ext uri="{FF2B5EF4-FFF2-40B4-BE49-F238E27FC236}">
                  <a16:creationId xmlns:a16="http://schemas.microsoft.com/office/drawing/2014/main" id="{750D424D-808E-BC72-9CBD-D306205D1F4C}"/>
                </a:ext>
              </a:extLst>
            </p:cNvPr>
            <p:cNvSpPr/>
            <p:nvPr/>
          </p:nvSpPr>
          <p:spPr>
            <a:xfrm>
              <a:off x="-7987875" y="-146688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1" name="Ellipse 460">
              <a:extLst>
                <a:ext uri="{FF2B5EF4-FFF2-40B4-BE49-F238E27FC236}">
                  <a16:creationId xmlns:a16="http://schemas.microsoft.com/office/drawing/2014/main" id="{332C099D-84E8-2821-9B7E-723C5CF174FD}"/>
                </a:ext>
              </a:extLst>
            </p:cNvPr>
            <p:cNvSpPr/>
            <p:nvPr/>
          </p:nvSpPr>
          <p:spPr>
            <a:xfrm>
              <a:off x="-8356191" y="-210419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2" name="Ellipse 461">
              <a:extLst>
                <a:ext uri="{FF2B5EF4-FFF2-40B4-BE49-F238E27FC236}">
                  <a16:creationId xmlns:a16="http://schemas.microsoft.com/office/drawing/2014/main" id="{7AF7C3D8-B2E8-7830-D2F3-8C53DB66F827}"/>
                </a:ext>
              </a:extLst>
            </p:cNvPr>
            <p:cNvSpPr/>
            <p:nvPr/>
          </p:nvSpPr>
          <p:spPr>
            <a:xfrm>
              <a:off x="-10344306" y="-19194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3" name="Ellipse 462">
              <a:extLst>
                <a:ext uri="{FF2B5EF4-FFF2-40B4-BE49-F238E27FC236}">
                  <a16:creationId xmlns:a16="http://schemas.microsoft.com/office/drawing/2014/main" id="{0F30A17D-674D-9011-044E-76F97349D3FF}"/>
                </a:ext>
              </a:extLst>
            </p:cNvPr>
            <p:cNvSpPr/>
            <p:nvPr/>
          </p:nvSpPr>
          <p:spPr>
            <a:xfrm>
              <a:off x="-9607836" y="-956859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4" name="Ellipse 463">
              <a:extLst>
                <a:ext uri="{FF2B5EF4-FFF2-40B4-BE49-F238E27FC236}">
                  <a16:creationId xmlns:a16="http://schemas.microsoft.com/office/drawing/2014/main" id="{D0FCB284-F6BE-2007-A0CE-9B48DCE4D8A7}"/>
                </a:ext>
              </a:extLst>
            </p:cNvPr>
            <p:cNvSpPr/>
            <p:nvPr/>
          </p:nvSpPr>
          <p:spPr>
            <a:xfrm>
              <a:off x="-6662438" y="1337965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5" name="Ellipse 464">
              <a:extLst>
                <a:ext uri="{FF2B5EF4-FFF2-40B4-BE49-F238E27FC236}">
                  <a16:creationId xmlns:a16="http://schemas.microsoft.com/office/drawing/2014/main" id="{31BBDC76-5D85-D84F-95C5-C508B6CED131}"/>
                </a:ext>
              </a:extLst>
            </p:cNvPr>
            <p:cNvSpPr/>
            <p:nvPr/>
          </p:nvSpPr>
          <p:spPr>
            <a:xfrm>
              <a:off x="-8944916" y="44544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6" name="Ellipse 465">
              <a:extLst>
                <a:ext uri="{FF2B5EF4-FFF2-40B4-BE49-F238E27FC236}">
                  <a16:creationId xmlns:a16="http://schemas.microsoft.com/office/drawing/2014/main" id="{A0C195EF-D6DE-4FF0-553F-D9927091EBB5}"/>
                </a:ext>
              </a:extLst>
            </p:cNvPr>
            <p:cNvSpPr/>
            <p:nvPr/>
          </p:nvSpPr>
          <p:spPr>
            <a:xfrm>
              <a:off x="-8871366" y="-19194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7" name="Ellipse 466">
              <a:extLst>
                <a:ext uri="{FF2B5EF4-FFF2-40B4-BE49-F238E27FC236}">
                  <a16:creationId xmlns:a16="http://schemas.microsoft.com/office/drawing/2014/main" id="{36EA7F33-07AA-6010-CDA7-D18CBBE8A3F8}"/>
                </a:ext>
              </a:extLst>
            </p:cNvPr>
            <p:cNvSpPr/>
            <p:nvPr/>
          </p:nvSpPr>
          <p:spPr>
            <a:xfrm>
              <a:off x="-10270675" y="44552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8" name="Ellipse 467">
              <a:extLst>
                <a:ext uri="{FF2B5EF4-FFF2-40B4-BE49-F238E27FC236}">
                  <a16:creationId xmlns:a16="http://schemas.microsoft.com/office/drawing/2014/main" id="{7760F3EB-0B7A-F3CA-6BDB-DB0811EC8174}"/>
                </a:ext>
              </a:extLst>
            </p:cNvPr>
            <p:cNvSpPr/>
            <p:nvPr/>
          </p:nvSpPr>
          <p:spPr>
            <a:xfrm>
              <a:off x="-7914164" y="955307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9" name="Ellipse 468">
              <a:extLst>
                <a:ext uri="{FF2B5EF4-FFF2-40B4-BE49-F238E27FC236}">
                  <a16:creationId xmlns:a16="http://schemas.microsoft.com/office/drawing/2014/main" id="{4B5CD857-F127-2C9B-5CCC-FE6D0F60005D}"/>
                </a:ext>
              </a:extLst>
            </p:cNvPr>
            <p:cNvSpPr/>
            <p:nvPr/>
          </p:nvSpPr>
          <p:spPr>
            <a:xfrm>
              <a:off x="-6883492" y="44552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0" name="Ellipse 469">
              <a:extLst>
                <a:ext uri="{FF2B5EF4-FFF2-40B4-BE49-F238E27FC236}">
                  <a16:creationId xmlns:a16="http://schemas.microsoft.com/office/drawing/2014/main" id="{833C4C96-FA1A-1759-8FA4-05B50507A06D}"/>
                </a:ext>
              </a:extLst>
            </p:cNvPr>
            <p:cNvSpPr/>
            <p:nvPr/>
          </p:nvSpPr>
          <p:spPr>
            <a:xfrm>
              <a:off x="-8135137" y="-1976745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1" name="Ellipse 470">
              <a:extLst>
                <a:ext uri="{FF2B5EF4-FFF2-40B4-BE49-F238E27FC236}">
                  <a16:creationId xmlns:a16="http://schemas.microsoft.com/office/drawing/2014/main" id="{DFACE25F-CF6D-7F5E-4462-DF76723A86EA}"/>
                </a:ext>
              </a:extLst>
            </p:cNvPr>
            <p:cNvSpPr/>
            <p:nvPr/>
          </p:nvSpPr>
          <p:spPr>
            <a:xfrm>
              <a:off x="-9165970" y="1337965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2" name="Ellipse 471">
              <a:extLst>
                <a:ext uri="{FF2B5EF4-FFF2-40B4-BE49-F238E27FC236}">
                  <a16:creationId xmlns:a16="http://schemas.microsoft.com/office/drawing/2014/main" id="{D8ECD4D0-72BE-EED0-A689-D9030DBDEFB5}"/>
                </a:ext>
              </a:extLst>
            </p:cNvPr>
            <p:cNvSpPr/>
            <p:nvPr/>
          </p:nvSpPr>
          <p:spPr>
            <a:xfrm>
              <a:off x="-8503211" y="-574441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3" name="Ellipse 472">
              <a:extLst>
                <a:ext uri="{FF2B5EF4-FFF2-40B4-BE49-F238E27FC236}">
                  <a16:creationId xmlns:a16="http://schemas.microsoft.com/office/drawing/2014/main" id="{0BA1FFF1-C258-9C03-6B50-66EF4629D17B}"/>
                </a:ext>
              </a:extLst>
            </p:cNvPr>
            <p:cNvSpPr/>
            <p:nvPr/>
          </p:nvSpPr>
          <p:spPr>
            <a:xfrm>
              <a:off x="-7325197" y="1210359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4" name="Ellipse 473">
              <a:extLst>
                <a:ext uri="{FF2B5EF4-FFF2-40B4-BE49-F238E27FC236}">
                  <a16:creationId xmlns:a16="http://schemas.microsoft.com/office/drawing/2014/main" id="{0E87D2EB-59A5-4992-F47C-8A6D4B74167C}"/>
                </a:ext>
              </a:extLst>
            </p:cNvPr>
            <p:cNvSpPr/>
            <p:nvPr/>
          </p:nvSpPr>
          <p:spPr>
            <a:xfrm>
              <a:off x="-7472298" y="1210359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5" name="Ellipse 474">
              <a:extLst>
                <a:ext uri="{FF2B5EF4-FFF2-40B4-BE49-F238E27FC236}">
                  <a16:creationId xmlns:a16="http://schemas.microsoft.com/office/drawing/2014/main" id="{27D3EF6C-5F63-664F-77CA-6BC7A7F2075B}"/>
                </a:ext>
              </a:extLst>
            </p:cNvPr>
            <p:cNvSpPr/>
            <p:nvPr/>
          </p:nvSpPr>
          <p:spPr>
            <a:xfrm>
              <a:off x="-8356110" y="1210359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6" name="Ellipse 475">
              <a:extLst>
                <a:ext uri="{FF2B5EF4-FFF2-40B4-BE49-F238E27FC236}">
                  <a16:creationId xmlns:a16="http://schemas.microsoft.com/office/drawing/2014/main" id="{B921902C-B613-A8F5-32D2-EEDBFB03156D}"/>
                </a:ext>
              </a:extLst>
            </p:cNvPr>
            <p:cNvSpPr/>
            <p:nvPr/>
          </p:nvSpPr>
          <p:spPr>
            <a:xfrm>
              <a:off x="-8503211" y="1210439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7" name="Ellipse 476">
              <a:extLst>
                <a:ext uri="{FF2B5EF4-FFF2-40B4-BE49-F238E27FC236}">
                  <a16:creationId xmlns:a16="http://schemas.microsoft.com/office/drawing/2014/main" id="{54CAF4CF-A6E7-9880-BC4D-75C05F01D542}"/>
                </a:ext>
              </a:extLst>
            </p:cNvPr>
            <p:cNvSpPr/>
            <p:nvPr/>
          </p:nvSpPr>
          <p:spPr>
            <a:xfrm>
              <a:off x="-9902360" y="827780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8" name="Ellipse 477">
              <a:extLst>
                <a:ext uri="{FF2B5EF4-FFF2-40B4-BE49-F238E27FC236}">
                  <a16:creationId xmlns:a16="http://schemas.microsoft.com/office/drawing/2014/main" id="{B4A37C04-C9A0-B5A2-AC0B-E301D3DD6CCC}"/>
                </a:ext>
              </a:extLst>
            </p:cNvPr>
            <p:cNvSpPr/>
            <p:nvPr/>
          </p:nvSpPr>
          <p:spPr>
            <a:xfrm>
              <a:off x="-8577084" y="-447077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9" name="Ellipse 478">
              <a:extLst>
                <a:ext uri="{FF2B5EF4-FFF2-40B4-BE49-F238E27FC236}">
                  <a16:creationId xmlns:a16="http://schemas.microsoft.com/office/drawing/2014/main" id="{EC6DBBA6-5C72-A591-2C1A-55201AC3129F}"/>
                </a:ext>
              </a:extLst>
            </p:cNvPr>
            <p:cNvSpPr/>
            <p:nvPr/>
          </p:nvSpPr>
          <p:spPr>
            <a:xfrm>
              <a:off x="-9387104" y="-574522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0" name="Ellipse 479">
              <a:extLst>
                <a:ext uri="{FF2B5EF4-FFF2-40B4-BE49-F238E27FC236}">
                  <a16:creationId xmlns:a16="http://schemas.microsoft.com/office/drawing/2014/main" id="{2B38C415-0ED5-D2FF-6D7B-F8023A0FD21D}"/>
                </a:ext>
              </a:extLst>
            </p:cNvPr>
            <p:cNvSpPr/>
            <p:nvPr/>
          </p:nvSpPr>
          <p:spPr>
            <a:xfrm>
              <a:off x="-7177693" y="190392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1" name="Ellipse 480">
              <a:extLst>
                <a:ext uri="{FF2B5EF4-FFF2-40B4-BE49-F238E27FC236}">
                  <a16:creationId xmlns:a16="http://schemas.microsoft.com/office/drawing/2014/main" id="{73AF05CA-C304-87E8-790F-3896BC18CD18}"/>
                </a:ext>
              </a:extLst>
            </p:cNvPr>
            <p:cNvSpPr/>
            <p:nvPr/>
          </p:nvSpPr>
          <p:spPr>
            <a:xfrm>
              <a:off x="-9018789" y="572889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2" name="Ellipse 481">
              <a:extLst>
                <a:ext uri="{FF2B5EF4-FFF2-40B4-BE49-F238E27FC236}">
                  <a16:creationId xmlns:a16="http://schemas.microsoft.com/office/drawing/2014/main" id="{A4923049-5D3B-10F0-C805-99F3CA0C339F}"/>
                </a:ext>
              </a:extLst>
            </p:cNvPr>
            <p:cNvSpPr/>
            <p:nvPr/>
          </p:nvSpPr>
          <p:spPr>
            <a:xfrm>
              <a:off x="-7914083" y="19023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3" name="Ellipse 482">
              <a:extLst>
                <a:ext uri="{FF2B5EF4-FFF2-40B4-BE49-F238E27FC236}">
                  <a16:creationId xmlns:a16="http://schemas.microsoft.com/office/drawing/2014/main" id="{80BA8469-6EBA-B2CB-8ACF-4BE88D0D67DA}"/>
                </a:ext>
              </a:extLst>
            </p:cNvPr>
            <p:cNvSpPr/>
            <p:nvPr/>
          </p:nvSpPr>
          <p:spPr>
            <a:xfrm>
              <a:off x="-8356030" y="-1339517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4" name="Ellipse 483">
              <a:extLst>
                <a:ext uri="{FF2B5EF4-FFF2-40B4-BE49-F238E27FC236}">
                  <a16:creationId xmlns:a16="http://schemas.microsoft.com/office/drawing/2014/main" id="{FEAC8BDE-D3CA-165C-C690-5BE380E75CC1}"/>
                </a:ext>
              </a:extLst>
            </p:cNvPr>
            <p:cNvSpPr/>
            <p:nvPr/>
          </p:nvSpPr>
          <p:spPr>
            <a:xfrm>
              <a:off x="-7472137" y="1975193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5" name="Ellipse 484">
              <a:extLst>
                <a:ext uri="{FF2B5EF4-FFF2-40B4-BE49-F238E27FC236}">
                  <a16:creationId xmlns:a16="http://schemas.microsoft.com/office/drawing/2014/main" id="{8D4E7B2A-9B83-CCF6-1406-113B6A42A3FB}"/>
                </a:ext>
              </a:extLst>
            </p:cNvPr>
            <p:cNvSpPr/>
            <p:nvPr/>
          </p:nvSpPr>
          <p:spPr>
            <a:xfrm>
              <a:off x="-8650634" y="190392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6" name="Ellipse 485">
              <a:extLst>
                <a:ext uri="{FF2B5EF4-FFF2-40B4-BE49-F238E27FC236}">
                  <a16:creationId xmlns:a16="http://schemas.microsoft.com/office/drawing/2014/main" id="{8B11F395-AB99-1519-0B89-FBC93C9BCC1B}"/>
                </a:ext>
              </a:extLst>
            </p:cNvPr>
            <p:cNvSpPr/>
            <p:nvPr/>
          </p:nvSpPr>
          <p:spPr>
            <a:xfrm>
              <a:off x="-9018789" y="-1211991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7" name="Ellipse 486">
              <a:extLst>
                <a:ext uri="{FF2B5EF4-FFF2-40B4-BE49-F238E27FC236}">
                  <a16:creationId xmlns:a16="http://schemas.microsoft.com/office/drawing/2014/main" id="{B0C311BA-21E2-B8D8-F0D3-363A811E6AD2}"/>
                </a:ext>
              </a:extLst>
            </p:cNvPr>
            <p:cNvSpPr/>
            <p:nvPr/>
          </p:nvSpPr>
          <p:spPr>
            <a:xfrm>
              <a:off x="-8134895" y="572970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8" name="Ellipse 487">
              <a:extLst>
                <a:ext uri="{FF2B5EF4-FFF2-40B4-BE49-F238E27FC236}">
                  <a16:creationId xmlns:a16="http://schemas.microsoft.com/office/drawing/2014/main" id="{8259389E-09C1-AD30-3FD6-9D63EEBDF8AB}"/>
                </a:ext>
              </a:extLst>
            </p:cNvPr>
            <p:cNvSpPr/>
            <p:nvPr/>
          </p:nvSpPr>
          <p:spPr>
            <a:xfrm>
              <a:off x="-7619640" y="-829332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9" name="Ellipse 488">
              <a:extLst>
                <a:ext uri="{FF2B5EF4-FFF2-40B4-BE49-F238E27FC236}">
                  <a16:creationId xmlns:a16="http://schemas.microsoft.com/office/drawing/2014/main" id="{5C52DFEA-DAD1-E3D7-4D7F-8B1F855D40C3}"/>
                </a:ext>
              </a:extLst>
            </p:cNvPr>
            <p:cNvSpPr/>
            <p:nvPr/>
          </p:nvSpPr>
          <p:spPr>
            <a:xfrm>
              <a:off x="-9165889" y="-1211911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0" name="Ellipse 489">
              <a:extLst>
                <a:ext uri="{FF2B5EF4-FFF2-40B4-BE49-F238E27FC236}">
                  <a16:creationId xmlns:a16="http://schemas.microsoft.com/office/drawing/2014/main" id="{6C3E38DD-529F-98A5-92F6-AAB20BB9EBD4}"/>
                </a:ext>
              </a:extLst>
            </p:cNvPr>
            <p:cNvSpPr/>
            <p:nvPr/>
          </p:nvSpPr>
          <p:spPr>
            <a:xfrm>
              <a:off x="-7177693" y="-829332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1" name="Ellipse 490">
              <a:extLst>
                <a:ext uri="{FF2B5EF4-FFF2-40B4-BE49-F238E27FC236}">
                  <a16:creationId xmlns:a16="http://schemas.microsoft.com/office/drawing/2014/main" id="{9B0286A6-AB0C-1C8F-994F-431FD3925476}"/>
                </a:ext>
              </a:extLst>
            </p:cNvPr>
            <p:cNvSpPr/>
            <p:nvPr/>
          </p:nvSpPr>
          <p:spPr>
            <a:xfrm>
              <a:off x="-9460574" y="-1976745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2" name="Ellipse 491">
              <a:extLst>
                <a:ext uri="{FF2B5EF4-FFF2-40B4-BE49-F238E27FC236}">
                  <a16:creationId xmlns:a16="http://schemas.microsoft.com/office/drawing/2014/main" id="{C893D15F-6FA9-6278-B97C-98388510FA72}"/>
                </a:ext>
              </a:extLst>
            </p:cNvPr>
            <p:cNvSpPr/>
            <p:nvPr/>
          </p:nvSpPr>
          <p:spPr>
            <a:xfrm>
              <a:off x="-9166131" y="-197682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3" name="Ellipse 492">
              <a:extLst>
                <a:ext uri="{FF2B5EF4-FFF2-40B4-BE49-F238E27FC236}">
                  <a16:creationId xmlns:a16="http://schemas.microsoft.com/office/drawing/2014/main" id="{9E380331-2421-E240-E2AC-02FC134C25FA}"/>
                </a:ext>
              </a:extLst>
            </p:cNvPr>
            <p:cNvSpPr/>
            <p:nvPr/>
          </p:nvSpPr>
          <p:spPr>
            <a:xfrm>
              <a:off x="-8061426" y="1975193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4" name="Ellipse 493">
              <a:extLst>
                <a:ext uri="{FF2B5EF4-FFF2-40B4-BE49-F238E27FC236}">
                  <a16:creationId xmlns:a16="http://schemas.microsoft.com/office/drawing/2014/main" id="{D14061D2-6F8F-2E67-55E8-5B85AF74BDFB}"/>
                </a:ext>
              </a:extLst>
            </p:cNvPr>
            <p:cNvSpPr/>
            <p:nvPr/>
          </p:nvSpPr>
          <p:spPr>
            <a:xfrm>
              <a:off x="-8356030" y="1975112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5" name="Ellipse 494">
              <a:extLst>
                <a:ext uri="{FF2B5EF4-FFF2-40B4-BE49-F238E27FC236}">
                  <a16:creationId xmlns:a16="http://schemas.microsoft.com/office/drawing/2014/main" id="{74688D50-CEFC-2963-C797-0392A8BDF607}"/>
                </a:ext>
              </a:extLst>
            </p:cNvPr>
            <p:cNvSpPr/>
            <p:nvPr/>
          </p:nvSpPr>
          <p:spPr>
            <a:xfrm>
              <a:off x="-7251324" y="-447077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6" name="Ellipse 495">
              <a:extLst>
                <a:ext uri="{FF2B5EF4-FFF2-40B4-BE49-F238E27FC236}">
                  <a16:creationId xmlns:a16="http://schemas.microsoft.com/office/drawing/2014/main" id="{63850F69-D239-0247-1E3A-BFCA0F25E769}"/>
                </a:ext>
              </a:extLst>
            </p:cNvPr>
            <p:cNvSpPr/>
            <p:nvPr/>
          </p:nvSpPr>
          <p:spPr>
            <a:xfrm>
              <a:off x="-10638830" y="6262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7" name="Ellipse 496">
              <a:extLst>
                <a:ext uri="{FF2B5EF4-FFF2-40B4-BE49-F238E27FC236}">
                  <a16:creationId xmlns:a16="http://schemas.microsoft.com/office/drawing/2014/main" id="{C4E536C9-4505-C121-55B5-A4630302051E}"/>
                </a:ext>
              </a:extLst>
            </p:cNvPr>
            <p:cNvSpPr/>
            <p:nvPr/>
          </p:nvSpPr>
          <p:spPr>
            <a:xfrm>
              <a:off x="-10270353" y="70017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8" name="Ellipse 497">
              <a:extLst>
                <a:ext uri="{FF2B5EF4-FFF2-40B4-BE49-F238E27FC236}">
                  <a16:creationId xmlns:a16="http://schemas.microsoft.com/office/drawing/2014/main" id="{D5CFA8B1-F5F3-C236-B0CB-D03EE5011557}"/>
                </a:ext>
              </a:extLst>
            </p:cNvPr>
            <p:cNvSpPr/>
            <p:nvPr/>
          </p:nvSpPr>
          <p:spPr>
            <a:xfrm>
              <a:off x="-9607836" y="-446915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9" name="Ellipse 498">
              <a:extLst>
                <a:ext uri="{FF2B5EF4-FFF2-40B4-BE49-F238E27FC236}">
                  <a16:creationId xmlns:a16="http://schemas.microsoft.com/office/drawing/2014/main" id="{BB6D3EDC-0A14-DA32-0685-C93A6115FA3A}"/>
                </a:ext>
              </a:extLst>
            </p:cNvPr>
            <p:cNvSpPr/>
            <p:nvPr/>
          </p:nvSpPr>
          <p:spPr>
            <a:xfrm>
              <a:off x="-9976232" y="70017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0" name="Ellipse 499">
              <a:extLst>
                <a:ext uri="{FF2B5EF4-FFF2-40B4-BE49-F238E27FC236}">
                  <a16:creationId xmlns:a16="http://schemas.microsoft.com/office/drawing/2014/main" id="{DBC81554-AF87-5B17-4E92-07E0C6FDC11A}"/>
                </a:ext>
              </a:extLst>
            </p:cNvPr>
            <p:cNvSpPr/>
            <p:nvPr/>
          </p:nvSpPr>
          <p:spPr>
            <a:xfrm>
              <a:off x="-9313312" y="-447157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1" name="Ellipse 500">
              <a:extLst>
                <a:ext uri="{FF2B5EF4-FFF2-40B4-BE49-F238E27FC236}">
                  <a16:creationId xmlns:a16="http://schemas.microsoft.com/office/drawing/2014/main" id="{15DBD8EB-5B6D-F6EE-AA48-1488E2BBAC7D}"/>
                </a:ext>
              </a:extLst>
            </p:cNvPr>
            <p:cNvSpPr/>
            <p:nvPr/>
          </p:nvSpPr>
          <p:spPr>
            <a:xfrm>
              <a:off x="-7914164" y="-1339195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2" name="Ellipse 501">
              <a:extLst>
                <a:ext uri="{FF2B5EF4-FFF2-40B4-BE49-F238E27FC236}">
                  <a16:creationId xmlns:a16="http://schemas.microsoft.com/office/drawing/2014/main" id="{35A50D02-751F-150C-8595-08B4AB5EA945}"/>
                </a:ext>
              </a:extLst>
            </p:cNvPr>
            <p:cNvSpPr/>
            <p:nvPr/>
          </p:nvSpPr>
          <p:spPr>
            <a:xfrm>
              <a:off x="-7987795" y="-1211991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3" name="Ellipse 502">
              <a:extLst>
                <a:ext uri="{FF2B5EF4-FFF2-40B4-BE49-F238E27FC236}">
                  <a16:creationId xmlns:a16="http://schemas.microsoft.com/office/drawing/2014/main" id="{BE15D03B-D535-8DB9-1253-D6B030BAFEE3}"/>
                </a:ext>
              </a:extLst>
            </p:cNvPr>
            <p:cNvSpPr/>
            <p:nvPr/>
          </p:nvSpPr>
          <p:spPr>
            <a:xfrm>
              <a:off x="-8282318" y="-447157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4" name="Ellipse 503">
              <a:extLst>
                <a:ext uri="{FF2B5EF4-FFF2-40B4-BE49-F238E27FC236}">
                  <a16:creationId xmlns:a16="http://schemas.microsoft.com/office/drawing/2014/main" id="{23CDE796-2DEB-5136-4A1C-AE0020933B7F}"/>
                </a:ext>
              </a:extLst>
            </p:cNvPr>
            <p:cNvSpPr/>
            <p:nvPr/>
          </p:nvSpPr>
          <p:spPr>
            <a:xfrm>
              <a:off x="-9239359" y="70017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5" name="Ellipse 504">
              <a:extLst>
                <a:ext uri="{FF2B5EF4-FFF2-40B4-BE49-F238E27FC236}">
                  <a16:creationId xmlns:a16="http://schemas.microsoft.com/office/drawing/2014/main" id="{6D1B2E6D-C19B-7B26-BDD8-16F6DBAB0E3B}"/>
                </a:ext>
              </a:extLst>
            </p:cNvPr>
            <p:cNvSpPr/>
            <p:nvPr/>
          </p:nvSpPr>
          <p:spPr>
            <a:xfrm>
              <a:off x="-7546090" y="-447157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6" name="Ellipse 505">
              <a:extLst>
                <a:ext uri="{FF2B5EF4-FFF2-40B4-BE49-F238E27FC236}">
                  <a16:creationId xmlns:a16="http://schemas.microsoft.com/office/drawing/2014/main" id="{345E2DC6-45DB-481C-44ED-E68F4A229784}"/>
                </a:ext>
              </a:extLst>
            </p:cNvPr>
            <p:cNvSpPr/>
            <p:nvPr/>
          </p:nvSpPr>
          <p:spPr>
            <a:xfrm>
              <a:off x="-8945238" y="70017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7" name="Ellipse 506">
              <a:extLst>
                <a:ext uri="{FF2B5EF4-FFF2-40B4-BE49-F238E27FC236}">
                  <a16:creationId xmlns:a16="http://schemas.microsoft.com/office/drawing/2014/main" id="{D6F8958B-8F0C-DA71-0EBB-F89E3770B1AD}"/>
                </a:ext>
              </a:extLst>
            </p:cNvPr>
            <p:cNvSpPr/>
            <p:nvPr/>
          </p:nvSpPr>
          <p:spPr>
            <a:xfrm>
              <a:off x="-7325116" y="-574522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8" name="Ellipse 507">
              <a:extLst>
                <a:ext uri="{FF2B5EF4-FFF2-40B4-BE49-F238E27FC236}">
                  <a16:creationId xmlns:a16="http://schemas.microsoft.com/office/drawing/2014/main" id="{A1AD539F-AFB5-3F45-C549-274ADDB25586}"/>
                </a:ext>
              </a:extLst>
            </p:cNvPr>
            <p:cNvSpPr/>
            <p:nvPr/>
          </p:nvSpPr>
          <p:spPr>
            <a:xfrm>
              <a:off x="-9239681" y="-829413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9" name="Ellipse 508">
              <a:extLst>
                <a:ext uri="{FF2B5EF4-FFF2-40B4-BE49-F238E27FC236}">
                  <a16:creationId xmlns:a16="http://schemas.microsoft.com/office/drawing/2014/main" id="{5884F231-DE75-BE8C-8F10-96F4243EDE9E}"/>
                </a:ext>
              </a:extLst>
            </p:cNvPr>
            <p:cNvSpPr/>
            <p:nvPr/>
          </p:nvSpPr>
          <p:spPr>
            <a:xfrm>
              <a:off x="-8503292" y="700496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0" name="Ellipse 509">
              <a:extLst>
                <a:ext uri="{FF2B5EF4-FFF2-40B4-BE49-F238E27FC236}">
                  <a16:creationId xmlns:a16="http://schemas.microsoft.com/office/drawing/2014/main" id="{18CDB4FF-B61E-A9DB-09CA-26C89BA88525}"/>
                </a:ext>
              </a:extLst>
            </p:cNvPr>
            <p:cNvSpPr/>
            <p:nvPr/>
          </p:nvSpPr>
          <p:spPr>
            <a:xfrm>
              <a:off x="-8356110" y="700496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1" name="Ellipse 510">
              <a:extLst>
                <a:ext uri="{FF2B5EF4-FFF2-40B4-BE49-F238E27FC236}">
                  <a16:creationId xmlns:a16="http://schemas.microsoft.com/office/drawing/2014/main" id="{B719166E-6082-EB33-8C10-BEA66F45311C}"/>
                </a:ext>
              </a:extLst>
            </p:cNvPr>
            <p:cNvSpPr/>
            <p:nvPr/>
          </p:nvSpPr>
          <p:spPr>
            <a:xfrm>
              <a:off x="-7177693" y="1465250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2" name="Ellipse 511">
              <a:extLst>
                <a:ext uri="{FF2B5EF4-FFF2-40B4-BE49-F238E27FC236}">
                  <a16:creationId xmlns:a16="http://schemas.microsoft.com/office/drawing/2014/main" id="{44EDEFFC-ACAA-3A67-833C-E191A3FD04E9}"/>
                </a:ext>
              </a:extLst>
            </p:cNvPr>
            <p:cNvSpPr/>
            <p:nvPr/>
          </p:nvSpPr>
          <p:spPr>
            <a:xfrm>
              <a:off x="-8945238" y="-1339195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3" name="Ellipse 512">
              <a:extLst>
                <a:ext uri="{FF2B5EF4-FFF2-40B4-BE49-F238E27FC236}">
                  <a16:creationId xmlns:a16="http://schemas.microsoft.com/office/drawing/2014/main" id="{D89157A9-DE19-83F2-F8E2-53B57520D7F2}"/>
                </a:ext>
              </a:extLst>
            </p:cNvPr>
            <p:cNvSpPr/>
            <p:nvPr/>
          </p:nvSpPr>
          <p:spPr>
            <a:xfrm>
              <a:off x="-7914164" y="70017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4" name="Ellipse 513">
              <a:extLst>
                <a:ext uri="{FF2B5EF4-FFF2-40B4-BE49-F238E27FC236}">
                  <a16:creationId xmlns:a16="http://schemas.microsoft.com/office/drawing/2014/main" id="{8E50CD55-C78F-8D5A-2D4C-3C45BB6A0591}"/>
                </a:ext>
              </a:extLst>
            </p:cNvPr>
            <p:cNvSpPr/>
            <p:nvPr/>
          </p:nvSpPr>
          <p:spPr>
            <a:xfrm>
              <a:off x="-8208687" y="-829413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5" name="Ellipse 514">
              <a:extLst>
                <a:ext uri="{FF2B5EF4-FFF2-40B4-BE49-F238E27FC236}">
                  <a16:creationId xmlns:a16="http://schemas.microsoft.com/office/drawing/2014/main" id="{0F64E51A-1A05-8E65-2000-63DB62D6D711}"/>
                </a:ext>
              </a:extLst>
            </p:cNvPr>
            <p:cNvSpPr/>
            <p:nvPr/>
          </p:nvSpPr>
          <p:spPr>
            <a:xfrm>
              <a:off x="-9239359" y="-1339195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6" name="Ellipse 515">
              <a:extLst>
                <a:ext uri="{FF2B5EF4-FFF2-40B4-BE49-F238E27FC236}">
                  <a16:creationId xmlns:a16="http://schemas.microsoft.com/office/drawing/2014/main" id="{E6A7FF54-3F1D-DA80-80B1-EADBBE3E8E89}"/>
                </a:ext>
              </a:extLst>
            </p:cNvPr>
            <p:cNvSpPr/>
            <p:nvPr/>
          </p:nvSpPr>
          <p:spPr>
            <a:xfrm>
              <a:off x="-7472298" y="700496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7" name="Ellipse 516">
              <a:extLst>
                <a:ext uri="{FF2B5EF4-FFF2-40B4-BE49-F238E27FC236}">
                  <a16:creationId xmlns:a16="http://schemas.microsoft.com/office/drawing/2014/main" id="{329E8B81-AF3A-5EB1-6D55-D052E3B55DAE}"/>
                </a:ext>
              </a:extLst>
            </p:cNvPr>
            <p:cNvSpPr/>
            <p:nvPr/>
          </p:nvSpPr>
          <p:spPr>
            <a:xfrm>
              <a:off x="-7325116" y="700496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8" name="Ellipse 517">
              <a:extLst>
                <a:ext uri="{FF2B5EF4-FFF2-40B4-BE49-F238E27FC236}">
                  <a16:creationId xmlns:a16="http://schemas.microsoft.com/office/drawing/2014/main" id="{2704DBE3-5431-58E4-9C80-65293CD5569E}"/>
                </a:ext>
              </a:extLst>
            </p:cNvPr>
            <p:cNvSpPr/>
            <p:nvPr/>
          </p:nvSpPr>
          <p:spPr>
            <a:xfrm>
              <a:off x="-7619640" y="1465250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9" name="Ellipse 518">
              <a:extLst>
                <a:ext uri="{FF2B5EF4-FFF2-40B4-BE49-F238E27FC236}">
                  <a16:creationId xmlns:a16="http://schemas.microsoft.com/office/drawing/2014/main" id="{009D3E1E-DD66-0F5D-3159-096AE11299E8}"/>
                </a:ext>
              </a:extLst>
            </p:cNvPr>
            <p:cNvSpPr/>
            <p:nvPr/>
          </p:nvSpPr>
          <p:spPr>
            <a:xfrm>
              <a:off x="-9165889" y="572970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0" name="Ellipse 519">
              <a:extLst>
                <a:ext uri="{FF2B5EF4-FFF2-40B4-BE49-F238E27FC236}">
                  <a16:creationId xmlns:a16="http://schemas.microsoft.com/office/drawing/2014/main" id="{9FBE9AE6-2B43-3150-0A74-B2A4AE650318}"/>
                </a:ext>
              </a:extLst>
            </p:cNvPr>
            <p:cNvSpPr/>
            <p:nvPr/>
          </p:nvSpPr>
          <p:spPr>
            <a:xfrm>
              <a:off x="-6883170" y="70017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1" name="Ellipse 520">
              <a:extLst>
                <a:ext uri="{FF2B5EF4-FFF2-40B4-BE49-F238E27FC236}">
                  <a16:creationId xmlns:a16="http://schemas.microsoft.com/office/drawing/2014/main" id="{1F273CCE-4C7D-1B75-2569-3941B8663012}"/>
                </a:ext>
              </a:extLst>
            </p:cNvPr>
            <p:cNvSpPr/>
            <p:nvPr/>
          </p:nvSpPr>
          <p:spPr>
            <a:xfrm>
              <a:off x="-7472298" y="-574522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2" name="Ellipse 521">
              <a:extLst>
                <a:ext uri="{FF2B5EF4-FFF2-40B4-BE49-F238E27FC236}">
                  <a16:creationId xmlns:a16="http://schemas.microsoft.com/office/drawing/2014/main" id="{23532C1A-8E07-6C7B-AB4D-BD196C519B2B}"/>
                </a:ext>
              </a:extLst>
            </p:cNvPr>
            <p:cNvSpPr/>
            <p:nvPr/>
          </p:nvSpPr>
          <p:spPr>
            <a:xfrm>
              <a:off x="-7545767" y="-1976745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3" name="Ellipse 522">
              <a:extLst>
                <a:ext uri="{FF2B5EF4-FFF2-40B4-BE49-F238E27FC236}">
                  <a16:creationId xmlns:a16="http://schemas.microsoft.com/office/drawing/2014/main" id="{B2BD9F0E-02EA-3425-D95A-B853BF2A44E5}"/>
                </a:ext>
              </a:extLst>
            </p:cNvPr>
            <p:cNvSpPr/>
            <p:nvPr/>
          </p:nvSpPr>
          <p:spPr>
            <a:xfrm>
              <a:off x="-10933273" y="-19194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4" name="Ellipse 523">
              <a:extLst>
                <a:ext uri="{FF2B5EF4-FFF2-40B4-BE49-F238E27FC236}">
                  <a16:creationId xmlns:a16="http://schemas.microsoft.com/office/drawing/2014/main" id="{E9351F0A-7D5A-75B4-526E-C8AC711B7F0D}"/>
                </a:ext>
              </a:extLst>
            </p:cNvPr>
            <p:cNvSpPr/>
            <p:nvPr/>
          </p:nvSpPr>
          <p:spPr>
            <a:xfrm>
              <a:off x="-7251647" y="-1976745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5" name="Ellipse 524">
              <a:extLst>
                <a:ext uri="{FF2B5EF4-FFF2-40B4-BE49-F238E27FC236}">
                  <a16:creationId xmlns:a16="http://schemas.microsoft.com/office/drawing/2014/main" id="{6CE07CC7-0121-DB2A-0D7F-DC81BFBC9F3D}"/>
                </a:ext>
              </a:extLst>
            </p:cNvPr>
            <p:cNvSpPr/>
            <p:nvPr/>
          </p:nvSpPr>
          <p:spPr>
            <a:xfrm>
              <a:off x="-8650715" y="1465250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6" name="Ellipse 525">
              <a:extLst>
                <a:ext uri="{FF2B5EF4-FFF2-40B4-BE49-F238E27FC236}">
                  <a16:creationId xmlns:a16="http://schemas.microsoft.com/office/drawing/2014/main" id="{FF84CE02-78D5-BF4E-71B6-E746E68DCB46}"/>
                </a:ext>
              </a:extLst>
            </p:cNvPr>
            <p:cNvSpPr/>
            <p:nvPr/>
          </p:nvSpPr>
          <p:spPr>
            <a:xfrm>
              <a:off x="-8871285" y="-1466802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7" name="Ellipse 526">
              <a:extLst>
                <a:ext uri="{FF2B5EF4-FFF2-40B4-BE49-F238E27FC236}">
                  <a16:creationId xmlns:a16="http://schemas.microsoft.com/office/drawing/2014/main" id="{FCB2762D-5691-5553-BA65-EE6F94620582}"/>
                </a:ext>
              </a:extLst>
            </p:cNvPr>
            <p:cNvSpPr/>
            <p:nvPr/>
          </p:nvSpPr>
          <p:spPr>
            <a:xfrm>
              <a:off x="-9313312" y="827861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8" name="Ellipse 527">
              <a:extLst>
                <a:ext uri="{FF2B5EF4-FFF2-40B4-BE49-F238E27FC236}">
                  <a16:creationId xmlns:a16="http://schemas.microsoft.com/office/drawing/2014/main" id="{1489F706-7B79-F0D7-4FBF-1EC5973DBF3F}"/>
                </a:ext>
              </a:extLst>
            </p:cNvPr>
            <p:cNvSpPr/>
            <p:nvPr/>
          </p:nvSpPr>
          <p:spPr>
            <a:xfrm>
              <a:off x="-9902279" y="-19194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9" name="Ellipse 528">
              <a:extLst>
                <a:ext uri="{FF2B5EF4-FFF2-40B4-BE49-F238E27FC236}">
                  <a16:creationId xmlns:a16="http://schemas.microsoft.com/office/drawing/2014/main" id="{63CF1DF8-73FD-DEC0-DCC6-808D79643887}"/>
                </a:ext>
              </a:extLst>
            </p:cNvPr>
            <p:cNvSpPr/>
            <p:nvPr/>
          </p:nvSpPr>
          <p:spPr>
            <a:xfrm>
              <a:off x="-7251647" y="1337643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0" name="Ellipse 529">
              <a:extLst>
                <a:ext uri="{FF2B5EF4-FFF2-40B4-BE49-F238E27FC236}">
                  <a16:creationId xmlns:a16="http://schemas.microsoft.com/office/drawing/2014/main" id="{88B04850-AA6B-EED8-389A-B621414B3201}"/>
                </a:ext>
              </a:extLst>
            </p:cNvPr>
            <p:cNvSpPr/>
            <p:nvPr/>
          </p:nvSpPr>
          <p:spPr>
            <a:xfrm>
              <a:off x="-10049702" y="572970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1" name="Ellipse 530">
              <a:extLst>
                <a:ext uri="{FF2B5EF4-FFF2-40B4-BE49-F238E27FC236}">
                  <a16:creationId xmlns:a16="http://schemas.microsoft.com/office/drawing/2014/main" id="{AAFAAE69-9A4A-6098-342D-7F3855638A5B}"/>
                </a:ext>
              </a:extLst>
            </p:cNvPr>
            <p:cNvSpPr/>
            <p:nvPr/>
          </p:nvSpPr>
          <p:spPr>
            <a:xfrm>
              <a:off x="-10196883" y="572970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2" name="Ellipse 531">
              <a:extLst>
                <a:ext uri="{FF2B5EF4-FFF2-40B4-BE49-F238E27FC236}">
                  <a16:creationId xmlns:a16="http://schemas.microsoft.com/office/drawing/2014/main" id="{248291EA-6135-2E48-6361-40B51655C60C}"/>
                </a:ext>
              </a:extLst>
            </p:cNvPr>
            <p:cNvSpPr/>
            <p:nvPr/>
          </p:nvSpPr>
          <p:spPr>
            <a:xfrm>
              <a:off x="-9607836" y="-191783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3" name="Ellipse 532">
              <a:extLst>
                <a:ext uri="{FF2B5EF4-FFF2-40B4-BE49-F238E27FC236}">
                  <a16:creationId xmlns:a16="http://schemas.microsoft.com/office/drawing/2014/main" id="{82F8F98D-6EFF-AA9D-FB22-4A7753EFBF15}"/>
                </a:ext>
              </a:extLst>
            </p:cNvPr>
            <p:cNvSpPr/>
            <p:nvPr/>
          </p:nvSpPr>
          <p:spPr>
            <a:xfrm>
              <a:off x="-7914164" y="1975193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4" name="Ellipse 533">
              <a:extLst>
                <a:ext uri="{FF2B5EF4-FFF2-40B4-BE49-F238E27FC236}">
                  <a16:creationId xmlns:a16="http://schemas.microsoft.com/office/drawing/2014/main" id="{25D73196-E3D7-C1E3-C474-78E041A6BDCD}"/>
                </a:ext>
              </a:extLst>
            </p:cNvPr>
            <p:cNvSpPr/>
            <p:nvPr/>
          </p:nvSpPr>
          <p:spPr>
            <a:xfrm>
              <a:off x="-8282318" y="827861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5" name="Ellipse 534">
              <a:extLst>
                <a:ext uri="{FF2B5EF4-FFF2-40B4-BE49-F238E27FC236}">
                  <a16:creationId xmlns:a16="http://schemas.microsoft.com/office/drawing/2014/main" id="{A6E7E95C-B028-E35C-0D34-1CE8E9015FD0}"/>
                </a:ext>
              </a:extLst>
            </p:cNvPr>
            <p:cNvSpPr/>
            <p:nvPr/>
          </p:nvSpPr>
          <p:spPr>
            <a:xfrm>
              <a:off x="-7545767" y="1337643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6" name="Ellipse 535">
              <a:extLst>
                <a:ext uri="{FF2B5EF4-FFF2-40B4-BE49-F238E27FC236}">
                  <a16:creationId xmlns:a16="http://schemas.microsoft.com/office/drawing/2014/main" id="{D8FD1DE7-107A-500E-A5E1-47A1F9A12B9D}"/>
                </a:ext>
              </a:extLst>
            </p:cNvPr>
            <p:cNvSpPr/>
            <p:nvPr/>
          </p:nvSpPr>
          <p:spPr>
            <a:xfrm>
              <a:off x="-9607836" y="-701726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7" name="Ellipse 536">
              <a:extLst>
                <a:ext uri="{FF2B5EF4-FFF2-40B4-BE49-F238E27FC236}">
                  <a16:creationId xmlns:a16="http://schemas.microsoft.com/office/drawing/2014/main" id="{CD509AFF-9762-271D-341B-CB7EEC2687B3}"/>
                </a:ext>
              </a:extLst>
            </p:cNvPr>
            <p:cNvSpPr/>
            <p:nvPr/>
          </p:nvSpPr>
          <p:spPr>
            <a:xfrm>
              <a:off x="-7619721" y="44552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8" name="Ellipse 537">
              <a:extLst>
                <a:ext uri="{FF2B5EF4-FFF2-40B4-BE49-F238E27FC236}">
                  <a16:creationId xmlns:a16="http://schemas.microsoft.com/office/drawing/2014/main" id="{C47E20AC-B77E-3829-68EF-0FB10972D6AA}"/>
                </a:ext>
              </a:extLst>
            </p:cNvPr>
            <p:cNvSpPr/>
            <p:nvPr/>
          </p:nvSpPr>
          <p:spPr>
            <a:xfrm>
              <a:off x="-7914083" y="445363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9" name="Ellipse 538">
              <a:extLst>
                <a:ext uri="{FF2B5EF4-FFF2-40B4-BE49-F238E27FC236}">
                  <a16:creationId xmlns:a16="http://schemas.microsoft.com/office/drawing/2014/main" id="{2D1D785C-FDD1-6220-FF6D-33D2B6CD29EA}"/>
                </a:ext>
              </a:extLst>
            </p:cNvPr>
            <p:cNvSpPr/>
            <p:nvPr/>
          </p:nvSpPr>
          <p:spPr>
            <a:xfrm>
              <a:off x="-7546090" y="827861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0" name="Ellipse 539">
              <a:extLst>
                <a:ext uri="{FF2B5EF4-FFF2-40B4-BE49-F238E27FC236}">
                  <a16:creationId xmlns:a16="http://schemas.microsoft.com/office/drawing/2014/main" id="{19D30963-B408-A4E8-5623-314183C0F820}"/>
                </a:ext>
              </a:extLst>
            </p:cNvPr>
            <p:cNvSpPr/>
            <p:nvPr/>
          </p:nvSpPr>
          <p:spPr>
            <a:xfrm>
              <a:off x="-8208687" y="44552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1" name="Ellipse 540">
              <a:extLst>
                <a:ext uri="{FF2B5EF4-FFF2-40B4-BE49-F238E27FC236}">
                  <a16:creationId xmlns:a16="http://schemas.microsoft.com/office/drawing/2014/main" id="{5E11E330-A30C-6810-54B9-4EEFB2456C2E}"/>
                </a:ext>
              </a:extLst>
            </p:cNvPr>
            <p:cNvSpPr/>
            <p:nvPr/>
          </p:nvSpPr>
          <p:spPr>
            <a:xfrm>
              <a:off x="-9313312" y="-19194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2" name="Ellipse 541">
              <a:extLst>
                <a:ext uri="{FF2B5EF4-FFF2-40B4-BE49-F238E27FC236}">
                  <a16:creationId xmlns:a16="http://schemas.microsoft.com/office/drawing/2014/main" id="{39B323CF-C671-941C-F80A-58E4062B1967}"/>
                </a:ext>
              </a:extLst>
            </p:cNvPr>
            <p:cNvSpPr/>
            <p:nvPr/>
          </p:nvSpPr>
          <p:spPr>
            <a:xfrm>
              <a:off x="-8282641" y="1337643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3" name="Ellipse 542">
              <a:extLst>
                <a:ext uri="{FF2B5EF4-FFF2-40B4-BE49-F238E27FC236}">
                  <a16:creationId xmlns:a16="http://schemas.microsoft.com/office/drawing/2014/main" id="{5458E749-FAB4-1197-A42F-0D02336583ED}"/>
                </a:ext>
              </a:extLst>
            </p:cNvPr>
            <p:cNvSpPr/>
            <p:nvPr/>
          </p:nvSpPr>
          <p:spPr>
            <a:xfrm>
              <a:off x="-8577084" y="-19194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4" name="Ellipse 543">
              <a:extLst>
                <a:ext uri="{FF2B5EF4-FFF2-40B4-BE49-F238E27FC236}">
                  <a16:creationId xmlns:a16="http://schemas.microsoft.com/office/drawing/2014/main" id="{BCCC7F04-DECD-B62B-74F5-24E9AEFB5E3C}"/>
                </a:ext>
              </a:extLst>
            </p:cNvPr>
            <p:cNvSpPr/>
            <p:nvPr/>
          </p:nvSpPr>
          <p:spPr>
            <a:xfrm>
              <a:off x="-9239681" y="44552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5" name="Ellipse 544">
              <a:extLst>
                <a:ext uri="{FF2B5EF4-FFF2-40B4-BE49-F238E27FC236}">
                  <a16:creationId xmlns:a16="http://schemas.microsoft.com/office/drawing/2014/main" id="{E64D71B1-D68E-E113-69BD-5D66738DE564}"/>
                </a:ext>
              </a:extLst>
            </p:cNvPr>
            <p:cNvSpPr/>
            <p:nvPr/>
          </p:nvSpPr>
          <p:spPr>
            <a:xfrm>
              <a:off x="-8282641" y="-1976745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6" name="Ellipse 545">
              <a:extLst>
                <a:ext uri="{FF2B5EF4-FFF2-40B4-BE49-F238E27FC236}">
                  <a16:creationId xmlns:a16="http://schemas.microsoft.com/office/drawing/2014/main" id="{BE6C91E3-04CE-4219-5DDE-505E99C88D74}"/>
                </a:ext>
              </a:extLst>
            </p:cNvPr>
            <p:cNvSpPr/>
            <p:nvPr/>
          </p:nvSpPr>
          <p:spPr>
            <a:xfrm>
              <a:off x="-8576761" y="1337643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7" name="Ellipse 546">
              <a:extLst>
                <a:ext uri="{FF2B5EF4-FFF2-40B4-BE49-F238E27FC236}">
                  <a16:creationId xmlns:a16="http://schemas.microsoft.com/office/drawing/2014/main" id="{C2033E37-8342-62AC-B0D4-4D8FF73AAD29}"/>
                </a:ext>
              </a:extLst>
            </p:cNvPr>
            <p:cNvSpPr/>
            <p:nvPr/>
          </p:nvSpPr>
          <p:spPr>
            <a:xfrm>
              <a:off x="-9975910" y="44552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8" name="Ellipse 547">
              <a:extLst>
                <a:ext uri="{FF2B5EF4-FFF2-40B4-BE49-F238E27FC236}">
                  <a16:creationId xmlns:a16="http://schemas.microsoft.com/office/drawing/2014/main" id="{4E1D2B80-FFC7-D8D4-B68A-19EDB667C5C5}"/>
                </a:ext>
              </a:extLst>
            </p:cNvPr>
            <p:cNvSpPr/>
            <p:nvPr/>
          </p:nvSpPr>
          <p:spPr>
            <a:xfrm>
              <a:off x="-8282318" y="-19194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9" name="Ellipse 548">
              <a:extLst>
                <a:ext uri="{FF2B5EF4-FFF2-40B4-BE49-F238E27FC236}">
                  <a16:creationId xmlns:a16="http://schemas.microsoft.com/office/drawing/2014/main" id="{3265F9B3-0F32-6F33-A814-46F8C2BFAFD5}"/>
                </a:ext>
              </a:extLst>
            </p:cNvPr>
            <p:cNvSpPr/>
            <p:nvPr/>
          </p:nvSpPr>
          <p:spPr>
            <a:xfrm>
              <a:off x="-8576761" y="-1976745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0" name="Ellipse 549">
              <a:extLst>
                <a:ext uri="{FF2B5EF4-FFF2-40B4-BE49-F238E27FC236}">
                  <a16:creationId xmlns:a16="http://schemas.microsoft.com/office/drawing/2014/main" id="{8C627448-36B0-624C-90D0-F9A082321196}"/>
                </a:ext>
              </a:extLst>
            </p:cNvPr>
            <p:cNvSpPr/>
            <p:nvPr/>
          </p:nvSpPr>
          <p:spPr>
            <a:xfrm>
              <a:off x="-8356110" y="-574522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1" name="Ellipse 550">
              <a:extLst>
                <a:ext uri="{FF2B5EF4-FFF2-40B4-BE49-F238E27FC236}">
                  <a16:creationId xmlns:a16="http://schemas.microsoft.com/office/drawing/2014/main" id="{12A3EEA9-1B0F-BA43-4F91-F452CAC9D4AE}"/>
                </a:ext>
              </a:extLst>
            </p:cNvPr>
            <p:cNvSpPr/>
            <p:nvPr/>
          </p:nvSpPr>
          <p:spPr>
            <a:xfrm>
              <a:off x="-7546090" y="-19194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2" name="Ellipse 551">
              <a:extLst>
                <a:ext uri="{FF2B5EF4-FFF2-40B4-BE49-F238E27FC236}">
                  <a16:creationId xmlns:a16="http://schemas.microsoft.com/office/drawing/2014/main" id="{23E73FBD-3520-5376-E270-A2CB1D735383}"/>
                </a:ext>
              </a:extLst>
            </p:cNvPr>
            <p:cNvSpPr/>
            <p:nvPr/>
          </p:nvSpPr>
          <p:spPr>
            <a:xfrm>
              <a:off x="-7251244" y="-19194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3" name="Ellipse 552">
              <a:extLst>
                <a:ext uri="{FF2B5EF4-FFF2-40B4-BE49-F238E27FC236}">
                  <a16:creationId xmlns:a16="http://schemas.microsoft.com/office/drawing/2014/main" id="{BC820CA9-BD85-E64E-7997-DEA6DCC2F682}"/>
                </a:ext>
              </a:extLst>
            </p:cNvPr>
            <p:cNvSpPr/>
            <p:nvPr/>
          </p:nvSpPr>
          <p:spPr>
            <a:xfrm>
              <a:off x="-10859481" y="-64579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4" name="Ellipse 553">
              <a:extLst>
                <a:ext uri="{FF2B5EF4-FFF2-40B4-BE49-F238E27FC236}">
                  <a16:creationId xmlns:a16="http://schemas.microsoft.com/office/drawing/2014/main" id="{9B7F1223-EEBC-ADCE-6919-2B4AD1BE86B4}"/>
                </a:ext>
              </a:extLst>
            </p:cNvPr>
            <p:cNvSpPr/>
            <p:nvPr/>
          </p:nvSpPr>
          <p:spPr>
            <a:xfrm>
              <a:off x="-7619721" y="190392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5" name="Ellipse 554">
              <a:extLst>
                <a:ext uri="{FF2B5EF4-FFF2-40B4-BE49-F238E27FC236}">
                  <a16:creationId xmlns:a16="http://schemas.microsoft.com/office/drawing/2014/main" id="{541CC088-7913-5507-6F9B-F7727BBC15D1}"/>
                </a:ext>
              </a:extLst>
            </p:cNvPr>
            <p:cNvSpPr/>
            <p:nvPr/>
          </p:nvSpPr>
          <p:spPr>
            <a:xfrm>
              <a:off x="-8208687" y="190392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6" name="Ellipse 555">
              <a:extLst>
                <a:ext uri="{FF2B5EF4-FFF2-40B4-BE49-F238E27FC236}">
                  <a16:creationId xmlns:a16="http://schemas.microsoft.com/office/drawing/2014/main" id="{CCD3122F-E13B-B3B2-9C8F-E3EBB8FCD41F}"/>
                </a:ext>
              </a:extLst>
            </p:cNvPr>
            <p:cNvSpPr/>
            <p:nvPr/>
          </p:nvSpPr>
          <p:spPr>
            <a:xfrm>
              <a:off x="-10712300" y="-64579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7" name="Ellipse 556">
              <a:extLst>
                <a:ext uri="{FF2B5EF4-FFF2-40B4-BE49-F238E27FC236}">
                  <a16:creationId xmlns:a16="http://schemas.microsoft.com/office/drawing/2014/main" id="{AA0AD197-3D47-6920-0254-C86E16757BFF}"/>
                </a:ext>
              </a:extLst>
            </p:cNvPr>
            <p:cNvSpPr/>
            <p:nvPr/>
          </p:nvSpPr>
          <p:spPr>
            <a:xfrm>
              <a:off x="-8944916" y="190392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8" name="Ellipse 557">
              <a:extLst>
                <a:ext uri="{FF2B5EF4-FFF2-40B4-BE49-F238E27FC236}">
                  <a16:creationId xmlns:a16="http://schemas.microsoft.com/office/drawing/2014/main" id="{20E08EF1-223B-F8A2-47C5-3411336E837F}"/>
                </a:ext>
              </a:extLst>
            </p:cNvPr>
            <p:cNvSpPr/>
            <p:nvPr/>
          </p:nvSpPr>
          <p:spPr>
            <a:xfrm>
              <a:off x="-9239681" y="190392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9" name="Ellipse 558">
              <a:extLst>
                <a:ext uri="{FF2B5EF4-FFF2-40B4-BE49-F238E27FC236}">
                  <a16:creationId xmlns:a16="http://schemas.microsoft.com/office/drawing/2014/main" id="{05B9338C-A41E-C28B-DD1F-1E4939891642}"/>
                </a:ext>
              </a:extLst>
            </p:cNvPr>
            <p:cNvSpPr/>
            <p:nvPr/>
          </p:nvSpPr>
          <p:spPr>
            <a:xfrm>
              <a:off x="-9975910" y="190392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0" name="Ellipse 559">
              <a:extLst>
                <a:ext uri="{FF2B5EF4-FFF2-40B4-BE49-F238E27FC236}">
                  <a16:creationId xmlns:a16="http://schemas.microsoft.com/office/drawing/2014/main" id="{690F270D-27F3-F384-8239-E6B00FE70A44}"/>
                </a:ext>
              </a:extLst>
            </p:cNvPr>
            <p:cNvSpPr/>
            <p:nvPr/>
          </p:nvSpPr>
          <p:spPr>
            <a:xfrm>
              <a:off x="-10270756" y="190392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1" name="Ellipse 560">
              <a:extLst>
                <a:ext uri="{FF2B5EF4-FFF2-40B4-BE49-F238E27FC236}">
                  <a16:creationId xmlns:a16="http://schemas.microsoft.com/office/drawing/2014/main" id="{DE098F4F-6B32-1E87-352D-FD3C68A21094}"/>
                </a:ext>
              </a:extLst>
            </p:cNvPr>
            <p:cNvSpPr/>
            <p:nvPr/>
          </p:nvSpPr>
          <p:spPr>
            <a:xfrm>
              <a:off x="-11006985" y="190392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2" name="Ellipse 561">
              <a:extLst>
                <a:ext uri="{FF2B5EF4-FFF2-40B4-BE49-F238E27FC236}">
                  <a16:creationId xmlns:a16="http://schemas.microsoft.com/office/drawing/2014/main" id="{D7EF5294-A81F-5547-47A6-223B2D16901E}"/>
                </a:ext>
              </a:extLst>
            </p:cNvPr>
            <p:cNvSpPr/>
            <p:nvPr/>
          </p:nvSpPr>
          <p:spPr>
            <a:xfrm>
              <a:off x="-10270353" y="-64257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3" name="Ellipse 562">
              <a:extLst>
                <a:ext uri="{FF2B5EF4-FFF2-40B4-BE49-F238E27FC236}">
                  <a16:creationId xmlns:a16="http://schemas.microsoft.com/office/drawing/2014/main" id="{A4EBABC4-C166-CA02-9197-77803AAB7833}"/>
                </a:ext>
              </a:extLst>
            </p:cNvPr>
            <p:cNvSpPr/>
            <p:nvPr/>
          </p:nvSpPr>
          <p:spPr>
            <a:xfrm>
              <a:off x="-7251647" y="6262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4" name="Ellipse 563">
              <a:extLst>
                <a:ext uri="{FF2B5EF4-FFF2-40B4-BE49-F238E27FC236}">
                  <a16:creationId xmlns:a16="http://schemas.microsoft.com/office/drawing/2014/main" id="{7861FD41-CD56-4C7F-305E-163811549A36}"/>
                </a:ext>
              </a:extLst>
            </p:cNvPr>
            <p:cNvSpPr/>
            <p:nvPr/>
          </p:nvSpPr>
          <p:spPr>
            <a:xfrm>
              <a:off x="-7251647" y="-701726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5" name="Ellipse 564">
              <a:extLst>
                <a:ext uri="{FF2B5EF4-FFF2-40B4-BE49-F238E27FC236}">
                  <a16:creationId xmlns:a16="http://schemas.microsoft.com/office/drawing/2014/main" id="{2493A232-E826-AD41-BE07-9B30D0F635F0}"/>
                </a:ext>
              </a:extLst>
            </p:cNvPr>
            <p:cNvSpPr/>
            <p:nvPr/>
          </p:nvSpPr>
          <p:spPr>
            <a:xfrm>
              <a:off x="-8945238" y="-64257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6" name="Ellipse 565">
              <a:extLst>
                <a:ext uri="{FF2B5EF4-FFF2-40B4-BE49-F238E27FC236}">
                  <a16:creationId xmlns:a16="http://schemas.microsoft.com/office/drawing/2014/main" id="{5299C3D3-BBE3-E2F5-C581-D2E0696A97F1}"/>
                </a:ext>
              </a:extLst>
            </p:cNvPr>
            <p:cNvSpPr/>
            <p:nvPr/>
          </p:nvSpPr>
          <p:spPr>
            <a:xfrm>
              <a:off x="-7545767" y="-701726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7" name="Ellipse 566">
              <a:extLst>
                <a:ext uri="{FF2B5EF4-FFF2-40B4-BE49-F238E27FC236}">
                  <a16:creationId xmlns:a16="http://schemas.microsoft.com/office/drawing/2014/main" id="{A5758DB9-A38E-6207-92B9-65E0E0538140}"/>
                </a:ext>
              </a:extLst>
            </p:cNvPr>
            <p:cNvSpPr/>
            <p:nvPr/>
          </p:nvSpPr>
          <p:spPr>
            <a:xfrm>
              <a:off x="-9534205" y="1210359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8" name="Ellipse 567">
              <a:extLst>
                <a:ext uri="{FF2B5EF4-FFF2-40B4-BE49-F238E27FC236}">
                  <a16:creationId xmlns:a16="http://schemas.microsoft.com/office/drawing/2014/main" id="{3A8F7A96-EB29-CCCF-A2E0-1D979D49B846}"/>
                </a:ext>
              </a:extLst>
            </p:cNvPr>
            <p:cNvSpPr/>
            <p:nvPr/>
          </p:nvSpPr>
          <p:spPr>
            <a:xfrm>
              <a:off x="-8503292" y="-64579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9" name="Ellipse 568">
              <a:extLst>
                <a:ext uri="{FF2B5EF4-FFF2-40B4-BE49-F238E27FC236}">
                  <a16:creationId xmlns:a16="http://schemas.microsoft.com/office/drawing/2014/main" id="{25654E84-F33E-C422-9193-C0FFBB320688}"/>
                </a:ext>
              </a:extLst>
            </p:cNvPr>
            <p:cNvSpPr/>
            <p:nvPr/>
          </p:nvSpPr>
          <p:spPr>
            <a:xfrm>
              <a:off x="-8576761" y="6262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0" name="Ellipse 569">
              <a:extLst>
                <a:ext uri="{FF2B5EF4-FFF2-40B4-BE49-F238E27FC236}">
                  <a16:creationId xmlns:a16="http://schemas.microsoft.com/office/drawing/2014/main" id="{6709F49C-3F9A-4155-08BA-A711ACBD1EB6}"/>
                </a:ext>
              </a:extLst>
            </p:cNvPr>
            <p:cNvSpPr/>
            <p:nvPr/>
          </p:nvSpPr>
          <p:spPr>
            <a:xfrm>
              <a:off x="-8356110" y="-64579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1" name="Ellipse 570">
              <a:extLst>
                <a:ext uri="{FF2B5EF4-FFF2-40B4-BE49-F238E27FC236}">
                  <a16:creationId xmlns:a16="http://schemas.microsoft.com/office/drawing/2014/main" id="{AAF2A8A4-A019-321F-1854-DEB22C1C7A2E}"/>
                </a:ext>
              </a:extLst>
            </p:cNvPr>
            <p:cNvSpPr/>
            <p:nvPr/>
          </p:nvSpPr>
          <p:spPr>
            <a:xfrm>
              <a:off x="-9018708" y="63027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2" name="Ellipse 571">
              <a:extLst>
                <a:ext uri="{FF2B5EF4-FFF2-40B4-BE49-F238E27FC236}">
                  <a16:creationId xmlns:a16="http://schemas.microsoft.com/office/drawing/2014/main" id="{06C9CC2D-17F8-EBE4-9B11-F4D219CDD216}"/>
                </a:ext>
              </a:extLst>
            </p:cNvPr>
            <p:cNvSpPr/>
            <p:nvPr/>
          </p:nvSpPr>
          <p:spPr>
            <a:xfrm>
              <a:off x="-9165889" y="62946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3" name="Ellipse 572">
              <a:extLst>
                <a:ext uri="{FF2B5EF4-FFF2-40B4-BE49-F238E27FC236}">
                  <a16:creationId xmlns:a16="http://schemas.microsoft.com/office/drawing/2014/main" id="{CE8A3225-A4B5-A874-9BD0-C6E261B4DC41}"/>
                </a:ext>
              </a:extLst>
            </p:cNvPr>
            <p:cNvSpPr/>
            <p:nvPr/>
          </p:nvSpPr>
          <p:spPr>
            <a:xfrm>
              <a:off x="-7914164" y="-64257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4" name="Ellipse 573">
              <a:extLst>
                <a:ext uri="{FF2B5EF4-FFF2-40B4-BE49-F238E27FC236}">
                  <a16:creationId xmlns:a16="http://schemas.microsoft.com/office/drawing/2014/main" id="{08B2AE8A-6505-C95D-AB35-6A6889ADEB13}"/>
                </a:ext>
              </a:extLst>
            </p:cNvPr>
            <p:cNvSpPr/>
            <p:nvPr/>
          </p:nvSpPr>
          <p:spPr>
            <a:xfrm>
              <a:off x="-8282641" y="-701726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5" name="Ellipse 574">
              <a:extLst>
                <a:ext uri="{FF2B5EF4-FFF2-40B4-BE49-F238E27FC236}">
                  <a16:creationId xmlns:a16="http://schemas.microsoft.com/office/drawing/2014/main" id="{F5F8C689-5B09-FFA5-AA7C-3E23E8FA0470}"/>
                </a:ext>
              </a:extLst>
            </p:cNvPr>
            <p:cNvSpPr/>
            <p:nvPr/>
          </p:nvSpPr>
          <p:spPr>
            <a:xfrm>
              <a:off x="-9607836" y="6262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6" name="Ellipse 575">
              <a:extLst>
                <a:ext uri="{FF2B5EF4-FFF2-40B4-BE49-F238E27FC236}">
                  <a16:creationId xmlns:a16="http://schemas.microsoft.com/office/drawing/2014/main" id="{7D124889-BAB7-52BE-A995-8EAB10ACADEA}"/>
                </a:ext>
              </a:extLst>
            </p:cNvPr>
            <p:cNvSpPr/>
            <p:nvPr/>
          </p:nvSpPr>
          <p:spPr>
            <a:xfrm>
              <a:off x="-9165889" y="-702048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7" name="Ellipse 576">
              <a:extLst>
                <a:ext uri="{FF2B5EF4-FFF2-40B4-BE49-F238E27FC236}">
                  <a16:creationId xmlns:a16="http://schemas.microsoft.com/office/drawing/2014/main" id="{CCFBAEF3-E47E-7454-395F-3FCE86D4DB57}"/>
                </a:ext>
              </a:extLst>
            </p:cNvPr>
            <p:cNvSpPr/>
            <p:nvPr/>
          </p:nvSpPr>
          <p:spPr>
            <a:xfrm>
              <a:off x="-10049702" y="63027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8" name="Ellipse 577">
              <a:extLst>
                <a:ext uri="{FF2B5EF4-FFF2-40B4-BE49-F238E27FC236}">
                  <a16:creationId xmlns:a16="http://schemas.microsoft.com/office/drawing/2014/main" id="{A891524B-E8FA-BBCB-D4BA-729EFC4ECBEF}"/>
                </a:ext>
              </a:extLst>
            </p:cNvPr>
            <p:cNvSpPr/>
            <p:nvPr/>
          </p:nvSpPr>
          <p:spPr>
            <a:xfrm>
              <a:off x="-10196883" y="62946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9" name="Ellipse 578">
              <a:extLst>
                <a:ext uri="{FF2B5EF4-FFF2-40B4-BE49-F238E27FC236}">
                  <a16:creationId xmlns:a16="http://schemas.microsoft.com/office/drawing/2014/main" id="{39517AE5-D988-276D-1EC9-67CA8700EAE6}"/>
                </a:ext>
              </a:extLst>
            </p:cNvPr>
            <p:cNvSpPr/>
            <p:nvPr/>
          </p:nvSpPr>
          <p:spPr>
            <a:xfrm>
              <a:off x="-9018708" y="-702048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0" name="Ellipse 579">
              <a:extLst>
                <a:ext uri="{FF2B5EF4-FFF2-40B4-BE49-F238E27FC236}">
                  <a16:creationId xmlns:a16="http://schemas.microsoft.com/office/drawing/2014/main" id="{C773288E-5502-EAE2-2A58-68F98E3F4C87}"/>
                </a:ext>
              </a:extLst>
            </p:cNvPr>
            <p:cNvSpPr/>
            <p:nvPr/>
          </p:nvSpPr>
          <p:spPr>
            <a:xfrm>
              <a:off x="-9902279" y="-447157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1" name="Ellipse 580">
              <a:extLst>
                <a:ext uri="{FF2B5EF4-FFF2-40B4-BE49-F238E27FC236}">
                  <a16:creationId xmlns:a16="http://schemas.microsoft.com/office/drawing/2014/main" id="{FF1E2F15-F2D5-3735-249B-68E15828E875}"/>
                </a:ext>
              </a:extLst>
            </p:cNvPr>
            <p:cNvSpPr/>
            <p:nvPr/>
          </p:nvSpPr>
          <p:spPr>
            <a:xfrm>
              <a:off x="-11080777" y="63027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2" name="Ellipse 581">
              <a:extLst>
                <a:ext uri="{FF2B5EF4-FFF2-40B4-BE49-F238E27FC236}">
                  <a16:creationId xmlns:a16="http://schemas.microsoft.com/office/drawing/2014/main" id="{3230206E-DB84-5954-52A3-3E935C0CDD61}"/>
                </a:ext>
              </a:extLst>
            </p:cNvPr>
            <p:cNvSpPr/>
            <p:nvPr/>
          </p:nvSpPr>
          <p:spPr>
            <a:xfrm>
              <a:off x="-6883170" y="-64257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3" name="Ellipse 582">
              <a:extLst>
                <a:ext uri="{FF2B5EF4-FFF2-40B4-BE49-F238E27FC236}">
                  <a16:creationId xmlns:a16="http://schemas.microsoft.com/office/drawing/2014/main" id="{1186990D-AEF1-1859-88FD-811624D82F34}"/>
                </a:ext>
              </a:extLst>
            </p:cNvPr>
            <p:cNvSpPr/>
            <p:nvPr/>
          </p:nvSpPr>
          <p:spPr>
            <a:xfrm>
              <a:off x="-8576761" y="-701726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4" name="Ellipse 583">
              <a:extLst>
                <a:ext uri="{FF2B5EF4-FFF2-40B4-BE49-F238E27FC236}">
                  <a16:creationId xmlns:a16="http://schemas.microsoft.com/office/drawing/2014/main" id="{32D7B14E-AC91-68B2-DAA5-BE32911AE283}"/>
                </a:ext>
              </a:extLst>
            </p:cNvPr>
            <p:cNvSpPr/>
            <p:nvPr/>
          </p:nvSpPr>
          <p:spPr>
            <a:xfrm>
              <a:off x="-7325116" y="-64579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5" name="Ellipse 584">
              <a:extLst>
                <a:ext uri="{FF2B5EF4-FFF2-40B4-BE49-F238E27FC236}">
                  <a16:creationId xmlns:a16="http://schemas.microsoft.com/office/drawing/2014/main" id="{B59E0424-5701-221B-6DC6-8C8EF6C2CCF2}"/>
                </a:ext>
              </a:extLst>
            </p:cNvPr>
            <p:cNvSpPr/>
            <p:nvPr/>
          </p:nvSpPr>
          <p:spPr>
            <a:xfrm>
              <a:off x="-7472298" y="-64579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6" name="Ellipse 585">
              <a:extLst>
                <a:ext uri="{FF2B5EF4-FFF2-40B4-BE49-F238E27FC236}">
                  <a16:creationId xmlns:a16="http://schemas.microsoft.com/office/drawing/2014/main" id="{FE2A76F7-512B-56C8-39A3-3FF8F4AAB763}"/>
                </a:ext>
              </a:extLst>
            </p:cNvPr>
            <p:cNvSpPr/>
            <p:nvPr/>
          </p:nvSpPr>
          <p:spPr>
            <a:xfrm>
              <a:off x="-9313232" y="-1466641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7" name="Ellipse 586">
              <a:extLst>
                <a:ext uri="{FF2B5EF4-FFF2-40B4-BE49-F238E27FC236}">
                  <a16:creationId xmlns:a16="http://schemas.microsoft.com/office/drawing/2014/main" id="{E2426D5C-D4E8-6408-39FB-53FD44BFF1E4}"/>
                </a:ext>
              </a:extLst>
            </p:cNvPr>
            <p:cNvSpPr/>
            <p:nvPr/>
          </p:nvSpPr>
          <p:spPr>
            <a:xfrm>
              <a:off x="-7251485" y="573292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8" name="Ellipse 587">
              <a:extLst>
                <a:ext uri="{FF2B5EF4-FFF2-40B4-BE49-F238E27FC236}">
                  <a16:creationId xmlns:a16="http://schemas.microsoft.com/office/drawing/2014/main" id="{22812893-7779-0F10-0003-CD5DBE563F54}"/>
                </a:ext>
              </a:extLst>
            </p:cNvPr>
            <p:cNvSpPr/>
            <p:nvPr/>
          </p:nvSpPr>
          <p:spPr>
            <a:xfrm>
              <a:off x="-7840372" y="-1211911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9" name="Ellipse 588">
              <a:extLst>
                <a:ext uri="{FF2B5EF4-FFF2-40B4-BE49-F238E27FC236}">
                  <a16:creationId xmlns:a16="http://schemas.microsoft.com/office/drawing/2014/main" id="{F516782A-FDF7-80EA-FCD4-6ADF4D53B4D9}"/>
                </a:ext>
              </a:extLst>
            </p:cNvPr>
            <p:cNvSpPr/>
            <p:nvPr/>
          </p:nvSpPr>
          <p:spPr>
            <a:xfrm>
              <a:off x="-8208365" y="-1339195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0" name="Ellipse 589">
              <a:extLst>
                <a:ext uri="{FF2B5EF4-FFF2-40B4-BE49-F238E27FC236}">
                  <a16:creationId xmlns:a16="http://schemas.microsoft.com/office/drawing/2014/main" id="{C3212BF7-F1CF-8A2E-CDD3-7B0A43AB97CD}"/>
                </a:ext>
              </a:extLst>
            </p:cNvPr>
            <p:cNvSpPr/>
            <p:nvPr/>
          </p:nvSpPr>
          <p:spPr>
            <a:xfrm>
              <a:off x="-7987795" y="572970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1" name="Ellipse 590">
              <a:extLst>
                <a:ext uri="{FF2B5EF4-FFF2-40B4-BE49-F238E27FC236}">
                  <a16:creationId xmlns:a16="http://schemas.microsoft.com/office/drawing/2014/main" id="{080B7AA8-0F81-FEC0-9CE6-1C330850FB4C}"/>
                </a:ext>
              </a:extLst>
            </p:cNvPr>
            <p:cNvSpPr/>
            <p:nvPr/>
          </p:nvSpPr>
          <p:spPr>
            <a:xfrm>
              <a:off x="-7472217" y="-1339517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2" name="Ellipse 591">
              <a:extLst>
                <a:ext uri="{FF2B5EF4-FFF2-40B4-BE49-F238E27FC236}">
                  <a16:creationId xmlns:a16="http://schemas.microsoft.com/office/drawing/2014/main" id="{0AD817F4-D2E5-38E2-4806-01FBE06E04FA}"/>
                </a:ext>
              </a:extLst>
            </p:cNvPr>
            <p:cNvSpPr/>
            <p:nvPr/>
          </p:nvSpPr>
          <p:spPr>
            <a:xfrm>
              <a:off x="-6883089" y="146516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3" name="Ellipse 592">
              <a:extLst>
                <a:ext uri="{FF2B5EF4-FFF2-40B4-BE49-F238E27FC236}">
                  <a16:creationId xmlns:a16="http://schemas.microsoft.com/office/drawing/2014/main" id="{2F2F4014-58A7-DFD6-FB96-A15D39A312F4}"/>
                </a:ext>
              </a:extLst>
            </p:cNvPr>
            <p:cNvSpPr/>
            <p:nvPr/>
          </p:nvSpPr>
          <p:spPr>
            <a:xfrm>
              <a:off x="-9681467" y="1210520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" name="Ellipse 593">
              <a:extLst>
                <a:ext uri="{FF2B5EF4-FFF2-40B4-BE49-F238E27FC236}">
                  <a16:creationId xmlns:a16="http://schemas.microsoft.com/office/drawing/2014/main" id="{FE920284-342E-72A4-8058-5F62841E5207}"/>
                </a:ext>
              </a:extLst>
            </p:cNvPr>
            <p:cNvSpPr/>
            <p:nvPr/>
          </p:nvSpPr>
          <p:spPr>
            <a:xfrm>
              <a:off x="-7987795" y="63107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5" name="Ellipse 594">
              <a:extLst>
                <a:ext uri="{FF2B5EF4-FFF2-40B4-BE49-F238E27FC236}">
                  <a16:creationId xmlns:a16="http://schemas.microsoft.com/office/drawing/2014/main" id="{527B0DA6-BA12-5CAC-C63F-3AE1C8289D9E}"/>
                </a:ext>
              </a:extLst>
            </p:cNvPr>
            <p:cNvSpPr/>
            <p:nvPr/>
          </p:nvSpPr>
          <p:spPr>
            <a:xfrm>
              <a:off x="-8208365" y="700254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6" name="Ellipse 595">
              <a:extLst>
                <a:ext uri="{FF2B5EF4-FFF2-40B4-BE49-F238E27FC236}">
                  <a16:creationId xmlns:a16="http://schemas.microsoft.com/office/drawing/2014/main" id="{A48B3506-4E3D-E602-D65C-7943F9FDA69D}"/>
                </a:ext>
              </a:extLst>
            </p:cNvPr>
            <p:cNvSpPr/>
            <p:nvPr/>
          </p:nvSpPr>
          <p:spPr>
            <a:xfrm>
              <a:off x="-8502969" y="1975273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7" name="Ellipse 596">
              <a:extLst>
                <a:ext uri="{FF2B5EF4-FFF2-40B4-BE49-F238E27FC236}">
                  <a16:creationId xmlns:a16="http://schemas.microsoft.com/office/drawing/2014/main" id="{7E91E3B7-C1DE-B302-B716-61246C5F0CA7}"/>
                </a:ext>
              </a:extLst>
            </p:cNvPr>
            <p:cNvSpPr/>
            <p:nvPr/>
          </p:nvSpPr>
          <p:spPr>
            <a:xfrm>
              <a:off x="-7545687" y="62785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8" name="Ellipse 597">
              <a:extLst>
                <a:ext uri="{FF2B5EF4-FFF2-40B4-BE49-F238E27FC236}">
                  <a16:creationId xmlns:a16="http://schemas.microsoft.com/office/drawing/2014/main" id="{67F5685A-3C75-D6AB-1EAB-EDE3CDF0D380}"/>
                </a:ext>
              </a:extLst>
            </p:cNvPr>
            <p:cNvSpPr/>
            <p:nvPr/>
          </p:nvSpPr>
          <p:spPr>
            <a:xfrm>
              <a:off x="-8576761" y="573292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9" name="Ellipse 598">
              <a:extLst>
                <a:ext uri="{FF2B5EF4-FFF2-40B4-BE49-F238E27FC236}">
                  <a16:creationId xmlns:a16="http://schemas.microsoft.com/office/drawing/2014/main" id="{59892A51-31E3-A1E4-895D-B47EC80D151E}"/>
                </a:ext>
              </a:extLst>
            </p:cNvPr>
            <p:cNvSpPr/>
            <p:nvPr/>
          </p:nvSpPr>
          <p:spPr>
            <a:xfrm>
              <a:off x="-7619882" y="700254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0" name="Ellipse 599">
              <a:extLst>
                <a:ext uri="{FF2B5EF4-FFF2-40B4-BE49-F238E27FC236}">
                  <a16:creationId xmlns:a16="http://schemas.microsoft.com/office/drawing/2014/main" id="{ACFB4BB6-9DDE-B46A-5F77-3C9FD0C546BA}"/>
                </a:ext>
              </a:extLst>
            </p:cNvPr>
            <p:cNvSpPr/>
            <p:nvPr/>
          </p:nvSpPr>
          <p:spPr>
            <a:xfrm>
              <a:off x="-7914083" y="146516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1" name="Ellipse 600">
              <a:extLst>
                <a:ext uri="{FF2B5EF4-FFF2-40B4-BE49-F238E27FC236}">
                  <a16:creationId xmlns:a16="http://schemas.microsoft.com/office/drawing/2014/main" id="{9B1DE776-8C80-4557-7595-19944B419320}"/>
                </a:ext>
              </a:extLst>
            </p:cNvPr>
            <p:cNvSpPr/>
            <p:nvPr/>
          </p:nvSpPr>
          <p:spPr>
            <a:xfrm>
              <a:off x="-9534044" y="-64498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2" name="Ellipse 601">
              <a:extLst>
                <a:ext uri="{FF2B5EF4-FFF2-40B4-BE49-F238E27FC236}">
                  <a16:creationId xmlns:a16="http://schemas.microsoft.com/office/drawing/2014/main" id="{432B61AB-C84E-F487-6609-81AB3E6AF528}"/>
                </a:ext>
              </a:extLst>
            </p:cNvPr>
            <p:cNvSpPr/>
            <p:nvPr/>
          </p:nvSpPr>
          <p:spPr>
            <a:xfrm>
              <a:off x="-10270353" y="-574683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3" name="Ellipse 602">
              <a:extLst>
                <a:ext uri="{FF2B5EF4-FFF2-40B4-BE49-F238E27FC236}">
                  <a16:creationId xmlns:a16="http://schemas.microsoft.com/office/drawing/2014/main" id="{981FF9FB-417E-E210-3B4F-5535B7106E89}"/>
                </a:ext>
              </a:extLst>
            </p:cNvPr>
            <p:cNvSpPr/>
            <p:nvPr/>
          </p:nvSpPr>
          <p:spPr>
            <a:xfrm>
              <a:off x="-8208607" y="1465250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" name="Ellipse 603">
              <a:extLst>
                <a:ext uri="{FF2B5EF4-FFF2-40B4-BE49-F238E27FC236}">
                  <a16:creationId xmlns:a16="http://schemas.microsoft.com/office/drawing/2014/main" id="{3AEB7071-EE6E-6576-66C4-9679F997A516}"/>
                </a:ext>
              </a:extLst>
            </p:cNvPr>
            <p:cNvSpPr/>
            <p:nvPr/>
          </p:nvSpPr>
          <p:spPr>
            <a:xfrm>
              <a:off x="-9976152" y="-64257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5" name="Ellipse 604">
              <a:extLst>
                <a:ext uri="{FF2B5EF4-FFF2-40B4-BE49-F238E27FC236}">
                  <a16:creationId xmlns:a16="http://schemas.microsoft.com/office/drawing/2014/main" id="{E5FBD793-6590-56BB-249D-20504AD577BA}"/>
                </a:ext>
              </a:extLst>
            </p:cNvPr>
            <p:cNvSpPr/>
            <p:nvPr/>
          </p:nvSpPr>
          <p:spPr>
            <a:xfrm>
              <a:off x="-9607755" y="827700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6" name="Ellipse 605">
              <a:extLst>
                <a:ext uri="{FF2B5EF4-FFF2-40B4-BE49-F238E27FC236}">
                  <a16:creationId xmlns:a16="http://schemas.microsoft.com/office/drawing/2014/main" id="{385B4D09-71F5-1F23-0DD5-AB049B2E2BD4}"/>
                </a:ext>
              </a:extLst>
            </p:cNvPr>
            <p:cNvSpPr/>
            <p:nvPr/>
          </p:nvSpPr>
          <p:spPr>
            <a:xfrm>
              <a:off x="-9313473" y="-701645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7" name="Ellipse 606">
              <a:extLst>
                <a:ext uri="{FF2B5EF4-FFF2-40B4-BE49-F238E27FC236}">
                  <a16:creationId xmlns:a16="http://schemas.microsoft.com/office/drawing/2014/main" id="{E3E0236E-3A6E-4BF1-19BD-532186DB1011}"/>
                </a:ext>
              </a:extLst>
            </p:cNvPr>
            <p:cNvSpPr/>
            <p:nvPr/>
          </p:nvSpPr>
          <p:spPr>
            <a:xfrm>
              <a:off x="-8282238" y="-1466641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8" name="Ellipse 607">
              <a:extLst>
                <a:ext uri="{FF2B5EF4-FFF2-40B4-BE49-F238E27FC236}">
                  <a16:creationId xmlns:a16="http://schemas.microsoft.com/office/drawing/2014/main" id="{523082E3-373B-EBF0-E5E2-4770BF6F873B}"/>
                </a:ext>
              </a:extLst>
            </p:cNvPr>
            <p:cNvSpPr/>
            <p:nvPr/>
          </p:nvSpPr>
          <p:spPr>
            <a:xfrm>
              <a:off x="-9534044" y="-574441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9" name="Ellipse 608">
              <a:extLst>
                <a:ext uri="{FF2B5EF4-FFF2-40B4-BE49-F238E27FC236}">
                  <a16:creationId xmlns:a16="http://schemas.microsoft.com/office/drawing/2014/main" id="{E6D2AFCA-6425-FF88-FFCD-89233758B63F}"/>
                </a:ext>
              </a:extLst>
            </p:cNvPr>
            <p:cNvSpPr/>
            <p:nvPr/>
          </p:nvSpPr>
          <p:spPr>
            <a:xfrm>
              <a:off x="-9018869" y="-1976664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0" name="Ellipse 609">
              <a:extLst>
                <a:ext uri="{FF2B5EF4-FFF2-40B4-BE49-F238E27FC236}">
                  <a16:creationId xmlns:a16="http://schemas.microsoft.com/office/drawing/2014/main" id="{B95530B3-E871-A725-0EF5-60CEE1CFC240}"/>
                </a:ext>
              </a:extLst>
            </p:cNvPr>
            <p:cNvSpPr/>
            <p:nvPr/>
          </p:nvSpPr>
          <p:spPr>
            <a:xfrm>
              <a:off x="-10638508" y="-19194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1" name="Ellipse 610">
              <a:extLst>
                <a:ext uri="{FF2B5EF4-FFF2-40B4-BE49-F238E27FC236}">
                  <a16:creationId xmlns:a16="http://schemas.microsoft.com/office/drawing/2014/main" id="{7603A55C-F706-F4E4-8F04-3D558D794B3A}"/>
                </a:ext>
              </a:extLst>
            </p:cNvPr>
            <p:cNvSpPr/>
            <p:nvPr/>
          </p:nvSpPr>
          <p:spPr>
            <a:xfrm>
              <a:off x="-6883492" y="190311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2" name="Ellipse 611">
              <a:extLst>
                <a:ext uri="{FF2B5EF4-FFF2-40B4-BE49-F238E27FC236}">
                  <a16:creationId xmlns:a16="http://schemas.microsoft.com/office/drawing/2014/main" id="{C21EF654-8DED-4947-1BBA-15964E0FC255}"/>
                </a:ext>
              </a:extLst>
            </p:cNvPr>
            <p:cNvSpPr/>
            <p:nvPr/>
          </p:nvSpPr>
          <p:spPr>
            <a:xfrm>
              <a:off x="-9239601" y="1465250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3" name="Ellipse 612">
              <a:extLst>
                <a:ext uri="{FF2B5EF4-FFF2-40B4-BE49-F238E27FC236}">
                  <a16:creationId xmlns:a16="http://schemas.microsoft.com/office/drawing/2014/main" id="{207F344E-8B37-68D6-71C6-B44F95236699}"/>
                </a:ext>
              </a:extLst>
            </p:cNvPr>
            <p:cNvSpPr/>
            <p:nvPr/>
          </p:nvSpPr>
          <p:spPr>
            <a:xfrm>
              <a:off x="-6514693" y="1337804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4" name="Ellipse 613">
              <a:extLst>
                <a:ext uri="{FF2B5EF4-FFF2-40B4-BE49-F238E27FC236}">
                  <a16:creationId xmlns:a16="http://schemas.microsoft.com/office/drawing/2014/main" id="{7BF4B9DA-B041-7B0B-B97C-19263F15E416}"/>
                </a:ext>
              </a:extLst>
            </p:cNvPr>
            <p:cNvSpPr/>
            <p:nvPr/>
          </p:nvSpPr>
          <p:spPr>
            <a:xfrm>
              <a:off x="-7914083" y="-829091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5" name="Ellipse 614">
              <a:extLst>
                <a:ext uri="{FF2B5EF4-FFF2-40B4-BE49-F238E27FC236}">
                  <a16:creationId xmlns:a16="http://schemas.microsoft.com/office/drawing/2014/main" id="{7B61513B-AA5D-99B9-DCD2-493833FA3639}"/>
                </a:ext>
              </a:extLst>
            </p:cNvPr>
            <p:cNvSpPr/>
            <p:nvPr/>
          </p:nvSpPr>
          <p:spPr>
            <a:xfrm>
              <a:off x="-6809297" y="1337724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6" name="Ellipse 615">
              <a:extLst>
                <a:ext uri="{FF2B5EF4-FFF2-40B4-BE49-F238E27FC236}">
                  <a16:creationId xmlns:a16="http://schemas.microsoft.com/office/drawing/2014/main" id="{928AA332-9000-E357-5CDC-8F05A5E50BAF}"/>
                </a:ext>
              </a:extLst>
            </p:cNvPr>
            <p:cNvSpPr/>
            <p:nvPr/>
          </p:nvSpPr>
          <p:spPr>
            <a:xfrm>
              <a:off x="-7987875" y="-1976664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7" name="Ellipse 616">
              <a:extLst>
                <a:ext uri="{FF2B5EF4-FFF2-40B4-BE49-F238E27FC236}">
                  <a16:creationId xmlns:a16="http://schemas.microsoft.com/office/drawing/2014/main" id="{41527136-38BB-69B3-D6CD-9B5DC07DFD07}"/>
                </a:ext>
              </a:extLst>
            </p:cNvPr>
            <p:cNvSpPr/>
            <p:nvPr/>
          </p:nvSpPr>
          <p:spPr>
            <a:xfrm>
              <a:off x="-9313473" y="1337724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8" name="Ellipse 617">
              <a:extLst>
                <a:ext uri="{FF2B5EF4-FFF2-40B4-BE49-F238E27FC236}">
                  <a16:creationId xmlns:a16="http://schemas.microsoft.com/office/drawing/2014/main" id="{DEF6A9D4-C976-4088-A7B5-D7E5FC0CA18E}"/>
                </a:ext>
              </a:extLst>
            </p:cNvPr>
            <p:cNvSpPr/>
            <p:nvPr/>
          </p:nvSpPr>
          <p:spPr>
            <a:xfrm>
              <a:off x="-9901957" y="-701645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9" name="Ellipse 618">
              <a:extLst>
                <a:ext uri="{FF2B5EF4-FFF2-40B4-BE49-F238E27FC236}">
                  <a16:creationId xmlns:a16="http://schemas.microsoft.com/office/drawing/2014/main" id="{C0264123-41BB-7BAC-9EF0-4827D8FBFB14}"/>
                </a:ext>
              </a:extLst>
            </p:cNvPr>
            <p:cNvSpPr/>
            <p:nvPr/>
          </p:nvSpPr>
          <p:spPr>
            <a:xfrm>
              <a:off x="-8945077" y="-574683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0" name="Ellipse 619">
              <a:extLst>
                <a:ext uri="{FF2B5EF4-FFF2-40B4-BE49-F238E27FC236}">
                  <a16:creationId xmlns:a16="http://schemas.microsoft.com/office/drawing/2014/main" id="{C1BF3C92-AE95-D7C7-E859-4347E2CB4E6E}"/>
                </a:ext>
              </a:extLst>
            </p:cNvPr>
            <p:cNvSpPr/>
            <p:nvPr/>
          </p:nvSpPr>
          <p:spPr>
            <a:xfrm>
              <a:off x="-10638749" y="573292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1" name="Ellipse 620">
              <a:extLst>
                <a:ext uri="{FF2B5EF4-FFF2-40B4-BE49-F238E27FC236}">
                  <a16:creationId xmlns:a16="http://schemas.microsoft.com/office/drawing/2014/main" id="{3AAC6B00-D376-8668-92E7-7CBD5FFD0FB5}"/>
                </a:ext>
              </a:extLst>
            </p:cNvPr>
            <p:cNvSpPr/>
            <p:nvPr/>
          </p:nvSpPr>
          <p:spPr>
            <a:xfrm>
              <a:off x="-8208446" y="1975273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2" name="Ellipse 621">
              <a:extLst>
                <a:ext uri="{FF2B5EF4-FFF2-40B4-BE49-F238E27FC236}">
                  <a16:creationId xmlns:a16="http://schemas.microsoft.com/office/drawing/2014/main" id="{0EE2B996-765C-36B7-7AAB-5184A6790BF9}"/>
                </a:ext>
              </a:extLst>
            </p:cNvPr>
            <p:cNvSpPr/>
            <p:nvPr/>
          </p:nvSpPr>
          <p:spPr>
            <a:xfrm>
              <a:off x="-8208607" y="-184921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3" name="Ellipse 622">
              <a:extLst>
                <a:ext uri="{FF2B5EF4-FFF2-40B4-BE49-F238E27FC236}">
                  <a16:creationId xmlns:a16="http://schemas.microsoft.com/office/drawing/2014/main" id="{649E174B-2F5F-607D-08F0-410B7EE824E9}"/>
                </a:ext>
              </a:extLst>
            </p:cNvPr>
            <p:cNvSpPr/>
            <p:nvPr/>
          </p:nvSpPr>
          <p:spPr>
            <a:xfrm>
              <a:off x="-8650634" y="-184921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4" name="Ellipse 623">
              <a:extLst>
                <a:ext uri="{FF2B5EF4-FFF2-40B4-BE49-F238E27FC236}">
                  <a16:creationId xmlns:a16="http://schemas.microsoft.com/office/drawing/2014/main" id="{CC54436D-660E-DF29-EA11-D7643786AE95}"/>
                </a:ext>
              </a:extLst>
            </p:cNvPr>
            <p:cNvSpPr/>
            <p:nvPr/>
          </p:nvSpPr>
          <p:spPr>
            <a:xfrm>
              <a:off x="-8945077" y="-1849461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5" name="Ellipse 624">
              <a:extLst>
                <a:ext uri="{FF2B5EF4-FFF2-40B4-BE49-F238E27FC236}">
                  <a16:creationId xmlns:a16="http://schemas.microsoft.com/office/drawing/2014/main" id="{F8015504-D262-5E56-2E86-917CCE22C344}"/>
                </a:ext>
              </a:extLst>
            </p:cNvPr>
            <p:cNvSpPr/>
            <p:nvPr/>
          </p:nvSpPr>
          <p:spPr>
            <a:xfrm>
              <a:off x="-7619640" y="-210402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6" name="Ellipse 625">
              <a:extLst>
                <a:ext uri="{FF2B5EF4-FFF2-40B4-BE49-F238E27FC236}">
                  <a16:creationId xmlns:a16="http://schemas.microsoft.com/office/drawing/2014/main" id="{E6479C87-E8D1-31CC-795A-3FB00EB58B11}"/>
                </a:ext>
              </a:extLst>
            </p:cNvPr>
            <p:cNvSpPr/>
            <p:nvPr/>
          </p:nvSpPr>
          <p:spPr>
            <a:xfrm>
              <a:off x="-7987956" y="1337724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7" name="Ellipse 626">
              <a:extLst>
                <a:ext uri="{FF2B5EF4-FFF2-40B4-BE49-F238E27FC236}">
                  <a16:creationId xmlns:a16="http://schemas.microsoft.com/office/drawing/2014/main" id="{15AE20C3-B354-2DDA-7F60-9B84E340CD49}"/>
                </a:ext>
              </a:extLst>
            </p:cNvPr>
            <p:cNvSpPr/>
            <p:nvPr/>
          </p:nvSpPr>
          <p:spPr>
            <a:xfrm>
              <a:off x="-7914083" y="-574603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8" name="Ellipse 627">
              <a:extLst>
                <a:ext uri="{FF2B5EF4-FFF2-40B4-BE49-F238E27FC236}">
                  <a16:creationId xmlns:a16="http://schemas.microsoft.com/office/drawing/2014/main" id="{18600FAC-5222-1B17-FAF9-E27991079B42}"/>
                </a:ext>
              </a:extLst>
            </p:cNvPr>
            <p:cNvSpPr/>
            <p:nvPr/>
          </p:nvSpPr>
          <p:spPr>
            <a:xfrm>
              <a:off x="-7251244" y="827861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9" name="Ellipse 628">
              <a:extLst>
                <a:ext uri="{FF2B5EF4-FFF2-40B4-BE49-F238E27FC236}">
                  <a16:creationId xmlns:a16="http://schemas.microsoft.com/office/drawing/2014/main" id="{2E2EA01E-52FC-552F-1CD2-C44DF74AB2F7}"/>
                </a:ext>
              </a:extLst>
            </p:cNvPr>
            <p:cNvSpPr/>
            <p:nvPr/>
          </p:nvSpPr>
          <p:spPr>
            <a:xfrm>
              <a:off x="-7619640" y="-184921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0" name="Ellipse 629">
              <a:extLst>
                <a:ext uri="{FF2B5EF4-FFF2-40B4-BE49-F238E27FC236}">
                  <a16:creationId xmlns:a16="http://schemas.microsoft.com/office/drawing/2014/main" id="{7C26CF8E-4A23-532F-2C46-7154A83DEFFB}"/>
                </a:ext>
              </a:extLst>
            </p:cNvPr>
            <p:cNvSpPr/>
            <p:nvPr/>
          </p:nvSpPr>
          <p:spPr>
            <a:xfrm>
              <a:off x="-6956881" y="572970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1" name="Ellipse 630">
              <a:extLst>
                <a:ext uri="{FF2B5EF4-FFF2-40B4-BE49-F238E27FC236}">
                  <a16:creationId xmlns:a16="http://schemas.microsoft.com/office/drawing/2014/main" id="{72B28B7E-F957-04CC-7666-7930333F330C}"/>
                </a:ext>
              </a:extLst>
            </p:cNvPr>
            <p:cNvSpPr/>
            <p:nvPr/>
          </p:nvSpPr>
          <p:spPr>
            <a:xfrm>
              <a:off x="-7619801" y="1975273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2" name="Ellipse 631">
              <a:extLst>
                <a:ext uri="{FF2B5EF4-FFF2-40B4-BE49-F238E27FC236}">
                  <a16:creationId xmlns:a16="http://schemas.microsoft.com/office/drawing/2014/main" id="{78B2C9AD-86C8-2D7A-E56C-BEDB66F6761D}"/>
                </a:ext>
              </a:extLst>
            </p:cNvPr>
            <p:cNvSpPr/>
            <p:nvPr/>
          </p:nvSpPr>
          <p:spPr>
            <a:xfrm>
              <a:off x="-8870963" y="-1976664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3" name="Ellipse 632">
              <a:extLst>
                <a:ext uri="{FF2B5EF4-FFF2-40B4-BE49-F238E27FC236}">
                  <a16:creationId xmlns:a16="http://schemas.microsoft.com/office/drawing/2014/main" id="{D564AFF1-DE99-B238-22E3-429047622A50}"/>
                </a:ext>
              </a:extLst>
            </p:cNvPr>
            <p:cNvSpPr/>
            <p:nvPr/>
          </p:nvSpPr>
          <p:spPr>
            <a:xfrm>
              <a:off x="-6957042" y="1337804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4" name="Ellipse 633">
              <a:extLst>
                <a:ext uri="{FF2B5EF4-FFF2-40B4-BE49-F238E27FC236}">
                  <a16:creationId xmlns:a16="http://schemas.microsoft.com/office/drawing/2014/main" id="{EA549C07-3430-3246-D415-3C175CEA3E92}"/>
                </a:ext>
              </a:extLst>
            </p:cNvPr>
            <p:cNvSpPr/>
            <p:nvPr/>
          </p:nvSpPr>
          <p:spPr>
            <a:xfrm>
              <a:off x="-11007065" y="-64257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5" name="Ellipse 634">
              <a:extLst>
                <a:ext uri="{FF2B5EF4-FFF2-40B4-BE49-F238E27FC236}">
                  <a16:creationId xmlns:a16="http://schemas.microsoft.com/office/drawing/2014/main" id="{6742BEE3-D380-94F5-E5F4-91A089445838}"/>
                </a:ext>
              </a:extLst>
            </p:cNvPr>
            <p:cNvSpPr/>
            <p:nvPr/>
          </p:nvSpPr>
          <p:spPr>
            <a:xfrm>
              <a:off x="-9239359" y="-574683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6" name="Ellipse 635">
              <a:extLst>
                <a:ext uri="{FF2B5EF4-FFF2-40B4-BE49-F238E27FC236}">
                  <a16:creationId xmlns:a16="http://schemas.microsoft.com/office/drawing/2014/main" id="{71EAF17C-6C16-C99B-DFF0-7503820EEB2E}"/>
                </a:ext>
              </a:extLst>
            </p:cNvPr>
            <p:cNvSpPr/>
            <p:nvPr/>
          </p:nvSpPr>
          <p:spPr>
            <a:xfrm>
              <a:off x="-8208607" y="-210402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7" name="Ellipse 636">
              <a:extLst>
                <a:ext uri="{FF2B5EF4-FFF2-40B4-BE49-F238E27FC236}">
                  <a16:creationId xmlns:a16="http://schemas.microsoft.com/office/drawing/2014/main" id="{507B2C11-A573-B6B6-C2F8-0357E2028678}"/>
                </a:ext>
              </a:extLst>
            </p:cNvPr>
            <p:cNvSpPr/>
            <p:nvPr/>
          </p:nvSpPr>
          <p:spPr>
            <a:xfrm>
              <a:off x="-8576761" y="-1466641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8" name="Ellipse 637">
              <a:extLst>
                <a:ext uri="{FF2B5EF4-FFF2-40B4-BE49-F238E27FC236}">
                  <a16:creationId xmlns:a16="http://schemas.microsoft.com/office/drawing/2014/main" id="{1F9C945C-0CEA-2A32-6E38-7C5955D5D5AB}"/>
                </a:ext>
              </a:extLst>
            </p:cNvPr>
            <p:cNvSpPr/>
            <p:nvPr/>
          </p:nvSpPr>
          <p:spPr>
            <a:xfrm>
              <a:off x="-6883089" y="1210681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9" name="Ellipse 638">
              <a:extLst>
                <a:ext uri="{FF2B5EF4-FFF2-40B4-BE49-F238E27FC236}">
                  <a16:creationId xmlns:a16="http://schemas.microsoft.com/office/drawing/2014/main" id="{E3182642-9EE8-A1F9-4475-40BD558FCBD7}"/>
                </a:ext>
              </a:extLst>
            </p:cNvPr>
            <p:cNvSpPr/>
            <p:nvPr/>
          </p:nvSpPr>
          <p:spPr>
            <a:xfrm>
              <a:off x="-7177613" y="1210520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0" name="Ellipse 639">
              <a:extLst>
                <a:ext uri="{FF2B5EF4-FFF2-40B4-BE49-F238E27FC236}">
                  <a16:creationId xmlns:a16="http://schemas.microsoft.com/office/drawing/2014/main" id="{CF2DCBA8-9231-FCBF-45D5-CB6B1F08822C}"/>
                </a:ext>
              </a:extLst>
            </p:cNvPr>
            <p:cNvSpPr/>
            <p:nvPr/>
          </p:nvSpPr>
          <p:spPr>
            <a:xfrm>
              <a:off x="-8945077" y="146516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1" name="Ellipse 640">
              <a:extLst>
                <a:ext uri="{FF2B5EF4-FFF2-40B4-BE49-F238E27FC236}">
                  <a16:creationId xmlns:a16="http://schemas.microsoft.com/office/drawing/2014/main" id="{8F8AE416-A247-CE83-2935-44B2505019BC}"/>
                </a:ext>
              </a:extLst>
            </p:cNvPr>
            <p:cNvSpPr/>
            <p:nvPr/>
          </p:nvSpPr>
          <p:spPr>
            <a:xfrm>
              <a:off x="-9681467" y="-574441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2" name="Ellipse 641">
              <a:extLst>
                <a:ext uri="{FF2B5EF4-FFF2-40B4-BE49-F238E27FC236}">
                  <a16:creationId xmlns:a16="http://schemas.microsoft.com/office/drawing/2014/main" id="{F7B8FDA3-FB82-9815-5A29-F29D77FA2A05}"/>
                </a:ext>
              </a:extLst>
            </p:cNvPr>
            <p:cNvSpPr/>
            <p:nvPr/>
          </p:nvSpPr>
          <p:spPr>
            <a:xfrm>
              <a:off x="-7914083" y="1210681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3" name="Ellipse 642">
              <a:extLst>
                <a:ext uri="{FF2B5EF4-FFF2-40B4-BE49-F238E27FC236}">
                  <a16:creationId xmlns:a16="http://schemas.microsoft.com/office/drawing/2014/main" id="{C3881567-414C-625A-9C7A-6A7D323B82E7}"/>
                </a:ext>
              </a:extLst>
            </p:cNvPr>
            <p:cNvSpPr/>
            <p:nvPr/>
          </p:nvSpPr>
          <p:spPr>
            <a:xfrm>
              <a:off x="-9607755" y="573212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4" name="Ellipse 643">
              <a:extLst>
                <a:ext uri="{FF2B5EF4-FFF2-40B4-BE49-F238E27FC236}">
                  <a16:creationId xmlns:a16="http://schemas.microsoft.com/office/drawing/2014/main" id="{339D7D33-2B18-FDC2-B39B-CE92B62FE029}"/>
                </a:ext>
              </a:extLst>
            </p:cNvPr>
            <p:cNvSpPr/>
            <p:nvPr/>
          </p:nvSpPr>
          <p:spPr>
            <a:xfrm>
              <a:off x="-8576761" y="2102477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5" name="Ellipse 644">
              <a:extLst>
                <a:ext uri="{FF2B5EF4-FFF2-40B4-BE49-F238E27FC236}">
                  <a16:creationId xmlns:a16="http://schemas.microsoft.com/office/drawing/2014/main" id="{69B2B7DE-A0F3-BB8E-E285-D61C76F28629}"/>
                </a:ext>
              </a:extLst>
            </p:cNvPr>
            <p:cNvSpPr/>
            <p:nvPr/>
          </p:nvSpPr>
          <p:spPr>
            <a:xfrm>
              <a:off x="-9976071" y="-574683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6" name="Ellipse 645">
              <a:extLst>
                <a:ext uri="{FF2B5EF4-FFF2-40B4-BE49-F238E27FC236}">
                  <a16:creationId xmlns:a16="http://schemas.microsoft.com/office/drawing/2014/main" id="{4D786292-6BFB-2FAE-1D1F-3513E72E8142}"/>
                </a:ext>
              </a:extLst>
            </p:cNvPr>
            <p:cNvSpPr/>
            <p:nvPr/>
          </p:nvSpPr>
          <p:spPr>
            <a:xfrm>
              <a:off x="-8650634" y="-210402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7" name="Ellipse 646">
              <a:extLst>
                <a:ext uri="{FF2B5EF4-FFF2-40B4-BE49-F238E27FC236}">
                  <a16:creationId xmlns:a16="http://schemas.microsoft.com/office/drawing/2014/main" id="{E6EC82CC-59D0-33F5-BF4E-2C3025C94189}"/>
                </a:ext>
              </a:extLst>
            </p:cNvPr>
            <p:cNvSpPr/>
            <p:nvPr/>
          </p:nvSpPr>
          <p:spPr>
            <a:xfrm>
              <a:off x="-8650634" y="1210520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8" name="Ellipse 647">
              <a:extLst>
                <a:ext uri="{FF2B5EF4-FFF2-40B4-BE49-F238E27FC236}">
                  <a16:creationId xmlns:a16="http://schemas.microsoft.com/office/drawing/2014/main" id="{73506B6C-4625-8B97-7640-4BA8B00828B4}"/>
                </a:ext>
              </a:extLst>
            </p:cNvPr>
            <p:cNvSpPr/>
            <p:nvPr/>
          </p:nvSpPr>
          <p:spPr>
            <a:xfrm>
              <a:off x="-8945077" y="-2103868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9" name="Ellipse 648">
              <a:extLst>
                <a:ext uri="{FF2B5EF4-FFF2-40B4-BE49-F238E27FC236}">
                  <a16:creationId xmlns:a16="http://schemas.microsoft.com/office/drawing/2014/main" id="{4B827BB9-4980-8E27-0F2B-80DB11E66C34}"/>
                </a:ext>
              </a:extLst>
            </p:cNvPr>
            <p:cNvSpPr/>
            <p:nvPr/>
          </p:nvSpPr>
          <p:spPr>
            <a:xfrm>
              <a:off x="-8871205" y="-1211911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0" name="Ellipse 649">
              <a:extLst>
                <a:ext uri="{FF2B5EF4-FFF2-40B4-BE49-F238E27FC236}">
                  <a16:creationId xmlns:a16="http://schemas.microsoft.com/office/drawing/2014/main" id="{D22378BA-0DFD-464E-CC81-8C5BA36CCDD5}"/>
                </a:ext>
              </a:extLst>
            </p:cNvPr>
            <p:cNvSpPr/>
            <p:nvPr/>
          </p:nvSpPr>
          <p:spPr>
            <a:xfrm>
              <a:off x="-9239359" y="-64257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1" name="Ellipse 650">
              <a:extLst>
                <a:ext uri="{FF2B5EF4-FFF2-40B4-BE49-F238E27FC236}">
                  <a16:creationId xmlns:a16="http://schemas.microsoft.com/office/drawing/2014/main" id="{9FECB60D-3C7F-9CC5-2859-BBD6547F0B50}"/>
                </a:ext>
              </a:extLst>
            </p:cNvPr>
            <p:cNvSpPr/>
            <p:nvPr/>
          </p:nvSpPr>
          <p:spPr>
            <a:xfrm>
              <a:off x="-9313393" y="-1976664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2" name="Ellipse 651">
              <a:extLst>
                <a:ext uri="{FF2B5EF4-FFF2-40B4-BE49-F238E27FC236}">
                  <a16:creationId xmlns:a16="http://schemas.microsoft.com/office/drawing/2014/main" id="{BBD77FE3-EDFF-D1F9-B408-48BAD7181F2A}"/>
                </a:ext>
              </a:extLst>
            </p:cNvPr>
            <p:cNvSpPr/>
            <p:nvPr/>
          </p:nvSpPr>
          <p:spPr>
            <a:xfrm>
              <a:off x="-8871205" y="1847828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3" name="Ellipse 652">
              <a:extLst>
                <a:ext uri="{FF2B5EF4-FFF2-40B4-BE49-F238E27FC236}">
                  <a16:creationId xmlns:a16="http://schemas.microsoft.com/office/drawing/2014/main" id="{257F2F65-0C4F-5392-D52B-3F3DA0B5C7CA}"/>
                </a:ext>
              </a:extLst>
            </p:cNvPr>
            <p:cNvSpPr/>
            <p:nvPr/>
          </p:nvSpPr>
          <p:spPr>
            <a:xfrm>
              <a:off x="-8282479" y="573212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4" name="Ellipse 653">
              <a:extLst>
                <a:ext uri="{FF2B5EF4-FFF2-40B4-BE49-F238E27FC236}">
                  <a16:creationId xmlns:a16="http://schemas.microsoft.com/office/drawing/2014/main" id="{64C23FFC-726E-9C40-EE7D-EC44728D80BE}"/>
                </a:ext>
              </a:extLst>
            </p:cNvPr>
            <p:cNvSpPr/>
            <p:nvPr/>
          </p:nvSpPr>
          <p:spPr>
            <a:xfrm>
              <a:off x="-8282479" y="62866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5" name="Ellipse 654">
              <a:extLst>
                <a:ext uri="{FF2B5EF4-FFF2-40B4-BE49-F238E27FC236}">
                  <a16:creationId xmlns:a16="http://schemas.microsoft.com/office/drawing/2014/main" id="{7AC0B10F-7FF9-96B6-B078-6BC176CBEA70}"/>
                </a:ext>
              </a:extLst>
            </p:cNvPr>
            <p:cNvSpPr/>
            <p:nvPr/>
          </p:nvSpPr>
          <p:spPr>
            <a:xfrm>
              <a:off x="-8576761" y="1848070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6" name="Ellipse 655">
              <a:extLst>
                <a:ext uri="{FF2B5EF4-FFF2-40B4-BE49-F238E27FC236}">
                  <a16:creationId xmlns:a16="http://schemas.microsoft.com/office/drawing/2014/main" id="{F12DFC2A-2610-4C52-6E94-64DDD3F793BC}"/>
                </a:ext>
              </a:extLst>
            </p:cNvPr>
            <p:cNvSpPr/>
            <p:nvPr/>
          </p:nvSpPr>
          <p:spPr>
            <a:xfrm>
              <a:off x="-8650876" y="1975273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7" name="Ellipse 656">
              <a:extLst>
                <a:ext uri="{FF2B5EF4-FFF2-40B4-BE49-F238E27FC236}">
                  <a16:creationId xmlns:a16="http://schemas.microsoft.com/office/drawing/2014/main" id="{635F2C4F-0173-757E-E906-4E2FEE271B50}"/>
                </a:ext>
              </a:extLst>
            </p:cNvPr>
            <p:cNvSpPr/>
            <p:nvPr/>
          </p:nvSpPr>
          <p:spPr>
            <a:xfrm>
              <a:off x="-7619801" y="-1339195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8" name="Ellipse 657">
              <a:extLst>
                <a:ext uri="{FF2B5EF4-FFF2-40B4-BE49-F238E27FC236}">
                  <a16:creationId xmlns:a16="http://schemas.microsoft.com/office/drawing/2014/main" id="{489BEDDC-EEAC-41E8-448E-42A1FA4571F0}"/>
                </a:ext>
              </a:extLst>
            </p:cNvPr>
            <p:cNvSpPr/>
            <p:nvPr/>
          </p:nvSpPr>
          <p:spPr>
            <a:xfrm>
              <a:off x="-8208365" y="-64257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9" name="Ellipse 658">
              <a:extLst>
                <a:ext uri="{FF2B5EF4-FFF2-40B4-BE49-F238E27FC236}">
                  <a16:creationId xmlns:a16="http://schemas.microsoft.com/office/drawing/2014/main" id="{297BFDB7-37BC-3B71-EA96-D5FFEDBEF103}"/>
                </a:ext>
              </a:extLst>
            </p:cNvPr>
            <p:cNvSpPr/>
            <p:nvPr/>
          </p:nvSpPr>
          <p:spPr>
            <a:xfrm>
              <a:off x="-7840291" y="573051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0" name="Ellipse 659">
              <a:extLst>
                <a:ext uri="{FF2B5EF4-FFF2-40B4-BE49-F238E27FC236}">
                  <a16:creationId xmlns:a16="http://schemas.microsoft.com/office/drawing/2014/main" id="{F803926B-B31F-FAEE-5AA3-582C5ABE8B9B}"/>
                </a:ext>
              </a:extLst>
            </p:cNvPr>
            <p:cNvSpPr/>
            <p:nvPr/>
          </p:nvSpPr>
          <p:spPr>
            <a:xfrm>
              <a:off x="-9313473" y="62866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1" name="Ellipse 660">
              <a:extLst>
                <a:ext uri="{FF2B5EF4-FFF2-40B4-BE49-F238E27FC236}">
                  <a16:creationId xmlns:a16="http://schemas.microsoft.com/office/drawing/2014/main" id="{14729FBA-2D3C-795B-E28C-F756208A1E87}"/>
                </a:ext>
              </a:extLst>
            </p:cNvPr>
            <p:cNvSpPr/>
            <p:nvPr/>
          </p:nvSpPr>
          <p:spPr>
            <a:xfrm>
              <a:off x="-7545767" y="573212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2" name="Ellipse 661">
              <a:extLst>
                <a:ext uri="{FF2B5EF4-FFF2-40B4-BE49-F238E27FC236}">
                  <a16:creationId xmlns:a16="http://schemas.microsoft.com/office/drawing/2014/main" id="{122FAF72-388C-1ACF-597E-D8EDCF963BF1}"/>
                </a:ext>
              </a:extLst>
            </p:cNvPr>
            <p:cNvSpPr/>
            <p:nvPr/>
          </p:nvSpPr>
          <p:spPr>
            <a:xfrm>
              <a:off x="-7177532" y="-210402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3" name="Ellipse 662">
              <a:extLst>
                <a:ext uri="{FF2B5EF4-FFF2-40B4-BE49-F238E27FC236}">
                  <a16:creationId xmlns:a16="http://schemas.microsoft.com/office/drawing/2014/main" id="{015F9694-2EBF-A93E-799A-BAA950E8700C}"/>
                </a:ext>
              </a:extLst>
            </p:cNvPr>
            <p:cNvSpPr/>
            <p:nvPr/>
          </p:nvSpPr>
          <p:spPr>
            <a:xfrm>
              <a:off x="-10933031" y="62866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4" name="Ellipse 663">
              <a:extLst>
                <a:ext uri="{FF2B5EF4-FFF2-40B4-BE49-F238E27FC236}">
                  <a16:creationId xmlns:a16="http://schemas.microsoft.com/office/drawing/2014/main" id="{D1074FB8-DB7A-F6CD-FF6A-8A1B54DC40B2}"/>
                </a:ext>
              </a:extLst>
            </p:cNvPr>
            <p:cNvSpPr/>
            <p:nvPr/>
          </p:nvSpPr>
          <p:spPr>
            <a:xfrm>
              <a:off x="-8502889" y="-1339195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5" name="Ellipse 664">
              <a:extLst>
                <a:ext uri="{FF2B5EF4-FFF2-40B4-BE49-F238E27FC236}">
                  <a16:creationId xmlns:a16="http://schemas.microsoft.com/office/drawing/2014/main" id="{47AD60B9-4A3A-8F36-E462-EA18854F060A}"/>
                </a:ext>
              </a:extLst>
            </p:cNvPr>
            <p:cNvSpPr/>
            <p:nvPr/>
          </p:nvSpPr>
          <p:spPr>
            <a:xfrm>
              <a:off x="-8650715" y="-1339115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6" name="Ellipse 665">
              <a:extLst>
                <a:ext uri="{FF2B5EF4-FFF2-40B4-BE49-F238E27FC236}">
                  <a16:creationId xmlns:a16="http://schemas.microsoft.com/office/drawing/2014/main" id="{0AD0646A-DCA3-2939-8C0A-36C3FC4726FF}"/>
                </a:ext>
              </a:extLst>
            </p:cNvPr>
            <p:cNvSpPr/>
            <p:nvPr/>
          </p:nvSpPr>
          <p:spPr>
            <a:xfrm>
              <a:off x="-9533802" y="700496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7" name="Ellipse 666">
              <a:extLst>
                <a:ext uri="{FF2B5EF4-FFF2-40B4-BE49-F238E27FC236}">
                  <a16:creationId xmlns:a16="http://schemas.microsoft.com/office/drawing/2014/main" id="{87909FCB-D5A2-55E8-CDAC-AC75BE953400}"/>
                </a:ext>
              </a:extLst>
            </p:cNvPr>
            <p:cNvSpPr/>
            <p:nvPr/>
          </p:nvSpPr>
          <p:spPr>
            <a:xfrm>
              <a:off x="-8576681" y="-1211911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8" name="Ellipse 667">
              <a:extLst>
                <a:ext uri="{FF2B5EF4-FFF2-40B4-BE49-F238E27FC236}">
                  <a16:creationId xmlns:a16="http://schemas.microsoft.com/office/drawing/2014/main" id="{3B4CF710-B877-5D88-3583-8F131D371FF6}"/>
                </a:ext>
              </a:extLst>
            </p:cNvPr>
            <p:cNvSpPr/>
            <p:nvPr/>
          </p:nvSpPr>
          <p:spPr>
            <a:xfrm>
              <a:off x="-7545767" y="-1466399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9" name="Ellipse 668">
              <a:extLst>
                <a:ext uri="{FF2B5EF4-FFF2-40B4-BE49-F238E27FC236}">
                  <a16:creationId xmlns:a16="http://schemas.microsoft.com/office/drawing/2014/main" id="{84E65A9D-73E0-C468-7D3E-4E26630B82BC}"/>
                </a:ext>
              </a:extLst>
            </p:cNvPr>
            <p:cNvSpPr/>
            <p:nvPr/>
          </p:nvSpPr>
          <p:spPr>
            <a:xfrm>
              <a:off x="-8944916" y="-829091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0" name="Ellipse 669">
              <a:extLst>
                <a:ext uri="{FF2B5EF4-FFF2-40B4-BE49-F238E27FC236}">
                  <a16:creationId xmlns:a16="http://schemas.microsoft.com/office/drawing/2014/main" id="{2EB2DC95-5E6D-DA11-43A7-F9D577D78A44}"/>
                </a:ext>
              </a:extLst>
            </p:cNvPr>
            <p:cNvSpPr/>
            <p:nvPr/>
          </p:nvSpPr>
          <p:spPr>
            <a:xfrm>
              <a:off x="-7325116" y="-1339195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1" name="Ellipse 670">
              <a:extLst>
                <a:ext uri="{FF2B5EF4-FFF2-40B4-BE49-F238E27FC236}">
                  <a16:creationId xmlns:a16="http://schemas.microsoft.com/office/drawing/2014/main" id="{B41B072C-5C01-6876-7B47-ADBC0E455E90}"/>
                </a:ext>
              </a:extLst>
            </p:cNvPr>
            <p:cNvSpPr/>
            <p:nvPr/>
          </p:nvSpPr>
          <p:spPr>
            <a:xfrm>
              <a:off x="-7840130" y="1337804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2" name="Ellipse 671">
              <a:extLst>
                <a:ext uri="{FF2B5EF4-FFF2-40B4-BE49-F238E27FC236}">
                  <a16:creationId xmlns:a16="http://schemas.microsoft.com/office/drawing/2014/main" id="{60433C19-5F5C-8B76-EC91-077DBB386EF7}"/>
                </a:ext>
              </a:extLst>
            </p:cNvPr>
            <p:cNvSpPr/>
            <p:nvPr/>
          </p:nvSpPr>
          <p:spPr>
            <a:xfrm>
              <a:off x="-7840130" y="-1976584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3" name="Ellipse 672">
              <a:extLst>
                <a:ext uri="{FF2B5EF4-FFF2-40B4-BE49-F238E27FC236}">
                  <a16:creationId xmlns:a16="http://schemas.microsoft.com/office/drawing/2014/main" id="{66BB342A-FCA0-FE54-6A5E-E7D6E9E13176}"/>
                </a:ext>
              </a:extLst>
            </p:cNvPr>
            <p:cNvSpPr/>
            <p:nvPr/>
          </p:nvSpPr>
          <p:spPr>
            <a:xfrm>
              <a:off x="-8870963" y="1337885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4" name="Ellipse 673">
              <a:extLst>
                <a:ext uri="{FF2B5EF4-FFF2-40B4-BE49-F238E27FC236}">
                  <a16:creationId xmlns:a16="http://schemas.microsoft.com/office/drawing/2014/main" id="{D60524C8-B439-1671-D255-C314B3DBAF50}"/>
                </a:ext>
              </a:extLst>
            </p:cNvPr>
            <p:cNvSpPr/>
            <p:nvPr/>
          </p:nvSpPr>
          <p:spPr>
            <a:xfrm>
              <a:off x="-8576761" y="827861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5" name="Ellipse 674">
              <a:extLst>
                <a:ext uri="{FF2B5EF4-FFF2-40B4-BE49-F238E27FC236}">
                  <a16:creationId xmlns:a16="http://schemas.microsoft.com/office/drawing/2014/main" id="{E17E69A7-D306-8767-9B44-38581D03866A}"/>
                </a:ext>
              </a:extLst>
            </p:cNvPr>
            <p:cNvSpPr/>
            <p:nvPr/>
          </p:nvSpPr>
          <p:spPr>
            <a:xfrm>
              <a:off x="-7914003" y="-1849299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6" name="Ellipse 675">
              <a:extLst>
                <a:ext uri="{FF2B5EF4-FFF2-40B4-BE49-F238E27FC236}">
                  <a16:creationId xmlns:a16="http://schemas.microsoft.com/office/drawing/2014/main" id="{D811A805-C316-1A75-4016-ACF4CED193E9}"/>
                </a:ext>
              </a:extLst>
            </p:cNvPr>
            <p:cNvSpPr/>
            <p:nvPr/>
          </p:nvSpPr>
          <p:spPr>
            <a:xfrm>
              <a:off x="-9018708" y="1337965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7" name="Ellipse 676">
              <a:extLst>
                <a:ext uri="{FF2B5EF4-FFF2-40B4-BE49-F238E27FC236}">
                  <a16:creationId xmlns:a16="http://schemas.microsoft.com/office/drawing/2014/main" id="{9B732A5F-537D-65EF-95A3-E593276D4B19}"/>
                </a:ext>
              </a:extLst>
            </p:cNvPr>
            <p:cNvSpPr/>
            <p:nvPr/>
          </p:nvSpPr>
          <p:spPr>
            <a:xfrm>
              <a:off x="-7251324" y="1848070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8" name="Ellipse 677">
              <a:extLst>
                <a:ext uri="{FF2B5EF4-FFF2-40B4-BE49-F238E27FC236}">
                  <a16:creationId xmlns:a16="http://schemas.microsoft.com/office/drawing/2014/main" id="{A78FAE7D-A2C9-3A41-A839-5AFD8A5685A6}"/>
                </a:ext>
              </a:extLst>
            </p:cNvPr>
            <p:cNvSpPr/>
            <p:nvPr/>
          </p:nvSpPr>
          <p:spPr>
            <a:xfrm>
              <a:off x="-9901957" y="62946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9" name="Ellipse 678">
              <a:extLst>
                <a:ext uri="{FF2B5EF4-FFF2-40B4-BE49-F238E27FC236}">
                  <a16:creationId xmlns:a16="http://schemas.microsoft.com/office/drawing/2014/main" id="{F9237993-2F79-C24A-9571-2CFC84DDF310}"/>
                </a:ext>
              </a:extLst>
            </p:cNvPr>
            <p:cNvSpPr/>
            <p:nvPr/>
          </p:nvSpPr>
          <p:spPr>
            <a:xfrm>
              <a:off x="-7251405" y="-1211911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0" name="Ellipse 679">
              <a:extLst>
                <a:ext uri="{FF2B5EF4-FFF2-40B4-BE49-F238E27FC236}">
                  <a16:creationId xmlns:a16="http://schemas.microsoft.com/office/drawing/2014/main" id="{8CEE350C-8999-AACF-1594-19D0523FC58C}"/>
                </a:ext>
              </a:extLst>
            </p:cNvPr>
            <p:cNvSpPr/>
            <p:nvPr/>
          </p:nvSpPr>
          <p:spPr>
            <a:xfrm>
              <a:off x="-7619721" y="-64257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1" name="Ellipse 680">
              <a:extLst>
                <a:ext uri="{FF2B5EF4-FFF2-40B4-BE49-F238E27FC236}">
                  <a16:creationId xmlns:a16="http://schemas.microsoft.com/office/drawing/2014/main" id="{4F3FC3E6-F1AE-37AA-37E8-246A5EFE0738}"/>
                </a:ext>
              </a:extLst>
            </p:cNvPr>
            <p:cNvSpPr/>
            <p:nvPr/>
          </p:nvSpPr>
          <p:spPr>
            <a:xfrm>
              <a:off x="-7987875" y="-701806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2" name="Ellipse 681">
              <a:extLst>
                <a:ext uri="{FF2B5EF4-FFF2-40B4-BE49-F238E27FC236}">
                  <a16:creationId xmlns:a16="http://schemas.microsoft.com/office/drawing/2014/main" id="{0C7CFC4A-3F53-576C-49B0-FBCA34ECBC4B}"/>
                </a:ext>
              </a:extLst>
            </p:cNvPr>
            <p:cNvSpPr/>
            <p:nvPr/>
          </p:nvSpPr>
          <p:spPr>
            <a:xfrm>
              <a:off x="-6956962" y="-701726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3" name="Ellipse 682">
              <a:extLst>
                <a:ext uri="{FF2B5EF4-FFF2-40B4-BE49-F238E27FC236}">
                  <a16:creationId xmlns:a16="http://schemas.microsoft.com/office/drawing/2014/main" id="{E8A32DA2-0CC6-06E7-3265-1AC2E7DF7553}"/>
                </a:ext>
              </a:extLst>
            </p:cNvPr>
            <p:cNvSpPr/>
            <p:nvPr/>
          </p:nvSpPr>
          <p:spPr>
            <a:xfrm>
              <a:off x="-8944997" y="1210681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4" name="Ellipse 683">
              <a:extLst>
                <a:ext uri="{FF2B5EF4-FFF2-40B4-BE49-F238E27FC236}">
                  <a16:creationId xmlns:a16="http://schemas.microsoft.com/office/drawing/2014/main" id="{4D36DE63-A5E4-2253-E1F7-B850F1088B03}"/>
                </a:ext>
              </a:extLst>
            </p:cNvPr>
            <p:cNvSpPr/>
            <p:nvPr/>
          </p:nvSpPr>
          <p:spPr>
            <a:xfrm>
              <a:off x="-7914003" y="-2103868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5" name="Ellipse 684">
              <a:extLst>
                <a:ext uri="{FF2B5EF4-FFF2-40B4-BE49-F238E27FC236}">
                  <a16:creationId xmlns:a16="http://schemas.microsoft.com/office/drawing/2014/main" id="{1F8A8F78-0CD7-A838-34C8-D923038F310F}"/>
                </a:ext>
              </a:extLst>
            </p:cNvPr>
            <p:cNvSpPr/>
            <p:nvPr/>
          </p:nvSpPr>
          <p:spPr>
            <a:xfrm>
              <a:off x="-7619640" y="1210681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6" name="Ellipse 685">
              <a:extLst>
                <a:ext uri="{FF2B5EF4-FFF2-40B4-BE49-F238E27FC236}">
                  <a16:creationId xmlns:a16="http://schemas.microsoft.com/office/drawing/2014/main" id="{8308AD62-E530-815C-C7DE-046ADB71B1F9}"/>
                </a:ext>
              </a:extLst>
            </p:cNvPr>
            <p:cNvSpPr/>
            <p:nvPr/>
          </p:nvSpPr>
          <p:spPr>
            <a:xfrm>
              <a:off x="-7840130" y="-701806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7" name="Ellipse 686">
              <a:extLst>
                <a:ext uri="{FF2B5EF4-FFF2-40B4-BE49-F238E27FC236}">
                  <a16:creationId xmlns:a16="http://schemas.microsoft.com/office/drawing/2014/main" id="{60F2E4FF-2187-39D3-6045-3EF1BC4E043E}"/>
                </a:ext>
              </a:extLst>
            </p:cNvPr>
            <p:cNvSpPr/>
            <p:nvPr/>
          </p:nvSpPr>
          <p:spPr>
            <a:xfrm>
              <a:off x="-7545687" y="-1211911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8" name="Ellipse 687">
              <a:extLst>
                <a:ext uri="{FF2B5EF4-FFF2-40B4-BE49-F238E27FC236}">
                  <a16:creationId xmlns:a16="http://schemas.microsoft.com/office/drawing/2014/main" id="{1464A276-FAD6-EAAF-052C-F86B9AA33A03}"/>
                </a:ext>
              </a:extLst>
            </p:cNvPr>
            <p:cNvSpPr/>
            <p:nvPr/>
          </p:nvSpPr>
          <p:spPr>
            <a:xfrm>
              <a:off x="-9681547" y="-64257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9" name="Ellipse 688">
              <a:extLst>
                <a:ext uri="{FF2B5EF4-FFF2-40B4-BE49-F238E27FC236}">
                  <a16:creationId xmlns:a16="http://schemas.microsoft.com/office/drawing/2014/main" id="{7BDAF6D3-A23F-6595-C853-352D406C069A}"/>
                </a:ext>
              </a:extLst>
            </p:cNvPr>
            <p:cNvSpPr/>
            <p:nvPr/>
          </p:nvSpPr>
          <p:spPr>
            <a:xfrm>
              <a:off x="-8282238" y="1848070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0" name="Ellipse 689">
              <a:extLst>
                <a:ext uri="{FF2B5EF4-FFF2-40B4-BE49-F238E27FC236}">
                  <a16:creationId xmlns:a16="http://schemas.microsoft.com/office/drawing/2014/main" id="{34399594-6512-7CE5-98E1-5386E52A1BD9}"/>
                </a:ext>
              </a:extLst>
            </p:cNvPr>
            <p:cNvSpPr/>
            <p:nvPr/>
          </p:nvSpPr>
          <p:spPr>
            <a:xfrm>
              <a:off x="-8208365" y="1210681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1" name="Ellipse 690">
              <a:extLst>
                <a:ext uri="{FF2B5EF4-FFF2-40B4-BE49-F238E27FC236}">
                  <a16:creationId xmlns:a16="http://schemas.microsoft.com/office/drawing/2014/main" id="{ADCE7327-2494-54E7-A199-E470B6F96D2F}"/>
                </a:ext>
              </a:extLst>
            </p:cNvPr>
            <p:cNvSpPr/>
            <p:nvPr/>
          </p:nvSpPr>
          <p:spPr>
            <a:xfrm>
              <a:off x="-9681547" y="700496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2" name="Ellipse 691">
              <a:extLst>
                <a:ext uri="{FF2B5EF4-FFF2-40B4-BE49-F238E27FC236}">
                  <a16:creationId xmlns:a16="http://schemas.microsoft.com/office/drawing/2014/main" id="{F9A6D277-3241-00AC-F561-3DCB4674FADB}"/>
                </a:ext>
              </a:extLst>
            </p:cNvPr>
            <p:cNvSpPr/>
            <p:nvPr/>
          </p:nvSpPr>
          <p:spPr>
            <a:xfrm>
              <a:off x="-8871043" y="-701726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3" name="Ellipse 692">
              <a:extLst>
                <a:ext uri="{FF2B5EF4-FFF2-40B4-BE49-F238E27FC236}">
                  <a16:creationId xmlns:a16="http://schemas.microsoft.com/office/drawing/2014/main" id="{D2A0E024-6375-ED15-6806-241BEFCBD470}"/>
                </a:ext>
              </a:extLst>
            </p:cNvPr>
            <p:cNvSpPr/>
            <p:nvPr/>
          </p:nvSpPr>
          <p:spPr>
            <a:xfrm>
              <a:off x="-7177371" y="-574441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4" name="Ellipse 693">
              <a:extLst>
                <a:ext uri="{FF2B5EF4-FFF2-40B4-BE49-F238E27FC236}">
                  <a16:creationId xmlns:a16="http://schemas.microsoft.com/office/drawing/2014/main" id="{BF735F07-8C1B-51DF-93B1-4534E382A964}"/>
                </a:ext>
              </a:extLst>
            </p:cNvPr>
            <p:cNvSpPr/>
            <p:nvPr/>
          </p:nvSpPr>
          <p:spPr>
            <a:xfrm>
              <a:off x="-7545767" y="1848070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5" name="Ellipse 694">
              <a:extLst>
                <a:ext uri="{FF2B5EF4-FFF2-40B4-BE49-F238E27FC236}">
                  <a16:creationId xmlns:a16="http://schemas.microsoft.com/office/drawing/2014/main" id="{F6F568AC-E238-23B7-0789-78BBBC237E48}"/>
                </a:ext>
              </a:extLst>
            </p:cNvPr>
            <p:cNvSpPr/>
            <p:nvPr/>
          </p:nvSpPr>
          <p:spPr>
            <a:xfrm>
              <a:off x="-10564796" y="-64257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6" name="Ellipse 695">
              <a:extLst>
                <a:ext uri="{FF2B5EF4-FFF2-40B4-BE49-F238E27FC236}">
                  <a16:creationId xmlns:a16="http://schemas.microsoft.com/office/drawing/2014/main" id="{315785A7-12F2-1F4E-263C-B9B490746D51}"/>
                </a:ext>
              </a:extLst>
            </p:cNvPr>
            <p:cNvSpPr/>
            <p:nvPr/>
          </p:nvSpPr>
          <p:spPr>
            <a:xfrm>
              <a:off x="-9239440" y="-2103868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7" name="Ellipse 696">
              <a:extLst>
                <a:ext uri="{FF2B5EF4-FFF2-40B4-BE49-F238E27FC236}">
                  <a16:creationId xmlns:a16="http://schemas.microsoft.com/office/drawing/2014/main" id="{F469DEAC-24C0-006E-05E7-D2F89D5CA1B5}"/>
                </a:ext>
              </a:extLst>
            </p:cNvPr>
            <p:cNvSpPr/>
            <p:nvPr/>
          </p:nvSpPr>
          <p:spPr>
            <a:xfrm>
              <a:off x="-8650634" y="700415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8" name="Ellipse 697">
              <a:extLst>
                <a:ext uri="{FF2B5EF4-FFF2-40B4-BE49-F238E27FC236}">
                  <a16:creationId xmlns:a16="http://schemas.microsoft.com/office/drawing/2014/main" id="{E899408A-8C22-A81C-4399-9C7EF34E1D4A}"/>
                </a:ext>
              </a:extLst>
            </p:cNvPr>
            <p:cNvSpPr/>
            <p:nvPr/>
          </p:nvSpPr>
          <p:spPr>
            <a:xfrm>
              <a:off x="-7840130" y="63027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9" name="Ellipse 698">
              <a:extLst>
                <a:ext uri="{FF2B5EF4-FFF2-40B4-BE49-F238E27FC236}">
                  <a16:creationId xmlns:a16="http://schemas.microsoft.com/office/drawing/2014/main" id="{B8A64925-9CD8-09A1-3935-05557D309781}"/>
                </a:ext>
              </a:extLst>
            </p:cNvPr>
            <p:cNvSpPr/>
            <p:nvPr/>
          </p:nvSpPr>
          <p:spPr>
            <a:xfrm>
              <a:off x="-6956881" y="63027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0" name="Ellipse 699">
              <a:extLst>
                <a:ext uri="{FF2B5EF4-FFF2-40B4-BE49-F238E27FC236}">
                  <a16:creationId xmlns:a16="http://schemas.microsoft.com/office/drawing/2014/main" id="{23348411-3050-0CC4-E613-BFE92E09E861}"/>
                </a:ext>
              </a:extLst>
            </p:cNvPr>
            <p:cNvSpPr/>
            <p:nvPr/>
          </p:nvSpPr>
          <p:spPr>
            <a:xfrm>
              <a:off x="-9313232" y="-1211911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1" name="Ellipse 700">
              <a:extLst>
                <a:ext uri="{FF2B5EF4-FFF2-40B4-BE49-F238E27FC236}">
                  <a16:creationId xmlns:a16="http://schemas.microsoft.com/office/drawing/2014/main" id="{CBB2741B-76D5-219D-6B35-B22B1853EB70}"/>
                </a:ext>
              </a:extLst>
            </p:cNvPr>
            <p:cNvSpPr/>
            <p:nvPr/>
          </p:nvSpPr>
          <p:spPr>
            <a:xfrm>
              <a:off x="-9239440" y="-1849299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2" name="Ellipse 701">
              <a:extLst>
                <a:ext uri="{FF2B5EF4-FFF2-40B4-BE49-F238E27FC236}">
                  <a16:creationId xmlns:a16="http://schemas.microsoft.com/office/drawing/2014/main" id="{F42ABEED-3190-BAE8-73DF-6C2C4C66449F}"/>
                </a:ext>
              </a:extLst>
            </p:cNvPr>
            <p:cNvSpPr/>
            <p:nvPr/>
          </p:nvSpPr>
          <p:spPr>
            <a:xfrm>
              <a:off x="-10344306" y="573212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3" name="Ellipse 702">
              <a:extLst>
                <a:ext uri="{FF2B5EF4-FFF2-40B4-BE49-F238E27FC236}">
                  <a16:creationId xmlns:a16="http://schemas.microsoft.com/office/drawing/2014/main" id="{182F53CD-326D-804D-9CC8-A3B66564F22B}"/>
                </a:ext>
              </a:extLst>
            </p:cNvPr>
            <p:cNvSpPr/>
            <p:nvPr/>
          </p:nvSpPr>
          <p:spPr>
            <a:xfrm>
              <a:off x="-7619640" y="-574441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4" name="Ellipse 703">
              <a:extLst>
                <a:ext uri="{FF2B5EF4-FFF2-40B4-BE49-F238E27FC236}">
                  <a16:creationId xmlns:a16="http://schemas.microsoft.com/office/drawing/2014/main" id="{8925D765-4A01-6411-4024-B6F89DE3BD0A}"/>
                </a:ext>
              </a:extLst>
            </p:cNvPr>
            <p:cNvSpPr/>
            <p:nvPr/>
          </p:nvSpPr>
          <p:spPr>
            <a:xfrm>
              <a:off x="-9902037" y="573212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5" name="Ellipse 704">
              <a:extLst>
                <a:ext uri="{FF2B5EF4-FFF2-40B4-BE49-F238E27FC236}">
                  <a16:creationId xmlns:a16="http://schemas.microsoft.com/office/drawing/2014/main" id="{23308D9C-B137-601D-0CAC-E240564E82F1}"/>
                </a:ext>
              </a:extLst>
            </p:cNvPr>
            <p:cNvSpPr/>
            <p:nvPr/>
          </p:nvSpPr>
          <p:spPr>
            <a:xfrm>
              <a:off x="-8208365" y="-574441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6" name="Ellipse 705">
              <a:extLst>
                <a:ext uri="{FF2B5EF4-FFF2-40B4-BE49-F238E27FC236}">
                  <a16:creationId xmlns:a16="http://schemas.microsoft.com/office/drawing/2014/main" id="{7F9D5EC1-7C0E-4801-2EFB-00BDC04A30FA}"/>
                </a:ext>
              </a:extLst>
            </p:cNvPr>
            <p:cNvSpPr/>
            <p:nvPr/>
          </p:nvSpPr>
          <p:spPr>
            <a:xfrm>
              <a:off x="-9313312" y="573212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7" name="Ellipse 706">
              <a:extLst>
                <a:ext uri="{FF2B5EF4-FFF2-40B4-BE49-F238E27FC236}">
                  <a16:creationId xmlns:a16="http://schemas.microsoft.com/office/drawing/2014/main" id="{FCA339E5-9FC5-C807-9157-68EAC940071D}"/>
                </a:ext>
              </a:extLst>
            </p:cNvPr>
            <p:cNvSpPr/>
            <p:nvPr/>
          </p:nvSpPr>
          <p:spPr>
            <a:xfrm>
              <a:off x="-7177371" y="700415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8" name="Ellipse 707">
              <a:extLst>
                <a:ext uri="{FF2B5EF4-FFF2-40B4-BE49-F238E27FC236}">
                  <a16:creationId xmlns:a16="http://schemas.microsoft.com/office/drawing/2014/main" id="{F164BEF3-6309-3E03-E82D-8039240CF3FB}"/>
                </a:ext>
              </a:extLst>
            </p:cNvPr>
            <p:cNvSpPr/>
            <p:nvPr/>
          </p:nvSpPr>
          <p:spPr>
            <a:xfrm>
              <a:off x="-8282238" y="2102638"/>
              <a:ext cx="72825" cy="728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9" name="Ellipse 708">
              <a:extLst>
                <a:ext uri="{FF2B5EF4-FFF2-40B4-BE49-F238E27FC236}">
                  <a16:creationId xmlns:a16="http://schemas.microsoft.com/office/drawing/2014/main" id="{8E6C1C29-B18D-14B3-B9DB-6E932C43F46C}"/>
                </a:ext>
              </a:extLst>
            </p:cNvPr>
            <p:cNvSpPr/>
            <p:nvPr/>
          </p:nvSpPr>
          <p:spPr>
            <a:xfrm>
              <a:off x="-8870963" y="573292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0" name="Ellipse 709">
              <a:extLst>
                <a:ext uri="{FF2B5EF4-FFF2-40B4-BE49-F238E27FC236}">
                  <a16:creationId xmlns:a16="http://schemas.microsoft.com/office/drawing/2014/main" id="{44662BB6-AC09-F8D0-ADC1-926A837B4209}"/>
                </a:ext>
              </a:extLst>
            </p:cNvPr>
            <p:cNvSpPr/>
            <p:nvPr/>
          </p:nvSpPr>
          <p:spPr>
            <a:xfrm>
              <a:off x="-8650553" y="-574361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1" name="Ellipse 710">
              <a:extLst>
                <a:ext uri="{FF2B5EF4-FFF2-40B4-BE49-F238E27FC236}">
                  <a16:creationId xmlns:a16="http://schemas.microsoft.com/office/drawing/2014/main" id="{48AAC040-A943-2791-EE0C-CE09EACB487F}"/>
                </a:ext>
              </a:extLst>
            </p:cNvPr>
            <p:cNvSpPr/>
            <p:nvPr/>
          </p:nvSpPr>
          <p:spPr>
            <a:xfrm>
              <a:off x="-8870963" y="63107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2" name="Ellipse 711">
              <a:extLst>
                <a:ext uri="{FF2B5EF4-FFF2-40B4-BE49-F238E27FC236}">
                  <a16:creationId xmlns:a16="http://schemas.microsoft.com/office/drawing/2014/main" id="{B35166AF-F24A-A9FF-D0F7-040EF67F57AF}"/>
                </a:ext>
              </a:extLst>
            </p:cNvPr>
            <p:cNvSpPr/>
            <p:nvPr/>
          </p:nvSpPr>
          <p:spPr>
            <a:xfrm>
              <a:off x="-6588566" y="1210681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3" name="Ellipse 712">
              <a:extLst>
                <a:ext uri="{FF2B5EF4-FFF2-40B4-BE49-F238E27FC236}">
                  <a16:creationId xmlns:a16="http://schemas.microsoft.com/office/drawing/2014/main" id="{AF1CE280-DA3D-48EF-11E2-A77F0CB6DDCC}"/>
                </a:ext>
              </a:extLst>
            </p:cNvPr>
            <p:cNvSpPr/>
            <p:nvPr/>
          </p:nvSpPr>
          <p:spPr>
            <a:xfrm>
              <a:off x="-8282157" y="-1211750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4" name="Ellipse 713">
              <a:extLst>
                <a:ext uri="{FF2B5EF4-FFF2-40B4-BE49-F238E27FC236}">
                  <a16:creationId xmlns:a16="http://schemas.microsoft.com/office/drawing/2014/main" id="{A5B7D498-AFB2-E4BB-6CBE-9588537BD99B}"/>
                </a:ext>
              </a:extLst>
            </p:cNvPr>
            <p:cNvSpPr/>
            <p:nvPr/>
          </p:nvSpPr>
          <p:spPr>
            <a:xfrm>
              <a:off x="-10344145" y="63107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5" name="Ellipse 714">
              <a:extLst>
                <a:ext uri="{FF2B5EF4-FFF2-40B4-BE49-F238E27FC236}">
                  <a16:creationId xmlns:a16="http://schemas.microsoft.com/office/drawing/2014/main" id="{F28E68EA-1CE4-5E79-A7C8-EA6B7BD2935C}"/>
                </a:ext>
              </a:extLst>
            </p:cNvPr>
            <p:cNvSpPr/>
            <p:nvPr/>
          </p:nvSpPr>
          <p:spPr>
            <a:xfrm>
              <a:off x="-8650553" y="-64176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6" name="Ellipse 715">
              <a:extLst>
                <a:ext uri="{FF2B5EF4-FFF2-40B4-BE49-F238E27FC236}">
                  <a16:creationId xmlns:a16="http://schemas.microsoft.com/office/drawing/2014/main" id="{A248CFD4-0B6A-5872-D41A-E46684E18B82}"/>
                </a:ext>
              </a:extLst>
            </p:cNvPr>
            <p:cNvSpPr/>
            <p:nvPr/>
          </p:nvSpPr>
          <p:spPr>
            <a:xfrm>
              <a:off x="-9239359" y="1210681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7" name="Ellipse 716">
              <a:extLst>
                <a:ext uri="{FF2B5EF4-FFF2-40B4-BE49-F238E27FC236}">
                  <a16:creationId xmlns:a16="http://schemas.microsoft.com/office/drawing/2014/main" id="{26917FA1-A26B-02CB-E770-5315DB92C19F}"/>
                </a:ext>
              </a:extLst>
            </p:cNvPr>
            <p:cNvSpPr/>
            <p:nvPr/>
          </p:nvSpPr>
          <p:spPr>
            <a:xfrm>
              <a:off x="-7177371" y="-64176"/>
              <a:ext cx="72664" cy="7266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51" name="Group 750">
            <a:extLst>
              <a:ext uri="{FF2B5EF4-FFF2-40B4-BE49-F238E27FC236}">
                <a16:creationId xmlns:a16="http://schemas.microsoft.com/office/drawing/2014/main" id="{BEEB4367-AC65-17CD-3FE1-9A98937A718F}"/>
              </a:ext>
            </a:extLst>
          </p:cNvPr>
          <p:cNvGrpSpPr/>
          <p:nvPr/>
        </p:nvGrpSpPr>
        <p:grpSpPr>
          <a:xfrm>
            <a:off x="5748773" y="1683520"/>
            <a:ext cx="1127760" cy="1127760"/>
            <a:chOff x="5951220" y="1560428"/>
            <a:chExt cx="1127760" cy="1127760"/>
          </a:xfrm>
        </p:grpSpPr>
        <p:grpSp>
          <p:nvGrpSpPr>
            <p:cNvPr id="719" name="Graphique 385">
              <a:extLst>
                <a:ext uri="{FF2B5EF4-FFF2-40B4-BE49-F238E27FC236}">
                  <a16:creationId xmlns:a16="http://schemas.microsoft.com/office/drawing/2014/main" id="{39E11129-6F50-77D4-66C5-CD5A622E8B46}"/>
                </a:ext>
              </a:extLst>
            </p:cNvPr>
            <p:cNvGrpSpPr/>
            <p:nvPr/>
          </p:nvGrpSpPr>
          <p:grpSpPr>
            <a:xfrm>
              <a:off x="5951220" y="1560428"/>
              <a:ext cx="1127760" cy="1127760"/>
              <a:chOff x="-7433916" y="4253429"/>
              <a:chExt cx="1127760" cy="1127760"/>
            </a:xfrm>
          </p:grpSpPr>
          <p:sp>
            <p:nvSpPr>
              <p:cNvPr id="721" name="Ellipse 720">
                <a:extLst>
                  <a:ext uri="{FF2B5EF4-FFF2-40B4-BE49-F238E27FC236}">
                    <a16:creationId xmlns:a16="http://schemas.microsoft.com/office/drawing/2014/main" id="{41B0DCCA-6690-3538-EEAA-0EFD6C3D69D8}"/>
                  </a:ext>
                </a:extLst>
              </p:cNvPr>
              <p:cNvSpPr/>
              <p:nvPr/>
            </p:nvSpPr>
            <p:spPr>
              <a:xfrm>
                <a:off x="-7433916" y="4253429"/>
                <a:ext cx="1127760" cy="1127760"/>
              </a:xfrm>
              <a:prstGeom prst="ellipse">
                <a:avLst/>
              </a:prstGeom>
              <a:solidFill>
                <a:schemeClr val="tx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22" name="Ellipse 721">
                <a:extLst>
                  <a:ext uri="{FF2B5EF4-FFF2-40B4-BE49-F238E27FC236}">
                    <a16:creationId xmlns:a16="http://schemas.microsoft.com/office/drawing/2014/main" id="{FC24D0E1-01E9-5F8F-D46A-06F9241B5B0C}"/>
                  </a:ext>
                </a:extLst>
              </p:cNvPr>
              <p:cNvSpPr/>
              <p:nvPr/>
            </p:nvSpPr>
            <p:spPr>
              <a:xfrm>
                <a:off x="-7361266" y="4326079"/>
                <a:ext cx="982460" cy="982460"/>
              </a:xfrm>
              <a:prstGeom prst="ellipse">
                <a:avLst/>
              </a:prstGeom>
              <a:solidFill>
                <a:schemeClr val="accent5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720" name="ZoneTexte 719">
              <a:extLst>
                <a:ext uri="{FF2B5EF4-FFF2-40B4-BE49-F238E27FC236}">
                  <a16:creationId xmlns:a16="http://schemas.microsoft.com/office/drawing/2014/main" id="{1B9F4B29-6524-6F99-B245-4BA9B31F8103}"/>
                </a:ext>
              </a:extLst>
            </p:cNvPr>
            <p:cNvSpPr txBox="1"/>
            <p:nvPr/>
          </p:nvSpPr>
          <p:spPr>
            <a:xfrm>
              <a:off x="6092549" y="1831921"/>
              <a:ext cx="845103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75</a:t>
              </a:r>
              <a:r>
                <a:rPr lang="fr-FR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%</a:t>
              </a:r>
            </a:p>
          </p:txBody>
        </p:sp>
      </p:grpSp>
      <p:grpSp>
        <p:nvGrpSpPr>
          <p:cNvPr id="750" name="Group 749">
            <a:extLst>
              <a:ext uri="{FF2B5EF4-FFF2-40B4-BE49-F238E27FC236}">
                <a16:creationId xmlns:a16="http://schemas.microsoft.com/office/drawing/2014/main" id="{092B47F9-6102-5513-4BF6-6991B30EAEBE}"/>
              </a:ext>
            </a:extLst>
          </p:cNvPr>
          <p:cNvGrpSpPr/>
          <p:nvPr/>
        </p:nvGrpSpPr>
        <p:grpSpPr>
          <a:xfrm>
            <a:off x="4693527" y="3742581"/>
            <a:ext cx="886171" cy="886171"/>
            <a:chOff x="4895974" y="3619489"/>
            <a:chExt cx="886171" cy="886171"/>
          </a:xfrm>
        </p:grpSpPr>
        <p:grpSp>
          <p:nvGrpSpPr>
            <p:cNvPr id="724" name="Graphique 385">
              <a:extLst>
                <a:ext uri="{FF2B5EF4-FFF2-40B4-BE49-F238E27FC236}">
                  <a16:creationId xmlns:a16="http://schemas.microsoft.com/office/drawing/2014/main" id="{A44FDDE7-3BB4-85B6-C920-83C747AD1648}"/>
                </a:ext>
              </a:extLst>
            </p:cNvPr>
            <p:cNvGrpSpPr/>
            <p:nvPr/>
          </p:nvGrpSpPr>
          <p:grpSpPr>
            <a:xfrm>
              <a:off x="4895974" y="3619489"/>
              <a:ext cx="886171" cy="886171"/>
              <a:chOff x="-6047335" y="4253429"/>
              <a:chExt cx="886171" cy="886171"/>
            </a:xfrm>
          </p:grpSpPr>
          <p:sp>
            <p:nvSpPr>
              <p:cNvPr id="726" name="Ellipse 725">
                <a:extLst>
                  <a:ext uri="{FF2B5EF4-FFF2-40B4-BE49-F238E27FC236}">
                    <a16:creationId xmlns:a16="http://schemas.microsoft.com/office/drawing/2014/main" id="{0564A312-FC34-EB93-28C5-AE8DBDE70FE3}"/>
                  </a:ext>
                </a:extLst>
              </p:cNvPr>
              <p:cNvSpPr/>
              <p:nvPr/>
            </p:nvSpPr>
            <p:spPr>
              <a:xfrm>
                <a:off x="-6047335" y="4253429"/>
                <a:ext cx="886171" cy="886171"/>
              </a:xfrm>
              <a:prstGeom prst="ellipse">
                <a:avLst/>
              </a:prstGeom>
              <a:solidFill>
                <a:schemeClr val="tx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27" name="Ellipse 726">
                <a:extLst>
                  <a:ext uri="{FF2B5EF4-FFF2-40B4-BE49-F238E27FC236}">
                    <a16:creationId xmlns:a16="http://schemas.microsoft.com/office/drawing/2014/main" id="{E3027FEC-EFB5-1328-034E-2969E938DA7D}"/>
                  </a:ext>
                </a:extLst>
              </p:cNvPr>
              <p:cNvSpPr/>
              <p:nvPr/>
            </p:nvSpPr>
            <p:spPr>
              <a:xfrm>
                <a:off x="-5958147" y="4342618"/>
                <a:ext cx="707794" cy="707794"/>
              </a:xfrm>
              <a:prstGeom prst="ellipse">
                <a:avLst/>
              </a:prstGeom>
              <a:solidFill>
                <a:schemeClr val="accent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725" name="ZoneTexte 724">
              <a:extLst>
                <a:ext uri="{FF2B5EF4-FFF2-40B4-BE49-F238E27FC236}">
                  <a16:creationId xmlns:a16="http://schemas.microsoft.com/office/drawing/2014/main" id="{2C378BB8-402B-823C-C49C-ACB522708BD8}"/>
                </a:ext>
              </a:extLst>
            </p:cNvPr>
            <p:cNvSpPr txBox="1"/>
            <p:nvPr/>
          </p:nvSpPr>
          <p:spPr>
            <a:xfrm>
              <a:off x="4995055" y="3831742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50</a:t>
              </a:r>
              <a:r>
                <a:rPr lang="fr-F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endParaRPr>
            </a:p>
          </p:txBody>
        </p:sp>
      </p:grpSp>
      <p:grpSp>
        <p:nvGrpSpPr>
          <p:cNvPr id="752" name="Group 751">
            <a:extLst>
              <a:ext uri="{FF2B5EF4-FFF2-40B4-BE49-F238E27FC236}">
                <a16:creationId xmlns:a16="http://schemas.microsoft.com/office/drawing/2014/main" id="{94020D74-EDCE-251B-1716-88CCC4EFBB3B}"/>
              </a:ext>
            </a:extLst>
          </p:cNvPr>
          <p:cNvGrpSpPr/>
          <p:nvPr/>
        </p:nvGrpSpPr>
        <p:grpSpPr>
          <a:xfrm>
            <a:off x="6870214" y="2990294"/>
            <a:ext cx="642158" cy="642158"/>
            <a:chOff x="7072661" y="2867202"/>
            <a:chExt cx="642158" cy="642158"/>
          </a:xfrm>
        </p:grpSpPr>
        <p:grpSp>
          <p:nvGrpSpPr>
            <p:cNvPr id="729" name="Graphique 385">
              <a:extLst>
                <a:ext uri="{FF2B5EF4-FFF2-40B4-BE49-F238E27FC236}">
                  <a16:creationId xmlns:a16="http://schemas.microsoft.com/office/drawing/2014/main" id="{0B0EBF19-9675-3C16-3124-38534F698AE3}"/>
                </a:ext>
              </a:extLst>
            </p:cNvPr>
            <p:cNvGrpSpPr/>
            <p:nvPr/>
          </p:nvGrpSpPr>
          <p:grpSpPr>
            <a:xfrm>
              <a:off x="7072661" y="2867202"/>
              <a:ext cx="642158" cy="642158"/>
              <a:chOff x="-4865283" y="4253429"/>
              <a:chExt cx="642158" cy="642158"/>
            </a:xfrm>
          </p:grpSpPr>
          <p:sp>
            <p:nvSpPr>
              <p:cNvPr id="731" name="Ellipse 730">
                <a:extLst>
                  <a:ext uri="{FF2B5EF4-FFF2-40B4-BE49-F238E27FC236}">
                    <a16:creationId xmlns:a16="http://schemas.microsoft.com/office/drawing/2014/main" id="{59EDF6B5-E5EE-F5BB-B053-23FC3D5ABE70}"/>
                  </a:ext>
                </a:extLst>
              </p:cNvPr>
              <p:cNvSpPr/>
              <p:nvPr/>
            </p:nvSpPr>
            <p:spPr>
              <a:xfrm>
                <a:off x="-4865283" y="4253429"/>
                <a:ext cx="642158" cy="642158"/>
              </a:xfrm>
              <a:prstGeom prst="ellipse">
                <a:avLst/>
              </a:prstGeom>
              <a:solidFill>
                <a:schemeClr val="tx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732" name="Ellipse 731">
                <a:extLst>
                  <a:ext uri="{FF2B5EF4-FFF2-40B4-BE49-F238E27FC236}">
                    <a16:creationId xmlns:a16="http://schemas.microsoft.com/office/drawing/2014/main" id="{75652FD6-9DD7-277B-725B-27AC9C6B6718}"/>
                  </a:ext>
                </a:extLst>
              </p:cNvPr>
              <p:cNvSpPr/>
              <p:nvPr/>
            </p:nvSpPr>
            <p:spPr>
              <a:xfrm>
                <a:off x="-4776008" y="4342704"/>
                <a:ext cx="463607" cy="463607"/>
              </a:xfrm>
              <a:prstGeom prst="ellipse">
                <a:avLst/>
              </a:prstGeom>
              <a:solidFill>
                <a:schemeClr val="accent1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730" name="ZoneTexte 729">
              <a:extLst>
                <a:ext uri="{FF2B5EF4-FFF2-40B4-BE49-F238E27FC236}">
                  <a16:creationId xmlns:a16="http://schemas.microsoft.com/office/drawing/2014/main" id="{2339FAE0-F176-FDE7-95FE-177A8F237D00}"/>
                </a:ext>
              </a:extLst>
            </p:cNvPr>
            <p:cNvSpPr txBox="1"/>
            <p:nvPr/>
          </p:nvSpPr>
          <p:spPr>
            <a:xfrm>
              <a:off x="7127481" y="3019004"/>
              <a:ext cx="53251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Helvetica" pitchFamily="2" charset="0"/>
                </a:rPr>
                <a:t>20</a:t>
              </a:r>
              <a:r>
                <a:rPr lang="fr-FR" sz="105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sp>
        <p:nvSpPr>
          <p:cNvPr id="733" name="Forme libre 732">
            <a:extLst>
              <a:ext uri="{FF2B5EF4-FFF2-40B4-BE49-F238E27FC236}">
                <a16:creationId xmlns:a16="http://schemas.microsoft.com/office/drawing/2014/main" id="{BF031727-9237-CFF7-7912-F341DB092A90}"/>
              </a:ext>
            </a:extLst>
          </p:cNvPr>
          <p:cNvSpPr/>
          <p:nvPr/>
        </p:nvSpPr>
        <p:spPr>
          <a:xfrm>
            <a:off x="8554844" y="2113475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5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734" name="Group 46">
            <a:extLst>
              <a:ext uri="{FF2B5EF4-FFF2-40B4-BE49-F238E27FC236}">
                <a16:creationId xmlns:a16="http://schemas.microsoft.com/office/drawing/2014/main" id="{E78BF638-A1E5-CC97-EB1E-BBF5905CAF80}"/>
              </a:ext>
            </a:extLst>
          </p:cNvPr>
          <p:cNvGrpSpPr/>
          <p:nvPr/>
        </p:nvGrpSpPr>
        <p:grpSpPr>
          <a:xfrm>
            <a:off x="9121709" y="2195422"/>
            <a:ext cx="1691640" cy="1013154"/>
            <a:chOff x="9636390" y="4480994"/>
            <a:chExt cx="1691640" cy="1013154"/>
          </a:xfrm>
        </p:grpSpPr>
        <p:sp>
          <p:nvSpPr>
            <p:cNvPr id="735" name="TextBox 36">
              <a:extLst>
                <a:ext uri="{FF2B5EF4-FFF2-40B4-BE49-F238E27FC236}">
                  <a16:creationId xmlns:a16="http://schemas.microsoft.com/office/drawing/2014/main" id="{68F1792C-2161-F55B-4F47-4C0FD45B7850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36" name="TextBox 37">
              <a:extLst>
                <a:ext uri="{FF2B5EF4-FFF2-40B4-BE49-F238E27FC236}">
                  <a16:creationId xmlns:a16="http://schemas.microsoft.com/office/drawing/2014/main" id="{592924FB-6DD1-8B6C-8DA4-5FF0E96CFB47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737" name="Forme libre 736">
            <a:extLst>
              <a:ext uri="{FF2B5EF4-FFF2-40B4-BE49-F238E27FC236}">
                <a16:creationId xmlns:a16="http://schemas.microsoft.com/office/drawing/2014/main" id="{1CDD4B1A-AAD5-7178-1007-7BA6087B8AC9}"/>
              </a:ext>
            </a:extLst>
          </p:cNvPr>
          <p:cNvSpPr/>
          <p:nvPr/>
        </p:nvSpPr>
        <p:spPr>
          <a:xfrm>
            <a:off x="8554844" y="3696948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1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738" name="Group 46">
            <a:extLst>
              <a:ext uri="{FF2B5EF4-FFF2-40B4-BE49-F238E27FC236}">
                <a16:creationId xmlns:a16="http://schemas.microsoft.com/office/drawing/2014/main" id="{5F82C72A-E368-CD92-69D5-06627316CB1B}"/>
              </a:ext>
            </a:extLst>
          </p:cNvPr>
          <p:cNvGrpSpPr/>
          <p:nvPr/>
        </p:nvGrpSpPr>
        <p:grpSpPr>
          <a:xfrm>
            <a:off x="9121709" y="3778895"/>
            <a:ext cx="1691640" cy="1013154"/>
            <a:chOff x="9636390" y="4480994"/>
            <a:chExt cx="1691640" cy="1013154"/>
          </a:xfrm>
        </p:grpSpPr>
        <p:sp>
          <p:nvSpPr>
            <p:cNvPr id="739" name="TextBox 36">
              <a:extLst>
                <a:ext uri="{FF2B5EF4-FFF2-40B4-BE49-F238E27FC236}">
                  <a16:creationId xmlns:a16="http://schemas.microsoft.com/office/drawing/2014/main" id="{078B86E8-C010-E7FF-CF8A-E2260204C2F4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740" name="TextBox 37">
              <a:extLst>
                <a:ext uri="{FF2B5EF4-FFF2-40B4-BE49-F238E27FC236}">
                  <a16:creationId xmlns:a16="http://schemas.microsoft.com/office/drawing/2014/main" id="{298F4228-8C9B-ECDF-FA2C-9386CDE7D8A3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741" name="Forme libre 740">
            <a:extLst>
              <a:ext uri="{FF2B5EF4-FFF2-40B4-BE49-F238E27FC236}">
                <a16:creationId xmlns:a16="http://schemas.microsoft.com/office/drawing/2014/main" id="{E43CF8D5-5460-097A-8115-8DF2B0B1F9E5}"/>
              </a:ext>
            </a:extLst>
          </p:cNvPr>
          <p:cNvSpPr/>
          <p:nvPr/>
        </p:nvSpPr>
        <p:spPr>
          <a:xfrm>
            <a:off x="838200" y="3696948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2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742" name="Group 46">
            <a:extLst>
              <a:ext uri="{FF2B5EF4-FFF2-40B4-BE49-F238E27FC236}">
                <a16:creationId xmlns:a16="http://schemas.microsoft.com/office/drawing/2014/main" id="{9628850C-0706-5B7C-E088-3ABEF4637DCD}"/>
              </a:ext>
            </a:extLst>
          </p:cNvPr>
          <p:cNvGrpSpPr/>
          <p:nvPr/>
        </p:nvGrpSpPr>
        <p:grpSpPr>
          <a:xfrm>
            <a:off x="1405065" y="3778895"/>
            <a:ext cx="1691640" cy="1013154"/>
            <a:chOff x="9636390" y="4480994"/>
            <a:chExt cx="1691640" cy="1013154"/>
          </a:xfrm>
        </p:grpSpPr>
        <p:sp>
          <p:nvSpPr>
            <p:cNvPr id="743" name="TextBox 36">
              <a:extLst>
                <a:ext uri="{FF2B5EF4-FFF2-40B4-BE49-F238E27FC236}">
                  <a16:creationId xmlns:a16="http://schemas.microsoft.com/office/drawing/2014/main" id="{4EE226E5-CB95-F983-7197-71B208EE078E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44" name="TextBox 37">
              <a:extLst>
                <a:ext uri="{FF2B5EF4-FFF2-40B4-BE49-F238E27FC236}">
                  <a16:creationId xmlns:a16="http://schemas.microsoft.com/office/drawing/2014/main" id="{8856786F-9BE7-8FF5-B9E6-9E19A226BE5B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718" name="Group 717">
            <a:extLst>
              <a:ext uri="{FF2B5EF4-FFF2-40B4-BE49-F238E27FC236}">
                <a16:creationId xmlns:a16="http://schemas.microsoft.com/office/drawing/2014/main" id="{20D3DAA6-855E-62AE-4226-1533FF7204B9}"/>
              </a:ext>
            </a:extLst>
          </p:cNvPr>
          <p:cNvGrpSpPr/>
          <p:nvPr/>
        </p:nvGrpSpPr>
        <p:grpSpPr>
          <a:xfrm>
            <a:off x="2954361" y="1468790"/>
            <a:ext cx="1770957" cy="2228158"/>
            <a:chOff x="3550366" y="1589380"/>
            <a:chExt cx="1770957" cy="2228158"/>
          </a:xfrm>
        </p:grpSpPr>
        <p:sp>
          <p:nvSpPr>
            <p:cNvPr id="723" name="Arc 722">
              <a:extLst>
                <a:ext uri="{FF2B5EF4-FFF2-40B4-BE49-F238E27FC236}">
                  <a16:creationId xmlns:a16="http://schemas.microsoft.com/office/drawing/2014/main" id="{35023562-E4E3-144A-622F-DB532F7C04DE}"/>
                </a:ext>
              </a:extLst>
            </p:cNvPr>
            <p:cNvSpPr/>
            <p:nvPr/>
          </p:nvSpPr>
          <p:spPr>
            <a:xfrm>
              <a:off x="3550366" y="2046581"/>
              <a:ext cx="1770957" cy="1770957"/>
            </a:xfrm>
            <a:prstGeom prst="arc">
              <a:avLst/>
            </a:prstGeom>
            <a:noFill/>
            <a:ln w="25400">
              <a:solidFill>
                <a:schemeClr val="accent4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728" name="Graphique 546" descr="Airplane avec un remplissage uni">
              <a:extLst>
                <a:ext uri="{FF2B5EF4-FFF2-40B4-BE49-F238E27FC236}">
                  <a16:creationId xmlns:a16="http://schemas.microsoft.com/office/drawing/2014/main" id="{83D42249-521B-DB21-D5CF-96F733383E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11640">
              <a:off x="3585058" y="1589380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86604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9523</TotalTime>
  <Words>194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Algeria Dotted Map Infographic – Slide Template</vt:lpstr>
      <vt:lpstr>Algeria Dotted Map Infographic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Algeria Dotted Map Infographic</dc:title>
  <dc:creator>PresentationGO.com</dc:creator>
  <dc:description>© Copyright PresentationGO.com - Do not distribute or sale without written permission.</dc:description>
  <cp:lastModifiedBy>Christophe Barroche</cp:lastModifiedBy>
  <cp:revision>58</cp:revision>
  <dcterms:created xsi:type="dcterms:W3CDTF">2014-11-26T05:14:11Z</dcterms:created>
  <dcterms:modified xsi:type="dcterms:W3CDTF">2026-01-13T17:00:38Z</dcterms:modified>
  <cp:category>Maps &amp; Flags</cp:category>
</cp:coreProperties>
</file>