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4" r:id="rId4"/>
    <p:sldId id="40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3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6C0A-5B30-E504-178E-173D03C26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6BF396-FF47-9B5B-2D8E-9ED799A95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6DBC3-F4EE-1ABB-D17B-9BCF32B0B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0C0F7-0C8B-565A-A418-FE5DFF6E2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4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Argentina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84732F88-AA8D-A52B-D6F5-AEE49A72DE61}"/>
              </a:ext>
            </a:extLst>
          </p:cNvPr>
          <p:cNvGrpSpPr/>
          <p:nvPr/>
        </p:nvGrpSpPr>
        <p:grpSpPr>
          <a:xfrm>
            <a:off x="5448418" y="1033878"/>
            <a:ext cx="2133363" cy="4790243"/>
            <a:chOff x="-14223866" y="-2359323"/>
            <a:chExt cx="2133363" cy="4790243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5CA1482-3405-1DCC-5814-7357C86709D5}"/>
                </a:ext>
              </a:extLst>
            </p:cNvPr>
            <p:cNvSpPr/>
            <p:nvPr/>
          </p:nvSpPr>
          <p:spPr>
            <a:xfrm>
              <a:off x="-13856114" y="1465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BFE8C61-96CE-006A-FD9E-845E37714EB3}"/>
                </a:ext>
              </a:extLst>
            </p:cNvPr>
            <p:cNvSpPr/>
            <p:nvPr/>
          </p:nvSpPr>
          <p:spPr>
            <a:xfrm>
              <a:off x="-14003296" y="1465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8E15509-D4EA-7A87-34E9-53854F78C4A5}"/>
                </a:ext>
              </a:extLst>
            </p:cNvPr>
            <p:cNvSpPr/>
            <p:nvPr/>
          </p:nvSpPr>
          <p:spPr>
            <a:xfrm>
              <a:off x="-14150396" y="1465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438A9DC-6EAD-D505-9E05-1F3EFBC2232A}"/>
                </a:ext>
              </a:extLst>
            </p:cNvPr>
            <p:cNvSpPr/>
            <p:nvPr/>
          </p:nvSpPr>
          <p:spPr>
            <a:xfrm>
              <a:off x="-13488121" y="57280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F8A5B25-8D47-5C23-753B-EC5A0E84E0AB}"/>
                </a:ext>
              </a:extLst>
            </p:cNvPr>
            <p:cNvSpPr/>
            <p:nvPr/>
          </p:nvSpPr>
          <p:spPr>
            <a:xfrm>
              <a:off x="-13488121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382BEE2-9AAA-A386-0212-4D0496BBF076}"/>
                </a:ext>
              </a:extLst>
            </p:cNvPr>
            <p:cNvSpPr/>
            <p:nvPr/>
          </p:nvSpPr>
          <p:spPr>
            <a:xfrm>
              <a:off x="-13782483" y="57280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A3472BC-77E4-430C-2972-9D8FD61516EC}"/>
                </a:ext>
              </a:extLst>
            </p:cNvPr>
            <p:cNvSpPr/>
            <p:nvPr/>
          </p:nvSpPr>
          <p:spPr>
            <a:xfrm>
              <a:off x="-13193839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47D5580-E94D-B73D-7866-88BAE1B1B4C3}"/>
                </a:ext>
              </a:extLst>
            </p:cNvPr>
            <p:cNvSpPr/>
            <p:nvPr/>
          </p:nvSpPr>
          <p:spPr>
            <a:xfrm>
              <a:off x="-12899557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236DD95-9ECE-7052-EA7C-FF1CE283B0BB}"/>
                </a:ext>
              </a:extLst>
            </p:cNvPr>
            <p:cNvSpPr/>
            <p:nvPr/>
          </p:nvSpPr>
          <p:spPr>
            <a:xfrm>
              <a:off x="-13488121" y="31791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8D649E6-9F29-6788-BAE8-7A71362E729A}"/>
                </a:ext>
              </a:extLst>
            </p:cNvPr>
            <p:cNvSpPr/>
            <p:nvPr/>
          </p:nvSpPr>
          <p:spPr>
            <a:xfrm>
              <a:off x="-13782483" y="31791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2B8B630-194E-8F0C-E6C1-0074362AB32D}"/>
                </a:ext>
              </a:extLst>
            </p:cNvPr>
            <p:cNvSpPr/>
            <p:nvPr/>
          </p:nvSpPr>
          <p:spPr>
            <a:xfrm>
              <a:off x="-14076765" y="31791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AFD5C9C-6E9E-D283-C4D0-0DCFF4047CD7}"/>
                </a:ext>
              </a:extLst>
            </p:cNvPr>
            <p:cNvSpPr/>
            <p:nvPr/>
          </p:nvSpPr>
          <p:spPr>
            <a:xfrm>
              <a:off x="-12678825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CB440E2-82B3-4EBA-F51F-7E18E6AF2C59}"/>
                </a:ext>
              </a:extLst>
            </p:cNvPr>
            <p:cNvSpPr/>
            <p:nvPr/>
          </p:nvSpPr>
          <p:spPr>
            <a:xfrm>
              <a:off x="-12826087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D21AE87-8375-E06E-8ADB-5D40AB68AC6F}"/>
                </a:ext>
              </a:extLst>
            </p:cNvPr>
            <p:cNvSpPr/>
            <p:nvPr/>
          </p:nvSpPr>
          <p:spPr>
            <a:xfrm>
              <a:off x="-12973188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70CA8C4D-959E-AB8F-3CF8-3EB8FBD82A4D}"/>
                </a:ext>
              </a:extLst>
            </p:cNvPr>
            <p:cNvSpPr/>
            <p:nvPr/>
          </p:nvSpPr>
          <p:spPr>
            <a:xfrm>
              <a:off x="-13120369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0825875-BA00-0767-7F29-8DDD4A1D87E3}"/>
                </a:ext>
              </a:extLst>
            </p:cNvPr>
            <p:cNvSpPr/>
            <p:nvPr/>
          </p:nvSpPr>
          <p:spPr>
            <a:xfrm>
              <a:off x="-13267470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39BD0DE-782D-9E2F-7204-3C6B0A1EB2C3}"/>
                </a:ext>
              </a:extLst>
            </p:cNvPr>
            <p:cNvSpPr/>
            <p:nvPr/>
          </p:nvSpPr>
          <p:spPr>
            <a:xfrm>
              <a:off x="-13414651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85AF8EE-70B6-FAC5-4CDB-BF4279DC7858}"/>
                </a:ext>
              </a:extLst>
            </p:cNvPr>
            <p:cNvSpPr/>
            <p:nvPr/>
          </p:nvSpPr>
          <p:spPr>
            <a:xfrm>
              <a:off x="-13561752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D344409-2CBD-15C1-04FA-2FC1A848C81F}"/>
                </a:ext>
              </a:extLst>
            </p:cNvPr>
            <p:cNvSpPr/>
            <p:nvPr/>
          </p:nvSpPr>
          <p:spPr>
            <a:xfrm>
              <a:off x="-13709014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CFB7B13-5823-66FF-0C09-F806EFBF743A}"/>
                </a:ext>
              </a:extLst>
            </p:cNvPr>
            <p:cNvSpPr/>
            <p:nvPr/>
          </p:nvSpPr>
          <p:spPr>
            <a:xfrm>
              <a:off x="-13856114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7EF5D1F-51BB-83C8-0620-AD497FB3A3A4}"/>
                </a:ext>
              </a:extLst>
            </p:cNvPr>
            <p:cNvSpPr/>
            <p:nvPr/>
          </p:nvSpPr>
          <p:spPr>
            <a:xfrm>
              <a:off x="-13414490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293D1D6-1D2A-5E7E-80FB-A6C2F51ED2AC}"/>
                </a:ext>
              </a:extLst>
            </p:cNvPr>
            <p:cNvSpPr/>
            <p:nvPr/>
          </p:nvSpPr>
          <p:spPr>
            <a:xfrm>
              <a:off x="-13561832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510C19B-5448-B1C6-D305-D42852F12B09}"/>
                </a:ext>
              </a:extLst>
            </p:cNvPr>
            <p:cNvSpPr/>
            <p:nvPr/>
          </p:nvSpPr>
          <p:spPr>
            <a:xfrm>
              <a:off x="-13708772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124744F-6629-E377-08FF-F623A502EC00}"/>
                </a:ext>
              </a:extLst>
            </p:cNvPr>
            <p:cNvSpPr/>
            <p:nvPr/>
          </p:nvSpPr>
          <p:spPr>
            <a:xfrm>
              <a:off x="-13856114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899BFD4-EF63-2EBF-91B7-2BE45520135D}"/>
                </a:ext>
              </a:extLst>
            </p:cNvPr>
            <p:cNvSpPr/>
            <p:nvPr/>
          </p:nvSpPr>
          <p:spPr>
            <a:xfrm>
              <a:off x="-14003135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A927A3B-097A-FA1A-B6F5-DD262A18E52D}"/>
                </a:ext>
              </a:extLst>
            </p:cNvPr>
            <p:cNvSpPr/>
            <p:nvPr/>
          </p:nvSpPr>
          <p:spPr>
            <a:xfrm>
              <a:off x="-13488040" y="235761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4CDD8992-D0EA-6687-4409-C3B1923FDC84}"/>
                </a:ext>
              </a:extLst>
            </p:cNvPr>
            <p:cNvSpPr/>
            <p:nvPr/>
          </p:nvSpPr>
          <p:spPr>
            <a:xfrm>
              <a:off x="-14150155" y="12101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DFDDB05-8E02-3817-5DA3-527C5113D997}"/>
                </a:ext>
              </a:extLst>
            </p:cNvPr>
            <p:cNvSpPr/>
            <p:nvPr/>
          </p:nvSpPr>
          <p:spPr>
            <a:xfrm>
              <a:off x="-12899476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75DE1DA-8DC0-4F6C-47AB-505DC532D354}"/>
                </a:ext>
              </a:extLst>
            </p:cNvPr>
            <p:cNvSpPr/>
            <p:nvPr/>
          </p:nvSpPr>
          <p:spPr>
            <a:xfrm>
              <a:off x="-13193758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443780F8-3996-9645-1A0C-66FC77E7828A}"/>
                </a:ext>
              </a:extLst>
            </p:cNvPr>
            <p:cNvSpPr/>
            <p:nvPr/>
          </p:nvSpPr>
          <p:spPr>
            <a:xfrm>
              <a:off x="-13488040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9BDA647-6F17-F6BF-992C-E8C21B2D4705}"/>
                </a:ext>
              </a:extLst>
            </p:cNvPr>
            <p:cNvSpPr/>
            <p:nvPr/>
          </p:nvSpPr>
          <p:spPr>
            <a:xfrm>
              <a:off x="-13782403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3ADBDC0-7353-E97E-E7C8-8BBC399B1C47}"/>
                </a:ext>
              </a:extLst>
            </p:cNvPr>
            <p:cNvSpPr/>
            <p:nvPr/>
          </p:nvSpPr>
          <p:spPr>
            <a:xfrm>
              <a:off x="-13046658" y="-22320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5F58AB9-9E30-4DAB-F81E-CBCE8420C0EF}"/>
                </a:ext>
              </a:extLst>
            </p:cNvPr>
            <p:cNvSpPr/>
            <p:nvPr/>
          </p:nvSpPr>
          <p:spPr>
            <a:xfrm>
              <a:off x="-14076685" y="159253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5F3CD58-DDEC-7D3C-FCD5-75B03FE1C5C9}"/>
                </a:ext>
              </a:extLst>
            </p:cNvPr>
            <p:cNvSpPr/>
            <p:nvPr/>
          </p:nvSpPr>
          <p:spPr>
            <a:xfrm>
              <a:off x="-13561671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BA80C05A-F0F1-30A9-910E-7BBF15D2EFD2}"/>
                </a:ext>
              </a:extLst>
            </p:cNvPr>
            <p:cNvSpPr/>
            <p:nvPr/>
          </p:nvSpPr>
          <p:spPr>
            <a:xfrm>
              <a:off x="-13414409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448958AA-301C-9C26-F750-62F1D3D0A3A5}"/>
                </a:ext>
              </a:extLst>
            </p:cNvPr>
            <p:cNvSpPr/>
            <p:nvPr/>
          </p:nvSpPr>
          <p:spPr>
            <a:xfrm>
              <a:off x="-13782483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4FC084C9-E1FA-2DFF-9EE8-B21995206CED}"/>
                </a:ext>
              </a:extLst>
            </p:cNvPr>
            <p:cNvSpPr/>
            <p:nvPr/>
          </p:nvSpPr>
          <p:spPr>
            <a:xfrm>
              <a:off x="-13267389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BB4914DA-F850-020D-59AB-5D912D8EE322}"/>
                </a:ext>
              </a:extLst>
            </p:cNvPr>
            <p:cNvSpPr/>
            <p:nvPr/>
          </p:nvSpPr>
          <p:spPr>
            <a:xfrm>
              <a:off x="-13488121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89BA0616-158E-FE52-30CF-94AB4C25ED33}"/>
                </a:ext>
              </a:extLst>
            </p:cNvPr>
            <p:cNvSpPr/>
            <p:nvPr/>
          </p:nvSpPr>
          <p:spPr>
            <a:xfrm>
              <a:off x="-13782403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D449B1B6-0380-A3EA-3CEF-9B4F9E9C9E69}"/>
                </a:ext>
              </a:extLst>
            </p:cNvPr>
            <p:cNvSpPr/>
            <p:nvPr/>
          </p:nvSpPr>
          <p:spPr>
            <a:xfrm>
              <a:off x="-13193839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8CDE692-23EE-81F4-EA30-3CEFC6269F0E}"/>
                </a:ext>
              </a:extLst>
            </p:cNvPr>
            <p:cNvSpPr/>
            <p:nvPr/>
          </p:nvSpPr>
          <p:spPr>
            <a:xfrm>
              <a:off x="-13929584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E88C10B-D3C8-9F27-9F04-7FE49D1EC0CE}"/>
                </a:ext>
              </a:extLst>
            </p:cNvPr>
            <p:cNvSpPr/>
            <p:nvPr/>
          </p:nvSpPr>
          <p:spPr>
            <a:xfrm>
              <a:off x="-12899557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D58B19F2-8549-7236-E1FE-B7BF094E650B}"/>
                </a:ext>
              </a:extLst>
            </p:cNvPr>
            <p:cNvSpPr/>
            <p:nvPr/>
          </p:nvSpPr>
          <p:spPr>
            <a:xfrm>
              <a:off x="-14076685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CD22221-662F-1D69-641F-32905BD53DB1}"/>
                </a:ext>
              </a:extLst>
            </p:cNvPr>
            <p:cNvSpPr/>
            <p:nvPr/>
          </p:nvSpPr>
          <p:spPr>
            <a:xfrm>
              <a:off x="-12605194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4E59483A-2744-F9B0-0570-30BFD24517DA}"/>
                </a:ext>
              </a:extLst>
            </p:cNvPr>
            <p:cNvSpPr/>
            <p:nvPr/>
          </p:nvSpPr>
          <p:spPr>
            <a:xfrm>
              <a:off x="-13341020" y="-22320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60D4A2D9-2BE6-F186-CA08-78BCAC3A3EB2}"/>
                </a:ext>
              </a:extLst>
            </p:cNvPr>
            <p:cNvSpPr/>
            <p:nvPr/>
          </p:nvSpPr>
          <p:spPr>
            <a:xfrm>
              <a:off x="-12310912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AC6534A-F0BC-C53E-F9CE-A5305B75A4C2}"/>
                </a:ext>
              </a:extLst>
            </p:cNvPr>
            <p:cNvSpPr/>
            <p:nvPr/>
          </p:nvSpPr>
          <p:spPr>
            <a:xfrm>
              <a:off x="-13855873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5BB1A52A-5058-D8EB-1378-65FFA09695C4}"/>
                </a:ext>
              </a:extLst>
            </p:cNvPr>
            <p:cNvSpPr/>
            <p:nvPr/>
          </p:nvSpPr>
          <p:spPr>
            <a:xfrm>
              <a:off x="-13708933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51290826-1E6F-598E-A8E7-2BB8669938DE}"/>
                </a:ext>
              </a:extLst>
            </p:cNvPr>
            <p:cNvSpPr/>
            <p:nvPr/>
          </p:nvSpPr>
          <p:spPr>
            <a:xfrm>
              <a:off x="-13561510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4E5C4661-DF72-7ECF-4E79-29B2845AF965}"/>
                </a:ext>
              </a:extLst>
            </p:cNvPr>
            <p:cNvSpPr/>
            <p:nvPr/>
          </p:nvSpPr>
          <p:spPr>
            <a:xfrm>
              <a:off x="-13414571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88A83A0D-EA20-104E-36FF-2E92373AFE34}"/>
                </a:ext>
              </a:extLst>
            </p:cNvPr>
            <p:cNvSpPr/>
            <p:nvPr/>
          </p:nvSpPr>
          <p:spPr>
            <a:xfrm>
              <a:off x="-13267228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87C1151A-B5EE-3244-01ED-C613E87E70CB}"/>
                </a:ext>
              </a:extLst>
            </p:cNvPr>
            <p:cNvSpPr/>
            <p:nvPr/>
          </p:nvSpPr>
          <p:spPr>
            <a:xfrm>
              <a:off x="-13120289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AF752AB-E9AB-2BF4-6D39-88D62739ECC0}"/>
                </a:ext>
              </a:extLst>
            </p:cNvPr>
            <p:cNvSpPr/>
            <p:nvPr/>
          </p:nvSpPr>
          <p:spPr>
            <a:xfrm>
              <a:off x="-12972946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92B8C61-DB6D-2CB3-69D9-02D1FE7E824B}"/>
                </a:ext>
              </a:extLst>
            </p:cNvPr>
            <p:cNvSpPr/>
            <p:nvPr/>
          </p:nvSpPr>
          <p:spPr>
            <a:xfrm>
              <a:off x="-12826007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5899AF40-5E79-DC38-C28A-85EC9F69E126}"/>
                </a:ext>
              </a:extLst>
            </p:cNvPr>
            <p:cNvSpPr/>
            <p:nvPr/>
          </p:nvSpPr>
          <p:spPr>
            <a:xfrm>
              <a:off x="-12678584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0E76E636-A60D-8C12-424E-D4386A0B463B}"/>
                </a:ext>
              </a:extLst>
            </p:cNvPr>
            <p:cNvSpPr/>
            <p:nvPr/>
          </p:nvSpPr>
          <p:spPr>
            <a:xfrm>
              <a:off x="-12531644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1E96C31A-2AF3-EAE9-60C6-C4A9A8941D84}"/>
                </a:ext>
              </a:extLst>
            </p:cNvPr>
            <p:cNvSpPr/>
            <p:nvPr/>
          </p:nvSpPr>
          <p:spPr>
            <a:xfrm>
              <a:off x="-13782403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B5A531D-9A3F-A107-829F-3628E35FF79F}"/>
                </a:ext>
              </a:extLst>
            </p:cNvPr>
            <p:cNvSpPr/>
            <p:nvPr/>
          </p:nvSpPr>
          <p:spPr>
            <a:xfrm>
              <a:off x="-13635302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FCEA287B-DA6B-C033-9688-A78B7209F907}"/>
                </a:ext>
              </a:extLst>
            </p:cNvPr>
            <p:cNvSpPr/>
            <p:nvPr/>
          </p:nvSpPr>
          <p:spPr>
            <a:xfrm>
              <a:off x="-13488040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94F651D8-D5E7-9E87-CF84-440981F2B889}"/>
                </a:ext>
              </a:extLst>
            </p:cNvPr>
            <p:cNvSpPr/>
            <p:nvPr/>
          </p:nvSpPr>
          <p:spPr>
            <a:xfrm>
              <a:off x="-13120127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361BC3EE-96A0-DBAC-EF56-525BBBA50D25}"/>
                </a:ext>
              </a:extLst>
            </p:cNvPr>
            <p:cNvSpPr/>
            <p:nvPr/>
          </p:nvSpPr>
          <p:spPr>
            <a:xfrm>
              <a:off x="-13193758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6F748A15-A96E-DCA6-9B1E-14C038BE2F08}"/>
                </a:ext>
              </a:extLst>
            </p:cNvPr>
            <p:cNvSpPr/>
            <p:nvPr/>
          </p:nvSpPr>
          <p:spPr>
            <a:xfrm>
              <a:off x="-12605114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040A0D46-C08C-2EEA-2DE4-313E775A55D9}"/>
                </a:ext>
              </a:extLst>
            </p:cNvPr>
            <p:cNvSpPr/>
            <p:nvPr/>
          </p:nvSpPr>
          <p:spPr>
            <a:xfrm>
              <a:off x="-12899476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C2FE55E8-E7CF-04D9-BF59-FB93DCD3E1A8}"/>
                </a:ext>
              </a:extLst>
            </p:cNvPr>
            <p:cNvSpPr/>
            <p:nvPr/>
          </p:nvSpPr>
          <p:spPr>
            <a:xfrm>
              <a:off x="-13782403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4614D37F-76E4-BFA1-B8DE-70AA42F93C31}"/>
                </a:ext>
              </a:extLst>
            </p:cNvPr>
            <p:cNvSpPr/>
            <p:nvPr/>
          </p:nvSpPr>
          <p:spPr>
            <a:xfrm>
              <a:off x="-12605114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88759C29-66DC-3858-C536-9E44654944E3}"/>
                </a:ext>
              </a:extLst>
            </p:cNvPr>
            <p:cNvSpPr/>
            <p:nvPr/>
          </p:nvSpPr>
          <p:spPr>
            <a:xfrm>
              <a:off x="-12605194" y="-19769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97651996-B530-6E91-8F2C-AC516FD37828}"/>
                </a:ext>
              </a:extLst>
            </p:cNvPr>
            <p:cNvSpPr/>
            <p:nvPr/>
          </p:nvSpPr>
          <p:spPr>
            <a:xfrm>
              <a:off x="-13708933" y="12101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FA2DB51E-E360-727A-4514-7BAA7D023413}"/>
                </a:ext>
              </a:extLst>
            </p:cNvPr>
            <p:cNvSpPr/>
            <p:nvPr/>
          </p:nvSpPr>
          <p:spPr>
            <a:xfrm>
              <a:off x="-12899557" y="-19769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2B999053-29E2-57D9-D1A5-90FB1C92DF5F}"/>
                </a:ext>
              </a:extLst>
            </p:cNvPr>
            <p:cNvSpPr/>
            <p:nvPr/>
          </p:nvSpPr>
          <p:spPr>
            <a:xfrm>
              <a:off x="-13855873" y="12101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8DD7AA3A-7626-52AA-7E0B-32B03761D9A8}"/>
                </a:ext>
              </a:extLst>
            </p:cNvPr>
            <p:cNvSpPr/>
            <p:nvPr/>
          </p:nvSpPr>
          <p:spPr>
            <a:xfrm>
              <a:off x="-13193839" y="-19769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5D3EB63E-E65F-D59D-B6C3-9535EEA9E616}"/>
                </a:ext>
              </a:extLst>
            </p:cNvPr>
            <p:cNvSpPr/>
            <p:nvPr/>
          </p:nvSpPr>
          <p:spPr>
            <a:xfrm>
              <a:off x="-14003215" y="12101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18D6BC41-365B-81D3-694D-78B6CA7CE77A}"/>
                </a:ext>
              </a:extLst>
            </p:cNvPr>
            <p:cNvSpPr/>
            <p:nvPr/>
          </p:nvSpPr>
          <p:spPr>
            <a:xfrm>
              <a:off x="-13488121" y="-19769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72DEEECE-E867-D30D-748B-102F0B33A579}"/>
                </a:ext>
              </a:extLst>
            </p:cNvPr>
            <p:cNvSpPr/>
            <p:nvPr/>
          </p:nvSpPr>
          <p:spPr>
            <a:xfrm>
              <a:off x="-13488040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621683A7-0B79-31A4-BEAB-446EE12F9BF2}"/>
                </a:ext>
              </a:extLst>
            </p:cNvPr>
            <p:cNvSpPr/>
            <p:nvPr/>
          </p:nvSpPr>
          <p:spPr>
            <a:xfrm>
              <a:off x="-13193758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692F44F-7F5E-D2BE-DC72-00B86424E25C}"/>
                </a:ext>
              </a:extLst>
            </p:cNvPr>
            <p:cNvSpPr/>
            <p:nvPr/>
          </p:nvSpPr>
          <p:spPr>
            <a:xfrm>
              <a:off x="-13488121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D7060CFE-1539-6BB5-2D99-CBA6F6CAAD3F}"/>
                </a:ext>
              </a:extLst>
            </p:cNvPr>
            <p:cNvSpPr/>
            <p:nvPr/>
          </p:nvSpPr>
          <p:spPr>
            <a:xfrm>
              <a:off x="-13782403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0B8E4E58-B647-45E1-8C0F-764866319942}"/>
                </a:ext>
              </a:extLst>
            </p:cNvPr>
            <p:cNvSpPr/>
            <p:nvPr/>
          </p:nvSpPr>
          <p:spPr>
            <a:xfrm>
              <a:off x="-13782483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1F285171-B239-D484-590D-A0227ED0F4AC}"/>
                </a:ext>
              </a:extLst>
            </p:cNvPr>
            <p:cNvSpPr/>
            <p:nvPr/>
          </p:nvSpPr>
          <p:spPr>
            <a:xfrm>
              <a:off x="-13488040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FFA60C82-406F-335F-45CF-35D8DB392F5E}"/>
                </a:ext>
              </a:extLst>
            </p:cNvPr>
            <p:cNvSpPr/>
            <p:nvPr/>
          </p:nvSpPr>
          <p:spPr>
            <a:xfrm>
              <a:off x="-14076765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AAD01584-7E8B-6935-E910-42CA4741C363}"/>
                </a:ext>
              </a:extLst>
            </p:cNvPr>
            <p:cNvSpPr/>
            <p:nvPr/>
          </p:nvSpPr>
          <p:spPr>
            <a:xfrm>
              <a:off x="-13193758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DE171E0B-22FF-7A54-A339-5C783449BBBF}"/>
                </a:ext>
              </a:extLst>
            </p:cNvPr>
            <p:cNvSpPr/>
            <p:nvPr/>
          </p:nvSpPr>
          <p:spPr>
            <a:xfrm>
              <a:off x="-13782483" y="8277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A004422-0772-CC1D-153D-16A68BF89F46}"/>
                </a:ext>
              </a:extLst>
            </p:cNvPr>
            <p:cNvSpPr/>
            <p:nvPr/>
          </p:nvSpPr>
          <p:spPr>
            <a:xfrm>
              <a:off x="-12899476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AB2C848E-C557-EB99-71AA-BD3E1213D6CA}"/>
                </a:ext>
              </a:extLst>
            </p:cNvPr>
            <p:cNvSpPr/>
            <p:nvPr/>
          </p:nvSpPr>
          <p:spPr>
            <a:xfrm>
              <a:off x="-14076765" y="8277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AFD994DA-84DB-6ECB-5713-61562160F1FC}"/>
                </a:ext>
              </a:extLst>
            </p:cNvPr>
            <p:cNvSpPr/>
            <p:nvPr/>
          </p:nvSpPr>
          <p:spPr>
            <a:xfrm>
              <a:off x="-12605114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DAA08BEB-3A46-3832-C126-266897336AC6}"/>
                </a:ext>
              </a:extLst>
            </p:cNvPr>
            <p:cNvSpPr/>
            <p:nvPr/>
          </p:nvSpPr>
          <p:spPr>
            <a:xfrm>
              <a:off x="-12605114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E0752D7C-7696-DEBF-3EDD-D3E365B6084A}"/>
                </a:ext>
              </a:extLst>
            </p:cNvPr>
            <p:cNvSpPr/>
            <p:nvPr/>
          </p:nvSpPr>
          <p:spPr>
            <a:xfrm>
              <a:off x="-12899476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E4CD94CA-B218-5CF8-D74A-DA62B65ED69D}"/>
                </a:ext>
              </a:extLst>
            </p:cNvPr>
            <p:cNvSpPr/>
            <p:nvPr/>
          </p:nvSpPr>
          <p:spPr>
            <a:xfrm>
              <a:off x="-12678664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FDB79527-D4AA-857F-107F-1C9B79E41074}"/>
                </a:ext>
              </a:extLst>
            </p:cNvPr>
            <p:cNvSpPr/>
            <p:nvPr/>
          </p:nvSpPr>
          <p:spPr>
            <a:xfrm>
              <a:off x="-13120047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80A64541-7EAE-6925-EE97-5CCFA4D18DD8}"/>
                </a:ext>
              </a:extLst>
            </p:cNvPr>
            <p:cNvSpPr/>
            <p:nvPr/>
          </p:nvSpPr>
          <p:spPr>
            <a:xfrm>
              <a:off x="-14003054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57F314F7-5A19-8F3D-D8AF-5F8FCDC9E657}"/>
                </a:ext>
              </a:extLst>
            </p:cNvPr>
            <p:cNvSpPr/>
            <p:nvPr/>
          </p:nvSpPr>
          <p:spPr>
            <a:xfrm>
              <a:off x="-12531483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495BB881-0040-FA95-0F7F-A6990ED5C22C}"/>
                </a:ext>
              </a:extLst>
            </p:cNvPr>
            <p:cNvSpPr/>
            <p:nvPr/>
          </p:nvSpPr>
          <p:spPr>
            <a:xfrm>
              <a:off x="-12678825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31BF687C-4315-8164-5C33-E7B23481392F}"/>
                </a:ext>
              </a:extLst>
            </p:cNvPr>
            <p:cNvSpPr/>
            <p:nvPr/>
          </p:nvSpPr>
          <p:spPr>
            <a:xfrm>
              <a:off x="-12825765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0308C0EF-F4A2-C2BB-6417-AA62D978E281}"/>
                </a:ext>
              </a:extLst>
            </p:cNvPr>
            <p:cNvSpPr/>
            <p:nvPr/>
          </p:nvSpPr>
          <p:spPr>
            <a:xfrm>
              <a:off x="-12973107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52C8D8D6-5BCF-8DD6-6EC7-655E7A65A96C}"/>
                </a:ext>
              </a:extLst>
            </p:cNvPr>
            <p:cNvSpPr/>
            <p:nvPr/>
          </p:nvSpPr>
          <p:spPr>
            <a:xfrm>
              <a:off x="-12825926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D80193F-34D4-D2E1-A7A9-DFB520C4B1D0}"/>
                </a:ext>
              </a:extLst>
            </p:cNvPr>
            <p:cNvSpPr/>
            <p:nvPr/>
          </p:nvSpPr>
          <p:spPr>
            <a:xfrm>
              <a:off x="-13267470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4E6A855-DF1F-238B-3D1A-46B549A1B231}"/>
                </a:ext>
              </a:extLst>
            </p:cNvPr>
            <p:cNvSpPr/>
            <p:nvPr/>
          </p:nvSpPr>
          <p:spPr>
            <a:xfrm>
              <a:off x="-13414409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A7471A9D-2AC2-573D-CF25-60462FCB7D52}"/>
                </a:ext>
              </a:extLst>
            </p:cNvPr>
            <p:cNvSpPr/>
            <p:nvPr/>
          </p:nvSpPr>
          <p:spPr>
            <a:xfrm>
              <a:off x="-13561752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66493DC8-5D86-04C3-8292-2B0F915DF6D4}"/>
                </a:ext>
              </a:extLst>
            </p:cNvPr>
            <p:cNvSpPr/>
            <p:nvPr/>
          </p:nvSpPr>
          <p:spPr>
            <a:xfrm>
              <a:off x="-13708691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E4BE92AD-A6B0-EA58-6AF2-FE2D455AC29D}"/>
                </a:ext>
              </a:extLst>
            </p:cNvPr>
            <p:cNvSpPr/>
            <p:nvPr/>
          </p:nvSpPr>
          <p:spPr>
            <a:xfrm>
              <a:off x="-13856034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4FAF63E9-1CE2-2FD4-8B40-2AC9E0566684}"/>
                </a:ext>
              </a:extLst>
            </p:cNvPr>
            <p:cNvSpPr/>
            <p:nvPr/>
          </p:nvSpPr>
          <p:spPr>
            <a:xfrm>
              <a:off x="-14002973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C78E099F-E8B8-469E-F25B-647CF7B62647}"/>
                </a:ext>
              </a:extLst>
            </p:cNvPr>
            <p:cNvSpPr/>
            <p:nvPr/>
          </p:nvSpPr>
          <p:spPr>
            <a:xfrm>
              <a:off x="-13855953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18488540-C7A3-A5C4-6EEC-FC13B589A358}"/>
                </a:ext>
              </a:extLst>
            </p:cNvPr>
            <p:cNvSpPr/>
            <p:nvPr/>
          </p:nvSpPr>
          <p:spPr>
            <a:xfrm>
              <a:off x="-13708853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A1F3724B-DE05-19F7-9EAA-BAF43D572369}"/>
                </a:ext>
              </a:extLst>
            </p:cNvPr>
            <p:cNvSpPr/>
            <p:nvPr/>
          </p:nvSpPr>
          <p:spPr>
            <a:xfrm>
              <a:off x="-13855873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D15BB072-A245-0707-4A83-F62BCE3B3DF6}"/>
                </a:ext>
              </a:extLst>
            </p:cNvPr>
            <p:cNvSpPr/>
            <p:nvPr/>
          </p:nvSpPr>
          <p:spPr>
            <a:xfrm>
              <a:off x="-14003215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998231C4-308C-B4D8-C462-1DFAB1EB4D5F}"/>
                </a:ext>
              </a:extLst>
            </p:cNvPr>
            <p:cNvSpPr/>
            <p:nvPr/>
          </p:nvSpPr>
          <p:spPr>
            <a:xfrm>
              <a:off x="-13708772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AD616977-AA46-4229-E714-6A65B9A4349F}"/>
                </a:ext>
              </a:extLst>
            </p:cNvPr>
            <p:cNvSpPr/>
            <p:nvPr/>
          </p:nvSpPr>
          <p:spPr>
            <a:xfrm>
              <a:off x="-13561671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B7E8C81D-F1A4-FC6E-9B7D-6D5A03C623CF}"/>
                </a:ext>
              </a:extLst>
            </p:cNvPr>
            <p:cNvSpPr/>
            <p:nvPr/>
          </p:nvSpPr>
          <p:spPr>
            <a:xfrm>
              <a:off x="-13414490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74C6D790-FD0F-AA49-E775-36F6CEF513BF}"/>
                </a:ext>
              </a:extLst>
            </p:cNvPr>
            <p:cNvSpPr/>
            <p:nvPr/>
          </p:nvSpPr>
          <p:spPr>
            <a:xfrm>
              <a:off x="-13267309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B8A4E389-0BC4-6DD3-03B5-8380D6F7D661}"/>
                </a:ext>
              </a:extLst>
            </p:cNvPr>
            <p:cNvSpPr/>
            <p:nvPr/>
          </p:nvSpPr>
          <p:spPr>
            <a:xfrm>
              <a:off x="-13120127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B101B874-8698-ED63-B405-28137BA51184}"/>
                </a:ext>
              </a:extLst>
            </p:cNvPr>
            <p:cNvSpPr/>
            <p:nvPr/>
          </p:nvSpPr>
          <p:spPr>
            <a:xfrm>
              <a:off x="-13708853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C0EDD7D0-3D2C-A794-4F39-7FF7A9CE4594}"/>
                </a:ext>
              </a:extLst>
            </p:cNvPr>
            <p:cNvSpPr/>
            <p:nvPr/>
          </p:nvSpPr>
          <p:spPr>
            <a:xfrm>
              <a:off x="-13561510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D934FBBF-3E44-3757-E254-83969171C73B}"/>
                </a:ext>
              </a:extLst>
            </p:cNvPr>
            <p:cNvSpPr/>
            <p:nvPr/>
          </p:nvSpPr>
          <p:spPr>
            <a:xfrm>
              <a:off x="-12973027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3A989B85-2037-4E4C-57DF-50F95A6326F7}"/>
                </a:ext>
              </a:extLst>
            </p:cNvPr>
            <p:cNvSpPr/>
            <p:nvPr/>
          </p:nvSpPr>
          <p:spPr>
            <a:xfrm>
              <a:off x="-13414571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6D92F7F3-C7E3-6FDA-B46A-BE8EF432C63D}"/>
                </a:ext>
              </a:extLst>
            </p:cNvPr>
            <p:cNvSpPr/>
            <p:nvPr/>
          </p:nvSpPr>
          <p:spPr>
            <a:xfrm>
              <a:off x="-12825845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A7378BE8-B867-C22E-AFE3-54C268FC7872}"/>
                </a:ext>
              </a:extLst>
            </p:cNvPr>
            <p:cNvSpPr/>
            <p:nvPr/>
          </p:nvSpPr>
          <p:spPr>
            <a:xfrm>
              <a:off x="-13267228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D0F66BA3-54B5-87FB-A784-9068AF5A4117}"/>
                </a:ext>
              </a:extLst>
            </p:cNvPr>
            <p:cNvSpPr/>
            <p:nvPr/>
          </p:nvSpPr>
          <p:spPr>
            <a:xfrm>
              <a:off x="-13708691" y="223016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33DCD5B8-F3C5-64F6-42DC-045263191D01}"/>
                </a:ext>
              </a:extLst>
            </p:cNvPr>
            <p:cNvSpPr/>
            <p:nvPr/>
          </p:nvSpPr>
          <p:spPr>
            <a:xfrm>
              <a:off x="-13120289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C1D03869-49DF-E4EB-7DA9-EBE258916F70}"/>
                </a:ext>
              </a:extLst>
            </p:cNvPr>
            <p:cNvSpPr/>
            <p:nvPr/>
          </p:nvSpPr>
          <p:spPr>
            <a:xfrm>
              <a:off x="-13561752" y="223016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3A3CA150-4AF2-464C-EDFE-AE3FD6D0B8BC}"/>
                </a:ext>
              </a:extLst>
            </p:cNvPr>
            <p:cNvSpPr/>
            <p:nvPr/>
          </p:nvSpPr>
          <p:spPr>
            <a:xfrm>
              <a:off x="-12972946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F9EE33AD-0648-AA7F-A66F-739E5C3B366F}"/>
                </a:ext>
              </a:extLst>
            </p:cNvPr>
            <p:cNvSpPr/>
            <p:nvPr/>
          </p:nvSpPr>
          <p:spPr>
            <a:xfrm>
              <a:off x="-13488040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CBBDCBA6-7A27-498C-D8E5-9F7AA71DE5A1}"/>
                </a:ext>
              </a:extLst>
            </p:cNvPr>
            <p:cNvSpPr/>
            <p:nvPr/>
          </p:nvSpPr>
          <p:spPr>
            <a:xfrm>
              <a:off x="-12899476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A6420BA1-27C9-D317-0DA7-1F784E6BAE07}"/>
                </a:ext>
              </a:extLst>
            </p:cNvPr>
            <p:cNvSpPr/>
            <p:nvPr/>
          </p:nvSpPr>
          <p:spPr>
            <a:xfrm>
              <a:off x="-14076685" y="627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833978FC-9AF6-2158-350E-4FBA9B50B071}"/>
                </a:ext>
              </a:extLst>
            </p:cNvPr>
            <p:cNvSpPr/>
            <p:nvPr/>
          </p:nvSpPr>
          <p:spPr>
            <a:xfrm>
              <a:off x="-13193758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15D0CAB4-D38C-F235-EC01-DD93FC1ED671}"/>
                </a:ext>
              </a:extLst>
            </p:cNvPr>
            <p:cNvSpPr/>
            <p:nvPr/>
          </p:nvSpPr>
          <p:spPr>
            <a:xfrm>
              <a:off x="-13782403" y="627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B045363B-C8F0-1C33-3B98-63EF2040275D}"/>
                </a:ext>
              </a:extLst>
            </p:cNvPr>
            <p:cNvSpPr/>
            <p:nvPr/>
          </p:nvSpPr>
          <p:spPr>
            <a:xfrm>
              <a:off x="-13488040" y="627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23F386EB-AD78-4F05-891F-B4D2A4EC005F}"/>
                </a:ext>
              </a:extLst>
            </p:cNvPr>
            <p:cNvSpPr/>
            <p:nvPr/>
          </p:nvSpPr>
          <p:spPr>
            <a:xfrm>
              <a:off x="-14150155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A34FDFA2-9404-3E38-673B-47B429A386CB}"/>
                </a:ext>
              </a:extLst>
            </p:cNvPr>
            <p:cNvSpPr/>
            <p:nvPr/>
          </p:nvSpPr>
          <p:spPr>
            <a:xfrm>
              <a:off x="-13782403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CB59D122-0809-B61C-59D2-A082BD4C3CEC}"/>
                </a:ext>
              </a:extLst>
            </p:cNvPr>
            <p:cNvSpPr/>
            <p:nvPr/>
          </p:nvSpPr>
          <p:spPr>
            <a:xfrm>
              <a:off x="-14003215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Forme libre 131">
              <a:extLst>
                <a:ext uri="{FF2B5EF4-FFF2-40B4-BE49-F238E27FC236}">
                  <a16:creationId xmlns:a16="http://schemas.microsoft.com/office/drawing/2014/main" id="{39B1C6D9-494E-19D7-F91F-E4722FA5DC89}"/>
                </a:ext>
              </a:extLst>
            </p:cNvPr>
            <p:cNvSpPr/>
            <p:nvPr/>
          </p:nvSpPr>
          <p:spPr>
            <a:xfrm>
              <a:off x="-13193329" y="-191654"/>
              <a:ext cx="72538" cy="73141"/>
            </a:xfrm>
            <a:custGeom>
              <a:avLst/>
              <a:gdLst>
                <a:gd name="csX0" fmla="*/ 22934 w 72538"/>
                <a:gd name="csY0" fmla="*/ 1886 h 73141"/>
                <a:gd name="csX1" fmla="*/ 48793 w 72538"/>
                <a:gd name="csY1" fmla="*/ 71086 h 73141"/>
                <a:gd name="csX2" fmla="*/ 22934 w 72538"/>
                <a:gd name="csY2" fmla="*/ 1886 h 731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38" h="73141">
                  <a:moveTo>
                    <a:pt x="22934" y="1886"/>
                  </a:moveTo>
                  <a:cubicBezTo>
                    <a:pt x="78598" y="-12454"/>
                    <a:pt x="87700" y="59325"/>
                    <a:pt x="48793" y="71086"/>
                  </a:cubicBezTo>
                  <a:cubicBezTo>
                    <a:pt x="-1717" y="86312"/>
                    <a:pt x="-17507" y="12277"/>
                    <a:pt x="22934" y="18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Forme libre 132">
              <a:extLst>
                <a:ext uri="{FF2B5EF4-FFF2-40B4-BE49-F238E27FC236}">
                  <a16:creationId xmlns:a16="http://schemas.microsoft.com/office/drawing/2014/main" id="{32F0BB58-62B1-27CE-FBED-B0BC3076E076}"/>
                </a:ext>
              </a:extLst>
            </p:cNvPr>
            <p:cNvSpPr/>
            <p:nvPr/>
          </p:nvSpPr>
          <p:spPr>
            <a:xfrm>
              <a:off x="-13487613" y="-191654"/>
              <a:ext cx="72540" cy="73141"/>
            </a:xfrm>
            <a:custGeom>
              <a:avLst/>
              <a:gdLst>
                <a:gd name="csX0" fmla="*/ 22934 w 72540"/>
                <a:gd name="csY0" fmla="*/ 1886 h 73141"/>
                <a:gd name="csX1" fmla="*/ 48793 w 72540"/>
                <a:gd name="csY1" fmla="*/ 71086 h 73141"/>
                <a:gd name="csX2" fmla="*/ 22934 w 72540"/>
                <a:gd name="csY2" fmla="*/ 1886 h 731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40" h="73141">
                  <a:moveTo>
                    <a:pt x="22934" y="1886"/>
                  </a:moveTo>
                  <a:cubicBezTo>
                    <a:pt x="78602" y="-12454"/>
                    <a:pt x="87704" y="59325"/>
                    <a:pt x="48793" y="71086"/>
                  </a:cubicBezTo>
                  <a:cubicBezTo>
                    <a:pt x="-1717" y="86312"/>
                    <a:pt x="-17507" y="12277"/>
                    <a:pt x="22934" y="18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Forme libre 133">
              <a:extLst>
                <a:ext uri="{FF2B5EF4-FFF2-40B4-BE49-F238E27FC236}">
                  <a16:creationId xmlns:a16="http://schemas.microsoft.com/office/drawing/2014/main" id="{858F7463-86EE-DCB9-6EAE-02D8B8967CBD}"/>
                </a:ext>
              </a:extLst>
            </p:cNvPr>
            <p:cNvSpPr/>
            <p:nvPr/>
          </p:nvSpPr>
          <p:spPr>
            <a:xfrm>
              <a:off x="-13781893" y="-191654"/>
              <a:ext cx="72539" cy="73141"/>
            </a:xfrm>
            <a:custGeom>
              <a:avLst/>
              <a:gdLst>
                <a:gd name="csX0" fmla="*/ 22934 w 72539"/>
                <a:gd name="csY0" fmla="*/ 1886 h 73141"/>
                <a:gd name="csX1" fmla="*/ 48793 w 72539"/>
                <a:gd name="csY1" fmla="*/ 71086 h 73141"/>
                <a:gd name="csX2" fmla="*/ 22934 w 72539"/>
                <a:gd name="csY2" fmla="*/ 1886 h 731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39" h="73141">
                  <a:moveTo>
                    <a:pt x="22934" y="1886"/>
                  </a:moveTo>
                  <a:cubicBezTo>
                    <a:pt x="78598" y="-12454"/>
                    <a:pt x="87704" y="59325"/>
                    <a:pt x="48793" y="71086"/>
                  </a:cubicBezTo>
                  <a:cubicBezTo>
                    <a:pt x="-1717" y="86312"/>
                    <a:pt x="-17507" y="12277"/>
                    <a:pt x="22934" y="18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29BA87DA-A3CA-5838-9C23-471A2816120E}"/>
                </a:ext>
              </a:extLst>
            </p:cNvPr>
            <p:cNvSpPr/>
            <p:nvPr/>
          </p:nvSpPr>
          <p:spPr>
            <a:xfrm>
              <a:off x="-13929504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Forme libre 135">
              <a:extLst>
                <a:ext uri="{FF2B5EF4-FFF2-40B4-BE49-F238E27FC236}">
                  <a16:creationId xmlns:a16="http://schemas.microsoft.com/office/drawing/2014/main" id="{DBF824CB-B34D-DFB4-5F2D-3D5D3C05B19B}"/>
                </a:ext>
              </a:extLst>
            </p:cNvPr>
            <p:cNvSpPr/>
            <p:nvPr/>
          </p:nvSpPr>
          <p:spPr>
            <a:xfrm>
              <a:off x="-14076256" y="-191654"/>
              <a:ext cx="72539" cy="73141"/>
            </a:xfrm>
            <a:custGeom>
              <a:avLst/>
              <a:gdLst>
                <a:gd name="csX0" fmla="*/ 22934 w 72539"/>
                <a:gd name="csY0" fmla="*/ 1886 h 73141"/>
                <a:gd name="csX1" fmla="*/ 48793 w 72539"/>
                <a:gd name="csY1" fmla="*/ 71086 h 73141"/>
                <a:gd name="csX2" fmla="*/ 22934 w 72539"/>
                <a:gd name="csY2" fmla="*/ 1886 h 731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39" h="73141">
                  <a:moveTo>
                    <a:pt x="22934" y="1886"/>
                  </a:moveTo>
                  <a:cubicBezTo>
                    <a:pt x="78598" y="-12454"/>
                    <a:pt x="87704" y="59325"/>
                    <a:pt x="48793" y="71086"/>
                  </a:cubicBezTo>
                  <a:cubicBezTo>
                    <a:pt x="-1717" y="86312"/>
                    <a:pt x="-17507" y="12277"/>
                    <a:pt x="22934" y="18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0370CFB6-1713-2512-25A1-2AF1AD838E31}"/>
                </a:ext>
              </a:extLst>
            </p:cNvPr>
            <p:cNvSpPr/>
            <p:nvPr/>
          </p:nvSpPr>
          <p:spPr>
            <a:xfrm>
              <a:off x="-13635222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8A9CEE60-64D1-2DD2-6713-4B7DCEABD6DB}"/>
                </a:ext>
              </a:extLst>
            </p:cNvPr>
            <p:cNvSpPr/>
            <p:nvPr/>
          </p:nvSpPr>
          <p:spPr>
            <a:xfrm>
              <a:off x="-13855873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55742DE7-8199-23D3-7460-6386030FE546}"/>
                </a:ext>
              </a:extLst>
            </p:cNvPr>
            <p:cNvSpPr/>
            <p:nvPr/>
          </p:nvSpPr>
          <p:spPr>
            <a:xfrm>
              <a:off x="-13340940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65DFD6C8-25B9-C3A6-D1D8-105C32CF601C}"/>
                </a:ext>
              </a:extLst>
            </p:cNvPr>
            <p:cNvSpPr/>
            <p:nvPr/>
          </p:nvSpPr>
          <p:spPr>
            <a:xfrm>
              <a:off x="-13708853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E891CA6B-C7E6-4897-8C85-D3C8974B8B56}"/>
                </a:ext>
              </a:extLst>
            </p:cNvPr>
            <p:cNvSpPr/>
            <p:nvPr/>
          </p:nvSpPr>
          <p:spPr>
            <a:xfrm>
              <a:off x="-13046577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D6FA6F5D-B34F-2026-A273-A1563ED656B7}"/>
                </a:ext>
              </a:extLst>
            </p:cNvPr>
            <p:cNvSpPr/>
            <p:nvPr/>
          </p:nvSpPr>
          <p:spPr>
            <a:xfrm>
              <a:off x="-13561510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2C5D8F2F-2ADE-D94A-AF17-2473B75661C4}"/>
                </a:ext>
              </a:extLst>
            </p:cNvPr>
            <p:cNvSpPr/>
            <p:nvPr/>
          </p:nvSpPr>
          <p:spPr>
            <a:xfrm>
              <a:off x="-12752295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30595D62-C45A-0198-9B2F-D92D454B47AC}"/>
                </a:ext>
              </a:extLst>
            </p:cNvPr>
            <p:cNvSpPr/>
            <p:nvPr/>
          </p:nvSpPr>
          <p:spPr>
            <a:xfrm>
              <a:off x="-13414571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45D900FA-9015-7053-927E-731163592628}"/>
                </a:ext>
              </a:extLst>
            </p:cNvPr>
            <p:cNvSpPr/>
            <p:nvPr/>
          </p:nvSpPr>
          <p:spPr>
            <a:xfrm>
              <a:off x="-12752295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D7A8A3F0-3B95-DD6B-0BB8-4F5380954C89}"/>
                </a:ext>
              </a:extLst>
            </p:cNvPr>
            <p:cNvSpPr/>
            <p:nvPr/>
          </p:nvSpPr>
          <p:spPr>
            <a:xfrm>
              <a:off x="-13046577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C411E343-C833-3F05-166F-9C1FFEF28138}"/>
                </a:ext>
              </a:extLst>
            </p:cNvPr>
            <p:cNvSpPr/>
            <p:nvPr/>
          </p:nvSpPr>
          <p:spPr>
            <a:xfrm>
              <a:off x="-13340940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F213B3CA-841C-D2AE-40AF-89499466D9DE}"/>
                </a:ext>
              </a:extLst>
            </p:cNvPr>
            <p:cNvSpPr/>
            <p:nvPr/>
          </p:nvSpPr>
          <p:spPr>
            <a:xfrm>
              <a:off x="-13635222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83A37A73-4474-C6EE-A075-8609D7695327}"/>
                </a:ext>
              </a:extLst>
            </p:cNvPr>
            <p:cNvSpPr/>
            <p:nvPr/>
          </p:nvSpPr>
          <p:spPr>
            <a:xfrm>
              <a:off x="-14223866" y="133780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AE815F74-491C-152B-EBEE-000B14D39E2A}"/>
                </a:ext>
              </a:extLst>
            </p:cNvPr>
            <p:cNvSpPr/>
            <p:nvPr/>
          </p:nvSpPr>
          <p:spPr>
            <a:xfrm>
              <a:off x="-13929504" y="133780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D9DBED0E-AE84-0E74-3340-1A9BBF82F95B}"/>
                </a:ext>
              </a:extLst>
            </p:cNvPr>
            <p:cNvSpPr/>
            <p:nvPr/>
          </p:nvSpPr>
          <p:spPr>
            <a:xfrm>
              <a:off x="-14150074" y="17204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B9A2A086-0BF8-5CF1-CFF9-C1BDA5501520}"/>
                </a:ext>
              </a:extLst>
            </p:cNvPr>
            <p:cNvSpPr/>
            <p:nvPr/>
          </p:nvSpPr>
          <p:spPr>
            <a:xfrm>
              <a:off x="-14003135" y="172038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CDF7905F-CEDD-1419-7ABC-6B6E7556E8F0}"/>
                </a:ext>
              </a:extLst>
            </p:cNvPr>
            <p:cNvSpPr/>
            <p:nvPr/>
          </p:nvSpPr>
          <p:spPr>
            <a:xfrm>
              <a:off x="-13855792" y="17204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E8E063AE-A709-7B5D-6891-AABF0590E05B}"/>
                </a:ext>
              </a:extLst>
            </p:cNvPr>
            <p:cNvSpPr/>
            <p:nvPr/>
          </p:nvSpPr>
          <p:spPr>
            <a:xfrm>
              <a:off x="-13855792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B3624DAA-5464-7ADC-CAA2-E1F337538E44}"/>
                </a:ext>
              </a:extLst>
            </p:cNvPr>
            <p:cNvSpPr/>
            <p:nvPr/>
          </p:nvSpPr>
          <p:spPr>
            <a:xfrm>
              <a:off x="-13708772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07F35ABA-DDEE-ECAE-8936-D2D20B142ECC}"/>
                </a:ext>
              </a:extLst>
            </p:cNvPr>
            <p:cNvSpPr/>
            <p:nvPr/>
          </p:nvSpPr>
          <p:spPr>
            <a:xfrm>
              <a:off x="-13561430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45981235-146F-051F-35AF-DC3E98ADC1B9}"/>
                </a:ext>
              </a:extLst>
            </p:cNvPr>
            <p:cNvSpPr/>
            <p:nvPr/>
          </p:nvSpPr>
          <p:spPr>
            <a:xfrm>
              <a:off x="-13414490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0F5F0264-5166-5818-8C2F-B3D84FEAC919}"/>
                </a:ext>
              </a:extLst>
            </p:cNvPr>
            <p:cNvSpPr/>
            <p:nvPr/>
          </p:nvSpPr>
          <p:spPr>
            <a:xfrm>
              <a:off x="-13267148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2EEA4770-D1DB-0E99-AF6A-7201BBFA1127}"/>
                </a:ext>
              </a:extLst>
            </p:cNvPr>
            <p:cNvSpPr/>
            <p:nvPr/>
          </p:nvSpPr>
          <p:spPr>
            <a:xfrm>
              <a:off x="-13120208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A4B19745-7B0A-8B4A-61E3-D6FB4114EA1E}"/>
                </a:ext>
              </a:extLst>
            </p:cNvPr>
            <p:cNvSpPr/>
            <p:nvPr/>
          </p:nvSpPr>
          <p:spPr>
            <a:xfrm>
              <a:off x="-12972866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0A778B09-6FE6-A1F9-06A5-19D3190A1496}"/>
                </a:ext>
              </a:extLst>
            </p:cNvPr>
            <p:cNvSpPr/>
            <p:nvPr/>
          </p:nvSpPr>
          <p:spPr>
            <a:xfrm>
              <a:off x="-12825926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449C3E55-95A1-C478-19E9-D08FB28A97A7}"/>
                </a:ext>
              </a:extLst>
            </p:cNvPr>
            <p:cNvSpPr/>
            <p:nvPr/>
          </p:nvSpPr>
          <p:spPr>
            <a:xfrm>
              <a:off x="-12678503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C4E2BBDA-2E90-7245-523A-D71B9072EB41}"/>
                </a:ext>
              </a:extLst>
            </p:cNvPr>
            <p:cNvSpPr/>
            <p:nvPr/>
          </p:nvSpPr>
          <p:spPr>
            <a:xfrm>
              <a:off x="-13635141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764515A5-E5BF-FE08-D4CD-867FCE3115FB}"/>
                </a:ext>
              </a:extLst>
            </p:cNvPr>
            <p:cNvSpPr/>
            <p:nvPr/>
          </p:nvSpPr>
          <p:spPr>
            <a:xfrm>
              <a:off x="-12752214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39ED2DA2-C502-741F-1121-6B384D2B8BD3}"/>
                </a:ext>
              </a:extLst>
            </p:cNvPr>
            <p:cNvSpPr/>
            <p:nvPr/>
          </p:nvSpPr>
          <p:spPr>
            <a:xfrm>
              <a:off x="-13635141" y="6278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7B26D218-98CE-B2BF-4E13-1DF5E8F1B331}"/>
                </a:ext>
              </a:extLst>
            </p:cNvPr>
            <p:cNvSpPr/>
            <p:nvPr/>
          </p:nvSpPr>
          <p:spPr>
            <a:xfrm>
              <a:off x="-13340859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617F5AE5-8870-4528-5187-8B18AD3B1FDD}"/>
                </a:ext>
              </a:extLst>
            </p:cNvPr>
            <p:cNvSpPr/>
            <p:nvPr/>
          </p:nvSpPr>
          <p:spPr>
            <a:xfrm>
              <a:off x="-13929423" y="6278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FAE86FB-5AAE-3D62-2748-64001BE51611}"/>
                </a:ext>
              </a:extLst>
            </p:cNvPr>
            <p:cNvSpPr/>
            <p:nvPr/>
          </p:nvSpPr>
          <p:spPr>
            <a:xfrm>
              <a:off x="-13046496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D48E8162-AC8E-DED0-BB98-689A6C877CCF}"/>
                </a:ext>
              </a:extLst>
            </p:cNvPr>
            <p:cNvSpPr/>
            <p:nvPr/>
          </p:nvSpPr>
          <p:spPr>
            <a:xfrm>
              <a:off x="-13635060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C7265095-E9D9-E938-9940-505A50CA031F}"/>
                </a:ext>
              </a:extLst>
            </p:cNvPr>
            <p:cNvSpPr/>
            <p:nvPr/>
          </p:nvSpPr>
          <p:spPr>
            <a:xfrm>
              <a:off x="-13929423" y="31791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9F4BC975-6DF2-83C3-C887-00C045F87C61}"/>
                </a:ext>
              </a:extLst>
            </p:cNvPr>
            <p:cNvSpPr/>
            <p:nvPr/>
          </p:nvSpPr>
          <p:spPr>
            <a:xfrm>
              <a:off x="-12752134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48093FEB-4D51-311C-1856-BB3A5F1D5905}"/>
                </a:ext>
              </a:extLst>
            </p:cNvPr>
            <p:cNvSpPr/>
            <p:nvPr/>
          </p:nvSpPr>
          <p:spPr>
            <a:xfrm>
              <a:off x="-13635141" y="31791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ACB10AE4-34ED-0A3F-58B0-7D97E19660E7}"/>
                </a:ext>
              </a:extLst>
            </p:cNvPr>
            <p:cNvSpPr/>
            <p:nvPr/>
          </p:nvSpPr>
          <p:spPr>
            <a:xfrm>
              <a:off x="-13046416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8A2B7731-75F8-6891-39E9-4F593E6AEC43}"/>
                </a:ext>
              </a:extLst>
            </p:cNvPr>
            <p:cNvSpPr/>
            <p:nvPr/>
          </p:nvSpPr>
          <p:spPr>
            <a:xfrm>
              <a:off x="-13340859" y="31791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C12EE259-B29E-3ED0-927C-BA0A7FF240A5}"/>
                </a:ext>
              </a:extLst>
            </p:cNvPr>
            <p:cNvSpPr/>
            <p:nvPr/>
          </p:nvSpPr>
          <p:spPr>
            <a:xfrm>
              <a:off x="-13340778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FED55551-10D0-F744-2643-BEA05B69D960}"/>
                </a:ext>
              </a:extLst>
            </p:cNvPr>
            <p:cNvSpPr/>
            <p:nvPr/>
          </p:nvSpPr>
          <p:spPr>
            <a:xfrm>
              <a:off x="-13929342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1420A55B-3ECB-75CC-BE9D-9B4ED92D325B}"/>
                </a:ext>
              </a:extLst>
            </p:cNvPr>
            <p:cNvSpPr/>
            <p:nvPr/>
          </p:nvSpPr>
          <p:spPr>
            <a:xfrm>
              <a:off x="-12678584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8885DB41-2CF3-CC3E-2301-49EC53CF28FD}"/>
                </a:ext>
              </a:extLst>
            </p:cNvPr>
            <p:cNvSpPr/>
            <p:nvPr/>
          </p:nvSpPr>
          <p:spPr>
            <a:xfrm>
              <a:off x="-12825845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DF0750D6-E91D-A844-7C35-83A28FBB37B2}"/>
                </a:ext>
              </a:extLst>
            </p:cNvPr>
            <p:cNvSpPr/>
            <p:nvPr/>
          </p:nvSpPr>
          <p:spPr>
            <a:xfrm>
              <a:off x="-12972946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7E573980-50EF-B219-2B16-9ADA30C828E1}"/>
                </a:ext>
              </a:extLst>
            </p:cNvPr>
            <p:cNvSpPr/>
            <p:nvPr/>
          </p:nvSpPr>
          <p:spPr>
            <a:xfrm>
              <a:off x="-13120127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644045B6-5CD4-9009-EEFC-81D2AC1966FC}"/>
                </a:ext>
              </a:extLst>
            </p:cNvPr>
            <p:cNvSpPr/>
            <p:nvPr/>
          </p:nvSpPr>
          <p:spPr>
            <a:xfrm>
              <a:off x="-13267228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62BEE395-5BAC-98BC-5DD3-1C83620713A1}"/>
                </a:ext>
              </a:extLst>
            </p:cNvPr>
            <p:cNvSpPr/>
            <p:nvPr/>
          </p:nvSpPr>
          <p:spPr>
            <a:xfrm>
              <a:off x="-13414409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54C89282-6FCA-8B4C-FE79-68CFB3E7FC85}"/>
                </a:ext>
              </a:extLst>
            </p:cNvPr>
            <p:cNvSpPr/>
            <p:nvPr/>
          </p:nvSpPr>
          <p:spPr>
            <a:xfrm>
              <a:off x="-13561510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392D95E1-B1E0-AF82-0B80-A3452766D296}"/>
                </a:ext>
              </a:extLst>
            </p:cNvPr>
            <p:cNvSpPr/>
            <p:nvPr/>
          </p:nvSpPr>
          <p:spPr>
            <a:xfrm>
              <a:off x="-13708691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43AB5DCF-CBDA-20FF-B02B-E195E40FD678}"/>
                </a:ext>
              </a:extLst>
            </p:cNvPr>
            <p:cNvSpPr/>
            <p:nvPr/>
          </p:nvSpPr>
          <p:spPr>
            <a:xfrm>
              <a:off x="-13855873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B6FE4015-66F2-9E5B-A78C-75C2B79D4509}"/>
                </a:ext>
              </a:extLst>
            </p:cNvPr>
            <p:cNvSpPr/>
            <p:nvPr/>
          </p:nvSpPr>
          <p:spPr>
            <a:xfrm>
              <a:off x="-13635060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6D2FAF96-3A4E-97F2-172F-3213FA60D952}"/>
                </a:ext>
              </a:extLst>
            </p:cNvPr>
            <p:cNvSpPr/>
            <p:nvPr/>
          </p:nvSpPr>
          <p:spPr>
            <a:xfrm>
              <a:off x="-13340778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CD711EC8-3F93-DEC0-E805-58969A8A69BC}"/>
                </a:ext>
              </a:extLst>
            </p:cNvPr>
            <p:cNvSpPr/>
            <p:nvPr/>
          </p:nvSpPr>
          <p:spPr>
            <a:xfrm>
              <a:off x="-13046416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6F1B4B96-B188-DBE6-735F-C0B5A3F0BA3A}"/>
                </a:ext>
              </a:extLst>
            </p:cNvPr>
            <p:cNvSpPr/>
            <p:nvPr/>
          </p:nvSpPr>
          <p:spPr>
            <a:xfrm>
              <a:off x="-12752134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34575391-DF26-330C-2859-9F9C8B8E380F}"/>
                </a:ext>
              </a:extLst>
            </p:cNvPr>
            <p:cNvSpPr/>
            <p:nvPr/>
          </p:nvSpPr>
          <p:spPr>
            <a:xfrm>
              <a:off x="-12457852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86D0217-A9C6-62B1-FF6F-32C11023F72C}"/>
                </a:ext>
              </a:extLst>
            </p:cNvPr>
            <p:cNvSpPr/>
            <p:nvPr/>
          </p:nvSpPr>
          <p:spPr>
            <a:xfrm>
              <a:off x="-12752134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D82D0E77-7D84-BB03-4904-2417B1C17BAA}"/>
                </a:ext>
              </a:extLst>
            </p:cNvPr>
            <p:cNvSpPr/>
            <p:nvPr/>
          </p:nvSpPr>
          <p:spPr>
            <a:xfrm>
              <a:off x="-13046416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A4F48B62-DF05-D5C5-F54B-746059DDAF99}"/>
                </a:ext>
              </a:extLst>
            </p:cNvPr>
            <p:cNvSpPr/>
            <p:nvPr/>
          </p:nvSpPr>
          <p:spPr>
            <a:xfrm>
              <a:off x="-13340778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95BBFA0D-C61C-256D-6F46-B13E69133F3D}"/>
                </a:ext>
              </a:extLst>
            </p:cNvPr>
            <p:cNvSpPr/>
            <p:nvPr/>
          </p:nvSpPr>
          <p:spPr>
            <a:xfrm>
              <a:off x="-13635060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D33D9438-9065-37D0-C366-443532391DDA}"/>
                </a:ext>
              </a:extLst>
            </p:cNvPr>
            <p:cNvSpPr/>
            <p:nvPr/>
          </p:nvSpPr>
          <p:spPr>
            <a:xfrm>
              <a:off x="-13635060" y="108259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3CCFC238-38C9-D7CF-A1F1-1FC7D77BB22C}"/>
                </a:ext>
              </a:extLst>
            </p:cNvPr>
            <p:cNvSpPr/>
            <p:nvPr/>
          </p:nvSpPr>
          <p:spPr>
            <a:xfrm>
              <a:off x="-13929342" y="108259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F7EC46A9-00B4-3166-45C9-C709D92168D6}"/>
                </a:ext>
              </a:extLst>
            </p:cNvPr>
            <p:cNvSpPr/>
            <p:nvPr/>
          </p:nvSpPr>
          <p:spPr>
            <a:xfrm>
              <a:off x="-12163489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0EB1986E-1099-A74E-6AEB-A6EA95C749E3}"/>
                </a:ext>
              </a:extLst>
            </p:cNvPr>
            <p:cNvSpPr/>
            <p:nvPr/>
          </p:nvSpPr>
          <p:spPr>
            <a:xfrm>
              <a:off x="-13635060" y="8281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DD4845C8-6463-B389-8D29-ED2DA3556D22}"/>
                </a:ext>
              </a:extLst>
            </p:cNvPr>
            <p:cNvSpPr/>
            <p:nvPr/>
          </p:nvSpPr>
          <p:spPr>
            <a:xfrm>
              <a:off x="-13929342" y="8281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73DE6083-CE52-803E-1A10-5157B00FB11B}"/>
                </a:ext>
              </a:extLst>
            </p:cNvPr>
            <p:cNvSpPr/>
            <p:nvPr/>
          </p:nvSpPr>
          <p:spPr>
            <a:xfrm>
              <a:off x="-13708691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FAF0BBAC-7A41-69ED-A34F-CAFAFA0B2CEB}"/>
                </a:ext>
              </a:extLst>
            </p:cNvPr>
            <p:cNvSpPr/>
            <p:nvPr/>
          </p:nvSpPr>
          <p:spPr>
            <a:xfrm>
              <a:off x="-14149832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BF941AAD-EA72-8DCF-2C20-BCA70A8F820B}"/>
                </a:ext>
              </a:extLst>
            </p:cNvPr>
            <p:cNvSpPr/>
            <p:nvPr/>
          </p:nvSpPr>
          <p:spPr>
            <a:xfrm>
              <a:off x="-14002973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5D7EE824-0551-E2D1-673C-E195E486A0D1}"/>
                </a:ext>
              </a:extLst>
            </p:cNvPr>
            <p:cNvSpPr/>
            <p:nvPr/>
          </p:nvSpPr>
          <p:spPr>
            <a:xfrm>
              <a:off x="-13855550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EDC22083-8962-B971-1E81-6E988D1F38E3}"/>
                </a:ext>
              </a:extLst>
            </p:cNvPr>
            <p:cNvSpPr/>
            <p:nvPr/>
          </p:nvSpPr>
          <p:spPr>
            <a:xfrm>
              <a:off x="-13708691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CB07D404-777B-7DEA-CAAC-10309436F2F1}"/>
                </a:ext>
              </a:extLst>
            </p:cNvPr>
            <p:cNvSpPr/>
            <p:nvPr/>
          </p:nvSpPr>
          <p:spPr>
            <a:xfrm>
              <a:off x="-13561268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3F965429-B54D-5939-771A-77AD9AB90CCD}"/>
                </a:ext>
              </a:extLst>
            </p:cNvPr>
            <p:cNvSpPr/>
            <p:nvPr/>
          </p:nvSpPr>
          <p:spPr>
            <a:xfrm>
              <a:off x="-13120127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926D05BD-CE27-9FFF-DDE8-60868FD18009}"/>
                </a:ext>
              </a:extLst>
            </p:cNvPr>
            <p:cNvSpPr/>
            <p:nvPr/>
          </p:nvSpPr>
          <p:spPr>
            <a:xfrm>
              <a:off x="-13929342" y="-19170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C3D8E301-B790-530A-45A3-B2239C91BE5D}"/>
                </a:ext>
              </a:extLst>
            </p:cNvPr>
            <p:cNvSpPr/>
            <p:nvPr/>
          </p:nvSpPr>
          <p:spPr>
            <a:xfrm>
              <a:off x="-13635060" y="-19170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83086813-59A6-51BE-1A49-FAA652F234FC}"/>
                </a:ext>
              </a:extLst>
            </p:cNvPr>
            <p:cNvSpPr/>
            <p:nvPr/>
          </p:nvSpPr>
          <p:spPr>
            <a:xfrm>
              <a:off x="-13340778" y="-19170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C8B06B42-C84A-EED3-BFA2-D2B386E13E28}"/>
                </a:ext>
              </a:extLst>
            </p:cNvPr>
            <p:cNvSpPr/>
            <p:nvPr/>
          </p:nvSpPr>
          <p:spPr>
            <a:xfrm>
              <a:off x="-13046416" y="-19170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56234738-63DB-24FF-741A-90EA943C30BD}"/>
                </a:ext>
              </a:extLst>
            </p:cNvPr>
            <p:cNvSpPr/>
            <p:nvPr/>
          </p:nvSpPr>
          <p:spPr>
            <a:xfrm>
              <a:off x="-14002973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F6D72CE9-0A11-3FF4-B237-C119291379B4}"/>
                </a:ext>
              </a:extLst>
            </p:cNvPr>
            <p:cNvSpPr/>
            <p:nvPr/>
          </p:nvSpPr>
          <p:spPr>
            <a:xfrm>
              <a:off x="-13855550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3FFBE7B5-AB2F-9524-E3FA-139DA5B108B5}"/>
                </a:ext>
              </a:extLst>
            </p:cNvPr>
            <p:cNvSpPr/>
            <p:nvPr/>
          </p:nvSpPr>
          <p:spPr>
            <a:xfrm>
              <a:off x="-13708691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BF255E21-4C5C-8605-C78A-C550C7BEDDB8}"/>
                </a:ext>
              </a:extLst>
            </p:cNvPr>
            <p:cNvSpPr/>
            <p:nvPr/>
          </p:nvSpPr>
          <p:spPr>
            <a:xfrm>
              <a:off x="-13561268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E02BBFEF-CC35-B70B-75EE-0FD98BB8777E}"/>
                </a:ext>
              </a:extLst>
            </p:cNvPr>
            <p:cNvSpPr/>
            <p:nvPr/>
          </p:nvSpPr>
          <p:spPr>
            <a:xfrm>
              <a:off x="-13414409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E78F3853-7A0B-7A5B-C1B8-C5F162238A9F}"/>
                </a:ext>
              </a:extLst>
            </p:cNvPr>
            <p:cNvSpPr/>
            <p:nvPr/>
          </p:nvSpPr>
          <p:spPr>
            <a:xfrm>
              <a:off x="-13266906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AF0EEC24-2789-61D7-0343-DFC91DE104CD}"/>
                </a:ext>
              </a:extLst>
            </p:cNvPr>
            <p:cNvSpPr/>
            <p:nvPr/>
          </p:nvSpPr>
          <p:spPr>
            <a:xfrm>
              <a:off x="-12237201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03312A60-0A5B-3F49-19ED-0F3B40472B7B}"/>
                </a:ext>
              </a:extLst>
            </p:cNvPr>
            <p:cNvSpPr/>
            <p:nvPr/>
          </p:nvSpPr>
          <p:spPr>
            <a:xfrm>
              <a:off x="-12678342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F0D3B5A5-9050-74D1-8880-C5E3AED7E9B4}"/>
                </a:ext>
              </a:extLst>
            </p:cNvPr>
            <p:cNvSpPr/>
            <p:nvPr/>
          </p:nvSpPr>
          <p:spPr>
            <a:xfrm>
              <a:off x="-12825765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BC4882FD-23A9-5BA6-E53E-07C492091EA9}"/>
                </a:ext>
              </a:extLst>
            </p:cNvPr>
            <p:cNvSpPr/>
            <p:nvPr/>
          </p:nvSpPr>
          <p:spPr>
            <a:xfrm>
              <a:off x="-12972624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924AC5A1-FD96-CD26-F74B-58E7FECD929C}"/>
                </a:ext>
              </a:extLst>
            </p:cNvPr>
            <p:cNvSpPr/>
            <p:nvPr/>
          </p:nvSpPr>
          <p:spPr>
            <a:xfrm>
              <a:off x="-13120047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E4873E6A-F2CB-6B20-E60B-90A8B737EA82}"/>
                </a:ext>
              </a:extLst>
            </p:cNvPr>
            <p:cNvSpPr/>
            <p:nvPr/>
          </p:nvSpPr>
          <p:spPr>
            <a:xfrm>
              <a:off x="-13266906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2E32175B-A31D-B5C2-B005-5FFD26D5DFA3}"/>
                </a:ext>
              </a:extLst>
            </p:cNvPr>
            <p:cNvSpPr/>
            <p:nvPr/>
          </p:nvSpPr>
          <p:spPr>
            <a:xfrm>
              <a:off x="-13414409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E61CB74B-F862-CC93-F31B-3597BB894633}"/>
                </a:ext>
              </a:extLst>
            </p:cNvPr>
            <p:cNvSpPr/>
            <p:nvPr/>
          </p:nvSpPr>
          <p:spPr>
            <a:xfrm>
              <a:off x="-13561268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D2CDD308-4916-157B-F081-F8E42F5B3278}"/>
                </a:ext>
              </a:extLst>
            </p:cNvPr>
            <p:cNvSpPr/>
            <p:nvPr/>
          </p:nvSpPr>
          <p:spPr>
            <a:xfrm>
              <a:off x="-12751973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C8ACA6B7-0552-D7F6-2F15-B2008A6F8D90}"/>
                </a:ext>
              </a:extLst>
            </p:cNvPr>
            <p:cNvSpPr/>
            <p:nvPr/>
          </p:nvSpPr>
          <p:spPr>
            <a:xfrm>
              <a:off x="-13340617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AD245DAF-CED5-4127-1CE8-1184A9689895}"/>
                </a:ext>
              </a:extLst>
            </p:cNvPr>
            <p:cNvSpPr/>
            <p:nvPr/>
          </p:nvSpPr>
          <p:spPr>
            <a:xfrm>
              <a:off x="-13634899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56CB9CFA-0316-9046-C93F-467544CBDC14}"/>
                </a:ext>
              </a:extLst>
            </p:cNvPr>
            <p:cNvSpPr/>
            <p:nvPr/>
          </p:nvSpPr>
          <p:spPr>
            <a:xfrm>
              <a:off x="-13929181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15F432C5-4131-3338-4C7C-9AA8109E9E44}"/>
                </a:ext>
              </a:extLst>
            </p:cNvPr>
            <p:cNvSpPr/>
            <p:nvPr/>
          </p:nvSpPr>
          <p:spPr>
            <a:xfrm>
              <a:off x="-13929181" y="1593259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65DF9777-788C-770F-EE86-33E076BCBD46}"/>
                </a:ext>
              </a:extLst>
            </p:cNvPr>
            <p:cNvSpPr/>
            <p:nvPr/>
          </p:nvSpPr>
          <p:spPr>
            <a:xfrm>
              <a:off x="-13046255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7071C56A-58EA-BD45-7C07-513FD1F0933E}"/>
              </a:ext>
            </a:extLst>
          </p:cNvPr>
          <p:cNvGrpSpPr/>
          <p:nvPr/>
        </p:nvGrpSpPr>
        <p:grpSpPr>
          <a:xfrm>
            <a:off x="5532120" y="1337404"/>
            <a:ext cx="1127760" cy="1127760"/>
            <a:chOff x="5532120" y="1337404"/>
            <a:chExt cx="1127760" cy="1127760"/>
          </a:xfrm>
        </p:grpSpPr>
        <p:grpSp>
          <p:nvGrpSpPr>
            <p:cNvPr id="232" name="Graphique 385">
              <a:extLst>
                <a:ext uri="{FF2B5EF4-FFF2-40B4-BE49-F238E27FC236}">
                  <a16:creationId xmlns:a16="http://schemas.microsoft.com/office/drawing/2014/main" id="{9A3D00C7-BEB8-43F8-B783-3BE41F884B68}"/>
                </a:ext>
              </a:extLst>
            </p:cNvPr>
            <p:cNvGrpSpPr/>
            <p:nvPr/>
          </p:nvGrpSpPr>
          <p:grpSpPr>
            <a:xfrm>
              <a:off x="5532120" y="1337404"/>
              <a:ext cx="1127760" cy="1127760"/>
              <a:chOff x="-7433916" y="4253429"/>
              <a:chExt cx="1127760" cy="1127760"/>
            </a:xfrm>
          </p:grpSpPr>
          <p:sp>
            <p:nvSpPr>
              <p:cNvPr id="234" name="Ellipse 233">
                <a:extLst>
                  <a:ext uri="{FF2B5EF4-FFF2-40B4-BE49-F238E27FC236}">
                    <a16:creationId xmlns:a16="http://schemas.microsoft.com/office/drawing/2014/main" id="{EFEF59C4-7540-F309-A81F-3D170E2571A9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5" name="Ellipse 234">
                <a:extLst>
                  <a:ext uri="{FF2B5EF4-FFF2-40B4-BE49-F238E27FC236}">
                    <a16:creationId xmlns:a16="http://schemas.microsoft.com/office/drawing/2014/main" id="{F90D0952-9176-F1D9-0D12-1F9F6D775B9E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33" name="ZoneTexte 232">
              <a:extLst>
                <a:ext uri="{FF2B5EF4-FFF2-40B4-BE49-F238E27FC236}">
                  <a16:creationId xmlns:a16="http://schemas.microsoft.com/office/drawing/2014/main" id="{3240A177-65E1-FF12-C012-E1E73240EE67}"/>
                </a:ext>
              </a:extLst>
            </p:cNvPr>
            <p:cNvSpPr txBox="1"/>
            <p:nvPr/>
          </p:nvSpPr>
          <p:spPr>
            <a:xfrm>
              <a:off x="5673449" y="1608897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C57531D3-34AA-0702-FC75-B08EB20EC325}"/>
              </a:ext>
            </a:extLst>
          </p:cNvPr>
          <p:cNvGrpSpPr/>
          <p:nvPr/>
        </p:nvGrpSpPr>
        <p:grpSpPr>
          <a:xfrm>
            <a:off x="6096000" y="2985914"/>
            <a:ext cx="886171" cy="886171"/>
            <a:chOff x="6096000" y="2985914"/>
            <a:chExt cx="886171" cy="886171"/>
          </a:xfrm>
        </p:grpSpPr>
        <p:grpSp>
          <p:nvGrpSpPr>
            <p:cNvPr id="237" name="Graphique 385">
              <a:extLst>
                <a:ext uri="{FF2B5EF4-FFF2-40B4-BE49-F238E27FC236}">
                  <a16:creationId xmlns:a16="http://schemas.microsoft.com/office/drawing/2014/main" id="{6FDD8643-3023-EBA5-C3FE-D27849CC3B78}"/>
                </a:ext>
              </a:extLst>
            </p:cNvPr>
            <p:cNvGrpSpPr/>
            <p:nvPr/>
          </p:nvGrpSpPr>
          <p:grpSpPr>
            <a:xfrm>
              <a:off x="6096000" y="2985914"/>
              <a:ext cx="886171" cy="886171"/>
              <a:chOff x="-6047335" y="4253429"/>
              <a:chExt cx="886171" cy="886171"/>
            </a:xfrm>
          </p:grpSpPr>
          <p:sp>
            <p:nvSpPr>
              <p:cNvPr id="239" name="Ellipse 238">
                <a:extLst>
                  <a:ext uri="{FF2B5EF4-FFF2-40B4-BE49-F238E27FC236}">
                    <a16:creationId xmlns:a16="http://schemas.microsoft.com/office/drawing/2014/main" id="{4EFAF477-5CAB-739E-6158-CF5D3FA808D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0" name="Ellipse 239">
                <a:extLst>
                  <a:ext uri="{FF2B5EF4-FFF2-40B4-BE49-F238E27FC236}">
                    <a16:creationId xmlns:a16="http://schemas.microsoft.com/office/drawing/2014/main" id="{941E92C1-447C-2FFD-6523-189BE5E853FC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38" name="ZoneTexte 237">
              <a:extLst>
                <a:ext uri="{FF2B5EF4-FFF2-40B4-BE49-F238E27FC236}">
                  <a16:creationId xmlns:a16="http://schemas.microsoft.com/office/drawing/2014/main" id="{13AD8FEE-10F5-4B0F-DADB-984766B21658}"/>
                </a:ext>
              </a:extLst>
            </p:cNvPr>
            <p:cNvSpPr txBox="1"/>
            <p:nvPr/>
          </p:nvSpPr>
          <p:spPr>
            <a:xfrm>
              <a:off x="6195081" y="3198167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52481E89-251D-9BCD-4F07-B9E852C2C7A8}"/>
              </a:ext>
            </a:extLst>
          </p:cNvPr>
          <p:cNvGrpSpPr/>
          <p:nvPr/>
        </p:nvGrpSpPr>
        <p:grpSpPr>
          <a:xfrm>
            <a:off x="5176954" y="4216500"/>
            <a:ext cx="642158" cy="642158"/>
            <a:chOff x="5176954" y="4216500"/>
            <a:chExt cx="642158" cy="642158"/>
          </a:xfrm>
        </p:grpSpPr>
        <p:grpSp>
          <p:nvGrpSpPr>
            <p:cNvPr id="242" name="Graphique 385">
              <a:extLst>
                <a:ext uri="{FF2B5EF4-FFF2-40B4-BE49-F238E27FC236}">
                  <a16:creationId xmlns:a16="http://schemas.microsoft.com/office/drawing/2014/main" id="{FD649ECD-692E-CDAE-1CC3-1E77C8EEAA7F}"/>
                </a:ext>
              </a:extLst>
            </p:cNvPr>
            <p:cNvGrpSpPr/>
            <p:nvPr/>
          </p:nvGrpSpPr>
          <p:grpSpPr>
            <a:xfrm>
              <a:off x="5176954" y="4216500"/>
              <a:ext cx="642158" cy="642158"/>
              <a:chOff x="-4865283" y="4253429"/>
              <a:chExt cx="642158" cy="642158"/>
            </a:xfrm>
          </p:grpSpPr>
          <p:sp>
            <p:nvSpPr>
              <p:cNvPr id="244" name="Ellipse 243">
                <a:extLst>
                  <a:ext uri="{FF2B5EF4-FFF2-40B4-BE49-F238E27FC236}">
                    <a16:creationId xmlns:a16="http://schemas.microsoft.com/office/drawing/2014/main" id="{CE1C6A1F-6388-E906-2C3F-7C79B213FB83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" name="Ellipse 244">
                <a:extLst>
                  <a:ext uri="{FF2B5EF4-FFF2-40B4-BE49-F238E27FC236}">
                    <a16:creationId xmlns:a16="http://schemas.microsoft.com/office/drawing/2014/main" id="{561C8F99-447C-C472-1D2E-52799B6AD2B9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43" name="ZoneTexte 242">
              <a:extLst>
                <a:ext uri="{FF2B5EF4-FFF2-40B4-BE49-F238E27FC236}">
                  <a16:creationId xmlns:a16="http://schemas.microsoft.com/office/drawing/2014/main" id="{7824F9BC-1067-3003-F383-EFBCC1AE0FA2}"/>
                </a:ext>
              </a:extLst>
            </p:cNvPr>
            <p:cNvSpPr txBox="1"/>
            <p:nvPr/>
          </p:nvSpPr>
          <p:spPr>
            <a:xfrm>
              <a:off x="5231774" y="4368302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46" name="Forme libre 245">
            <a:extLst>
              <a:ext uri="{FF2B5EF4-FFF2-40B4-BE49-F238E27FC236}">
                <a16:creationId xmlns:a16="http://schemas.microsoft.com/office/drawing/2014/main" id="{926EA74C-5F7A-10DA-E65E-E6D12A522A4E}"/>
              </a:ext>
            </a:extLst>
          </p:cNvPr>
          <p:cNvSpPr/>
          <p:nvPr/>
        </p:nvSpPr>
        <p:spPr>
          <a:xfrm>
            <a:off x="7954403" y="194712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47" name="Group 46">
            <a:extLst>
              <a:ext uri="{FF2B5EF4-FFF2-40B4-BE49-F238E27FC236}">
                <a16:creationId xmlns:a16="http://schemas.microsoft.com/office/drawing/2014/main" id="{268D8859-A972-3AC2-1EF8-2DFA4513F2EC}"/>
              </a:ext>
            </a:extLst>
          </p:cNvPr>
          <p:cNvGrpSpPr/>
          <p:nvPr/>
        </p:nvGrpSpPr>
        <p:grpSpPr>
          <a:xfrm>
            <a:off x="8521268" y="2029071"/>
            <a:ext cx="1691640" cy="1013154"/>
            <a:chOff x="9636390" y="4480994"/>
            <a:chExt cx="1691640" cy="1013154"/>
          </a:xfrm>
        </p:grpSpPr>
        <p:sp>
          <p:nvSpPr>
            <p:cNvPr id="248" name="TextBox 36">
              <a:extLst>
                <a:ext uri="{FF2B5EF4-FFF2-40B4-BE49-F238E27FC236}">
                  <a16:creationId xmlns:a16="http://schemas.microsoft.com/office/drawing/2014/main" id="{5D1AC7DF-6A29-06C5-2538-F6C2836BEDE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9" name="TextBox 37">
              <a:extLst>
                <a:ext uri="{FF2B5EF4-FFF2-40B4-BE49-F238E27FC236}">
                  <a16:creationId xmlns:a16="http://schemas.microsoft.com/office/drawing/2014/main" id="{28FAAABB-5FA0-03BC-C3A5-919BEBB7AC0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50" name="Forme libre 249">
            <a:extLst>
              <a:ext uri="{FF2B5EF4-FFF2-40B4-BE49-F238E27FC236}">
                <a16:creationId xmlns:a16="http://schemas.microsoft.com/office/drawing/2014/main" id="{5186DC36-3AD0-CE03-4749-6275F58298AC}"/>
              </a:ext>
            </a:extLst>
          </p:cNvPr>
          <p:cNvSpPr/>
          <p:nvPr/>
        </p:nvSpPr>
        <p:spPr>
          <a:xfrm>
            <a:off x="1854686" y="408681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51" name="Group 46">
            <a:extLst>
              <a:ext uri="{FF2B5EF4-FFF2-40B4-BE49-F238E27FC236}">
                <a16:creationId xmlns:a16="http://schemas.microsoft.com/office/drawing/2014/main" id="{1614CBA4-8764-72C1-5128-803ECACA1A0C}"/>
              </a:ext>
            </a:extLst>
          </p:cNvPr>
          <p:cNvGrpSpPr/>
          <p:nvPr/>
        </p:nvGrpSpPr>
        <p:grpSpPr>
          <a:xfrm>
            <a:off x="2421551" y="4168759"/>
            <a:ext cx="1691640" cy="1013154"/>
            <a:chOff x="9636390" y="4480994"/>
            <a:chExt cx="1691640" cy="1013154"/>
          </a:xfrm>
        </p:grpSpPr>
        <p:sp>
          <p:nvSpPr>
            <p:cNvPr id="252" name="TextBox 36">
              <a:extLst>
                <a:ext uri="{FF2B5EF4-FFF2-40B4-BE49-F238E27FC236}">
                  <a16:creationId xmlns:a16="http://schemas.microsoft.com/office/drawing/2014/main" id="{83AFB453-F5E8-FB3A-B036-F3CA5978A6B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3" name="TextBox 37">
              <a:extLst>
                <a:ext uri="{FF2B5EF4-FFF2-40B4-BE49-F238E27FC236}">
                  <a16:creationId xmlns:a16="http://schemas.microsoft.com/office/drawing/2014/main" id="{360EED58-CAA2-29E6-BADB-1244BB9D6C9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54" name="Forme libre 253">
            <a:extLst>
              <a:ext uri="{FF2B5EF4-FFF2-40B4-BE49-F238E27FC236}">
                <a16:creationId xmlns:a16="http://schemas.microsoft.com/office/drawing/2014/main" id="{3A7F2320-A40A-742A-45D7-DE2CBA74A02E}"/>
              </a:ext>
            </a:extLst>
          </p:cNvPr>
          <p:cNvSpPr/>
          <p:nvPr/>
        </p:nvSpPr>
        <p:spPr>
          <a:xfrm>
            <a:off x="7954403" y="408681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55" name="Group 46">
            <a:extLst>
              <a:ext uri="{FF2B5EF4-FFF2-40B4-BE49-F238E27FC236}">
                <a16:creationId xmlns:a16="http://schemas.microsoft.com/office/drawing/2014/main" id="{61DD0A72-FB00-1675-4153-DA1FBC190EEA}"/>
              </a:ext>
            </a:extLst>
          </p:cNvPr>
          <p:cNvGrpSpPr/>
          <p:nvPr/>
        </p:nvGrpSpPr>
        <p:grpSpPr>
          <a:xfrm>
            <a:off x="8521268" y="4168759"/>
            <a:ext cx="1691640" cy="1013154"/>
            <a:chOff x="9636390" y="4480994"/>
            <a:chExt cx="1691640" cy="1013154"/>
          </a:xfrm>
        </p:grpSpPr>
        <p:sp>
          <p:nvSpPr>
            <p:cNvPr id="256" name="TextBox 36">
              <a:extLst>
                <a:ext uri="{FF2B5EF4-FFF2-40B4-BE49-F238E27FC236}">
                  <a16:creationId xmlns:a16="http://schemas.microsoft.com/office/drawing/2014/main" id="{EA4D3065-FF33-AC87-9C7C-69835BDCFBF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7" name="TextBox 37">
              <a:extLst>
                <a:ext uri="{FF2B5EF4-FFF2-40B4-BE49-F238E27FC236}">
                  <a16:creationId xmlns:a16="http://schemas.microsoft.com/office/drawing/2014/main" id="{846C91B3-BA82-E67A-15BB-1EE3E89107C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A7AF877D-3F8C-5AC8-8E1A-564575E828C6}"/>
              </a:ext>
            </a:extLst>
          </p:cNvPr>
          <p:cNvGrpSpPr/>
          <p:nvPr/>
        </p:nvGrpSpPr>
        <p:grpSpPr>
          <a:xfrm>
            <a:off x="3858712" y="1857108"/>
            <a:ext cx="1770957" cy="2228158"/>
            <a:chOff x="3550366" y="1589380"/>
            <a:chExt cx="1770957" cy="2228158"/>
          </a:xfrm>
        </p:grpSpPr>
        <p:sp>
          <p:nvSpPr>
            <p:cNvPr id="270" name="Arc 269">
              <a:extLst>
                <a:ext uri="{FF2B5EF4-FFF2-40B4-BE49-F238E27FC236}">
                  <a16:creationId xmlns:a16="http://schemas.microsoft.com/office/drawing/2014/main" id="{67C30D40-C985-0701-DB03-0B3F8B90AB7A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1" name="Graphique 546" descr="Airplane avec un remplissage uni">
              <a:extLst>
                <a:ext uri="{FF2B5EF4-FFF2-40B4-BE49-F238E27FC236}">
                  <a16:creationId xmlns:a16="http://schemas.microsoft.com/office/drawing/2014/main" id="{AA582A12-68AF-6D4D-2A0A-D1A694EA2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616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A6CFC-8939-6D5C-4459-22DCC4121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980A3-9248-F148-9F9C-D13CC380E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Argentina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DF11C6CE-7046-8AF6-B08C-908D9B634603}"/>
              </a:ext>
            </a:extLst>
          </p:cNvPr>
          <p:cNvGrpSpPr/>
          <p:nvPr/>
        </p:nvGrpSpPr>
        <p:grpSpPr>
          <a:xfrm>
            <a:off x="5448418" y="1033878"/>
            <a:ext cx="2133363" cy="4790243"/>
            <a:chOff x="-14223866" y="-2359323"/>
            <a:chExt cx="2133363" cy="4790243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4A2B2E5-200C-7033-AF37-2081F19B0D72}"/>
                </a:ext>
              </a:extLst>
            </p:cNvPr>
            <p:cNvSpPr/>
            <p:nvPr/>
          </p:nvSpPr>
          <p:spPr>
            <a:xfrm>
              <a:off x="-13856114" y="1465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06978FD9-E100-4B02-4691-F18E6A7BA6A8}"/>
                </a:ext>
              </a:extLst>
            </p:cNvPr>
            <p:cNvSpPr/>
            <p:nvPr/>
          </p:nvSpPr>
          <p:spPr>
            <a:xfrm>
              <a:off x="-14003296" y="1465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A9A566B-4830-B6BF-80B6-932C2ECF10BC}"/>
                </a:ext>
              </a:extLst>
            </p:cNvPr>
            <p:cNvSpPr/>
            <p:nvPr/>
          </p:nvSpPr>
          <p:spPr>
            <a:xfrm>
              <a:off x="-14150396" y="146508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61F510A-5C3D-EC3A-6381-C28DBFFD164D}"/>
                </a:ext>
              </a:extLst>
            </p:cNvPr>
            <p:cNvSpPr/>
            <p:nvPr/>
          </p:nvSpPr>
          <p:spPr>
            <a:xfrm>
              <a:off x="-13488121" y="57280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9E7710D-1112-B41F-E14B-2B000778036B}"/>
                </a:ext>
              </a:extLst>
            </p:cNvPr>
            <p:cNvSpPr/>
            <p:nvPr/>
          </p:nvSpPr>
          <p:spPr>
            <a:xfrm>
              <a:off x="-13488121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B26A811-B6F3-2AA2-5D0A-95E1AD195D5E}"/>
                </a:ext>
              </a:extLst>
            </p:cNvPr>
            <p:cNvSpPr/>
            <p:nvPr/>
          </p:nvSpPr>
          <p:spPr>
            <a:xfrm>
              <a:off x="-13782483" y="57280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67985C5-EA7B-85F1-456B-C75168295FD4}"/>
                </a:ext>
              </a:extLst>
            </p:cNvPr>
            <p:cNvSpPr/>
            <p:nvPr/>
          </p:nvSpPr>
          <p:spPr>
            <a:xfrm>
              <a:off x="-13193839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DBF6DDD-3FB5-0B12-694C-161B3F7B545F}"/>
                </a:ext>
              </a:extLst>
            </p:cNvPr>
            <p:cNvSpPr/>
            <p:nvPr/>
          </p:nvSpPr>
          <p:spPr>
            <a:xfrm>
              <a:off x="-12899557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8D915B2-D59D-6CC3-D132-54753ACE0716}"/>
                </a:ext>
              </a:extLst>
            </p:cNvPr>
            <p:cNvSpPr/>
            <p:nvPr/>
          </p:nvSpPr>
          <p:spPr>
            <a:xfrm>
              <a:off x="-13488121" y="31791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039D518-3DD0-4F97-459A-47261D17668A}"/>
                </a:ext>
              </a:extLst>
            </p:cNvPr>
            <p:cNvSpPr/>
            <p:nvPr/>
          </p:nvSpPr>
          <p:spPr>
            <a:xfrm>
              <a:off x="-13782483" y="31791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064E8C4-251C-35BB-3DD7-F7F0558FD621}"/>
                </a:ext>
              </a:extLst>
            </p:cNvPr>
            <p:cNvSpPr/>
            <p:nvPr/>
          </p:nvSpPr>
          <p:spPr>
            <a:xfrm>
              <a:off x="-14076765" y="31791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742B11C-F67D-FCB2-CFFE-0C6FB42DD93E}"/>
                </a:ext>
              </a:extLst>
            </p:cNvPr>
            <p:cNvSpPr/>
            <p:nvPr/>
          </p:nvSpPr>
          <p:spPr>
            <a:xfrm>
              <a:off x="-12678825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147FFA5-68FD-A469-6A4E-03BA92792B2B}"/>
                </a:ext>
              </a:extLst>
            </p:cNvPr>
            <p:cNvSpPr/>
            <p:nvPr/>
          </p:nvSpPr>
          <p:spPr>
            <a:xfrm>
              <a:off x="-12826087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CC7D8538-64EC-E2E9-CEBB-0C778AC47F35}"/>
                </a:ext>
              </a:extLst>
            </p:cNvPr>
            <p:cNvSpPr/>
            <p:nvPr/>
          </p:nvSpPr>
          <p:spPr>
            <a:xfrm>
              <a:off x="-12973188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E6134A4-8660-A8AF-6436-5C8BA648E439}"/>
                </a:ext>
              </a:extLst>
            </p:cNvPr>
            <p:cNvSpPr/>
            <p:nvPr/>
          </p:nvSpPr>
          <p:spPr>
            <a:xfrm>
              <a:off x="-13120369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A8E8EB7-0027-6110-713A-DBC329A3CE64}"/>
                </a:ext>
              </a:extLst>
            </p:cNvPr>
            <p:cNvSpPr/>
            <p:nvPr/>
          </p:nvSpPr>
          <p:spPr>
            <a:xfrm>
              <a:off x="-13267470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5458BF3-074F-9EF6-A83C-188B0F112550}"/>
                </a:ext>
              </a:extLst>
            </p:cNvPr>
            <p:cNvSpPr/>
            <p:nvPr/>
          </p:nvSpPr>
          <p:spPr>
            <a:xfrm>
              <a:off x="-13414651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DE30D5BE-DCC6-CBD4-4FAD-AB4E518608F7}"/>
                </a:ext>
              </a:extLst>
            </p:cNvPr>
            <p:cNvSpPr/>
            <p:nvPr/>
          </p:nvSpPr>
          <p:spPr>
            <a:xfrm>
              <a:off x="-13561752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BB1BA49-516B-0587-CCC2-3B2F1D74B7E1}"/>
                </a:ext>
              </a:extLst>
            </p:cNvPr>
            <p:cNvSpPr/>
            <p:nvPr/>
          </p:nvSpPr>
          <p:spPr>
            <a:xfrm>
              <a:off x="-13709014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B344A34-0DEE-68E0-CB77-D92B19B04DC7}"/>
                </a:ext>
              </a:extLst>
            </p:cNvPr>
            <p:cNvSpPr/>
            <p:nvPr/>
          </p:nvSpPr>
          <p:spPr>
            <a:xfrm>
              <a:off x="-13856114" y="-13396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0149829-6A8B-C5BD-7DD0-C58912895BE1}"/>
                </a:ext>
              </a:extLst>
            </p:cNvPr>
            <p:cNvSpPr/>
            <p:nvPr/>
          </p:nvSpPr>
          <p:spPr>
            <a:xfrm>
              <a:off x="-13414490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51C229F-F8F1-6A24-7A60-59C363DC7C1E}"/>
                </a:ext>
              </a:extLst>
            </p:cNvPr>
            <p:cNvSpPr/>
            <p:nvPr/>
          </p:nvSpPr>
          <p:spPr>
            <a:xfrm>
              <a:off x="-13561832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5467137-3320-2CFE-AE15-93838A8EF812}"/>
                </a:ext>
              </a:extLst>
            </p:cNvPr>
            <p:cNvSpPr/>
            <p:nvPr/>
          </p:nvSpPr>
          <p:spPr>
            <a:xfrm>
              <a:off x="-13708772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96AA5197-3081-FEB2-5C06-1FFBD5575520}"/>
                </a:ext>
              </a:extLst>
            </p:cNvPr>
            <p:cNvSpPr/>
            <p:nvPr/>
          </p:nvSpPr>
          <p:spPr>
            <a:xfrm>
              <a:off x="-13856114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05AFEB3-CBCF-83C9-CBF1-FD187973AD2C}"/>
                </a:ext>
              </a:extLst>
            </p:cNvPr>
            <p:cNvSpPr/>
            <p:nvPr/>
          </p:nvSpPr>
          <p:spPr>
            <a:xfrm>
              <a:off x="-14003135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328FB77A-256B-ACA7-B32D-25F0B1D252DE}"/>
                </a:ext>
              </a:extLst>
            </p:cNvPr>
            <p:cNvSpPr/>
            <p:nvPr/>
          </p:nvSpPr>
          <p:spPr>
            <a:xfrm>
              <a:off x="-13488040" y="235761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0DDB43B-F65F-A029-53C0-D32E7A51C1EA}"/>
                </a:ext>
              </a:extLst>
            </p:cNvPr>
            <p:cNvSpPr/>
            <p:nvPr/>
          </p:nvSpPr>
          <p:spPr>
            <a:xfrm>
              <a:off x="-14150155" y="12101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87FC2DF1-7916-0D1B-0AB3-9EB5759E9863}"/>
                </a:ext>
              </a:extLst>
            </p:cNvPr>
            <p:cNvSpPr/>
            <p:nvPr/>
          </p:nvSpPr>
          <p:spPr>
            <a:xfrm>
              <a:off x="-12899476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939C0B5D-FC72-B564-0F26-B0B4D1B90050}"/>
                </a:ext>
              </a:extLst>
            </p:cNvPr>
            <p:cNvSpPr/>
            <p:nvPr/>
          </p:nvSpPr>
          <p:spPr>
            <a:xfrm>
              <a:off x="-13193758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46B9954-C5F3-1FB4-4D77-45D8F0532CA8}"/>
                </a:ext>
              </a:extLst>
            </p:cNvPr>
            <p:cNvSpPr/>
            <p:nvPr/>
          </p:nvSpPr>
          <p:spPr>
            <a:xfrm>
              <a:off x="-13488040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7C9E0334-3A2D-4385-2CE6-A22BABDC1A7D}"/>
                </a:ext>
              </a:extLst>
            </p:cNvPr>
            <p:cNvSpPr/>
            <p:nvPr/>
          </p:nvSpPr>
          <p:spPr>
            <a:xfrm>
              <a:off x="-13782403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5F2519F-B537-EA75-1453-CFBCEA0B7536}"/>
                </a:ext>
              </a:extLst>
            </p:cNvPr>
            <p:cNvSpPr/>
            <p:nvPr/>
          </p:nvSpPr>
          <p:spPr>
            <a:xfrm>
              <a:off x="-13046658" y="-22320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CD56AB4B-F4B5-84FB-F728-1FC65C04BFCA}"/>
                </a:ext>
              </a:extLst>
            </p:cNvPr>
            <p:cNvSpPr/>
            <p:nvPr/>
          </p:nvSpPr>
          <p:spPr>
            <a:xfrm>
              <a:off x="-14076685" y="159253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A20B22D0-BE07-DE70-4A44-11425C90D19E}"/>
                </a:ext>
              </a:extLst>
            </p:cNvPr>
            <p:cNvSpPr/>
            <p:nvPr/>
          </p:nvSpPr>
          <p:spPr>
            <a:xfrm>
              <a:off x="-13561671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0AD27CD9-8039-4897-F4FB-5204FB374EF0}"/>
                </a:ext>
              </a:extLst>
            </p:cNvPr>
            <p:cNvSpPr/>
            <p:nvPr/>
          </p:nvSpPr>
          <p:spPr>
            <a:xfrm>
              <a:off x="-13414409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4C135A94-D10B-BD3F-F18C-DBCC985735C6}"/>
                </a:ext>
              </a:extLst>
            </p:cNvPr>
            <p:cNvSpPr/>
            <p:nvPr/>
          </p:nvSpPr>
          <p:spPr>
            <a:xfrm>
              <a:off x="-13782483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748BF213-B164-94ED-F619-5A9AFD50C598}"/>
                </a:ext>
              </a:extLst>
            </p:cNvPr>
            <p:cNvSpPr/>
            <p:nvPr/>
          </p:nvSpPr>
          <p:spPr>
            <a:xfrm>
              <a:off x="-13267389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73D13C4D-B9F4-F178-4342-CAD3572D0F16}"/>
                </a:ext>
              </a:extLst>
            </p:cNvPr>
            <p:cNvSpPr/>
            <p:nvPr/>
          </p:nvSpPr>
          <p:spPr>
            <a:xfrm>
              <a:off x="-13488121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26C4DE94-DD24-595C-AE2A-A105F934F316}"/>
                </a:ext>
              </a:extLst>
            </p:cNvPr>
            <p:cNvSpPr/>
            <p:nvPr/>
          </p:nvSpPr>
          <p:spPr>
            <a:xfrm>
              <a:off x="-13782403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5958146-CD23-D7E3-D7B8-3CD432428D09}"/>
                </a:ext>
              </a:extLst>
            </p:cNvPr>
            <p:cNvSpPr/>
            <p:nvPr/>
          </p:nvSpPr>
          <p:spPr>
            <a:xfrm>
              <a:off x="-13193839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51AFEE3-A9BC-FAF4-5D95-67F3BC447751}"/>
                </a:ext>
              </a:extLst>
            </p:cNvPr>
            <p:cNvSpPr/>
            <p:nvPr/>
          </p:nvSpPr>
          <p:spPr>
            <a:xfrm>
              <a:off x="-13929584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7C8DBC23-78C9-F91B-9A10-372994B427B5}"/>
                </a:ext>
              </a:extLst>
            </p:cNvPr>
            <p:cNvSpPr/>
            <p:nvPr/>
          </p:nvSpPr>
          <p:spPr>
            <a:xfrm>
              <a:off x="-12899557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94A4AB2-BE66-C123-9492-7686A62AF8D9}"/>
                </a:ext>
              </a:extLst>
            </p:cNvPr>
            <p:cNvSpPr/>
            <p:nvPr/>
          </p:nvSpPr>
          <p:spPr>
            <a:xfrm>
              <a:off x="-14076685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2EEF0E0-22CF-93A8-7B25-AD0EAE081975}"/>
                </a:ext>
              </a:extLst>
            </p:cNvPr>
            <p:cNvSpPr/>
            <p:nvPr/>
          </p:nvSpPr>
          <p:spPr>
            <a:xfrm>
              <a:off x="-12605194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73EA39E2-BC08-B180-B72D-1CFCFD6ECA35}"/>
                </a:ext>
              </a:extLst>
            </p:cNvPr>
            <p:cNvSpPr/>
            <p:nvPr/>
          </p:nvSpPr>
          <p:spPr>
            <a:xfrm>
              <a:off x="-13341020" y="-22320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AAC7AC2-656B-1EFE-7421-886908EC1B35}"/>
                </a:ext>
              </a:extLst>
            </p:cNvPr>
            <p:cNvSpPr/>
            <p:nvPr/>
          </p:nvSpPr>
          <p:spPr>
            <a:xfrm>
              <a:off x="-12310912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C24749F-97E8-3C3F-C83F-BD6B008AE974}"/>
                </a:ext>
              </a:extLst>
            </p:cNvPr>
            <p:cNvSpPr/>
            <p:nvPr/>
          </p:nvSpPr>
          <p:spPr>
            <a:xfrm>
              <a:off x="-13855873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0175256D-DA6F-926F-8720-38066F4F2ED1}"/>
                </a:ext>
              </a:extLst>
            </p:cNvPr>
            <p:cNvSpPr/>
            <p:nvPr/>
          </p:nvSpPr>
          <p:spPr>
            <a:xfrm>
              <a:off x="-13708933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6A566F15-7D57-1314-6009-B625F4D0F383}"/>
                </a:ext>
              </a:extLst>
            </p:cNvPr>
            <p:cNvSpPr/>
            <p:nvPr/>
          </p:nvSpPr>
          <p:spPr>
            <a:xfrm>
              <a:off x="-13561510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F8429EBD-F6C1-6474-7BD8-A40A1CF93AA1}"/>
                </a:ext>
              </a:extLst>
            </p:cNvPr>
            <p:cNvSpPr/>
            <p:nvPr/>
          </p:nvSpPr>
          <p:spPr>
            <a:xfrm>
              <a:off x="-13414571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8E4886B1-5B6E-36F2-67DE-1A5CBB64BE0E}"/>
                </a:ext>
              </a:extLst>
            </p:cNvPr>
            <p:cNvSpPr/>
            <p:nvPr/>
          </p:nvSpPr>
          <p:spPr>
            <a:xfrm>
              <a:off x="-13267228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976A4019-A9C9-4A2B-3997-CC4D611698EA}"/>
                </a:ext>
              </a:extLst>
            </p:cNvPr>
            <p:cNvSpPr/>
            <p:nvPr/>
          </p:nvSpPr>
          <p:spPr>
            <a:xfrm>
              <a:off x="-13120289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3427954A-8CBD-94DD-92BC-C73D5C5EE7E6}"/>
                </a:ext>
              </a:extLst>
            </p:cNvPr>
            <p:cNvSpPr/>
            <p:nvPr/>
          </p:nvSpPr>
          <p:spPr>
            <a:xfrm>
              <a:off x="-12972946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87D24F05-CA76-889F-0664-29822BB394F1}"/>
                </a:ext>
              </a:extLst>
            </p:cNvPr>
            <p:cNvSpPr/>
            <p:nvPr/>
          </p:nvSpPr>
          <p:spPr>
            <a:xfrm>
              <a:off x="-12826007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FD8683DA-9D53-EF8B-81D3-491837D441A2}"/>
                </a:ext>
              </a:extLst>
            </p:cNvPr>
            <p:cNvSpPr/>
            <p:nvPr/>
          </p:nvSpPr>
          <p:spPr>
            <a:xfrm>
              <a:off x="-12678584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0DCF182-5E35-F949-718B-A763CBF5AD75}"/>
                </a:ext>
              </a:extLst>
            </p:cNvPr>
            <p:cNvSpPr/>
            <p:nvPr/>
          </p:nvSpPr>
          <p:spPr>
            <a:xfrm>
              <a:off x="-12531644" y="-15946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050264B7-5166-F9F3-7731-F4D6EEACBC20}"/>
                </a:ext>
              </a:extLst>
            </p:cNvPr>
            <p:cNvSpPr/>
            <p:nvPr/>
          </p:nvSpPr>
          <p:spPr>
            <a:xfrm>
              <a:off x="-13782403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1F5E31E1-D90B-D1B1-9A84-8F6204EABF2B}"/>
                </a:ext>
              </a:extLst>
            </p:cNvPr>
            <p:cNvSpPr/>
            <p:nvPr/>
          </p:nvSpPr>
          <p:spPr>
            <a:xfrm>
              <a:off x="-13635302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E80AFD80-15F6-372A-91F9-4A096A567425}"/>
                </a:ext>
              </a:extLst>
            </p:cNvPr>
            <p:cNvSpPr/>
            <p:nvPr/>
          </p:nvSpPr>
          <p:spPr>
            <a:xfrm>
              <a:off x="-13488040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02CE5DCC-A446-FA5A-2BA1-1B26B8FE99A2}"/>
                </a:ext>
              </a:extLst>
            </p:cNvPr>
            <p:cNvSpPr/>
            <p:nvPr/>
          </p:nvSpPr>
          <p:spPr>
            <a:xfrm>
              <a:off x="-13120127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BD7F05C7-9E3D-685A-522A-C3A070FA652D}"/>
                </a:ext>
              </a:extLst>
            </p:cNvPr>
            <p:cNvSpPr/>
            <p:nvPr/>
          </p:nvSpPr>
          <p:spPr>
            <a:xfrm>
              <a:off x="-13193758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E296E6D5-E852-17AF-4453-F035B2A5D207}"/>
                </a:ext>
              </a:extLst>
            </p:cNvPr>
            <p:cNvSpPr/>
            <p:nvPr/>
          </p:nvSpPr>
          <p:spPr>
            <a:xfrm>
              <a:off x="-12605114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074C3EC-947E-D002-3F1C-5E8ACE8B8CC4}"/>
                </a:ext>
              </a:extLst>
            </p:cNvPr>
            <p:cNvSpPr/>
            <p:nvPr/>
          </p:nvSpPr>
          <p:spPr>
            <a:xfrm>
              <a:off x="-12899476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F53DA208-89A8-BB73-1670-EADB8F0451B6}"/>
                </a:ext>
              </a:extLst>
            </p:cNvPr>
            <p:cNvSpPr/>
            <p:nvPr/>
          </p:nvSpPr>
          <p:spPr>
            <a:xfrm>
              <a:off x="-13782403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A6636305-DAF7-9913-936E-F025FA04D3F9}"/>
                </a:ext>
              </a:extLst>
            </p:cNvPr>
            <p:cNvSpPr/>
            <p:nvPr/>
          </p:nvSpPr>
          <p:spPr>
            <a:xfrm>
              <a:off x="-12605114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341AF9F6-2A46-FF67-DCC2-52C1845F1110}"/>
                </a:ext>
              </a:extLst>
            </p:cNvPr>
            <p:cNvSpPr/>
            <p:nvPr/>
          </p:nvSpPr>
          <p:spPr>
            <a:xfrm>
              <a:off x="-12605194" y="-19769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6B9049FB-1A6D-BA02-448A-133E4598FB30}"/>
                </a:ext>
              </a:extLst>
            </p:cNvPr>
            <p:cNvSpPr/>
            <p:nvPr/>
          </p:nvSpPr>
          <p:spPr>
            <a:xfrm>
              <a:off x="-13708933" y="12101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F5A3AA10-06D5-66C4-FD44-8599F4000E17}"/>
                </a:ext>
              </a:extLst>
            </p:cNvPr>
            <p:cNvSpPr/>
            <p:nvPr/>
          </p:nvSpPr>
          <p:spPr>
            <a:xfrm>
              <a:off x="-12899557" y="-19769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834E2D72-FC95-A8CA-265A-F94482295F30}"/>
                </a:ext>
              </a:extLst>
            </p:cNvPr>
            <p:cNvSpPr/>
            <p:nvPr/>
          </p:nvSpPr>
          <p:spPr>
            <a:xfrm>
              <a:off x="-13855873" y="12101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26D615C1-9DA0-5851-4261-BD832F1F581C}"/>
                </a:ext>
              </a:extLst>
            </p:cNvPr>
            <p:cNvSpPr/>
            <p:nvPr/>
          </p:nvSpPr>
          <p:spPr>
            <a:xfrm>
              <a:off x="-13193839" y="-19769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BE757E3B-831F-0FF4-2EA5-D84D146EF3FB}"/>
                </a:ext>
              </a:extLst>
            </p:cNvPr>
            <p:cNvSpPr/>
            <p:nvPr/>
          </p:nvSpPr>
          <p:spPr>
            <a:xfrm>
              <a:off x="-14003215" y="12101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97B57B87-B4BA-A381-5C47-98F8F2B88343}"/>
                </a:ext>
              </a:extLst>
            </p:cNvPr>
            <p:cNvSpPr/>
            <p:nvPr/>
          </p:nvSpPr>
          <p:spPr>
            <a:xfrm>
              <a:off x="-13488121" y="-19769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0365CD85-5AAF-1BD7-B319-0C76CE8FA9DE}"/>
                </a:ext>
              </a:extLst>
            </p:cNvPr>
            <p:cNvSpPr/>
            <p:nvPr/>
          </p:nvSpPr>
          <p:spPr>
            <a:xfrm>
              <a:off x="-13488040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3E8CBAF5-D21F-3EAA-3E6D-6D2B84DBAF45}"/>
                </a:ext>
              </a:extLst>
            </p:cNvPr>
            <p:cNvSpPr/>
            <p:nvPr/>
          </p:nvSpPr>
          <p:spPr>
            <a:xfrm>
              <a:off x="-13193758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F33392E8-81BB-CCBB-1940-57E722F839E3}"/>
                </a:ext>
              </a:extLst>
            </p:cNvPr>
            <p:cNvSpPr/>
            <p:nvPr/>
          </p:nvSpPr>
          <p:spPr>
            <a:xfrm>
              <a:off x="-13488121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063AD726-DFC1-46A5-8321-6B0CF305A6D9}"/>
                </a:ext>
              </a:extLst>
            </p:cNvPr>
            <p:cNvSpPr/>
            <p:nvPr/>
          </p:nvSpPr>
          <p:spPr>
            <a:xfrm>
              <a:off x="-13782403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DF4FF466-8785-C3D6-FEBE-7F6DCE9DC9BC}"/>
                </a:ext>
              </a:extLst>
            </p:cNvPr>
            <p:cNvSpPr/>
            <p:nvPr/>
          </p:nvSpPr>
          <p:spPr>
            <a:xfrm>
              <a:off x="-13782483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B2A14BA7-AD05-8C16-6FBB-7643510099D5}"/>
                </a:ext>
              </a:extLst>
            </p:cNvPr>
            <p:cNvSpPr/>
            <p:nvPr/>
          </p:nvSpPr>
          <p:spPr>
            <a:xfrm>
              <a:off x="-13488040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754F7076-E09F-741B-F3F7-825E64F84B7B}"/>
                </a:ext>
              </a:extLst>
            </p:cNvPr>
            <p:cNvSpPr/>
            <p:nvPr/>
          </p:nvSpPr>
          <p:spPr>
            <a:xfrm>
              <a:off x="-14076765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B0942E3F-94FE-2351-AB44-C6A109E32523}"/>
                </a:ext>
              </a:extLst>
            </p:cNvPr>
            <p:cNvSpPr/>
            <p:nvPr/>
          </p:nvSpPr>
          <p:spPr>
            <a:xfrm>
              <a:off x="-13193758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A5D4F611-62E3-BB9F-9E4E-A5B4664969BB}"/>
                </a:ext>
              </a:extLst>
            </p:cNvPr>
            <p:cNvSpPr/>
            <p:nvPr/>
          </p:nvSpPr>
          <p:spPr>
            <a:xfrm>
              <a:off x="-13782483" y="8277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5CD373B6-0966-0E43-EA41-DCEA577244A0}"/>
                </a:ext>
              </a:extLst>
            </p:cNvPr>
            <p:cNvSpPr/>
            <p:nvPr/>
          </p:nvSpPr>
          <p:spPr>
            <a:xfrm>
              <a:off x="-12899476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BF33CA53-7662-DEC0-200D-C4BCF6A6E590}"/>
                </a:ext>
              </a:extLst>
            </p:cNvPr>
            <p:cNvSpPr/>
            <p:nvPr/>
          </p:nvSpPr>
          <p:spPr>
            <a:xfrm>
              <a:off x="-14076765" y="8277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9013EA8A-C8C9-B1B7-CEF8-0A088F4A7B4F}"/>
                </a:ext>
              </a:extLst>
            </p:cNvPr>
            <p:cNvSpPr/>
            <p:nvPr/>
          </p:nvSpPr>
          <p:spPr>
            <a:xfrm>
              <a:off x="-12605114" y="-12122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32729012-78A6-1983-25EE-2FDC564E505C}"/>
                </a:ext>
              </a:extLst>
            </p:cNvPr>
            <p:cNvSpPr/>
            <p:nvPr/>
          </p:nvSpPr>
          <p:spPr>
            <a:xfrm>
              <a:off x="-12605114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EBD8AED9-7CF3-D953-DD8F-883F6CCC6838}"/>
                </a:ext>
              </a:extLst>
            </p:cNvPr>
            <p:cNvSpPr/>
            <p:nvPr/>
          </p:nvSpPr>
          <p:spPr>
            <a:xfrm>
              <a:off x="-12899476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F81F9A19-DD32-A434-A6CF-94CAB62E38FE}"/>
                </a:ext>
              </a:extLst>
            </p:cNvPr>
            <p:cNvSpPr/>
            <p:nvPr/>
          </p:nvSpPr>
          <p:spPr>
            <a:xfrm>
              <a:off x="-12678664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0B25B949-D2EC-996F-B17A-6A0A0D971A37}"/>
                </a:ext>
              </a:extLst>
            </p:cNvPr>
            <p:cNvSpPr/>
            <p:nvPr/>
          </p:nvSpPr>
          <p:spPr>
            <a:xfrm>
              <a:off x="-13120047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06994DD9-B23D-6BF9-16A9-B5D6E6906B38}"/>
                </a:ext>
              </a:extLst>
            </p:cNvPr>
            <p:cNvSpPr/>
            <p:nvPr/>
          </p:nvSpPr>
          <p:spPr>
            <a:xfrm>
              <a:off x="-14003054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C11AD8C8-B560-48B0-2891-8E9BC7FD5268}"/>
                </a:ext>
              </a:extLst>
            </p:cNvPr>
            <p:cNvSpPr/>
            <p:nvPr/>
          </p:nvSpPr>
          <p:spPr>
            <a:xfrm>
              <a:off x="-12531483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3798F484-E92F-D6E0-62A0-B68AEDE5B706}"/>
                </a:ext>
              </a:extLst>
            </p:cNvPr>
            <p:cNvSpPr/>
            <p:nvPr/>
          </p:nvSpPr>
          <p:spPr>
            <a:xfrm>
              <a:off x="-12678825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CA26CE64-3B28-CD48-ACA9-7F915F36C072}"/>
                </a:ext>
              </a:extLst>
            </p:cNvPr>
            <p:cNvSpPr/>
            <p:nvPr/>
          </p:nvSpPr>
          <p:spPr>
            <a:xfrm>
              <a:off x="-12825765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D7919DF-767E-C24C-0C3B-5466DB423FCB}"/>
                </a:ext>
              </a:extLst>
            </p:cNvPr>
            <p:cNvSpPr/>
            <p:nvPr/>
          </p:nvSpPr>
          <p:spPr>
            <a:xfrm>
              <a:off x="-12973107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7D42FE2-F78D-9B36-37F5-8E13DBF065D1}"/>
                </a:ext>
              </a:extLst>
            </p:cNvPr>
            <p:cNvSpPr/>
            <p:nvPr/>
          </p:nvSpPr>
          <p:spPr>
            <a:xfrm>
              <a:off x="-12825926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9B3177A-8193-5BC6-7AE8-948C0E95A50C}"/>
                </a:ext>
              </a:extLst>
            </p:cNvPr>
            <p:cNvSpPr/>
            <p:nvPr/>
          </p:nvSpPr>
          <p:spPr>
            <a:xfrm>
              <a:off x="-13267470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8EF082AE-DB5B-11E9-AB39-BE1B61CEF5F9}"/>
                </a:ext>
              </a:extLst>
            </p:cNvPr>
            <p:cNvSpPr/>
            <p:nvPr/>
          </p:nvSpPr>
          <p:spPr>
            <a:xfrm>
              <a:off x="-13414409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15355811-DDF3-02DD-4732-F407D1A08745}"/>
                </a:ext>
              </a:extLst>
            </p:cNvPr>
            <p:cNvSpPr/>
            <p:nvPr/>
          </p:nvSpPr>
          <p:spPr>
            <a:xfrm>
              <a:off x="-13561752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F7D98E46-41AE-66FA-2604-52319E2A141B}"/>
                </a:ext>
              </a:extLst>
            </p:cNvPr>
            <p:cNvSpPr/>
            <p:nvPr/>
          </p:nvSpPr>
          <p:spPr>
            <a:xfrm>
              <a:off x="-13708691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4C75168B-3D48-A7F4-53DC-05B6B46BF251}"/>
                </a:ext>
              </a:extLst>
            </p:cNvPr>
            <p:cNvSpPr/>
            <p:nvPr/>
          </p:nvSpPr>
          <p:spPr>
            <a:xfrm>
              <a:off x="-13856034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E2A97DBA-5498-AC13-4D9D-3715ADCA0124}"/>
                </a:ext>
              </a:extLst>
            </p:cNvPr>
            <p:cNvSpPr/>
            <p:nvPr/>
          </p:nvSpPr>
          <p:spPr>
            <a:xfrm>
              <a:off x="-14002973" y="-5745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1806F2F8-3D3F-252B-DAF4-8153C7670125}"/>
                </a:ext>
              </a:extLst>
            </p:cNvPr>
            <p:cNvSpPr/>
            <p:nvPr/>
          </p:nvSpPr>
          <p:spPr>
            <a:xfrm>
              <a:off x="-13855953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B7ADB101-344C-447B-5B58-EEB97D237FE0}"/>
                </a:ext>
              </a:extLst>
            </p:cNvPr>
            <p:cNvSpPr/>
            <p:nvPr/>
          </p:nvSpPr>
          <p:spPr>
            <a:xfrm>
              <a:off x="-13708853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1F4D7A7F-B3DC-3149-0353-B2BD57AFE0B8}"/>
                </a:ext>
              </a:extLst>
            </p:cNvPr>
            <p:cNvSpPr/>
            <p:nvPr/>
          </p:nvSpPr>
          <p:spPr>
            <a:xfrm>
              <a:off x="-13855873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8F2B79B3-7246-8051-0E52-FABD1C90CD2A}"/>
                </a:ext>
              </a:extLst>
            </p:cNvPr>
            <p:cNvSpPr/>
            <p:nvPr/>
          </p:nvSpPr>
          <p:spPr>
            <a:xfrm>
              <a:off x="-14003215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354EB890-C522-E61B-3118-77906E1BB25C}"/>
                </a:ext>
              </a:extLst>
            </p:cNvPr>
            <p:cNvSpPr/>
            <p:nvPr/>
          </p:nvSpPr>
          <p:spPr>
            <a:xfrm>
              <a:off x="-13708772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6665EF6D-59F4-3C76-C52A-ADF95D47885C}"/>
                </a:ext>
              </a:extLst>
            </p:cNvPr>
            <p:cNvSpPr/>
            <p:nvPr/>
          </p:nvSpPr>
          <p:spPr>
            <a:xfrm>
              <a:off x="-13561671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B0045F9A-A562-C895-B97D-CDA94B102677}"/>
                </a:ext>
              </a:extLst>
            </p:cNvPr>
            <p:cNvSpPr/>
            <p:nvPr/>
          </p:nvSpPr>
          <p:spPr>
            <a:xfrm>
              <a:off x="-13414490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F7F473C5-8F7C-EEE6-AA81-B392760D04CC}"/>
                </a:ext>
              </a:extLst>
            </p:cNvPr>
            <p:cNvSpPr/>
            <p:nvPr/>
          </p:nvSpPr>
          <p:spPr>
            <a:xfrm>
              <a:off x="-13267309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9FED5F2E-6765-6B1B-D61E-28DA67D1EC85}"/>
                </a:ext>
              </a:extLst>
            </p:cNvPr>
            <p:cNvSpPr/>
            <p:nvPr/>
          </p:nvSpPr>
          <p:spPr>
            <a:xfrm>
              <a:off x="-13120127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49377ECC-9EDB-02CC-AB6B-8AFDA2782304}"/>
                </a:ext>
              </a:extLst>
            </p:cNvPr>
            <p:cNvSpPr/>
            <p:nvPr/>
          </p:nvSpPr>
          <p:spPr>
            <a:xfrm>
              <a:off x="-13708853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7F8E4C27-2CA8-8EE4-6298-82B9CD535E3E}"/>
                </a:ext>
              </a:extLst>
            </p:cNvPr>
            <p:cNvSpPr/>
            <p:nvPr/>
          </p:nvSpPr>
          <p:spPr>
            <a:xfrm>
              <a:off x="-13561510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A2E0B8A4-3C36-CAD5-9D58-D4A602054F12}"/>
                </a:ext>
              </a:extLst>
            </p:cNvPr>
            <p:cNvSpPr/>
            <p:nvPr/>
          </p:nvSpPr>
          <p:spPr>
            <a:xfrm>
              <a:off x="-12973027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CD6CBC1F-9F65-8099-CC4F-51596FFBEF23}"/>
                </a:ext>
              </a:extLst>
            </p:cNvPr>
            <p:cNvSpPr/>
            <p:nvPr/>
          </p:nvSpPr>
          <p:spPr>
            <a:xfrm>
              <a:off x="-13414571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92C8970E-E64C-C98F-2F0D-D1B8D605353A}"/>
                </a:ext>
              </a:extLst>
            </p:cNvPr>
            <p:cNvSpPr/>
            <p:nvPr/>
          </p:nvSpPr>
          <p:spPr>
            <a:xfrm>
              <a:off x="-12825845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108AC314-9212-76BC-7BCF-C943D94865D0}"/>
                </a:ext>
              </a:extLst>
            </p:cNvPr>
            <p:cNvSpPr/>
            <p:nvPr/>
          </p:nvSpPr>
          <p:spPr>
            <a:xfrm>
              <a:off x="-13267228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17081E75-238B-9C93-401E-A6D2993A8D0B}"/>
                </a:ext>
              </a:extLst>
            </p:cNvPr>
            <p:cNvSpPr/>
            <p:nvPr/>
          </p:nvSpPr>
          <p:spPr>
            <a:xfrm>
              <a:off x="-13708691" y="223016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3BD55BDF-4A2D-8590-A10B-98165B812653}"/>
                </a:ext>
              </a:extLst>
            </p:cNvPr>
            <p:cNvSpPr/>
            <p:nvPr/>
          </p:nvSpPr>
          <p:spPr>
            <a:xfrm>
              <a:off x="-13120289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7D54828F-5964-9C74-39A4-2752E05C482C}"/>
                </a:ext>
              </a:extLst>
            </p:cNvPr>
            <p:cNvSpPr/>
            <p:nvPr/>
          </p:nvSpPr>
          <p:spPr>
            <a:xfrm>
              <a:off x="-13561752" y="223016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5DDDE58E-1F1B-D2B4-DE21-CE77E619E854}"/>
                </a:ext>
              </a:extLst>
            </p:cNvPr>
            <p:cNvSpPr/>
            <p:nvPr/>
          </p:nvSpPr>
          <p:spPr>
            <a:xfrm>
              <a:off x="-12972946" y="-210435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79649DC-6082-15D2-4B16-626436879C3C}"/>
                </a:ext>
              </a:extLst>
            </p:cNvPr>
            <p:cNvSpPr/>
            <p:nvPr/>
          </p:nvSpPr>
          <p:spPr>
            <a:xfrm>
              <a:off x="-13488040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7988C9A3-8D22-8625-BD53-3924B405BF06}"/>
                </a:ext>
              </a:extLst>
            </p:cNvPr>
            <p:cNvSpPr/>
            <p:nvPr/>
          </p:nvSpPr>
          <p:spPr>
            <a:xfrm>
              <a:off x="-12899476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93A6D148-613B-138C-6C79-30511B05722D}"/>
                </a:ext>
              </a:extLst>
            </p:cNvPr>
            <p:cNvSpPr/>
            <p:nvPr/>
          </p:nvSpPr>
          <p:spPr>
            <a:xfrm>
              <a:off x="-14076685" y="627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B35B0AF3-197D-0703-A01A-B5DD16BBA9BB}"/>
                </a:ext>
              </a:extLst>
            </p:cNvPr>
            <p:cNvSpPr/>
            <p:nvPr/>
          </p:nvSpPr>
          <p:spPr>
            <a:xfrm>
              <a:off x="-13193758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C1EA1094-0AB5-FC14-371D-7DDAB31ED8A2}"/>
                </a:ext>
              </a:extLst>
            </p:cNvPr>
            <p:cNvSpPr/>
            <p:nvPr/>
          </p:nvSpPr>
          <p:spPr>
            <a:xfrm>
              <a:off x="-13782403" y="627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F26CC220-6E2F-8725-6DD7-55968BDD0A00}"/>
                </a:ext>
              </a:extLst>
            </p:cNvPr>
            <p:cNvSpPr/>
            <p:nvPr/>
          </p:nvSpPr>
          <p:spPr>
            <a:xfrm>
              <a:off x="-13488040" y="627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4726BA4C-6123-9571-FF3C-448313BD28B8}"/>
                </a:ext>
              </a:extLst>
            </p:cNvPr>
            <p:cNvSpPr/>
            <p:nvPr/>
          </p:nvSpPr>
          <p:spPr>
            <a:xfrm>
              <a:off x="-14150155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069D17EA-656F-CF4A-4560-9C7E81E16FD5}"/>
                </a:ext>
              </a:extLst>
            </p:cNvPr>
            <p:cNvSpPr/>
            <p:nvPr/>
          </p:nvSpPr>
          <p:spPr>
            <a:xfrm>
              <a:off x="-13782403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61D01335-F214-26F0-6375-BC3B343EC243}"/>
                </a:ext>
              </a:extLst>
            </p:cNvPr>
            <p:cNvSpPr/>
            <p:nvPr/>
          </p:nvSpPr>
          <p:spPr>
            <a:xfrm>
              <a:off x="-14003215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Forme libre 131">
              <a:extLst>
                <a:ext uri="{FF2B5EF4-FFF2-40B4-BE49-F238E27FC236}">
                  <a16:creationId xmlns:a16="http://schemas.microsoft.com/office/drawing/2014/main" id="{881572AD-EEA6-5F21-DD86-AAF39DC12542}"/>
                </a:ext>
              </a:extLst>
            </p:cNvPr>
            <p:cNvSpPr/>
            <p:nvPr/>
          </p:nvSpPr>
          <p:spPr>
            <a:xfrm>
              <a:off x="-13193329" y="-191654"/>
              <a:ext cx="72538" cy="73141"/>
            </a:xfrm>
            <a:custGeom>
              <a:avLst/>
              <a:gdLst>
                <a:gd name="csX0" fmla="*/ 22934 w 72538"/>
                <a:gd name="csY0" fmla="*/ 1886 h 73141"/>
                <a:gd name="csX1" fmla="*/ 48793 w 72538"/>
                <a:gd name="csY1" fmla="*/ 71086 h 73141"/>
                <a:gd name="csX2" fmla="*/ 22934 w 72538"/>
                <a:gd name="csY2" fmla="*/ 1886 h 731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38" h="73141">
                  <a:moveTo>
                    <a:pt x="22934" y="1886"/>
                  </a:moveTo>
                  <a:cubicBezTo>
                    <a:pt x="78598" y="-12454"/>
                    <a:pt x="87700" y="59325"/>
                    <a:pt x="48793" y="71086"/>
                  </a:cubicBezTo>
                  <a:cubicBezTo>
                    <a:pt x="-1717" y="86312"/>
                    <a:pt x="-17507" y="12277"/>
                    <a:pt x="22934" y="18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Forme libre 132">
              <a:extLst>
                <a:ext uri="{FF2B5EF4-FFF2-40B4-BE49-F238E27FC236}">
                  <a16:creationId xmlns:a16="http://schemas.microsoft.com/office/drawing/2014/main" id="{FD6970FE-0D80-DB8D-B82E-8758053522EB}"/>
                </a:ext>
              </a:extLst>
            </p:cNvPr>
            <p:cNvSpPr/>
            <p:nvPr/>
          </p:nvSpPr>
          <p:spPr>
            <a:xfrm>
              <a:off x="-13487613" y="-191654"/>
              <a:ext cx="72540" cy="73141"/>
            </a:xfrm>
            <a:custGeom>
              <a:avLst/>
              <a:gdLst>
                <a:gd name="csX0" fmla="*/ 22934 w 72540"/>
                <a:gd name="csY0" fmla="*/ 1886 h 73141"/>
                <a:gd name="csX1" fmla="*/ 48793 w 72540"/>
                <a:gd name="csY1" fmla="*/ 71086 h 73141"/>
                <a:gd name="csX2" fmla="*/ 22934 w 72540"/>
                <a:gd name="csY2" fmla="*/ 1886 h 731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40" h="73141">
                  <a:moveTo>
                    <a:pt x="22934" y="1886"/>
                  </a:moveTo>
                  <a:cubicBezTo>
                    <a:pt x="78602" y="-12454"/>
                    <a:pt x="87704" y="59325"/>
                    <a:pt x="48793" y="71086"/>
                  </a:cubicBezTo>
                  <a:cubicBezTo>
                    <a:pt x="-1717" y="86312"/>
                    <a:pt x="-17507" y="12277"/>
                    <a:pt x="22934" y="18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Forme libre 133">
              <a:extLst>
                <a:ext uri="{FF2B5EF4-FFF2-40B4-BE49-F238E27FC236}">
                  <a16:creationId xmlns:a16="http://schemas.microsoft.com/office/drawing/2014/main" id="{22FFDD84-DFF0-5F10-9862-3B23CD807713}"/>
                </a:ext>
              </a:extLst>
            </p:cNvPr>
            <p:cNvSpPr/>
            <p:nvPr/>
          </p:nvSpPr>
          <p:spPr>
            <a:xfrm>
              <a:off x="-13781893" y="-191654"/>
              <a:ext cx="72539" cy="73141"/>
            </a:xfrm>
            <a:custGeom>
              <a:avLst/>
              <a:gdLst>
                <a:gd name="csX0" fmla="*/ 22934 w 72539"/>
                <a:gd name="csY0" fmla="*/ 1886 h 73141"/>
                <a:gd name="csX1" fmla="*/ 48793 w 72539"/>
                <a:gd name="csY1" fmla="*/ 71086 h 73141"/>
                <a:gd name="csX2" fmla="*/ 22934 w 72539"/>
                <a:gd name="csY2" fmla="*/ 1886 h 731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39" h="73141">
                  <a:moveTo>
                    <a:pt x="22934" y="1886"/>
                  </a:moveTo>
                  <a:cubicBezTo>
                    <a:pt x="78598" y="-12454"/>
                    <a:pt x="87704" y="59325"/>
                    <a:pt x="48793" y="71086"/>
                  </a:cubicBezTo>
                  <a:cubicBezTo>
                    <a:pt x="-1717" y="86312"/>
                    <a:pt x="-17507" y="12277"/>
                    <a:pt x="22934" y="18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A646778C-6047-9715-D8DC-69B79977E6FB}"/>
                </a:ext>
              </a:extLst>
            </p:cNvPr>
            <p:cNvSpPr/>
            <p:nvPr/>
          </p:nvSpPr>
          <p:spPr>
            <a:xfrm>
              <a:off x="-13929504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Forme libre 135">
              <a:extLst>
                <a:ext uri="{FF2B5EF4-FFF2-40B4-BE49-F238E27FC236}">
                  <a16:creationId xmlns:a16="http://schemas.microsoft.com/office/drawing/2014/main" id="{D0B10257-AE97-B99A-07EE-536756D24952}"/>
                </a:ext>
              </a:extLst>
            </p:cNvPr>
            <p:cNvSpPr/>
            <p:nvPr/>
          </p:nvSpPr>
          <p:spPr>
            <a:xfrm>
              <a:off x="-14076256" y="-191654"/>
              <a:ext cx="72539" cy="73141"/>
            </a:xfrm>
            <a:custGeom>
              <a:avLst/>
              <a:gdLst>
                <a:gd name="csX0" fmla="*/ 22934 w 72539"/>
                <a:gd name="csY0" fmla="*/ 1886 h 73141"/>
                <a:gd name="csX1" fmla="*/ 48793 w 72539"/>
                <a:gd name="csY1" fmla="*/ 71086 h 73141"/>
                <a:gd name="csX2" fmla="*/ 22934 w 72539"/>
                <a:gd name="csY2" fmla="*/ 1886 h 731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39" h="73141">
                  <a:moveTo>
                    <a:pt x="22934" y="1886"/>
                  </a:moveTo>
                  <a:cubicBezTo>
                    <a:pt x="78598" y="-12454"/>
                    <a:pt x="87704" y="59325"/>
                    <a:pt x="48793" y="71086"/>
                  </a:cubicBezTo>
                  <a:cubicBezTo>
                    <a:pt x="-1717" y="86312"/>
                    <a:pt x="-17507" y="12277"/>
                    <a:pt x="22934" y="18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6C16EDD8-E94B-846D-FE1B-EA41202A5693}"/>
                </a:ext>
              </a:extLst>
            </p:cNvPr>
            <p:cNvSpPr/>
            <p:nvPr/>
          </p:nvSpPr>
          <p:spPr>
            <a:xfrm>
              <a:off x="-13635222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C4F00767-958D-6F8D-3BAE-5D502D0406BF}"/>
                </a:ext>
              </a:extLst>
            </p:cNvPr>
            <p:cNvSpPr/>
            <p:nvPr/>
          </p:nvSpPr>
          <p:spPr>
            <a:xfrm>
              <a:off x="-13855873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F62364D7-D3F0-A9AE-7EEC-4120AA895C3D}"/>
                </a:ext>
              </a:extLst>
            </p:cNvPr>
            <p:cNvSpPr/>
            <p:nvPr/>
          </p:nvSpPr>
          <p:spPr>
            <a:xfrm>
              <a:off x="-13340940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A0AFFA2C-D783-2B1F-4293-C226C8EC6C63}"/>
                </a:ext>
              </a:extLst>
            </p:cNvPr>
            <p:cNvSpPr/>
            <p:nvPr/>
          </p:nvSpPr>
          <p:spPr>
            <a:xfrm>
              <a:off x="-13708853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C55BD591-55EF-539D-5ABE-F23AE986013D}"/>
                </a:ext>
              </a:extLst>
            </p:cNvPr>
            <p:cNvSpPr/>
            <p:nvPr/>
          </p:nvSpPr>
          <p:spPr>
            <a:xfrm>
              <a:off x="-13046577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F195BD6E-BB64-3628-2DDF-DDECD9B20F58}"/>
                </a:ext>
              </a:extLst>
            </p:cNvPr>
            <p:cNvSpPr/>
            <p:nvPr/>
          </p:nvSpPr>
          <p:spPr>
            <a:xfrm>
              <a:off x="-13561510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06D1F88F-BF71-5C88-BDFB-515D2FBAC4BE}"/>
                </a:ext>
              </a:extLst>
            </p:cNvPr>
            <p:cNvSpPr/>
            <p:nvPr/>
          </p:nvSpPr>
          <p:spPr>
            <a:xfrm>
              <a:off x="-12752295" y="-44699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C20F81EE-B83B-F103-7B59-7E695C951498}"/>
                </a:ext>
              </a:extLst>
            </p:cNvPr>
            <p:cNvSpPr/>
            <p:nvPr/>
          </p:nvSpPr>
          <p:spPr>
            <a:xfrm>
              <a:off x="-13414571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5B88CA6D-A15D-080A-A593-2944830F8C4A}"/>
                </a:ext>
              </a:extLst>
            </p:cNvPr>
            <p:cNvSpPr/>
            <p:nvPr/>
          </p:nvSpPr>
          <p:spPr>
            <a:xfrm>
              <a:off x="-12752295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2AFD1ED0-55E3-21B8-12E0-14059FBC02FD}"/>
                </a:ext>
              </a:extLst>
            </p:cNvPr>
            <p:cNvSpPr/>
            <p:nvPr/>
          </p:nvSpPr>
          <p:spPr>
            <a:xfrm>
              <a:off x="-13046577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AE92A2CA-4911-06FA-0EBE-3E54A24D9D22}"/>
                </a:ext>
              </a:extLst>
            </p:cNvPr>
            <p:cNvSpPr/>
            <p:nvPr/>
          </p:nvSpPr>
          <p:spPr>
            <a:xfrm>
              <a:off x="-13340940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2A7FB268-F4F2-74E1-A064-E736A3ED0E4C}"/>
                </a:ext>
              </a:extLst>
            </p:cNvPr>
            <p:cNvSpPr/>
            <p:nvPr/>
          </p:nvSpPr>
          <p:spPr>
            <a:xfrm>
              <a:off x="-13635222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F0D5DD53-CC07-B619-0D30-3398DC9AFD45}"/>
                </a:ext>
              </a:extLst>
            </p:cNvPr>
            <p:cNvSpPr/>
            <p:nvPr/>
          </p:nvSpPr>
          <p:spPr>
            <a:xfrm>
              <a:off x="-14223866" y="133780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98DB7455-22EF-59EB-0FCF-5A5FE5EFA6CB}"/>
                </a:ext>
              </a:extLst>
            </p:cNvPr>
            <p:cNvSpPr/>
            <p:nvPr/>
          </p:nvSpPr>
          <p:spPr>
            <a:xfrm>
              <a:off x="-13929504" y="133780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A25337C5-40FA-3356-0736-0EBF81E1F41F}"/>
                </a:ext>
              </a:extLst>
            </p:cNvPr>
            <p:cNvSpPr/>
            <p:nvPr/>
          </p:nvSpPr>
          <p:spPr>
            <a:xfrm>
              <a:off x="-14150074" y="17204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02F8FC5D-18E7-E878-7116-3EBC1C52B357}"/>
                </a:ext>
              </a:extLst>
            </p:cNvPr>
            <p:cNvSpPr/>
            <p:nvPr/>
          </p:nvSpPr>
          <p:spPr>
            <a:xfrm>
              <a:off x="-14003135" y="172038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FD9963F4-E7F7-8BA9-DCD0-6C1EE51E76EE}"/>
                </a:ext>
              </a:extLst>
            </p:cNvPr>
            <p:cNvSpPr/>
            <p:nvPr/>
          </p:nvSpPr>
          <p:spPr>
            <a:xfrm>
              <a:off x="-13855792" y="17204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8BE4CA13-889C-9036-ED84-A79623676224}"/>
                </a:ext>
              </a:extLst>
            </p:cNvPr>
            <p:cNvSpPr/>
            <p:nvPr/>
          </p:nvSpPr>
          <p:spPr>
            <a:xfrm>
              <a:off x="-13855792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37707277-46F2-077A-7B5D-6C3CE5436B7C}"/>
                </a:ext>
              </a:extLst>
            </p:cNvPr>
            <p:cNvSpPr/>
            <p:nvPr/>
          </p:nvSpPr>
          <p:spPr>
            <a:xfrm>
              <a:off x="-13708772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9DAF4FD9-2045-29FE-BB56-52F6B71F9A0B}"/>
                </a:ext>
              </a:extLst>
            </p:cNvPr>
            <p:cNvSpPr/>
            <p:nvPr/>
          </p:nvSpPr>
          <p:spPr>
            <a:xfrm>
              <a:off x="-13561430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52B147A-8842-64F0-F28C-B04FDE4DF213}"/>
                </a:ext>
              </a:extLst>
            </p:cNvPr>
            <p:cNvSpPr/>
            <p:nvPr/>
          </p:nvSpPr>
          <p:spPr>
            <a:xfrm>
              <a:off x="-13414490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2333F008-80DB-B343-19E6-58106FF7E58A}"/>
                </a:ext>
              </a:extLst>
            </p:cNvPr>
            <p:cNvSpPr/>
            <p:nvPr/>
          </p:nvSpPr>
          <p:spPr>
            <a:xfrm>
              <a:off x="-13267148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2CACABAF-0381-B8C2-7817-E0F591323EF6}"/>
                </a:ext>
              </a:extLst>
            </p:cNvPr>
            <p:cNvSpPr/>
            <p:nvPr/>
          </p:nvSpPr>
          <p:spPr>
            <a:xfrm>
              <a:off x="-13120208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CF7F6E2C-1550-C9E9-249C-32617BA93B27}"/>
                </a:ext>
              </a:extLst>
            </p:cNvPr>
            <p:cNvSpPr/>
            <p:nvPr/>
          </p:nvSpPr>
          <p:spPr>
            <a:xfrm>
              <a:off x="-12972866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5C3602B5-BE5C-50CF-2571-A88D165A92E6}"/>
                </a:ext>
              </a:extLst>
            </p:cNvPr>
            <p:cNvSpPr/>
            <p:nvPr/>
          </p:nvSpPr>
          <p:spPr>
            <a:xfrm>
              <a:off x="-12825926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CEAB5CD9-E3A0-A0FD-43B5-C175D4C1807B}"/>
                </a:ext>
              </a:extLst>
            </p:cNvPr>
            <p:cNvSpPr/>
            <p:nvPr/>
          </p:nvSpPr>
          <p:spPr>
            <a:xfrm>
              <a:off x="-12678503" y="-108430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8844704C-27EE-20B5-EAAA-318C979E60C7}"/>
                </a:ext>
              </a:extLst>
            </p:cNvPr>
            <p:cNvSpPr/>
            <p:nvPr/>
          </p:nvSpPr>
          <p:spPr>
            <a:xfrm>
              <a:off x="-13635141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AF050E72-B165-08CC-CF6D-42E396D98EE2}"/>
                </a:ext>
              </a:extLst>
            </p:cNvPr>
            <p:cNvSpPr/>
            <p:nvPr/>
          </p:nvSpPr>
          <p:spPr>
            <a:xfrm>
              <a:off x="-12752214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BEE7662B-097C-E72E-C0A9-BDC8C8CA6E2C}"/>
                </a:ext>
              </a:extLst>
            </p:cNvPr>
            <p:cNvSpPr/>
            <p:nvPr/>
          </p:nvSpPr>
          <p:spPr>
            <a:xfrm>
              <a:off x="-13635141" y="6278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4B9DEC79-728A-1133-DCC6-96D66DC9AB44}"/>
                </a:ext>
              </a:extLst>
            </p:cNvPr>
            <p:cNvSpPr/>
            <p:nvPr/>
          </p:nvSpPr>
          <p:spPr>
            <a:xfrm>
              <a:off x="-13340859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921544EB-10E5-2276-834C-168F718BE51F}"/>
                </a:ext>
              </a:extLst>
            </p:cNvPr>
            <p:cNvSpPr/>
            <p:nvPr/>
          </p:nvSpPr>
          <p:spPr>
            <a:xfrm>
              <a:off x="-13929423" y="6278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DA81F416-0218-CB06-93B4-AF7744F066DD}"/>
                </a:ext>
              </a:extLst>
            </p:cNvPr>
            <p:cNvSpPr/>
            <p:nvPr/>
          </p:nvSpPr>
          <p:spPr>
            <a:xfrm>
              <a:off x="-13046496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DC7BD210-20FA-2E77-D26F-67C300216D0D}"/>
                </a:ext>
              </a:extLst>
            </p:cNvPr>
            <p:cNvSpPr/>
            <p:nvPr/>
          </p:nvSpPr>
          <p:spPr>
            <a:xfrm>
              <a:off x="-13635060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EDDAB948-473B-039C-BE72-A2175B68DA7D}"/>
                </a:ext>
              </a:extLst>
            </p:cNvPr>
            <p:cNvSpPr/>
            <p:nvPr/>
          </p:nvSpPr>
          <p:spPr>
            <a:xfrm>
              <a:off x="-13929423" y="31791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B9AF77C2-2DB8-8ED6-A4EC-542C928A87D0}"/>
                </a:ext>
              </a:extLst>
            </p:cNvPr>
            <p:cNvSpPr/>
            <p:nvPr/>
          </p:nvSpPr>
          <p:spPr>
            <a:xfrm>
              <a:off x="-12752134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97FCA65A-87D0-40B8-F3BB-0764EBC63EAD}"/>
                </a:ext>
              </a:extLst>
            </p:cNvPr>
            <p:cNvSpPr/>
            <p:nvPr/>
          </p:nvSpPr>
          <p:spPr>
            <a:xfrm>
              <a:off x="-13635141" y="31791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7B85CD9F-77E3-3E71-1571-F1D66155A443}"/>
                </a:ext>
              </a:extLst>
            </p:cNvPr>
            <p:cNvSpPr/>
            <p:nvPr/>
          </p:nvSpPr>
          <p:spPr>
            <a:xfrm>
              <a:off x="-13046416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0DF5C8E9-1DC5-B133-1D23-640274D974EC}"/>
                </a:ext>
              </a:extLst>
            </p:cNvPr>
            <p:cNvSpPr/>
            <p:nvPr/>
          </p:nvSpPr>
          <p:spPr>
            <a:xfrm>
              <a:off x="-13340859" y="31791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ECCB4478-0CD7-212B-1CE1-32CEAF021F71}"/>
                </a:ext>
              </a:extLst>
            </p:cNvPr>
            <p:cNvSpPr/>
            <p:nvPr/>
          </p:nvSpPr>
          <p:spPr>
            <a:xfrm>
              <a:off x="-13340778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4C969E39-E8D5-47F8-0C43-A43C7E4E2AD9}"/>
                </a:ext>
              </a:extLst>
            </p:cNvPr>
            <p:cNvSpPr/>
            <p:nvPr/>
          </p:nvSpPr>
          <p:spPr>
            <a:xfrm>
              <a:off x="-13929342" y="-702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98F12C25-4BFA-835F-29EB-232D8139B9B5}"/>
                </a:ext>
              </a:extLst>
            </p:cNvPr>
            <p:cNvSpPr/>
            <p:nvPr/>
          </p:nvSpPr>
          <p:spPr>
            <a:xfrm>
              <a:off x="-12678584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CC9AB379-5106-B633-4C34-FB6A7053C46E}"/>
                </a:ext>
              </a:extLst>
            </p:cNvPr>
            <p:cNvSpPr/>
            <p:nvPr/>
          </p:nvSpPr>
          <p:spPr>
            <a:xfrm>
              <a:off x="-12825845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16F64297-3FE7-526B-3D9B-A49294BEC15C}"/>
                </a:ext>
              </a:extLst>
            </p:cNvPr>
            <p:cNvSpPr/>
            <p:nvPr/>
          </p:nvSpPr>
          <p:spPr>
            <a:xfrm>
              <a:off x="-12972946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B12D3E02-8F99-DB59-53BF-5F2177AB5C12}"/>
                </a:ext>
              </a:extLst>
            </p:cNvPr>
            <p:cNvSpPr/>
            <p:nvPr/>
          </p:nvSpPr>
          <p:spPr>
            <a:xfrm>
              <a:off x="-13120127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CD2CF2EE-FF8C-96B3-4F23-AA30C9A03525}"/>
                </a:ext>
              </a:extLst>
            </p:cNvPr>
            <p:cNvSpPr/>
            <p:nvPr/>
          </p:nvSpPr>
          <p:spPr>
            <a:xfrm>
              <a:off x="-13267228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46D09931-82E3-E07B-0800-AE8DB0FCAC0F}"/>
                </a:ext>
              </a:extLst>
            </p:cNvPr>
            <p:cNvSpPr/>
            <p:nvPr/>
          </p:nvSpPr>
          <p:spPr>
            <a:xfrm>
              <a:off x="-13414409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EC085842-FAE4-2A3E-BA4B-A5EDC5F32BD7}"/>
                </a:ext>
              </a:extLst>
            </p:cNvPr>
            <p:cNvSpPr/>
            <p:nvPr/>
          </p:nvSpPr>
          <p:spPr>
            <a:xfrm>
              <a:off x="-13561510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71840F05-943E-ADFE-DFD0-CFF1254138AC}"/>
                </a:ext>
              </a:extLst>
            </p:cNvPr>
            <p:cNvSpPr/>
            <p:nvPr/>
          </p:nvSpPr>
          <p:spPr>
            <a:xfrm>
              <a:off x="-13708691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B5609B25-BAA0-1F6D-1040-BB32A567AE4A}"/>
                </a:ext>
              </a:extLst>
            </p:cNvPr>
            <p:cNvSpPr/>
            <p:nvPr/>
          </p:nvSpPr>
          <p:spPr>
            <a:xfrm>
              <a:off x="-13855873" y="-82949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D1564C9C-30CA-4BE8-0E50-0A88402D151C}"/>
                </a:ext>
              </a:extLst>
            </p:cNvPr>
            <p:cNvSpPr/>
            <p:nvPr/>
          </p:nvSpPr>
          <p:spPr>
            <a:xfrm>
              <a:off x="-13635060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766E3E3A-6DBC-1A99-CB2D-BCED4CE23550}"/>
                </a:ext>
              </a:extLst>
            </p:cNvPr>
            <p:cNvSpPr/>
            <p:nvPr/>
          </p:nvSpPr>
          <p:spPr>
            <a:xfrm>
              <a:off x="-13340778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CCAB7267-AEBD-65BC-1B49-0F59DD22578B}"/>
                </a:ext>
              </a:extLst>
            </p:cNvPr>
            <p:cNvSpPr/>
            <p:nvPr/>
          </p:nvSpPr>
          <p:spPr>
            <a:xfrm>
              <a:off x="-13046416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706FD0A9-E674-7C5F-BA4C-8E5F9C32D9D4}"/>
                </a:ext>
              </a:extLst>
            </p:cNvPr>
            <p:cNvSpPr/>
            <p:nvPr/>
          </p:nvSpPr>
          <p:spPr>
            <a:xfrm>
              <a:off x="-12752134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AE45935B-1932-6169-0AF1-BD95713F350B}"/>
                </a:ext>
              </a:extLst>
            </p:cNvPr>
            <p:cNvSpPr/>
            <p:nvPr/>
          </p:nvSpPr>
          <p:spPr>
            <a:xfrm>
              <a:off x="-12457852" y="-172209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15456CB2-D4E8-E312-E28A-671044278376}"/>
                </a:ext>
              </a:extLst>
            </p:cNvPr>
            <p:cNvSpPr/>
            <p:nvPr/>
          </p:nvSpPr>
          <p:spPr>
            <a:xfrm>
              <a:off x="-12752134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731CFCB8-7B7C-65AE-9F0F-FE7AFB58C924}"/>
                </a:ext>
              </a:extLst>
            </p:cNvPr>
            <p:cNvSpPr/>
            <p:nvPr/>
          </p:nvSpPr>
          <p:spPr>
            <a:xfrm>
              <a:off x="-13046416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BDD5C4FF-BA50-4083-A8EE-5E839B3E2738}"/>
                </a:ext>
              </a:extLst>
            </p:cNvPr>
            <p:cNvSpPr/>
            <p:nvPr/>
          </p:nvSpPr>
          <p:spPr>
            <a:xfrm>
              <a:off x="-13340778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63B874FE-F3B8-2F72-0317-3D4EB2E1C21C}"/>
                </a:ext>
              </a:extLst>
            </p:cNvPr>
            <p:cNvSpPr/>
            <p:nvPr/>
          </p:nvSpPr>
          <p:spPr>
            <a:xfrm>
              <a:off x="-13635060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C523F818-D96D-19B7-B46B-DB229865088D}"/>
                </a:ext>
              </a:extLst>
            </p:cNvPr>
            <p:cNvSpPr/>
            <p:nvPr/>
          </p:nvSpPr>
          <p:spPr>
            <a:xfrm>
              <a:off x="-13635060" y="108259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82B7ADAF-63E5-2DF8-A60D-5CEF5DC33C53}"/>
                </a:ext>
              </a:extLst>
            </p:cNvPr>
            <p:cNvSpPr/>
            <p:nvPr/>
          </p:nvSpPr>
          <p:spPr>
            <a:xfrm>
              <a:off x="-13929342" y="108259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578EBC56-F5CF-6FE6-160A-4602B356C336}"/>
                </a:ext>
              </a:extLst>
            </p:cNvPr>
            <p:cNvSpPr/>
            <p:nvPr/>
          </p:nvSpPr>
          <p:spPr>
            <a:xfrm>
              <a:off x="-12163489" y="-197658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AE8CBC49-01E6-3CFC-5FD2-E29DF7DC31D7}"/>
                </a:ext>
              </a:extLst>
            </p:cNvPr>
            <p:cNvSpPr/>
            <p:nvPr/>
          </p:nvSpPr>
          <p:spPr>
            <a:xfrm>
              <a:off x="-13635060" y="8281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9F2284BB-9274-56A7-39D5-8468F72E0D85}"/>
                </a:ext>
              </a:extLst>
            </p:cNvPr>
            <p:cNvSpPr/>
            <p:nvPr/>
          </p:nvSpPr>
          <p:spPr>
            <a:xfrm>
              <a:off x="-13929342" y="8281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EA292095-A2DC-F4EE-263C-924CE878FFCD}"/>
                </a:ext>
              </a:extLst>
            </p:cNvPr>
            <p:cNvSpPr/>
            <p:nvPr/>
          </p:nvSpPr>
          <p:spPr>
            <a:xfrm>
              <a:off x="-13708691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AA09E48B-283D-5F0A-329C-6BA84E196E25}"/>
                </a:ext>
              </a:extLst>
            </p:cNvPr>
            <p:cNvSpPr/>
            <p:nvPr/>
          </p:nvSpPr>
          <p:spPr>
            <a:xfrm>
              <a:off x="-14149832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FB03C1FF-9647-527A-35C6-CCE5EB0CF391}"/>
                </a:ext>
              </a:extLst>
            </p:cNvPr>
            <p:cNvSpPr/>
            <p:nvPr/>
          </p:nvSpPr>
          <p:spPr>
            <a:xfrm>
              <a:off x="-14002973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69D1076A-9CDE-7556-193A-5E0A3E3B3CE0}"/>
                </a:ext>
              </a:extLst>
            </p:cNvPr>
            <p:cNvSpPr/>
            <p:nvPr/>
          </p:nvSpPr>
          <p:spPr>
            <a:xfrm>
              <a:off x="-13855550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A2FEF66D-1054-CD28-3A39-A373160D078D}"/>
                </a:ext>
              </a:extLst>
            </p:cNvPr>
            <p:cNvSpPr/>
            <p:nvPr/>
          </p:nvSpPr>
          <p:spPr>
            <a:xfrm>
              <a:off x="-13708691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8BCD19E7-10C5-B8E8-B85F-5D5724EFD187}"/>
                </a:ext>
              </a:extLst>
            </p:cNvPr>
            <p:cNvSpPr/>
            <p:nvPr/>
          </p:nvSpPr>
          <p:spPr>
            <a:xfrm>
              <a:off x="-13561268" y="9556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9545D99D-507F-B6A6-C3BC-4A0207C6A055}"/>
                </a:ext>
              </a:extLst>
            </p:cNvPr>
            <p:cNvSpPr/>
            <p:nvPr/>
          </p:nvSpPr>
          <p:spPr>
            <a:xfrm>
              <a:off x="-13120127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62F3C98F-2A5A-6541-0527-B10295815554}"/>
                </a:ext>
              </a:extLst>
            </p:cNvPr>
            <p:cNvSpPr/>
            <p:nvPr/>
          </p:nvSpPr>
          <p:spPr>
            <a:xfrm>
              <a:off x="-13929342" y="-19170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B5E955C1-2C56-7282-8A7B-94E5BD0A926A}"/>
                </a:ext>
              </a:extLst>
            </p:cNvPr>
            <p:cNvSpPr/>
            <p:nvPr/>
          </p:nvSpPr>
          <p:spPr>
            <a:xfrm>
              <a:off x="-13635060" y="-19170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FFFE6AE5-2927-8176-091F-C7C858A018E1}"/>
                </a:ext>
              </a:extLst>
            </p:cNvPr>
            <p:cNvSpPr/>
            <p:nvPr/>
          </p:nvSpPr>
          <p:spPr>
            <a:xfrm>
              <a:off x="-13340778" y="-19170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44246761-60D6-522A-FD6B-DED61AF99392}"/>
                </a:ext>
              </a:extLst>
            </p:cNvPr>
            <p:cNvSpPr/>
            <p:nvPr/>
          </p:nvSpPr>
          <p:spPr>
            <a:xfrm>
              <a:off x="-13046416" y="-19170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C54380B7-F300-5A30-F245-08237124FC02}"/>
                </a:ext>
              </a:extLst>
            </p:cNvPr>
            <p:cNvSpPr/>
            <p:nvPr/>
          </p:nvSpPr>
          <p:spPr>
            <a:xfrm>
              <a:off x="-14002973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886A7C9A-A26C-C587-702D-69B1FF7FC2D9}"/>
                </a:ext>
              </a:extLst>
            </p:cNvPr>
            <p:cNvSpPr/>
            <p:nvPr/>
          </p:nvSpPr>
          <p:spPr>
            <a:xfrm>
              <a:off x="-13855550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FBFEDF41-5E9C-B1CF-EA6D-886EED817A98}"/>
                </a:ext>
              </a:extLst>
            </p:cNvPr>
            <p:cNvSpPr/>
            <p:nvPr/>
          </p:nvSpPr>
          <p:spPr>
            <a:xfrm>
              <a:off x="-13708691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A67DF228-7E3E-F6F6-4622-068340B85A36}"/>
                </a:ext>
              </a:extLst>
            </p:cNvPr>
            <p:cNvSpPr/>
            <p:nvPr/>
          </p:nvSpPr>
          <p:spPr>
            <a:xfrm>
              <a:off x="-13561268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EACF4AFC-0E76-D592-0E3B-EFA82050119D}"/>
                </a:ext>
              </a:extLst>
            </p:cNvPr>
            <p:cNvSpPr/>
            <p:nvPr/>
          </p:nvSpPr>
          <p:spPr>
            <a:xfrm>
              <a:off x="-13414409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B1ECB789-D19A-D156-CF7D-2B4CEF7C5F07}"/>
                </a:ext>
              </a:extLst>
            </p:cNvPr>
            <p:cNvSpPr/>
            <p:nvPr/>
          </p:nvSpPr>
          <p:spPr>
            <a:xfrm>
              <a:off x="-13266906" y="-6433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8F2A67A8-B786-EE87-C351-7B6EB190DB1D}"/>
                </a:ext>
              </a:extLst>
            </p:cNvPr>
            <p:cNvSpPr/>
            <p:nvPr/>
          </p:nvSpPr>
          <p:spPr>
            <a:xfrm>
              <a:off x="-12237201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AF3512B0-0F1E-855F-72CB-08246BE184DF}"/>
                </a:ext>
              </a:extLst>
            </p:cNvPr>
            <p:cNvSpPr/>
            <p:nvPr/>
          </p:nvSpPr>
          <p:spPr>
            <a:xfrm>
              <a:off x="-12678342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7D11A5D6-F914-124C-2DC0-5572EC031C41}"/>
                </a:ext>
              </a:extLst>
            </p:cNvPr>
            <p:cNvSpPr/>
            <p:nvPr/>
          </p:nvSpPr>
          <p:spPr>
            <a:xfrm>
              <a:off x="-12825765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E9F3A506-0DD5-842F-4B1E-F3462DFD0BA8}"/>
                </a:ext>
              </a:extLst>
            </p:cNvPr>
            <p:cNvSpPr/>
            <p:nvPr/>
          </p:nvSpPr>
          <p:spPr>
            <a:xfrm>
              <a:off x="-12972624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EED67985-41C8-3675-54CD-072B57FECB93}"/>
                </a:ext>
              </a:extLst>
            </p:cNvPr>
            <p:cNvSpPr/>
            <p:nvPr/>
          </p:nvSpPr>
          <p:spPr>
            <a:xfrm>
              <a:off x="-13120047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B7BDC43B-4322-0EC4-EF8A-DCE1132203F2}"/>
                </a:ext>
              </a:extLst>
            </p:cNvPr>
            <p:cNvSpPr/>
            <p:nvPr/>
          </p:nvSpPr>
          <p:spPr>
            <a:xfrm>
              <a:off x="-13266906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02C929BC-03F8-91B1-CD60-87987A890C8C}"/>
                </a:ext>
              </a:extLst>
            </p:cNvPr>
            <p:cNvSpPr/>
            <p:nvPr/>
          </p:nvSpPr>
          <p:spPr>
            <a:xfrm>
              <a:off x="-13414409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99D5279C-33B5-39A3-1CBA-0FCE21630B39}"/>
                </a:ext>
              </a:extLst>
            </p:cNvPr>
            <p:cNvSpPr/>
            <p:nvPr/>
          </p:nvSpPr>
          <p:spPr>
            <a:xfrm>
              <a:off x="-13561268" y="-18491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A9FD4E4A-87D7-0927-DAB1-9CCC2143D0EC}"/>
                </a:ext>
              </a:extLst>
            </p:cNvPr>
            <p:cNvSpPr/>
            <p:nvPr/>
          </p:nvSpPr>
          <p:spPr>
            <a:xfrm>
              <a:off x="-12751973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689E7F3B-7B4F-6947-D54C-47515F501E40}"/>
                </a:ext>
              </a:extLst>
            </p:cNvPr>
            <p:cNvSpPr/>
            <p:nvPr/>
          </p:nvSpPr>
          <p:spPr>
            <a:xfrm>
              <a:off x="-13340617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DCEFB1E7-07D4-1C4C-8C44-E258192F3C40}"/>
                </a:ext>
              </a:extLst>
            </p:cNvPr>
            <p:cNvSpPr/>
            <p:nvPr/>
          </p:nvSpPr>
          <p:spPr>
            <a:xfrm>
              <a:off x="-13634899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5B2EEB52-BF57-60BF-16B1-0FCD9D9E5838}"/>
                </a:ext>
              </a:extLst>
            </p:cNvPr>
            <p:cNvSpPr/>
            <p:nvPr/>
          </p:nvSpPr>
          <p:spPr>
            <a:xfrm>
              <a:off x="-13929181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7EE448C-743E-249A-5483-04A04F61AD36}"/>
                </a:ext>
              </a:extLst>
            </p:cNvPr>
            <p:cNvSpPr/>
            <p:nvPr/>
          </p:nvSpPr>
          <p:spPr>
            <a:xfrm>
              <a:off x="-13929181" y="1593259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67EA2479-67A6-D2FB-0FC5-5BED2FE8FC0E}"/>
                </a:ext>
              </a:extLst>
            </p:cNvPr>
            <p:cNvSpPr/>
            <p:nvPr/>
          </p:nvSpPr>
          <p:spPr>
            <a:xfrm>
              <a:off x="-13046255" y="-121150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B12D1D0F-3DEE-0B43-50D0-23E01EFB3103}"/>
              </a:ext>
            </a:extLst>
          </p:cNvPr>
          <p:cNvGrpSpPr/>
          <p:nvPr/>
        </p:nvGrpSpPr>
        <p:grpSpPr>
          <a:xfrm>
            <a:off x="5532120" y="1337404"/>
            <a:ext cx="1127760" cy="1127760"/>
            <a:chOff x="5532120" y="1337404"/>
            <a:chExt cx="1127760" cy="1127760"/>
          </a:xfrm>
        </p:grpSpPr>
        <p:grpSp>
          <p:nvGrpSpPr>
            <p:cNvPr id="232" name="Graphique 385">
              <a:extLst>
                <a:ext uri="{FF2B5EF4-FFF2-40B4-BE49-F238E27FC236}">
                  <a16:creationId xmlns:a16="http://schemas.microsoft.com/office/drawing/2014/main" id="{B7CF0BE1-6C5C-3E61-656B-2487CC94712B}"/>
                </a:ext>
              </a:extLst>
            </p:cNvPr>
            <p:cNvGrpSpPr/>
            <p:nvPr/>
          </p:nvGrpSpPr>
          <p:grpSpPr>
            <a:xfrm>
              <a:off x="5532120" y="1337404"/>
              <a:ext cx="1127760" cy="1127760"/>
              <a:chOff x="-7433916" y="4253429"/>
              <a:chExt cx="1127760" cy="1127760"/>
            </a:xfrm>
          </p:grpSpPr>
          <p:sp>
            <p:nvSpPr>
              <p:cNvPr id="234" name="Ellipse 233">
                <a:extLst>
                  <a:ext uri="{FF2B5EF4-FFF2-40B4-BE49-F238E27FC236}">
                    <a16:creationId xmlns:a16="http://schemas.microsoft.com/office/drawing/2014/main" id="{AFFD9D97-43D1-C6FA-07A9-A3A59386CED2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5" name="Ellipse 234">
                <a:extLst>
                  <a:ext uri="{FF2B5EF4-FFF2-40B4-BE49-F238E27FC236}">
                    <a16:creationId xmlns:a16="http://schemas.microsoft.com/office/drawing/2014/main" id="{C445A47C-9880-D8BC-E6D7-E73E2F04418A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33" name="ZoneTexte 232">
              <a:extLst>
                <a:ext uri="{FF2B5EF4-FFF2-40B4-BE49-F238E27FC236}">
                  <a16:creationId xmlns:a16="http://schemas.microsoft.com/office/drawing/2014/main" id="{39B6C0F9-E3D0-C5D2-7968-A7331124ED80}"/>
                </a:ext>
              </a:extLst>
            </p:cNvPr>
            <p:cNvSpPr txBox="1"/>
            <p:nvPr/>
          </p:nvSpPr>
          <p:spPr>
            <a:xfrm>
              <a:off x="5673449" y="1608897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BA7854D4-CA00-60A3-FB8F-141885BC27C3}"/>
              </a:ext>
            </a:extLst>
          </p:cNvPr>
          <p:cNvGrpSpPr/>
          <p:nvPr/>
        </p:nvGrpSpPr>
        <p:grpSpPr>
          <a:xfrm>
            <a:off x="6096000" y="2985914"/>
            <a:ext cx="886171" cy="886171"/>
            <a:chOff x="6096000" y="2985914"/>
            <a:chExt cx="886171" cy="886171"/>
          </a:xfrm>
        </p:grpSpPr>
        <p:grpSp>
          <p:nvGrpSpPr>
            <p:cNvPr id="237" name="Graphique 385">
              <a:extLst>
                <a:ext uri="{FF2B5EF4-FFF2-40B4-BE49-F238E27FC236}">
                  <a16:creationId xmlns:a16="http://schemas.microsoft.com/office/drawing/2014/main" id="{9A1D5C5B-4A52-D3A5-3B4E-9FE88787CD8E}"/>
                </a:ext>
              </a:extLst>
            </p:cNvPr>
            <p:cNvGrpSpPr/>
            <p:nvPr/>
          </p:nvGrpSpPr>
          <p:grpSpPr>
            <a:xfrm>
              <a:off x="6096000" y="2985914"/>
              <a:ext cx="886171" cy="886171"/>
              <a:chOff x="-6047335" y="4253429"/>
              <a:chExt cx="886171" cy="886171"/>
            </a:xfrm>
          </p:grpSpPr>
          <p:sp>
            <p:nvSpPr>
              <p:cNvPr id="239" name="Ellipse 238">
                <a:extLst>
                  <a:ext uri="{FF2B5EF4-FFF2-40B4-BE49-F238E27FC236}">
                    <a16:creationId xmlns:a16="http://schemas.microsoft.com/office/drawing/2014/main" id="{0F8E9374-2611-4811-4674-EDAF7CF4409D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0" name="Ellipse 239">
                <a:extLst>
                  <a:ext uri="{FF2B5EF4-FFF2-40B4-BE49-F238E27FC236}">
                    <a16:creationId xmlns:a16="http://schemas.microsoft.com/office/drawing/2014/main" id="{9131F740-9203-4FD6-50C8-E83F20AD829E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38" name="ZoneTexte 237">
              <a:extLst>
                <a:ext uri="{FF2B5EF4-FFF2-40B4-BE49-F238E27FC236}">
                  <a16:creationId xmlns:a16="http://schemas.microsoft.com/office/drawing/2014/main" id="{EC7B409B-520F-9067-A97B-AEDDF5976B71}"/>
                </a:ext>
              </a:extLst>
            </p:cNvPr>
            <p:cNvSpPr txBox="1"/>
            <p:nvPr/>
          </p:nvSpPr>
          <p:spPr>
            <a:xfrm>
              <a:off x="6195081" y="3198167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4BE4DC3D-5A46-A47F-B60D-84F0BD9AF7D5}"/>
              </a:ext>
            </a:extLst>
          </p:cNvPr>
          <p:cNvGrpSpPr/>
          <p:nvPr/>
        </p:nvGrpSpPr>
        <p:grpSpPr>
          <a:xfrm>
            <a:off x="5176954" y="4216500"/>
            <a:ext cx="642158" cy="642158"/>
            <a:chOff x="5176954" y="4216500"/>
            <a:chExt cx="642158" cy="642158"/>
          </a:xfrm>
        </p:grpSpPr>
        <p:grpSp>
          <p:nvGrpSpPr>
            <p:cNvPr id="242" name="Graphique 385">
              <a:extLst>
                <a:ext uri="{FF2B5EF4-FFF2-40B4-BE49-F238E27FC236}">
                  <a16:creationId xmlns:a16="http://schemas.microsoft.com/office/drawing/2014/main" id="{5ABAA2C6-2805-7782-6987-3F032CD91890}"/>
                </a:ext>
              </a:extLst>
            </p:cNvPr>
            <p:cNvGrpSpPr/>
            <p:nvPr/>
          </p:nvGrpSpPr>
          <p:grpSpPr>
            <a:xfrm>
              <a:off x="5176954" y="4216500"/>
              <a:ext cx="642158" cy="642158"/>
              <a:chOff x="-4865283" y="4253429"/>
              <a:chExt cx="642158" cy="642158"/>
            </a:xfrm>
          </p:grpSpPr>
          <p:sp>
            <p:nvSpPr>
              <p:cNvPr id="244" name="Ellipse 243">
                <a:extLst>
                  <a:ext uri="{FF2B5EF4-FFF2-40B4-BE49-F238E27FC236}">
                    <a16:creationId xmlns:a16="http://schemas.microsoft.com/office/drawing/2014/main" id="{4299275E-FF91-8F37-A516-7ACB3D08632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" name="Ellipse 244">
                <a:extLst>
                  <a:ext uri="{FF2B5EF4-FFF2-40B4-BE49-F238E27FC236}">
                    <a16:creationId xmlns:a16="http://schemas.microsoft.com/office/drawing/2014/main" id="{B50DCD56-680D-22CB-A6AA-4E8614E204D0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43" name="ZoneTexte 242">
              <a:extLst>
                <a:ext uri="{FF2B5EF4-FFF2-40B4-BE49-F238E27FC236}">
                  <a16:creationId xmlns:a16="http://schemas.microsoft.com/office/drawing/2014/main" id="{F5D32308-CCE9-34F8-26DF-C7276EB12CD8}"/>
                </a:ext>
              </a:extLst>
            </p:cNvPr>
            <p:cNvSpPr txBox="1"/>
            <p:nvPr/>
          </p:nvSpPr>
          <p:spPr>
            <a:xfrm>
              <a:off x="5231774" y="4368302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46" name="Forme libre 245">
            <a:extLst>
              <a:ext uri="{FF2B5EF4-FFF2-40B4-BE49-F238E27FC236}">
                <a16:creationId xmlns:a16="http://schemas.microsoft.com/office/drawing/2014/main" id="{39079BF7-49EA-D167-E23D-03B7C9B0646C}"/>
              </a:ext>
            </a:extLst>
          </p:cNvPr>
          <p:cNvSpPr/>
          <p:nvPr/>
        </p:nvSpPr>
        <p:spPr>
          <a:xfrm>
            <a:off x="7954403" y="194712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47" name="Group 46">
            <a:extLst>
              <a:ext uri="{FF2B5EF4-FFF2-40B4-BE49-F238E27FC236}">
                <a16:creationId xmlns:a16="http://schemas.microsoft.com/office/drawing/2014/main" id="{80F376AF-82F4-7AD8-1883-F06AAF49D189}"/>
              </a:ext>
            </a:extLst>
          </p:cNvPr>
          <p:cNvGrpSpPr/>
          <p:nvPr/>
        </p:nvGrpSpPr>
        <p:grpSpPr>
          <a:xfrm>
            <a:off x="8521268" y="2029071"/>
            <a:ext cx="1691640" cy="1013154"/>
            <a:chOff x="9636390" y="4480994"/>
            <a:chExt cx="1691640" cy="1013154"/>
          </a:xfrm>
        </p:grpSpPr>
        <p:sp>
          <p:nvSpPr>
            <p:cNvPr id="248" name="TextBox 36">
              <a:extLst>
                <a:ext uri="{FF2B5EF4-FFF2-40B4-BE49-F238E27FC236}">
                  <a16:creationId xmlns:a16="http://schemas.microsoft.com/office/drawing/2014/main" id="{BAC9A3BE-FF66-0D94-2DAE-093E71E15DB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9" name="TextBox 37">
              <a:extLst>
                <a:ext uri="{FF2B5EF4-FFF2-40B4-BE49-F238E27FC236}">
                  <a16:creationId xmlns:a16="http://schemas.microsoft.com/office/drawing/2014/main" id="{5AD2FE33-73C4-EB30-E7B6-2608BA5F005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50" name="Forme libre 249">
            <a:extLst>
              <a:ext uri="{FF2B5EF4-FFF2-40B4-BE49-F238E27FC236}">
                <a16:creationId xmlns:a16="http://schemas.microsoft.com/office/drawing/2014/main" id="{DFD22094-3607-2BBB-391A-EDA05EB126F5}"/>
              </a:ext>
            </a:extLst>
          </p:cNvPr>
          <p:cNvSpPr/>
          <p:nvPr/>
        </p:nvSpPr>
        <p:spPr>
          <a:xfrm>
            <a:off x="1854686" y="408681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51" name="Group 46">
            <a:extLst>
              <a:ext uri="{FF2B5EF4-FFF2-40B4-BE49-F238E27FC236}">
                <a16:creationId xmlns:a16="http://schemas.microsoft.com/office/drawing/2014/main" id="{5BE0AA33-AC76-8C73-EFB0-0E73792FAFBC}"/>
              </a:ext>
            </a:extLst>
          </p:cNvPr>
          <p:cNvGrpSpPr/>
          <p:nvPr/>
        </p:nvGrpSpPr>
        <p:grpSpPr>
          <a:xfrm>
            <a:off x="2421551" y="4168759"/>
            <a:ext cx="1691640" cy="1013154"/>
            <a:chOff x="9636390" y="4480994"/>
            <a:chExt cx="1691640" cy="1013154"/>
          </a:xfrm>
        </p:grpSpPr>
        <p:sp>
          <p:nvSpPr>
            <p:cNvPr id="252" name="TextBox 36">
              <a:extLst>
                <a:ext uri="{FF2B5EF4-FFF2-40B4-BE49-F238E27FC236}">
                  <a16:creationId xmlns:a16="http://schemas.microsoft.com/office/drawing/2014/main" id="{B05629D9-91CE-E9F5-F940-70F0152DF7F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3" name="TextBox 37">
              <a:extLst>
                <a:ext uri="{FF2B5EF4-FFF2-40B4-BE49-F238E27FC236}">
                  <a16:creationId xmlns:a16="http://schemas.microsoft.com/office/drawing/2014/main" id="{BFCFBAD9-CE58-9270-D317-14AA9ECEFC0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54" name="Forme libre 253">
            <a:extLst>
              <a:ext uri="{FF2B5EF4-FFF2-40B4-BE49-F238E27FC236}">
                <a16:creationId xmlns:a16="http://schemas.microsoft.com/office/drawing/2014/main" id="{9B4BC327-8585-DF76-97E1-497029EC8766}"/>
              </a:ext>
            </a:extLst>
          </p:cNvPr>
          <p:cNvSpPr/>
          <p:nvPr/>
        </p:nvSpPr>
        <p:spPr>
          <a:xfrm>
            <a:off x="7954403" y="408681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55" name="Group 46">
            <a:extLst>
              <a:ext uri="{FF2B5EF4-FFF2-40B4-BE49-F238E27FC236}">
                <a16:creationId xmlns:a16="http://schemas.microsoft.com/office/drawing/2014/main" id="{CAE364EE-46E0-B08E-78B4-720DBCD87B57}"/>
              </a:ext>
            </a:extLst>
          </p:cNvPr>
          <p:cNvGrpSpPr/>
          <p:nvPr/>
        </p:nvGrpSpPr>
        <p:grpSpPr>
          <a:xfrm>
            <a:off x="8521268" y="4168759"/>
            <a:ext cx="1691640" cy="1013154"/>
            <a:chOff x="9636390" y="4480994"/>
            <a:chExt cx="1691640" cy="1013154"/>
          </a:xfrm>
        </p:grpSpPr>
        <p:sp>
          <p:nvSpPr>
            <p:cNvPr id="256" name="TextBox 36">
              <a:extLst>
                <a:ext uri="{FF2B5EF4-FFF2-40B4-BE49-F238E27FC236}">
                  <a16:creationId xmlns:a16="http://schemas.microsoft.com/office/drawing/2014/main" id="{812EE51F-A1AE-D681-E8CB-8C75DC592CB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7" name="TextBox 37">
              <a:extLst>
                <a:ext uri="{FF2B5EF4-FFF2-40B4-BE49-F238E27FC236}">
                  <a16:creationId xmlns:a16="http://schemas.microsoft.com/office/drawing/2014/main" id="{112AF86E-1BC0-A7BD-EE23-25DC5F5C4DE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BF0F3BC7-966D-BE7B-CDEE-15C643090BA2}"/>
              </a:ext>
            </a:extLst>
          </p:cNvPr>
          <p:cNvGrpSpPr/>
          <p:nvPr/>
        </p:nvGrpSpPr>
        <p:grpSpPr>
          <a:xfrm>
            <a:off x="3858712" y="1857108"/>
            <a:ext cx="1770957" cy="2228158"/>
            <a:chOff x="3550366" y="1589380"/>
            <a:chExt cx="1770957" cy="2228158"/>
          </a:xfrm>
        </p:grpSpPr>
        <p:sp>
          <p:nvSpPr>
            <p:cNvPr id="236" name="Arc 235">
              <a:extLst>
                <a:ext uri="{FF2B5EF4-FFF2-40B4-BE49-F238E27FC236}">
                  <a16:creationId xmlns:a16="http://schemas.microsoft.com/office/drawing/2014/main" id="{79CFDAC4-8510-7E0D-E22D-8A36EC134F75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1" name="Graphique 546" descr="Airplane avec un remplissage uni">
              <a:extLst>
                <a:ext uri="{FF2B5EF4-FFF2-40B4-BE49-F238E27FC236}">
                  <a16:creationId xmlns:a16="http://schemas.microsoft.com/office/drawing/2014/main" id="{475970B8-532D-7A0A-5AAB-AEB396C3A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3979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9523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Argentina Dotted Map Infographic – Slide Template</vt:lpstr>
      <vt:lpstr>Argentina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Argentina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2026-01-13T16:59:58Z</dcterms:modified>
  <cp:category>Maps &amp; Flags</cp:category>
</cp:coreProperties>
</file>