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3" r:id="rId4"/>
    <p:sldId id="399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794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CB3CA-DECF-9B2C-8BEC-C22A3086B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E98694-DB99-5EA6-9C5B-0ED68B2D32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DF1DD7-35A5-92A5-75F4-441EAD7D51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6235AC-6410-DF52-F312-9E4C7CE8C9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97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Netherlands Dotted Map Infographic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C35064AE-067A-B437-C988-EDC96FBC63C0}"/>
              </a:ext>
            </a:extLst>
          </p:cNvPr>
          <p:cNvGrpSpPr/>
          <p:nvPr/>
        </p:nvGrpSpPr>
        <p:grpSpPr>
          <a:xfrm>
            <a:off x="3890660" y="1262478"/>
            <a:ext cx="4041402" cy="4790243"/>
            <a:chOff x="-19638719" y="-2359404"/>
            <a:chExt cx="4041402" cy="4790243"/>
          </a:xfrm>
          <a:solidFill>
            <a:schemeClr val="bg1">
              <a:lumMod val="50000"/>
            </a:schemeClr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9D73F119-FF12-FF75-92F2-D34F6BEE123E}"/>
                </a:ext>
              </a:extLst>
            </p:cNvPr>
            <p:cNvSpPr/>
            <p:nvPr/>
          </p:nvSpPr>
          <p:spPr>
            <a:xfrm>
              <a:off x="-15830212" y="-1955235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95080030-4E72-EF8B-BB9F-09335E976E3D}"/>
                </a:ext>
              </a:extLst>
            </p:cNvPr>
            <p:cNvSpPr/>
            <p:nvPr/>
          </p:nvSpPr>
          <p:spPr>
            <a:xfrm>
              <a:off x="-17617897" y="64477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5AACE43F-680C-8520-FB54-5E1E2AE6290E}"/>
                </a:ext>
              </a:extLst>
            </p:cNvPr>
            <p:cNvSpPr/>
            <p:nvPr/>
          </p:nvSpPr>
          <p:spPr>
            <a:xfrm>
              <a:off x="-17307181" y="194949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C30B308E-1144-4E12-FDE2-E28E9620DBA8}"/>
                </a:ext>
              </a:extLst>
            </p:cNvPr>
            <p:cNvSpPr/>
            <p:nvPr/>
          </p:nvSpPr>
          <p:spPr>
            <a:xfrm>
              <a:off x="-17307181" y="-20499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080C3ED6-9043-0997-0379-0B53F05FB0C3}"/>
                </a:ext>
              </a:extLst>
            </p:cNvPr>
            <p:cNvSpPr/>
            <p:nvPr/>
          </p:nvSpPr>
          <p:spPr>
            <a:xfrm>
              <a:off x="-16529626" y="-20499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8CA19E54-ACA0-5DB7-50BE-7F29D043A2A4}"/>
                </a:ext>
              </a:extLst>
            </p:cNvPr>
            <p:cNvSpPr/>
            <p:nvPr/>
          </p:nvSpPr>
          <p:spPr>
            <a:xfrm>
              <a:off x="-18784069" y="-70218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48D9051F-12EB-87DF-529A-58E9271EED5D}"/>
                </a:ext>
              </a:extLst>
            </p:cNvPr>
            <p:cNvSpPr/>
            <p:nvPr/>
          </p:nvSpPr>
          <p:spPr>
            <a:xfrm>
              <a:off x="-17695959" y="-70218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395C7A7B-F87E-4E7C-840D-75A04E37C37C}"/>
                </a:ext>
              </a:extLst>
            </p:cNvPr>
            <p:cNvSpPr/>
            <p:nvPr/>
          </p:nvSpPr>
          <p:spPr>
            <a:xfrm>
              <a:off x="-16140928" y="-70218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CE924321-70AF-A7BC-1102-7564C299845E}"/>
                </a:ext>
              </a:extLst>
            </p:cNvPr>
            <p:cNvSpPr/>
            <p:nvPr/>
          </p:nvSpPr>
          <p:spPr>
            <a:xfrm>
              <a:off x="-16529787" y="64477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E7853C5E-5280-DB2C-34C1-2470DC5E09DD}"/>
                </a:ext>
              </a:extLst>
            </p:cNvPr>
            <p:cNvSpPr/>
            <p:nvPr/>
          </p:nvSpPr>
          <p:spPr>
            <a:xfrm>
              <a:off x="-16218990" y="64477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B60E54A4-0FFD-E86A-0819-5EC40209179F}"/>
                </a:ext>
              </a:extLst>
            </p:cNvPr>
            <p:cNvSpPr/>
            <p:nvPr/>
          </p:nvSpPr>
          <p:spPr>
            <a:xfrm>
              <a:off x="-18784150" y="199253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B83881A6-AE58-828D-0090-B830B055861D}"/>
                </a:ext>
              </a:extLst>
            </p:cNvPr>
            <p:cNvSpPr/>
            <p:nvPr/>
          </p:nvSpPr>
          <p:spPr>
            <a:xfrm>
              <a:off x="-18006675" y="199253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BD4DF658-E6E4-308F-FE01-654EDD7AAA1E}"/>
                </a:ext>
              </a:extLst>
            </p:cNvPr>
            <p:cNvSpPr/>
            <p:nvPr/>
          </p:nvSpPr>
          <p:spPr>
            <a:xfrm>
              <a:off x="-15830212" y="-2224627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DA3BAEC1-E886-7521-CFCA-A411F41864E0}"/>
                </a:ext>
              </a:extLst>
            </p:cNvPr>
            <p:cNvSpPr/>
            <p:nvPr/>
          </p:nvSpPr>
          <p:spPr>
            <a:xfrm>
              <a:off x="-16918403" y="1814637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455CA42-F283-B2F3-6382-02FFF75CF652}"/>
                </a:ext>
              </a:extLst>
            </p:cNvPr>
            <p:cNvSpPr/>
            <p:nvPr/>
          </p:nvSpPr>
          <p:spPr>
            <a:xfrm>
              <a:off x="-17229361" y="-339529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46C07744-7269-B4A2-7D31-4CF8AC7BD040}"/>
                </a:ext>
              </a:extLst>
            </p:cNvPr>
            <p:cNvSpPr/>
            <p:nvPr/>
          </p:nvSpPr>
          <p:spPr>
            <a:xfrm>
              <a:off x="-16607526" y="-339529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17C6965B-41BF-8CC8-BBCF-DA79710A9A45}"/>
                </a:ext>
              </a:extLst>
            </p:cNvPr>
            <p:cNvSpPr/>
            <p:nvPr/>
          </p:nvSpPr>
          <p:spPr>
            <a:xfrm>
              <a:off x="-18395372" y="-20499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291E0FCF-76C5-CF6A-3FA8-525665E0B390}"/>
                </a:ext>
              </a:extLst>
            </p:cNvPr>
            <p:cNvSpPr/>
            <p:nvPr/>
          </p:nvSpPr>
          <p:spPr>
            <a:xfrm>
              <a:off x="-18084495" y="333788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A59A0D16-FF87-46E8-20D9-6E10D4F6B9F3}"/>
                </a:ext>
              </a:extLst>
            </p:cNvPr>
            <p:cNvSpPr/>
            <p:nvPr/>
          </p:nvSpPr>
          <p:spPr>
            <a:xfrm>
              <a:off x="-17307100" y="-2089931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F2884188-7EA6-1B18-4A00-D93669F74352}"/>
                </a:ext>
              </a:extLst>
            </p:cNvPr>
            <p:cNvSpPr/>
            <p:nvPr/>
          </p:nvSpPr>
          <p:spPr>
            <a:xfrm>
              <a:off x="-17617978" y="-20491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9E210344-B85D-F3AC-566B-2E8E2B05AD7C}"/>
                </a:ext>
              </a:extLst>
            </p:cNvPr>
            <p:cNvSpPr/>
            <p:nvPr/>
          </p:nvSpPr>
          <p:spPr>
            <a:xfrm>
              <a:off x="-18706330" y="333788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756FA244-BD38-559E-6C48-FAA69560B043}"/>
                </a:ext>
              </a:extLst>
            </p:cNvPr>
            <p:cNvSpPr/>
            <p:nvPr/>
          </p:nvSpPr>
          <p:spPr>
            <a:xfrm>
              <a:off x="-16141009" y="199092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233EFF67-200B-2581-9C91-964636E42080}"/>
                </a:ext>
              </a:extLst>
            </p:cNvPr>
            <p:cNvSpPr/>
            <p:nvPr/>
          </p:nvSpPr>
          <p:spPr>
            <a:xfrm>
              <a:off x="-16218910" y="-235940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36DE945C-BE1D-44FA-40E8-16A794DDCCBA}"/>
                </a:ext>
              </a:extLst>
            </p:cNvPr>
            <p:cNvSpPr/>
            <p:nvPr/>
          </p:nvSpPr>
          <p:spPr>
            <a:xfrm>
              <a:off x="-16529706" y="-2089931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C7DB29FF-4B9D-2B5A-9190-95487B9D47B0}"/>
                </a:ext>
              </a:extLst>
            </p:cNvPr>
            <p:cNvSpPr/>
            <p:nvPr/>
          </p:nvSpPr>
          <p:spPr>
            <a:xfrm>
              <a:off x="-16918403" y="199253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E7EB6F0A-7E96-45FF-5D41-5B0EECBFAEE9}"/>
                </a:ext>
              </a:extLst>
            </p:cNvPr>
            <p:cNvSpPr/>
            <p:nvPr/>
          </p:nvSpPr>
          <p:spPr>
            <a:xfrm>
              <a:off x="-16218990" y="-2089931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5B15F97E-430B-D688-44EA-0EFE6C271774}"/>
                </a:ext>
              </a:extLst>
            </p:cNvPr>
            <p:cNvSpPr/>
            <p:nvPr/>
          </p:nvSpPr>
          <p:spPr>
            <a:xfrm>
              <a:off x="-16218910" y="-20491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37DAC813-92F3-61CB-34D3-E54EA785FDF0}"/>
                </a:ext>
              </a:extLst>
            </p:cNvPr>
            <p:cNvSpPr/>
            <p:nvPr/>
          </p:nvSpPr>
          <p:spPr>
            <a:xfrm>
              <a:off x="-15752312" y="-1820540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BB5CABB7-D8FE-C9F2-BDC3-2C59340490F0}"/>
                </a:ext>
              </a:extLst>
            </p:cNvPr>
            <p:cNvSpPr/>
            <p:nvPr/>
          </p:nvSpPr>
          <p:spPr>
            <a:xfrm>
              <a:off x="-17695878" y="199092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C4E1FE49-7BE5-B215-EA0B-2E696C9B7D99}"/>
                </a:ext>
              </a:extLst>
            </p:cNvPr>
            <p:cNvSpPr/>
            <p:nvPr/>
          </p:nvSpPr>
          <p:spPr>
            <a:xfrm>
              <a:off x="-17695878" y="-1955235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9D74043B-56DC-A197-20AE-97783C3672F4}"/>
                </a:ext>
              </a:extLst>
            </p:cNvPr>
            <p:cNvSpPr/>
            <p:nvPr/>
          </p:nvSpPr>
          <p:spPr>
            <a:xfrm>
              <a:off x="-16218910" y="-1820540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07CEE9B4-552A-E469-7BB6-1E96785816E8}"/>
                </a:ext>
              </a:extLst>
            </p:cNvPr>
            <p:cNvSpPr/>
            <p:nvPr/>
          </p:nvSpPr>
          <p:spPr>
            <a:xfrm>
              <a:off x="-16607768" y="-70218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3A082947-89E2-9E88-75EB-AA512629EA0C}"/>
                </a:ext>
              </a:extLst>
            </p:cNvPr>
            <p:cNvSpPr/>
            <p:nvPr/>
          </p:nvSpPr>
          <p:spPr>
            <a:xfrm>
              <a:off x="-17307181" y="-1820459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B0993E6E-04F6-825A-C7C6-12C82F9C4CEC}"/>
                </a:ext>
              </a:extLst>
            </p:cNvPr>
            <p:cNvSpPr/>
            <p:nvPr/>
          </p:nvSpPr>
          <p:spPr>
            <a:xfrm>
              <a:off x="-18706088" y="64396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B62F543D-4093-A7D0-BA4E-7A03037C5AA3}"/>
                </a:ext>
              </a:extLst>
            </p:cNvPr>
            <p:cNvSpPr/>
            <p:nvPr/>
          </p:nvSpPr>
          <p:spPr>
            <a:xfrm>
              <a:off x="-16918403" y="-1955235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8F3CAE53-0A00-B130-DCE3-44C6D258D6D5}"/>
                </a:ext>
              </a:extLst>
            </p:cNvPr>
            <p:cNvSpPr/>
            <p:nvPr/>
          </p:nvSpPr>
          <p:spPr>
            <a:xfrm>
              <a:off x="-16918403" y="-2224627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132A2BBD-B0EB-6EDB-CD23-FECE193A0BCA}"/>
                </a:ext>
              </a:extLst>
            </p:cNvPr>
            <p:cNvSpPr/>
            <p:nvPr/>
          </p:nvSpPr>
          <p:spPr>
            <a:xfrm>
              <a:off x="-17617978" y="-1820540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0F33F677-5B62-B180-9EE0-E4299A51FB98}"/>
                </a:ext>
              </a:extLst>
            </p:cNvPr>
            <p:cNvSpPr/>
            <p:nvPr/>
          </p:nvSpPr>
          <p:spPr>
            <a:xfrm>
              <a:off x="-16996223" y="-1820620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B3D14A70-0C26-2416-DE01-AE2DEBC7B642}"/>
                </a:ext>
              </a:extLst>
            </p:cNvPr>
            <p:cNvSpPr/>
            <p:nvPr/>
          </p:nvSpPr>
          <p:spPr>
            <a:xfrm>
              <a:off x="-17307100" y="6455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D3CB1BBD-472D-A9DF-82A3-126F7B32EA07}"/>
                </a:ext>
              </a:extLst>
            </p:cNvPr>
            <p:cNvSpPr/>
            <p:nvPr/>
          </p:nvSpPr>
          <p:spPr>
            <a:xfrm>
              <a:off x="-16140928" y="-1955235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05756080-DB2D-6EA1-747A-30F974358611}"/>
                </a:ext>
              </a:extLst>
            </p:cNvPr>
            <p:cNvSpPr/>
            <p:nvPr/>
          </p:nvSpPr>
          <p:spPr>
            <a:xfrm>
              <a:off x="-16529706" y="-235932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98C79A32-13DD-EF7C-081E-1A0B713FBC09}"/>
                </a:ext>
              </a:extLst>
            </p:cNvPr>
            <p:cNvSpPr/>
            <p:nvPr/>
          </p:nvSpPr>
          <p:spPr>
            <a:xfrm>
              <a:off x="-17229119" y="181479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FA495A26-04BC-CD57-9EA2-EA8C4A975830}"/>
                </a:ext>
              </a:extLst>
            </p:cNvPr>
            <p:cNvSpPr/>
            <p:nvPr/>
          </p:nvSpPr>
          <p:spPr>
            <a:xfrm>
              <a:off x="-17695798" y="-339610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6FBA2E64-8B32-901A-7A8E-E487464CA95F}"/>
                </a:ext>
              </a:extLst>
            </p:cNvPr>
            <p:cNvSpPr/>
            <p:nvPr/>
          </p:nvSpPr>
          <p:spPr>
            <a:xfrm>
              <a:off x="-16140928" y="-222454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A40645DD-888F-F1D1-B811-FC93DD12BE5F}"/>
                </a:ext>
              </a:extLst>
            </p:cNvPr>
            <p:cNvSpPr/>
            <p:nvPr/>
          </p:nvSpPr>
          <p:spPr>
            <a:xfrm>
              <a:off x="-17617897" y="333949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A4C63085-86AD-1534-BAC3-1944908E10FE}"/>
                </a:ext>
              </a:extLst>
            </p:cNvPr>
            <p:cNvSpPr/>
            <p:nvPr/>
          </p:nvSpPr>
          <p:spPr>
            <a:xfrm>
              <a:off x="-16607607" y="-1955235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2B491491-9F3F-B68C-C4CB-903353C13B64}"/>
                </a:ext>
              </a:extLst>
            </p:cNvPr>
            <p:cNvSpPr/>
            <p:nvPr/>
          </p:nvSpPr>
          <p:spPr>
            <a:xfrm>
              <a:off x="-16140928" y="-339610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73306D3E-16EA-71E7-C0F8-E66329457810}"/>
                </a:ext>
              </a:extLst>
            </p:cNvPr>
            <p:cNvSpPr/>
            <p:nvPr/>
          </p:nvSpPr>
          <p:spPr>
            <a:xfrm>
              <a:off x="-16141009" y="-168576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6A3B9FD9-37CD-CB92-B48D-07C3B2922EE8}"/>
                </a:ext>
              </a:extLst>
            </p:cNvPr>
            <p:cNvSpPr/>
            <p:nvPr/>
          </p:nvSpPr>
          <p:spPr>
            <a:xfrm>
              <a:off x="-18706088" y="-20483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43FBAA88-8238-18DA-2E90-80B63048D70F}"/>
                </a:ext>
              </a:extLst>
            </p:cNvPr>
            <p:cNvSpPr/>
            <p:nvPr/>
          </p:nvSpPr>
          <p:spPr>
            <a:xfrm>
              <a:off x="-16607446" y="-1685844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B1EDD6A4-64F3-26EC-8C5D-74C13B96453E}"/>
                </a:ext>
              </a:extLst>
            </p:cNvPr>
            <p:cNvSpPr/>
            <p:nvPr/>
          </p:nvSpPr>
          <p:spPr>
            <a:xfrm>
              <a:off x="-18084575" y="-20483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B331A2B3-9CA0-6CE5-A204-7E9EC17235A6}"/>
                </a:ext>
              </a:extLst>
            </p:cNvPr>
            <p:cNvSpPr/>
            <p:nvPr/>
          </p:nvSpPr>
          <p:spPr>
            <a:xfrm>
              <a:off x="-16607607" y="19917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CBBB1576-A8E5-84F3-CF8A-BCFF62C96753}"/>
                </a:ext>
              </a:extLst>
            </p:cNvPr>
            <p:cNvSpPr/>
            <p:nvPr/>
          </p:nvSpPr>
          <p:spPr>
            <a:xfrm>
              <a:off x="-16529706" y="-1820459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3CD93D68-CF22-373A-45C0-A1AC4929C396}"/>
                </a:ext>
              </a:extLst>
            </p:cNvPr>
            <p:cNvSpPr/>
            <p:nvPr/>
          </p:nvSpPr>
          <p:spPr>
            <a:xfrm>
              <a:off x="-17695717" y="-168576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D9AD9E1D-4D75-1F79-D701-5F864402718A}"/>
                </a:ext>
              </a:extLst>
            </p:cNvPr>
            <p:cNvSpPr/>
            <p:nvPr/>
          </p:nvSpPr>
          <p:spPr>
            <a:xfrm>
              <a:off x="-16607607" y="-222454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6DC157C7-94B6-DF9C-8DEA-4223898D97B3}"/>
                </a:ext>
              </a:extLst>
            </p:cNvPr>
            <p:cNvSpPr/>
            <p:nvPr/>
          </p:nvSpPr>
          <p:spPr>
            <a:xfrm>
              <a:off x="-17229119" y="19917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245BDEAD-6031-372F-8348-A726DEC6935F}"/>
                </a:ext>
              </a:extLst>
            </p:cNvPr>
            <p:cNvSpPr/>
            <p:nvPr/>
          </p:nvSpPr>
          <p:spPr>
            <a:xfrm>
              <a:off x="-16218748" y="333949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D11FE6C1-BE33-A45A-BBA8-1E766338C033}"/>
                </a:ext>
              </a:extLst>
            </p:cNvPr>
            <p:cNvSpPr/>
            <p:nvPr/>
          </p:nvSpPr>
          <p:spPr>
            <a:xfrm>
              <a:off x="-18006594" y="-7021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AA5F933D-2302-097D-C7B7-4046B1F75974}"/>
                </a:ext>
              </a:extLst>
            </p:cNvPr>
            <p:cNvSpPr/>
            <p:nvPr/>
          </p:nvSpPr>
          <p:spPr>
            <a:xfrm>
              <a:off x="-15907871" y="-208985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94B37ACD-A221-31FB-C0F8-EA63E963EB18}"/>
                </a:ext>
              </a:extLst>
            </p:cNvPr>
            <p:cNvSpPr/>
            <p:nvPr/>
          </p:nvSpPr>
          <p:spPr>
            <a:xfrm>
              <a:off x="-17229280" y="468565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67F02D80-B98A-FE29-4C9C-BB2C36B859A6}"/>
                </a:ext>
              </a:extLst>
            </p:cNvPr>
            <p:cNvSpPr/>
            <p:nvPr/>
          </p:nvSpPr>
          <p:spPr>
            <a:xfrm>
              <a:off x="-17229119" y="-7005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2D3F9592-C2B4-6C39-99BC-CBC4B837D8DC}"/>
                </a:ext>
              </a:extLst>
            </p:cNvPr>
            <p:cNvSpPr/>
            <p:nvPr/>
          </p:nvSpPr>
          <p:spPr>
            <a:xfrm>
              <a:off x="-16918323" y="-7021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65873480-2FCD-99D6-58CF-DF043105FCE0}"/>
                </a:ext>
              </a:extLst>
            </p:cNvPr>
            <p:cNvSpPr/>
            <p:nvPr/>
          </p:nvSpPr>
          <p:spPr>
            <a:xfrm>
              <a:off x="-18317471" y="19925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C03A0A64-F35B-01BE-6086-F575EEB4B5CF}"/>
                </a:ext>
              </a:extLst>
            </p:cNvPr>
            <p:cNvSpPr/>
            <p:nvPr/>
          </p:nvSpPr>
          <p:spPr>
            <a:xfrm>
              <a:off x="-16996223" y="-20483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C88B9926-906F-4179-023D-4570C07781DC}"/>
                </a:ext>
              </a:extLst>
            </p:cNvPr>
            <p:cNvSpPr/>
            <p:nvPr/>
          </p:nvSpPr>
          <p:spPr>
            <a:xfrm>
              <a:off x="-17229280" y="-1685924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AAAD08EB-2C8D-6D12-5C31-AB96DDEFE55A}"/>
                </a:ext>
              </a:extLst>
            </p:cNvPr>
            <p:cNvSpPr/>
            <p:nvPr/>
          </p:nvSpPr>
          <p:spPr>
            <a:xfrm>
              <a:off x="-16607446" y="468565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B6602331-3411-3EE2-67EA-312FD98E0A4C}"/>
                </a:ext>
              </a:extLst>
            </p:cNvPr>
            <p:cNvSpPr/>
            <p:nvPr/>
          </p:nvSpPr>
          <p:spPr>
            <a:xfrm>
              <a:off x="-18395211" y="333949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C94FCBF9-1713-5DF1-11D6-E75FE13CD3A6}"/>
                </a:ext>
              </a:extLst>
            </p:cNvPr>
            <p:cNvSpPr/>
            <p:nvPr/>
          </p:nvSpPr>
          <p:spPr>
            <a:xfrm>
              <a:off x="-16840583" y="-1820620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ACD4AFD9-3920-39E8-30EA-0D463360EB23}"/>
                </a:ext>
              </a:extLst>
            </p:cNvPr>
            <p:cNvSpPr/>
            <p:nvPr/>
          </p:nvSpPr>
          <p:spPr>
            <a:xfrm>
              <a:off x="-16529706" y="333949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A311DDCD-1155-432A-5244-F3CD9E85B5D2}"/>
                </a:ext>
              </a:extLst>
            </p:cNvPr>
            <p:cNvSpPr/>
            <p:nvPr/>
          </p:nvSpPr>
          <p:spPr>
            <a:xfrm>
              <a:off x="-16996143" y="333869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3657511F-F72F-24FC-5605-066688EBCDDA}"/>
                </a:ext>
              </a:extLst>
            </p:cNvPr>
            <p:cNvSpPr/>
            <p:nvPr/>
          </p:nvSpPr>
          <p:spPr>
            <a:xfrm>
              <a:off x="-17229119" y="-222454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F190E6C8-7D5F-F326-F3C9-041416AB63C7}"/>
                </a:ext>
              </a:extLst>
            </p:cNvPr>
            <p:cNvSpPr/>
            <p:nvPr/>
          </p:nvSpPr>
          <p:spPr>
            <a:xfrm>
              <a:off x="-17229119" y="-1955235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D1582342-FB5C-295B-164D-BEE5EB331237}"/>
                </a:ext>
              </a:extLst>
            </p:cNvPr>
            <p:cNvSpPr/>
            <p:nvPr/>
          </p:nvSpPr>
          <p:spPr>
            <a:xfrm>
              <a:off x="-16840583" y="333869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5BFD9E17-956F-D1E0-4F68-8F9FAD1B34CA}"/>
                </a:ext>
              </a:extLst>
            </p:cNvPr>
            <p:cNvSpPr/>
            <p:nvPr/>
          </p:nvSpPr>
          <p:spPr>
            <a:xfrm>
              <a:off x="-18395291" y="6463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9E966065-8816-1D66-BB63-CDB2903E41A6}"/>
                </a:ext>
              </a:extLst>
            </p:cNvPr>
            <p:cNvSpPr/>
            <p:nvPr/>
          </p:nvSpPr>
          <p:spPr>
            <a:xfrm>
              <a:off x="-16918403" y="-339610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976B751B-D2C8-A8FE-F303-0D8F60A8C854}"/>
                </a:ext>
              </a:extLst>
            </p:cNvPr>
            <p:cNvSpPr/>
            <p:nvPr/>
          </p:nvSpPr>
          <p:spPr>
            <a:xfrm>
              <a:off x="-18084495" y="6439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2D0B5FD4-2A0C-5FC6-ED5B-1C671734B950}"/>
                </a:ext>
              </a:extLst>
            </p:cNvPr>
            <p:cNvSpPr/>
            <p:nvPr/>
          </p:nvSpPr>
          <p:spPr>
            <a:xfrm>
              <a:off x="-17307020" y="333949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206F9A33-ABD7-47A5-9AA8-FE4D60F114DA}"/>
                </a:ext>
              </a:extLst>
            </p:cNvPr>
            <p:cNvSpPr/>
            <p:nvPr/>
          </p:nvSpPr>
          <p:spPr>
            <a:xfrm>
              <a:off x="-18006675" y="-339610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9135DFF4-9B58-8BC9-C3E7-30E828D5436B}"/>
                </a:ext>
              </a:extLst>
            </p:cNvPr>
            <p:cNvSpPr/>
            <p:nvPr/>
          </p:nvSpPr>
          <p:spPr>
            <a:xfrm>
              <a:off x="-18317552" y="-339449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997F8AE4-C947-76C2-33D6-24399BF5A180}"/>
                </a:ext>
              </a:extLst>
            </p:cNvPr>
            <p:cNvSpPr/>
            <p:nvPr/>
          </p:nvSpPr>
          <p:spPr>
            <a:xfrm>
              <a:off x="-18473111" y="-339449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D1BBB2DF-7223-08F3-1A72-45A6E574969A}"/>
                </a:ext>
              </a:extLst>
            </p:cNvPr>
            <p:cNvSpPr/>
            <p:nvPr/>
          </p:nvSpPr>
          <p:spPr>
            <a:xfrm>
              <a:off x="-16918323" y="154556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DCE331D5-AA6F-552B-3B0B-A24A97DFDFB1}"/>
                </a:ext>
              </a:extLst>
            </p:cNvPr>
            <p:cNvSpPr/>
            <p:nvPr/>
          </p:nvSpPr>
          <p:spPr>
            <a:xfrm>
              <a:off x="-16840583" y="-235908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09519386-E064-0CA5-F076-94604D203D64}"/>
                </a:ext>
              </a:extLst>
            </p:cNvPr>
            <p:cNvSpPr/>
            <p:nvPr/>
          </p:nvSpPr>
          <p:spPr>
            <a:xfrm>
              <a:off x="-16918323" y="208427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18A71EA7-71C5-D428-97D8-348F6724D16A}"/>
                </a:ext>
              </a:extLst>
            </p:cNvPr>
            <p:cNvSpPr/>
            <p:nvPr/>
          </p:nvSpPr>
          <p:spPr>
            <a:xfrm>
              <a:off x="-16141009" y="468484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EBCB4F0A-6C58-1336-F277-EF14EA80E077}"/>
                </a:ext>
              </a:extLst>
            </p:cNvPr>
            <p:cNvSpPr/>
            <p:nvPr/>
          </p:nvSpPr>
          <p:spPr>
            <a:xfrm>
              <a:off x="-18084253" y="-47406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DEE4BEC0-1943-F4CD-DDF9-F4C9146E62D9}"/>
                </a:ext>
              </a:extLst>
            </p:cNvPr>
            <p:cNvSpPr/>
            <p:nvPr/>
          </p:nvSpPr>
          <p:spPr>
            <a:xfrm>
              <a:off x="-17695636" y="15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4B7FCEC7-4006-588E-4F91-845B51DE3169}"/>
                </a:ext>
              </a:extLst>
            </p:cNvPr>
            <p:cNvSpPr/>
            <p:nvPr/>
          </p:nvSpPr>
          <p:spPr>
            <a:xfrm>
              <a:off x="-17306939" y="-4741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015483C8-5765-89F0-1296-C4651756AB21}"/>
                </a:ext>
              </a:extLst>
            </p:cNvPr>
            <p:cNvSpPr/>
            <p:nvPr/>
          </p:nvSpPr>
          <p:spPr>
            <a:xfrm>
              <a:off x="-16529626" y="-4741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BF3FDE21-B1E9-5CB0-74A8-5560775AA503}"/>
                </a:ext>
              </a:extLst>
            </p:cNvPr>
            <p:cNvSpPr/>
            <p:nvPr/>
          </p:nvSpPr>
          <p:spPr>
            <a:xfrm>
              <a:off x="-17617816" y="-155106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08437F01-DA55-309D-508F-09160A6CEB2F}"/>
                </a:ext>
              </a:extLst>
            </p:cNvPr>
            <p:cNvSpPr/>
            <p:nvPr/>
          </p:nvSpPr>
          <p:spPr>
            <a:xfrm>
              <a:off x="-17928694" y="-20475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B4EA800C-63CB-F6BA-7772-20FF1157ED38}"/>
                </a:ext>
              </a:extLst>
            </p:cNvPr>
            <p:cNvSpPr/>
            <p:nvPr/>
          </p:nvSpPr>
          <p:spPr>
            <a:xfrm>
              <a:off x="-16451725" y="-222446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2FBCB90D-2C9F-74BE-7996-E815030F6126}"/>
                </a:ext>
              </a:extLst>
            </p:cNvPr>
            <p:cNvSpPr/>
            <p:nvPr/>
          </p:nvSpPr>
          <p:spPr>
            <a:xfrm>
              <a:off x="-16918323" y="-168568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A03B4503-954D-4CC7-92F1-CCE974EB4C58}"/>
                </a:ext>
              </a:extLst>
            </p:cNvPr>
            <p:cNvSpPr/>
            <p:nvPr/>
          </p:nvSpPr>
          <p:spPr>
            <a:xfrm>
              <a:off x="-15907871" y="-235908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6F3F30B2-8D0C-ECB9-8CCF-B4562D11B737}"/>
                </a:ext>
              </a:extLst>
            </p:cNvPr>
            <p:cNvSpPr/>
            <p:nvPr/>
          </p:nvSpPr>
          <p:spPr>
            <a:xfrm>
              <a:off x="-16996062" y="221896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48BA820C-EED0-DB16-C854-3D98E475BEB6}"/>
                </a:ext>
              </a:extLst>
            </p:cNvPr>
            <p:cNvSpPr/>
            <p:nvPr/>
          </p:nvSpPr>
          <p:spPr>
            <a:xfrm>
              <a:off x="-16840422" y="221896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7D4074DF-D37C-F450-32F7-8D3040EAD29F}"/>
                </a:ext>
              </a:extLst>
            </p:cNvPr>
            <p:cNvSpPr/>
            <p:nvPr/>
          </p:nvSpPr>
          <p:spPr>
            <a:xfrm>
              <a:off x="-16840422" y="-20483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C123558C-9BAE-F0C5-B28C-9BE40C9FD8C7}"/>
                </a:ext>
              </a:extLst>
            </p:cNvPr>
            <p:cNvSpPr/>
            <p:nvPr/>
          </p:nvSpPr>
          <p:spPr>
            <a:xfrm>
              <a:off x="-16996062" y="168034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0FBAD109-5473-4C68-D14E-846D59DA51FF}"/>
                </a:ext>
              </a:extLst>
            </p:cNvPr>
            <p:cNvSpPr/>
            <p:nvPr/>
          </p:nvSpPr>
          <p:spPr>
            <a:xfrm>
              <a:off x="-18473111" y="-6997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DD706603-1096-0CDE-305A-0186D09E1219}"/>
                </a:ext>
              </a:extLst>
            </p:cNvPr>
            <p:cNvSpPr/>
            <p:nvPr/>
          </p:nvSpPr>
          <p:spPr>
            <a:xfrm>
              <a:off x="-15907871" y="-182054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2C101329-2F0F-7BD8-06C2-1032C11AABDC}"/>
                </a:ext>
              </a:extLst>
            </p:cNvPr>
            <p:cNvSpPr/>
            <p:nvPr/>
          </p:nvSpPr>
          <p:spPr>
            <a:xfrm>
              <a:off x="-16451725" y="19925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C05761FE-D1E8-3017-4943-AA92B9C7B666}"/>
                </a:ext>
              </a:extLst>
            </p:cNvPr>
            <p:cNvSpPr/>
            <p:nvPr/>
          </p:nvSpPr>
          <p:spPr>
            <a:xfrm>
              <a:off x="-16996062" y="194965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2B1C934C-EE05-9A26-B344-292F7242A645}"/>
                </a:ext>
              </a:extLst>
            </p:cNvPr>
            <p:cNvSpPr/>
            <p:nvPr/>
          </p:nvSpPr>
          <p:spPr>
            <a:xfrm>
              <a:off x="-16840422" y="194965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99CAF1E8-EAA8-16BA-2A45-718A4FFBFAF4}"/>
                </a:ext>
              </a:extLst>
            </p:cNvPr>
            <p:cNvSpPr/>
            <p:nvPr/>
          </p:nvSpPr>
          <p:spPr>
            <a:xfrm>
              <a:off x="-18783908" y="4686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F1A9F8B6-5D29-6379-668C-296A37FCF551}"/>
                </a:ext>
              </a:extLst>
            </p:cNvPr>
            <p:cNvSpPr/>
            <p:nvPr/>
          </p:nvSpPr>
          <p:spPr>
            <a:xfrm>
              <a:off x="-17384840" y="19925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7C84C603-4BBB-DCF2-A37E-80BB999B1D34}"/>
                </a:ext>
              </a:extLst>
            </p:cNvPr>
            <p:cNvSpPr/>
            <p:nvPr/>
          </p:nvSpPr>
          <p:spPr>
            <a:xfrm>
              <a:off x="-18006594" y="4686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74975778-4D40-BE74-4F64-CCE34BC76706}"/>
                </a:ext>
              </a:extLst>
            </p:cNvPr>
            <p:cNvSpPr/>
            <p:nvPr/>
          </p:nvSpPr>
          <p:spPr>
            <a:xfrm>
              <a:off x="-17384840" y="181504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1AA31E8C-11DE-6611-8779-936680F5F453}"/>
                </a:ext>
              </a:extLst>
            </p:cNvPr>
            <p:cNvSpPr/>
            <p:nvPr/>
          </p:nvSpPr>
          <p:spPr>
            <a:xfrm>
              <a:off x="-18473111" y="19933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011FB488-8B63-83D3-455F-FED7DCD0F4F6}"/>
                </a:ext>
              </a:extLst>
            </p:cNvPr>
            <p:cNvSpPr/>
            <p:nvPr/>
          </p:nvSpPr>
          <p:spPr>
            <a:xfrm>
              <a:off x="-17928694" y="-182054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250E7972-2A00-661E-4045-DCF1A8414B6B}"/>
                </a:ext>
              </a:extLst>
            </p:cNvPr>
            <p:cNvSpPr/>
            <p:nvPr/>
          </p:nvSpPr>
          <p:spPr>
            <a:xfrm>
              <a:off x="-16451725" y="-195515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AEDD5489-4AC7-DDCC-12DD-442626942E72}"/>
                </a:ext>
              </a:extLst>
            </p:cNvPr>
            <p:cNvSpPr/>
            <p:nvPr/>
          </p:nvSpPr>
          <p:spPr>
            <a:xfrm>
              <a:off x="-16840422" y="6447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9027E253-55A7-D6DF-CF47-E2D72F90ACBA}"/>
                </a:ext>
              </a:extLst>
            </p:cNvPr>
            <p:cNvSpPr/>
            <p:nvPr/>
          </p:nvSpPr>
          <p:spPr>
            <a:xfrm>
              <a:off x="-16996143" y="6455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CA610639-A1E0-77C5-F447-9041DB795E20}"/>
                </a:ext>
              </a:extLst>
            </p:cNvPr>
            <p:cNvSpPr/>
            <p:nvPr/>
          </p:nvSpPr>
          <p:spPr>
            <a:xfrm>
              <a:off x="-17928774" y="6455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CF69EBBF-A060-BAB0-10DE-F1D3D13F42A8}"/>
                </a:ext>
              </a:extLst>
            </p:cNvPr>
            <p:cNvSpPr/>
            <p:nvPr/>
          </p:nvSpPr>
          <p:spPr>
            <a:xfrm>
              <a:off x="-18783908" y="15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89C0BFCE-D0DB-DE72-EED9-E88FAECF688C}"/>
                </a:ext>
              </a:extLst>
            </p:cNvPr>
            <p:cNvSpPr/>
            <p:nvPr/>
          </p:nvSpPr>
          <p:spPr>
            <a:xfrm>
              <a:off x="-16840664" y="114188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E829AC23-1B2C-27B5-AE66-E2150391289F}"/>
                </a:ext>
              </a:extLst>
            </p:cNvPr>
            <p:cNvSpPr/>
            <p:nvPr/>
          </p:nvSpPr>
          <p:spPr>
            <a:xfrm>
              <a:off x="-18861728" y="6455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97E3EB43-4E5C-4CA9-76F8-778A29353D86}"/>
                </a:ext>
              </a:extLst>
            </p:cNvPr>
            <p:cNvSpPr/>
            <p:nvPr/>
          </p:nvSpPr>
          <p:spPr>
            <a:xfrm>
              <a:off x="-17384840" y="-195515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6EBE4D4E-7C94-3CA0-06D2-CB5558CBC90F}"/>
                </a:ext>
              </a:extLst>
            </p:cNvPr>
            <p:cNvSpPr/>
            <p:nvPr/>
          </p:nvSpPr>
          <p:spPr>
            <a:xfrm>
              <a:off x="-15752151" y="-208977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B76575F4-A661-8B7A-92F2-F50EC83104C6}"/>
                </a:ext>
              </a:extLst>
            </p:cNvPr>
            <p:cNvSpPr/>
            <p:nvPr/>
          </p:nvSpPr>
          <p:spPr>
            <a:xfrm>
              <a:off x="-16451806" y="-7005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77CD5C70-E958-065C-DA76-8DD973E7CF54}"/>
                </a:ext>
              </a:extLst>
            </p:cNvPr>
            <p:cNvSpPr/>
            <p:nvPr/>
          </p:nvSpPr>
          <p:spPr>
            <a:xfrm>
              <a:off x="-18395211" y="-4741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6E24060C-0510-9C8B-E115-E97C8D82746D}"/>
                </a:ext>
              </a:extLst>
            </p:cNvPr>
            <p:cNvSpPr/>
            <p:nvPr/>
          </p:nvSpPr>
          <p:spPr>
            <a:xfrm>
              <a:off x="-17306939" y="-155098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97383B52-3EF7-1D66-E3AF-EC2845ECFC33}"/>
                </a:ext>
              </a:extLst>
            </p:cNvPr>
            <p:cNvSpPr/>
            <p:nvPr/>
          </p:nvSpPr>
          <p:spPr>
            <a:xfrm>
              <a:off x="-17384759" y="-7005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B6917365-2757-323B-8E96-F9EFA80F2F62}"/>
                </a:ext>
              </a:extLst>
            </p:cNvPr>
            <p:cNvSpPr/>
            <p:nvPr/>
          </p:nvSpPr>
          <p:spPr>
            <a:xfrm>
              <a:off x="-17617816" y="-47406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8AA0A262-15D2-2E57-A9FC-E942F485461F}"/>
                </a:ext>
              </a:extLst>
            </p:cNvPr>
            <p:cNvSpPr/>
            <p:nvPr/>
          </p:nvSpPr>
          <p:spPr>
            <a:xfrm>
              <a:off x="-17851115" y="46848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84015561-0CEC-970A-E40D-4A65AD94D521}"/>
                </a:ext>
              </a:extLst>
            </p:cNvPr>
            <p:cNvSpPr/>
            <p:nvPr/>
          </p:nvSpPr>
          <p:spPr>
            <a:xfrm>
              <a:off x="-17695717" y="4686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82F6AF20-A60B-A291-6F52-6EA076EE9828}"/>
                </a:ext>
              </a:extLst>
            </p:cNvPr>
            <p:cNvSpPr/>
            <p:nvPr/>
          </p:nvSpPr>
          <p:spPr>
            <a:xfrm>
              <a:off x="-18317391" y="-6997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2E74CA2F-FD0F-7541-DB5D-0FC8703D863D}"/>
                </a:ext>
              </a:extLst>
            </p:cNvPr>
            <p:cNvSpPr/>
            <p:nvPr/>
          </p:nvSpPr>
          <p:spPr>
            <a:xfrm>
              <a:off x="-16840664" y="-101260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FDB6A0C7-9E5A-F170-C9B2-6419FB8F82FB}"/>
                </a:ext>
              </a:extLst>
            </p:cNvPr>
            <p:cNvSpPr/>
            <p:nvPr/>
          </p:nvSpPr>
          <p:spPr>
            <a:xfrm>
              <a:off x="-17462418" y="-47398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59D00C92-AC86-DFDB-B7B2-FDF89182976B}"/>
                </a:ext>
              </a:extLst>
            </p:cNvPr>
            <p:cNvSpPr/>
            <p:nvPr/>
          </p:nvSpPr>
          <p:spPr>
            <a:xfrm>
              <a:off x="-18472870" y="100710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7B7D2FFC-188D-C861-3432-EF3EA2BCCE5C}"/>
                </a:ext>
              </a:extLst>
            </p:cNvPr>
            <p:cNvSpPr/>
            <p:nvPr/>
          </p:nvSpPr>
          <p:spPr>
            <a:xfrm>
              <a:off x="-19094785" y="15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8A9A3A4C-485A-9319-6282-2CB3B88DF429}"/>
                </a:ext>
              </a:extLst>
            </p:cNvPr>
            <p:cNvSpPr/>
            <p:nvPr/>
          </p:nvSpPr>
          <p:spPr>
            <a:xfrm>
              <a:off x="-16529626" y="-155098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51EE7395-4282-9E9B-3512-3958EC8DC4F8}"/>
                </a:ext>
              </a:extLst>
            </p:cNvPr>
            <p:cNvSpPr/>
            <p:nvPr/>
          </p:nvSpPr>
          <p:spPr>
            <a:xfrm>
              <a:off x="-18006514" y="-168576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5D9FF281-CACD-37A3-1B49-DBE2123836A8}"/>
                </a:ext>
              </a:extLst>
            </p:cNvPr>
            <p:cNvSpPr/>
            <p:nvPr/>
          </p:nvSpPr>
          <p:spPr>
            <a:xfrm>
              <a:off x="-16840422" y="-208977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D03BB590-E824-5795-5489-FE5722E6FF42}"/>
                </a:ext>
              </a:extLst>
            </p:cNvPr>
            <p:cNvSpPr/>
            <p:nvPr/>
          </p:nvSpPr>
          <p:spPr>
            <a:xfrm>
              <a:off x="-15907871" y="-20483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383E9382-2FD8-20F3-4DA0-FE373FDF637C}"/>
                </a:ext>
              </a:extLst>
            </p:cNvPr>
            <p:cNvSpPr/>
            <p:nvPr/>
          </p:nvSpPr>
          <p:spPr>
            <a:xfrm>
              <a:off x="-16374147" y="-47398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94CC65A3-B2BC-EE8C-CD4C-E39B0A4EDF21}"/>
                </a:ext>
              </a:extLst>
            </p:cNvPr>
            <p:cNvSpPr/>
            <p:nvPr/>
          </p:nvSpPr>
          <p:spPr>
            <a:xfrm>
              <a:off x="-16218748" y="-47406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11CBFA67-69F3-2AAC-6954-EBAFE2938390}"/>
                </a:ext>
              </a:extLst>
            </p:cNvPr>
            <p:cNvSpPr/>
            <p:nvPr/>
          </p:nvSpPr>
          <p:spPr>
            <a:xfrm>
              <a:off x="-16996143" y="-208960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2C96C4C7-B4B9-8238-77B8-D03F8BA03939}"/>
                </a:ext>
              </a:extLst>
            </p:cNvPr>
            <p:cNvSpPr/>
            <p:nvPr/>
          </p:nvSpPr>
          <p:spPr>
            <a:xfrm>
              <a:off x="-17306939" y="168026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DEF06C12-2DCC-4445-1417-8357A60FCAF8}"/>
                </a:ext>
              </a:extLst>
            </p:cNvPr>
            <p:cNvSpPr/>
            <p:nvPr/>
          </p:nvSpPr>
          <p:spPr>
            <a:xfrm>
              <a:off x="-16218748" y="-155098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91CD0E6C-AE49-EF2E-EF37-F9AFD9FA2E46}"/>
                </a:ext>
              </a:extLst>
            </p:cNvPr>
            <p:cNvSpPr/>
            <p:nvPr/>
          </p:nvSpPr>
          <p:spPr>
            <a:xfrm>
              <a:off x="-18939387" y="46848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8C1E0EDD-3616-30D1-41F4-377230B379B4}"/>
                </a:ext>
              </a:extLst>
            </p:cNvPr>
            <p:cNvSpPr/>
            <p:nvPr/>
          </p:nvSpPr>
          <p:spPr>
            <a:xfrm>
              <a:off x="-15829971" y="-168576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A67188BB-03D8-CC5B-7BD5-460AC94F7678}"/>
                </a:ext>
              </a:extLst>
            </p:cNvPr>
            <p:cNvSpPr/>
            <p:nvPr/>
          </p:nvSpPr>
          <p:spPr>
            <a:xfrm>
              <a:off x="-16918242" y="4686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85AD8F7A-E9BA-C321-BF77-F2958C61CF1F}"/>
                </a:ext>
              </a:extLst>
            </p:cNvPr>
            <p:cNvSpPr/>
            <p:nvPr/>
          </p:nvSpPr>
          <p:spPr>
            <a:xfrm>
              <a:off x="-16995901" y="114180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62A2CF61-50E6-00A5-85A0-CD398FD14632}"/>
                </a:ext>
              </a:extLst>
            </p:cNvPr>
            <p:cNvSpPr/>
            <p:nvPr/>
          </p:nvSpPr>
          <p:spPr>
            <a:xfrm>
              <a:off x="-16452047" y="-114738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76190D59-80FF-FB8C-FE49-780FEAEF20D4}"/>
                </a:ext>
              </a:extLst>
            </p:cNvPr>
            <p:cNvSpPr/>
            <p:nvPr/>
          </p:nvSpPr>
          <p:spPr>
            <a:xfrm>
              <a:off x="-17462338" y="-155138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739869E0-283E-058E-F886-80FB878C0FB1}"/>
                </a:ext>
              </a:extLst>
            </p:cNvPr>
            <p:cNvSpPr/>
            <p:nvPr/>
          </p:nvSpPr>
          <p:spPr>
            <a:xfrm>
              <a:off x="-15752312" y="-155106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B7F68DEE-D7E1-8BFD-B5DB-1111A37AA91C}"/>
                </a:ext>
              </a:extLst>
            </p:cNvPr>
            <p:cNvSpPr/>
            <p:nvPr/>
          </p:nvSpPr>
          <p:spPr>
            <a:xfrm>
              <a:off x="-17928855" y="-155114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7CBDD33B-4610-A4A4-2812-90CE5D01ABE1}"/>
                </a:ext>
              </a:extLst>
            </p:cNvPr>
            <p:cNvSpPr/>
            <p:nvPr/>
          </p:nvSpPr>
          <p:spPr>
            <a:xfrm>
              <a:off x="-17384679" y="-168584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1CD73556-DD50-EF4C-B2B4-B95D57EACC2C}"/>
                </a:ext>
              </a:extLst>
            </p:cNvPr>
            <p:cNvSpPr/>
            <p:nvPr/>
          </p:nvSpPr>
          <p:spPr>
            <a:xfrm>
              <a:off x="-17384518" y="-114738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1AF56BFD-39B8-B9AE-B303-8DF1B86B2F30}"/>
                </a:ext>
              </a:extLst>
            </p:cNvPr>
            <p:cNvSpPr/>
            <p:nvPr/>
          </p:nvSpPr>
          <p:spPr>
            <a:xfrm>
              <a:off x="-17929016" y="-101252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BEDB1B76-A929-66F7-1F31-AE34C7EDAAB5}"/>
                </a:ext>
              </a:extLst>
            </p:cNvPr>
            <p:cNvSpPr/>
            <p:nvPr/>
          </p:nvSpPr>
          <p:spPr>
            <a:xfrm>
              <a:off x="-16840583" y="87233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0F613A34-876E-FB41-2654-2839C7115850}"/>
                </a:ext>
              </a:extLst>
            </p:cNvPr>
            <p:cNvSpPr/>
            <p:nvPr/>
          </p:nvSpPr>
          <p:spPr>
            <a:xfrm>
              <a:off x="-16374227" y="-155138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A2756012-D0C5-E766-E542-FFAD29A6E4F9}"/>
                </a:ext>
              </a:extLst>
            </p:cNvPr>
            <p:cNvSpPr/>
            <p:nvPr/>
          </p:nvSpPr>
          <p:spPr>
            <a:xfrm>
              <a:off x="-16840583" y="168050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13E6F1FA-1A22-0B66-6483-0B5DF2C82C29}"/>
                </a:ext>
              </a:extLst>
            </p:cNvPr>
            <p:cNvSpPr/>
            <p:nvPr/>
          </p:nvSpPr>
          <p:spPr>
            <a:xfrm>
              <a:off x="-17384518" y="154580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966EDD0C-40A0-597E-D5E9-FC27BA0935DC}"/>
                </a:ext>
              </a:extLst>
            </p:cNvPr>
            <p:cNvSpPr/>
            <p:nvPr/>
          </p:nvSpPr>
          <p:spPr>
            <a:xfrm>
              <a:off x="-18317552" y="100710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93C75EA3-6DCC-3164-F312-51907DD3DA48}"/>
                </a:ext>
              </a:extLst>
            </p:cNvPr>
            <p:cNvSpPr/>
            <p:nvPr/>
          </p:nvSpPr>
          <p:spPr>
            <a:xfrm>
              <a:off x="-16995982" y="-101252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49AF238D-5F2D-C4E3-D6DC-9B462717CC92}"/>
                </a:ext>
              </a:extLst>
            </p:cNvPr>
            <p:cNvSpPr/>
            <p:nvPr/>
          </p:nvSpPr>
          <p:spPr>
            <a:xfrm>
              <a:off x="-16296488" y="19925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31725A26-24A3-390E-7FD2-1536F8BDD060}"/>
                </a:ext>
              </a:extLst>
            </p:cNvPr>
            <p:cNvSpPr/>
            <p:nvPr/>
          </p:nvSpPr>
          <p:spPr>
            <a:xfrm>
              <a:off x="-17929016" y="114196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B222D15A-E0AD-5C41-6731-0A169BC0D6C2}"/>
                </a:ext>
              </a:extLst>
            </p:cNvPr>
            <p:cNvSpPr/>
            <p:nvPr/>
          </p:nvSpPr>
          <p:spPr>
            <a:xfrm>
              <a:off x="-16685024" y="-208977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CDF4FD75-78A1-FF70-1216-7F2DA6DA8F27}"/>
                </a:ext>
              </a:extLst>
            </p:cNvPr>
            <p:cNvSpPr/>
            <p:nvPr/>
          </p:nvSpPr>
          <p:spPr>
            <a:xfrm>
              <a:off x="-15985369" y="-60859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4AF65B10-D99F-B255-F8AC-C9EAC5140C38}"/>
                </a:ext>
              </a:extLst>
            </p:cNvPr>
            <p:cNvSpPr/>
            <p:nvPr/>
          </p:nvSpPr>
          <p:spPr>
            <a:xfrm>
              <a:off x="-17384518" y="100710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CC0C4E1F-EFD1-FFCA-05E4-22B074432843}"/>
                </a:ext>
              </a:extLst>
            </p:cNvPr>
            <p:cNvSpPr/>
            <p:nvPr/>
          </p:nvSpPr>
          <p:spPr>
            <a:xfrm>
              <a:off x="-17851196" y="-60859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8EC0551B-6C84-31DC-EEAB-2E659508EE75}"/>
                </a:ext>
              </a:extLst>
            </p:cNvPr>
            <p:cNvSpPr/>
            <p:nvPr/>
          </p:nvSpPr>
          <p:spPr>
            <a:xfrm>
              <a:off x="-15907549" y="-101252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85AD22B1-6B2B-7847-23E0-1BEEA0F9AC78}"/>
                </a:ext>
              </a:extLst>
            </p:cNvPr>
            <p:cNvSpPr/>
            <p:nvPr/>
          </p:nvSpPr>
          <p:spPr>
            <a:xfrm>
              <a:off x="-17617897" y="60334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72F49E9A-8186-83BE-A519-14DF37053652}"/>
                </a:ext>
              </a:extLst>
            </p:cNvPr>
            <p:cNvSpPr/>
            <p:nvPr/>
          </p:nvSpPr>
          <p:spPr>
            <a:xfrm>
              <a:off x="-18472950" y="-87774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3B1A12A8-A9BA-9DA8-9DF3-629B0866214F}"/>
                </a:ext>
              </a:extLst>
            </p:cNvPr>
            <p:cNvSpPr/>
            <p:nvPr/>
          </p:nvSpPr>
          <p:spPr>
            <a:xfrm>
              <a:off x="-17462338" y="60309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65F20DED-F12D-8F10-F41A-B58FD684ABEE}"/>
                </a:ext>
              </a:extLst>
            </p:cNvPr>
            <p:cNvSpPr/>
            <p:nvPr/>
          </p:nvSpPr>
          <p:spPr>
            <a:xfrm>
              <a:off x="-16918242" y="73771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CB67138E-206A-459B-C047-EFE5EDCD2C6E}"/>
                </a:ext>
              </a:extLst>
            </p:cNvPr>
            <p:cNvSpPr/>
            <p:nvPr/>
          </p:nvSpPr>
          <p:spPr>
            <a:xfrm>
              <a:off x="-18395130" y="-74313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2F1F1770-4631-E1AA-B5A1-70EC8947EBD5}"/>
                </a:ext>
              </a:extLst>
            </p:cNvPr>
            <p:cNvSpPr/>
            <p:nvPr/>
          </p:nvSpPr>
          <p:spPr>
            <a:xfrm>
              <a:off x="-18861486" y="114196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44D0F7E5-5B9C-4915-0598-8CF1A58F2213}"/>
                </a:ext>
              </a:extLst>
            </p:cNvPr>
            <p:cNvSpPr/>
            <p:nvPr/>
          </p:nvSpPr>
          <p:spPr>
            <a:xfrm>
              <a:off x="-18939306" y="154589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99ECF6EF-C613-CF9D-98E3-32B7C6F089D3}"/>
                </a:ext>
              </a:extLst>
            </p:cNvPr>
            <p:cNvSpPr/>
            <p:nvPr/>
          </p:nvSpPr>
          <p:spPr>
            <a:xfrm>
              <a:off x="-19561060" y="154572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FA8D8C8D-DB47-E154-4A23-20B8B999CD4A}"/>
                </a:ext>
              </a:extLst>
            </p:cNvPr>
            <p:cNvSpPr/>
            <p:nvPr/>
          </p:nvSpPr>
          <p:spPr>
            <a:xfrm>
              <a:off x="-18317552" y="-114730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5A514211-44BD-7278-928E-BC07855AB718}"/>
                </a:ext>
              </a:extLst>
            </p:cNvPr>
            <p:cNvSpPr/>
            <p:nvPr/>
          </p:nvSpPr>
          <p:spPr>
            <a:xfrm>
              <a:off x="-17229280" y="-87774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A231C269-E2EC-3988-90B7-1590BC36724A}"/>
                </a:ext>
              </a:extLst>
            </p:cNvPr>
            <p:cNvSpPr/>
            <p:nvPr/>
          </p:nvSpPr>
          <p:spPr>
            <a:xfrm>
              <a:off x="-15907710" y="-155106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91F893B3-53DF-D042-9C8F-51143E2934A0}"/>
                </a:ext>
              </a:extLst>
            </p:cNvPr>
            <p:cNvSpPr/>
            <p:nvPr/>
          </p:nvSpPr>
          <p:spPr>
            <a:xfrm>
              <a:off x="-17928774" y="33386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A5C83498-AE21-84B5-528E-01214BEA511B}"/>
                </a:ext>
              </a:extLst>
            </p:cNvPr>
            <p:cNvSpPr/>
            <p:nvPr/>
          </p:nvSpPr>
          <p:spPr>
            <a:xfrm>
              <a:off x="-18239812" y="33378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AA31A0DE-95B6-49D0-6656-86F9CF882A48}"/>
                </a:ext>
              </a:extLst>
            </p:cNvPr>
            <p:cNvSpPr/>
            <p:nvPr/>
          </p:nvSpPr>
          <p:spPr>
            <a:xfrm>
              <a:off x="-17151460" y="-208969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EE590564-08E5-026B-1C32-4A02AF69FD3A}"/>
                </a:ext>
              </a:extLst>
            </p:cNvPr>
            <p:cNvSpPr/>
            <p:nvPr/>
          </p:nvSpPr>
          <p:spPr>
            <a:xfrm>
              <a:off x="-16995820" y="-155106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3CFF62E8-09D7-89C2-9526-57DE81D4785D}"/>
                </a:ext>
              </a:extLst>
            </p:cNvPr>
            <p:cNvSpPr/>
            <p:nvPr/>
          </p:nvSpPr>
          <p:spPr>
            <a:xfrm>
              <a:off x="-16296327" y="-87766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74F93436-67A0-045F-B6D8-5CE4FF2CD905}"/>
                </a:ext>
              </a:extLst>
            </p:cNvPr>
            <p:cNvSpPr/>
            <p:nvPr/>
          </p:nvSpPr>
          <p:spPr>
            <a:xfrm>
              <a:off x="-16918162" y="-141645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1A68AC2D-A9BA-A436-389A-9EECF8C519A0}"/>
                </a:ext>
              </a:extLst>
            </p:cNvPr>
            <p:cNvSpPr/>
            <p:nvPr/>
          </p:nvSpPr>
          <p:spPr>
            <a:xfrm>
              <a:off x="-19405662" y="154572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BAE98BC3-9777-B0EC-8AFD-CBCC62867696}"/>
                </a:ext>
              </a:extLst>
            </p:cNvPr>
            <p:cNvSpPr/>
            <p:nvPr/>
          </p:nvSpPr>
          <p:spPr>
            <a:xfrm>
              <a:off x="-18706249" y="141127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EF07D466-B5B2-95E6-E00A-F52BC60F14BF}"/>
                </a:ext>
              </a:extLst>
            </p:cNvPr>
            <p:cNvSpPr/>
            <p:nvPr/>
          </p:nvSpPr>
          <p:spPr>
            <a:xfrm>
              <a:off x="-16607123" y="-141653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08C67408-0466-6DC5-7CC4-59E3359FE45F}"/>
                </a:ext>
              </a:extLst>
            </p:cNvPr>
            <p:cNvSpPr/>
            <p:nvPr/>
          </p:nvSpPr>
          <p:spPr>
            <a:xfrm>
              <a:off x="-17540238" y="19925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C7F04896-EB18-6147-DF38-9D3CFF86E3B7}"/>
                </a:ext>
              </a:extLst>
            </p:cNvPr>
            <p:cNvSpPr/>
            <p:nvPr/>
          </p:nvSpPr>
          <p:spPr>
            <a:xfrm>
              <a:off x="-18395130" y="141111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A77D5D03-F145-B86B-E57A-8063BB6C359A}"/>
                </a:ext>
              </a:extLst>
            </p:cNvPr>
            <p:cNvSpPr/>
            <p:nvPr/>
          </p:nvSpPr>
          <p:spPr>
            <a:xfrm>
              <a:off x="-16063270" y="6471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F482DA18-67C0-5398-9D5A-32DCE74EE97A}"/>
                </a:ext>
              </a:extLst>
            </p:cNvPr>
            <p:cNvSpPr/>
            <p:nvPr/>
          </p:nvSpPr>
          <p:spPr>
            <a:xfrm>
              <a:off x="-16840583" y="60326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64F19DF3-2022-CC19-CE49-8A284ADEA79B}"/>
                </a:ext>
              </a:extLst>
            </p:cNvPr>
            <p:cNvSpPr/>
            <p:nvPr/>
          </p:nvSpPr>
          <p:spPr>
            <a:xfrm>
              <a:off x="-16995901" y="6031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1021BA1C-33D5-4FC9-06E2-F4D87A2A2239}"/>
                </a:ext>
              </a:extLst>
            </p:cNvPr>
            <p:cNvSpPr/>
            <p:nvPr/>
          </p:nvSpPr>
          <p:spPr>
            <a:xfrm>
              <a:off x="-18472789" y="46856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9B91B8A1-9360-2CF6-DBBE-9B7D8B3587B9}"/>
                </a:ext>
              </a:extLst>
            </p:cNvPr>
            <p:cNvSpPr/>
            <p:nvPr/>
          </p:nvSpPr>
          <p:spPr>
            <a:xfrm>
              <a:off x="-16684863" y="6479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7B3FCA0C-6E64-5101-BC02-73972C9EA150}"/>
                </a:ext>
              </a:extLst>
            </p:cNvPr>
            <p:cNvSpPr/>
            <p:nvPr/>
          </p:nvSpPr>
          <p:spPr>
            <a:xfrm>
              <a:off x="-19017046" y="114196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4C843F19-1EE7-FE7D-18B9-EC27ED02B3BB}"/>
                </a:ext>
              </a:extLst>
            </p:cNvPr>
            <p:cNvSpPr/>
            <p:nvPr/>
          </p:nvSpPr>
          <p:spPr>
            <a:xfrm>
              <a:off x="-17151460" y="6479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A2E13307-22FB-9DD1-0A64-815B9D3D1BAA}"/>
                </a:ext>
              </a:extLst>
            </p:cNvPr>
            <p:cNvSpPr/>
            <p:nvPr/>
          </p:nvSpPr>
          <p:spPr>
            <a:xfrm>
              <a:off x="-18317552" y="46856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52AA2D2A-9B90-0CF9-AF0D-529B5EEE4B8E}"/>
                </a:ext>
              </a:extLst>
            </p:cNvPr>
            <p:cNvSpPr/>
            <p:nvPr/>
          </p:nvSpPr>
          <p:spPr>
            <a:xfrm>
              <a:off x="-18317471" y="-87774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2F02D465-23B0-5383-9E76-5A3B6448DFB2}"/>
                </a:ext>
              </a:extLst>
            </p:cNvPr>
            <p:cNvSpPr/>
            <p:nvPr/>
          </p:nvSpPr>
          <p:spPr>
            <a:xfrm>
              <a:off x="-18161831" y="-700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FF4AA316-EAA1-7314-4128-811297C61EDC}"/>
                </a:ext>
              </a:extLst>
            </p:cNvPr>
            <p:cNvSpPr/>
            <p:nvPr/>
          </p:nvSpPr>
          <p:spPr>
            <a:xfrm>
              <a:off x="-18628429" y="-700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AA5A6184-7A9C-F634-41BF-F9D9711033BB}"/>
                </a:ext>
              </a:extLst>
            </p:cNvPr>
            <p:cNvSpPr/>
            <p:nvPr/>
          </p:nvSpPr>
          <p:spPr>
            <a:xfrm>
              <a:off x="-17851115" y="-168576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E7B55685-681F-11B5-64B1-CF5129BBD5F3}"/>
                </a:ext>
              </a:extLst>
            </p:cNvPr>
            <p:cNvSpPr/>
            <p:nvPr/>
          </p:nvSpPr>
          <p:spPr>
            <a:xfrm>
              <a:off x="-17773215" y="6031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77A86F89-E808-43A8-0D2E-598A5ADF7C30}"/>
                </a:ext>
              </a:extLst>
            </p:cNvPr>
            <p:cNvSpPr/>
            <p:nvPr/>
          </p:nvSpPr>
          <p:spPr>
            <a:xfrm>
              <a:off x="-17928855" y="60326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4CBB3D52-085B-E600-03AB-1EEA8FC96E94}"/>
                </a:ext>
              </a:extLst>
            </p:cNvPr>
            <p:cNvSpPr/>
            <p:nvPr/>
          </p:nvSpPr>
          <p:spPr>
            <a:xfrm>
              <a:off x="-17384679" y="46856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5EFABD2F-66C1-7238-B100-719FC3F4D1BC}"/>
                </a:ext>
              </a:extLst>
            </p:cNvPr>
            <p:cNvSpPr/>
            <p:nvPr/>
          </p:nvSpPr>
          <p:spPr>
            <a:xfrm>
              <a:off x="-18084092" y="6031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678D622C-0E12-0CA5-45B2-C66131930661}"/>
                </a:ext>
              </a:extLst>
            </p:cNvPr>
            <p:cNvSpPr/>
            <p:nvPr/>
          </p:nvSpPr>
          <p:spPr>
            <a:xfrm>
              <a:off x="-16995901" y="87241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F686B2C6-A404-C783-E7AD-46A8763A71A5}"/>
                </a:ext>
              </a:extLst>
            </p:cNvPr>
            <p:cNvSpPr/>
            <p:nvPr/>
          </p:nvSpPr>
          <p:spPr>
            <a:xfrm>
              <a:off x="-18317471" y="-6085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1CD83308-5F92-9F01-9C93-44A2ED8FC534}"/>
                </a:ext>
              </a:extLst>
            </p:cNvPr>
            <p:cNvSpPr/>
            <p:nvPr/>
          </p:nvSpPr>
          <p:spPr>
            <a:xfrm>
              <a:off x="-18239893" y="6031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24C0F02F-D939-0851-A331-514BFC86ECA8}"/>
                </a:ext>
              </a:extLst>
            </p:cNvPr>
            <p:cNvSpPr/>
            <p:nvPr/>
          </p:nvSpPr>
          <p:spPr>
            <a:xfrm>
              <a:off x="-17462257" y="168042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FCBA054C-18BE-283B-5C67-C50729DE5EE8}"/>
                </a:ext>
              </a:extLst>
            </p:cNvPr>
            <p:cNvSpPr/>
            <p:nvPr/>
          </p:nvSpPr>
          <p:spPr>
            <a:xfrm>
              <a:off x="-17073560" y="-168584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AA0D221F-06B0-E251-28EE-21BD7943A7F0}"/>
                </a:ext>
              </a:extLst>
            </p:cNvPr>
            <p:cNvSpPr/>
            <p:nvPr/>
          </p:nvSpPr>
          <p:spPr>
            <a:xfrm>
              <a:off x="-17695556" y="-60859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96B6FC02-2227-FECB-D282-555F5E684915}"/>
                </a:ext>
              </a:extLst>
            </p:cNvPr>
            <p:cNvSpPr/>
            <p:nvPr/>
          </p:nvSpPr>
          <p:spPr>
            <a:xfrm>
              <a:off x="-17540158" y="-60843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8A37201A-9EF5-60DB-B440-D97915446025}"/>
                </a:ext>
              </a:extLst>
            </p:cNvPr>
            <p:cNvSpPr/>
            <p:nvPr/>
          </p:nvSpPr>
          <p:spPr>
            <a:xfrm>
              <a:off x="-17384518" y="-6085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CF35B0A7-5115-F66D-0E34-A9EE7FD95619}"/>
                </a:ext>
              </a:extLst>
            </p:cNvPr>
            <p:cNvSpPr/>
            <p:nvPr/>
          </p:nvSpPr>
          <p:spPr>
            <a:xfrm>
              <a:off x="-17229280" y="-6085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2487DB5C-151A-9F59-B386-A7AEB327489A}"/>
                </a:ext>
              </a:extLst>
            </p:cNvPr>
            <p:cNvSpPr/>
            <p:nvPr/>
          </p:nvSpPr>
          <p:spPr>
            <a:xfrm>
              <a:off x="-17073479" y="-6085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CE86DDBA-9196-244F-A013-44097DDEA3E8}"/>
                </a:ext>
              </a:extLst>
            </p:cNvPr>
            <p:cNvSpPr/>
            <p:nvPr/>
          </p:nvSpPr>
          <p:spPr>
            <a:xfrm>
              <a:off x="-16918162" y="-6085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11245D16-4A0F-B5C7-070C-925D4FF1A41D}"/>
                </a:ext>
              </a:extLst>
            </p:cNvPr>
            <p:cNvSpPr/>
            <p:nvPr/>
          </p:nvSpPr>
          <p:spPr>
            <a:xfrm>
              <a:off x="-16762924" y="-6085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BFBA5F40-6266-CF66-66A1-9F55001A5E52}"/>
                </a:ext>
              </a:extLst>
            </p:cNvPr>
            <p:cNvSpPr/>
            <p:nvPr/>
          </p:nvSpPr>
          <p:spPr>
            <a:xfrm>
              <a:off x="-17773134" y="-20459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A3D4D590-198F-8A2A-6BB5-7AD775C73BC9}"/>
                </a:ext>
              </a:extLst>
            </p:cNvPr>
            <p:cNvSpPr/>
            <p:nvPr/>
          </p:nvSpPr>
          <p:spPr>
            <a:xfrm>
              <a:off x="-16451886" y="-6085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BB6C9A20-E8FC-8945-8908-F1253FD90BD4}"/>
                </a:ext>
              </a:extLst>
            </p:cNvPr>
            <p:cNvSpPr/>
            <p:nvPr/>
          </p:nvSpPr>
          <p:spPr>
            <a:xfrm>
              <a:off x="-16296166" y="-60843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70B3C94E-602C-45C7-3466-FE228534A576}"/>
                </a:ext>
              </a:extLst>
            </p:cNvPr>
            <p:cNvSpPr/>
            <p:nvPr/>
          </p:nvSpPr>
          <p:spPr>
            <a:xfrm>
              <a:off x="-18395130" y="6031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5FD2FCFD-8463-68B4-FC78-F93E58D24BEA}"/>
                </a:ext>
              </a:extLst>
            </p:cNvPr>
            <p:cNvSpPr/>
            <p:nvPr/>
          </p:nvSpPr>
          <p:spPr>
            <a:xfrm>
              <a:off x="-16296327" y="-11472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1D50D737-E5FE-6EE4-DDAC-1D14AAA7B78F}"/>
                </a:ext>
              </a:extLst>
            </p:cNvPr>
            <p:cNvSpPr/>
            <p:nvPr/>
          </p:nvSpPr>
          <p:spPr>
            <a:xfrm>
              <a:off x="-16762844" y="-168584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5455D05F-31AA-5DDC-309F-61D499C79A4B}"/>
                </a:ext>
              </a:extLst>
            </p:cNvPr>
            <p:cNvSpPr/>
            <p:nvPr/>
          </p:nvSpPr>
          <p:spPr>
            <a:xfrm>
              <a:off x="-18550528" y="-47382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DDD66007-163C-37DF-5A76-F537137D712B}"/>
                </a:ext>
              </a:extLst>
            </p:cNvPr>
            <p:cNvSpPr/>
            <p:nvPr/>
          </p:nvSpPr>
          <p:spPr>
            <a:xfrm>
              <a:off x="-19017046" y="87241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B965DE1F-E110-CE9A-B36F-1EDCC6469CBF}"/>
                </a:ext>
              </a:extLst>
            </p:cNvPr>
            <p:cNvSpPr/>
            <p:nvPr/>
          </p:nvSpPr>
          <p:spPr>
            <a:xfrm>
              <a:off x="-15985369" y="-168584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F8DB62F0-7454-8A02-E4B8-E1DAD0CE4F4A}"/>
                </a:ext>
              </a:extLst>
            </p:cNvPr>
            <p:cNvSpPr/>
            <p:nvPr/>
          </p:nvSpPr>
          <p:spPr>
            <a:xfrm>
              <a:off x="-16840583" y="-155106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9E83E5A7-4FFE-26C1-B2C0-C391961373E0}"/>
                </a:ext>
              </a:extLst>
            </p:cNvPr>
            <p:cNvSpPr/>
            <p:nvPr/>
          </p:nvSpPr>
          <p:spPr>
            <a:xfrm>
              <a:off x="-17928694" y="-4739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5C85318E-65A3-87A8-DEE8-AEC845C092DD}"/>
                </a:ext>
              </a:extLst>
            </p:cNvPr>
            <p:cNvSpPr/>
            <p:nvPr/>
          </p:nvSpPr>
          <p:spPr>
            <a:xfrm>
              <a:off x="-18550448" y="6031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57E11D69-7954-1864-1B91-9A7AEEB756E4}"/>
                </a:ext>
              </a:extLst>
            </p:cNvPr>
            <p:cNvSpPr/>
            <p:nvPr/>
          </p:nvSpPr>
          <p:spPr>
            <a:xfrm>
              <a:off x="-16762844" y="46856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9C657CE5-8641-1DD3-84BD-F6BBD82A7699}"/>
                </a:ext>
              </a:extLst>
            </p:cNvPr>
            <p:cNvSpPr/>
            <p:nvPr/>
          </p:nvSpPr>
          <p:spPr>
            <a:xfrm>
              <a:off x="-17073560" y="-33912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491F96EB-6BE0-42B6-28EF-01A155DA5DFC}"/>
                </a:ext>
              </a:extLst>
            </p:cNvPr>
            <p:cNvSpPr/>
            <p:nvPr/>
          </p:nvSpPr>
          <p:spPr>
            <a:xfrm>
              <a:off x="-17229280" y="154580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FCC7E9D9-208C-4BF6-A7FC-980D4D24434E}"/>
                </a:ext>
              </a:extLst>
            </p:cNvPr>
            <p:cNvSpPr/>
            <p:nvPr/>
          </p:nvSpPr>
          <p:spPr>
            <a:xfrm>
              <a:off x="-17384598" y="-33912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1118AF55-E398-A310-1F43-01CD978B68DC}"/>
                </a:ext>
              </a:extLst>
            </p:cNvPr>
            <p:cNvSpPr/>
            <p:nvPr/>
          </p:nvSpPr>
          <p:spPr>
            <a:xfrm>
              <a:off x="-16995820" y="-4739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76132CB4-5F64-B914-9E2A-31A9F3B4E7B5}"/>
                </a:ext>
              </a:extLst>
            </p:cNvPr>
            <p:cNvSpPr/>
            <p:nvPr/>
          </p:nvSpPr>
          <p:spPr>
            <a:xfrm>
              <a:off x="-16840583" y="-4739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C8FEF24C-328B-227E-BF4B-BA55604744E3}"/>
                </a:ext>
              </a:extLst>
            </p:cNvPr>
            <p:cNvSpPr/>
            <p:nvPr/>
          </p:nvSpPr>
          <p:spPr>
            <a:xfrm>
              <a:off x="-18084092" y="-155114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B90B50F5-CA38-38D5-6872-988571605D24}"/>
                </a:ext>
              </a:extLst>
            </p:cNvPr>
            <p:cNvSpPr/>
            <p:nvPr/>
          </p:nvSpPr>
          <p:spPr>
            <a:xfrm>
              <a:off x="-16451886" y="46856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F2118DD2-7079-4F55-B51D-AE1E35D4EC60}"/>
                </a:ext>
              </a:extLst>
            </p:cNvPr>
            <p:cNvSpPr/>
            <p:nvPr/>
          </p:nvSpPr>
          <p:spPr>
            <a:xfrm>
              <a:off x="-19017126" y="6031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931262CF-8C72-4101-48AB-F8C4D1663710}"/>
                </a:ext>
              </a:extLst>
            </p:cNvPr>
            <p:cNvSpPr/>
            <p:nvPr/>
          </p:nvSpPr>
          <p:spPr>
            <a:xfrm>
              <a:off x="-18084092" y="87241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9CAD4AD2-BF7E-C6C8-BCD3-19D34C53494B}"/>
                </a:ext>
              </a:extLst>
            </p:cNvPr>
            <p:cNvSpPr/>
            <p:nvPr/>
          </p:nvSpPr>
          <p:spPr>
            <a:xfrm>
              <a:off x="-18861486" y="60326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C32B80EC-A783-467B-0DC6-E3B2A770332C}"/>
                </a:ext>
              </a:extLst>
            </p:cNvPr>
            <p:cNvSpPr/>
            <p:nvPr/>
          </p:nvSpPr>
          <p:spPr>
            <a:xfrm>
              <a:off x="-15907710" y="-4739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670BF882-4D0B-CCFA-C3E6-35F92FC801CF}"/>
                </a:ext>
              </a:extLst>
            </p:cNvPr>
            <p:cNvSpPr/>
            <p:nvPr/>
          </p:nvSpPr>
          <p:spPr>
            <a:xfrm>
              <a:off x="-18706168" y="60334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DFCD5695-9CC7-D128-8C31-71A2A1F4432C}"/>
                </a:ext>
              </a:extLst>
            </p:cNvPr>
            <p:cNvSpPr/>
            <p:nvPr/>
          </p:nvSpPr>
          <p:spPr>
            <a:xfrm>
              <a:off x="-18861486" y="87249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66463AA7-672A-F9E2-D164-AB4374A1D5D6}"/>
                </a:ext>
              </a:extLst>
            </p:cNvPr>
            <p:cNvSpPr/>
            <p:nvPr/>
          </p:nvSpPr>
          <p:spPr>
            <a:xfrm>
              <a:off x="-17773134" y="-155130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38F56340-1C4C-2507-B5E8-68083CF6690B}"/>
                </a:ext>
              </a:extLst>
            </p:cNvPr>
            <p:cNvSpPr/>
            <p:nvPr/>
          </p:nvSpPr>
          <p:spPr>
            <a:xfrm>
              <a:off x="-17773134" y="-101244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5FD088D6-440A-239A-7B9F-E3E45597DEF8}"/>
                </a:ext>
              </a:extLst>
            </p:cNvPr>
            <p:cNvSpPr/>
            <p:nvPr/>
          </p:nvSpPr>
          <p:spPr>
            <a:xfrm>
              <a:off x="-18395050" y="-101236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A0964CD7-90A4-65C2-4264-F49E47FDD4F0}"/>
                </a:ext>
              </a:extLst>
            </p:cNvPr>
            <p:cNvSpPr/>
            <p:nvPr/>
          </p:nvSpPr>
          <p:spPr>
            <a:xfrm>
              <a:off x="-17073560" y="154589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2C2DA8DA-A29C-B30F-1209-AF7FB47C612E}"/>
                </a:ext>
              </a:extLst>
            </p:cNvPr>
            <p:cNvSpPr/>
            <p:nvPr/>
          </p:nvSpPr>
          <p:spPr>
            <a:xfrm>
              <a:off x="-16684943" y="-47374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E1A8353A-7323-2492-0150-64E39A944DA7}"/>
                </a:ext>
              </a:extLst>
            </p:cNvPr>
            <p:cNvSpPr/>
            <p:nvPr/>
          </p:nvSpPr>
          <p:spPr>
            <a:xfrm>
              <a:off x="-17540158" y="-33912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7A412538-62C6-470D-11FB-CF150ECD2339}"/>
                </a:ext>
              </a:extLst>
            </p:cNvPr>
            <p:cNvSpPr/>
            <p:nvPr/>
          </p:nvSpPr>
          <p:spPr>
            <a:xfrm>
              <a:off x="-17151622" y="-47382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68B3CB0A-005C-4FB0-3946-D75D42000E0B}"/>
                </a:ext>
              </a:extLst>
            </p:cNvPr>
            <p:cNvSpPr/>
            <p:nvPr/>
          </p:nvSpPr>
          <p:spPr>
            <a:xfrm>
              <a:off x="-18239812" y="-155122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F435A180-905F-B9B5-CB5F-FB6A99413DEF}"/>
                </a:ext>
              </a:extLst>
            </p:cNvPr>
            <p:cNvSpPr/>
            <p:nvPr/>
          </p:nvSpPr>
          <p:spPr>
            <a:xfrm>
              <a:off x="-17151380" y="-101244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C06835B1-540E-608B-B710-03DEA4254972}"/>
                </a:ext>
              </a:extLst>
            </p:cNvPr>
            <p:cNvSpPr/>
            <p:nvPr/>
          </p:nvSpPr>
          <p:spPr>
            <a:xfrm>
              <a:off x="-15674653" y="-168584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708317F5-314E-0A4F-6865-7CE56C92F9C1}"/>
                </a:ext>
              </a:extLst>
            </p:cNvPr>
            <p:cNvSpPr/>
            <p:nvPr/>
          </p:nvSpPr>
          <p:spPr>
            <a:xfrm>
              <a:off x="-16685024" y="-101244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1D4EA1E0-2F82-C13A-C877-D3B70590F4D1}"/>
                </a:ext>
              </a:extLst>
            </p:cNvPr>
            <p:cNvSpPr/>
            <p:nvPr/>
          </p:nvSpPr>
          <p:spPr>
            <a:xfrm>
              <a:off x="-15829890" y="-114714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73DB2B4E-DB48-DE6D-4902-13D5259B8094}"/>
                </a:ext>
              </a:extLst>
            </p:cNvPr>
            <p:cNvSpPr/>
            <p:nvPr/>
          </p:nvSpPr>
          <p:spPr>
            <a:xfrm>
              <a:off x="-16451806" y="-33904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DAA85F86-5CBB-E723-6618-4DFDDC82E953}"/>
                </a:ext>
              </a:extLst>
            </p:cNvPr>
            <p:cNvSpPr/>
            <p:nvPr/>
          </p:nvSpPr>
          <p:spPr>
            <a:xfrm>
              <a:off x="-16296166" y="-33904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E2750EAA-9170-B6CF-117B-7941E165EC86}"/>
                </a:ext>
              </a:extLst>
            </p:cNvPr>
            <p:cNvSpPr/>
            <p:nvPr/>
          </p:nvSpPr>
          <p:spPr>
            <a:xfrm>
              <a:off x="-18239732" y="-47382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B818BFC9-DA51-61D0-DA4B-C165A1369826}"/>
                </a:ext>
              </a:extLst>
            </p:cNvPr>
            <p:cNvSpPr/>
            <p:nvPr/>
          </p:nvSpPr>
          <p:spPr>
            <a:xfrm>
              <a:off x="-16762844" y="154589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6340A7F9-BF50-0251-F025-4DF913CFD577}"/>
                </a:ext>
              </a:extLst>
            </p:cNvPr>
            <p:cNvSpPr/>
            <p:nvPr/>
          </p:nvSpPr>
          <p:spPr>
            <a:xfrm>
              <a:off x="-16296166" y="-168576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3347DE73-7427-E136-EE24-72D1F9979368}"/>
                </a:ext>
              </a:extLst>
            </p:cNvPr>
            <p:cNvSpPr/>
            <p:nvPr/>
          </p:nvSpPr>
          <p:spPr>
            <a:xfrm>
              <a:off x="-18861406" y="141135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5D79295F-ECDD-4ED2-D160-9EDD8F63E2D8}"/>
                </a:ext>
              </a:extLst>
            </p:cNvPr>
            <p:cNvSpPr/>
            <p:nvPr/>
          </p:nvSpPr>
          <p:spPr>
            <a:xfrm>
              <a:off x="-16451806" y="-168568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C7078611-5EF9-3976-FF87-B6DE1115B6C0}"/>
                </a:ext>
              </a:extLst>
            </p:cNvPr>
            <p:cNvSpPr/>
            <p:nvPr/>
          </p:nvSpPr>
          <p:spPr>
            <a:xfrm>
              <a:off x="-19017126" y="141135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835E1EB4-0760-34D4-E81D-E9CB4B321126}"/>
                </a:ext>
              </a:extLst>
            </p:cNvPr>
            <p:cNvSpPr/>
            <p:nvPr/>
          </p:nvSpPr>
          <p:spPr>
            <a:xfrm>
              <a:off x="-15829890" y="-60843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185D5AA7-BB76-1416-4557-9338D236F57B}"/>
                </a:ext>
              </a:extLst>
            </p:cNvPr>
            <p:cNvSpPr/>
            <p:nvPr/>
          </p:nvSpPr>
          <p:spPr>
            <a:xfrm>
              <a:off x="-17540238" y="154597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78DD24DC-F19F-6C68-164C-A5CBE8B1F5F2}"/>
                </a:ext>
              </a:extLst>
            </p:cNvPr>
            <p:cNvSpPr/>
            <p:nvPr/>
          </p:nvSpPr>
          <p:spPr>
            <a:xfrm>
              <a:off x="-16607043" y="-60851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673F17D7-A6DC-6983-FE91-245C114530FA}"/>
                </a:ext>
              </a:extLst>
            </p:cNvPr>
            <p:cNvSpPr/>
            <p:nvPr/>
          </p:nvSpPr>
          <p:spPr>
            <a:xfrm>
              <a:off x="-17928855" y="87249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0065E22F-727B-6434-FD1F-753477309532}"/>
                </a:ext>
              </a:extLst>
            </p:cNvPr>
            <p:cNvSpPr/>
            <p:nvPr/>
          </p:nvSpPr>
          <p:spPr>
            <a:xfrm>
              <a:off x="-17073560" y="46848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D3E3ED15-FF1D-C6B9-A58F-2246B95A4F44}"/>
                </a:ext>
              </a:extLst>
            </p:cNvPr>
            <p:cNvSpPr/>
            <p:nvPr/>
          </p:nvSpPr>
          <p:spPr>
            <a:xfrm>
              <a:off x="-16063189" y="-101244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CBEB1583-D7A1-9219-2757-5E76862E4B4E}"/>
                </a:ext>
              </a:extLst>
            </p:cNvPr>
            <p:cNvSpPr/>
            <p:nvPr/>
          </p:nvSpPr>
          <p:spPr>
            <a:xfrm>
              <a:off x="-18006352" y="-60843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E04E14EF-5DE9-D9A2-91ED-083B8BF8AA39}"/>
                </a:ext>
              </a:extLst>
            </p:cNvPr>
            <p:cNvSpPr/>
            <p:nvPr/>
          </p:nvSpPr>
          <p:spPr>
            <a:xfrm>
              <a:off x="-17306859" y="87249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7C63F7DE-CF82-E5A6-60A7-19969481580F}"/>
                </a:ext>
              </a:extLst>
            </p:cNvPr>
            <p:cNvSpPr/>
            <p:nvPr/>
          </p:nvSpPr>
          <p:spPr>
            <a:xfrm>
              <a:off x="-18472708" y="-60843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47B4BDCB-D48D-9B81-C148-70032A5F4465}"/>
                </a:ext>
              </a:extLst>
            </p:cNvPr>
            <p:cNvSpPr/>
            <p:nvPr/>
          </p:nvSpPr>
          <p:spPr>
            <a:xfrm>
              <a:off x="-15907549" y="-74313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D68D7F90-88CD-BD29-2EB7-805C22DA854B}"/>
                </a:ext>
              </a:extLst>
            </p:cNvPr>
            <p:cNvSpPr/>
            <p:nvPr/>
          </p:nvSpPr>
          <p:spPr>
            <a:xfrm>
              <a:off x="-17540077" y="-168576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40DD2357-C640-761A-E2EE-5B32013D9561}"/>
                </a:ext>
              </a:extLst>
            </p:cNvPr>
            <p:cNvSpPr/>
            <p:nvPr/>
          </p:nvSpPr>
          <p:spPr>
            <a:xfrm>
              <a:off x="-16995820" y="141127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5CA5CCF8-371D-8917-C84A-434AD7C11DE7}"/>
                </a:ext>
              </a:extLst>
            </p:cNvPr>
            <p:cNvSpPr/>
            <p:nvPr/>
          </p:nvSpPr>
          <p:spPr>
            <a:xfrm>
              <a:off x="-16374147" y="-74321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84446325-9CB3-7F18-F104-CBB5C515EC17}"/>
                </a:ext>
              </a:extLst>
            </p:cNvPr>
            <p:cNvSpPr/>
            <p:nvPr/>
          </p:nvSpPr>
          <p:spPr>
            <a:xfrm>
              <a:off x="-16063350" y="-20459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CE5CE175-0599-39D0-5242-8EC9096D3607}"/>
                </a:ext>
              </a:extLst>
            </p:cNvPr>
            <p:cNvSpPr/>
            <p:nvPr/>
          </p:nvSpPr>
          <p:spPr>
            <a:xfrm>
              <a:off x="-18628348" y="100718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E32B0B60-1316-087E-59C4-52C9C2E42528}"/>
                </a:ext>
              </a:extLst>
            </p:cNvPr>
            <p:cNvSpPr/>
            <p:nvPr/>
          </p:nvSpPr>
          <p:spPr>
            <a:xfrm>
              <a:off x="-18006514" y="-114714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B20D03E8-8F9B-1FD7-09BB-DFFAD74CECBE}"/>
                </a:ext>
              </a:extLst>
            </p:cNvPr>
            <p:cNvSpPr/>
            <p:nvPr/>
          </p:nvSpPr>
          <p:spPr>
            <a:xfrm>
              <a:off x="-15752231" y="-101244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3E32477D-2A9B-92E9-6DCE-0F9ACCF39ECE}"/>
                </a:ext>
              </a:extLst>
            </p:cNvPr>
            <p:cNvSpPr/>
            <p:nvPr/>
          </p:nvSpPr>
          <p:spPr>
            <a:xfrm>
              <a:off x="-18161992" y="100718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F611E6A4-2CA6-29DD-1703-EDD0631F523D}"/>
                </a:ext>
              </a:extLst>
            </p:cNvPr>
            <p:cNvSpPr/>
            <p:nvPr/>
          </p:nvSpPr>
          <p:spPr>
            <a:xfrm>
              <a:off x="-18006514" y="127674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637B5C21-A311-E90B-8F14-048D90712E43}"/>
                </a:ext>
              </a:extLst>
            </p:cNvPr>
            <p:cNvSpPr/>
            <p:nvPr/>
          </p:nvSpPr>
          <p:spPr>
            <a:xfrm>
              <a:off x="-16684863" y="-74305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5ED2F9B1-E08D-821F-6EF8-52953482A2F3}"/>
                </a:ext>
              </a:extLst>
            </p:cNvPr>
            <p:cNvSpPr/>
            <p:nvPr/>
          </p:nvSpPr>
          <p:spPr>
            <a:xfrm>
              <a:off x="-16374147" y="-128167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87300869-8CE3-11A8-1B6A-6C48055F5F4F}"/>
                </a:ext>
              </a:extLst>
            </p:cNvPr>
            <p:cNvSpPr/>
            <p:nvPr/>
          </p:nvSpPr>
          <p:spPr>
            <a:xfrm>
              <a:off x="-16529545" y="-128191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73069152-8B59-6D70-8A3C-73C0ED8385F0}"/>
                </a:ext>
              </a:extLst>
            </p:cNvPr>
            <p:cNvSpPr/>
            <p:nvPr/>
          </p:nvSpPr>
          <p:spPr>
            <a:xfrm>
              <a:off x="-18161831" y="127657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454E01D9-5E4F-AEC9-8C7E-D89EFDF972F4}"/>
                </a:ext>
              </a:extLst>
            </p:cNvPr>
            <p:cNvSpPr/>
            <p:nvPr/>
          </p:nvSpPr>
          <p:spPr>
            <a:xfrm>
              <a:off x="-17539996" y="-6989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E9B7ADB3-33B1-8F96-A85E-B6BB1E4EDF52}"/>
                </a:ext>
              </a:extLst>
            </p:cNvPr>
            <p:cNvSpPr/>
            <p:nvPr/>
          </p:nvSpPr>
          <p:spPr>
            <a:xfrm>
              <a:off x="-16840664" y="-128199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3C1A0F44-D799-F796-7C4E-F14D7076F67C}"/>
                </a:ext>
              </a:extLst>
            </p:cNvPr>
            <p:cNvSpPr/>
            <p:nvPr/>
          </p:nvSpPr>
          <p:spPr>
            <a:xfrm>
              <a:off x="-17151541" y="194989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B9CA7858-E49C-FFD1-0B4D-8B7EDEFC9046}"/>
                </a:ext>
              </a:extLst>
            </p:cNvPr>
            <p:cNvSpPr/>
            <p:nvPr/>
          </p:nvSpPr>
          <p:spPr>
            <a:xfrm>
              <a:off x="-17073560" y="-6989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582065C6-0173-8504-C3E2-ECA868728247}"/>
                </a:ext>
              </a:extLst>
            </p:cNvPr>
            <p:cNvSpPr/>
            <p:nvPr/>
          </p:nvSpPr>
          <p:spPr>
            <a:xfrm>
              <a:off x="-16995901" y="-128199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19D18BC5-9FB5-DDE4-5C2B-87FD66D8D61C}"/>
                </a:ext>
              </a:extLst>
            </p:cNvPr>
            <p:cNvSpPr/>
            <p:nvPr/>
          </p:nvSpPr>
          <p:spPr>
            <a:xfrm>
              <a:off x="-16762844" y="-6989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9F57459E-6DF7-B8FE-E744-81D1BBF49578}"/>
                </a:ext>
              </a:extLst>
            </p:cNvPr>
            <p:cNvSpPr/>
            <p:nvPr/>
          </p:nvSpPr>
          <p:spPr>
            <a:xfrm>
              <a:off x="-17151541" y="-128183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C7EB3C62-984E-4CB9-6D47-0454BB0082B5}"/>
                </a:ext>
              </a:extLst>
            </p:cNvPr>
            <p:cNvSpPr/>
            <p:nvPr/>
          </p:nvSpPr>
          <p:spPr>
            <a:xfrm>
              <a:off x="-17306698" y="-128191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E0E7F2D7-B7A5-CEA2-0A4D-3A1C24849A9C}"/>
                </a:ext>
              </a:extLst>
            </p:cNvPr>
            <p:cNvSpPr/>
            <p:nvPr/>
          </p:nvSpPr>
          <p:spPr>
            <a:xfrm>
              <a:off x="-16296246" y="-6989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011E23E1-4587-A4B9-7021-A36505E32150}"/>
                </a:ext>
              </a:extLst>
            </p:cNvPr>
            <p:cNvSpPr/>
            <p:nvPr/>
          </p:nvSpPr>
          <p:spPr>
            <a:xfrm>
              <a:off x="-17073721" y="208443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6EF919E2-6741-BC7B-E2E1-9419F4DA7B4B}"/>
                </a:ext>
              </a:extLst>
            </p:cNvPr>
            <p:cNvSpPr/>
            <p:nvPr/>
          </p:nvSpPr>
          <p:spPr>
            <a:xfrm>
              <a:off x="-18317471" y="127665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D3143D7B-AC74-28E9-A9A0-F03B3929BBE5}"/>
                </a:ext>
              </a:extLst>
            </p:cNvPr>
            <p:cNvSpPr/>
            <p:nvPr/>
          </p:nvSpPr>
          <p:spPr>
            <a:xfrm>
              <a:off x="-17540158" y="100718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7693954B-E8C7-0537-0167-F0D2F90E719B}"/>
                </a:ext>
              </a:extLst>
            </p:cNvPr>
            <p:cNvSpPr/>
            <p:nvPr/>
          </p:nvSpPr>
          <p:spPr>
            <a:xfrm>
              <a:off x="-18161751" y="46848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BD72F145-44C9-9CF4-C02D-1B4A9979E8AD}"/>
                </a:ext>
              </a:extLst>
            </p:cNvPr>
            <p:cNvSpPr/>
            <p:nvPr/>
          </p:nvSpPr>
          <p:spPr>
            <a:xfrm>
              <a:off x="-18550528" y="645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1AE5E0AA-B972-4E22-F470-F7B5ABE9607F}"/>
                </a:ext>
              </a:extLst>
            </p:cNvPr>
            <p:cNvSpPr/>
            <p:nvPr/>
          </p:nvSpPr>
          <p:spPr>
            <a:xfrm>
              <a:off x="-17773054" y="-182045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35D24974-77E1-366B-9F2F-9EEF3B8A24D2}"/>
                </a:ext>
              </a:extLst>
            </p:cNvPr>
            <p:cNvSpPr/>
            <p:nvPr/>
          </p:nvSpPr>
          <p:spPr>
            <a:xfrm>
              <a:off x="-18239812" y="645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E3B169DC-0589-AC30-586E-4790D0AB1A57}"/>
                </a:ext>
              </a:extLst>
            </p:cNvPr>
            <p:cNvSpPr/>
            <p:nvPr/>
          </p:nvSpPr>
          <p:spPr>
            <a:xfrm>
              <a:off x="-16918081" y="100726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6E814C0C-0C80-F7B7-1D31-5D1BC6BBAC48}"/>
                </a:ext>
              </a:extLst>
            </p:cNvPr>
            <p:cNvSpPr/>
            <p:nvPr/>
          </p:nvSpPr>
          <p:spPr>
            <a:xfrm>
              <a:off x="-18472708" y="127665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B89BE19A-EC48-BF54-F00E-4C43C8CEBD40}"/>
                </a:ext>
              </a:extLst>
            </p:cNvPr>
            <p:cNvSpPr/>
            <p:nvPr/>
          </p:nvSpPr>
          <p:spPr>
            <a:xfrm>
              <a:off x="-17773215" y="6479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1F847D8C-5CD7-F570-A1D5-C7E0C43FC198}"/>
                </a:ext>
              </a:extLst>
            </p:cNvPr>
            <p:cNvSpPr/>
            <p:nvPr/>
          </p:nvSpPr>
          <p:spPr>
            <a:xfrm>
              <a:off x="-15674572" y="-195507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3720C53C-9705-A67B-D4CE-6897878C20D9}"/>
                </a:ext>
              </a:extLst>
            </p:cNvPr>
            <p:cNvSpPr/>
            <p:nvPr/>
          </p:nvSpPr>
          <p:spPr>
            <a:xfrm>
              <a:off x="-17306859" y="60326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22ECBA6A-FA9E-0F7D-1766-AF8A91A4F704}"/>
                </a:ext>
              </a:extLst>
            </p:cNvPr>
            <p:cNvSpPr/>
            <p:nvPr/>
          </p:nvSpPr>
          <p:spPr>
            <a:xfrm>
              <a:off x="-16296246" y="-19548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39C8C2EF-05D0-DBFC-E467-769DCD645CD3}"/>
                </a:ext>
              </a:extLst>
            </p:cNvPr>
            <p:cNvSpPr/>
            <p:nvPr/>
          </p:nvSpPr>
          <p:spPr>
            <a:xfrm>
              <a:off x="-17151541" y="-74305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98594B98-B50D-2E9F-81BA-63A6DAD94B86}"/>
                </a:ext>
              </a:extLst>
            </p:cNvPr>
            <p:cNvSpPr/>
            <p:nvPr/>
          </p:nvSpPr>
          <p:spPr>
            <a:xfrm>
              <a:off x="-18395130" y="-128191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4BE9EF88-1E51-6AAE-3DF5-2A59BE5C44AE}"/>
                </a:ext>
              </a:extLst>
            </p:cNvPr>
            <p:cNvSpPr/>
            <p:nvPr/>
          </p:nvSpPr>
          <p:spPr>
            <a:xfrm>
              <a:off x="-17306859" y="-74313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07687808-6CDE-731E-9D54-6CA5C1FE6AC1}"/>
                </a:ext>
              </a:extLst>
            </p:cNvPr>
            <p:cNvSpPr/>
            <p:nvPr/>
          </p:nvSpPr>
          <p:spPr>
            <a:xfrm>
              <a:off x="-17462257" y="-74321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724454E1-F9C4-59C9-C50F-EFB9F1483FFA}"/>
                </a:ext>
              </a:extLst>
            </p:cNvPr>
            <p:cNvSpPr/>
            <p:nvPr/>
          </p:nvSpPr>
          <p:spPr>
            <a:xfrm>
              <a:off x="-15829890" y="-141637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9DAE81AC-A88D-3E59-B04A-8932AC2DCD1B}"/>
                </a:ext>
              </a:extLst>
            </p:cNvPr>
            <p:cNvSpPr/>
            <p:nvPr/>
          </p:nvSpPr>
          <p:spPr>
            <a:xfrm>
              <a:off x="-17462257" y="141127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60797DCE-E851-F842-0506-C43F51D75928}"/>
                </a:ext>
              </a:extLst>
            </p:cNvPr>
            <p:cNvSpPr/>
            <p:nvPr/>
          </p:nvSpPr>
          <p:spPr>
            <a:xfrm>
              <a:off x="-18628429" y="4684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E7B39831-5A28-7597-BBB4-DA8844F8EE01}"/>
                </a:ext>
              </a:extLst>
            </p:cNvPr>
            <p:cNvSpPr/>
            <p:nvPr/>
          </p:nvSpPr>
          <p:spPr>
            <a:xfrm>
              <a:off x="-18939226" y="73795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C56EE75D-75FE-CA76-E594-A9D30F8BC854}"/>
                </a:ext>
              </a:extLst>
            </p:cNvPr>
            <p:cNvSpPr/>
            <p:nvPr/>
          </p:nvSpPr>
          <p:spPr>
            <a:xfrm>
              <a:off x="-17073560" y="-195507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C6789AB7-49CC-65A5-4B44-5EDF93B5C79C}"/>
                </a:ext>
              </a:extLst>
            </p:cNvPr>
            <p:cNvSpPr/>
            <p:nvPr/>
          </p:nvSpPr>
          <p:spPr>
            <a:xfrm>
              <a:off x="-17306859" y="141119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04380104-FF8A-FA5D-762F-FB20809EFBB5}"/>
                </a:ext>
              </a:extLst>
            </p:cNvPr>
            <p:cNvSpPr/>
            <p:nvPr/>
          </p:nvSpPr>
          <p:spPr>
            <a:xfrm>
              <a:off x="-18783666" y="127674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48EA345F-F5E8-5C80-2F77-FE3A0941E0B7}"/>
                </a:ext>
              </a:extLst>
            </p:cNvPr>
            <p:cNvSpPr/>
            <p:nvPr/>
          </p:nvSpPr>
          <p:spPr>
            <a:xfrm>
              <a:off x="-16296246" y="-141661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2E94870A-92C5-9D73-8072-F3141E0CDA70}"/>
                </a:ext>
              </a:extLst>
            </p:cNvPr>
            <p:cNvSpPr/>
            <p:nvPr/>
          </p:nvSpPr>
          <p:spPr>
            <a:xfrm>
              <a:off x="-17617816" y="141143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1BDFD944-E75C-09CA-4D5A-887DF01805E6}"/>
                </a:ext>
              </a:extLst>
            </p:cNvPr>
            <p:cNvSpPr/>
            <p:nvPr/>
          </p:nvSpPr>
          <p:spPr>
            <a:xfrm>
              <a:off x="-17539996" y="-19548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C030F284-CAA9-E82D-14CE-01425BF3BE04}"/>
                </a:ext>
              </a:extLst>
            </p:cNvPr>
            <p:cNvSpPr/>
            <p:nvPr/>
          </p:nvSpPr>
          <p:spPr>
            <a:xfrm>
              <a:off x="-18628510" y="73779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5E51634E-2777-FCBE-3D26-B77CB8B84FD5}"/>
                </a:ext>
              </a:extLst>
            </p:cNvPr>
            <p:cNvSpPr/>
            <p:nvPr/>
          </p:nvSpPr>
          <p:spPr>
            <a:xfrm>
              <a:off x="-16451967" y="-141661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FB5C4EA2-E893-9F6A-D4AC-002834289549}"/>
                </a:ext>
              </a:extLst>
            </p:cNvPr>
            <p:cNvSpPr/>
            <p:nvPr/>
          </p:nvSpPr>
          <p:spPr>
            <a:xfrm>
              <a:off x="-18006514" y="-87774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0B9AA0C0-1A32-8D6B-C77F-6F5A49F6392B}"/>
                </a:ext>
              </a:extLst>
            </p:cNvPr>
            <p:cNvSpPr/>
            <p:nvPr/>
          </p:nvSpPr>
          <p:spPr>
            <a:xfrm>
              <a:off x="-16918162" y="127657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62062446-7E65-1D53-85D6-DA05AA78FC90}"/>
                </a:ext>
              </a:extLst>
            </p:cNvPr>
            <p:cNvSpPr/>
            <p:nvPr/>
          </p:nvSpPr>
          <p:spPr>
            <a:xfrm>
              <a:off x="-16063189" y="-208969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8FEE0D71-5E84-85F7-A3F7-92B533C9FD05}"/>
                </a:ext>
              </a:extLst>
            </p:cNvPr>
            <p:cNvSpPr/>
            <p:nvPr/>
          </p:nvSpPr>
          <p:spPr>
            <a:xfrm>
              <a:off x="-15829890" y="-87774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51AD04BC-F078-F1B2-461B-061DB0E60A87}"/>
                </a:ext>
              </a:extLst>
            </p:cNvPr>
            <p:cNvSpPr/>
            <p:nvPr/>
          </p:nvSpPr>
          <p:spPr>
            <a:xfrm>
              <a:off x="-16374066" y="-208960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919AF1D1-1DBD-5D03-E92C-9853E7673726}"/>
                </a:ext>
              </a:extLst>
            </p:cNvPr>
            <p:cNvSpPr/>
            <p:nvPr/>
          </p:nvSpPr>
          <p:spPr>
            <a:xfrm>
              <a:off x="-18939226" y="12764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DB0A5633-DDAC-3811-EC33-B61F22CC19EE}"/>
                </a:ext>
              </a:extLst>
            </p:cNvPr>
            <p:cNvSpPr/>
            <p:nvPr/>
          </p:nvSpPr>
          <p:spPr>
            <a:xfrm>
              <a:off x="-18161831" y="73779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05384BFE-B7E0-F938-8C42-B4BDBAC4064B}"/>
                </a:ext>
              </a:extLst>
            </p:cNvPr>
            <p:cNvSpPr/>
            <p:nvPr/>
          </p:nvSpPr>
          <p:spPr>
            <a:xfrm>
              <a:off x="-17229200" y="-141645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EC876016-560C-3A79-39CE-62D0AAC6DEB4}"/>
                </a:ext>
              </a:extLst>
            </p:cNvPr>
            <p:cNvSpPr/>
            <p:nvPr/>
          </p:nvSpPr>
          <p:spPr>
            <a:xfrm>
              <a:off x="-16451886" y="-87774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5377A3D7-5DEC-799D-187E-BDAC494BD2C3}"/>
                </a:ext>
              </a:extLst>
            </p:cNvPr>
            <p:cNvSpPr/>
            <p:nvPr/>
          </p:nvSpPr>
          <p:spPr>
            <a:xfrm>
              <a:off x="-17695395" y="-141653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1B6F3AEF-483E-BC3B-DD36-5A7F9647D516}"/>
                </a:ext>
              </a:extLst>
            </p:cNvPr>
            <p:cNvSpPr/>
            <p:nvPr/>
          </p:nvSpPr>
          <p:spPr>
            <a:xfrm>
              <a:off x="-18861406" y="33394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1E2DFD88-F7D1-C825-C0F9-0366641D2AEA}"/>
                </a:ext>
              </a:extLst>
            </p:cNvPr>
            <p:cNvSpPr/>
            <p:nvPr/>
          </p:nvSpPr>
          <p:spPr>
            <a:xfrm>
              <a:off x="-17851115" y="-141653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CD1E2FD7-1AF0-C367-C51F-23D1134B4E46}"/>
                </a:ext>
              </a:extLst>
            </p:cNvPr>
            <p:cNvSpPr/>
            <p:nvPr/>
          </p:nvSpPr>
          <p:spPr>
            <a:xfrm>
              <a:off x="-18006352" y="-141637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A19CDC1B-E8B1-9088-E43D-4BE89B716472}"/>
                </a:ext>
              </a:extLst>
            </p:cNvPr>
            <p:cNvSpPr/>
            <p:nvPr/>
          </p:nvSpPr>
          <p:spPr>
            <a:xfrm>
              <a:off x="-17384518" y="-87774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5D5C1015-08B4-6543-A23A-0DC8DAC7F898}"/>
                </a:ext>
              </a:extLst>
            </p:cNvPr>
            <p:cNvSpPr/>
            <p:nvPr/>
          </p:nvSpPr>
          <p:spPr>
            <a:xfrm>
              <a:off x="-18006514" y="7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B000146F-379F-33CF-5DC7-0EFD8F013EFC}"/>
                </a:ext>
              </a:extLst>
            </p:cNvPr>
            <p:cNvSpPr/>
            <p:nvPr/>
          </p:nvSpPr>
          <p:spPr>
            <a:xfrm>
              <a:off x="-17462176" y="-208960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8C8F047D-44FA-FEF1-C672-49C7F813B262}"/>
                </a:ext>
              </a:extLst>
            </p:cNvPr>
            <p:cNvSpPr/>
            <p:nvPr/>
          </p:nvSpPr>
          <p:spPr>
            <a:xfrm>
              <a:off x="-17851115" y="73795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51617F5F-1853-E4A9-E668-AB6CDC8B126C}"/>
                </a:ext>
              </a:extLst>
            </p:cNvPr>
            <p:cNvSpPr/>
            <p:nvPr/>
          </p:nvSpPr>
          <p:spPr>
            <a:xfrm>
              <a:off x="-17773134" y="33386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8D4D12D4-95AA-FBAE-28E3-25D96D127C6E}"/>
                </a:ext>
              </a:extLst>
            </p:cNvPr>
            <p:cNvSpPr/>
            <p:nvPr/>
          </p:nvSpPr>
          <p:spPr>
            <a:xfrm>
              <a:off x="-17306859" y="114188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6885B8BC-4BB1-D8DA-E0AC-D5962305965D}"/>
                </a:ext>
              </a:extLst>
            </p:cNvPr>
            <p:cNvSpPr/>
            <p:nvPr/>
          </p:nvSpPr>
          <p:spPr>
            <a:xfrm>
              <a:off x="-16063270" y="33386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8E585161-B286-6F0B-DF88-A02C3F4CEA81}"/>
                </a:ext>
              </a:extLst>
            </p:cNvPr>
            <p:cNvSpPr/>
            <p:nvPr/>
          </p:nvSpPr>
          <p:spPr>
            <a:xfrm>
              <a:off x="-16296246" y="-222438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94F3AD41-346B-AAD1-3C0E-E346740F7F29}"/>
                </a:ext>
              </a:extLst>
            </p:cNvPr>
            <p:cNvSpPr/>
            <p:nvPr/>
          </p:nvSpPr>
          <p:spPr>
            <a:xfrm>
              <a:off x="-18317391" y="-141645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543FD6BF-441E-1C54-B864-9BE19C6C4838}"/>
                </a:ext>
              </a:extLst>
            </p:cNvPr>
            <p:cNvSpPr/>
            <p:nvPr/>
          </p:nvSpPr>
          <p:spPr>
            <a:xfrm>
              <a:off x="-19483321" y="141119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3FA604D9-EF1D-7836-BAB7-DF6EA027AC04}"/>
                </a:ext>
              </a:extLst>
            </p:cNvPr>
            <p:cNvSpPr/>
            <p:nvPr/>
          </p:nvSpPr>
          <p:spPr>
            <a:xfrm>
              <a:off x="-17073560" y="-222422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41FE8B84-5E6A-CDEA-E175-7DCDBA40CC97}"/>
                </a:ext>
              </a:extLst>
            </p:cNvPr>
            <p:cNvSpPr/>
            <p:nvPr/>
          </p:nvSpPr>
          <p:spPr>
            <a:xfrm>
              <a:off x="-16684782" y="33394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7376214D-DAB5-D337-2E2D-B9F939334449}"/>
                </a:ext>
              </a:extLst>
            </p:cNvPr>
            <p:cNvSpPr/>
            <p:nvPr/>
          </p:nvSpPr>
          <p:spPr>
            <a:xfrm>
              <a:off x="-16762763" y="-222414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30204A3A-AC92-9AE2-FA84-1E7DE03E1EFD}"/>
                </a:ext>
              </a:extLst>
            </p:cNvPr>
            <p:cNvSpPr/>
            <p:nvPr/>
          </p:nvSpPr>
          <p:spPr>
            <a:xfrm>
              <a:off x="-16373986" y="33403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5DF838CC-9C38-0B6D-2135-71C1827BA32F}"/>
                </a:ext>
              </a:extLst>
            </p:cNvPr>
            <p:cNvSpPr/>
            <p:nvPr/>
          </p:nvSpPr>
          <p:spPr>
            <a:xfrm>
              <a:off x="-17151460" y="33394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42D1ED29-96AB-4E19-680A-D4C969E852D7}"/>
                </a:ext>
              </a:extLst>
            </p:cNvPr>
            <p:cNvSpPr/>
            <p:nvPr/>
          </p:nvSpPr>
          <p:spPr>
            <a:xfrm>
              <a:off x="-17462176" y="33403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9AA8B06A-4BED-4883-1FA8-18A48CE516BD}"/>
                </a:ext>
              </a:extLst>
            </p:cNvPr>
            <p:cNvSpPr/>
            <p:nvPr/>
          </p:nvSpPr>
          <p:spPr>
            <a:xfrm>
              <a:off x="-18550367" y="33403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DC8255F0-222E-3E6A-B6F1-F66EBAA44CF6}"/>
                </a:ext>
              </a:extLst>
            </p:cNvPr>
            <p:cNvSpPr/>
            <p:nvPr/>
          </p:nvSpPr>
          <p:spPr>
            <a:xfrm>
              <a:off x="-19172283" y="141143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557124C7-6D3E-1232-2C73-B29599F6DB81}"/>
                </a:ext>
              </a:extLst>
            </p:cNvPr>
            <p:cNvSpPr/>
            <p:nvPr/>
          </p:nvSpPr>
          <p:spPr>
            <a:xfrm>
              <a:off x="-16762763" y="-195499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258D7287-DF92-315F-002E-9DE034B84CA5}"/>
                </a:ext>
              </a:extLst>
            </p:cNvPr>
            <p:cNvSpPr/>
            <p:nvPr/>
          </p:nvSpPr>
          <p:spPr>
            <a:xfrm>
              <a:off x="-16373986" y="6479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133799C0-B458-1164-3A89-78C842994F90}"/>
                </a:ext>
              </a:extLst>
            </p:cNvPr>
            <p:cNvSpPr/>
            <p:nvPr/>
          </p:nvSpPr>
          <p:spPr>
            <a:xfrm>
              <a:off x="-17462257" y="6479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8B900F4F-B4E6-B3D2-5AAA-51F107D71B98}"/>
                </a:ext>
              </a:extLst>
            </p:cNvPr>
            <p:cNvSpPr/>
            <p:nvPr/>
          </p:nvSpPr>
          <p:spPr>
            <a:xfrm>
              <a:off x="-17462176" y="-182045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12818A11-8785-ACF6-EB93-123274B91025}"/>
                </a:ext>
              </a:extLst>
            </p:cNvPr>
            <p:cNvSpPr/>
            <p:nvPr/>
          </p:nvSpPr>
          <p:spPr>
            <a:xfrm>
              <a:off x="-15985208" y="-6989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F34F4A89-6929-A981-A5AC-6ADCE0608AAC}"/>
                </a:ext>
              </a:extLst>
            </p:cNvPr>
            <p:cNvSpPr/>
            <p:nvPr/>
          </p:nvSpPr>
          <p:spPr>
            <a:xfrm>
              <a:off x="-17850954" y="-6989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56F1D7E4-3FAA-81D1-44E7-A3CFC3F84FCF}"/>
                </a:ext>
              </a:extLst>
            </p:cNvPr>
            <p:cNvSpPr/>
            <p:nvPr/>
          </p:nvSpPr>
          <p:spPr>
            <a:xfrm>
              <a:off x="-18161751" y="-168568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E7012F9D-D593-14B8-69DC-D13E1CC5AA57}"/>
                </a:ext>
              </a:extLst>
            </p:cNvPr>
            <p:cNvSpPr/>
            <p:nvPr/>
          </p:nvSpPr>
          <p:spPr>
            <a:xfrm>
              <a:off x="-17540077" y="4686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E7F3029F-12F5-37E0-7425-723C49288451}"/>
                </a:ext>
              </a:extLst>
            </p:cNvPr>
            <p:cNvSpPr/>
            <p:nvPr/>
          </p:nvSpPr>
          <p:spPr>
            <a:xfrm>
              <a:off x="-16840422" y="141127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E981F816-CE3B-A91B-9B00-4D95CA56DA61}"/>
                </a:ext>
              </a:extLst>
            </p:cNvPr>
            <p:cNvSpPr/>
            <p:nvPr/>
          </p:nvSpPr>
          <p:spPr>
            <a:xfrm>
              <a:off x="-16684782" y="-155122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88CB9EF6-A300-0794-42C1-141AA82D64B1}"/>
                </a:ext>
              </a:extLst>
            </p:cNvPr>
            <p:cNvSpPr/>
            <p:nvPr/>
          </p:nvSpPr>
          <p:spPr>
            <a:xfrm>
              <a:off x="-19327923" y="141135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8F3CB0A9-221A-B500-9B7C-9C7C8A9DC6C4}"/>
                </a:ext>
              </a:extLst>
            </p:cNvPr>
            <p:cNvSpPr/>
            <p:nvPr/>
          </p:nvSpPr>
          <p:spPr>
            <a:xfrm>
              <a:off x="-15985208" y="-33920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60EACB8A-9972-7FE4-08E1-A194EE63DFD2}"/>
                </a:ext>
              </a:extLst>
            </p:cNvPr>
            <p:cNvSpPr/>
            <p:nvPr/>
          </p:nvSpPr>
          <p:spPr>
            <a:xfrm>
              <a:off x="-16762844" y="-33920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F6BB550E-5FCE-D970-BEF5-EECFD356454E}"/>
                </a:ext>
              </a:extLst>
            </p:cNvPr>
            <p:cNvSpPr/>
            <p:nvPr/>
          </p:nvSpPr>
          <p:spPr>
            <a:xfrm>
              <a:off x="-16373986" y="-235884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982FAFA9-AD0E-4141-D792-A9D74AD7E75A}"/>
                </a:ext>
              </a:extLst>
            </p:cNvPr>
            <p:cNvSpPr/>
            <p:nvPr/>
          </p:nvSpPr>
          <p:spPr>
            <a:xfrm>
              <a:off x="-17850954" y="-33920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9A82D660-F4B5-FC9D-A142-2543A7B4F481}"/>
                </a:ext>
              </a:extLst>
            </p:cNvPr>
            <p:cNvSpPr/>
            <p:nvPr/>
          </p:nvSpPr>
          <p:spPr>
            <a:xfrm>
              <a:off x="-16296166" y="4686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0560A328-F6FD-C1B0-EAE1-7AA6131EB5B0}"/>
                </a:ext>
              </a:extLst>
            </p:cNvPr>
            <p:cNvSpPr/>
            <p:nvPr/>
          </p:nvSpPr>
          <p:spPr>
            <a:xfrm>
              <a:off x="-16684782" y="221904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EAE4D42E-BF05-ED19-BF70-986EC9CA81BB}"/>
                </a:ext>
              </a:extLst>
            </p:cNvPr>
            <p:cNvSpPr/>
            <p:nvPr/>
          </p:nvSpPr>
          <p:spPr>
            <a:xfrm>
              <a:off x="-18161751" y="-33912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CDC55F56-904E-9B5C-6BE8-926A0AE239B7}"/>
                </a:ext>
              </a:extLst>
            </p:cNvPr>
            <p:cNvSpPr/>
            <p:nvPr/>
          </p:nvSpPr>
          <p:spPr>
            <a:xfrm>
              <a:off x="-18628429" y="-33912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26D02158-3FBC-7517-65C3-E476CC79E631}"/>
                </a:ext>
              </a:extLst>
            </p:cNvPr>
            <p:cNvSpPr/>
            <p:nvPr/>
          </p:nvSpPr>
          <p:spPr>
            <a:xfrm>
              <a:off x="-18550367" y="141135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9186DA55-7C20-1753-98FD-26D16F075744}"/>
                </a:ext>
              </a:extLst>
            </p:cNvPr>
            <p:cNvSpPr/>
            <p:nvPr/>
          </p:nvSpPr>
          <p:spPr>
            <a:xfrm>
              <a:off x="-17773134" y="-47382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754D7905-1865-0196-98E6-A9E309B64C01}"/>
                </a:ext>
              </a:extLst>
            </p:cNvPr>
            <p:cNvSpPr/>
            <p:nvPr/>
          </p:nvSpPr>
          <p:spPr>
            <a:xfrm>
              <a:off x="-16140928" y="-60843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FD0E9ED5-1BE5-B184-5DD7-B68FE97429F3}"/>
                </a:ext>
              </a:extLst>
            </p:cNvPr>
            <p:cNvSpPr/>
            <p:nvPr/>
          </p:nvSpPr>
          <p:spPr>
            <a:xfrm>
              <a:off x="-18161831" y="-60843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24B3BB36-7DC1-938F-F9E5-CFE5528A745F}"/>
                </a:ext>
              </a:extLst>
            </p:cNvPr>
            <p:cNvSpPr/>
            <p:nvPr/>
          </p:nvSpPr>
          <p:spPr>
            <a:xfrm>
              <a:off x="-18628348" y="-60843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5D543852-E9AB-3FF6-D4FB-58CB11006DC1}"/>
                </a:ext>
              </a:extLst>
            </p:cNvPr>
            <p:cNvSpPr/>
            <p:nvPr/>
          </p:nvSpPr>
          <p:spPr>
            <a:xfrm>
              <a:off x="-16063189" y="-74305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B8FD5A75-E7A1-79F7-AD1D-E02C12979F1D}"/>
                </a:ext>
              </a:extLst>
            </p:cNvPr>
            <p:cNvSpPr/>
            <p:nvPr/>
          </p:nvSpPr>
          <p:spPr>
            <a:xfrm>
              <a:off x="-16218507" y="-74297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7054A5E8-9750-97DA-7FFF-8546ACAF4E52}"/>
                </a:ext>
              </a:extLst>
            </p:cNvPr>
            <p:cNvSpPr/>
            <p:nvPr/>
          </p:nvSpPr>
          <p:spPr>
            <a:xfrm>
              <a:off x="-16529545" y="-74297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520B35A3-105B-BC50-00EA-F44BE39DED26}"/>
                </a:ext>
              </a:extLst>
            </p:cNvPr>
            <p:cNvSpPr/>
            <p:nvPr/>
          </p:nvSpPr>
          <p:spPr>
            <a:xfrm>
              <a:off x="-16840583" y="-74305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7B622D4B-F947-D02B-AEC4-7A214F6FCBFF}"/>
                </a:ext>
              </a:extLst>
            </p:cNvPr>
            <p:cNvSpPr/>
            <p:nvPr/>
          </p:nvSpPr>
          <p:spPr>
            <a:xfrm>
              <a:off x="-16995901" y="-74297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F71EF517-E5D4-A107-8053-FF38AE1409F4}"/>
                </a:ext>
              </a:extLst>
            </p:cNvPr>
            <p:cNvSpPr/>
            <p:nvPr/>
          </p:nvSpPr>
          <p:spPr>
            <a:xfrm>
              <a:off x="-17151380" y="60326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68D9C3BC-B33E-AEF9-EAF4-6E3032D55448}"/>
                </a:ext>
              </a:extLst>
            </p:cNvPr>
            <p:cNvSpPr/>
            <p:nvPr/>
          </p:nvSpPr>
          <p:spPr>
            <a:xfrm>
              <a:off x="-17151460" y="141143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90C53C82-2C5A-3AEC-C2B2-C4FCA53B7B3B}"/>
                </a:ext>
              </a:extLst>
            </p:cNvPr>
            <p:cNvSpPr/>
            <p:nvPr/>
          </p:nvSpPr>
          <p:spPr>
            <a:xfrm>
              <a:off x="-17928855" y="-74297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CAEBEF35-5E41-407C-9025-D8C43DC618EA}"/>
                </a:ext>
              </a:extLst>
            </p:cNvPr>
            <p:cNvSpPr/>
            <p:nvPr/>
          </p:nvSpPr>
          <p:spPr>
            <a:xfrm>
              <a:off x="-19094704" y="73779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0A76C598-4510-807E-A70A-56C3CDB13EB0}"/>
                </a:ext>
              </a:extLst>
            </p:cNvPr>
            <p:cNvSpPr/>
            <p:nvPr/>
          </p:nvSpPr>
          <p:spPr>
            <a:xfrm>
              <a:off x="-18084092" y="-74297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6871D22A-4E25-1F97-426A-4873C566ECF5}"/>
                </a:ext>
              </a:extLst>
            </p:cNvPr>
            <p:cNvSpPr/>
            <p:nvPr/>
          </p:nvSpPr>
          <p:spPr>
            <a:xfrm>
              <a:off x="-18783666" y="73779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4CFADC98-31D4-5585-3979-C4F0B0D85EE2}"/>
                </a:ext>
              </a:extLst>
            </p:cNvPr>
            <p:cNvSpPr/>
            <p:nvPr/>
          </p:nvSpPr>
          <p:spPr>
            <a:xfrm>
              <a:off x="-18239651" y="-74305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ADF8F6D1-F809-1C66-DCC9-2D6D5C6F0BF5}"/>
                </a:ext>
              </a:extLst>
            </p:cNvPr>
            <p:cNvSpPr/>
            <p:nvPr/>
          </p:nvSpPr>
          <p:spPr>
            <a:xfrm>
              <a:off x="-18472628" y="73787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B35694EE-5ECA-8D5D-33C8-FCCABACE9652}"/>
                </a:ext>
              </a:extLst>
            </p:cNvPr>
            <p:cNvSpPr/>
            <p:nvPr/>
          </p:nvSpPr>
          <p:spPr>
            <a:xfrm>
              <a:off x="-18317310" y="73787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07CFEA79-AB73-A60A-A788-83B469B5CD58}"/>
                </a:ext>
              </a:extLst>
            </p:cNvPr>
            <p:cNvSpPr/>
            <p:nvPr/>
          </p:nvSpPr>
          <p:spPr>
            <a:xfrm>
              <a:off x="-19249942" y="154605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C6FCD7B2-5828-9A94-09B3-F19E04E605F2}"/>
                </a:ext>
              </a:extLst>
            </p:cNvPr>
            <p:cNvSpPr/>
            <p:nvPr/>
          </p:nvSpPr>
          <p:spPr>
            <a:xfrm>
              <a:off x="-16762683" y="-87791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6C431BF6-AB2B-0921-8918-4ED97EF9D8F1}"/>
                </a:ext>
              </a:extLst>
            </p:cNvPr>
            <p:cNvSpPr/>
            <p:nvPr/>
          </p:nvSpPr>
          <p:spPr>
            <a:xfrm>
              <a:off x="-16918242" y="-87774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19FD51A5-F92D-45B6-2B33-09B94D4E2605}"/>
                </a:ext>
              </a:extLst>
            </p:cNvPr>
            <p:cNvSpPr/>
            <p:nvPr/>
          </p:nvSpPr>
          <p:spPr>
            <a:xfrm>
              <a:off x="-17073721" y="-87774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EC3E6F57-55EA-21C1-A2ED-AEFE09803BD8}"/>
                </a:ext>
              </a:extLst>
            </p:cNvPr>
            <p:cNvSpPr/>
            <p:nvPr/>
          </p:nvSpPr>
          <p:spPr>
            <a:xfrm>
              <a:off x="-17540158" y="-87758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56B4D69E-D4F6-2141-E0B9-9E43D4C89E9C}"/>
                </a:ext>
              </a:extLst>
            </p:cNvPr>
            <p:cNvSpPr/>
            <p:nvPr/>
          </p:nvSpPr>
          <p:spPr>
            <a:xfrm>
              <a:off x="-17384356" y="73787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80729C16-768D-1AD8-F326-EA934F2F7DDD}"/>
                </a:ext>
              </a:extLst>
            </p:cNvPr>
            <p:cNvSpPr/>
            <p:nvPr/>
          </p:nvSpPr>
          <p:spPr>
            <a:xfrm>
              <a:off x="-17229119" y="73787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2E76CFDE-13B0-8238-C898-1E9F94A35B8A}"/>
                </a:ext>
              </a:extLst>
            </p:cNvPr>
            <p:cNvSpPr/>
            <p:nvPr/>
          </p:nvSpPr>
          <p:spPr>
            <a:xfrm>
              <a:off x="-17073560" y="73787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E44DACB0-6A29-35C1-7A49-7C62E5E225D9}"/>
                </a:ext>
              </a:extLst>
            </p:cNvPr>
            <p:cNvSpPr/>
            <p:nvPr/>
          </p:nvSpPr>
          <p:spPr>
            <a:xfrm>
              <a:off x="-18161831" y="-87774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CCB3CE33-1B73-A663-CBA5-902056B322CF}"/>
                </a:ext>
              </a:extLst>
            </p:cNvPr>
            <p:cNvSpPr/>
            <p:nvPr/>
          </p:nvSpPr>
          <p:spPr>
            <a:xfrm>
              <a:off x="-16529545" y="-101252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48DEFD7E-0904-4B3D-2D9C-9F9A43762A5A}"/>
                </a:ext>
              </a:extLst>
            </p:cNvPr>
            <p:cNvSpPr/>
            <p:nvPr/>
          </p:nvSpPr>
          <p:spPr>
            <a:xfrm>
              <a:off x="-18084092" y="-10124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DB1067D3-A940-17DB-3CA7-F49C32653842}"/>
                </a:ext>
              </a:extLst>
            </p:cNvPr>
            <p:cNvSpPr/>
            <p:nvPr/>
          </p:nvSpPr>
          <p:spPr>
            <a:xfrm>
              <a:off x="-17073560" y="127657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A22BE2AB-9F96-4F2D-C027-EC216739CFE8}"/>
                </a:ext>
              </a:extLst>
            </p:cNvPr>
            <p:cNvSpPr/>
            <p:nvPr/>
          </p:nvSpPr>
          <p:spPr>
            <a:xfrm>
              <a:off x="-18550528" y="8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8FB35991-CE34-C8E0-AEA9-4D3A88738F3D}"/>
                </a:ext>
              </a:extLst>
            </p:cNvPr>
            <p:cNvSpPr/>
            <p:nvPr/>
          </p:nvSpPr>
          <p:spPr>
            <a:xfrm>
              <a:off x="-18394969" y="87257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10F71ACC-DD4A-1FA2-8BE4-6BCCB23C1423}"/>
                </a:ext>
              </a:extLst>
            </p:cNvPr>
            <p:cNvSpPr/>
            <p:nvPr/>
          </p:nvSpPr>
          <p:spPr>
            <a:xfrm>
              <a:off x="-18239490" y="87265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FD4E448E-C748-A544-3D37-CE3AAB707EAA}"/>
                </a:ext>
              </a:extLst>
            </p:cNvPr>
            <p:cNvSpPr/>
            <p:nvPr/>
          </p:nvSpPr>
          <p:spPr>
            <a:xfrm>
              <a:off x="-18239410" y="-10124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205CF7E1-61E7-39B2-2A80-AF9F01B42CBD}"/>
                </a:ext>
              </a:extLst>
            </p:cNvPr>
            <p:cNvSpPr/>
            <p:nvPr/>
          </p:nvSpPr>
          <p:spPr>
            <a:xfrm>
              <a:off x="-16607123" y="-114722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B9CFFCBC-B4B7-CDEB-ADD0-80CC2868643E}"/>
                </a:ext>
              </a:extLst>
            </p:cNvPr>
            <p:cNvSpPr/>
            <p:nvPr/>
          </p:nvSpPr>
          <p:spPr>
            <a:xfrm>
              <a:off x="-17773054" y="87249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F35DADFF-0B45-EB3E-8A14-7BC929B8CAF4}"/>
                </a:ext>
              </a:extLst>
            </p:cNvPr>
            <p:cNvSpPr/>
            <p:nvPr/>
          </p:nvSpPr>
          <p:spPr>
            <a:xfrm>
              <a:off x="-17229119" y="127665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FBF9F6F5-C0DB-902C-3E0A-0CA2271E2AF2}"/>
                </a:ext>
              </a:extLst>
            </p:cNvPr>
            <p:cNvSpPr/>
            <p:nvPr/>
          </p:nvSpPr>
          <p:spPr>
            <a:xfrm>
              <a:off x="-17384437" y="127674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8C79D91F-7A45-6899-7EBD-444AAC665E62}"/>
                </a:ext>
              </a:extLst>
            </p:cNvPr>
            <p:cNvSpPr/>
            <p:nvPr/>
          </p:nvSpPr>
          <p:spPr>
            <a:xfrm>
              <a:off x="-16918162" y="-114722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0F78D265-488F-D5DC-22B5-0B8EA6AF5520}"/>
                </a:ext>
              </a:extLst>
            </p:cNvPr>
            <p:cNvSpPr/>
            <p:nvPr/>
          </p:nvSpPr>
          <p:spPr>
            <a:xfrm>
              <a:off x="-17151380" y="87265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BED32451-E1F6-B2C3-1819-5ED5F413D84D}"/>
                </a:ext>
              </a:extLst>
            </p:cNvPr>
            <p:cNvSpPr/>
            <p:nvPr/>
          </p:nvSpPr>
          <p:spPr>
            <a:xfrm>
              <a:off x="-17229039" y="-114722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FEE1946E-B3D6-98DB-E81E-485CE6F08B5B}"/>
                </a:ext>
              </a:extLst>
            </p:cNvPr>
            <p:cNvSpPr/>
            <p:nvPr/>
          </p:nvSpPr>
          <p:spPr>
            <a:xfrm>
              <a:off x="-17540158" y="-114714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E8351915-BA16-21D1-72DE-D2793BE7E32E}"/>
                </a:ext>
              </a:extLst>
            </p:cNvPr>
            <p:cNvSpPr/>
            <p:nvPr/>
          </p:nvSpPr>
          <p:spPr>
            <a:xfrm>
              <a:off x="-17540238" y="127674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1B91C35D-69E8-FAB1-7E02-9295C60B5031}"/>
                </a:ext>
              </a:extLst>
            </p:cNvPr>
            <p:cNvSpPr/>
            <p:nvPr/>
          </p:nvSpPr>
          <p:spPr>
            <a:xfrm>
              <a:off x="-17850954" y="127649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1C3E7C4B-E6B3-AD56-365C-3A2633F26D64}"/>
                </a:ext>
              </a:extLst>
            </p:cNvPr>
            <p:cNvSpPr/>
            <p:nvPr/>
          </p:nvSpPr>
          <p:spPr>
            <a:xfrm>
              <a:off x="-18783666" y="100734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0E5EF229-23AD-2CFE-EC46-C45B4FB3ADB2}"/>
                </a:ext>
              </a:extLst>
            </p:cNvPr>
            <p:cNvSpPr/>
            <p:nvPr/>
          </p:nvSpPr>
          <p:spPr>
            <a:xfrm>
              <a:off x="-17151460" y="168050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ED0C56E6-8E2B-3B8D-57C7-7A9C9636D8A9}"/>
                </a:ext>
              </a:extLst>
            </p:cNvPr>
            <p:cNvSpPr/>
            <p:nvPr/>
          </p:nvSpPr>
          <p:spPr>
            <a:xfrm>
              <a:off x="-15752151" y="-128175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38C0AC03-86D4-3AF9-6BAF-DBAA48B055E9}"/>
                </a:ext>
              </a:extLst>
            </p:cNvPr>
            <p:cNvSpPr/>
            <p:nvPr/>
          </p:nvSpPr>
          <p:spPr>
            <a:xfrm>
              <a:off x="-15907468" y="-128191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CEEB0CA8-B2B6-4F85-0470-1D3C6C056091}"/>
                </a:ext>
              </a:extLst>
            </p:cNvPr>
            <p:cNvSpPr/>
            <p:nvPr/>
          </p:nvSpPr>
          <p:spPr>
            <a:xfrm>
              <a:off x="-16063270" y="-128183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C3325971-BA51-F0D8-C535-2E38496BF072}"/>
                </a:ext>
              </a:extLst>
            </p:cNvPr>
            <p:cNvSpPr/>
            <p:nvPr/>
          </p:nvSpPr>
          <p:spPr>
            <a:xfrm>
              <a:off x="-16218507" y="-128191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ADAB6AF6-451B-F60F-B644-33BD7298F167}"/>
                </a:ext>
              </a:extLst>
            </p:cNvPr>
            <p:cNvSpPr/>
            <p:nvPr/>
          </p:nvSpPr>
          <p:spPr>
            <a:xfrm>
              <a:off x="-16684863" y="-128183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E04120A3-FF9E-7563-D0AE-BA61D385C662}"/>
                </a:ext>
              </a:extLst>
            </p:cNvPr>
            <p:cNvSpPr/>
            <p:nvPr/>
          </p:nvSpPr>
          <p:spPr>
            <a:xfrm>
              <a:off x="-17462257" y="-128167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048816F7-022D-0CD6-1607-5902CF07C1F8}"/>
                </a:ext>
              </a:extLst>
            </p:cNvPr>
            <p:cNvSpPr/>
            <p:nvPr/>
          </p:nvSpPr>
          <p:spPr>
            <a:xfrm>
              <a:off x="-17772973" y="-128183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0D9A8E23-5DE4-BE1B-95DD-D19AA4D550AC}"/>
                </a:ext>
              </a:extLst>
            </p:cNvPr>
            <p:cNvSpPr/>
            <p:nvPr/>
          </p:nvSpPr>
          <p:spPr>
            <a:xfrm>
              <a:off x="-17928774" y="-128191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7813B93E-F15A-023B-35DE-A0C7442426D9}"/>
                </a:ext>
              </a:extLst>
            </p:cNvPr>
            <p:cNvSpPr/>
            <p:nvPr/>
          </p:nvSpPr>
          <p:spPr>
            <a:xfrm>
              <a:off x="-17229039" y="100726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D4270E39-7E28-7E01-0E07-55EDBA07B9DF}"/>
                </a:ext>
              </a:extLst>
            </p:cNvPr>
            <p:cNvSpPr/>
            <p:nvPr/>
          </p:nvSpPr>
          <p:spPr>
            <a:xfrm>
              <a:off x="-17073802" y="100734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A47B8AE1-B688-3E4C-3120-5AD7C5AE3DDC}"/>
                </a:ext>
              </a:extLst>
            </p:cNvPr>
            <p:cNvSpPr/>
            <p:nvPr/>
          </p:nvSpPr>
          <p:spPr>
            <a:xfrm>
              <a:off x="-18084092" y="-128175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9F9D6DF9-7538-4418-AFA4-CD1D4560DCDC}"/>
                </a:ext>
              </a:extLst>
            </p:cNvPr>
            <p:cNvSpPr/>
            <p:nvPr/>
          </p:nvSpPr>
          <p:spPr>
            <a:xfrm>
              <a:off x="-18239651" y="-128175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696FDF3B-BD9B-AA01-45CF-8CF429C37C33}"/>
                </a:ext>
              </a:extLst>
            </p:cNvPr>
            <p:cNvSpPr/>
            <p:nvPr/>
          </p:nvSpPr>
          <p:spPr>
            <a:xfrm>
              <a:off x="-18628348" y="127674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F059A663-CEFB-162F-AFD0-B8E2ABDEEAB0}"/>
                </a:ext>
              </a:extLst>
            </p:cNvPr>
            <p:cNvSpPr/>
            <p:nvPr/>
          </p:nvSpPr>
          <p:spPr>
            <a:xfrm>
              <a:off x="-15674492" y="-141661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8D43D12C-77A5-484D-4333-EA91C361EDB7}"/>
                </a:ext>
              </a:extLst>
            </p:cNvPr>
            <p:cNvSpPr/>
            <p:nvPr/>
          </p:nvSpPr>
          <p:spPr>
            <a:xfrm>
              <a:off x="-15985288" y="-141653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0F4D8152-EADE-F8B6-26CF-D276D31B65E9}"/>
                </a:ext>
              </a:extLst>
            </p:cNvPr>
            <p:cNvSpPr/>
            <p:nvPr/>
          </p:nvSpPr>
          <p:spPr>
            <a:xfrm>
              <a:off x="-18706088" y="114204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A0D03656-5C5C-2784-C912-687BC4826E46}"/>
                </a:ext>
              </a:extLst>
            </p:cNvPr>
            <p:cNvSpPr/>
            <p:nvPr/>
          </p:nvSpPr>
          <p:spPr>
            <a:xfrm>
              <a:off x="-16140928" y="-141661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AB1F2D44-3665-9FA7-4E45-00A2D161FCD8}"/>
                </a:ext>
              </a:extLst>
            </p:cNvPr>
            <p:cNvSpPr/>
            <p:nvPr/>
          </p:nvSpPr>
          <p:spPr>
            <a:xfrm>
              <a:off x="-18395050" y="114204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0EE7CAC0-2DB0-2972-70F0-7B667E8B9EB9}"/>
                </a:ext>
              </a:extLst>
            </p:cNvPr>
            <p:cNvSpPr/>
            <p:nvPr/>
          </p:nvSpPr>
          <p:spPr>
            <a:xfrm>
              <a:off x="-16762844" y="-141653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2FACBA24-0DDA-3C0D-7F1D-896FAA7EC745}"/>
                </a:ext>
              </a:extLst>
            </p:cNvPr>
            <p:cNvSpPr/>
            <p:nvPr/>
          </p:nvSpPr>
          <p:spPr>
            <a:xfrm>
              <a:off x="-18084092" y="114204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9E424DB4-60B3-E6D9-9CF7-1B8C27EE0BD3}"/>
                </a:ext>
              </a:extLst>
            </p:cNvPr>
            <p:cNvSpPr/>
            <p:nvPr/>
          </p:nvSpPr>
          <p:spPr>
            <a:xfrm>
              <a:off x="-17384356" y="-141661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15478277-BE68-0E59-A6D8-88ACC37F9973}"/>
                </a:ext>
              </a:extLst>
            </p:cNvPr>
            <p:cNvSpPr/>
            <p:nvPr/>
          </p:nvSpPr>
          <p:spPr>
            <a:xfrm>
              <a:off x="-17773134" y="114196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E069BE45-B4AE-9267-99CF-AD6FB0045DC3}"/>
                </a:ext>
              </a:extLst>
            </p:cNvPr>
            <p:cNvSpPr/>
            <p:nvPr/>
          </p:nvSpPr>
          <p:spPr>
            <a:xfrm>
              <a:off x="-19094704" y="127682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45092566-7D30-9C04-09BA-D6D3CFF1B11E}"/>
                </a:ext>
              </a:extLst>
            </p:cNvPr>
            <p:cNvSpPr/>
            <p:nvPr/>
          </p:nvSpPr>
          <p:spPr>
            <a:xfrm>
              <a:off x="-19249942" y="127674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E818C5B4-96E8-A1D4-6597-CAA4BE1442A0}"/>
                </a:ext>
              </a:extLst>
            </p:cNvPr>
            <p:cNvSpPr/>
            <p:nvPr/>
          </p:nvSpPr>
          <p:spPr>
            <a:xfrm>
              <a:off x="-18161670" y="-141661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76F69C29-5495-CE46-53E6-B67E46882594}"/>
                </a:ext>
              </a:extLst>
            </p:cNvPr>
            <p:cNvSpPr/>
            <p:nvPr/>
          </p:nvSpPr>
          <p:spPr>
            <a:xfrm>
              <a:off x="-19405743" y="127674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BFC29271-2961-B2C0-1016-68F1F9A4F4A1}"/>
                </a:ext>
              </a:extLst>
            </p:cNvPr>
            <p:cNvSpPr/>
            <p:nvPr/>
          </p:nvSpPr>
          <p:spPr>
            <a:xfrm>
              <a:off x="-16063270" y="-155122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58124811-BDED-AB6C-99A7-F6594778D90B}"/>
                </a:ext>
              </a:extLst>
            </p:cNvPr>
            <p:cNvSpPr/>
            <p:nvPr/>
          </p:nvSpPr>
          <p:spPr>
            <a:xfrm>
              <a:off x="-19638719" y="141143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12F04DC9-1A99-D8AD-236D-45F02206CC2D}"/>
                </a:ext>
              </a:extLst>
            </p:cNvPr>
            <p:cNvSpPr/>
            <p:nvPr/>
          </p:nvSpPr>
          <p:spPr>
            <a:xfrm>
              <a:off x="-17151380" y="114196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FF9468C6-E267-C406-9D75-82943403B8BA}"/>
                </a:ext>
              </a:extLst>
            </p:cNvPr>
            <p:cNvSpPr/>
            <p:nvPr/>
          </p:nvSpPr>
          <p:spPr>
            <a:xfrm>
              <a:off x="-17462338" y="114172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770995AA-5418-28F8-C285-0457FEC8365B}"/>
                </a:ext>
              </a:extLst>
            </p:cNvPr>
            <p:cNvSpPr/>
            <p:nvPr/>
          </p:nvSpPr>
          <p:spPr>
            <a:xfrm>
              <a:off x="-17617736" y="114204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6A62B726-1900-4D36-3C60-4093D08B2ECE}"/>
                </a:ext>
              </a:extLst>
            </p:cNvPr>
            <p:cNvSpPr/>
            <p:nvPr/>
          </p:nvSpPr>
          <p:spPr>
            <a:xfrm>
              <a:off x="-18239490" y="114196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F7632871-0DB4-EC89-0C23-BBECB1B306A0}"/>
                </a:ext>
              </a:extLst>
            </p:cNvPr>
            <p:cNvSpPr/>
            <p:nvPr/>
          </p:nvSpPr>
          <p:spPr>
            <a:xfrm>
              <a:off x="-18550690" y="114196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E7B1D4AC-88AB-9908-8534-D22F35A72F6D}"/>
                </a:ext>
              </a:extLst>
            </p:cNvPr>
            <p:cNvSpPr/>
            <p:nvPr/>
          </p:nvSpPr>
          <p:spPr>
            <a:xfrm>
              <a:off x="-19172283" y="114204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1BCAD95A-1FEC-D3A6-8893-01166421A711}"/>
                </a:ext>
              </a:extLst>
            </p:cNvPr>
            <p:cNvSpPr/>
            <p:nvPr/>
          </p:nvSpPr>
          <p:spPr>
            <a:xfrm>
              <a:off x="-16762683" y="235382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3EB508C7-87C6-6D8E-E2EA-7D38EE383AB4}"/>
                </a:ext>
              </a:extLst>
            </p:cNvPr>
            <p:cNvSpPr/>
            <p:nvPr/>
          </p:nvSpPr>
          <p:spPr>
            <a:xfrm>
              <a:off x="-17695314" y="100726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4733C719-B337-8298-A6AB-2DE7D04A206E}"/>
                </a:ext>
              </a:extLst>
            </p:cNvPr>
            <p:cNvSpPr/>
            <p:nvPr/>
          </p:nvSpPr>
          <p:spPr>
            <a:xfrm>
              <a:off x="-16684782" y="-235884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D169B7A6-7382-B482-3037-316B83337F4D}"/>
                </a:ext>
              </a:extLst>
            </p:cNvPr>
            <p:cNvSpPr/>
            <p:nvPr/>
          </p:nvSpPr>
          <p:spPr>
            <a:xfrm>
              <a:off x="-18006352" y="100734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761DF5ED-D36B-1C88-9D98-38140B29E6CF}"/>
                </a:ext>
              </a:extLst>
            </p:cNvPr>
            <p:cNvSpPr/>
            <p:nvPr/>
          </p:nvSpPr>
          <p:spPr>
            <a:xfrm>
              <a:off x="-16063350" y="-235884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66D50D48-3D68-FA3D-9F9F-ECD34A55F085}"/>
                </a:ext>
              </a:extLst>
            </p:cNvPr>
            <p:cNvSpPr/>
            <p:nvPr/>
          </p:nvSpPr>
          <p:spPr>
            <a:xfrm>
              <a:off x="-17695314" y="127690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AAECB40A-423E-ABD7-7DD5-6247A1BD4305}"/>
                </a:ext>
              </a:extLst>
            </p:cNvPr>
            <p:cNvSpPr/>
            <p:nvPr/>
          </p:nvSpPr>
          <p:spPr>
            <a:xfrm>
              <a:off x="-15985288" y="-222414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49B6B1F9-3EE8-EA54-9111-B4C55DAE0A54}"/>
                </a:ext>
              </a:extLst>
            </p:cNvPr>
            <p:cNvSpPr/>
            <p:nvPr/>
          </p:nvSpPr>
          <p:spPr>
            <a:xfrm>
              <a:off x="-17462338" y="87281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5C78B432-50F3-E39F-EE06-C14B677E4319}"/>
                </a:ext>
              </a:extLst>
            </p:cNvPr>
            <p:cNvSpPr/>
            <p:nvPr/>
          </p:nvSpPr>
          <p:spPr>
            <a:xfrm>
              <a:off x="-17617736" y="87257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661A0A7E-3D5C-BD99-CDA5-374507213482}"/>
                </a:ext>
              </a:extLst>
            </p:cNvPr>
            <p:cNvSpPr/>
            <p:nvPr/>
          </p:nvSpPr>
          <p:spPr>
            <a:xfrm>
              <a:off x="-18705846" y="87257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577351C7-2918-0847-BA4F-41D75F822AC0}"/>
                </a:ext>
              </a:extLst>
            </p:cNvPr>
            <p:cNvSpPr/>
            <p:nvPr/>
          </p:nvSpPr>
          <p:spPr>
            <a:xfrm>
              <a:off x="-16762763" y="208459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4571C50F-46BA-1816-2E18-FC4BF717F67A}"/>
                </a:ext>
              </a:extLst>
            </p:cNvPr>
            <p:cNvSpPr/>
            <p:nvPr/>
          </p:nvSpPr>
          <p:spPr>
            <a:xfrm>
              <a:off x="-16762763" y="127657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F0043541-D42D-F840-7400-FE9B86B6D07B}"/>
                </a:ext>
              </a:extLst>
            </p:cNvPr>
            <p:cNvSpPr/>
            <p:nvPr/>
          </p:nvSpPr>
          <p:spPr>
            <a:xfrm>
              <a:off x="-15985288" y="-195507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28B9359D-972D-57D7-5188-C3A5F8579DAB}"/>
                </a:ext>
              </a:extLst>
            </p:cNvPr>
            <p:cNvSpPr/>
            <p:nvPr/>
          </p:nvSpPr>
          <p:spPr>
            <a:xfrm>
              <a:off x="-16762683" y="1993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82B3E736-D27E-3040-F128-91B1D2BD4BBD}"/>
                </a:ext>
              </a:extLst>
            </p:cNvPr>
            <p:cNvSpPr/>
            <p:nvPr/>
          </p:nvSpPr>
          <p:spPr>
            <a:xfrm>
              <a:off x="-17073399" y="1993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901D69E2-333C-92E8-7653-089A15B7D977}"/>
                </a:ext>
              </a:extLst>
            </p:cNvPr>
            <p:cNvSpPr/>
            <p:nvPr/>
          </p:nvSpPr>
          <p:spPr>
            <a:xfrm>
              <a:off x="-17151380" y="-182037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53F3FB1C-C82B-7DFA-911D-AA66D677B327}"/>
                </a:ext>
              </a:extLst>
            </p:cNvPr>
            <p:cNvSpPr/>
            <p:nvPr/>
          </p:nvSpPr>
          <p:spPr>
            <a:xfrm>
              <a:off x="-16684702" y="-182037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15BD5EFC-29CC-3045-EEE8-1A3022DFA897}"/>
                </a:ext>
              </a:extLst>
            </p:cNvPr>
            <p:cNvSpPr/>
            <p:nvPr/>
          </p:nvSpPr>
          <p:spPr>
            <a:xfrm>
              <a:off x="-16374066" y="-182037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EBAC3737-4D4B-9E30-306B-A7847CD4E768}"/>
                </a:ext>
              </a:extLst>
            </p:cNvPr>
            <p:cNvSpPr/>
            <p:nvPr/>
          </p:nvSpPr>
          <p:spPr>
            <a:xfrm>
              <a:off x="-16374066" y="-20435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E8425B02-094D-6FA1-0DB2-2D24B2522BED}"/>
                </a:ext>
              </a:extLst>
            </p:cNvPr>
            <p:cNvSpPr/>
            <p:nvPr/>
          </p:nvSpPr>
          <p:spPr>
            <a:xfrm>
              <a:off x="-16063270" y="-182037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08907FFC-A25A-6AD6-FA41-ADBD5CB76D2C}"/>
                </a:ext>
              </a:extLst>
            </p:cNvPr>
            <p:cNvSpPr/>
            <p:nvPr/>
          </p:nvSpPr>
          <p:spPr>
            <a:xfrm>
              <a:off x="-17151460" y="-155114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F3E590DD-36B1-36CA-1DD0-9C92170408EE}"/>
                </a:ext>
              </a:extLst>
            </p:cNvPr>
            <p:cNvSpPr/>
            <p:nvPr/>
          </p:nvSpPr>
          <p:spPr>
            <a:xfrm>
              <a:off x="-16762683" y="181528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A51E2470-B6F9-228C-AF89-4CC7B65482BD}"/>
                </a:ext>
              </a:extLst>
            </p:cNvPr>
            <p:cNvSpPr/>
            <p:nvPr/>
          </p:nvSpPr>
          <p:spPr>
            <a:xfrm>
              <a:off x="-18239651" y="-20435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B58D8D02-B5D6-FC69-7CD2-18D497D5495D}"/>
                </a:ext>
              </a:extLst>
            </p:cNvPr>
            <p:cNvSpPr/>
            <p:nvPr/>
          </p:nvSpPr>
          <p:spPr>
            <a:xfrm>
              <a:off x="-18550367" y="-20435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57C4D2A4-B51C-A474-B5E1-37157C0DD93E}"/>
                </a:ext>
              </a:extLst>
            </p:cNvPr>
            <p:cNvSpPr/>
            <p:nvPr/>
          </p:nvSpPr>
          <p:spPr>
            <a:xfrm>
              <a:off x="-16063108" y="-47382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93BA82E1-2921-6873-2445-146FBAE610D1}"/>
                </a:ext>
              </a:extLst>
            </p:cNvPr>
            <p:cNvSpPr/>
            <p:nvPr/>
          </p:nvSpPr>
          <p:spPr>
            <a:xfrm>
              <a:off x="-17773054" y="141143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E0BD6A24-C4E0-7767-4688-6E8299B44442}"/>
                </a:ext>
              </a:extLst>
            </p:cNvPr>
            <p:cNvSpPr/>
            <p:nvPr/>
          </p:nvSpPr>
          <p:spPr>
            <a:xfrm>
              <a:off x="-17540158" y="-141653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EDDE18DE-FE5A-C490-B750-BB5B6ABB485A}"/>
                </a:ext>
              </a:extLst>
            </p:cNvPr>
            <p:cNvSpPr/>
            <p:nvPr/>
          </p:nvSpPr>
          <p:spPr>
            <a:xfrm>
              <a:off x="-17073399" y="181528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E72757BF-996C-CCC8-1C01-9D4507A2D040}"/>
                </a:ext>
              </a:extLst>
            </p:cNvPr>
            <p:cNvSpPr/>
            <p:nvPr/>
          </p:nvSpPr>
          <p:spPr>
            <a:xfrm>
              <a:off x="-18550448" y="-74305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FE10CFD9-688C-6059-A89E-32EC770B6A8A}"/>
                </a:ext>
              </a:extLst>
            </p:cNvPr>
            <p:cNvSpPr/>
            <p:nvPr/>
          </p:nvSpPr>
          <p:spPr>
            <a:xfrm>
              <a:off x="-15985369" y="-87791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D2632E9F-3F89-F251-297B-11F14F2DC512}"/>
                </a:ext>
              </a:extLst>
            </p:cNvPr>
            <p:cNvSpPr/>
            <p:nvPr/>
          </p:nvSpPr>
          <p:spPr>
            <a:xfrm>
              <a:off x="-16140767" y="-87758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954306BF-3E78-590F-BACB-1571825A0139}"/>
                </a:ext>
              </a:extLst>
            </p:cNvPr>
            <p:cNvSpPr/>
            <p:nvPr/>
          </p:nvSpPr>
          <p:spPr>
            <a:xfrm>
              <a:off x="-16607204" y="-87758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4E9514A9-15A0-4E9B-7B56-218588F52E16}"/>
                </a:ext>
              </a:extLst>
            </p:cNvPr>
            <p:cNvSpPr/>
            <p:nvPr/>
          </p:nvSpPr>
          <p:spPr>
            <a:xfrm>
              <a:off x="-17695314" y="-87758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69E6A830-9B36-A87B-5D7D-807BD8953B52}"/>
                </a:ext>
              </a:extLst>
            </p:cNvPr>
            <p:cNvSpPr/>
            <p:nvPr/>
          </p:nvSpPr>
          <p:spPr>
            <a:xfrm>
              <a:off x="-17850874" y="-87791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6AE1D3D8-4A1F-E81A-E40C-FAE78EC1E66B}"/>
                </a:ext>
              </a:extLst>
            </p:cNvPr>
            <p:cNvSpPr/>
            <p:nvPr/>
          </p:nvSpPr>
          <p:spPr>
            <a:xfrm>
              <a:off x="-17073479" y="-141653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F80268DB-4BA6-1C01-4352-C1A88BC71651}"/>
                </a:ext>
              </a:extLst>
            </p:cNvPr>
            <p:cNvSpPr/>
            <p:nvPr/>
          </p:nvSpPr>
          <p:spPr>
            <a:xfrm>
              <a:off x="-17617736" y="-128183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A90EFD5D-3062-B30F-1C9F-80C7BCA329FD}"/>
                </a:ext>
              </a:extLst>
            </p:cNvPr>
            <p:cNvSpPr/>
            <p:nvPr/>
          </p:nvSpPr>
          <p:spPr>
            <a:xfrm>
              <a:off x="-17306698" y="-101228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EBF93860-4BBE-F59E-50D2-FAE5971AC0C7}"/>
                </a:ext>
              </a:extLst>
            </p:cNvPr>
            <p:cNvSpPr/>
            <p:nvPr/>
          </p:nvSpPr>
          <p:spPr>
            <a:xfrm>
              <a:off x="-18161831" y="-114706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748E94BD-125A-381A-A59D-51A3B6FD813E}"/>
                </a:ext>
              </a:extLst>
            </p:cNvPr>
            <p:cNvSpPr/>
            <p:nvPr/>
          </p:nvSpPr>
          <p:spPr>
            <a:xfrm>
              <a:off x="-17617897" y="-101236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7078542A-96CF-60A8-E662-D26EAE1011BF}"/>
                </a:ext>
              </a:extLst>
            </p:cNvPr>
            <p:cNvSpPr/>
            <p:nvPr/>
          </p:nvSpPr>
          <p:spPr>
            <a:xfrm>
              <a:off x="-17850874" y="-114681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C8823AA9-D198-62B7-35CE-91B4836A05F9}"/>
                </a:ext>
              </a:extLst>
            </p:cNvPr>
            <p:cNvSpPr/>
            <p:nvPr/>
          </p:nvSpPr>
          <p:spPr>
            <a:xfrm>
              <a:off x="-16140767" y="-114706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076C917B-807A-424D-5A49-0E06A47F6571}"/>
                </a:ext>
              </a:extLst>
            </p:cNvPr>
            <p:cNvSpPr/>
            <p:nvPr/>
          </p:nvSpPr>
          <p:spPr>
            <a:xfrm>
              <a:off x="-16762522" y="-114706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B02BEC2D-E79E-75D1-BE7A-D898AD93C2E8}"/>
                </a:ext>
              </a:extLst>
            </p:cNvPr>
            <p:cNvSpPr/>
            <p:nvPr/>
          </p:nvSpPr>
          <p:spPr>
            <a:xfrm>
              <a:off x="-17073721" y="-114706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9C291F4B-6727-300F-6C31-EDCC6A214AE8}"/>
                </a:ext>
              </a:extLst>
            </p:cNvPr>
            <p:cNvSpPr/>
            <p:nvPr/>
          </p:nvSpPr>
          <p:spPr>
            <a:xfrm>
              <a:off x="-17695314" y="-114706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F6F142E0-E9DE-6744-2E26-C29964322089}"/>
                </a:ext>
              </a:extLst>
            </p:cNvPr>
            <p:cNvSpPr/>
            <p:nvPr/>
          </p:nvSpPr>
          <p:spPr>
            <a:xfrm>
              <a:off x="-15985288" y="-114681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9A88D592-59D3-C2A7-DFC1-CEE5EDCD8041}"/>
                </a:ext>
              </a:extLst>
            </p:cNvPr>
            <p:cNvSpPr/>
            <p:nvPr/>
          </p:nvSpPr>
          <p:spPr>
            <a:xfrm>
              <a:off x="-16218346" y="-101244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E04F897E-2146-5F90-1B2C-3212A484DB76}"/>
                </a:ext>
              </a:extLst>
            </p:cNvPr>
            <p:cNvSpPr/>
            <p:nvPr/>
          </p:nvSpPr>
          <p:spPr>
            <a:xfrm>
              <a:off x="-17773054" y="-74297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562B2D45-2830-F2A1-B67F-D2C8BB672ED8}"/>
                </a:ext>
              </a:extLst>
            </p:cNvPr>
            <p:cNvSpPr/>
            <p:nvPr/>
          </p:nvSpPr>
          <p:spPr>
            <a:xfrm>
              <a:off x="-17617736" y="-74281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F6DF22CA-5307-93C1-A33C-1C3296BFDE18}"/>
                </a:ext>
              </a:extLst>
            </p:cNvPr>
            <p:cNvSpPr/>
            <p:nvPr/>
          </p:nvSpPr>
          <p:spPr>
            <a:xfrm>
              <a:off x="-17462176" y="-20435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3C0070E9-BA09-2EDA-FE7C-A35E94D527C7}"/>
                </a:ext>
              </a:extLst>
            </p:cNvPr>
            <p:cNvSpPr/>
            <p:nvPr/>
          </p:nvSpPr>
          <p:spPr>
            <a:xfrm>
              <a:off x="-17151460" y="-20435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5A3F53B3-317A-DEE3-B4EB-E5AAAA1CC02B}"/>
                </a:ext>
              </a:extLst>
            </p:cNvPr>
            <p:cNvSpPr/>
            <p:nvPr/>
          </p:nvSpPr>
          <p:spPr>
            <a:xfrm>
              <a:off x="-16684621" y="-20435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423EBF81-8220-AAF6-7202-4F55B954A8B0}"/>
                </a:ext>
              </a:extLst>
            </p:cNvPr>
            <p:cNvSpPr/>
            <p:nvPr/>
          </p:nvSpPr>
          <p:spPr>
            <a:xfrm>
              <a:off x="-18628429" y="1993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9A7C5021-3D4A-626F-9CB7-CF212C7072C0}"/>
                </a:ext>
              </a:extLst>
            </p:cNvPr>
            <p:cNvSpPr/>
            <p:nvPr/>
          </p:nvSpPr>
          <p:spPr>
            <a:xfrm>
              <a:off x="-18161590" y="1993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89C83F7B-7109-ACBC-D1A9-8CCAE373C47F}"/>
                </a:ext>
              </a:extLst>
            </p:cNvPr>
            <p:cNvSpPr/>
            <p:nvPr/>
          </p:nvSpPr>
          <p:spPr>
            <a:xfrm>
              <a:off x="-17850874" y="19941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695A6A9A-BE82-0557-26E3-820E3CD5DC08}"/>
                </a:ext>
              </a:extLst>
            </p:cNvPr>
            <p:cNvSpPr/>
            <p:nvPr/>
          </p:nvSpPr>
          <p:spPr>
            <a:xfrm>
              <a:off x="-17695314" y="73787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E22B2DD6-27BA-858C-F2ED-3A4480757C99}"/>
                </a:ext>
              </a:extLst>
            </p:cNvPr>
            <p:cNvSpPr/>
            <p:nvPr/>
          </p:nvSpPr>
          <p:spPr>
            <a:xfrm>
              <a:off x="-17540158" y="73787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8C969271-2B78-C7A3-E0BD-7894D313973E}"/>
                </a:ext>
              </a:extLst>
            </p:cNvPr>
            <p:cNvSpPr/>
            <p:nvPr/>
          </p:nvSpPr>
          <p:spPr>
            <a:xfrm>
              <a:off x="-19094704" y="100742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8922CE04-A513-7F54-3D7A-C5650D053798}"/>
                </a:ext>
              </a:extLst>
            </p:cNvPr>
            <p:cNvSpPr/>
            <p:nvPr/>
          </p:nvSpPr>
          <p:spPr>
            <a:xfrm>
              <a:off x="-19327681" y="114188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7FC5AABB-A4D7-C48A-E0AB-5B4FEE33F51F}"/>
                </a:ext>
              </a:extLst>
            </p:cNvPr>
            <p:cNvSpPr/>
            <p:nvPr/>
          </p:nvSpPr>
          <p:spPr>
            <a:xfrm>
              <a:off x="-17850712" y="100759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84E8C060-3297-66B6-E030-6ADED5A6A0DC}"/>
                </a:ext>
              </a:extLst>
            </p:cNvPr>
            <p:cNvSpPr/>
            <p:nvPr/>
          </p:nvSpPr>
          <p:spPr>
            <a:xfrm>
              <a:off x="-17462257" y="-101236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7F68C372-8108-BF82-BD50-CC1D2E9954E6}"/>
                </a:ext>
              </a:extLst>
            </p:cNvPr>
            <p:cNvSpPr/>
            <p:nvPr/>
          </p:nvSpPr>
          <p:spPr>
            <a:xfrm>
              <a:off x="-16373824" y="-101212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021CB3C0-4C94-AF02-C6AE-C485C885E3E5}"/>
                </a:ext>
              </a:extLst>
            </p:cNvPr>
            <p:cNvSpPr/>
            <p:nvPr/>
          </p:nvSpPr>
          <p:spPr>
            <a:xfrm>
              <a:off x="-18938903" y="100750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49" name="Group 548">
            <a:extLst>
              <a:ext uri="{FF2B5EF4-FFF2-40B4-BE49-F238E27FC236}">
                <a16:creationId xmlns:a16="http://schemas.microsoft.com/office/drawing/2014/main" id="{B4CB141A-6C01-F987-DACE-1105AFE25343}"/>
              </a:ext>
            </a:extLst>
          </p:cNvPr>
          <p:cNvGrpSpPr/>
          <p:nvPr/>
        </p:nvGrpSpPr>
        <p:grpSpPr>
          <a:xfrm>
            <a:off x="6330461" y="2413496"/>
            <a:ext cx="1127760" cy="1127760"/>
            <a:chOff x="6515100" y="2184896"/>
            <a:chExt cx="1127760" cy="1127760"/>
          </a:xfrm>
        </p:grpSpPr>
        <p:grpSp>
          <p:nvGrpSpPr>
            <p:cNvPr id="517" name="Graphique 385">
              <a:extLst>
                <a:ext uri="{FF2B5EF4-FFF2-40B4-BE49-F238E27FC236}">
                  <a16:creationId xmlns:a16="http://schemas.microsoft.com/office/drawing/2014/main" id="{1922B90F-1244-DFB8-E1FF-C4342EF99FF7}"/>
                </a:ext>
              </a:extLst>
            </p:cNvPr>
            <p:cNvGrpSpPr/>
            <p:nvPr/>
          </p:nvGrpSpPr>
          <p:grpSpPr>
            <a:xfrm>
              <a:off x="6515100" y="2184896"/>
              <a:ext cx="1127760" cy="1127760"/>
              <a:chOff x="-7433916" y="4253429"/>
              <a:chExt cx="1127760" cy="1127760"/>
            </a:xfrm>
          </p:grpSpPr>
          <p:sp>
            <p:nvSpPr>
              <p:cNvPr id="519" name="Ellipse 518">
                <a:extLst>
                  <a:ext uri="{FF2B5EF4-FFF2-40B4-BE49-F238E27FC236}">
                    <a16:creationId xmlns:a16="http://schemas.microsoft.com/office/drawing/2014/main" id="{E7FAA343-D250-4CB3-D9E8-CD36FB357684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0" name="Ellipse 519">
                <a:extLst>
                  <a:ext uri="{FF2B5EF4-FFF2-40B4-BE49-F238E27FC236}">
                    <a16:creationId xmlns:a16="http://schemas.microsoft.com/office/drawing/2014/main" id="{23255E38-C96C-734E-529E-681E7FFA2900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18" name="ZoneTexte 517">
              <a:extLst>
                <a:ext uri="{FF2B5EF4-FFF2-40B4-BE49-F238E27FC236}">
                  <a16:creationId xmlns:a16="http://schemas.microsoft.com/office/drawing/2014/main" id="{25E63614-477B-8B6C-0336-ED87286E4CC1}"/>
                </a:ext>
              </a:extLst>
            </p:cNvPr>
            <p:cNvSpPr txBox="1"/>
            <p:nvPr/>
          </p:nvSpPr>
          <p:spPr>
            <a:xfrm>
              <a:off x="6656429" y="2456389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548" name="Group 547">
            <a:extLst>
              <a:ext uri="{FF2B5EF4-FFF2-40B4-BE49-F238E27FC236}">
                <a16:creationId xmlns:a16="http://schemas.microsoft.com/office/drawing/2014/main" id="{58D9E891-FF90-681B-1B11-14994C4EA558}"/>
              </a:ext>
            </a:extLst>
          </p:cNvPr>
          <p:cNvGrpSpPr/>
          <p:nvPr/>
        </p:nvGrpSpPr>
        <p:grpSpPr>
          <a:xfrm>
            <a:off x="5025190" y="3078655"/>
            <a:ext cx="886171" cy="886171"/>
            <a:chOff x="5209829" y="2850055"/>
            <a:chExt cx="886171" cy="886171"/>
          </a:xfrm>
        </p:grpSpPr>
        <p:grpSp>
          <p:nvGrpSpPr>
            <p:cNvPr id="522" name="Graphique 385">
              <a:extLst>
                <a:ext uri="{FF2B5EF4-FFF2-40B4-BE49-F238E27FC236}">
                  <a16:creationId xmlns:a16="http://schemas.microsoft.com/office/drawing/2014/main" id="{028EB2AD-95CB-3975-904B-8B15499FD2FF}"/>
                </a:ext>
              </a:extLst>
            </p:cNvPr>
            <p:cNvGrpSpPr/>
            <p:nvPr/>
          </p:nvGrpSpPr>
          <p:grpSpPr>
            <a:xfrm>
              <a:off x="5209829" y="2850055"/>
              <a:ext cx="886171" cy="886171"/>
              <a:chOff x="-6047335" y="4253429"/>
              <a:chExt cx="886171" cy="886171"/>
            </a:xfrm>
          </p:grpSpPr>
          <p:sp>
            <p:nvSpPr>
              <p:cNvPr id="524" name="Ellipse 523">
                <a:extLst>
                  <a:ext uri="{FF2B5EF4-FFF2-40B4-BE49-F238E27FC236}">
                    <a16:creationId xmlns:a16="http://schemas.microsoft.com/office/drawing/2014/main" id="{F4D61836-7211-58C0-CDC7-2BF24893D65E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5" name="Ellipse 524">
                <a:extLst>
                  <a:ext uri="{FF2B5EF4-FFF2-40B4-BE49-F238E27FC236}">
                    <a16:creationId xmlns:a16="http://schemas.microsoft.com/office/drawing/2014/main" id="{95856C27-27CF-3648-9FE2-E90451DEC3CE}"/>
                  </a:ext>
                </a:extLst>
              </p:cNvPr>
              <p:cNvSpPr/>
              <p:nvPr/>
            </p:nvSpPr>
            <p:spPr>
              <a:xfrm>
                <a:off x="-5958147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23" name="ZoneTexte 522">
              <a:extLst>
                <a:ext uri="{FF2B5EF4-FFF2-40B4-BE49-F238E27FC236}">
                  <a16:creationId xmlns:a16="http://schemas.microsoft.com/office/drawing/2014/main" id="{FFB0BC3F-81C0-B3B6-D2A4-2D76A030486D}"/>
                </a:ext>
              </a:extLst>
            </p:cNvPr>
            <p:cNvSpPr txBox="1"/>
            <p:nvPr/>
          </p:nvSpPr>
          <p:spPr>
            <a:xfrm>
              <a:off x="5308910" y="3062308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550" name="Group 549">
            <a:extLst>
              <a:ext uri="{FF2B5EF4-FFF2-40B4-BE49-F238E27FC236}">
                <a16:creationId xmlns:a16="http://schemas.microsoft.com/office/drawing/2014/main" id="{E062955A-68F7-9242-02C4-0980573B7BA0}"/>
              </a:ext>
            </a:extLst>
          </p:cNvPr>
          <p:cNvGrpSpPr/>
          <p:nvPr/>
        </p:nvGrpSpPr>
        <p:grpSpPr>
          <a:xfrm>
            <a:off x="7133349" y="3251920"/>
            <a:ext cx="642158" cy="642158"/>
            <a:chOff x="7317988" y="3023320"/>
            <a:chExt cx="642158" cy="642158"/>
          </a:xfrm>
        </p:grpSpPr>
        <p:grpSp>
          <p:nvGrpSpPr>
            <p:cNvPr id="527" name="Graphique 385">
              <a:extLst>
                <a:ext uri="{FF2B5EF4-FFF2-40B4-BE49-F238E27FC236}">
                  <a16:creationId xmlns:a16="http://schemas.microsoft.com/office/drawing/2014/main" id="{530EA3AB-DB66-DCD3-C7AD-E904C6768C1C}"/>
                </a:ext>
              </a:extLst>
            </p:cNvPr>
            <p:cNvGrpSpPr/>
            <p:nvPr/>
          </p:nvGrpSpPr>
          <p:grpSpPr>
            <a:xfrm>
              <a:off x="7317988" y="3023320"/>
              <a:ext cx="642158" cy="642158"/>
              <a:chOff x="-4865283" y="4253429"/>
              <a:chExt cx="642158" cy="642158"/>
            </a:xfrm>
          </p:grpSpPr>
          <p:sp>
            <p:nvSpPr>
              <p:cNvPr id="529" name="Ellipse 528">
                <a:extLst>
                  <a:ext uri="{FF2B5EF4-FFF2-40B4-BE49-F238E27FC236}">
                    <a16:creationId xmlns:a16="http://schemas.microsoft.com/office/drawing/2014/main" id="{63AFAE28-A327-E868-2955-CA70B0E478E3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30" name="Ellipse 529">
                <a:extLst>
                  <a:ext uri="{FF2B5EF4-FFF2-40B4-BE49-F238E27FC236}">
                    <a16:creationId xmlns:a16="http://schemas.microsoft.com/office/drawing/2014/main" id="{BB34E721-0921-1AE7-19AC-8331E348377B}"/>
                  </a:ext>
                </a:extLst>
              </p:cNvPr>
              <p:cNvSpPr/>
              <p:nvPr/>
            </p:nvSpPr>
            <p:spPr>
              <a:xfrm>
                <a:off x="-4776008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28" name="ZoneTexte 527">
              <a:extLst>
                <a:ext uri="{FF2B5EF4-FFF2-40B4-BE49-F238E27FC236}">
                  <a16:creationId xmlns:a16="http://schemas.microsoft.com/office/drawing/2014/main" id="{A2096DE1-5404-489F-8B55-A3B2476AEECD}"/>
                </a:ext>
              </a:extLst>
            </p:cNvPr>
            <p:cNvSpPr txBox="1"/>
            <p:nvPr/>
          </p:nvSpPr>
          <p:spPr>
            <a:xfrm>
              <a:off x="7372808" y="3175122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531" name="Forme libre 530">
            <a:extLst>
              <a:ext uri="{FF2B5EF4-FFF2-40B4-BE49-F238E27FC236}">
                <a16:creationId xmlns:a16="http://schemas.microsoft.com/office/drawing/2014/main" id="{B78C6858-FA31-9667-A85E-379B2C2633C1}"/>
              </a:ext>
            </a:extLst>
          </p:cNvPr>
          <p:cNvSpPr/>
          <p:nvPr/>
        </p:nvSpPr>
        <p:spPr>
          <a:xfrm>
            <a:off x="8572652" y="2218983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532" name="Group 46">
            <a:extLst>
              <a:ext uri="{FF2B5EF4-FFF2-40B4-BE49-F238E27FC236}">
                <a16:creationId xmlns:a16="http://schemas.microsoft.com/office/drawing/2014/main" id="{774EE928-2B97-D09F-D9DF-B9B8282D5FF6}"/>
              </a:ext>
            </a:extLst>
          </p:cNvPr>
          <p:cNvGrpSpPr/>
          <p:nvPr/>
        </p:nvGrpSpPr>
        <p:grpSpPr>
          <a:xfrm>
            <a:off x="9139517" y="2300930"/>
            <a:ext cx="1691640" cy="1013154"/>
            <a:chOff x="9636390" y="4480994"/>
            <a:chExt cx="1691640" cy="1013154"/>
          </a:xfrm>
        </p:grpSpPr>
        <p:sp>
          <p:nvSpPr>
            <p:cNvPr id="533" name="TextBox 36">
              <a:extLst>
                <a:ext uri="{FF2B5EF4-FFF2-40B4-BE49-F238E27FC236}">
                  <a16:creationId xmlns:a16="http://schemas.microsoft.com/office/drawing/2014/main" id="{A9613E4C-3E39-2DF3-2944-0BF8591EB216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4" name="TextBox 37">
              <a:extLst>
                <a:ext uri="{FF2B5EF4-FFF2-40B4-BE49-F238E27FC236}">
                  <a16:creationId xmlns:a16="http://schemas.microsoft.com/office/drawing/2014/main" id="{C162DCD7-97D1-BE20-AF1E-90B1B04A4401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535" name="Forme libre 534">
            <a:extLst>
              <a:ext uri="{FF2B5EF4-FFF2-40B4-BE49-F238E27FC236}">
                <a16:creationId xmlns:a16="http://schemas.microsoft.com/office/drawing/2014/main" id="{24D15573-2AF0-5D96-3C31-BD7BCC02CAFD}"/>
              </a:ext>
            </a:extLst>
          </p:cNvPr>
          <p:cNvSpPr/>
          <p:nvPr/>
        </p:nvSpPr>
        <p:spPr>
          <a:xfrm>
            <a:off x="8572652" y="380245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536" name="Group 46">
            <a:extLst>
              <a:ext uri="{FF2B5EF4-FFF2-40B4-BE49-F238E27FC236}">
                <a16:creationId xmlns:a16="http://schemas.microsoft.com/office/drawing/2014/main" id="{04A8FE98-F411-288D-8117-69CC5933A0E3}"/>
              </a:ext>
            </a:extLst>
          </p:cNvPr>
          <p:cNvGrpSpPr/>
          <p:nvPr/>
        </p:nvGrpSpPr>
        <p:grpSpPr>
          <a:xfrm>
            <a:off x="9139517" y="3884403"/>
            <a:ext cx="1691640" cy="1013154"/>
            <a:chOff x="9636390" y="4480994"/>
            <a:chExt cx="1691640" cy="1013154"/>
          </a:xfrm>
        </p:grpSpPr>
        <p:sp>
          <p:nvSpPr>
            <p:cNvPr id="537" name="TextBox 36">
              <a:extLst>
                <a:ext uri="{FF2B5EF4-FFF2-40B4-BE49-F238E27FC236}">
                  <a16:creationId xmlns:a16="http://schemas.microsoft.com/office/drawing/2014/main" id="{7D21641E-B3E1-36AB-C59E-954DAAFA6307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8" name="TextBox 37">
              <a:extLst>
                <a:ext uri="{FF2B5EF4-FFF2-40B4-BE49-F238E27FC236}">
                  <a16:creationId xmlns:a16="http://schemas.microsoft.com/office/drawing/2014/main" id="{E6388637-2204-9606-3452-44C1B4C22A0D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539" name="Forme libre 538">
            <a:extLst>
              <a:ext uri="{FF2B5EF4-FFF2-40B4-BE49-F238E27FC236}">
                <a16:creationId xmlns:a16="http://schemas.microsoft.com/office/drawing/2014/main" id="{71A24314-3ADC-394E-340C-B662538E001C}"/>
              </a:ext>
            </a:extLst>
          </p:cNvPr>
          <p:cNvSpPr/>
          <p:nvPr/>
        </p:nvSpPr>
        <p:spPr>
          <a:xfrm>
            <a:off x="1603140" y="2707355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540" name="Group 46">
            <a:extLst>
              <a:ext uri="{FF2B5EF4-FFF2-40B4-BE49-F238E27FC236}">
                <a16:creationId xmlns:a16="http://schemas.microsoft.com/office/drawing/2014/main" id="{E0BADF3D-7050-F758-CD32-742132913B5B}"/>
              </a:ext>
            </a:extLst>
          </p:cNvPr>
          <p:cNvGrpSpPr/>
          <p:nvPr/>
        </p:nvGrpSpPr>
        <p:grpSpPr>
          <a:xfrm>
            <a:off x="2170005" y="2789302"/>
            <a:ext cx="1691640" cy="1013154"/>
            <a:chOff x="9636390" y="4480994"/>
            <a:chExt cx="1691640" cy="1013154"/>
          </a:xfrm>
        </p:grpSpPr>
        <p:sp>
          <p:nvSpPr>
            <p:cNvPr id="541" name="TextBox 36">
              <a:extLst>
                <a:ext uri="{FF2B5EF4-FFF2-40B4-BE49-F238E27FC236}">
                  <a16:creationId xmlns:a16="http://schemas.microsoft.com/office/drawing/2014/main" id="{AAB67225-40BB-B7E8-992F-3D1DE47BD34A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2" name="TextBox 37">
              <a:extLst>
                <a:ext uri="{FF2B5EF4-FFF2-40B4-BE49-F238E27FC236}">
                  <a16:creationId xmlns:a16="http://schemas.microsoft.com/office/drawing/2014/main" id="{A6F09458-A501-EDB8-5700-0A108CD89F16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553" name="Group 552">
            <a:extLst>
              <a:ext uri="{FF2B5EF4-FFF2-40B4-BE49-F238E27FC236}">
                <a16:creationId xmlns:a16="http://schemas.microsoft.com/office/drawing/2014/main" id="{A8E2133A-8C74-10FB-8863-35F46EA20741}"/>
              </a:ext>
            </a:extLst>
          </p:cNvPr>
          <p:cNvGrpSpPr/>
          <p:nvPr/>
        </p:nvGrpSpPr>
        <p:grpSpPr>
          <a:xfrm>
            <a:off x="3550366" y="1589380"/>
            <a:ext cx="1770957" cy="2228158"/>
            <a:chOff x="3550366" y="1589380"/>
            <a:chExt cx="1770957" cy="2228158"/>
          </a:xfrm>
        </p:grpSpPr>
        <p:sp>
          <p:nvSpPr>
            <p:cNvPr id="545" name="Arc 544">
              <a:extLst>
                <a:ext uri="{FF2B5EF4-FFF2-40B4-BE49-F238E27FC236}">
                  <a16:creationId xmlns:a16="http://schemas.microsoft.com/office/drawing/2014/main" id="{2D79B43A-DC78-F2D3-AD11-1C28D40F6FFF}"/>
                </a:ext>
              </a:extLst>
            </p:cNvPr>
            <p:cNvSpPr/>
            <p:nvPr/>
          </p:nvSpPr>
          <p:spPr>
            <a:xfrm>
              <a:off x="3550366" y="2046581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552" name="Graphique 546" descr="Airplane avec un remplissage uni">
              <a:extLst>
                <a:ext uri="{FF2B5EF4-FFF2-40B4-BE49-F238E27FC236}">
                  <a16:creationId xmlns:a16="http://schemas.microsoft.com/office/drawing/2014/main" id="{6C7F51B0-E8D8-DFC8-548E-9FCE864852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3585058" y="1589380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50192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F4232-BD1C-BA94-BFD4-18447B695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D6816-E42D-8073-4FE8-3733B1F91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Netherlands Dotted Map Infographic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DA7EFE29-F6CE-4D26-2D4B-2BD8BC968249}"/>
              </a:ext>
            </a:extLst>
          </p:cNvPr>
          <p:cNvGrpSpPr/>
          <p:nvPr/>
        </p:nvGrpSpPr>
        <p:grpSpPr>
          <a:xfrm>
            <a:off x="3890660" y="1262478"/>
            <a:ext cx="4041402" cy="4790243"/>
            <a:chOff x="-19638719" y="-2359404"/>
            <a:chExt cx="4041402" cy="4790243"/>
          </a:xfrm>
          <a:solidFill>
            <a:schemeClr val="bg2"/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C808104B-A95C-0BCC-DADC-2DF15D767E1A}"/>
                </a:ext>
              </a:extLst>
            </p:cNvPr>
            <p:cNvSpPr/>
            <p:nvPr/>
          </p:nvSpPr>
          <p:spPr>
            <a:xfrm>
              <a:off x="-15830212" y="-1955235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F5454042-9323-3069-6788-D74B07647F8F}"/>
                </a:ext>
              </a:extLst>
            </p:cNvPr>
            <p:cNvSpPr/>
            <p:nvPr/>
          </p:nvSpPr>
          <p:spPr>
            <a:xfrm>
              <a:off x="-17617897" y="64477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B9F5856D-271B-06A4-5A62-07474C717161}"/>
                </a:ext>
              </a:extLst>
            </p:cNvPr>
            <p:cNvSpPr/>
            <p:nvPr/>
          </p:nvSpPr>
          <p:spPr>
            <a:xfrm>
              <a:off x="-17307181" y="194949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FE10EA86-47E6-7D61-2B0E-A8BD2B5658D9}"/>
                </a:ext>
              </a:extLst>
            </p:cNvPr>
            <p:cNvSpPr/>
            <p:nvPr/>
          </p:nvSpPr>
          <p:spPr>
            <a:xfrm>
              <a:off x="-17307181" y="-20499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BC4C4887-906F-81E5-2AA4-4E845A5C6402}"/>
                </a:ext>
              </a:extLst>
            </p:cNvPr>
            <p:cNvSpPr/>
            <p:nvPr/>
          </p:nvSpPr>
          <p:spPr>
            <a:xfrm>
              <a:off x="-16529626" y="-20499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DD89D396-56B9-0523-E4DC-BB2F545498AC}"/>
                </a:ext>
              </a:extLst>
            </p:cNvPr>
            <p:cNvSpPr/>
            <p:nvPr/>
          </p:nvSpPr>
          <p:spPr>
            <a:xfrm>
              <a:off x="-18784069" y="-70218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6DD5C8B9-2364-88C0-407F-8FF1D4D9CE76}"/>
                </a:ext>
              </a:extLst>
            </p:cNvPr>
            <p:cNvSpPr/>
            <p:nvPr/>
          </p:nvSpPr>
          <p:spPr>
            <a:xfrm>
              <a:off x="-17695959" y="-70218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7B5EBC52-7100-B4E5-86C6-1DA71B2913BC}"/>
                </a:ext>
              </a:extLst>
            </p:cNvPr>
            <p:cNvSpPr/>
            <p:nvPr/>
          </p:nvSpPr>
          <p:spPr>
            <a:xfrm>
              <a:off x="-16140928" y="-70218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4D64F95C-E6A2-51D8-97BB-897D31D020E1}"/>
                </a:ext>
              </a:extLst>
            </p:cNvPr>
            <p:cNvSpPr/>
            <p:nvPr/>
          </p:nvSpPr>
          <p:spPr>
            <a:xfrm>
              <a:off x="-16529787" y="64477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50E7698F-8FB0-691A-C579-C82D928A5D5F}"/>
                </a:ext>
              </a:extLst>
            </p:cNvPr>
            <p:cNvSpPr/>
            <p:nvPr/>
          </p:nvSpPr>
          <p:spPr>
            <a:xfrm>
              <a:off x="-16218990" y="64477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C1AF1FAC-E6C3-A8DE-2307-EE9A8EE19E39}"/>
                </a:ext>
              </a:extLst>
            </p:cNvPr>
            <p:cNvSpPr/>
            <p:nvPr/>
          </p:nvSpPr>
          <p:spPr>
            <a:xfrm>
              <a:off x="-18784150" y="199253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37A732E6-762C-7A5B-54CB-C82B1E8FE34B}"/>
                </a:ext>
              </a:extLst>
            </p:cNvPr>
            <p:cNvSpPr/>
            <p:nvPr/>
          </p:nvSpPr>
          <p:spPr>
            <a:xfrm>
              <a:off x="-18006675" y="199253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D59FFA08-948E-DF89-FB4B-D645C4FF7A56}"/>
                </a:ext>
              </a:extLst>
            </p:cNvPr>
            <p:cNvSpPr/>
            <p:nvPr/>
          </p:nvSpPr>
          <p:spPr>
            <a:xfrm>
              <a:off x="-15830212" y="-2224627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30D406F4-B097-16A0-E10E-3198C7523319}"/>
                </a:ext>
              </a:extLst>
            </p:cNvPr>
            <p:cNvSpPr/>
            <p:nvPr/>
          </p:nvSpPr>
          <p:spPr>
            <a:xfrm>
              <a:off x="-16918403" y="1814637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A91AAB24-60CD-ABC2-B8D8-1E3F6821AAF8}"/>
                </a:ext>
              </a:extLst>
            </p:cNvPr>
            <p:cNvSpPr/>
            <p:nvPr/>
          </p:nvSpPr>
          <p:spPr>
            <a:xfrm>
              <a:off x="-17229361" y="-339529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D06BACF7-63C2-1D6F-1E99-ADEE6A538401}"/>
                </a:ext>
              </a:extLst>
            </p:cNvPr>
            <p:cNvSpPr/>
            <p:nvPr/>
          </p:nvSpPr>
          <p:spPr>
            <a:xfrm>
              <a:off x="-16607526" y="-339529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7C6974A7-91ED-5A48-3387-F179CEA8F12C}"/>
                </a:ext>
              </a:extLst>
            </p:cNvPr>
            <p:cNvSpPr/>
            <p:nvPr/>
          </p:nvSpPr>
          <p:spPr>
            <a:xfrm>
              <a:off x="-18395372" y="-20499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9E330AA2-BCC5-27CB-B9B5-2A1A43941776}"/>
                </a:ext>
              </a:extLst>
            </p:cNvPr>
            <p:cNvSpPr/>
            <p:nvPr/>
          </p:nvSpPr>
          <p:spPr>
            <a:xfrm>
              <a:off x="-18084495" y="333788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4C014A10-EA5A-283F-0B2A-CBF8C83F9714}"/>
                </a:ext>
              </a:extLst>
            </p:cNvPr>
            <p:cNvSpPr/>
            <p:nvPr/>
          </p:nvSpPr>
          <p:spPr>
            <a:xfrm>
              <a:off x="-17307100" y="-2089931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55A0E65A-E58E-A834-DF95-CBA12F95DB79}"/>
                </a:ext>
              </a:extLst>
            </p:cNvPr>
            <p:cNvSpPr/>
            <p:nvPr/>
          </p:nvSpPr>
          <p:spPr>
            <a:xfrm>
              <a:off x="-17617978" y="-20491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2AE1B2E7-427F-6FDA-2FEA-5002606A7B35}"/>
                </a:ext>
              </a:extLst>
            </p:cNvPr>
            <p:cNvSpPr/>
            <p:nvPr/>
          </p:nvSpPr>
          <p:spPr>
            <a:xfrm>
              <a:off x="-18706330" y="333788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4FF3BF2F-A6A0-55B7-E047-AB80DBEA36B7}"/>
                </a:ext>
              </a:extLst>
            </p:cNvPr>
            <p:cNvSpPr/>
            <p:nvPr/>
          </p:nvSpPr>
          <p:spPr>
            <a:xfrm>
              <a:off x="-16141009" y="199092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6257F5E9-9982-52AF-C3FC-C20299EAD953}"/>
                </a:ext>
              </a:extLst>
            </p:cNvPr>
            <p:cNvSpPr/>
            <p:nvPr/>
          </p:nvSpPr>
          <p:spPr>
            <a:xfrm>
              <a:off x="-16218910" y="-235940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1C26AED8-AF29-001B-1C92-8F3191429D34}"/>
                </a:ext>
              </a:extLst>
            </p:cNvPr>
            <p:cNvSpPr/>
            <p:nvPr/>
          </p:nvSpPr>
          <p:spPr>
            <a:xfrm>
              <a:off x="-16529706" y="-2089931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2FC71E2B-01D6-DA51-A15A-13034B2F1387}"/>
                </a:ext>
              </a:extLst>
            </p:cNvPr>
            <p:cNvSpPr/>
            <p:nvPr/>
          </p:nvSpPr>
          <p:spPr>
            <a:xfrm>
              <a:off x="-16918403" y="199253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A467CBF5-4770-5BF8-9728-CADFC1F01A32}"/>
                </a:ext>
              </a:extLst>
            </p:cNvPr>
            <p:cNvSpPr/>
            <p:nvPr/>
          </p:nvSpPr>
          <p:spPr>
            <a:xfrm>
              <a:off x="-16218990" y="-2089931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693987B4-2D2A-1DCD-257A-7E3C68F7DE7D}"/>
                </a:ext>
              </a:extLst>
            </p:cNvPr>
            <p:cNvSpPr/>
            <p:nvPr/>
          </p:nvSpPr>
          <p:spPr>
            <a:xfrm>
              <a:off x="-16218910" y="-20491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FDCAC64B-9706-10D8-FB14-01EABEE637F7}"/>
                </a:ext>
              </a:extLst>
            </p:cNvPr>
            <p:cNvSpPr/>
            <p:nvPr/>
          </p:nvSpPr>
          <p:spPr>
            <a:xfrm>
              <a:off x="-15752312" y="-1820540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10E8D6DF-4BDF-642C-C6F9-7BD1340FCFF6}"/>
                </a:ext>
              </a:extLst>
            </p:cNvPr>
            <p:cNvSpPr/>
            <p:nvPr/>
          </p:nvSpPr>
          <p:spPr>
            <a:xfrm>
              <a:off x="-17695878" y="199092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52F53D82-A093-AA80-DFE4-299F037C6F35}"/>
                </a:ext>
              </a:extLst>
            </p:cNvPr>
            <p:cNvSpPr/>
            <p:nvPr/>
          </p:nvSpPr>
          <p:spPr>
            <a:xfrm>
              <a:off x="-17695878" y="-1955235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ABFA7B0C-961F-DC9C-47DE-F0B838584011}"/>
                </a:ext>
              </a:extLst>
            </p:cNvPr>
            <p:cNvSpPr/>
            <p:nvPr/>
          </p:nvSpPr>
          <p:spPr>
            <a:xfrm>
              <a:off x="-16218910" y="-1820540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AE8054DD-9F14-5F38-58F7-246BD45CEFB8}"/>
                </a:ext>
              </a:extLst>
            </p:cNvPr>
            <p:cNvSpPr/>
            <p:nvPr/>
          </p:nvSpPr>
          <p:spPr>
            <a:xfrm>
              <a:off x="-16607768" y="-70218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3696EBB7-477C-5B28-20B5-5170A2071F22}"/>
                </a:ext>
              </a:extLst>
            </p:cNvPr>
            <p:cNvSpPr/>
            <p:nvPr/>
          </p:nvSpPr>
          <p:spPr>
            <a:xfrm>
              <a:off x="-17307181" y="-1820459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050E2070-E9ED-06BC-0DAE-7A3A634499D8}"/>
                </a:ext>
              </a:extLst>
            </p:cNvPr>
            <p:cNvSpPr/>
            <p:nvPr/>
          </p:nvSpPr>
          <p:spPr>
            <a:xfrm>
              <a:off x="-18706088" y="64396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37605E6F-44EA-2989-0CC3-3345BFDB3B63}"/>
                </a:ext>
              </a:extLst>
            </p:cNvPr>
            <p:cNvSpPr/>
            <p:nvPr/>
          </p:nvSpPr>
          <p:spPr>
            <a:xfrm>
              <a:off x="-16918403" y="-1955235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B9562EE4-F47A-F494-FD0A-D7DCF0C48E8C}"/>
                </a:ext>
              </a:extLst>
            </p:cNvPr>
            <p:cNvSpPr/>
            <p:nvPr/>
          </p:nvSpPr>
          <p:spPr>
            <a:xfrm>
              <a:off x="-16918403" y="-2224627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38092AC1-A5E0-67A9-3D04-70941A1DE1A5}"/>
                </a:ext>
              </a:extLst>
            </p:cNvPr>
            <p:cNvSpPr/>
            <p:nvPr/>
          </p:nvSpPr>
          <p:spPr>
            <a:xfrm>
              <a:off x="-17617978" y="-1820540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558886F7-09B3-3A0D-E230-6B42D45A09AC}"/>
                </a:ext>
              </a:extLst>
            </p:cNvPr>
            <p:cNvSpPr/>
            <p:nvPr/>
          </p:nvSpPr>
          <p:spPr>
            <a:xfrm>
              <a:off x="-16996223" y="-1820620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1528702F-9DAF-5723-C1DF-8348C30AE0A2}"/>
                </a:ext>
              </a:extLst>
            </p:cNvPr>
            <p:cNvSpPr/>
            <p:nvPr/>
          </p:nvSpPr>
          <p:spPr>
            <a:xfrm>
              <a:off x="-17307100" y="6455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98BB1EA4-8DD4-A88A-AF4E-1922B916A6DB}"/>
                </a:ext>
              </a:extLst>
            </p:cNvPr>
            <p:cNvSpPr/>
            <p:nvPr/>
          </p:nvSpPr>
          <p:spPr>
            <a:xfrm>
              <a:off x="-16140928" y="-1955235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88333F7C-DD0B-1FBB-8C09-0A1E09B2B58A}"/>
                </a:ext>
              </a:extLst>
            </p:cNvPr>
            <p:cNvSpPr/>
            <p:nvPr/>
          </p:nvSpPr>
          <p:spPr>
            <a:xfrm>
              <a:off x="-16529706" y="-235932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8CF4AD57-A912-88CF-7FA0-1C5A891EF162}"/>
                </a:ext>
              </a:extLst>
            </p:cNvPr>
            <p:cNvSpPr/>
            <p:nvPr/>
          </p:nvSpPr>
          <p:spPr>
            <a:xfrm>
              <a:off x="-17229119" y="181479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85DAEA5F-C7C7-CD54-4E3B-60D6FED0D586}"/>
                </a:ext>
              </a:extLst>
            </p:cNvPr>
            <p:cNvSpPr/>
            <p:nvPr/>
          </p:nvSpPr>
          <p:spPr>
            <a:xfrm>
              <a:off x="-17695798" y="-339610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840C2814-CC37-B862-2DBA-C2F97A29AF88}"/>
                </a:ext>
              </a:extLst>
            </p:cNvPr>
            <p:cNvSpPr/>
            <p:nvPr/>
          </p:nvSpPr>
          <p:spPr>
            <a:xfrm>
              <a:off x="-16140928" y="-222454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0760578E-484B-BDA4-CF50-5A6733CAEA70}"/>
                </a:ext>
              </a:extLst>
            </p:cNvPr>
            <p:cNvSpPr/>
            <p:nvPr/>
          </p:nvSpPr>
          <p:spPr>
            <a:xfrm>
              <a:off x="-17617897" y="333949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DFF1C75D-1F19-5675-9E44-AD0F1BDB0FA9}"/>
                </a:ext>
              </a:extLst>
            </p:cNvPr>
            <p:cNvSpPr/>
            <p:nvPr/>
          </p:nvSpPr>
          <p:spPr>
            <a:xfrm>
              <a:off x="-16607607" y="-1955235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89000280-1BB4-3CE6-1ED0-73B380EAA1AA}"/>
                </a:ext>
              </a:extLst>
            </p:cNvPr>
            <p:cNvSpPr/>
            <p:nvPr/>
          </p:nvSpPr>
          <p:spPr>
            <a:xfrm>
              <a:off x="-16140928" y="-339610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185DAD5C-9C9D-2B32-332B-AC11626B8DF1}"/>
                </a:ext>
              </a:extLst>
            </p:cNvPr>
            <p:cNvSpPr/>
            <p:nvPr/>
          </p:nvSpPr>
          <p:spPr>
            <a:xfrm>
              <a:off x="-16141009" y="-168576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D321FCFB-5903-26E3-1493-BD02A7B6EF97}"/>
                </a:ext>
              </a:extLst>
            </p:cNvPr>
            <p:cNvSpPr/>
            <p:nvPr/>
          </p:nvSpPr>
          <p:spPr>
            <a:xfrm>
              <a:off x="-18706088" y="-20483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E0504B48-8FE6-3E27-D921-EB92E2078F98}"/>
                </a:ext>
              </a:extLst>
            </p:cNvPr>
            <p:cNvSpPr/>
            <p:nvPr/>
          </p:nvSpPr>
          <p:spPr>
            <a:xfrm>
              <a:off x="-16607446" y="-1685844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262274F1-81E9-10C5-F69B-E35E5960AE86}"/>
                </a:ext>
              </a:extLst>
            </p:cNvPr>
            <p:cNvSpPr/>
            <p:nvPr/>
          </p:nvSpPr>
          <p:spPr>
            <a:xfrm>
              <a:off x="-18084575" y="-20483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6A713459-505E-F4F9-1A29-ABD1CC346707}"/>
                </a:ext>
              </a:extLst>
            </p:cNvPr>
            <p:cNvSpPr/>
            <p:nvPr/>
          </p:nvSpPr>
          <p:spPr>
            <a:xfrm>
              <a:off x="-16607607" y="19917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498BF6B9-E3BB-EF7F-712A-E6B3E1E27A70}"/>
                </a:ext>
              </a:extLst>
            </p:cNvPr>
            <p:cNvSpPr/>
            <p:nvPr/>
          </p:nvSpPr>
          <p:spPr>
            <a:xfrm>
              <a:off x="-16529706" y="-1820459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93A33DFB-D830-FACC-E90C-9AFAC9B944A8}"/>
                </a:ext>
              </a:extLst>
            </p:cNvPr>
            <p:cNvSpPr/>
            <p:nvPr/>
          </p:nvSpPr>
          <p:spPr>
            <a:xfrm>
              <a:off x="-17695717" y="-168576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0428665B-90DB-0955-7975-7EFB019D2A2C}"/>
                </a:ext>
              </a:extLst>
            </p:cNvPr>
            <p:cNvSpPr/>
            <p:nvPr/>
          </p:nvSpPr>
          <p:spPr>
            <a:xfrm>
              <a:off x="-16607607" y="-222454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3910FA2F-804B-6651-5670-895D751DAD74}"/>
                </a:ext>
              </a:extLst>
            </p:cNvPr>
            <p:cNvSpPr/>
            <p:nvPr/>
          </p:nvSpPr>
          <p:spPr>
            <a:xfrm>
              <a:off x="-17229119" y="19917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F9E91B9C-6506-034F-E863-1DA3A5F8365C}"/>
                </a:ext>
              </a:extLst>
            </p:cNvPr>
            <p:cNvSpPr/>
            <p:nvPr/>
          </p:nvSpPr>
          <p:spPr>
            <a:xfrm>
              <a:off x="-16218748" y="333949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170359CF-E53D-8F02-6C26-0103093C74C8}"/>
                </a:ext>
              </a:extLst>
            </p:cNvPr>
            <p:cNvSpPr/>
            <p:nvPr/>
          </p:nvSpPr>
          <p:spPr>
            <a:xfrm>
              <a:off x="-18006594" y="-7021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DA5BA3B1-7643-F23E-ACF8-DBD454B79D28}"/>
                </a:ext>
              </a:extLst>
            </p:cNvPr>
            <p:cNvSpPr/>
            <p:nvPr/>
          </p:nvSpPr>
          <p:spPr>
            <a:xfrm>
              <a:off x="-15907871" y="-208985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35397C77-0D69-928C-6689-3D74764E0CDE}"/>
                </a:ext>
              </a:extLst>
            </p:cNvPr>
            <p:cNvSpPr/>
            <p:nvPr/>
          </p:nvSpPr>
          <p:spPr>
            <a:xfrm>
              <a:off x="-17229280" y="468565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007B28AC-1C54-4B3B-9BB3-909BAE58F2C3}"/>
                </a:ext>
              </a:extLst>
            </p:cNvPr>
            <p:cNvSpPr/>
            <p:nvPr/>
          </p:nvSpPr>
          <p:spPr>
            <a:xfrm>
              <a:off x="-17229119" y="-7005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FA2931FA-7017-4A20-4558-E6D28D930105}"/>
                </a:ext>
              </a:extLst>
            </p:cNvPr>
            <p:cNvSpPr/>
            <p:nvPr/>
          </p:nvSpPr>
          <p:spPr>
            <a:xfrm>
              <a:off x="-16918323" y="-7021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D5696C72-ED8B-49F9-134C-BFAF63288407}"/>
                </a:ext>
              </a:extLst>
            </p:cNvPr>
            <p:cNvSpPr/>
            <p:nvPr/>
          </p:nvSpPr>
          <p:spPr>
            <a:xfrm>
              <a:off x="-18317471" y="19925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D226CD53-7569-23A9-CFAC-AAF3490906FF}"/>
                </a:ext>
              </a:extLst>
            </p:cNvPr>
            <p:cNvSpPr/>
            <p:nvPr/>
          </p:nvSpPr>
          <p:spPr>
            <a:xfrm>
              <a:off x="-16996223" y="-20483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1923A7C2-114B-DF7E-6B0D-BB60BAF38B10}"/>
                </a:ext>
              </a:extLst>
            </p:cNvPr>
            <p:cNvSpPr/>
            <p:nvPr/>
          </p:nvSpPr>
          <p:spPr>
            <a:xfrm>
              <a:off x="-17229280" y="-1685924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C292EAD2-FD78-DD9C-7980-34D79CDB75E3}"/>
                </a:ext>
              </a:extLst>
            </p:cNvPr>
            <p:cNvSpPr/>
            <p:nvPr/>
          </p:nvSpPr>
          <p:spPr>
            <a:xfrm>
              <a:off x="-16607446" y="468565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41B6B701-264D-5CB9-D1A0-2E43BDC60F57}"/>
                </a:ext>
              </a:extLst>
            </p:cNvPr>
            <p:cNvSpPr/>
            <p:nvPr/>
          </p:nvSpPr>
          <p:spPr>
            <a:xfrm>
              <a:off x="-18395211" y="333949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675FBA74-3208-C755-499E-BAB602D968B8}"/>
                </a:ext>
              </a:extLst>
            </p:cNvPr>
            <p:cNvSpPr/>
            <p:nvPr/>
          </p:nvSpPr>
          <p:spPr>
            <a:xfrm>
              <a:off x="-16840583" y="-1820620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0F06C22F-F4BF-D804-E654-F55AC23CC612}"/>
                </a:ext>
              </a:extLst>
            </p:cNvPr>
            <p:cNvSpPr/>
            <p:nvPr/>
          </p:nvSpPr>
          <p:spPr>
            <a:xfrm>
              <a:off x="-16529706" y="333949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7677A897-53EF-698D-B49F-DCD5109E6D20}"/>
                </a:ext>
              </a:extLst>
            </p:cNvPr>
            <p:cNvSpPr/>
            <p:nvPr/>
          </p:nvSpPr>
          <p:spPr>
            <a:xfrm>
              <a:off x="-16996143" y="333869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0EC93F59-94D6-58D5-BD86-59C43BAA777F}"/>
                </a:ext>
              </a:extLst>
            </p:cNvPr>
            <p:cNvSpPr/>
            <p:nvPr/>
          </p:nvSpPr>
          <p:spPr>
            <a:xfrm>
              <a:off x="-17229119" y="-222454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7B6B137B-2CE1-7C2A-D56A-37A87176753F}"/>
                </a:ext>
              </a:extLst>
            </p:cNvPr>
            <p:cNvSpPr/>
            <p:nvPr/>
          </p:nvSpPr>
          <p:spPr>
            <a:xfrm>
              <a:off x="-17229119" y="-1955235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2709B1F4-EE72-17A9-97F6-4C7AADD0F0CC}"/>
                </a:ext>
              </a:extLst>
            </p:cNvPr>
            <p:cNvSpPr/>
            <p:nvPr/>
          </p:nvSpPr>
          <p:spPr>
            <a:xfrm>
              <a:off x="-16840583" y="333869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B4F160B4-EE4B-3C60-852F-2D65B69D486C}"/>
                </a:ext>
              </a:extLst>
            </p:cNvPr>
            <p:cNvSpPr/>
            <p:nvPr/>
          </p:nvSpPr>
          <p:spPr>
            <a:xfrm>
              <a:off x="-18395291" y="6463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A69428E9-3AF0-B572-46D1-C9F02CE8ABBC}"/>
                </a:ext>
              </a:extLst>
            </p:cNvPr>
            <p:cNvSpPr/>
            <p:nvPr/>
          </p:nvSpPr>
          <p:spPr>
            <a:xfrm>
              <a:off x="-16918403" y="-339610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4325F63A-BA3B-B318-CDC7-26AEDFBE5F79}"/>
                </a:ext>
              </a:extLst>
            </p:cNvPr>
            <p:cNvSpPr/>
            <p:nvPr/>
          </p:nvSpPr>
          <p:spPr>
            <a:xfrm>
              <a:off x="-18084495" y="6439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78D2182C-BCBD-B3D3-91F7-55721713F24D}"/>
                </a:ext>
              </a:extLst>
            </p:cNvPr>
            <p:cNvSpPr/>
            <p:nvPr/>
          </p:nvSpPr>
          <p:spPr>
            <a:xfrm>
              <a:off x="-17307020" y="333949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7F2DE60E-AAE6-CAD2-47ED-936F354FD5EE}"/>
                </a:ext>
              </a:extLst>
            </p:cNvPr>
            <p:cNvSpPr/>
            <p:nvPr/>
          </p:nvSpPr>
          <p:spPr>
            <a:xfrm>
              <a:off x="-18006675" y="-339610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524D46C5-C1B4-6652-FA7A-5A6F8D35582B}"/>
                </a:ext>
              </a:extLst>
            </p:cNvPr>
            <p:cNvSpPr/>
            <p:nvPr/>
          </p:nvSpPr>
          <p:spPr>
            <a:xfrm>
              <a:off x="-18317552" y="-339449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E9E46ECC-FD9E-1CB8-B669-89493EEDDB86}"/>
                </a:ext>
              </a:extLst>
            </p:cNvPr>
            <p:cNvSpPr/>
            <p:nvPr/>
          </p:nvSpPr>
          <p:spPr>
            <a:xfrm>
              <a:off x="-18473111" y="-339449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3170C4FD-9AE0-CA7A-0E70-F85055CD5397}"/>
                </a:ext>
              </a:extLst>
            </p:cNvPr>
            <p:cNvSpPr/>
            <p:nvPr/>
          </p:nvSpPr>
          <p:spPr>
            <a:xfrm>
              <a:off x="-16918323" y="154556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E9A5C7D2-2876-0FAF-02F6-286BE77F2983}"/>
                </a:ext>
              </a:extLst>
            </p:cNvPr>
            <p:cNvSpPr/>
            <p:nvPr/>
          </p:nvSpPr>
          <p:spPr>
            <a:xfrm>
              <a:off x="-16840583" y="-235908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7BCB3EEE-C33D-7413-B426-3795F843DFE7}"/>
                </a:ext>
              </a:extLst>
            </p:cNvPr>
            <p:cNvSpPr/>
            <p:nvPr/>
          </p:nvSpPr>
          <p:spPr>
            <a:xfrm>
              <a:off x="-16918323" y="208427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B5D03C57-85AE-2DE3-DA4D-792F1AD1AE9B}"/>
                </a:ext>
              </a:extLst>
            </p:cNvPr>
            <p:cNvSpPr/>
            <p:nvPr/>
          </p:nvSpPr>
          <p:spPr>
            <a:xfrm>
              <a:off x="-16141009" y="468484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BD5D59B4-A957-479B-7BDF-A33D6865FBAB}"/>
                </a:ext>
              </a:extLst>
            </p:cNvPr>
            <p:cNvSpPr/>
            <p:nvPr/>
          </p:nvSpPr>
          <p:spPr>
            <a:xfrm>
              <a:off x="-18084253" y="-47406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04B359C5-D6BE-DDDD-88AE-983D6931206E}"/>
                </a:ext>
              </a:extLst>
            </p:cNvPr>
            <p:cNvSpPr/>
            <p:nvPr/>
          </p:nvSpPr>
          <p:spPr>
            <a:xfrm>
              <a:off x="-17695636" y="15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036FEBEC-A803-14FA-E080-5FE70AA79980}"/>
                </a:ext>
              </a:extLst>
            </p:cNvPr>
            <p:cNvSpPr/>
            <p:nvPr/>
          </p:nvSpPr>
          <p:spPr>
            <a:xfrm>
              <a:off x="-17306939" y="-4741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9808EB97-3BB1-57E5-9CBA-4D46C8513B47}"/>
                </a:ext>
              </a:extLst>
            </p:cNvPr>
            <p:cNvSpPr/>
            <p:nvPr/>
          </p:nvSpPr>
          <p:spPr>
            <a:xfrm>
              <a:off x="-16529626" y="-4741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4A6F9DB8-5B7C-FEA7-D59E-27FAF28D5F0A}"/>
                </a:ext>
              </a:extLst>
            </p:cNvPr>
            <p:cNvSpPr/>
            <p:nvPr/>
          </p:nvSpPr>
          <p:spPr>
            <a:xfrm>
              <a:off x="-17617816" y="-155106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4542871F-8451-61BA-6F42-3CFE1FE9B0E5}"/>
                </a:ext>
              </a:extLst>
            </p:cNvPr>
            <p:cNvSpPr/>
            <p:nvPr/>
          </p:nvSpPr>
          <p:spPr>
            <a:xfrm>
              <a:off x="-17928694" y="-20475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8D7BEE12-ADF8-01B2-D0B0-631BCD48322B}"/>
                </a:ext>
              </a:extLst>
            </p:cNvPr>
            <p:cNvSpPr/>
            <p:nvPr/>
          </p:nvSpPr>
          <p:spPr>
            <a:xfrm>
              <a:off x="-16451725" y="-222446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34BCCC95-C2C8-7022-10C5-A574243A6987}"/>
                </a:ext>
              </a:extLst>
            </p:cNvPr>
            <p:cNvSpPr/>
            <p:nvPr/>
          </p:nvSpPr>
          <p:spPr>
            <a:xfrm>
              <a:off x="-16918323" y="-168568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54047064-5AC7-8BA1-CE74-475CA42EFD42}"/>
                </a:ext>
              </a:extLst>
            </p:cNvPr>
            <p:cNvSpPr/>
            <p:nvPr/>
          </p:nvSpPr>
          <p:spPr>
            <a:xfrm>
              <a:off x="-15907871" y="-235908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04C53153-1B92-4696-2F6F-5072207A6BB4}"/>
                </a:ext>
              </a:extLst>
            </p:cNvPr>
            <p:cNvSpPr/>
            <p:nvPr/>
          </p:nvSpPr>
          <p:spPr>
            <a:xfrm>
              <a:off x="-16996062" y="221896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A26233DA-8B79-477E-0669-1592FCAE7B96}"/>
                </a:ext>
              </a:extLst>
            </p:cNvPr>
            <p:cNvSpPr/>
            <p:nvPr/>
          </p:nvSpPr>
          <p:spPr>
            <a:xfrm>
              <a:off x="-16840422" y="221896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749B55A6-7FCC-19EA-3965-D1CDDE0CA35B}"/>
                </a:ext>
              </a:extLst>
            </p:cNvPr>
            <p:cNvSpPr/>
            <p:nvPr/>
          </p:nvSpPr>
          <p:spPr>
            <a:xfrm>
              <a:off x="-16840422" y="-20483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57DD55A8-260F-67C2-DA80-A9947D68F5E7}"/>
                </a:ext>
              </a:extLst>
            </p:cNvPr>
            <p:cNvSpPr/>
            <p:nvPr/>
          </p:nvSpPr>
          <p:spPr>
            <a:xfrm>
              <a:off x="-16996062" y="168034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07FEF7EF-0AF7-E485-8F8C-5D134CC52E9C}"/>
                </a:ext>
              </a:extLst>
            </p:cNvPr>
            <p:cNvSpPr/>
            <p:nvPr/>
          </p:nvSpPr>
          <p:spPr>
            <a:xfrm>
              <a:off x="-18473111" y="-6997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B9F46819-17C7-B67B-F41F-A08331DEE0E7}"/>
                </a:ext>
              </a:extLst>
            </p:cNvPr>
            <p:cNvSpPr/>
            <p:nvPr/>
          </p:nvSpPr>
          <p:spPr>
            <a:xfrm>
              <a:off x="-15907871" y="-182054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71FB48D7-470C-B2D6-790D-245C2C7EBEF7}"/>
                </a:ext>
              </a:extLst>
            </p:cNvPr>
            <p:cNvSpPr/>
            <p:nvPr/>
          </p:nvSpPr>
          <p:spPr>
            <a:xfrm>
              <a:off x="-16451725" y="19925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EC0E713F-C334-849A-F7D6-701CF72B520A}"/>
                </a:ext>
              </a:extLst>
            </p:cNvPr>
            <p:cNvSpPr/>
            <p:nvPr/>
          </p:nvSpPr>
          <p:spPr>
            <a:xfrm>
              <a:off x="-16996062" y="194965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9423FF59-B078-31A5-61F4-DCC8090F2BE8}"/>
                </a:ext>
              </a:extLst>
            </p:cNvPr>
            <p:cNvSpPr/>
            <p:nvPr/>
          </p:nvSpPr>
          <p:spPr>
            <a:xfrm>
              <a:off x="-16840422" y="194965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38132D78-2FDC-A7FC-7D3C-0E4D04FA80AB}"/>
                </a:ext>
              </a:extLst>
            </p:cNvPr>
            <p:cNvSpPr/>
            <p:nvPr/>
          </p:nvSpPr>
          <p:spPr>
            <a:xfrm>
              <a:off x="-18783908" y="4686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CD13138F-814A-DE85-F67C-9077757C03C2}"/>
                </a:ext>
              </a:extLst>
            </p:cNvPr>
            <p:cNvSpPr/>
            <p:nvPr/>
          </p:nvSpPr>
          <p:spPr>
            <a:xfrm>
              <a:off x="-17384840" y="19925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7CD66000-2D1F-028E-3909-7E8E523C5DCD}"/>
                </a:ext>
              </a:extLst>
            </p:cNvPr>
            <p:cNvSpPr/>
            <p:nvPr/>
          </p:nvSpPr>
          <p:spPr>
            <a:xfrm>
              <a:off x="-18006594" y="4686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5B321B3F-CF62-54E4-9E43-D4360B64D9CB}"/>
                </a:ext>
              </a:extLst>
            </p:cNvPr>
            <p:cNvSpPr/>
            <p:nvPr/>
          </p:nvSpPr>
          <p:spPr>
            <a:xfrm>
              <a:off x="-17384840" y="181504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B8398946-0418-7E9A-4571-AF1A94ACA2C1}"/>
                </a:ext>
              </a:extLst>
            </p:cNvPr>
            <p:cNvSpPr/>
            <p:nvPr/>
          </p:nvSpPr>
          <p:spPr>
            <a:xfrm>
              <a:off x="-18473111" y="19933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A12ACB48-823B-C7DC-26E4-F2AFB870BE3C}"/>
                </a:ext>
              </a:extLst>
            </p:cNvPr>
            <p:cNvSpPr/>
            <p:nvPr/>
          </p:nvSpPr>
          <p:spPr>
            <a:xfrm>
              <a:off x="-17928694" y="-182054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6DE3DAC0-AB3A-5712-A092-68E07F208B05}"/>
                </a:ext>
              </a:extLst>
            </p:cNvPr>
            <p:cNvSpPr/>
            <p:nvPr/>
          </p:nvSpPr>
          <p:spPr>
            <a:xfrm>
              <a:off x="-16451725" y="-195515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F3B10335-8712-3E5D-169C-452C9F8B80AC}"/>
                </a:ext>
              </a:extLst>
            </p:cNvPr>
            <p:cNvSpPr/>
            <p:nvPr/>
          </p:nvSpPr>
          <p:spPr>
            <a:xfrm>
              <a:off x="-16840422" y="6447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CC2D346D-DC39-218D-9A9E-3B3CD2DC2539}"/>
                </a:ext>
              </a:extLst>
            </p:cNvPr>
            <p:cNvSpPr/>
            <p:nvPr/>
          </p:nvSpPr>
          <p:spPr>
            <a:xfrm>
              <a:off x="-16996143" y="6455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AEE8784C-BC6F-3372-197E-011D4B963730}"/>
                </a:ext>
              </a:extLst>
            </p:cNvPr>
            <p:cNvSpPr/>
            <p:nvPr/>
          </p:nvSpPr>
          <p:spPr>
            <a:xfrm>
              <a:off x="-17928774" y="6455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6AD4A2EF-8DD8-50D1-47BC-F87F57A37991}"/>
                </a:ext>
              </a:extLst>
            </p:cNvPr>
            <p:cNvSpPr/>
            <p:nvPr/>
          </p:nvSpPr>
          <p:spPr>
            <a:xfrm>
              <a:off x="-18783908" y="15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1713CAD3-3AA4-FA90-36DD-36BFFE343FD3}"/>
                </a:ext>
              </a:extLst>
            </p:cNvPr>
            <p:cNvSpPr/>
            <p:nvPr/>
          </p:nvSpPr>
          <p:spPr>
            <a:xfrm>
              <a:off x="-16840664" y="114188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5CDD5B16-E999-A562-7DF1-AD8AC7C8B544}"/>
                </a:ext>
              </a:extLst>
            </p:cNvPr>
            <p:cNvSpPr/>
            <p:nvPr/>
          </p:nvSpPr>
          <p:spPr>
            <a:xfrm>
              <a:off x="-18861728" y="6455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B2A7AB22-5541-830D-4A4B-F5DF337C0A11}"/>
                </a:ext>
              </a:extLst>
            </p:cNvPr>
            <p:cNvSpPr/>
            <p:nvPr/>
          </p:nvSpPr>
          <p:spPr>
            <a:xfrm>
              <a:off x="-17384840" y="-195515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1D6A565D-8859-9228-D89B-AD5B223B1E40}"/>
                </a:ext>
              </a:extLst>
            </p:cNvPr>
            <p:cNvSpPr/>
            <p:nvPr/>
          </p:nvSpPr>
          <p:spPr>
            <a:xfrm>
              <a:off x="-15752151" y="-208977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5C8FC5A0-B4B7-8B96-4996-947F35F14F8A}"/>
                </a:ext>
              </a:extLst>
            </p:cNvPr>
            <p:cNvSpPr/>
            <p:nvPr/>
          </p:nvSpPr>
          <p:spPr>
            <a:xfrm>
              <a:off x="-16451806" y="-7005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5B384AD8-5638-4B5E-5389-8690ED92933D}"/>
                </a:ext>
              </a:extLst>
            </p:cNvPr>
            <p:cNvSpPr/>
            <p:nvPr/>
          </p:nvSpPr>
          <p:spPr>
            <a:xfrm>
              <a:off x="-18395211" y="-4741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2EE82BAE-3F09-EA77-FD49-F25ECBE85DB1}"/>
                </a:ext>
              </a:extLst>
            </p:cNvPr>
            <p:cNvSpPr/>
            <p:nvPr/>
          </p:nvSpPr>
          <p:spPr>
            <a:xfrm>
              <a:off x="-17306939" y="-155098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58F68FF8-261E-15B6-5253-3A96A1A50169}"/>
                </a:ext>
              </a:extLst>
            </p:cNvPr>
            <p:cNvSpPr/>
            <p:nvPr/>
          </p:nvSpPr>
          <p:spPr>
            <a:xfrm>
              <a:off x="-17384759" y="-7005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17460B23-DD66-EC33-7914-8CE0F92CCF76}"/>
                </a:ext>
              </a:extLst>
            </p:cNvPr>
            <p:cNvSpPr/>
            <p:nvPr/>
          </p:nvSpPr>
          <p:spPr>
            <a:xfrm>
              <a:off x="-17617816" y="-47406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91C89246-88BA-7300-D760-443440BE84B4}"/>
                </a:ext>
              </a:extLst>
            </p:cNvPr>
            <p:cNvSpPr/>
            <p:nvPr/>
          </p:nvSpPr>
          <p:spPr>
            <a:xfrm>
              <a:off x="-17851115" y="46848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4AB25671-1084-6516-554C-EAA039624265}"/>
                </a:ext>
              </a:extLst>
            </p:cNvPr>
            <p:cNvSpPr/>
            <p:nvPr/>
          </p:nvSpPr>
          <p:spPr>
            <a:xfrm>
              <a:off x="-17695717" y="4686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4816C774-6139-F414-3035-915A5001A9F2}"/>
                </a:ext>
              </a:extLst>
            </p:cNvPr>
            <p:cNvSpPr/>
            <p:nvPr/>
          </p:nvSpPr>
          <p:spPr>
            <a:xfrm>
              <a:off x="-18317391" y="-6997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F19529E0-9F08-9242-C583-E4F080C02F61}"/>
                </a:ext>
              </a:extLst>
            </p:cNvPr>
            <p:cNvSpPr/>
            <p:nvPr/>
          </p:nvSpPr>
          <p:spPr>
            <a:xfrm>
              <a:off x="-16840664" y="-101260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1648A420-9C05-822F-BB8D-A646D9210EA2}"/>
                </a:ext>
              </a:extLst>
            </p:cNvPr>
            <p:cNvSpPr/>
            <p:nvPr/>
          </p:nvSpPr>
          <p:spPr>
            <a:xfrm>
              <a:off x="-17462418" y="-47398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B3BCA7A0-3A0A-FCCD-2A5E-A0A0BA27F1CE}"/>
                </a:ext>
              </a:extLst>
            </p:cNvPr>
            <p:cNvSpPr/>
            <p:nvPr/>
          </p:nvSpPr>
          <p:spPr>
            <a:xfrm>
              <a:off x="-18472870" y="100710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4275D059-BE09-E370-060B-F4E61C7C4CEA}"/>
                </a:ext>
              </a:extLst>
            </p:cNvPr>
            <p:cNvSpPr/>
            <p:nvPr/>
          </p:nvSpPr>
          <p:spPr>
            <a:xfrm>
              <a:off x="-19094785" y="15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2F48963F-F1D1-B5DD-AD26-4971AB1DA9AC}"/>
                </a:ext>
              </a:extLst>
            </p:cNvPr>
            <p:cNvSpPr/>
            <p:nvPr/>
          </p:nvSpPr>
          <p:spPr>
            <a:xfrm>
              <a:off x="-16529626" y="-155098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EC41C5BC-26A0-1186-5654-C4B38FC96B9B}"/>
                </a:ext>
              </a:extLst>
            </p:cNvPr>
            <p:cNvSpPr/>
            <p:nvPr/>
          </p:nvSpPr>
          <p:spPr>
            <a:xfrm>
              <a:off x="-18006514" y="-168576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AB5AC4A7-2AF7-4EAC-1BDE-0075B705988C}"/>
                </a:ext>
              </a:extLst>
            </p:cNvPr>
            <p:cNvSpPr/>
            <p:nvPr/>
          </p:nvSpPr>
          <p:spPr>
            <a:xfrm>
              <a:off x="-16840422" y="-208977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CB72852E-1AB7-0D50-0DC5-F050AD3CFF5B}"/>
                </a:ext>
              </a:extLst>
            </p:cNvPr>
            <p:cNvSpPr/>
            <p:nvPr/>
          </p:nvSpPr>
          <p:spPr>
            <a:xfrm>
              <a:off x="-15907871" y="-20483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E43635B5-C704-623E-9E2B-E9260184A349}"/>
                </a:ext>
              </a:extLst>
            </p:cNvPr>
            <p:cNvSpPr/>
            <p:nvPr/>
          </p:nvSpPr>
          <p:spPr>
            <a:xfrm>
              <a:off x="-16374147" y="-47398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229154CF-4479-0980-45AC-8F505EADB4BE}"/>
                </a:ext>
              </a:extLst>
            </p:cNvPr>
            <p:cNvSpPr/>
            <p:nvPr/>
          </p:nvSpPr>
          <p:spPr>
            <a:xfrm>
              <a:off x="-16218748" y="-47406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C41BB3E6-FDC9-2F63-EB0B-84CBBEFD047F}"/>
                </a:ext>
              </a:extLst>
            </p:cNvPr>
            <p:cNvSpPr/>
            <p:nvPr/>
          </p:nvSpPr>
          <p:spPr>
            <a:xfrm>
              <a:off x="-16996143" y="-208960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C91DA14E-7103-72F1-E421-E1BBFEA7D5D9}"/>
                </a:ext>
              </a:extLst>
            </p:cNvPr>
            <p:cNvSpPr/>
            <p:nvPr/>
          </p:nvSpPr>
          <p:spPr>
            <a:xfrm>
              <a:off x="-17306939" y="168026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7EC9D457-2EC1-526C-08AD-7127BC4DEFD6}"/>
                </a:ext>
              </a:extLst>
            </p:cNvPr>
            <p:cNvSpPr/>
            <p:nvPr/>
          </p:nvSpPr>
          <p:spPr>
            <a:xfrm>
              <a:off x="-16218748" y="-155098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55F95991-9A53-12A3-F8C8-14DB861BF8D8}"/>
                </a:ext>
              </a:extLst>
            </p:cNvPr>
            <p:cNvSpPr/>
            <p:nvPr/>
          </p:nvSpPr>
          <p:spPr>
            <a:xfrm>
              <a:off x="-18939387" y="46848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32F9A78E-010D-16D7-169E-A9081D8F28D9}"/>
                </a:ext>
              </a:extLst>
            </p:cNvPr>
            <p:cNvSpPr/>
            <p:nvPr/>
          </p:nvSpPr>
          <p:spPr>
            <a:xfrm>
              <a:off x="-15829971" y="-168576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FAC51605-4A54-C093-7478-2A6178C9ABD2}"/>
                </a:ext>
              </a:extLst>
            </p:cNvPr>
            <p:cNvSpPr/>
            <p:nvPr/>
          </p:nvSpPr>
          <p:spPr>
            <a:xfrm>
              <a:off x="-16918242" y="4686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539D8536-32D0-4AC8-E242-0FC05E6FC251}"/>
                </a:ext>
              </a:extLst>
            </p:cNvPr>
            <p:cNvSpPr/>
            <p:nvPr/>
          </p:nvSpPr>
          <p:spPr>
            <a:xfrm>
              <a:off x="-16995901" y="114180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8D575BCB-E52D-ACB2-1DA6-4B15DE453DAA}"/>
                </a:ext>
              </a:extLst>
            </p:cNvPr>
            <p:cNvSpPr/>
            <p:nvPr/>
          </p:nvSpPr>
          <p:spPr>
            <a:xfrm>
              <a:off x="-16452047" y="-114738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1BD857A3-4102-04FF-AACD-C173FD4ED40B}"/>
                </a:ext>
              </a:extLst>
            </p:cNvPr>
            <p:cNvSpPr/>
            <p:nvPr/>
          </p:nvSpPr>
          <p:spPr>
            <a:xfrm>
              <a:off x="-17462338" y="-155138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88ABCED1-1684-12D2-0940-4D54DBBE33EF}"/>
                </a:ext>
              </a:extLst>
            </p:cNvPr>
            <p:cNvSpPr/>
            <p:nvPr/>
          </p:nvSpPr>
          <p:spPr>
            <a:xfrm>
              <a:off x="-15752312" y="-155106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DF0F70B5-191D-0060-EE70-DF500A918AAD}"/>
                </a:ext>
              </a:extLst>
            </p:cNvPr>
            <p:cNvSpPr/>
            <p:nvPr/>
          </p:nvSpPr>
          <p:spPr>
            <a:xfrm>
              <a:off x="-17928855" y="-155114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FBAFBF97-B2CF-956D-9E3E-028857D298D5}"/>
                </a:ext>
              </a:extLst>
            </p:cNvPr>
            <p:cNvSpPr/>
            <p:nvPr/>
          </p:nvSpPr>
          <p:spPr>
            <a:xfrm>
              <a:off x="-17384679" y="-168584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D42BDB20-D41D-CBE4-F487-9E5CFBD5E410}"/>
                </a:ext>
              </a:extLst>
            </p:cNvPr>
            <p:cNvSpPr/>
            <p:nvPr/>
          </p:nvSpPr>
          <p:spPr>
            <a:xfrm>
              <a:off x="-17384518" y="-114738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2C1844EE-AF0D-DC40-E8BB-11EA8D71AD1E}"/>
                </a:ext>
              </a:extLst>
            </p:cNvPr>
            <p:cNvSpPr/>
            <p:nvPr/>
          </p:nvSpPr>
          <p:spPr>
            <a:xfrm>
              <a:off x="-17929016" y="-101252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67B845B1-4501-4C6B-65E3-E9F81139035C}"/>
                </a:ext>
              </a:extLst>
            </p:cNvPr>
            <p:cNvSpPr/>
            <p:nvPr/>
          </p:nvSpPr>
          <p:spPr>
            <a:xfrm>
              <a:off x="-16840583" y="87233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38168430-C506-9AFC-D18A-6BAF5B2B9EFB}"/>
                </a:ext>
              </a:extLst>
            </p:cNvPr>
            <p:cNvSpPr/>
            <p:nvPr/>
          </p:nvSpPr>
          <p:spPr>
            <a:xfrm>
              <a:off x="-16374227" y="-155138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3926CE1C-5F0A-567B-FD22-667DD8BA8586}"/>
                </a:ext>
              </a:extLst>
            </p:cNvPr>
            <p:cNvSpPr/>
            <p:nvPr/>
          </p:nvSpPr>
          <p:spPr>
            <a:xfrm>
              <a:off x="-16840583" y="168050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18A6FAC0-5085-82F5-2229-E9B80B1E0E59}"/>
                </a:ext>
              </a:extLst>
            </p:cNvPr>
            <p:cNvSpPr/>
            <p:nvPr/>
          </p:nvSpPr>
          <p:spPr>
            <a:xfrm>
              <a:off x="-17384518" y="154580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81A2F94A-FC3F-2C2E-99F4-86744DCA0D48}"/>
                </a:ext>
              </a:extLst>
            </p:cNvPr>
            <p:cNvSpPr/>
            <p:nvPr/>
          </p:nvSpPr>
          <p:spPr>
            <a:xfrm>
              <a:off x="-18317552" y="100710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BAD49BF7-C80A-670D-821B-A4BB0300B31E}"/>
                </a:ext>
              </a:extLst>
            </p:cNvPr>
            <p:cNvSpPr/>
            <p:nvPr/>
          </p:nvSpPr>
          <p:spPr>
            <a:xfrm>
              <a:off x="-16995982" y="-101252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762FFEA9-106F-3333-310E-B71C5096D6DC}"/>
                </a:ext>
              </a:extLst>
            </p:cNvPr>
            <p:cNvSpPr/>
            <p:nvPr/>
          </p:nvSpPr>
          <p:spPr>
            <a:xfrm>
              <a:off x="-16296488" y="19925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0768BC2B-FA4E-DC48-7108-4823E1CCC07F}"/>
                </a:ext>
              </a:extLst>
            </p:cNvPr>
            <p:cNvSpPr/>
            <p:nvPr/>
          </p:nvSpPr>
          <p:spPr>
            <a:xfrm>
              <a:off x="-17929016" y="114196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D5D2CF09-AD36-3417-4771-F00C8D55A0DA}"/>
                </a:ext>
              </a:extLst>
            </p:cNvPr>
            <p:cNvSpPr/>
            <p:nvPr/>
          </p:nvSpPr>
          <p:spPr>
            <a:xfrm>
              <a:off x="-16685024" y="-208977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D586B40D-4A61-1760-39F7-45F1C0F6AD7E}"/>
                </a:ext>
              </a:extLst>
            </p:cNvPr>
            <p:cNvSpPr/>
            <p:nvPr/>
          </p:nvSpPr>
          <p:spPr>
            <a:xfrm>
              <a:off x="-15985369" y="-60859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37852B42-56DB-0E17-0411-A8CB6598E4B6}"/>
                </a:ext>
              </a:extLst>
            </p:cNvPr>
            <p:cNvSpPr/>
            <p:nvPr/>
          </p:nvSpPr>
          <p:spPr>
            <a:xfrm>
              <a:off x="-17384518" y="100710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EDC416CF-3084-F377-DE4F-9D4D997806C3}"/>
                </a:ext>
              </a:extLst>
            </p:cNvPr>
            <p:cNvSpPr/>
            <p:nvPr/>
          </p:nvSpPr>
          <p:spPr>
            <a:xfrm>
              <a:off x="-17851196" y="-60859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8BD51A01-0402-9CFC-864F-E1E869ED55CA}"/>
                </a:ext>
              </a:extLst>
            </p:cNvPr>
            <p:cNvSpPr/>
            <p:nvPr/>
          </p:nvSpPr>
          <p:spPr>
            <a:xfrm>
              <a:off x="-15907549" y="-101252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792EB281-5AB4-2190-24C1-5B4472CA60B5}"/>
                </a:ext>
              </a:extLst>
            </p:cNvPr>
            <p:cNvSpPr/>
            <p:nvPr/>
          </p:nvSpPr>
          <p:spPr>
            <a:xfrm>
              <a:off x="-17617897" y="60334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96A4163F-8238-6519-2C87-AB7E5722A46C}"/>
                </a:ext>
              </a:extLst>
            </p:cNvPr>
            <p:cNvSpPr/>
            <p:nvPr/>
          </p:nvSpPr>
          <p:spPr>
            <a:xfrm>
              <a:off x="-18472950" y="-87774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0C8FA416-7B82-422A-DAAF-437646DEB08D}"/>
                </a:ext>
              </a:extLst>
            </p:cNvPr>
            <p:cNvSpPr/>
            <p:nvPr/>
          </p:nvSpPr>
          <p:spPr>
            <a:xfrm>
              <a:off x="-17462338" y="60309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A5052C66-FFD0-FB18-5D22-CEDBF9FF66FA}"/>
                </a:ext>
              </a:extLst>
            </p:cNvPr>
            <p:cNvSpPr/>
            <p:nvPr/>
          </p:nvSpPr>
          <p:spPr>
            <a:xfrm>
              <a:off x="-16918242" y="73771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E1001B8B-4776-96AF-A20D-2C32681D02C0}"/>
                </a:ext>
              </a:extLst>
            </p:cNvPr>
            <p:cNvSpPr/>
            <p:nvPr/>
          </p:nvSpPr>
          <p:spPr>
            <a:xfrm>
              <a:off x="-18395130" y="-74313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A3DE5F61-F0A5-65D3-2703-34E029926C5C}"/>
                </a:ext>
              </a:extLst>
            </p:cNvPr>
            <p:cNvSpPr/>
            <p:nvPr/>
          </p:nvSpPr>
          <p:spPr>
            <a:xfrm>
              <a:off x="-18861486" y="114196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DD8C889B-4FDE-1E38-2710-DB5F78DEF362}"/>
                </a:ext>
              </a:extLst>
            </p:cNvPr>
            <p:cNvSpPr/>
            <p:nvPr/>
          </p:nvSpPr>
          <p:spPr>
            <a:xfrm>
              <a:off x="-18939306" y="154589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4DD04E23-8510-3E35-814A-BC80135F2616}"/>
                </a:ext>
              </a:extLst>
            </p:cNvPr>
            <p:cNvSpPr/>
            <p:nvPr/>
          </p:nvSpPr>
          <p:spPr>
            <a:xfrm>
              <a:off x="-19561060" y="154572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946CC04C-6E96-A8EE-2328-D6FDE604924A}"/>
                </a:ext>
              </a:extLst>
            </p:cNvPr>
            <p:cNvSpPr/>
            <p:nvPr/>
          </p:nvSpPr>
          <p:spPr>
            <a:xfrm>
              <a:off x="-18317552" y="-114730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792799F0-1F70-FA9D-4A89-AD20E208DFF7}"/>
                </a:ext>
              </a:extLst>
            </p:cNvPr>
            <p:cNvSpPr/>
            <p:nvPr/>
          </p:nvSpPr>
          <p:spPr>
            <a:xfrm>
              <a:off x="-17229280" y="-87774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A3C71094-C198-E30D-A1F1-6C2E1713394D}"/>
                </a:ext>
              </a:extLst>
            </p:cNvPr>
            <p:cNvSpPr/>
            <p:nvPr/>
          </p:nvSpPr>
          <p:spPr>
            <a:xfrm>
              <a:off x="-15907710" y="-155106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8E6C9E4D-24DC-CE1B-4617-09CA702B6670}"/>
                </a:ext>
              </a:extLst>
            </p:cNvPr>
            <p:cNvSpPr/>
            <p:nvPr/>
          </p:nvSpPr>
          <p:spPr>
            <a:xfrm>
              <a:off x="-17928774" y="33386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EDAA94B4-65E9-C062-C81A-276BD9E82657}"/>
                </a:ext>
              </a:extLst>
            </p:cNvPr>
            <p:cNvSpPr/>
            <p:nvPr/>
          </p:nvSpPr>
          <p:spPr>
            <a:xfrm>
              <a:off x="-18239812" y="33378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9C0FC240-952C-F15F-0907-5352EBDB0DF1}"/>
                </a:ext>
              </a:extLst>
            </p:cNvPr>
            <p:cNvSpPr/>
            <p:nvPr/>
          </p:nvSpPr>
          <p:spPr>
            <a:xfrm>
              <a:off x="-17151460" y="-208969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F302F530-5D8A-B1CB-8F17-82E1E690EECD}"/>
                </a:ext>
              </a:extLst>
            </p:cNvPr>
            <p:cNvSpPr/>
            <p:nvPr/>
          </p:nvSpPr>
          <p:spPr>
            <a:xfrm>
              <a:off x="-16995820" y="-155106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F3D6A3A8-C51A-024C-C530-0DD45B1CD20A}"/>
                </a:ext>
              </a:extLst>
            </p:cNvPr>
            <p:cNvSpPr/>
            <p:nvPr/>
          </p:nvSpPr>
          <p:spPr>
            <a:xfrm>
              <a:off x="-16296327" y="-87766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4ACF8BAD-6061-34DB-CA8F-B831CAB37018}"/>
                </a:ext>
              </a:extLst>
            </p:cNvPr>
            <p:cNvSpPr/>
            <p:nvPr/>
          </p:nvSpPr>
          <p:spPr>
            <a:xfrm>
              <a:off x="-16918162" y="-141645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A3EBD513-B3D1-DB65-EF77-58820C5C88C7}"/>
                </a:ext>
              </a:extLst>
            </p:cNvPr>
            <p:cNvSpPr/>
            <p:nvPr/>
          </p:nvSpPr>
          <p:spPr>
            <a:xfrm>
              <a:off x="-19405662" y="154572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2A236BD1-43DD-9CC9-4594-DD950DA2D678}"/>
                </a:ext>
              </a:extLst>
            </p:cNvPr>
            <p:cNvSpPr/>
            <p:nvPr/>
          </p:nvSpPr>
          <p:spPr>
            <a:xfrm>
              <a:off x="-18706249" y="141127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C1BE26A7-F54A-A746-C95D-BAEFF48FC6FA}"/>
                </a:ext>
              </a:extLst>
            </p:cNvPr>
            <p:cNvSpPr/>
            <p:nvPr/>
          </p:nvSpPr>
          <p:spPr>
            <a:xfrm>
              <a:off x="-16607123" y="-141653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6A5169E2-A89B-39EE-8577-8595BCF8CB6B}"/>
                </a:ext>
              </a:extLst>
            </p:cNvPr>
            <p:cNvSpPr/>
            <p:nvPr/>
          </p:nvSpPr>
          <p:spPr>
            <a:xfrm>
              <a:off x="-17540238" y="19925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E9B5CEA3-8AD7-347B-A4CA-0D3F02227E16}"/>
                </a:ext>
              </a:extLst>
            </p:cNvPr>
            <p:cNvSpPr/>
            <p:nvPr/>
          </p:nvSpPr>
          <p:spPr>
            <a:xfrm>
              <a:off x="-18395130" y="141111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0A364089-8920-2CD9-00B8-56660DA9ADCC}"/>
                </a:ext>
              </a:extLst>
            </p:cNvPr>
            <p:cNvSpPr/>
            <p:nvPr/>
          </p:nvSpPr>
          <p:spPr>
            <a:xfrm>
              <a:off x="-16063270" y="6471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918AEDD6-7A7B-6338-58E7-EAFC8A09522C}"/>
                </a:ext>
              </a:extLst>
            </p:cNvPr>
            <p:cNvSpPr/>
            <p:nvPr/>
          </p:nvSpPr>
          <p:spPr>
            <a:xfrm>
              <a:off x="-16840583" y="60326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7D8649DE-95EA-172A-41D2-42E6F4CC2687}"/>
                </a:ext>
              </a:extLst>
            </p:cNvPr>
            <p:cNvSpPr/>
            <p:nvPr/>
          </p:nvSpPr>
          <p:spPr>
            <a:xfrm>
              <a:off x="-16995901" y="6031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8DC71A9F-3C1C-AFCD-F569-6F13EE394D20}"/>
                </a:ext>
              </a:extLst>
            </p:cNvPr>
            <p:cNvSpPr/>
            <p:nvPr/>
          </p:nvSpPr>
          <p:spPr>
            <a:xfrm>
              <a:off x="-18472789" y="46856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1B953617-640A-6CDF-3C12-8EAC7DB1EFC8}"/>
                </a:ext>
              </a:extLst>
            </p:cNvPr>
            <p:cNvSpPr/>
            <p:nvPr/>
          </p:nvSpPr>
          <p:spPr>
            <a:xfrm>
              <a:off x="-16684863" y="6479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9BAFD57D-633B-68BC-5395-ABF854FC0C70}"/>
                </a:ext>
              </a:extLst>
            </p:cNvPr>
            <p:cNvSpPr/>
            <p:nvPr/>
          </p:nvSpPr>
          <p:spPr>
            <a:xfrm>
              <a:off x="-19017046" y="114196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414299E1-7143-1F29-31DF-3858E529B4F6}"/>
                </a:ext>
              </a:extLst>
            </p:cNvPr>
            <p:cNvSpPr/>
            <p:nvPr/>
          </p:nvSpPr>
          <p:spPr>
            <a:xfrm>
              <a:off x="-17151460" y="6479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7928A571-526D-9284-F1F1-5453915CBF12}"/>
                </a:ext>
              </a:extLst>
            </p:cNvPr>
            <p:cNvSpPr/>
            <p:nvPr/>
          </p:nvSpPr>
          <p:spPr>
            <a:xfrm>
              <a:off x="-18317552" y="46856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B8FCB845-3ACE-9467-CD1E-41F509D1DACA}"/>
                </a:ext>
              </a:extLst>
            </p:cNvPr>
            <p:cNvSpPr/>
            <p:nvPr/>
          </p:nvSpPr>
          <p:spPr>
            <a:xfrm>
              <a:off x="-18317471" y="-87774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5EEA7E45-9794-959A-143F-64F7FD430AA1}"/>
                </a:ext>
              </a:extLst>
            </p:cNvPr>
            <p:cNvSpPr/>
            <p:nvPr/>
          </p:nvSpPr>
          <p:spPr>
            <a:xfrm>
              <a:off x="-18161831" y="-700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21126F31-D2E3-2D8D-036F-6D295178364D}"/>
                </a:ext>
              </a:extLst>
            </p:cNvPr>
            <p:cNvSpPr/>
            <p:nvPr/>
          </p:nvSpPr>
          <p:spPr>
            <a:xfrm>
              <a:off x="-18628429" y="-700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E58C7CE9-75CE-8E99-C2C1-F0E3BC49D183}"/>
                </a:ext>
              </a:extLst>
            </p:cNvPr>
            <p:cNvSpPr/>
            <p:nvPr/>
          </p:nvSpPr>
          <p:spPr>
            <a:xfrm>
              <a:off x="-17851115" y="-168576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ED161A67-1790-2AA3-7C53-2B3A1F48A973}"/>
                </a:ext>
              </a:extLst>
            </p:cNvPr>
            <p:cNvSpPr/>
            <p:nvPr/>
          </p:nvSpPr>
          <p:spPr>
            <a:xfrm>
              <a:off x="-17773215" y="6031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5FFF01E4-5C62-5D61-BACD-D4FB03773D75}"/>
                </a:ext>
              </a:extLst>
            </p:cNvPr>
            <p:cNvSpPr/>
            <p:nvPr/>
          </p:nvSpPr>
          <p:spPr>
            <a:xfrm>
              <a:off x="-17928855" y="60326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2890505B-2BAF-2935-8088-5B5F7BE66095}"/>
                </a:ext>
              </a:extLst>
            </p:cNvPr>
            <p:cNvSpPr/>
            <p:nvPr/>
          </p:nvSpPr>
          <p:spPr>
            <a:xfrm>
              <a:off x="-17384679" y="46856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12B9ADDA-0432-C7B5-FA54-BA41A131C9E8}"/>
                </a:ext>
              </a:extLst>
            </p:cNvPr>
            <p:cNvSpPr/>
            <p:nvPr/>
          </p:nvSpPr>
          <p:spPr>
            <a:xfrm>
              <a:off x="-18084092" y="6031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3670FF35-427A-3562-06CF-BBC1B4ABE875}"/>
                </a:ext>
              </a:extLst>
            </p:cNvPr>
            <p:cNvSpPr/>
            <p:nvPr/>
          </p:nvSpPr>
          <p:spPr>
            <a:xfrm>
              <a:off x="-16995901" y="87241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E3361C2C-C8D3-3406-AF29-B2A173A61786}"/>
                </a:ext>
              </a:extLst>
            </p:cNvPr>
            <p:cNvSpPr/>
            <p:nvPr/>
          </p:nvSpPr>
          <p:spPr>
            <a:xfrm>
              <a:off x="-18317471" y="-6085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779EEB08-CC52-7FCC-8935-C71BE21B70D7}"/>
                </a:ext>
              </a:extLst>
            </p:cNvPr>
            <p:cNvSpPr/>
            <p:nvPr/>
          </p:nvSpPr>
          <p:spPr>
            <a:xfrm>
              <a:off x="-18239893" y="6031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ABD5B561-107B-D52A-059D-A43818E79472}"/>
                </a:ext>
              </a:extLst>
            </p:cNvPr>
            <p:cNvSpPr/>
            <p:nvPr/>
          </p:nvSpPr>
          <p:spPr>
            <a:xfrm>
              <a:off x="-17462257" y="168042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663038FC-F232-9F2F-DF47-F8659724C952}"/>
                </a:ext>
              </a:extLst>
            </p:cNvPr>
            <p:cNvSpPr/>
            <p:nvPr/>
          </p:nvSpPr>
          <p:spPr>
            <a:xfrm>
              <a:off x="-17073560" y="-168584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D3E5ADF8-078B-B8FE-7B31-8E5A67E9E026}"/>
                </a:ext>
              </a:extLst>
            </p:cNvPr>
            <p:cNvSpPr/>
            <p:nvPr/>
          </p:nvSpPr>
          <p:spPr>
            <a:xfrm>
              <a:off x="-17695556" y="-60859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0C71232B-7608-3073-73AE-8561D28CC048}"/>
                </a:ext>
              </a:extLst>
            </p:cNvPr>
            <p:cNvSpPr/>
            <p:nvPr/>
          </p:nvSpPr>
          <p:spPr>
            <a:xfrm>
              <a:off x="-17540158" y="-60843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78F1A30E-29DA-5C2C-3E47-4D743FCCAC41}"/>
                </a:ext>
              </a:extLst>
            </p:cNvPr>
            <p:cNvSpPr/>
            <p:nvPr/>
          </p:nvSpPr>
          <p:spPr>
            <a:xfrm>
              <a:off x="-17384518" y="-6085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403E5341-F288-F7D7-CA87-FB0D29139717}"/>
                </a:ext>
              </a:extLst>
            </p:cNvPr>
            <p:cNvSpPr/>
            <p:nvPr/>
          </p:nvSpPr>
          <p:spPr>
            <a:xfrm>
              <a:off x="-17229280" y="-6085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49DF8F70-9F81-3F32-C414-DDBE2475D94F}"/>
                </a:ext>
              </a:extLst>
            </p:cNvPr>
            <p:cNvSpPr/>
            <p:nvPr/>
          </p:nvSpPr>
          <p:spPr>
            <a:xfrm>
              <a:off x="-17073479" y="-6085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7C54594F-2536-FB72-E759-FF5BAD4CAEDF}"/>
                </a:ext>
              </a:extLst>
            </p:cNvPr>
            <p:cNvSpPr/>
            <p:nvPr/>
          </p:nvSpPr>
          <p:spPr>
            <a:xfrm>
              <a:off x="-16918162" y="-6085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7C1AF596-F123-C662-183A-93434E203620}"/>
                </a:ext>
              </a:extLst>
            </p:cNvPr>
            <p:cNvSpPr/>
            <p:nvPr/>
          </p:nvSpPr>
          <p:spPr>
            <a:xfrm>
              <a:off x="-16762924" y="-6085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EE9FBAA2-8DC4-E714-7CB8-9861C5FB109D}"/>
                </a:ext>
              </a:extLst>
            </p:cNvPr>
            <p:cNvSpPr/>
            <p:nvPr/>
          </p:nvSpPr>
          <p:spPr>
            <a:xfrm>
              <a:off x="-17773134" y="-20459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ECC446C2-6116-D93C-3A5C-9147FD42F50A}"/>
                </a:ext>
              </a:extLst>
            </p:cNvPr>
            <p:cNvSpPr/>
            <p:nvPr/>
          </p:nvSpPr>
          <p:spPr>
            <a:xfrm>
              <a:off x="-16451886" y="-6085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79C90906-5F9A-2F73-C75A-B32668C8B282}"/>
                </a:ext>
              </a:extLst>
            </p:cNvPr>
            <p:cNvSpPr/>
            <p:nvPr/>
          </p:nvSpPr>
          <p:spPr>
            <a:xfrm>
              <a:off x="-16296166" y="-60843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9FC2D889-7079-79F9-453E-7C4F0958D081}"/>
                </a:ext>
              </a:extLst>
            </p:cNvPr>
            <p:cNvSpPr/>
            <p:nvPr/>
          </p:nvSpPr>
          <p:spPr>
            <a:xfrm>
              <a:off x="-18395130" y="6031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8B5C4616-06B5-7371-2146-BFC63631E35B}"/>
                </a:ext>
              </a:extLst>
            </p:cNvPr>
            <p:cNvSpPr/>
            <p:nvPr/>
          </p:nvSpPr>
          <p:spPr>
            <a:xfrm>
              <a:off x="-16296327" y="-11472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1133FEC7-E232-F967-8A59-3513439D3DD2}"/>
                </a:ext>
              </a:extLst>
            </p:cNvPr>
            <p:cNvSpPr/>
            <p:nvPr/>
          </p:nvSpPr>
          <p:spPr>
            <a:xfrm>
              <a:off x="-16762844" y="-168584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86579315-ED18-33DA-F42B-D214DD84C16F}"/>
                </a:ext>
              </a:extLst>
            </p:cNvPr>
            <p:cNvSpPr/>
            <p:nvPr/>
          </p:nvSpPr>
          <p:spPr>
            <a:xfrm>
              <a:off x="-18550528" y="-47382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6EE3DB9A-8CB7-D01C-376B-D5A1F6D7CFA3}"/>
                </a:ext>
              </a:extLst>
            </p:cNvPr>
            <p:cNvSpPr/>
            <p:nvPr/>
          </p:nvSpPr>
          <p:spPr>
            <a:xfrm>
              <a:off x="-19017046" y="87241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E45A26CC-AB5A-6FC4-EF5E-29081045D61E}"/>
                </a:ext>
              </a:extLst>
            </p:cNvPr>
            <p:cNvSpPr/>
            <p:nvPr/>
          </p:nvSpPr>
          <p:spPr>
            <a:xfrm>
              <a:off x="-15985369" y="-168584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FDA9962C-4BFD-DF83-92FC-B42AC45E4312}"/>
                </a:ext>
              </a:extLst>
            </p:cNvPr>
            <p:cNvSpPr/>
            <p:nvPr/>
          </p:nvSpPr>
          <p:spPr>
            <a:xfrm>
              <a:off x="-16840583" y="-155106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CAE1F54C-2FD8-4B04-CBE1-C1E22F6E78A5}"/>
                </a:ext>
              </a:extLst>
            </p:cNvPr>
            <p:cNvSpPr/>
            <p:nvPr/>
          </p:nvSpPr>
          <p:spPr>
            <a:xfrm>
              <a:off x="-17928694" y="-4739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48943FD4-8F94-5296-8A86-05ECE11D6212}"/>
                </a:ext>
              </a:extLst>
            </p:cNvPr>
            <p:cNvSpPr/>
            <p:nvPr/>
          </p:nvSpPr>
          <p:spPr>
            <a:xfrm>
              <a:off x="-18550448" y="6031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D0FCA4D4-D6AD-437D-E82C-C2C82703736A}"/>
                </a:ext>
              </a:extLst>
            </p:cNvPr>
            <p:cNvSpPr/>
            <p:nvPr/>
          </p:nvSpPr>
          <p:spPr>
            <a:xfrm>
              <a:off x="-16762844" y="46856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872493A5-1BC1-27E1-0013-D6AA05952E65}"/>
                </a:ext>
              </a:extLst>
            </p:cNvPr>
            <p:cNvSpPr/>
            <p:nvPr/>
          </p:nvSpPr>
          <p:spPr>
            <a:xfrm>
              <a:off x="-17073560" y="-33912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253B8FCD-09F3-C2F8-EE21-D05782F73AC3}"/>
                </a:ext>
              </a:extLst>
            </p:cNvPr>
            <p:cNvSpPr/>
            <p:nvPr/>
          </p:nvSpPr>
          <p:spPr>
            <a:xfrm>
              <a:off x="-17229280" y="154580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23BE67E3-0444-FEB8-5721-1EE4EE056CC2}"/>
                </a:ext>
              </a:extLst>
            </p:cNvPr>
            <p:cNvSpPr/>
            <p:nvPr/>
          </p:nvSpPr>
          <p:spPr>
            <a:xfrm>
              <a:off x="-17384598" y="-33912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8B09A31E-DDCF-AB81-8105-F54226EE26EC}"/>
                </a:ext>
              </a:extLst>
            </p:cNvPr>
            <p:cNvSpPr/>
            <p:nvPr/>
          </p:nvSpPr>
          <p:spPr>
            <a:xfrm>
              <a:off x="-16995820" y="-4739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7199ED03-F320-41D5-4CDD-ECD841E16763}"/>
                </a:ext>
              </a:extLst>
            </p:cNvPr>
            <p:cNvSpPr/>
            <p:nvPr/>
          </p:nvSpPr>
          <p:spPr>
            <a:xfrm>
              <a:off x="-16840583" y="-4739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52B035E1-F6F4-75D6-3DA9-948AF0D44F5F}"/>
                </a:ext>
              </a:extLst>
            </p:cNvPr>
            <p:cNvSpPr/>
            <p:nvPr/>
          </p:nvSpPr>
          <p:spPr>
            <a:xfrm>
              <a:off x="-18084092" y="-155114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8351E0DB-E4F4-548C-2CA3-FD980426490D}"/>
                </a:ext>
              </a:extLst>
            </p:cNvPr>
            <p:cNvSpPr/>
            <p:nvPr/>
          </p:nvSpPr>
          <p:spPr>
            <a:xfrm>
              <a:off x="-16451886" y="46856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E2C0B151-8B8B-331B-DA77-56A650581596}"/>
                </a:ext>
              </a:extLst>
            </p:cNvPr>
            <p:cNvSpPr/>
            <p:nvPr/>
          </p:nvSpPr>
          <p:spPr>
            <a:xfrm>
              <a:off x="-19017126" y="6031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92113604-C974-419B-FC2A-477F9AF100AE}"/>
                </a:ext>
              </a:extLst>
            </p:cNvPr>
            <p:cNvSpPr/>
            <p:nvPr/>
          </p:nvSpPr>
          <p:spPr>
            <a:xfrm>
              <a:off x="-18084092" y="87241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0273BE06-B632-9665-ABDB-8E2EB9E80D8D}"/>
                </a:ext>
              </a:extLst>
            </p:cNvPr>
            <p:cNvSpPr/>
            <p:nvPr/>
          </p:nvSpPr>
          <p:spPr>
            <a:xfrm>
              <a:off x="-18861486" y="60326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C3D63C74-20D6-AAA2-9F55-BC8E4FF5E73D}"/>
                </a:ext>
              </a:extLst>
            </p:cNvPr>
            <p:cNvSpPr/>
            <p:nvPr/>
          </p:nvSpPr>
          <p:spPr>
            <a:xfrm>
              <a:off x="-15907710" y="-4739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57CA72CF-5695-CAE1-C754-C2FEFDEB22C7}"/>
                </a:ext>
              </a:extLst>
            </p:cNvPr>
            <p:cNvSpPr/>
            <p:nvPr/>
          </p:nvSpPr>
          <p:spPr>
            <a:xfrm>
              <a:off x="-18706168" y="60334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25DE8850-091B-7F87-E97B-4E0E33841155}"/>
                </a:ext>
              </a:extLst>
            </p:cNvPr>
            <p:cNvSpPr/>
            <p:nvPr/>
          </p:nvSpPr>
          <p:spPr>
            <a:xfrm>
              <a:off x="-18861486" y="87249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7D36E914-AB20-F813-D811-75B2E3BA2F5E}"/>
                </a:ext>
              </a:extLst>
            </p:cNvPr>
            <p:cNvSpPr/>
            <p:nvPr/>
          </p:nvSpPr>
          <p:spPr>
            <a:xfrm>
              <a:off x="-17773134" y="-155130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55EE3040-8295-9758-FE8A-29E916408444}"/>
                </a:ext>
              </a:extLst>
            </p:cNvPr>
            <p:cNvSpPr/>
            <p:nvPr/>
          </p:nvSpPr>
          <p:spPr>
            <a:xfrm>
              <a:off x="-17773134" y="-101244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5EF3E2A6-E72A-6F52-8F8E-D81D62E7041F}"/>
                </a:ext>
              </a:extLst>
            </p:cNvPr>
            <p:cNvSpPr/>
            <p:nvPr/>
          </p:nvSpPr>
          <p:spPr>
            <a:xfrm>
              <a:off x="-18395050" y="-101236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1368624A-862F-6A55-3BF9-2BB9444B4BF1}"/>
                </a:ext>
              </a:extLst>
            </p:cNvPr>
            <p:cNvSpPr/>
            <p:nvPr/>
          </p:nvSpPr>
          <p:spPr>
            <a:xfrm>
              <a:off x="-17073560" y="154589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46DDCE39-A212-ED6C-4C8A-68562DC7B339}"/>
                </a:ext>
              </a:extLst>
            </p:cNvPr>
            <p:cNvSpPr/>
            <p:nvPr/>
          </p:nvSpPr>
          <p:spPr>
            <a:xfrm>
              <a:off x="-16684943" y="-47374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018B85BB-8F41-7A88-9FB2-72BD45A8DF6E}"/>
                </a:ext>
              </a:extLst>
            </p:cNvPr>
            <p:cNvSpPr/>
            <p:nvPr/>
          </p:nvSpPr>
          <p:spPr>
            <a:xfrm>
              <a:off x="-17540158" y="-33912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528156C7-4C11-3434-3535-FE91E0564733}"/>
                </a:ext>
              </a:extLst>
            </p:cNvPr>
            <p:cNvSpPr/>
            <p:nvPr/>
          </p:nvSpPr>
          <p:spPr>
            <a:xfrm>
              <a:off x="-17151622" y="-47382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BFC0390E-F8DB-1610-4916-91564ED68FB4}"/>
                </a:ext>
              </a:extLst>
            </p:cNvPr>
            <p:cNvSpPr/>
            <p:nvPr/>
          </p:nvSpPr>
          <p:spPr>
            <a:xfrm>
              <a:off x="-18239812" y="-155122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5B65EC46-FFDA-C8B1-9929-72907C2C1C21}"/>
                </a:ext>
              </a:extLst>
            </p:cNvPr>
            <p:cNvSpPr/>
            <p:nvPr/>
          </p:nvSpPr>
          <p:spPr>
            <a:xfrm>
              <a:off x="-17151380" y="-101244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A6C83B39-33DC-C371-541C-5E9114390EA3}"/>
                </a:ext>
              </a:extLst>
            </p:cNvPr>
            <p:cNvSpPr/>
            <p:nvPr/>
          </p:nvSpPr>
          <p:spPr>
            <a:xfrm>
              <a:off x="-15674653" y="-168584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AFEA24FF-8FE9-426E-0DA3-4F1C8778401B}"/>
                </a:ext>
              </a:extLst>
            </p:cNvPr>
            <p:cNvSpPr/>
            <p:nvPr/>
          </p:nvSpPr>
          <p:spPr>
            <a:xfrm>
              <a:off x="-16685024" y="-101244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3C1B5DEA-9C09-E713-6619-6ED3B8BB8C02}"/>
                </a:ext>
              </a:extLst>
            </p:cNvPr>
            <p:cNvSpPr/>
            <p:nvPr/>
          </p:nvSpPr>
          <p:spPr>
            <a:xfrm>
              <a:off x="-15829890" y="-114714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C43A0093-B7FF-5509-974B-742AF0B8E03B}"/>
                </a:ext>
              </a:extLst>
            </p:cNvPr>
            <p:cNvSpPr/>
            <p:nvPr/>
          </p:nvSpPr>
          <p:spPr>
            <a:xfrm>
              <a:off x="-16451806" y="-33904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E1DA27A5-1995-136A-2CE7-262A59B043C7}"/>
                </a:ext>
              </a:extLst>
            </p:cNvPr>
            <p:cNvSpPr/>
            <p:nvPr/>
          </p:nvSpPr>
          <p:spPr>
            <a:xfrm>
              <a:off x="-16296166" y="-33904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125EFF20-B993-3288-0C42-A7DFC3F47D69}"/>
                </a:ext>
              </a:extLst>
            </p:cNvPr>
            <p:cNvSpPr/>
            <p:nvPr/>
          </p:nvSpPr>
          <p:spPr>
            <a:xfrm>
              <a:off x="-18239732" y="-47382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EF81FCDB-6948-F921-FD08-9CC98E4B0362}"/>
                </a:ext>
              </a:extLst>
            </p:cNvPr>
            <p:cNvSpPr/>
            <p:nvPr/>
          </p:nvSpPr>
          <p:spPr>
            <a:xfrm>
              <a:off x="-16762844" y="154589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651E063C-4D94-263F-01D8-E21A743396EF}"/>
                </a:ext>
              </a:extLst>
            </p:cNvPr>
            <p:cNvSpPr/>
            <p:nvPr/>
          </p:nvSpPr>
          <p:spPr>
            <a:xfrm>
              <a:off x="-16296166" y="-168576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9BF5F0FC-E116-7AF6-55F3-85985E106679}"/>
                </a:ext>
              </a:extLst>
            </p:cNvPr>
            <p:cNvSpPr/>
            <p:nvPr/>
          </p:nvSpPr>
          <p:spPr>
            <a:xfrm>
              <a:off x="-18861406" y="141135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F2E85965-FBAA-B0D9-3D52-FC057FE67F0B}"/>
                </a:ext>
              </a:extLst>
            </p:cNvPr>
            <p:cNvSpPr/>
            <p:nvPr/>
          </p:nvSpPr>
          <p:spPr>
            <a:xfrm>
              <a:off x="-16451806" y="-168568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28179D7D-E0C7-78C9-D917-2FE3950CE9A4}"/>
                </a:ext>
              </a:extLst>
            </p:cNvPr>
            <p:cNvSpPr/>
            <p:nvPr/>
          </p:nvSpPr>
          <p:spPr>
            <a:xfrm>
              <a:off x="-19017126" y="141135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22801673-BBC9-8C5F-7BAA-F06E7E918151}"/>
                </a:ext>
              </a:extLst>
            </p:cNvPr>
            <p:cNvSpPr/>
            <p:nvPr/>
          </p:nvSpPr>
          <p:spPr>
            <a:xfrm>
              <a:off x="-15829890" y="-60843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7ADF21C7-A9DC-1F88-8C1D-280B8BE1DA34}"/>
                </a:ext>
              </a:extLst>
            </p:cNvPr>
            <p:cNvSpPr/>
            <p:nvPr/>
          </p:nvSpPr>
          <p:spPr>
            <a:xfrm>
              <a:off x="-17540238" y="154597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F16C4CCA-8D20-C32E-96A8-21C09D47C71F}"/>
                </a:ext>
              </a:extLst>
            </p:cNvPr>
            <p:cNvSpPr/>
            <p:nvPr/>
          </p:nvSpPr>
          <p:spPr>
            <a:xfrm>
              <a:off x="-16607043" y="-60851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5883E317-CC4F-DA8F-65E3-5E31EDAE21DD}"/>
                </a:ext>
              </a:extLst>
            </p:cNvPr>
            <p:cNvSpPr/>
            <p:nvPr/>
          </p:nvSpPr>
          <p:spPr>
            <a:xfrm>
              <a:off x="-17928855" y="87249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9234B5D2-EF03-59E3-05AB-A1323E3922CC}"/>
                </a:ext>
              </a:extLst>
            </p:cNvPr>
            <p:cNvSpPr/>
            <p:nvPr/>
          </p:nvSpPr>
          <p:spPr>
            <a:xfrm>
              <a:off x="-17073560" y="46848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5E28CC35-C4CD-2F83-5C1B-C4B4A0286A60}"/>
                </a:ext>
              </a:extLst>
            </p:cNvPr>
            <p:cNvSpPr/>
            <p:nvPr/>
          </p:nvSpPr>
          <p:spPr>
            <a:xfrm>
              <a:off x="-16063189" y="-101244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1842120F-0342-6730-9E51-08D0AB1F2138}"/>
                </a:ext>
              </a:extLst>
            </p:cNvPr>
            <p:cNvSpPr/>
            <p:nvPr/>
          </p:nvSpPr>
          <p:spPr>
            <a:xfrm>
              <a:off x="-18006352" y="-60843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31EBC19D-C340-E1ED-5AC3-04BF3EEE5935}"/>
                </a:ext>
              </a:extLst>
            </p:cNvPr>
            <p:cNvSpPr/>
            <p:nvPr/>
          </p:nvSpPr>
          <p:spPr>
            <a:xfrm>
              <a:off x="-17306859" y="87249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16F42B1E-394A-F412-FAD6-928503CE7A0D}"/>
                </a:ext>
              </a:extLst>
            </p:cNvPr>
            <p:cNvSpPr/>
            <p:nvPr/>
          </p:nvSpPr>
          <p:spPr>
            <a:xfrm>
              <a:off x="-18472708" y="-60843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5F684254-8D84-377C-46D0-626CF25DACB5}"/>
                </a:ext>
              </a:extLst>
            </p:cNvPr>
            <p:cNvSpPr/>
            <p:nvPr/>
          </p:nvSpPr>
          <p:spPr>
            <a:xfrm>
              <a:off x="-15907549" y="-74313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EFCFC72B-58F7-9520-D3E2-C0AAC4DB84A9}"/>
                </a:ext>
              </a:extLst>
            </p:cNvPr>
            <p:cNvSpPr/>
            <p:nvPr/>
          </p:nvSpPr>
          <p:spPr>
            <a:xfrm>
              <a:off x="-17540077" y="-168576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2D48D678-43CB-799E-3467-342E743BC8B7}"/>
                </a:ext>
              </a:extLst>
            </p:cNvPr>
            <p:cNvSpPr/>
            <p:nvPr/>
          </p:nvSpPr>
          <p:spPr>
            <a:xfrm>
              <a:off x="-16995820" y="141127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39D59DCC-3591-9BD3-216F-E4CBBFF9E4A6}"/>
                </a:ext>
              </a:extLst>
            </p:cNvPr>
            <p:cNvSpPr/>
            <p:nvPr/>
          </p:nvSpPr>
          <p:spPr>
            <a:xfrm>
              <a:off x="-16374147" y="-74321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D5A4A60C-41B7-FBA5-55A4-0B9C07B604FD}"/>
                </a:ext>
              </a:extLst>
            </p:cNvPr>
            <p:cNvSpPr/>
            <p:nvPr/>
          </p:nvSpPr>
          <p:spPr>
            <a:xfrm>
              <a:off x="-16063350" y="-20459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ED38C50A-B11E-5F07-3DBF-C2F4D537DBB2}"/>
                </a:ext>
              </a:extLst>
            </p:cNvPr>
            <p:cNvSpPr/>
            <p:nvPr/>
          </p:nvSpPr>
          <p:spPr>
            <a:xfrm>
              <a:off x="-18628348" y="100718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21B6C571-D16D-FCA2-AE98-48EDEAD179F9}"/>
                </a:ext>
              </a:extLst>
            </p:cNvPr>
            <p:cNvSpPr/>
            <p:nvPr/>
          </p:nvSpPr>
          <p:spPr>
            <a:xfrm>
              <a:off x="-18006514" y="-114714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A3DC1F83-9EA8-F6C1-AB60-8B74482B5807}"/>
                </a:ext>
              </a:extLst>
            </p:cNvPr>
            <p:cNvSpPr/>
            <p:nvPr/>
          </p:nvSpPr>
          <p:spPr>
            <a:xfrm>
              <a:off x="-15752231" y="-101244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788653B0-BE1D-CA45-C078-457B96273143}"/>
                </a:ext>
              </a:extLst>
            </p:cNvPr>
            <p:cNvSpPr/>
            <p:nvPr/>
          </p:nvSpPr>
          <p:spPr>
            <a:xfrm>
              <a:off x="-18161992" y="100718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41266046-C15F-8B98-3F9C-5DD65E73C75B}"/>
                </a:ext>
              </a:extLst>
            </p:cNvPr>
            <p:cNvSpPr/>
            <p:nvPr/>
          </p:nvSpPr>
          <p:spPr>
            <a:xfrm>
              <a:off x="-18006514" y="127674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A6E56912-9D67-9410-A743-87E2B62BBDBC}"/>
                </a:ext>
              </a:extLst>
            </p:cNvPr>
            <p:cNvSpPr/>
            <p:nvPr/>
          </p:nvSpPr>
          <p:spPr>
            <a:xfrm>
              <a:off x="-16684863" y="-74305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6BAE0694-6022-B75F-BE5E-8B3CDB7CB228}"/>
                </a:ext>
              </a:extLst>
            </p:cNvPr>
            <p:cNvSpPr/>
            <p:nvPr/>
          </p:nvSpPr>
          <p:spPr>
            <a:xfrm>
              <a:off x="-16374147" y="-128167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A6180B30-076A-F2F6-7BBC-32989D7F8D8E}"/>
                </a:ext>
              </a:extLst>
            </p:cNvPr>
            <p:cNvSpPr/>
            <p:nvPr/>
          </p:nvSpPr>
          <p:spPr>
            <a:xfrm>
              <a:off x="-16529545" y="-128191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9B478437-EFC5-0312-7D68-7CF4532FF682}"/>
                </a:ext>
              </a:extLst>
            </p:cNvPr>
            <p:cNvSpPr/>
            <p:nvPr/>
          </p:nvSpPr>
          <p:spPr>
            <a:xfrm>
              <a:off x="-18161831" y="127657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94F158B6-8A89-E505-C7A3-B8C6546C2BA6}"/>
                </a:ext>
              </a:extLst>
            </p:cNvPr>
            <p:cNvSpPr/>
            <p:nvPr/>
          </p:nvSpPr>
          <p:spPr>
            <a:xfrm>
              <a:off x="-17539996" y="-6989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34127152-82B4-8C9C-71A1-DAB574A337DF}"/>
                </a:ext>
              </a:extLst>
            </p:cNvPr>
            <p:cNvSpPr/>
            <p:nvPr/>
          </p:nvSpPr>
          <p:spPr>
            <a:xfrm>
              <a:off x="-16840664" y="-128199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831F5199-2C47-BC9E-9CA2-6FAE3CBB5D76}"/>
                </a:ext>
              </a:extLst>
            </p:cNvPr>
            <p:cNvSpPr/>
            <p:nvPr/>
          </p:nvSpPr>
          <p:spPr>
            <a:xfrm>
              <a:off x="-17151541" y="194989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C72E2205-5453-B80A-3772-5024392AC257}"/>
                </a:ext>
              </a:extLst>
            </p:cNvPr>
            <p:cNvSpPr/>
            <p:nvPr/>
          </p:nvSpPr>
          <p:spPr>
            <a:xfrm>
              <a:off x="-17073560" y="-6989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FC02F7AA-F003-4DA7-F364-4D2A1C006375}"/>
                </a:ext>
              </a:extLst>
            </p:cNvPr>
            <p:cNvSpPr/>
            <p:nvPr/>
          </p:nvSpPr>
          <p:spPr>
            <a:xfrm>
              <a:off x="-16995901" y="-128199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11CB6D9D-A30F-2239-E95A-639F2AB7CD05}"/>
                </a:ext>
              </a:extLst>
            </p:cNvPr>
            <p:cNvSpPr/>
            <p:nvPr/>
          </p:nvSpPr>
          <p:spPr>
            <a:xfrm>
              <a:off x="-16762844" y="-6989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F7AD2D70-F8F4-43A3-0EF0-0E0675922439}"/>
                </a:ext>
              </a:extLst>
            </p:cNvPr>
            <p:cNvSpPr/>
            <p:nvPr/>
          </p:nvSpPr>
          <p:spPr>
            <a:xfrm>
              <a:off x="-17151541" y="-128183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03A9E6F9-6A6A-0A8E-7DCF-2F1BF2AAC3CE}"/>
                </a:ext>
              </a:extLst>
            </p:cNvPr>
            <p:cNvSpPr/>
            <p:nvPr/>
          </p:nvSpPr>
          <p:spPr>
            <a:xfrm>
              <a:off x="-17306698" y="-128191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29899C75-562E-4D9D-287A-9A4E70F7E6EA}"/>
                </a:ext>
              </a:extLst>
            </p:cNvPr>
            <p:cNvSpPr/>
            <p:nvPr/>
          </p:nvSpPr>
          <p:spPr>
            <a:xfrm>
              <a:off x="-16296246" y="-6989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BBF0556B-7034-B981-6B96-98ECFB927581}"/>
                </a:ext>
              </a:extLst>
            </p:cNvPr>
            <p:cNvSpPr/>
            <p:nvPr/>
          </p:nvSpPr>
          <p:spPr>
            <a:xfrm>
              <a:off x="-17073721" y="208443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EFAC002B-7E15-7890-8EAB-5DD8277968F3}"/>
                </a:ext>
              </a:extLst>
            </p:cNvPr>
            <p:cNvSpPr/>
            <p:nvPr/>
          </p:nvSpPr>
          <p:spPr>
            <a:xfrm>
              <a:off x="-18317471" y="127665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1B845E2C-B99C-ED54-56B2-C3BE3899192A}"/>
                </a:ext>
              </a:extLst>
            </p:cNvPr>
            <p:cNvSpPr/>
            <p:nvPr/>
          </p:nvSpPr>
          <p:spPr>
            <a:xfrm>
              <a:off x="-17540158" y="100718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FCBF06DD-E1DB-E556-1646-794843526CE3}"/>
                </a:ext>
              </a:extLst>
            </p:cNvPr>
            <p:cNvSpPr/>
            <p:nvPr/>
          </p:nvSpPr>
          <p:spPr>
            <a:xfrm>
              <a:off x="-18161751" y="46848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E1A26A3B-36A8-2D85-2E59-EDA24BA75923}"/>
                </a:ext>
              </a:extLst>
            </p:cNvPr>
            <p:cNvSpPr/>
            <p:nvPr/>
          </p:nvSpPr>
          <p:spPr>
            <a:xfrm>
              <a:off x="-18550528" y="645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0D09F710-AABA-A2D3-EC47-2E883A9C79AA}"/>
                </a:ext>
              </a:extLst>
            </p:cNvPr>
            <p:cNvSpPr/>
            <p:nvPr/>
          </p:nvSpPr>
          <p:spPr>
            <a:xfrm>
              <a:off x="-17773054" y="-182045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10DC82CC-21CE-8102-6BBA-59A60DD97ECD}"/>
                </a:ext>
              </a:extLst>
            </p:cNvPr>
            <p:cNvSpPr/>
            <p:nvPr/>
          </p:nvSpPr>
          <p:spPr>
            <a:xfrm>
              <a:off x="-18239812" y="645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FFBE18FB-DC84-D020-EC17-67774A1DFD9F}"/>
                </a:ext>
              </a:extLst>
            </p:cNvPr>
            <p:cNvSpPr/>
            <p:nvPr/>
          </p:nvSpPr>
          <p:spPr>
            <a:xfrm>
              <a:off x="-16918081" y="100726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7816E818-27E3-6338-FD08-C782BBF1FCA8}"/>
                </a:ext>
              </a:extLst>
            </p:cNvPr>
            <p:cNvSpPr/>
            <p:nvPr/>
          </p:nvSpPr>
          <p:spPr>
            <a:xfrm>
              <a:off x="-18472708" y="127665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5F7321DD-7380-6260-6CAD-981130784655}"/>
                </a:ext>
              </a:extLst>
            </p:cNvPr>
            <p:cNvSpPr/>
            <p:nvPr/>
          </p:nvSpPr>
          <p:spPr>
            <a:xfrm>
              <a:off x="-17773215" y="6479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03DC5E36-2A28-BEA6-9F1B-FBD91F50D924}"/>
                </a:ext>
              </a:extLst>
            </p:cNvPr>
            <p:cNvSpPr/>
            <p:nvPr/>
          </p:nvSpPr>
          <p:spPr>
            <a:xfrm>
              <a:off x="-15674572" y="-195507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D6F55A88-302C-4BE6-FE70-22CE6DDF60E8}"/>
                </a:ext>
              </a:extLst>
            </p:cNvPr>
            <p:cNvSpPr/>
            <p:nvPr/>
          </p:nvSpPr>
          <p:spPr>
            <a:xfrm>
              <a:off x="-17306859" y="60326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65883AD7-8815-D39B-5315-38AA9601D7DE}"/>
                </a:ext>
              </a:extLst>
            </p:cNvPr>
            <p:cNvSpPr/>
            <p:nvPr/>
          </p:nvSpPr>
          <p:spPr>
            <a:xfrm>
              <a:off x="-16296246" y="-19548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62881F95-E956-BBE4-1555-AECD438E3FDF}"/>
                </a:ext>
              </a:extLst>
            </p:cNvPr>
            <p:cNvSpPr/>
            <p:nvPr/>
          </p:nvSpPr>
          <p:spPr>
            <a:xfrm>
              <a:off x="-17151541" y="-74305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62C7EA7C-E6A2-4266-5EC8-AFFAB55D9206}"/>
                </a:ext>
              </a:extLst>
            </p:cNvPr>
            <p:cNvSpPr/>
            <p:nvPr/>
          </p:nvSpPr>
          <p:spPr>
            <a:xfrm>
              <a:off x="-18395130" y="-128191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7BC1DDFF-2327-2634-0C06-22AD94BE985C}"/>
                </a:ext>
              </a:extLst>
            </p:cNvPr>
            <p:cNvSpPr/>
            <p:nvPr/>
          </p:nvSpPr>
          <p:spPr>
            <a:xfrm>
              <a:off x="-17306859" y="-74313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E2BE1457-4534-478F-F817-42AC8E2668D8}"/>
                </a:ext>
              </a:extLst>
            </p:cNvPr>
            <p:cNvSpPr/>
            <p:nvPr/>
          </p:nvSpPr>
          <p:spPr>
            <a:xfrm>
              <a:off x="-17462257" y="-74321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DABE7E85-4544-BF9C-439F-438AFD19E8E5}"/>
                </a:ext>
              </a:extLst>
            </p:cNvPr>
            <p:cNvSpPr/>
            <p:nvPr/>
          </p:nvSpPr>
          <p:spPr>
            <a:xfrm>
              <a:off x="-15829890" y="-141637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7BBCED71-63A8-9EFD-9BC0-5CB7E7824E19}"/>
                </a:ext>
              </a:extLst>
            </p:cNvPr>
            <p:cNvSpPr/>
            <p:nvPr/>
          </p:nvSpPr>
          <p:spPr>
            <a:xfrm>
              <a:off x="-17462257" y="141127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02B29104-0736-E0C5-C607-8813FEB7CBEC}"/>
                </a:ext>
              </a:extLst>
            </p:cNvPr>
            <p:cNvSpPr/>
            <p:nvPr/>
          </p:nvSpPr>
          <p:spPr>
            <a:xfrm>
              <a:off x="-18628429" y="4684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7FDC5EFE-FD96-666D-C831-CDDE27F006B7}"/>
                </a:ext>
              </a:extLst>
            </p:cNvPr>
            <p:cNvSpPr/>
            <p:nvPr/>
          </p:nvSpPr>
          <p:spPr>
            <a:xfrm>
              <a:off x="-18939226" y="73795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E0E50E9D-ACC6-EDD1-CF62-ECA73B67D710}"/>
                </a:ext>
              </a:extLst>
            </p:cNvPr>
            <p:cNvSpPr/>
            <p:nvPr/>
          </p:nvSpPr>
          <p:spPr>
            <a:xfrm>
              <a:off x="-17073560" y="-195507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EFCE81C0-4DF7-3803-86AA-CA225A41E582}"/>
                </a:ext>
              </a:extLst>
            </p:cNvPr>
            <p:cNvSpPr/>
            <p:nvPr/>
          </p:nvSpPr>
          <p:spPr>
            <a:xfrm>
              <a:off x="-17306859" y="141119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7AA1FC0C-ED1B-3E92-CFA0-A092BDE56D05}"/>
                </a:ext>
              </a:extLst>
            </p:cNvPr>
            <p:cNvSpPr/>
            <p:nvPr/>
          </p:nvSpPr>
          <p:spPr>
            <a:xfrm>
              <a:off x="-18783666" y="127674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B90A3DFF-F2F8-30CB-97ED-D148E933F81A}"/>
                </a:ext>
              </a:extLst>
            </p:cNvPr>
            <p:cNvSpPr/>
            <p:nvPr/>
          </p:nvSpPr>
          <p:spPr>
            <a:xfrm>
              <a:off x="-16296246" y="-141661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302E2961-D79A-4A54-EC1C-3BACC06D6BF2}"/>
                </a:ext>
              </a:extLst>
            </p:cNvPr>
            <p:cNvSpPr/>
            <p:nvPr/>
          </p:nvSpPr>
          <p:spPr>
            <a:xfrm>
              <a:off x="-17617816" y="141143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6A525F60-27C9-01A1-9E4F-AD2FF6DA30EC}"/>
                </a:ext>
              </a:extLst>
            </p:cNvPr>
            <p:cNvSpPr/>
            <p:nvPr/>
          </p:nvSpPr>
          <p:spPr>
            <a:xfrm>
              <a:off x="-17539996" y="-19548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13D53D13-1498-9A8E-B29F-19CF7C6BF7C8}"/>
                </a:ext>
              </a:extLst>
            </p:cNvPr>
            <p:cNvSpPr/>
            <p:nvPr/>
          </p:nvSpPr>
          <p:spPr>
            <a:xfrm>
              <a:off x="-18628510" y="73779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A0D7E82C-6E3F-5EB4-12ED-8D04030CE174}"/>
                </a:ext>
              </a:extLst>
            </p:cNvPr>
            <p:cNvSpPr/>
            <p:nvPr/>
          </p:nvSpPr>
          <p:spPr>
            <a:xfrm>
              <a:off x="-16451967" y="-141661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6DDAB619-1A6A-700C-3331-6711CB1E4241}"/>
                </a:ext>
              </a:extLst>
            </p:cNvPr>
            <p:cNvSpPr/>
            <p:nvPr/>
          </p:nvSpPr>
          <p:spPr>
            <a:xfrm>
              <a:off x="-18006514" y="-87774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757007E1-7312-83B3-2502-2545D8EF76BF}"/>
                </a:ext>
              </a:extLst>
            </p:cNvPr>
            <p:cNvSpPr/>
            <p:nvPr/>
          </p:nvSpPr>
          <p:spPr>
            <a:xfrm>
              <a:off x="-16918162" y="127657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8ED53D70-2131-1816-BEAD-5DBD83ECD13F}"/>
                </a:ext>
              </a:extLst>
            </p:cNvPr>
            <p:cNvSpPr/>
            <p:nvPr/>
          </p:nvSpPr>
          <p:spPr>
            <a:xfrm>
              <a:off x="-16063189" y="-208969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5AEF5CA2-6710-929B-7087-A73DB42A013C}"/>
                </a:ext>
              </a:extLst>
            </p:cNvPr>
            <p:cNvSpPr/>
            <p:nvPr/>
          </p:nvSpPr>
          <p:spPr>
            <a:xfrm>
              <a:off x="-15829890" y="-87774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4C1DB476-BAF4-B0DC-0FCD-7FFCBF81E803}"/>
                </a:ext>
              </a:extLst>
            </p:cNvPr>
            <p:cNvSpPr/>
            <p:nvPr/>
          </p:nvSpPr>
          <p:spPr>
            <a:xfrm>
              <a:off x="-16374066" y="-208960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9CE6C400-8140-0C45-8DCF-0A5C790A4007}"/>
                </a:ext>
              </a:extLst>
            </p:cNvPr>
            <p:cNvSpPr/>
            <p:nvPr/>
          </p:nvSpPr>
          <p:spPr>
            <a:xfrm>
              <a:off x="-18939226" y="12764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9CBA156F-4E8C-094E-F883-C39443C5C849}"/>
                </a:ext>
              </a:extLst>
            </p:cNvPr>
            <p:cNvSpPr/>
            <p:nvPr/>
          </p:nvSpPr>
          <p:spPr>
            <a:xfrm>
              <a:off x="-18161831" y="73779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1FC7995E-C3A4-8181-0FE0-6E33A15A30BA}"/>
                </a:ext>
              </a:extLst>
            </p:cNvPr>
            <p:cNvSpPr/>
            <p:nvPr/>
          </p:nvSpPr>
          <p:spPr>
            <a:xfrm>
              <a:off x="-17229200" y="-141645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51CC94AE-397D-A1B6-22FA-A1392708BB17}"/>
                </a:ext>
              </a:extLst>
            </p:cNvPr>
            <p:cNvSpPr/>
            <p:nvPr/>
          </p:nvSpPr>
          <p:spPr>
            <a:xfrm>
              <a:off x="-16451886" y="-87774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F719E232-0DD1-F87F-630A-4B7531C2DE33}"/>
                </a:ext>
              </a:extLst>
            </p:cNvPr>
            <p:cNvSpPr/>
            <p:nvPr/>
          </p:nvSpPr>
          <p:spPr>
            <a:xfrm>
              <a:off x="-17695395" y="-141653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99198B3D-52D7-391C-8763-730AC619B5B0}"/>
                </a:ext>
              </a:extLst>
            </p:cNvPr>
            <p:cNvSpPr/>
            <p:nvPr/>
          </p:nvSpPr>
          <p:spPr>
            <a:xfrm>
              <a:off x="-18861406" y="33394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66E108BE-B976-A5A0-804E-0AF2D919D4B3}"/>
                </a:ext>
              </a:extLst>
            </p:cNvPr>
            <p:cNvSpPr/>
            <p:nvPr/>
          </p:nvSpPr>
          <p:spPr>
            <a:xfrm>
              <a:off x="-17851115" y="-141653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F466F065-B379-D7A2-CF54-4B1F753086D7}"/>
                </a:ext>
              </a:extLst>
            </p:cNvPr>
            <p:cNvSpPr/>
            <p:nvPr/>
          </p:nvSpPr>
          <p:spPr>
            <a:xfrm>
              <a:off x="-18006352" y="-141637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CA52BBBD-08A9-333B-B06B-101A23C24B3E}"/>
                </a:ext>
              </a:extLst>
            </p:cNvPr>
            <p:cNvSpPr/>
            <p:nvPr/>
          </p:nvSpPr>
          <p:spPr>
            <a:xfrm>
              <a:off x="-17384518" y="-87774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7B5F6505-A0DF-2B3C-5EFB-6EF2A71B5150}"/>
                </a:ext>
              </a:extLst>
            </p:cNvPr>
            <p:cNvSpPr/>
            <p:nvPr/>
          </p:nvSpPr>
          <p:spPr>
            <a:xfrm>
              <a:off x="-18006514" y="7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6B5974F6-A1E9-6589-D1B0-EDA10CEBDB22}"/>
                </a:ext>
              </a:extLst>
            </p:cNvPr>
            <p:cNvSpPr/>
            <p:nvPr/>
          </p:nvSpPr>
          <p:spPr>
            <a:xfrm>
              <a:off x="-17462176" y="-208960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2CC767EF-8BAA-5963-73EE-C0B64E5CF896}"/>
                </a:ext>
              </a:extLst>
            </p:cNvPr>
            <p:cNvSpPr/>
            <p:nvPr/>
          </p:nvSpPr>
          <p:spPr>
            <a:xfrm>
              <a:off x="-17851115" y="73795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E2C15E3F-4DCF-33E3-6B8C-E98DE88715FB}"/>
                </a:ext>
              </a:extLst>
            </p:cNvPr>
            <p:cNvSpPr/>
            <p:nvPr/>
          </p:nvSpPr>
          <p:spPr>
            <a:xfrm>
              <a:off x="-17773134" y="33386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68ACD593-8338-EA01-6750-D49C25E219EB}"/>
                </a:ext>
              </a:extLst>
            </p:cNvPr>
            <p:cNvSpPr/>
            <p:nvPr/>
          </p:nvSpPr>
          <p:spPr>
            <a:xfrm>
              <a:off x="-17306859" y="114188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9931D961-8375-F3AC-8835-D060E37B00C2}"/>
                </a:ext>
              </a:extLst>
            </p:cNvPr>
            <p:cNvSpPr/>
            <p:nvPr/>
          </p:nvSpPr>
          <p:spPr>
            <a:xfrm>
              <a:off x="-16063270" y="33386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6A84216F-28BB-0F97-A600-9CB9B4B29935}"/>
                </a:ext>
              </a:extLst>
            </p:cNvPr>
            <p:cNvSpPr/>
            <p:nvPr/>
          </p:nvSpPr>
          <p:spPr>
            <a:xfrm>
              <a:off x="-16296246" y="-222438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CEC1E7DD-4EDB-93C9-5DA3-434D26349E43}"/>
                </a:ext>
              </a:extLst>
            </p:cNvPr>
            <p:cNvSpPr/>
            <p:nvPr/>
          </p:nvSpPr>
          <p:spPr>
            <a:xfrm>
              <a:off x="-18317391" y="-141645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84189DB4-DB1C-3363-2343-C92AD9810A3D}"/>
                </a:ext>
              </a:extLst>
            </p:cNvPr>
            <p:cNvSpPr/>
            <p:nvPr/>
          </p:nvSpPr>
          <p:spPr>
            <a:xfrm>
              <a:off x="-19483321" y="141119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9DF0DFED-BB51-2E9B-4ADC-B2EB7358971D}"/>
                </a:ext>
              </a:extLst>
            </p:cNvPr>
            <p:cNvSpPr/>
            <p:nvPr/>
          </p:nvSpPr>
          <p:spPr>
            <a:xfrm>
              <a:off x="-17073560" y="-222422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F7E926DF-8F5A-8695-76CA-875D8C72348B}"/>
                </a:ext>
              </a:extLst>
            </p:cNvPr>
            <p:cNvSpPr/>
            <p:nvPr/>
          </p:nvSpPr>
          <p:spPr>
            <a:xfrm>
              <a:off x="-16684782" y="33394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49E465DD-B276-2155-9B9E-E7384A5CFD8F}"/>
                </a:ext>
              </a:extLst>
            </p:cNvPr>
            <p:cNvSpPr/>
            <p:nvPr/>
          </p:nvSpPr>
          <p:spPr>
            <a:xfrm>
              <a:off x="-16762763" y="-222414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FEADD4D8-BEC4-E835-EEC1-D0B130DBF481}"/>
                </a:ext>
              </a:extLst>
            </p:cNvPr>
            <p:cNvSpPr/>
            <p:nvPr/>
          </p:nvSpPr>
          <p:spPr>
            <a:xfrm>
              <a:off x="-16373986" y="33403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F1CB4049-0DE5-68AD-CEEF-4ED46BD576FF}"/>
                </a:ext>
              </a:extLst>
            </p:cNvPr>
            <p:cNvSpPr/>
            <p:nvPr/>
          </p:nvSpPr>
          <p:spPr>
            <a:xfrm>
              <a:off x="-17151460" y="33394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9FFD3A01-ECA9-C776-7476-9451F9215E70}"/>
                </a:ext>
              </a:extLst>
            </p:cNvPr>
            <p:cNvSpPr/>
            <p:nvPr/>
          </p:nvSpPr>
          <p:spPr>
            <a:xfrm>
              <a:off x="-17462176" y="33403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E061FE03-83B9-C3A3-1B62-C3ABACFB7153}"/>
                </a:ext>
              </a:extLst>
            </p:cNvPr>
            <p:cNvSpPr/>
            <p:nvPr/>
          </p:nvSpPr>
          <p:spPr>
            <a:xfrm>
              <a:off x="-18550367" y="33403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15682E8E-A957-26B0-4D7D-7778EF4370D5}"/>
                </a:ext>
              </a:extLst>
            </p:cNvPr>
            <p:cNvSpPr/>
            <p:nvPr/>
          </p:nvSpPr>
          <p:spPr>
            <a:xfrm>
              <a:off x="-19172283" y="141143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9E3ABD0E-09E9-B8F4-A6EF-254F39453A4C}"/>
                </a:ext>
              </a:extLst>
            </p:cNvPr>
            <p:cNvSpPr/>
            <p:nvPr/>
          </p:nvSpPr>
          <p:spPr>
            <a:xfrm>
              <a:off x="-16762763" y="-195499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9BB6C027-1B27-25C9-82AF-0C46FFF5C698}"/>
                </a:ext>
              </a:extLst>
            </p:cNvPr>
            <p:cNvSpPr/>
            <p:nvPr/>
          </p:nvSpPr>
          <p:spPr>
            <a:xfrm>
              <a:off x="-16373986" y="6479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55A40999-4FEE-7A42-47B7-651A42A3AA7E}"/>
                </a:ext>
              </a:extLst>
            </p:cNvPr>
            <p:cNvSpPr/>
            <p:nvPr/>
          </p:nvSpPr>
          <p:spPr>
            <a:xfrm>
              <a:off x="-17462257" y="6479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EC44551E-7BA0-78B3-05F3-C1D673C1C00F}"/>
                </a:ext>
              </a:extLst>
            </p:cNvPr>
            <p:cNvSpPr/>
            <p:nvPr/>
          </p:nvSpPr>
          <p:spPr>
            <a:xfrm>
              <a:off x="-17462176" y="-182045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B76AD534-84BB-AC97-895B-2219410F0C3F}"/>
                </a:ext>
              </a:extLst>
            </p:cNvPr>
            <p:cNvSpPr/>
            <p:nvPr/>
          </p:nvSpPr>
          <p:spPr>
            <a:xfrm>
              <a:off x="-15985208" y="-6989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60ECADB8-8850-8C23-5D6A-62AAB3AE198A}"/>
                </a:ext>
              </a:extLst>
            </p:cNvPr>
            <p:cNvSpPr/>
            <p:nvPr/>
          </p:nvSpPr>
          <p:spPr>
            <a:xfrm>
              <a:off x="-17850954" y="-6989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3B13B2E2-AD05-2847-0033-34F303BD2E9E}"/>
                </a:ext>
              </a:extLst>
            </p:cNvPr>
            <p:cNvSpPr/>
            <p:nvPr/>
          </p:nvSpPr>
          <p:spPr>
            <a:xfrm>
              <a:off x="-18161751" y="-168568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40C6B85E-AAB5-55FF-6906-55788BC7E139}"/>
                </a:ext>
              </a:extLst>
            </p:cNvPr>
            <p:cNvSpPr/>
            <p:nvPr/>
          </p:nvSpPr>
          <p:spPr>
            <a:xfrm>
              <a:off x="-17540077" y="4686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455E96C4-F4B5-816F-CC89-135182A17F5C}"/>
                </a:ext>
              </a:extLst>
            </p:cNvPr>
            <p:cNvSpPr/>
            <p:nvPr/>
          </p:nvSpPr>
          <p:spPr>
            <a:xfrm>
              <a:off x="-16840422" y="141127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30C2EE94-2EFA-82EA-15CC-086DDB27E930}"/>
                </a:ext>
              </a:extLst>
            </p:cNvPr>
            <p:cNvSpPr/>
            <p:nvPr/>
          </p:nvSpPr>
          <p:spPr>
            <a:xfrm>
              <a:off x="-16684782" y="-155122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CEB48C30-0369-FB75-8095-01094F09EA9F}"/>
                </a:ext>
              </a:extLst>
            </p:cNvPr>
            <p:cNvSpPr/>
            <p:nvPr/>
          </p:nvSpPr>
          <p:spPr>
            <a:xfrm>
              <a:off x="-19327923" y="141135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A2B0772F-D992-134D-F726-F461E12853C2}"/>
                </a:ext>
              </a:extLst>
            </p:cNvPr>
            <p:cNvSpPr/>
            <p:nvPr/>
          </p:nvSpPr>
          <p:spPr>
            <a:xfrm>
              <a:off x="-15985208" y="-33920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62935EF5-225B-313D-DFAD-AE13C815DD3F}"/>
                </a:ext>
              </a:extLst>
            </p:cNvPr>
            <p:cNvSpPr/>
            <p:nvPr/>
          </p:nvSpPr>
          <p:spPr>
            <a:xfrm>
              <a:off x="-16762844" y="-33920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0FF43DAF-A0FA-A4B6-7032-14785A38B017}"/>
                </a:ext>
              </a:extLst>
            </p:cNvPr>
            <p:cNvSpPr/>
            <p:nvPr/>
          </p:nvSpPr>
          <p:spPr>
            <a:xfrm>
              <a:off x="-16373986" y="-235884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4CE0BD91-98F4-830F-924C-A1FDE334020E}"/>
                </a:ext>
              </a:extLst>
            </p:cNvPr>
            <p:cNvSpPr/>
            <p:nvPr/>
          </p:nvSpPr>
          <p:spPr>
            <a:xfrm>
              <a:off x="-17850954" y="-33920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BC5B53B7-AD8D-C5F9-B88F-F216CB76A0A8}"/>
                </a:ext>
              </a:extLst>
            </p:cNvPr>
            <p:cNvSpPr/>
            <p:nvPr/>
          </p:nvSpPr>
          <p:spPr>
            <a:xfrm>
              <a:off x="-16296166" y="4686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F668CD77-295D-B8DD-9B50-D26A83A15ECF}"/>
                </a:ext>
              </a:extLst>
            </p:cNvPr>
            <p:cNvSpPr/>
            <p:nvPr/>
          </p:nvSpPr>
          <p:spPr>
            <a:xfrm>
              <a:off x="-16684782" y="221904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8BBE052E-79EB-1FB9-2648-11953C466317}"/>
                </a:ext>
              </a:extLst>
            </p:cNvPr>
            <p:cNvSpPr/>
            <p:nvPr/>
          </p:nvSpPr>
          <p:spPr>
            <a:xfrm>
              <a:off x="-18161751" y="-33912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F91CA58B-7D8F-65E5-EF44-E788A117D8B7}"/>
                </a:ext>
              </a:extLst>
            </p:cNvPr>
            <p:cNvSpPr/>
            <p:nvPr/>
          </p:nvSpPr>
          <p:spPr>
            <a:xfrm>
              <a:off x="-18628429" y="-33912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CACEE435-EE06-FA3F-7601-E6B0C9CE7C4B}"/>
                </a:ext>
              </a:extLst>
            </p:cNvPr>
            <p:cNvSpPr/>
            <p:nvPr/>
          </p:nvSpPr>
          <p:spPr>
            <a:xfrm>
              <a:off x="-18550367" y="141135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753968DE-2541-0139-021E-A481BFDD0EF7}"/>
                </a:ext>
              </a:extLst>
            </p:cNvPr>
            <p:cNvSpPr/>
            <p:nvPr/>
          </p:nvSpPr>
          <p:spPr>
            <a:xfrm>
              <a:off x="-17773134" y="-47382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7A1B5067-A468-1952-4DE5-DFE4E92230A1}"/>
                </a:ext>
              </a:extLst>
            </p:cNvPr>
            <p:cNvSpPr/>
            <p:nvPr/>
          </p:nvSpPr>
          <p:spPr>
            <a:xfrm>
              <a:off x="-16140928" y="-60843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8807A28F-45D4-AD65-E908-3DAADE757D8E}"/>
                </a:ext>
              </a:extLst>
            </p:cNvPr>
            <p:cNvSpPr/>
            <p:nvPr/>
          </p:nvSpPr>
          <p:spPr>
            <a:xfrm>
              <a:off x="-18161831" y="-60843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E0EDCBEF-2CF6-E5EC-E878-58D576A7E1A2}"/>
                </a:ext>
              </a:extLst>
            </p:cNvPr>
            <p:cNvSpPr/>
            <p:nvPr/>
          </p:nvSpPr>
          <p:spPr>
            <a:xfrm>
              <a:off x="-18628348" y="-60843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AE4B0C88-7DB3-6934-1D35-9770A03A4D5D}"/>
                </a:ext>
              </a:extLst>
            </p:cNvPr>
            <p:cNvSpPr/>
            <p:nvPr/>
          </p:nvSpPr>
          <p:spPr>
            <a:xfrm>
              <a:off x="-16063189" y="-74305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47EB044C-F0F1-2832-5A87-B424942CFE27}"/>
                </a:ext>
              </a:extLst>
            </p:cNvPr>
            <p:cNvSpPr/>
            <p:nvPr/>
          </p:nvSpPr>
          <p:spPr>
            <a:xfrm>
              <a:off x="-16218507" y="-74297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23C67A3E-8709-1685-4C2B-68AB21535CF7}"/>
                </a:ext>
              </a:extLst>
            </p:cNvPr>
            <p:cNvSpPr/>
            <p:nvPr/>
          </p:nvSpPr>
          <p:spPr>
            <a:xfrm>
              <a:off x="-16529545" y="-74297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AE2FC75B-0EF4-3BA5-6977-0F6111B87457}"/>
                </a:ext>
              </a:extLst>
            </p:cNvPr>
            <p:cNvSpPr/>
            <p:nvPr/>
          </p:nvSpPr>
          <p:spPr>
            <a:xfrm>
              <a:off x="-16840583" y="-74305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C581F4E8-9FF9-0471-DD86-EB5903EB632A}"/>
                </a:ext>
              </a:extLst>
            </p:cNvPr>
            <p:cNvSpPr/>
            <p:nvPr/>
          </p:nvSpPr>
          <p:spPr>
            <a:xfrm>
              <a:off x="-16995901" y="-74297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1BBE3440-1591-72BB-A916-94819087F8B5}"/>
                </a:ext>
              </a:extLst>
            </p:cNvPr>
            <p:cNvSpPr/>
            <p:nvPr/>
          </p:nvSpPr>
          <p:spPr>
            <a:xfrm>
              <a:off x="-17151380" y="60326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B64EEC84-7820-2A56-C82F-E9489610ACDC}"/>
                </a:ext>
              </a:extLst>
            </p:cNvPr>
            <p:cNvSpPr/>
            <p:nvPr/>
          </p:nvSpPr>
          <p:spPr>
            <a:xfrm>
              <a:off x="-17151460" y="141143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47425142-171B-5D8D-AEFC-CDAB8AFF58ED}"/>
                </a:ext>
              </a:extLst>
            </p:cNvPr>
            <p:cNvSpPr/>
            <p:nvPr/>
          </p:nvSpPr>
          <p:spPr>
            <a:xfrm>
              <a:off x="-17928855" y="-74297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62B5A329-3AD5-16C6-1DD4-E8526C2A33BC}"/>
                </a:ext>
              </a:extLst>
            </p:cNvPr>
            <p:cNvSpPr/>
            <p:nvPr/>
          </p:nvSpPr>
          <p:spPr>
            <a:xfrm>
              <a:off x="-19094704" y="73779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04EEDF72-7681-F545-29F7-728169EEF240}"/>
                </a:ext>
              </a:extLst>
            </p:cNvPr>
            <p:cNvSpPr/>
            <p:nvPr/>
          </p:nvSpPr>
          <p:spPr>
            <a:xfrm>
              <a:off x="-18084092" y="-74297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E885FC1F-3322-C2C1-0FE6-343BEDFFBF37}"/>
                </a:ext>
              </a:extLst>
            </p:cNvPr>
            <p:cNvSpPr/>
            <p:nvPr/>
          </p:nvSpPr>
          <p:spPr>
            <a:xfrm>
              <a:off x="-18783666" y="73779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696702A4-1653-8BA8-470C-8425A3C56573}"/>
                </a:ext>
              </a:extLst>
            </p:cNvPr>
            <p:cNvSpPr/>
            <p:nvPr/>
          </p:nvSpPr>
          <p:spPr>
            <a:xfrm>
              <a:off x="-18239651" y="-74305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401D91EA-1AB7-09AF-3DB9-7EA03DB6A7C7}"/>
                </a:ext>
              </a:extLst>
            </p:cNvPr>
            <p:cNvSpPr/>
            <p:nvPr/>
          </p:nvSpPr>
          <p:spPr>
            <a:xfrm>
              <a:off x="-18472628" y="73787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C8257E71-FFE5-2BBD-6E04-C44AE205C344}"/>
                </a:ext>
              </a:extLst>
            </p:cNvPr>
            <p:cNvSpPr/>
            <p:nvPr/>
          </p:nvSpPr>
          <p:spPr>
            <a:xfrm>
              <a:off x="-18317310" y="73787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27EC7975-B8C3-515A-0C59-BED419663C30}"/>
                </a:ext>
              </a:extLst>
            </p:cNvPr>
            <p:cNvSpPr/>
            <p:nvPr/>
          </p:nvSpPr>
          <p:spPr>
            <a:xfrm>
              <a:off x="-19249942" y="154605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D18D3BB9-6131-3F44-4D81-C2BB096A73CF}"/>
                </a:ext>
              </a:extLst>
            </p:cNvPr>
            <p:cNvSpPr/>
            <p:nvPr/>
          </p:nvSpPr>
          <p:spPr>
            <a:xfrm>
              <a:off x="-16762683" y="-87791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2EDC85F1-AE0A-223D-7747-6D02EB8B5604}"/>
                </a:ext>
              </a:extLst>
            </p:cNvPr>
            <p:cNvSpPr/>
            <p:nvPr/>
          </p:nvSpPr>
          <p:spPr>
            <a:xfrm>
              <a:off x="-16918242" y="-87774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D8D42695-B7C1-165C-3F44-10681E80657E}"/>
                </a:ext>
              </a:extLst>
            </p:cNvPr>
            <p:cNvSpPr/>
            <p:nvPr/>
          </p:nvSpPr>
          <p:spPr>
            <a:xfrm>
              <a:off x="-17073721" y="-87774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879EC0AE-D784-D952-1A30-23DE86BD212B}"/>
                </a:ext>
              </a:extLst>
            </p:cNvPr>
            <p:cNvSpPr/>
            <p:nvPr/>
          </p:nvSpPr>
          <p:spPr>
            <a:xfrm>
              <a:off x="-17540158" y="-87758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F18DB5F6-3250-9EF1-56AD-5D39BDCD6AE2}"/>
                </a:ext>
              </a:extLst>
            </p:cNvPr>
            <p:cNvSpPr/>
            <p:nvPr/>
          </p:nvSpPr>
          <p:spPr>
            <a:xfrm>
              <a:off x="-17384356" y="73787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E4833980-F629-1748-D981-59570FDDFEF9}"/>
                </a:ext>
              </a:extLst>
            </p:cNvPr>
            <p:cNvSpPr/>
            <p:nvPr/>
          </p:nvSpPr>
          <p:spPr>
            <a:xfrm>
              <a:off x="-17229119" y="73787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A132F599-B4C8-E7B5-DB4A-3F388913EA7F}"/>
                </a:ext>
              </a:extLst>
            </p:cNvPr>
            <p:cNvSpPr/>
            <p:nvPr/>
          </p:nvSpPr>
          <p:spPr>
            <a:xfrm>
              <a:off x="-17073560" y="73787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8C76AC7A-CD6A-AD01-B0F6-2D4FFBE1CA4E}"/>
                </a:ext>
              </a:extLst>
            </p:cNvPr>
            <p:cNvSpPr/>
            <p:nvPr/>
          </p:nvSpPr>
          <p:spPr>
            <a:xfrm>
              <a:off x="-18161831" y="-87774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64820AAE-EF28-DEB4-05DF-52608E627C60}"/>
                </a:ext>
              </a:extLst>
            </p:cNvPr>
            <p:cNvSpPr/>
            <p:nvPr/>
          </p:nvSpPr>
          <p:spPr>
            <a:xfrm>
              <a:off x="-16529545" y="-101252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75A58504-BEDE-533A-674F-C722980E67DC}"/>
                </a:ext>
              </a:extLst>
            </p:cNvPr>
            <p:cNvSpPr/>
            <p:nvPr/>
          </p:nvSpPr>
          <p:spPr>
            <a:xfrm>
              <a:off x="-18084092" y="-10124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2C17F03D-0E96-F8F8-6C43-441038EC8AE2}"/>
                </a:ext>
              </a:extLst>
            </p:cNvPr>
            <p:cNvSpPr/>
            <p:nvPr/>
          </p:nvSpPr>
          <p:spPr>
            <a:xfrm>
              <a:off x="-17073560" y="127657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1BDDE57E-C17F-06FB-3F40-8727A16523C1}"/>
                </a:ext>
              </a:extLst>
            </p:cNvPr>
            <p:cNvSpPr/>
            <p:nvPr/>
          </p:nvSpPr>
          <p:spPr>
            <a:xfrm>
              <a:off x="-18550528" y="8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504643D3-93E6-563C-0F8B-DD4A2DC2966B}"/>
                </a:ext>
              </a:extLst>
            </p:cNvPr>
            <p:cNvSpPr/>
            <p:nvPr/>
          </p:nvSpPr>
          <p:spPr>
            <a:xfrm>
              <a:off x="-18394969" y="87257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9FCC3751-7528-BCA1-9EB8-C73FCAF42807}"/>
                </a:ext>
              </a:extLst>
            </p:cNvPr>
            <p:cNvSpPr/>
            <p:nvPr/>
          </p:nvSpPr>
          <p:spPr>
            <a:xfrm>
              <a:off x="-18239490" y="87265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ADA5D327-F4E3-7370-6D8E-C65FA03A2E33}"/>
                </a:ext>
              </a:extLst>
            </p:cNvPr>
            <p:cNvSpPr/>
            <p:nvPr/>
          </p:nvSpPr>
          <p:spPr>
            <a:xfrm>
              <a:off x="-18239410" y="-10124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55D37414-1E9C-CB71-3702-2413C0F28A5B}"/>
                </a:ext>
              </a:extLst>
            </p:cNvPr>
            <p:cNvSpPr/>
            <p:nvPr/>
          </p:nvSpPr>
          <p:spPr>
            <a:xfrm>
              <a:off x="-16607123" y="-114722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1F449895-8E44-C1DC-C29C-405A180414DD}"/>
                </a:ext>
              </a:extLst>
            </p:cNvPr>
            <p:cNvSpPr/>
            <p:nvPr/>
          </p:nvSpPr>
          <p:spPr>
            <a:xfrm>
              <a:off x="-17773054" y="87249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7DC13EDB-1D16-A402-A980-306308A746E6}"/>
                </a:ext>
              </a:extLst>
            </p:cNvPr>
            <p:cNvSpPr/>
            <p:nvPr/>
          </p:nvSpPr>
          <p:spPr>
            <a:xfrm>
              <a:off x="-17229119" y="127665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4618880E-892F-47ED-92B1-1513AC9AF9DE}"/>
                </a:ext>
              </a:extLst>
            </p:cNvPr>
            <p:cNvSpPr/>
            <p:nvPr/>
          </p:nvSpPr>
          <p:spPr>
            <a:xfrm>
              <a:off x="-17384437" y="127674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13B65B6D-1E3A-B7BF-4809-56F89A0B67D2}"/>
                </a:ext>
              </a:extLst>
            </p:cNvPr>
            <p:cNvSpPr/>
            <p:nvPr/>
          </p:nvSpPr>
          <p:spPr>
            <a:xfrm>
              <a:off x="-16918162" y="-114722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2AA9AEE6-21FA-8A3A-E6E6-165D9638559F}"/>
                </a:ext>
              </a:extLst>
            </p:cNvPr>
            <p:cNvSpPr/>
            <p:nvPr/>
          </p:nvSpPr>
          <p:spPr>
            <a:xfrm>
              <a:off x="-17151380" y="87265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DC320070-3C31-C26B-C9B1-D6EB503BB938}"/>
                </a:ext>
              </a:extLst>
            </p:cNvPr>
            <p:cNvSpPr/>
            <p:nvPr/>
          </p:nvSpPr>
          <p:spPr>
            <a:xfrm>
              <a:off x="-17229039" y="-114722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DC7A5438-EC40-8EF6-39C5-D2B2BC9AED08}"/>
                </a:ext>
              </a:extLst>
            </p:cNvPr>
            <p:cNvSpPr/>
            <p:nvPr/>
          </p:nvSpPr>
          <p:spPr>
            <a:xfrm>
              <a:off x="-17540158" y="-114714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AAEDF309-4CF1-496B-1A9B-6F52FD710D33}"/>
                </a:ext>
              </a:extLst>
            </p:cNvPr>
            <p:cNvSpPr/>
            <p:nvPr/>
          </p:nvSpPr>
          <p:spPr>
            <a:xfrm>
              <a:off x="-17540238" y="127674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A3C98CE3-5F61-0738-9A12-020D883474BE}"/>
                </a:ext>
              </a:extLst>
            </p:cNvPr>
            <p:cNvSpPr/>
            <p:nvPr/>
          </p:nvSpPr>
          <p:spPr>
            <a:xfrm>
              <a:off x="-17850954" y="127649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39E2587A-4262-F226-CDEC-42AA8308E8F0}"/>
                </a:ext>
              </a:extLst>
            </p:cNvPr>
            <p:cNvSpPr/>
            <p:nvPr/>
          </p:nvSpPr>
          <p:spPr>
            <a:xfrm>
              <a:off x="-18783666" y="100734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A8341945-3F73-0900-D2F2-D4F62C93E6B6}"/>
                </a:ext>
              </a:extLst>
            </p:cNvPr>
            <p:cNvSpPr/>
            <p:nvPr/>
          </p:nvSpPr>
          <p:spPr>
            <a:xfrm>
              <a:off x="-17151460" y="168050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DC2A70DA-B310-B7ED-94E2-97FAC757B3EF}"/>
                </a:ext>
              </a:extLst>
            </p:cNvPr>
            <p:cNvSpPr/>
            <p:nvPr/>
          </p:nvSpPr>
          <p:spPr>
            <a:xfrm>
              <a:off x="-15752151" y="-128175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F70BA968-5578-5673-5220-1B37ED248108}"/>
                </a:ext>
              </a:extLst>
            </p:cNvPr>
            <p:cNvSpPr/>
            <p:nvPr/>
          </p:nvSpPr>
          <p:spPr>
            <a:xfrm>
              <a:off x="-15907468" y="-128191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016C8F1A-FFA4-36C5-E3BA-1F4B9A1241A2}"/>
                </a:ext>
              </a:extLst>
            </p:cNvPr>
            <p:cNvSpPr/>
            <p:nvPr/>
          </p:nvSpPr>
          <p:spPr>
            <a:xfrm>
              <a:off x="-16063270" y="-128183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6AE8858A-A3EF-C70B-682D-F5938A692E90}"/>
                </a:ext>
              </a:extLst>
            </p:cNvPr>
            <p:cNvSpPr/>
            <p:nvPr/>
          </p:nvSpPr>
          <p:spPr>
            <a:xfrm>
              <a:off x="-16218507" y="-128191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792F0012-E283-ED5F-87B2-ED02B3CC5FC5}"/>
                </a:ext>
              </a:extLst>
            </p:cNvPr>
            <p:cNvSpPr/>
            <p:nvPr/>
          </p:nvSpPr>
          <p:spPr>
            <a:xfrm>
              <a:off x="-16684863" y="-128183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0255715A-10DA-C982-9270-F5754C7AB4A0}"/>
                </a:ext>
              </a:extLst>
            </p:cNvPr>
            <p:cNvSpPr/>
            <p:nvPr/>
          </p:nvSpPr>
          <p:spPr>
            <a:xfrm>
              <a:off x="-17462257" y="-128167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EA2B6515-0544-7B94-CD4B-FCB23BED889B}"/>
                </a:ext>
              </a:extLst>
            </p:cNvPr>
            <p:cNvSpPr/>
            <p:nvPr/>
          </p:nvSpPr>
          <p:spPr>
            <a:xfrm>
              <a:off x="-17772973" y="-128183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A7AB1057-240C-29F5-DE71-F21B7875CB7F}"/>
                </a:ext>
              </a:extLst>
            </p:cNvPr>
            <p:cNvSpPr/>
            <p:nvPr/>
          </p:nvSpPr>
          <p:spPr>
            <a:xfrm>
              <a:off x="-17928774" y="-128191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24044FA0-9924-5A1B-C333-A12007E0EF36}"/>
                </a:ext>
              </a:extLst>
            </p:cNvPr>
            <p:cNvSpPr/>
            <p:nvPr/>
          </p:nvSpPr>
          <p:spPr>
            <a:xfrm>
              <a:off x="-17229039" y="100726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3E9E2B0F-4459-7B52-6361-A08855BFC664}"/>
                </a:ext>
              </a:extLst>
            </p:cNvPr>
            <p:cNvSpPr/>
            <p:nvPr/>
          </p:nvSpPr>
          <p:spPr>
            <a:xfrm>
              <a:off x="-17073802" y="100734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8C3D5805-3911-B9DC-D938-9C0F1A1FF6AA}"/>
                </a:ext>
              </a:extLst>
            </p:cNvPr>
            <p:cNvSpPr/>
            <p:nvPr/>
          </p:nvSpPr>
          <p:spPr>
            <a:xfrm>
              <a:off x="-18084092" y="-128175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487047DC-2C83-DEC8-3834-1DA811BAF3C8}"/>
                </a:ext>
              </a:extLst>
            </p:cNvPr>
            <p:cNvSpPr/>
            <p:nvPr/>
          </p:nvSpPr>
          <p:spPr>
            <a:xfrm>
              <a:off x="-18239651" y="-128175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84D1D4C6-DB8B-DD23-28BB-5E9FAF597235}"/>
                </a:ext>
              </a:extLst>
            </p:cNvPr>
            <p:cNvSpPr/>
            <p:nvPr/>
          </p:nvSpPr>
          <p:spPr>
            <a:xfrm>
              <a:off x="-18628348" y="127674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F63D9958-CF9F-B105-0469-0312D219BE93}"/>
                </a:ext>
              </a:extLst>
            </p:cNvPr>
            <p:cNvSpPr/>
            <p:nvPr/>
          </p:nvSpPr>
          <p:spPr>
            <a:xfrm>
              <a:off x="-15674492" y="-141661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2AE2E5C8-0C43-DD4F-4EA5-B8CA26E11AA4}"/>
                </a:ext>
              </a:extLst>
            </p:cNvPr>
            <p:cNvSpPr/>
            <p:nvPr/>
          </p:nvSpPr>
          <p:spPr>
            <a:xfrm>
              <a:off x="-15985288" y="-141653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4CF2AAB2-EBE5-441F-3E9A-FA503A6E8200}"/>
                </a:ext>
              </a:extLst>
            </p:cNvPr>
            <p:cNvSpPr/>
            <p:nvPr/>
          </p:nvSpPr>
          <p:spPr>
            <a:xfrm>
              <a:off x="-18706088" y="114204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046CDC9D-9CD4-B0C5-96CA-5B2DC7F6D02F}"/>
                </a:ext>
              </a:extLst>
            </p:cNvPr>
            <p:cNvSpPr/>
            <p:nvPr/>
          </p:nvSpPr>
          <p:spPr>
            <a:xfrm>
              <a:off x="-16140928" y="-141661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26BD9D61-8030-2E46-81E9-2AC755DF5690}"/>
                </a:ext>
              </a:extLst>
            </p:cNvPr>
            <p:cNvSpPr/>
            <p:nvPr/>
          </p:nvSpPr>
          <p:spPr>
            <a:xfrm>
              <a:off x="-18395050" y="114204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4C35B577-7426-FAEE-AA59-3FE7925BC60B}"/>
                </a:ext>
              </a:extLst>
            </p:cNvPr>
            <p:cNvSpPr/>
            <p:nvPr/>
          </p:nvSpPr>
          <p:spPr>
            <a:xfrm>
              <a:off x="-16762844" y="-141653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D5C56DCF-4C39-2683-7305-23DD75BCEC8A}"/>
                </a:ext>
              </a:extLst>
            </p:cNvPr>
            <p:cNvSpPr/>
            <p:nvPr/>
          </p:nvSpPr>
          <p:spPr>
            <a:xfrm>
              <a:off x="-18084092" y="114204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2A1A338F-C165-22B2-93BB-6753E1494873}"/>
                </a:ext>
              </a:extLst>
            </p:cNvPr>
            <p:cNvSpPr/>
            <p:nvPr/>
          </p:nvSpPr>
          <p:spPr>
            <a:xfrm>
              <a:off x="-17384356" y="-141661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629D0811-8712-F10D-8DDF-EE4783A94D86}"/>
                </a:ext>
              </a:extLst>
            </p:cNvPr>
            <p:cNvSpPr/>
            <p:nvPr/>
          </p:nvSpPr>
          <p:spPr>
            <a:xfrm>
              <a:off x="-17773134" y="114196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6984A82E-A51F-595B-C2F6-A9BF1ECF63A0}"/>
                </a:ext>
              </a:extLst>
            </p:cNvPr>
            <p:cNvSpPr/>
            <p:nvPr/>
          </p:nvSpPr>
          <p:spPr>
            <a:xfrm>
              <a:off x="-19094704" y="127682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E56A5595-BF1D-093B-167A-8BA8FDD62282}"/>
                </a:ext>
              </a:extLst>
            </p:cNvPr>
            <p:cNvSpPr/>
            <p:nvPr/>
          </p:nvSpPr>
          <p:spPr>
            <a:xfrm>
              <a:off x="-19249942" y="127674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1928BC4E-B2A5-87B1-E122-EEA15A7513D6}"/>
                </a:ext>
              </a:extLst>
            </p:cNvPr>
            <p:cNvSpPr/>
            <p:nvPr/>
          </p:nvSpPr>
          <p:spPr>
            <a:xfrm>
              <a:off x="-18161670" y="-141661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CE9C9624-FE12-935A-33AA-35ED1856F647}"/>
                </a:ext>
              </a:extLst>
            </p:cNvPr>
            <p:cNvSpPr/>
            <p:nvPr/>
          </p:nvSpPr>
          <p:spPr>
            <a:xfrm>
              <a:off x="-19405743" y="127674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5BF5F62D-0826-06CB-901E-EF794D02D741}"/>
                </a:ext>
              </a:extLst>
            </p:cNvPr>
            <p:cNvSpPr/>
            <p:nvPr/>
          </p:nvSpPr>
          <p:spPr>
            <a:xfrm>
              <a:off x="-16063270" y="-155122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190C0791-8FAA-818A-3CAD-9532FEC0BC51}"/>
                </a:ext>
              </a:extLst>
            </p:cNvPr>
            <p:cNvSpPr/>
            <p:nvPr/>
          </p:nvSpPr>
          <p:spPr>
            <a:xfrm>
              <a:off x="-19638719" y="141143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A645495C-8A0A-3B0F-4FBA-70C0124C24BC}"/>
                </a:ext>
              </a:extLst>
            </p:cNvPr>
            <p:cNvSpPr/>
            <p:nvPr/>
          </p:nvSpPr>
          <p:spPr>
            <a:xfrm>
              <a:off x="-17151380" y="114196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B3C33F83-B7ED-8A99-5754-787ABDA3E61F}"/>
                </a:ext>
              </a:extLst>
            </p:cNvPr>
            <p:cNvSpPr/>
            <p:nvPr/>
          </p:nvSpPr>
          <p:spPr>
            <a:xfrm>
              <a:off x="-17462338" y="114172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E6F0CD98-6936-D915-7FD3-C91DE8D1F024}"/>
                </a:ext>
              </a:extLst>
            </p:cNvPr>
            <p:cNvSpPr/>
            <p:nvPr/>
          </p:nvSpPr>
          <p:spPr>
            <a:xfrm>
              <a:off x="-17617736" y="114204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47C749C3-2D8A-3767-7E78-EFEEB048E71B}"/>
                </a:ext>
              </a:extLst>
            </p:cNvPr>
            <p:cNvSpPr/>
            <p:nvPr/>
          </p:nvSpPr>
          <p:spPr>
            <a:xfrm>
              <a:off x="-18239490" y="114196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3A09F62D-0C78-0F8C-8701-5AE035F6B8A4}"/>
                </a:ext>
              </a:extLst>
            </p:cNvPr>
            <p:cNvSpPr/>
            <p:nvPr/>
          </p:nvSpPr>
          <p:spPr>
            <a:xfrm>
              <a:off x="-18550690" y="114196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B4BE348C-72AF-B362-79F2-254024C960E6}"/>
                </a:ext>
              </a:extLst>
            </p:cNvPr>
            <p:cNvSpPr/>
            <p:nvPr/>
          </p:nvSpPr>
          <p:spPr>
            <a:xfrm>
              <a:off x="-19172283" y="114204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7D0B2AEC-7D6C-D0FB-3B3D-43937CE02CD1}"/>
                </a:ext>
              </a:extLst>
            </p:cNvPr>
            <p:cNvSpPr/>
            <p:nvPr/>
          </p:nvSpPr>
          <p:spPr>
            <a:xfrm>
              <a:off x="-16762683" y="235382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4AD1DFA9-18A4-7698-F14F-5D3F5DCDFD5F}"/>
                </a:ext>
              </a:extLst>
            </p:cNvPr>
            <p:cNvSpPr/>
            <p:nvPr/>
          </p:nvSpPr>
          <p:spPr>
            <a:xfrm>
              <a:off x="-17695314" y="100726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A0DA6A78-591F-15DB-434F-2C415A817F0C}"/>
                </a:ext>
              </a:extLst>
            </p:cNvPr>
            <p:cNvSpPr/>
            <p:nvPr/>
          </p:nvSpPr>
          <p:spPr>
            <a:xfrm>
              <a:off x="-16684782" y="-235884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38FDBD32-4A4C-CEC5-EB05-88F5521DDB09}"/>
                </a:ext>
              </a:extLst>
            </p:cNvPr>
            <p:cNvSpPr/>
            <p:nvPr/>
          </p:nvSpPr>
          <p:spPr>
            <a:xfrm>
              <a:off x="-18006352" y="100734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4C0E9282-6F3C-E969-C191-181BEAAD8ED5}"/>
                </a:ext>
              </a:extLst>
            </p:cNvPr>
            <p:cNvSpPr/>
            <p:nvPr/>
          </p:nvSpPr>
          <p:spPr>
            <a:xfrm>
              <a:off x="-16063350" y="-235884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8AC21110-4B96-6B9D-2B9F-1AAC15327B5E}"/>
                </a:ext>
              </a:extLst>
            </p:cNvPr>
            <p:cNvSpPr/>
            <p:nvPr/>
          </p:nvSpPr>
          <p:spPr>
            <a:xfrm>
              <a:off x="-17695314" y="127690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740CE7B3-5425-3A81-1956-1F4C2133FC82}"/>
                </a:ext>
              </a:extLst>
            </p:cNvPr>
            <p:cNvSpPr/>
            <p:nvPr/>
          </p:nvSpPr>
          <p:spPr>
            <a:xfrm>
              <a:off x="-15985288" y="-222414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4F138B33-8329-E3D0-0596-5B15997B901F}"/>
                </a:ext>
              </a:extLst>
            </p:cNvPr>
            <p:cNvSpPr/>
            <p:nvPr/>
          </p:nvSpPr>
          <p:spPr>
            <a:xfrm>
              <a:off x="-17462338" y="87281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C1984A4A-3442-FAFF-F650-4C06D68D2F1A}"/>
                </a:ext>
              </a:extLst>
            </p:cNvPr>
            <p:cNvSpPr/>
            <p:nvPr/>
          </p:nvSpPr>
          <p:spPr>
            <a:xfrm>
              <a:off x="-17617736" y="87257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E10C7C99-38D3-4246-96BD-8BFBFFD88A27}"/>
                </a:ext>
              </a:extLst>
            </p:cNvPr>
            <p:cNvSpPr/>
            <p:nvPr/>
          </p:nvSpPr>
          <p:spPr>
            <a:xfrm>
              <a:off x="-18705846" y="87257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9AFA75B0-9D96-DE5E-48C7-B2ECBE119C2D}"/>
                </a:ext>
              </a:extLst>
            </p:cNvPr>
            <p:cNvSpPr/>
            <p:nvPr/>
          </p:nvSpPr>
          <p:spPr>
            <a:xfrm>
              <a:off x="-16762763" y="208459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3199FBD1-F2B1-B1FB-49E3-5AF475B9FC4A}"/>
                </a:ext>
              </a:extLst>
            </p:cNvPr>
            <p:cNvSpPr/>
            <p:nvPr/>
          </p:nvSpPr>
          <p:spPr>
            <a:xfrm>
              <a:off x="-16762763" y="127657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26BED3D5-2846-618B-1FB4-3F911C1B3AAB}"/>
                </a:ext>
              </a:extLst>
            </p:cNvPr>
            <p:cNvSpPr/>
            <p:nvPr/>
          </p:nvSpPr>
          <p:spPr>
            <a:xfrm>
              <a:off x="-15985288" y="-195507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D068E4A0-EA6F-E65B-6430-4BAD8F27447B}"/>
                </a:ext>
              </a:extLst>
            </p:cNvPr>
            <p:cNvSpPr/>
            <p:nvPr/>
          </p:nvSpPr>
          <p:spPr>
            <a:xfrm>
              <a:off x="-16762683" y="1993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2D89BA6E-2C13-EAEC-86C2-D229C2DD807A}"/>
                </a:ext>
              </a:extLst>
            </p:cNvPr>
            <p:cNvSpPr/>
            <p:nvPr/>
          </p:nvSpPr>
          <p:spPr>
            <a:xfrm>
              <a:off x="-17073399" y="1993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6DDEB60C-D6F1-A552-918F-089B8623994B}"/>
                </a:ext>
              </a:extLst>
            </p:cNvPr>
            <p:cNvSpPr/>
            <p:nvPr/>
          </p:nvSpPr>
          <p:spPr>
            <a:xfrm>
              <a:off x="-17151380" y="-182037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A5FD2D05-50F4-ED26-FDD6-DDE5D041F4A6}"/>
                </a:ext>
              </a:extLst>
            </p:cNvPr>
            <p:cNvSpPr/>
            <p:nvPr/>
          </p:nvSpPr>
          <p:spPr>
            <a:xfrm>
              <a:off x="-16684702" y="-182037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1674178C-BAC0-ECAE-089F-5D2087BB092A}"/>
                </a:ext>
              </a:extLst>
            </p:cNvPr>
            <p:cNvSpPr/>
            <p:nvPr/>
          </p:nvSpPr>
          <p:spPr>
            <a:xfrm>
              <a:off x="-16374066" y="-182037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4967186E-0C81-E7D2-FB69-3B3547B1E89E}"/>
                </a:ext>
              </a:extLst>
            </p:cNvPr>
            <p:cNvSpPr/>
            <p:nvPr/>
          </p:nvSpPr>
          <p:spPr>
            <a:xfrm>
              <a:off x="-16374066" y="-20435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A2A7CCB6-E945-4C82-C69E-B56CEAC5544C}"/>
                </a:ext>
              </a:extLst>
            </p:cNvPr>
            <p:cNvSpPr/>
            <p:nvPr/>
          </p:nvSpPr>
          <p:spPr>
            <a:xfrm>
              <a:off x="-16063270" y="-182037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1D50799B-F8B1-0E62-B812-69AC73ECFAFA}"/>
                </a:ext>
              </a:extLst>
            </p:cNvPr>
            <p:cNvSpPr/>
            <p:nvPr/>
          </p:nvSpPr>
          <p:spPr>
            <a:xfrm>
              <a:off x="-17151460" y="-155114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A1AA3027-67B0-62FB-EECE-45B3C765F856}"/>
                </a:ext>
              </a:extLst>
            </p:cNvPr>
            <p:cNvSpPr/>
            <p:nvPr/>
          </p:nvSpPr>
          <p:spPr>
            <a:xfrm>
              <a:off x="-16762683" y="181528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9D2AC866-BFC7-029C-8EF9-2553E5D04069}"/>
                </a:ext>
              </a:extLst>
            </p:cNvPr>
            <p:cNvSpPr/>
            <p:nvPr/>
          </p:nvSpPr>
          <p:spPr>
            <a:xfrm>
              <a:off x="-18239651" y="-20435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B16460D9-0883-D53F-9F8A-518DB36DDE41}"/>
                </a:ext>
              </a:extLst>
            </p:cNvPr>
            <p:cNvSpPr/>
            <p:nvPr/>
          </p:nvSpPr>
          <p:spPr>
            <a:xfrm>
              <a:off x="-18550367" y="-20435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51E94178-87E0-16EF-2017-C4564D047365}"/>
                </a:ext>
              </a:extLst>
            </p:cNvPr>
            <p:cNvSpPr/>
            <p:nvPr/>
          </p:nvSpPr>
          <p:spPr>
            <a:xfrm>
              <a:off x="-16063108" y="-47382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55CD2D5A-E6A0-D34F-3272-1535BE6C8582}"/>
                </a:ext>
              </a:extLst>
            </p:cNvPr>
            <p:cNvSpPr/>
            <p:nvPr/>
          </p:nvSpPr>
          <p:spPr>
            <a:xfrm>
              <a:off x="-17773054" y="141143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A807C5D4-E64B-D3C0-85E3-4A31DC867EAB}"/>
                </a:ext>
              </a:extLst>
            </p:cNvPr>
            <p:cNvSpPr/>
            <p:nvPr/>
          </p:nvSpPr>
          <p:spPr>
            <a:xfrm>
              <a:off x="-17540158" y="-141653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04FD1047-DBA8-898E-B1B1-E6687A9AE41A}"/>
                </a:ext>
              </a:extLst>
            </p:cNvPr>
            <p:cNvSpPr/>
            <p:nvPr/>
          </p:nvSpPr>
          <p:spPr>
            <a:xfrm>
              <a:off x="-17073399" y="181528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FC68BB37-0473-48B6-6B10-5D0DB3B92118}"/>
                </a:ext>
              </a:extLst>
            </p:cNvPr>
            <p:cNvSpPr/>
            <p:nvPr/>
          </p:nvSpPr>
          <p:spPr>
            <a:xfrm>
              <a:off x="-18550448" y="-74305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6B844AEE-FC04-E698-E471-4DF09EA6230A}"/>
                </a:ext>
              </a:extLst>
            </p:cNvPr>
            <p:cNvSpPr/>
            <p:nvPr/>
          </p:nvSpPr>
          <p:spPr>
            <a:xfrm>
              <a:off x="-15985369" y="-87791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54E080CC-BDAF-349D-40F9-27DC1ED5380A}"/>
                </a:ext>
              </a:extLst>
            </p:cNvPr>
            <p:cNvSpPr/>
            <p:nvPr/>
          </p:nvSpPr>
          <p:spPr>
            <a:xfrm>
              <a:off x="-16140767" y="-87758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870B180C-4375-801A-A9DA-E95F551E820F}"/>
                </a:ext>
              </a:extLst>
            </p:cNvPr>
            <p:cNvSpPr/>
            <p:nvPr/>
          </p:nvSpPr>
          <p:spPr>
            <a:xfrm>
              <a:off x="-16607204" y="-87758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0FD9902C-9D99-3C63-DD15-75D69F7C83E5}"/>
                </a:ext>
              </a:extLst>
            </p:cNvPr>
            <p:cNvSpPr/>
            <p:nvPr/>
          </p:nvSpPr>
          <p:spPr>
            <a:xfrm>
              <a:off x="-17695314" y="-87758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80D05051-FCFA-B565-B8C9-AA4F31F16AB1}"/>
                </a:ext>
              </a:extLst>
            </p:cNvPr>
            <p:cNvSpPr/>
            <p:nvPr/>
          </p:nvSpPr>
          <p:spPr>
            <a:xfrm>
              <a:off x="-17850874" y="-87791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5B7B4A8A-0286-F963-8566-9A888BB704E6}"/>
                </a:ext>
              </a:extLst>
            </p:cNvPr>
            <p:cNvSpPr/>
            <p:nvPr/>
          </p:nvSpPr>
          <p:spPr>
            <a:xfrm>
              <a:off x="-17073479" y="-141653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C0B6556D-D7F2-E130-0AC5-DFA27CCFCDDE}"/>
                </a:ext>
              </a:extLst>
            </p:cNvPr>
            <p:cNvSpPr/>
            <p:nvPr/>
          </p:nvSpPr>
          <p:spPr>
            <a:xfrm>
              <a:off x="-17617736" y="-128183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BE65A1A7-846A-F276-6FCD-D369F66716F8}"/>
                </a:ext>
              </a:extLst>
            </p:cNvPr>
            <p:cNvSpPr/>
            <p:nvPr/>
          </p:nvSpPr>
          <p:spPr>
            <a:xfrm>
              <a:off x="-17306698" y="-101228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D282EF5B-7F4C-8110-AFD6-AF5127EE6A9A}"/>
                </a:ext>
              </a:extLst>
            </p:cNvPr>
            <p:cNvSpPr/>
            <p:nvPr/>
          </p:nvSpPr>
          <p:spPr>
            <a:xfrm>
              <a:off x="-18161831" y="-114706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10622DA8-01A3-ABDC-C536-EC4DD5226D1D}"/>
                </a:ext>
              </a:extLst>
            </p:cNvPr>
            <p:cNvSpPr/>
            <p:nvPr/>
          </p:nvSpPr>
          <p:spPr>
            <a:xfrm>
              <a:off x="-17617897" y="-101236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1700F810-691D-B7EC-6519-087BBC709638}"/>
                </a:ext>
              </a:extLst>
            </p:cNvPr>
            <p:cNvSpPr/>
            <p:nvPr/>
          </p:nvSpPr>
          <p:spPr>
            <a:xfrm>
              <a:off x="-17850874" y="-114681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AC817807-8A1B-86A6-1B82-0CFABAC9AF0D}"/>
                </a:ext>
              </a:extLst>
            </p:cNvPr>
            <p:cNvSpPr/>
            <p:nvPr/>
          </p:nvSpPr>
          <p:spPr>
            <a:xfrm>
              <a:off x="-16140767" y="-114706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F6D4A23E-D06E-7CED-D09F-35D97A9F5DE5}"/>
                </a:ext>
              </a:extLst>
            </p:cNvPr>
            <p:cNvSpPr/>
            <p:nvPr/>
          </p:nvSpPr>
          <p:spPr>
            <a:xfrm>
              <a:off x="-16762522" y="-114706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5B973174-2E77-DE8E-9645-DFBE21F94B9B}"/>
                </a:ext>
              </a:extLst>
            </p:cNvPr>
            <p:cNvSpPr/>
            <p:nvPr/>
          </p:nvSpPr>
          <p:spPr>
            <a:xfrm>
              <a:off x="-17073721" y="-114706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648C0E55-79A3-96CB-D796-D006CED1CAF9}"/>
                </a:ext>
              </a:extLst>
            </p:cNvPr>
            <p:cNvSpPr/>
            <p:nvPr/>
          </p:nvSpPr>
          <p:spPr>
            <a:xfrm>
              <a:off x="-17695314" y="-114706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3D3417D3-269C-38F5-8AFD-F5D05697EEA0}"/>
                </a:ext>
              </a:extLst>
            </p:cNvPr>
            <p:cNvSpPr/>
            <p:nvPr/>
          </p:nvSpPr>
          <p:spPr>
            <a:xfrm>
              <a:off x="-15985288" y="-114681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C504D6B6-EC99-91E0-CD10-F60C85EDDDF6}"/>
                </a:ext>
              </a:extLst>
            </p:cNvPr>
            <p:cNvSpPr/>
            <p:nvPr/>
          </p:nvSpPr>
          <p:spPr>
            <a:xfrm>
              <a:off x="-16218346" y="-101244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2D334EAD-DC1D-D83D-4606-D235DC659FAC}"/>
                </a:ext>
              </a:extLst>
            </p:cNvPr>
            <p:cNvSpPr/>
            <p:nvPr/>
          </p:nvSpPr>
          <p:spPr>
            <a:xfrm>
              <a:off x="-17773054" y="-74297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9614F990-F18C-4C89-0092-819971947B5E}"/>
                </a:ext>
              </a:extLst>
            </p:cNvPr>
            <p:cNvSpPr/>
            <p:nvPr/>
          </p:nvSpPr>
          <p:spPr>
            <a:xfrm>
              <a:off x="-17617736" y="-74281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1DC5F6B4-2699-3FCD-5CFB-5C67D25F7717}"/>
                </a:ext>
              </a:extLst>
            </p:cNvPr>
            <p:cNvSpPr/>
            <p:nvPr/>
          </p:nvSpPr>
          <p:spPr>
            <a:xfrm>
              <a:off x="-17462176" y="-20435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955E885F-315B-B5E9-223B-61B41DFD911A}"/>
                </a:ext>
              </a:extLst>
            </p:cNvPr>
            <p:cNvSpPr/>
            <p:nvPr/>
          </p:nvSpPr>
          <p:spPr>
            <a:xfrm>
              <a:off x="-17151460" y="-20435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6A36B229-3AA5-7E73-70E6-A5638027C14D}"/>
                </a:ext>
              </a:extLst>
            </p:cNvPr>
            <p:cNvSpPr/>
            <p:nvPr/>
          </p:nvSpPr>
          <p:spPr>
            <a:xfrm>
              <a:off x="-16684621" y="-20435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48088A3C-63E4-880D-4BBB-8FA7F89A7339}"/>
                </a:ext>
              </a:extLst>
            </p:cNvPr>
            <p:cNvSpPr/>
            <p:nvPr/>
          </p:nvSpPr>
          <p:spPr>
            <a:xfrm>
              <a:off x="-18628429" y="1993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A99156B9-670A-B82B-0F7D-401416A78E42}"/>
                </a:ext>
              </a:extLst>
            </p:cNvPr>
            <p:cNvSpPr/>
            <p:nvPr/>
          </p:nvSpPr>
          <p:spPr>
            <a:xfrm>
              <a:off x="-18161590" y="1993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BD8ABBA3-DC20-C4B6-BA1A-D63A9BE213D8}"/>
                </a:ext>
              </a:extLst>
            </p:cNvPr>
            <p:cNvSpPr/>
            <p:nvPr/>
          </p:nvSpPr>
          <p:spPr>
            <a:xfrm>
              <a:off x="-17850874" y="19941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EEF5982B-2F9F-655F-4F7A-55FC9F2C4DDA}"/>
                </a:ext>
              </a:extLst>
            </p:cNvPr>
            <p:cNvSpPr/>
            <p:nvPr/>
          </p:nvSpPr>
          <p:spPr>
            <a:xfrm>
              <a:off x="-17695314" y="73787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93A9621F-9328-1DBE-5449-AFD659B737CE}"/>
                </a:ext>
              </a:extLst>
            </p:cNvPr>
            <p:cNvSpPr/>
            <p:nvPr/>
          </p:nvSpPr>
          <p:spPr>
            <a:xfrm>
              <a:off x="-17540158" y="73787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D3F722E8-ADE7-E49C-9728-2716A8097EFA}"/>
                </a:ext>
              </a:extLst>
            </p:cNvPr>
            <p:cNvSpPr/>
            <p:nvPr/>
          </p:nvSpPr>
          <p:spPr>
            <a:xfrm>
              <a:off x="-19094704" y="100742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6796E4ED-E3B5-1FC8-6BC9-56D3478AEF8B}"/>
                </a:ext>
              </a:extLst>
            </p:cNvPr>
            <p:cNvSpPr/>
            <p:nvPr/>
          </p:nvSpPr>
          <p:spPr>
            <a:xfrm>
              <a:off x="-19327681" y="114188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21DBB805-42ED-7B3A-2AB7-C1F94476D178}"/>
                </a:ext>
              </a:extLst>
            </p:cNvPr>
            <p:cNvSpPr/>
            <p:nvPr/>
          </p:nvSpPr>
          <p:spPr>
            <a:xfrm>
              <a:off x="-17850712" y="100759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95FCBC6A-E2D3-C784-6FDE-DEF004CC279D}"/>
                </a:ext>
              </a:extLst>
            </p:cNvPr>
            <p:cNvSpPr/>
            <p:nvPr/>
          </p:nvSpPr>
          <p:spPr>
            <a:xfrm>
              <a:off x="-17462257" y="-101236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A15ECF72-0927-79B0-AF7E-CF16FD841FA1}"/>
                </a:ext>
              </a:extLst>
            </p:cNvPr>
            <p:cNvSpPr/>
            <p:nvPr/>
          </p:nvSpPr>
          <p:spPr>
            <a:xfrm>
              <a:off x="-16373824" y="-101212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0D8F9D76-850B-0460-F153-FDB8973839B8}"/>
                </a:ext>
              </a:extLst>
            </p:cNvPr>
            <p:cNvSpPr/>
            <p:nvPr/>
          </p:nvSpPr>
          <p:spPr>
            <a:xfrm>
              <a:off x="-18938903" y="100750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49" name="Group 548">
            <a:extLst>
              <a:ext uri="{FF2B5EF4-FFF2-40B4-BE49-F238E27FC236}">
                <a16:creationId xmlns:a16="http://schemas.microsoft.com/office/drawing/2014/main" id="{4C52F004-7B3F-4C38-5234-70D0B1A689BA}"/>
              </a:ext>
            </a:extLst>
          </p:cNvPr>
          <p:cNvGrpSpPr/>
          <p:nvPr/>
        </p:nvGrpSpPr>
        <p:grpSpPr>
          <a:xfrm>
            <a:off x="6330461" y="2413496"/>
            <a:ext cx="1127760" cy="1127760"/>
            <a:chOff x="6515100" y="2184896"/>
            <a:chExt cx="1127760" cy="1127760"/>
          </a:xfrm>
        </p:grpSpPr>
        <p:grpSp>
          <p:nvGrpSpPr>
            <p:cNvPr id="517" name="Graphique 385">
              <a:extLst>
                <a:ext uri="{FF2B5EF4-FFF2-40B4-BE49-F238E27FC236}">
                  <a16:creationId xmlns:a16="http://schemas.microsoft.com/office/drawing/2014/main" id="{FB046971-6162-A519-B394-37CA25C7E44A}"/>
                </a:ext>
              </a:extLst>
            </p:cNvPr>
            <p:cNvGrpSpPr/>
            <p:nvPr/>
          </p:nvGrpSpPr>
          <p:grpSpPr>
            <a:xfrm>
              <a:off x="6515100" y="2184896"/>
              <a:ext cx="1127760" cy="1127760"/>
              <a:chOff x="-7433916" y="4253429"/>
              <a:chExt cx="1127760" cy="1127760"/>
            </a:xfrm>
          </p:grpSpPr>
          <p:sp>
            <p:nvSpPr>
              <p:cNvPr id="519" name="Ellipse 518">
                <a:extLst>
                  <a:ext uri="{FF2B5EF4-FFF2-40B4-BE49-F238E27FC236}">
                    <a16:creationId xmlns:a16="http://schemas.microsoft.com/office/drawing/2014/main" id="{9634C63F-4465-6766-A3AA-61D29A8E6642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tx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20" name="Ellipse 519">
                <a:extLst>
                  <a:ext uri="{FF2B5EF4-FFF2-40B4-BE49-F238E27FC236}">
                    <a16:creationId xmlns:a16="http://schemas.microsoft.com/office/drawing/2014/main" id="{6F2E9977-315D-BACC-873B-9B9D6E1D254C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18" name="ZoneTexte 517">
              <a:extLst>
                <a:ext uri="{FF2B5EF4-FFF2-40B4-BE49-F238E27FC236}">
                  <a16:creationId xmlns:a16="http://schemas.microsoft.com/office/drawing/2014/main" id="{089C1872-6EB4-4E98-9649-2920C214F258}"/>
                </a:ext>
              </a:extLst>
            </p:cNvPr>
            <p:cNvSpPr txBox="1"/>
            <p:nvPr/>
          </p:nvSpPr>
          <p:spPr>
            <a:xfrm>
              <a:off x="6656429" y="2456389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548" name="Group 547">
            <a:extLst>
              <a:ext uri="{FF2B5EF4-FFF2-40B4-BE49-F238E27FC236}">
                <a16:creationId xmlns:a16="http://schemas.microsoft.com/office/drawing/2014/main" id="{9B0B8651-F51B-5FEF-676E-F28EED7F7457}"/>
              </a:ext>
            </a:extLst>
          </p:cNvPr>
          <p:cNvGrpSpPr/>
          <p:nvPr/>
        </p:nvGrpSpPr>
        <p:grpSpPr>
          <a:xfrm>
            <a:off x="5025190" y="3078655"/>
            <a:ext cx="886171" cy="886171"/>
            <a:chOff x="5209829" y="2850055"/>
            <a:chExt cx="886171" cy="886171"/>
          </a:xfrm>
        </p:grpSpPr>
        <p:grpSp>
          <p:nvGrpSpPr>
            <p:cNvPr id="522" name="Graphique 385">
              <a:extLst>
                <a:ext uri="{FF2B5EF4-FFF2-40B4-BE49-F238E27FC236}">
                  <a16:creationId xmlns:a16="http://schemas.microsoft.com/office/drawing/2014/main" id="{952F2A64-EB87-156E-5DCF-926B6E899F49}"/>
                </a:ext>
              </a:extLst>
            </p:cNvPr>
            <p:cNvGrpSpPr/>
            <p:nvPr/>
          </p:nvGrpSpPr>
          <p:grpSpPr>
            <a:xfrm>
              <a:off x="5209829" y="2850055"/>
              <a:ext cx="886171" cy="886171"/>
              <a:chOff x="-6047335" y="4253429"/>
              <a:chExt cx="886171" cy="886171"/>
            </a:xfrm>
          </p:grpSpPr>
          <p:sp>
            <p:nvSpPr>
              <p:cNvPr id="524" name="Ellipse 523">
                <a:extLst>
                  <a:ext uri="{FF2B5EF4-FFF2-40B4-BE49-F238E27FC236}">
                    <a16:creationId xmlns:a16="http://schemas.microsoft.com/office/drawing/2014/main" id="{10A5FD00-56E9-0A36-80DA-6EF97D93E4E7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tx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5" name="Ellipse 524">
                <a:extLst>
                  <a:ext uri="{FF2B5EF4-FFF2-40B4-BE49-F238E27FC236}">
                    <a16:creationId xmlns:a16="http://schemas.microsoft.com/office/drawing/2014/main" id="{1AA92F7A-3335-D0C3-547F-8575A07623AD}"/>
                  </a:ext>
                </a:extLst>
              </p:cNvPr>
              <p:cNvSpPr/>
              <p:nvPr/>
            </p:nvSpPr>
            <p:spPr>
              <a:xfrm>
                <a:off x="-5958147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23" name="ZoneTexte 522">
              <a:extLst>
                <a:ext uri="{FF2B5EF4-FFF2-40B4-BE49-F238E27FC236}">
                  <a16:creationId xmlns:a16="http://schemas.microsoft.com/office/drawing/2014/main" id="{9286E043-7295-90A7-1540-4DCDB842DD25}"/>
                </a:ext>
              </a:extLst>
            </p:cNvPr>
            <p:cNvSpPr txBox="1"/>
            <p:nvPr/>
          </p:nvSpPr>
          <p:spPr>
            <a:xfrm>
              <a:off x="5308910" y="3062308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550" name="Group 549">
            <a:extLst>
              <a:ext uri="{FF2B5EF4-FFF2-40B4-BE49-F238E27FC236}">
                <a16:creationId xmlns:a16="http://schemas.microsoft.com/office/drawing/2014/main" id="{1B6CD10E-3F4F-149C-F639-D08ED6D3A8EF}"/>
              </a:ext>
            </a:extLst>
          </p:cNvPr>
          <p:cNvGrpSpPr/>
          <p:nvPr/>
        </p:nvGrpSpPr>
        <p:grpSpPr>
          <a:xfrm>
            <a:off x="7133349" y="3251920"/>
            <a:ext cx="642158" cy="642158"/>
            <a:chOff x="7317988" y="3023320"/>
            <a:chExt cx="642158" cy="642158"/>
          </a:xfrm>
        </p:grpSpPr>
        <p:grpSp>
          <p:nvGrpSpPr>
            <p:cNvPr id="527" name="Graphique 385">
              <a:extLst>
                <a:ext uri="{FF2B5EF4-FFF2-40B4-BE49-F238E27FC236}">
                  <a16:creationId xmlns:a16="http://schemas.microsoft.com/office/drawing/2014/main" id="{B78BC3D2-102B-4BD4-128D-8AC2896F2760}"/>
                </a:ext>
              </a:extLst>
            </p:cNvPr>
            <p:cNvGrpSpPr/>
            <p:nvPr/>
          </p:nvGrpSpPr>
          <p:grpSpPr>
            <a:xfrm>
              <a:off x="7317988" y="3023320"/>
              <a:ext cx="642158" cy="642158"/>
              <a:chOff x="-4865283" y="4253429"/>
              <a:chExt cx="642158" cy="642158"/>
            </a:xfrm>
          </p:grpSpPr>
          <p:sp>
            <p:nvSpPr>
              <p:cNvPr id="529" name="Ellipse 528">
                <a:extLst>
                  <a:ext uri="{FF2B5EF4-FFF2-40B4-BE49-F238E27FC236}">
                    <a16:creationId xmlns:a16="http://schemas.microsoft.com/office/drawing/2014/main" id="{B6899231-CFB8-1291-E28D-39DDF0676BE4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tx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30" name="Ellipse 529">
                <a:extLst>
                  <a:ext uri="{FF2B5EF4-FFF2-40B4-BE49-F238E27FC236}">
                    <a16:creationId xmlns:a16="http://schemas.microsoft.com/office/drawing/2014/main" id="{D1B7F4A1-C2E3-C9B3-65AF-1CC8A38AD731}"/>
                  </a:ext>
                </a:extLst>
              </p:cNvPr>
              <p:cNvSpPr/>
              <p:nvPr/>
            </p:nvSpPr>
            <p:spPr>
              <a:xfrm>
                <a:off x="-4776008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28" name="ZoneTexte 527">
              <a:extLst>
                <a:ext uri="{FF2B5EF4-FFF2-40B4-BE49-F238E27FC236}">
                  <a16:creationId xmlns:a16="http://schemas.microsoft.com/office/drawing/2014/main" id="{08352AC4-FFE9-76CF-E711-79A8B0E8DD1D}"/>
                </a:ext>
              </a:extLst>
            </p:cNvPr>
            <p:cNvSpPr txBox="1"/>
            <p:nvPr/>
          </p:nvSpPr>
          <p:spPr>
            <a:xfrm>
              <a:off x="7372808" y="3175122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531" name="Forme libre 530">
            <a:extLst>
              <a:ext uri="{FF2B5EF4-FFF2-40B4-BE49-F238E27FC236}">
                <a16:creationId xmlns:a16="http://schemas.microsoft.com/office/drawing/2014/main" id="{5728BDDA-F96F-F8C9-BF2B-1B54A13AD031}"/>
              </a:ext>
            </a:extLst>
          </p:cNvPr>
          <p:cNvSpPr/>
          <p:nvPr/>
        </p:nvSpPr>
        <p:spPr>
          <a:xfrm>
            <a:off x="8572652" y="2218983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532" name="Group 46">
            <a:extLst>
              <a:ext uri="{FF2B5EF4-FFF2-40B4-BE49-F238E27FC236}">
                <a16:creationId xmlns:a16="http://schemas.microsoft.com/office/drawing/2014/main" id="{D77CA987-AA08-8B2C-511B-B796E37A866C}"/>
              </a:ext>
            </a:extLst>
          </p:cNvPr>
          <p:cNvGrpSpPr/>
          <p:nvPr/>
        </p:nvGrpSpPr>
        <p:grpSpPr>
          <a:xfrm>
            <a:off x="9139517" y="2300930"/>
            <a:ext cx="1691640" cy="1013154"/>
            <a:chOff x="9636390" y="4480994"/>
            <a:chExt cx="1691640" cy="1013154"/>
          </a:xfrm>
        </p:grpSpPr>
        <p:sp>
          <p:nvSpPr>
            <p:cNvPr id="533" name="TextBox 36">
              <a:extLst>
                <a:ext uri="{FF2B5EF4-FFF2-40B4-BE49-F238E27FC236}">
                  <a16:creationId xmlns:a16="http://schemas.microsoft.com/office/drawing/2014/main" id="{4AB82BE8-F2AE-4577-B8D1-B146E8028C99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34" name="TextBox 37">
              <a:extLst>
                <a:ext uri="{FF2B5EF4-FFF2-40B4-BE49-F238E27FC236}">
                  <a16:creationId xmlns:a16="http://schemas.microsoft.com/office/drawing/2014/main" id="{8F57D43D-D287-B173-DECB-57AA2167DB4C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535" name="Forme libre 534">
            <a:extLst>
              <a:ext uri="{FF2B5EF4-FFF2-40B4-BE49-F238E27FC236}">
                <a16:creationId xmlns:a16="http://schemas.microsoft.com/office/drawing/2014/main" id="{8B771A9B-A2BE-0FA4-8609-5A505075EEE2}"/>
              </a:ext>
            </a:extLst>
          </p:cNvPr>
          <p:cNvSpPr/>
          <p:nvPr/>
        </p:nvSpPr>
        <p:spPr>
          <a:xfrm>
            <a:off x="8572652" y="380245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536" name="Group 46">
            <a:extLst>
              <a:ext uri="{FF2B5EF4-FFF2-40B4-BE49-F238E27FC236}">
                <a16:creationId xmlns:a16="http://schemas.microsoft.com/office/drawing/2014/main" id="{49BB6360-377D-A20F-4236-CB05EE5EEA9D}"/>
              </a:ext>
            </a:extLst>
          </p:cNvPr>
          <p:cNvGrpSpPr/>
          <p:nvPr/>
        </p:nvGrpSpPr>
        <p:grpSpPr>
          <a:xfrm>
            <a:off x="9139517" y="3884403"/>
            <a:ext cx="1691640" cy="1013154"/>
            <a:chOff x="9636390" y="4480994"/>
            <a:chExt cx="1691640" cy="1013154"/>
          </a:xfrm>
        </p:grpSpPr>
        <p:sp>
          <p:nvSpPr>
            <p:cNvPr id="537" name="TextBox 36">
              <a:extLst>
                <a:ext uri="{FF2B5EF4-FFF2-40B4-BE49-F238E27FC236}">
                  <a16:creationId xmlns:a16="http://schemas.microsoft.com/office/drawing/2014/main" id="{241785A8-1F24-0A75-1551-78335EAFAC8F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38" name="TextBox 37">
              <a:extLst>
                <a:ext uri="{FF2B5EF4-FFF2-40B4-BE49-F238E27FC236}">
                  <a16:creationId xmlns:a16="http://schemas.microsoft.com/office/drawing/2014/main" id="{F72F51DC-EF63-2853-443A-7F593BCCA6E3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539" name="Forme libre 538">
            <a:extLst>
              <a:ext uri="{FF2B5EF4-FFF2-40B4-BE49-F238E27FC236}">
                <a16:creationId xmlns:a16="http://schemas.microsoft.com/office/drawing/2014/main" id="{35F7CD87-C904-08EA-2B84-74C0237CBC6A}"/>
              </a:ext>
            </a:extLst>
          </p:cNvPr>
          <p:cNvSpPr/>
          <p:nvPr/>
        </p:nvSpPr>
        <p:spPr>
          <a:xfrm>
            <a:off x="1603140" y="2707355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540" name="Group 46">
            <a:extLst>
              <a:ext uri="{FF2B5EF4-FFF2-40B4-BE49-F238E27FC236}">
                <a16:creationId xmlns:a16="http://schemas.microsoft.com/office/drawing/2014/main" id="{6EBF3BD4-FBAA-5F55-D7D0-4F5FE775ACAE}"/>
              </a:ext>
            </a:extLst>
          </p:cNvPr>
          <p:cNvGrpSpPr/>
          <p:nvPr/>
        </p:nvGrpSpPr>
        <p:grpSpPr>
          <a:xfrm>
            <a:off x="2170005" y="2789302"/>
            <a:ext cx="1691640" cy="1013154"/>
            <a:chOff x="9636390" y="4480994"/>
            <a:chExt cx="1691640" cy="1013154"/>
          </a:xfrm>
        </p:grpSpPr>
        <p:sp>
          <p:nvSpPr>
            <p:cNvPr id="541" name="TextBox 36">
              <a:extLst>
                <a:ext uri="{FF2B5EF4-FFF2-40B4-BE49-F238E27FC236}">
                  <a16:creationId xmlns:a16="http://schemas.microsoft.com/office/drawing/2014/main" id="{74A99121-0B83-D9D7-1A35-9194831794FB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42" name="TextBox 37">
              <a:extLst>
                <a:ext uri="{FF2B5EF4-FFF2-40B4-BE49-F238E27FC236}">
                  <a16:creationId xmlns:a16="http://schemas.microsoft.com/office/drawing/2014/main" id="{D5DF3DBE-2352-927F-1BB3-E9716330B283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553" name="Group 552">
            <a:extLst>
              <a:ext uri="{FF2B5EF4-FFF2-40B4-BE49-F238E27FC236}">
                <a16:creationId xmlns:a16="http://schemas.microsoft.com/office/drawing/2014/main" id="{FFD4A8DD-2712-1F4E-4E96-573D5AA599F5}"/>
              </a:ext>
            </a:extLst>
          </p:cNvPr>
          <p:cNvGrpSpPr/>
          <p:nvPr/>
        </p:nvGrpSpPr>
        <p:grpSpPr>
          <a:xfrm>
            <a:off x="3550366" y="1589380"/>
            <a:ext cx="1770957" cy="2228158"/>
            <a:chOff x="3550366" y="1589380"/>
            <a:chExt cx="1770957" cy="2228158"/>
          </a:xfrm>
        </p:grpSpPr>
        <p:sp>
          <p:nvSpPr>
            <p:cNvPr id="554" name="Arc 553">
              <a:extLst>
                <a:ext uri="{FF2B5EF4-FFF2-40B4-BE49-F238E27FC236}">
                  <a16:creationId xmlns:a16="http://schemas.microsoft.com/office/drawing/2014/main" id="{7C4707A8-BDA1-0607-55C6-AEAC023A5B43}"/>
                </a:ext>
              </a:extLst>
            </p:cNvPr>
            <p:cNvSpPr/>
            <p:nvPr/>
          </p:nvSpPr>
          <p:spPr>
            <a:xfrm>
              <a:off x="3550366" y="2046581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555" name="Graphique 546" descr="Airplane avec un remplissage uni">
              <a:extLst>
                <a:ext uri="{FF2B5EF4-FFF2-40B4-BE49-F238E27FC236}">
                  <a16:creationId xmlns:a16="http://schemas.microsoft.com/office/drawing/2014/main" id="{B5834CE6-6F8F-E4EC-EA2C-3F567A9363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3585058" y="1589380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95669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9523</TotalTime>
  <Words>194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Netherlands Dotted Map Infographic – Slide Template</vt:lpstr>
      <vt:lpstr>Netherlands Dotted Map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Netherlands Dotted Map Infographic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2026-01-13T16:59:20Z</dcterms:modified>
  <cp:category>Maps &amp; Flags</cp:category>
</cp:coreProperties>
</file>