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2" r:id="rId4"/>
    <p:sldId id="36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5" d="100"/>
          <a:sy n="85" d="100"/>
        </p:scale>
        <p:origin x="-22" y="5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6C7F4-E715-F3F5-D18C-AB50A9D07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55D497-31C2-ADBE-C773-77E703B523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A5F204-F5DD-1950-F63A-073AA4AAF6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7F38D-164B-E4BD-DEA7-07480D5CB5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5181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BBC8D-EB17-96E6-251B-CB19532D7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4C62C4-C243-4356-9BAF-6ABB1B264B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301F5D-27FF-F60B-9E85-7C4A8B3C50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6BEBF4-63B6-AE8E-E831-B81EBB1DFC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9604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7BF30-1DC2-EDD9-33DE-2EF3CAED7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20D89-3F40-FDBC-433F-4137231E1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Spine Node Process Diagram – Slide Template</a:t>
            </a:r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BC6832B5-1BE1-7573-2461-0B4B86F751DF}"/>
              </a:ext>
            </a:extLst>
          </p:cNvPr>
          <p:cNvSpPr/>
          <p:nvPr/>
        </p:nvSpPr>
        <p:spPr>
          <a:xfrm>
            <a:off x="7208748" y="2909808"/>
            <a:ext cx="588942" cy="865568"/>
          </a:xfrm>
          <a:custGeom>
            <a:avLst/>
            <a:gdLst>
              <a:gd name="connsiteX0" fmla="*/ 405557 w 405557"/>
              <a:gd name="connsiteY0" fmla="*/ 400653 h 596047"/>
              <a:gd name="connsiteX1" fmla="*/ 405557 w 405557"/>
              <a:gd name="connsiteY1" fmla="*/ 195395 h 596047"/>
              <a:gd name="connsiteX2" fmla="*/ 337715 w 405557"/>
              <a:gd name="connsiteY2" fmla="*/ 77900 h 596047"/>
              <a:gd name="connsiteX3" fmla="*/ 202779 w 405557"/>
              <a:gd name="connsiteY3" fmla="*/ 0 h 596047"/>
              <a:gd name="connsiteX4" fmla="*/ 67842 w 405557"/>
              <a:gd name="connsiteY4" fmla="*/ 77900 h 596047"/>
              <a:gd name="connsiteX5" fmla="*/ 0 w 405557"/>
              <a:gd name="connsiteY5" fmla="*/ 195395 h 596047"/>
              <a:gd name="connsiteX6" fmla="*/ 0 w 405557"/>
              <a:gd name="connsiteY6" fmla="*/ 400653 h 596047"/>
              <a:gd name="connsiteX7" fmla="*/ 67842 w 405557"/>
              <a:gd name="connsiteY7" fmla="*/ 518148 h 596047"/>
              <a:gd name="connsiteX8" fmla="*/ 202779 w 405557"/>
              <a:gd name="connsiteY8" fmla="*/ 596048 h 596047"/>
              <a:gd name="connsiteX9" fmla="*/ 337715 w 405557"/>
              <a:gd name="connsiteY9" fmla="*/ 518148 h 596047"/>
              <a:gd name="connsiteX10" fmla="*/ 405557 w 405557"/>
              <a:gd name="connsiteY10" fmla="*/ 400653 h 596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5557" h="596047">
                <a:moveTo>
                  <a:pt x="405557" y="400653"/>
                </a:moveTo>
                <a:lnTo>
                  <a:pt x="405557" y="195395"/>
                </a:lnTo>
                <a:cubicBezTo>
                  <a:pt x="405557" y="146886"/>
                  <a:pt x="379701" y="102119"/>
                  <a:pt x="337715" y="77900"/>
                </a:cubicBezTo>
                <a:lnTo>
                  <a:pt x="202779" y="0"/>
                </a:lnTo>
                <a:lnTo>
                  <a:pt x="67842" y="77900"/>
                </a:lnTo>
                <a:cubicBezTo>
                  <a:pt x="25858" y="102119"/>
                  <a:pt x="0" y="146954"/>
                  <a:pt x="0" y="195395"/>
                </a:cubicBezTo>
                <a:lnTo>
                  <a:pt x="0" y="400653"/>
                </a:lnTo>
                <a:cubicBezTo>
                  <a:pt x="0" y="449161"/>
                  <a:pt x="25858" y="493928"/>
                  <a:pt x="67842" y="518148"/>
                </a:cubicBezTo>
                <a:lnTo>
                  <a:pt x="202779" y="596048"/>
                </a:lnTo>
                <a:lnTo>
                  <a:pt x="337715" y="518148"/>
                </a:lnTo>
                <a:cubicBezTo>
                  <a:pt x="379701" y="493928"/>
                  <a:pt x="405557" y="449093"/>
                  <a:pt x="405557" y="400653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AC4682C4-50B8-E29B-582A-87FD2DE8638C}"/>
              </a:ext>
            </a:extLst>
          </p:cNvPr>
          <p:cNvSpPr/>
          <p:nvPr/>
        </p:nvSpPr>
        <p:spPr>
          <a:xfrm>
            <a:off x="7327772" y="1812856"/>
            <a:ext cx="487843" cy="3120135"/>
          </a:xfrm>
          <a:custGeom>
            <a:avLst/>
            <a:gdLst>
              <a:gd name="connsiteX0" fmla="*/ 10106 w 335938"/>
              <a:gd name="connsiteY0" fmla="*/ 0 h 2148585"/>
              <a:gd name="connsiteX1" fmla="*/ 19700 w 335938"/>
              <a:gd name="connsiteY1" fmla="*/ 613055 h 2148585"/>
              <a:gd name="connsiteX2" fmla="*/ 92918 w 335938"/>
              <a:gd name="connsiteY2" fmla="*/ 726876 h 2148585"/>
              <a:gd name="connsiteX3" fmla="*/ 226086 w 335938"/>
              <a:gd name="connsiteY3" fmla="*/ 802735 h 2148585"/>
              <a:gd name="connsiteX4" fmla="*/ 259360 w 335938"/>
              <a:gd name="connsiteY4" fmla="*/ 821716 h 2148585"/>
              <a:gd name="connsiteX5" fmla="*/ 332034 w 335938"/>
              <a:gd name="connsiteY5" fmla="*/ 918664 h 2148585"/>
              <a:gd name="connsiteX6" fmla="*/ 335776 w 335938"/>
              <a:gd name="connsiteY6" fmla="*/ 997653 h 2148585"/>
              <a:gd name="connsiteX7" fmla="*/ 335913 w 335938"/>
              <a:gd name="connsiteY7" fmla="*/ 1074259 h 2148585"/>
              <a:gd name="connsiteX8" fmla="*/ 334893 w 335938"/>
              <a:gd name="connsiteY8" fmla="*/ 1171275 h 2148585"/>
              <a:gd name="connsiteX9" fmla="*/ 315567 w 335938"/>
              <a:gd name="connsiteY9" fmla="*/ 1230329 h 2148585"/>
              <a:gd name="connsiteX10" fmla="*/ 273651 w 335938"/>
              <a:gd name="connsiteY10" fmla="*/ 1276116 h 2148585"/>
              <a:gd name="connsiteX11" fmla="*/ 189953 w 335938"/>
              <a:gd name="connsiteY11" fmla="*/ 1325033 h 2148585"/>
              <a:gd name="connsiteX12" fmla="*/ 90061 w 335938"/>
              <a:gd name="connsiteY12" fmla="*/ 1381909 h 2148585"/>
              <a:gd name="connsiteX13" fmla="*/ 20041 w 335938"/>
              <a:gd name="connsiteY13" fmla="*/ 1497227 h 2148585"/>
              <a:gd name="connsiteX14" fmla="*/ 13304 w 335938"/>
              <a:gd name="connsiteY14" fmla="*/ 1995304 h 2148585"/>
              <a:gd name="connsiteX15" fmla="*/ 10038 w 335938"/>
              <a:gd name="connsiteY15" fmla="*/ 2148586 h 2148585"/>
              <a:gd name="connsiteX16" fmla="*/ 6772 w 335938"/>
              <a:gd name="connsiteY16" fmla="*/ 1995304 h 2148585"/>
              <a:gd name="connsiteX17" fmla="*/ 35 w 335938"/>
              <a:gd name="connsiteY17" fmla="*/ 1497227 h 2148585"/>
              <a:gd name="connsiteX18" fmla="*/ 4458 w 335938"/>
              <a:gd name="connsiteY18" fmla="*/ 1456679 h 2148585"/>
              <a:gd name="connsiteX19" fmla="*/ 78968 w 335938"/>
              <a:gd name="connsiteY19" fmla="*/ 1362859 h 2148585"/>
              <a:gd name="connsiteX20" fmla="*/ 178181 w 335938"/>
              <a:gd name="connsiteY20" fmla="*/ 1304826 h 2148585"/>
              <a:gd name="connsiteX21" fmla="*/ 244458 w 335938"/>
              <a:gd name="connsiteY21" fmla="*/ 1266319 h 2148585"/>
              <a:gd name="connsiteX22" fmla="*/ 294676 w 335938"/>
              <a:gd name="connsiteY22" fmla="*/ 1218287 h 2148585"/>
              <a:gd name="connsiteX23" fmla="*/ 311281 w 335938"/>
              <a:gd name="connsiteY23" fmla="*/ 1150933 h 2148585"/>
              <a:gd name="connsiteX24" fmla="*/ 311144 w 335938"/>
              <a:gd name="connsiteY24" fmla="*/ 1074326 h 2148585"/>
              <a:gd name="connsiteX25" fmla="*/ 311349 w 335938"/>
              <a:gd name="connsiteY25" fmla="*/ 959417 h 2148585"/>
              <a:gd name="connsiteX26" fmla="*/ 247384 w 335938"/>
              <a:gd name="connsiteY26" fmla="*/ 842262 h 2148585"/>
              <a:gd name="connsiteX27" fmla="*/ 214314 w 335938"/>
              <a:gd name="connsiteY27" fmla="*/ 822941 h 2148585"/>
              <a:gd name="connsiteX28" fmla="*/ 56649 w 335938"/>
              <a:gd name="connsiteY28" fmla="*/ 729326 h 2148585"/>
              <a:gd name="connsiteX29" fmla="*/ 374 w 335938"/>
              <a:gd name="connsiteY29" fmla="*/ 613055 h 2148585"/>
              <a:gd name="connsiteX30" fmla="*/ 9970 w 335938"/>
              <a:gd name="connsiteY30" fmla="*/ 0 h 2148585"/>
              <a:gd name="connsiteX31" fmla="*/ 9970 w 335938"/>
              <a:gd name="connsiteY31" fmla="*/ 0 h 214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35938" h="2148585">
                <a:moveTo>
                  <a:pt x="10106" y="0"/>
                </a:moveTo>
                <a:cubicBezTo>
                  <a:pt x="14937" y="200701"/>
                  <a:pt x="17931" y="412627"/>
                  <a:pt x="19700" y="613055"/>
                </a:cubicBezTo>
                <a:cubicBezTo>
                  <a:pt x="19700" y="661700"/>
                  <a:pt x="49708" y="705854"/>
                  <a:pt x="92918" y="726876"/>
                </a:cubicBezTo>
                <a:cubicBezTo>
                  <a:pt x="92918" y="726876"/>
                  <a:pt x="226086" y="802735"/>
                  <a:pt x="226086" y="802735"/>
                </a:cubicBezTo>
                <a:lnTo>
                  <a:pt x="259360" y="821716"/>
                </a:lnTo>
                <a:cubicBezTo>
                  <a:pt x="295766" y="841650"/>
                  <a:pt x="323121" y="877912"/>
                  <a:pt x="332034" y="918664"/>
                </a:cubicBezTo>
                <a:cubicBezTo>
                  <a:pt x="337614" y="941252"/>
                  <a:pt x="335231" y="974317"/>
                  <a:pt x="335776" y="997653"/>
                </a:cubicBezTo>
                <a:cubicBezTo>
                  <a:pt x="335776" y="997653"/>
                  <a:pt x="335913" y="1074259"/>
                  <a:pt x="335913" y="1074259"/>
                </a:cubicBezTo>
                <a:cubicBezTo>
                  <a:pt x="335572" y="1089567"/>
                  <a:pt x="336662" y="1157192"/>
                  <a:pt x="334893" y="1171275"/>
                </a:cubicBezTo>
                <a:cubicBezTo>
                  <a:pt x="332783" y="1192026"/>
                  <a:pt x="326114" y="1212300"/>
                  <a:pt x="315567" y="1230329"/>
                </a:cubicBezTo>
                <a:cubicBezTo>
                  <a:pt x="305019" y="1248290"/>
                  <a:pt x="290662" y="1264142"/>
                  <a:pt x="273651" y="1276116"/>
                </a:cubicBezTo>
                <a:cubicBezTo>
                  <a:pt x="262149" y="1284620"/>
                  <a:pt x="203085" y="1317073"/>
                  <a:pt x="189953" y="1325033"/>
                </a:cubicBezTo>
                <a:cubicBezTo>
                  <a:pt x="168246" y="1337279"/>
                  <a:pt x="111086" y="1370003"/>
                  <a:pt x="90061" y="1381909"/>
                </a:cubicBezTo>
                <a:cubicBezTo>
                  <a:pt x="47055" y="1403544"/>
                  <a:pt x="19019" y="1448855"/>
                  <a:pt x="20041" y="1497227"/>
                </a:cubicBezTo>
                <a:cubicBezTo>
                  <a:pt x="18680" y="1658672"/>
                  <a:pt x="16570" y="1833179"/>
                  <a:pt x="13304" y="1995304"/>
                </a:cubicBezTo>
                <a:cubicBezTo>
                  <a:pt x="12759" y="2033064"/>
                  <a:pt x="10990" y="2110691"/>
                  <a:pt x="10038" y="2148586"/>
                </a:cubicBezTo>
                <a:cubicBezTo>
                  <a:pt x="9084" y="2109943"/>
                  <a:pt x="7315" y="2033812"/>
                  <a:pt x="6772" y="1995304"/>
                </a:cubicBezTo>
                <a:cubicBezTo>
                  <a:pt x="3640" y="1832772"/>
                  <a:pt x="1328" y="1658944"/>
                  <a:pt x="35" y="1497227"/>
                </a:cubicBezTo>
                <a:cubicBezTo>
                  <a:pt x="-237" y="1484029"/>
                  <a:pt x="1055" y="1469877"/>
                  <a:pt x="4458" y="1456679"/>
                </a:cubicBezTo>
                <a:cubicBezTo>
                  <a:pt x="14256" y="1416675"/>
                  <a:pt x="42835" y="1382046"/>
                  <a:pt x="78968" y="1362859"/>
                </a:cubicBezTo>
                <a:cubicBezTo>
                  <a:pt x="99587" y="1350749"/>
                  <a:pt x="156745" y="1317413"/>
                  <a:pt x="178181" y="1304826"/>
                </a:cubicBezTo>
                <a:cubicBezTo>
                  <a:pt x="178181" y="1304826"/>
                  <a:pt x="244458" y="1266319"/>
                  <a:pt x="244458" y="1266319"/>
                </a:cubicBezTo>
                <a:cubicBezTo>
                  <a:pt x="265484" y="1254889"/>
                  <a:pt x="282700" y="1238833"/>
                  <a:pt x="294676" y="1218287"/>
                </a:cubicBezTo>
                <a:cubicBezTo>
                  <a:pt x="306584" y="1197877"/>
                  <a:pt x="311960" y="1174541"/>
                  <a:pt x="311281" y="1150933"/>
                </a:cubicBezTo>
                <a:cubicBezTo>
                  <a:pt x="311281" y="1150933"/>
                  <a:pt x="311144" y="1074326"/>
                  <a:pt x="311144" y="1074326"/>
                </a:cubicBezTo>
                <a:cubicBezTo>
                  <a:pt x="311144" y="1049086"/>
                  <a:pt x="311349" y="983842"/>
                  <a:pt x="311349" y="959417"/>
                </a:cubicBezTo>
                <a:cubicBezTo>
                  <a:pt x="314138" y="912133"/>
                  <a:pt x="289436" y="865054"/>
                  <a:pt x="247384" y="842262"/>
                </a:cubicBezTo>
                <a:cubicBezTo>
                  <a:pt x="247384" y="842262"/>
                  <a:pt x="214314" y="822941"/>
                  <a:pt x="214314" y="822941"/>
                </a:cubicBezTo>
                <a:cubicBezTo>
                  <a:pt x="196145" y="811579"/>
                  <a:pt x="71076" y="740892"/>
                  <a:pt x="56649" y="729326"/>
                </a:cubicBezTo>
                <a:cubicBezTo>
                  <a:pt x="21129" y="702112"/>
                  <a:pt x="-305" y="657685"/>
                  <a:pt x="374" y="613055"/>
                </a:cubicBezTo>
                <a:cubicBezTo>
                  <a:pt x="2075" y="412763"/>
                  <a:pt x="5205" y="200564"/>
                  <a:pt x="9970" y="0"/>
                </a:cubicBezTo>
                <a:lnTo>
                  <a:pt x="997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4A867CE-02CB-30D1-9470-238023A66B6F}"/>
              </a:ext>
            </a:extLst>
          </p:cNvPr>
          <p:cNvSpPr txBox="1"/>
          <p:nvPr/>
        </p:nvSpPr>
        <p:spPr>
          <a:xfrm>
            <a:off x="7501902" y="1625301"/>
            <a:ext cx="509114" cy="584775"/>
          </a:xfrm>
          <a:prstGeom prst="rect">
            <a:avLst/>
          </a:prstGeom>
          <a:noFill/>
        </p:spPr>
        <p:txBody>
          <a:bodyPr wrap="none" lIns="0" rtlCol="0" anchor="ctr">
            <a:spAutoFit/>
          </a:bodyPr>
          <a:lstStyle/>
          <a:p>
            <a:r>
              <a:rPr lang="fr-FR" sz="3200" b="1" dirty="0"/>
              <a:t>04</a:t>
            </a:r>
          </a:p>
        </p:txBody>
      </p:sp>
      <p:sp>
        <p:nvSpPr>
          <p:cNvPr id="25" name="TextBox 21">
            <a:extLst>
              <a:ext uri="{FF2B5EF4-FFF2-40B4-BE49-F238E27FC236}">
                <a16:creationId xmlns:a16="http://schemas.microsoft.com/office/drawing/2014/main" id="{2116E940-62AB-D153-E7EB-5B77A1FE5FD2}"/>
              </a:ext>
            </a:extLst>
          </p:cNvPr>
          <p:cNvSpPr txBox="1"/>
          <p:nvPr/>
        </p:nvSpPr>
        <p:spPr>
          <a:xfrm>
            <a:off x="7501902" y="2210076"/>
            <a:ext cx="140300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noProof="1"/>
              <a:t>Lorem Ipsum</a:t>
            </a:r>
          </a:p>
        </p:txBody>
      </p:sp>
      <p:pic>
        <p:nvPicPr>
          <p:cNvPr id="29" name="Graphic 15" descr="Gears with solid fill">
            <a:extLst>
              <a:ext uri="{FF2B5EF4-FFF2-40B4-BE49-F238E27FC236}">
                <a16:creationId xmlns:a16="http://schemas.microsoft.com/office/drawing/2014/main" id="{6FB0DF32-3790-2F6C-D66F-3B4028DF3B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05636" y="3145009"/>
            <a:ext cx="395166" cy="395166"/>
          </a:xfrm>
          <a:prstGeom prst="rect">
            <a:avLst/>
          </a:prstGeom>
        </p:spPr>
      </p:pic>
      <p:sp>
        <p:nvSpPr>
          <p:cNvPr id="8" name="Forme libre 7">
            <a:extLst>
              <a:ext uri="{FF2B5EF4-FFF2-40B4-BE49-F238E27FC236}">
                <a16:creationId xmlns:a16="http://schemas.microsoft.com/office/drawing/2014/main" id="{DD92D2A2-FF16-09AD-17A9-3C8F10CC53FF}"/>
              </a:ext>
            </a:extLst>
          </p:cNvPr>
          <p:cNvSpPr/>
          <p:nvPr/>
        </p:nvSpPr>
        <p:spPr>
          <a:xfrm>
            <a:off x="5247873" y="2909808"/>
            <a:ext cx="588942" cy="865568"/>
          </a:xfrm>
          <a:custGeom>
            <a:avLst/>
            <a:gdLst>
              <a:gd name="connsiteX0" fmla="*/ 405557 w 405557"/>
              <a:gd name="connsiteY0" fmla="*/ 400653 h 596047"/>
              <a:gd name="connsiteX1" fmla="*/ 405557 w 405557"/>
              <a:gd name="connsiteY1" fmla="*/ 195395 h 596047"/>
              <a:gd name="connsiteX2" fmla="*/ 337715 w 405557"/>
              <a:gd name="connsiteY2" fmla="*/ 77900 h 596047"/>
              <a:gd name="connsiteX3" fmla="*/ 202779 w 405557"/>
              <a:gd name="connsiteY3" fmla="*/ 0 h 596047"/>
              <a:gd name="connsiteX4" fmla="*/ 67842 w 405557"/>
              <a:gd name="connsiteY4" fmla="*/ 77900 h 596047"/>
              <a:gd name="connsiteX5" fmla="*/ 0 w 405557"/>
              <a:gd name="connsiteY5" fmla="*/ 195395 h 596047"/>
              <a:gd name="connsiteX6" fmla="*/ 0 w 405557"/>
              <a:gd name="connsiteY6" fmla="*/ 400653 h 596047"/>
              <a:gd name="connsiteX7" fmla="*/ 67842 w 405557"/>
              <a:gd name="connsiteY7" fmla="*/ 518148 h 596047"/>
              <a:gd name="connsiteX8" fmla="*/ 202779 w 405557"/>
              <a:gd name="connsiteY8" fmla="*/ 596048 h 596047"/>
              <a:gd name="connsiteX9" fmla="*/ 337715 w 405557"/>
              <a:gd name="connsiteY9" fmla="*/ 518148 h 596047"/>
              <a:gd name="connsiteX10" fmla="*/ 405557 w 405557"/>
              <a:gd name="connsiteY10" fmla="*/ 400653 h 596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5557" h="596047">
                <a:moveTo>
                  <a:pt x="405557" y="400653"/>
                </a:moveTo>
                <a:lnTo>
                  <a:pt x="405557" y="195395"/>
                </a:lnTo>
                <a:cubicBezTo>
                  <a:pt x="405557" y="146886"/>
                  <a:pt x="379701" y="102119"/>
                  <a:pt x="337715" y="77900"/>
                </a:cubicBezTo>
                <a:lnTo>
                  <a:pt x="202779" y="0"/>
                </a:lnTo>
                <a:lnTo>
                  <a:pt x="67842" y="77900"/>
                </a:lnTo>
                <a:cubicBezTo>
                  <a:pt x="25858" y="102119"/>
                  <a:pt x="0" y="146954"/>
                  <a:pt x="0" y="195395"/>
                </a:cubicBezTo>
                <a:lnTo>
                  <a:pt x="0" y="400653"/>
                </a:lnTo>
                <a:cubicBezTo>
                  <a:pt x="0" y="449161"/>
                  <a:pt x="25858" y="493928"/>
                  <a:pt x="67842" y="518148"/>
                </a:cubicBezTo>
                <a:lnTo>
                  <a:pt x="202779" y="596048"/>
                </a:lnTo>
                <a:lnTo>
                  <a:pt x="337715" y="518148"/>
                </a:lnTo>
                <a:cubicBezTo>
                  <a:pt x="379701" y="493928"/>
                  <a:pt x="405557" y="449093"/>
                  <a:pt x="405557" y="400653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3AB4283A-74CA-CB9E-F416-98DEDAD88C2B}"/>
              </a:ext>
            </a:extLst>
          </p:cNvPr>
          <p:cNvSpPr/>
          <p:nvPr/>
        </p:nvSpPr>
        <p:spPr>
          <a:xfrm>
            <a:off x="5366895" y="1812856"/>
            <a:ext cx="487843" cy="3120135"/>
          </a:xfrm>
          <a:custGeom>
            <a:avLst/>
            <a:gdLst>
              <a:gd name="connsiteX0" fmla="*/ 10106 w 335938"/>
              <a:gd name="connsiteY0" fmla="*/ 0 h 2148585"/>
              <a:gd name="connsiteX1" fmla="*/ 19700 w 335938"/>
              <a:gd name="connsiteY1" fmla="*/ 613055 h 2148585"/>
              <a:gd name="connsiteX2" fmla="*/ 92918 w 335938"/>
              <a:gd name="connsiteY2" fmla="*/ 726876 h 2148585"/>
              <a:gd name="connsiteX3" fmla="*/ 226086 w 335938"/>
              <a:gd name="connsiteY3" fmla="*/ 802735 h 2148585"/>
              <a:gd name="connsiteX4" fmla="*/ 259360 w 335938"/>
              <a:gd name="connsiteY4" fmla="*/ 821716 h 2148585"/>
              <a:gd name="connsiteX5" fmla="*/ 332034 w 335938"/>
              <a:gd name="connsiteY5" fmla="*/ 918664 h 2148585"/>
              <a:gd name="connsiteX6" fmla="*/ 335776 w 335938"/>
              <a:gd name="connsiteY6" fmla="*/ 997653 h 2148585"/>
              <a:gd name="connsiteX7" fmla="*/ 335913 w 335938"/>
              <a:gd name="connsiteY7" fmla="*/ 1074259 h 2148585"/>
              <a:gd name="connsiteX8" fmla="*/ 334893 w 335938"/>
              <a:gd name="connsiteY8" fmla="*/ 1171275 h 2148585"/>
              <a:gd name="connsiteX9" fmla="*/ 315567 w 335938"/>
              <a:gd name="connsiteY9" fmla="*/ 1230329 h 2148585"/>
              <a:gd name="connsiteX10" fmla="*/ 273651 w 335938"/>
              <a:gd name="connsiteY10" fmla="*/ 1276116 h 2148585"/>
              <a:gd name="connsiteX11" fmla="*/ 189953 w 335938"/>
              <a:gd name="connsiteY11" fmla="*/ 1325033 h 2148585"/>
              <a:gd name="connsiteX12" fmla="*/ 90061 w 335938"/>
              <a:gd name="connsiteY12" fmla="*/ 1381909 h 2148585"/>
              <a:gd name="connsiteX13" fmla="*/ 20041 w 335938"/>
              <a:gd name="connsiteY13" fmla="*/ 1497227 h 2148585"/>
              <a:gd name="connsiteX14" fmla="*/ 13304 w 335938"/>
              <a:gd name="connsiteY14" fmla="*/ 1995304 h 2148585"/>
              <a:gd name="connsiteX15" fmla="*/ 10038 w 335938"/>
              <a:gd name="connsiteY15" fmla="*/ 2148586 h 2148585"/>
              <a:gd name="connsiteX16" fmla="*/ 6772 w 335938"/>
              <a:gd name="connsiteY16" fmla="*/ 1995304 h 2148585"/>
              <a:gd name="connsiteX17" fmla="*/ 35 w 335938"/>
              <a:gd name="connsiteY17" fmla="*/ 1497227 h 2148585"/>
              <a:gd name="connsiteX18" fmla="*/ 4458 w 335938"/>
              <a:gd name="connsiteY18" fmla="*/ 1456679 h 2148585"/>
              <a:gd name="connsiteX19" fmla="*/ 78968 w 335938"/>
              <a:gd name="connsiteY19" fmla="*/ 1362859 h 2148585"/>
              <a:gd name="connsiteX20" fmla="*/ 178181 w 335938"/>
              <a:gd name="connsiteY20" fmla="*/ 1304826 h 2148585"/>
              <a:gd name="connsiteX21" fmla="*/ 244458 w 335938"/>
              <a:gd name="connsiteY21" fmla="*/ 1266319 h 2148585"/>
              <a:gd name="connsiteX22" fmla="*/ 294676 w 335938"/>
              <a:gd name="connsiteY22" fmla="*/ 1218287 h 2148585"/>
              <a:gd name="connsiteX23" fmla="*/ 311281 w 335938"/>
              <a:gd name="connsiteY23" fmla="*/ 1150933 h 2148585"/>
              <a:gd name="connsiteX24" fmla="*/ 311144 w 335938"/>
              <a:gd name="connsiteY24" fmla="*/ 1074326 h 2148585"/>
              <a:gd name="connsiteX25" fmla="*/ 311349 w 335938"/>
              <a:gd name="connsiteY25" fmla="*/ 959417 h 2148585"/>
              <a:gd name="connsiteX26" fmla="*/ 247384 w 335938"/>
              <a:gd name="connsiteY26" fmla="*/ 842262 h 2148585"/>
              <a:gd name="connsiteX27" fmla="*/ 214314 w 335938"/>
              <a:gd name="connsiteY27" fmla="*/ 822941 h 2148585"/>
              <a:gd name="connsiteX28" fmla="*/ 56649 w 335938"/>
              <a:gd name="connsiteY28" fmla="*/ 729326 h 2148585"/>
              <a:gd name="connsiteX29" fmla="*/ 374 w 335938"/>
              <a:gd name="connsiteY29" fmla="*/ 613055 h 2148585"/>
              <a:gd name="connsiteX30" fmla="*/ 9970 w 335938"/>
              <a:gd name="connsiteY30" fmla="*/ 0 h 2148585"/>
              <a:gd name="connsiteX31" fmla="*/ 9970 w 335938"/>
              <a:gd name="connsiteY31" fmla="*/ 0 h 214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35938" h="2148585">
                <a:moveTo>
                  <a:pt x="10106" y="0"/>
                </a:moveTo>
                <a:cubicBezTo>
                  <a:pt x="14937" y="200701"/>
                  <a:pt x="17931" y="412627"/>
                  <a:pt x="19700" y="613055"/>
                </a:cubicBezTo>
                <a:cubicBezTo>
                  <a:pt x="19700" y="661700"/>
                  <a:pt x="49708" y="705854"/>
                  <a:pt x="92918" y="726876"/>
                </a:cubicBezTo>
                <a:cubicBezTo>
                  <a:pt x="92918" y="726876"/>
                  <a:pt x="226086" y="802735"/>
                  <a:pt x="226086" y="802735"/>
                </a:cubicBezTo>
                <a:lnTo>
                  <a:pt x="259360" y="821716"/>
                </a:lnTo>
                <a:cubicBezTo>
                  <a:pt x="295766" y="841650"/>
                  <a:pt x="323121" y="877912"/>
                  <a:pt x="332034" y="918664"/>
                </a:cubicBezTo>
                <a:cubicBezTo>
                  <a:pt x="337614" y="941252"/>
                  <a:pt x="335233" y="974317"/>
                  <a:pt x="335776" y="997653"/>
                </a:cubicBezTo>
                <a:cubicBezTo>
                  <a:pt x="335776" y="997653"/>
                  <a:pt x="335913" y="1074259"/>
                  <a:pt x="335913" y="1074259"/>
                </a:cubicBezTo>
                <a:cubicBezTo>
                  <a:pt x="335572" y="1089567"/>
                  <a:pt x="336662" y="1157192"/>
                  <a:pt x="334893" y="1171275"/>
                </a:cubicBezTo>
                <a:cubicBezTo>
                  <a:pt x="332783" y="1192026"/>
                  <a:pt x="326114" y="1212300"/>
                  <a:pt x="315567" y="1230329"/>
                </a:cubicBezTo>
                <a:cubicBezTo>
                  <a:pt x="305019" y="1248290"/>
                  <a:pt x="290662" y="1264142"/>
                  <a:pt x="273651" y="1276116"/>
                </a:cubicBezTo>
                <a:cubicBezTo>
                  <a:pt x="262151" y="1284620"/>
                  <a:pt x="203085" y="1317073"/>
                  <a:pt x="189953" y="1325033"/>
                </a:cubicBezTo>
                <a:cubicBezTo>
                  <a:pt x="168246" y="1337279"/>
                  <a:pt x="111086" y="1370003"/>
                  <a:pt x="90061" y="1381909"/>
                </a:cubicBezTo>
                <a:cubicBezTo>
                  <a:pt x="47055" y="1403544"/>
                  <a:pt x="19019" y="1448855"/>
                  <a:pt x="20041" y="1497227"/>
                </a:cubicBezTo>
                <a:cubicBezTo>
                  <a:pt x="18680" y="1658672"/>
                  <a:pt x="16570" y="1833179"/>
                  <a:pt x="13304" y="1995304"/>
                </a:cubicBezTo>
                <a:cubicBezTo>
                  <a:pt x="12759" y="2033064"/>
                  <a:pt x="10990" y="2110691"/>
                  <a:pt x="10038" y="2148586"/>
                </a:cubicBezTo>
                <a:cubicBezTo>
                  <a:pt x="9084" y="2109943"/>
                  <a:pt x="7315" y="2033812"/>
                  <a:pt x="6772" y="1995304"/>
                </a:cubicBezTo>
                <a:cubicBezTo>
                  <a:pt x="3640" y="1832772"/>
                  <a:pt x="1328" y="1658944"/>
                  <a:pt x="35" y="1497227"/>
                </a:cubicBezTo>
                <a:cubicBezTo>
                  <a:pt x="-237" y="1484029"/>
                  <a:pt x="1055" y="1469877"/>
                  <a:pt x="4458" y="1456679"/>
                </a:cubicBezTo>
                <a:cubicBezTo>
                  <a:pt x="14256" y="1416675"/>
                  <a:pt x="42835" y="1382046"/>
                  <a:pt x="78968" y="1362859"/>
                </a:cubicBezTo>
                <a:cubicBezTo>
                  <a:pt x="99587" y="1350749"/>
                  <a:pt x="156745" y="1317413"/>
                  <a:pt x="178181" y="1304826"/>
                </a:cubicBezTo>
                <a:cubicBezTo>
                  <a:pt x="178181" y="1304826"/>
                  <a:pt x="244458" y="1266319"/>
                  <a:pt x="244458" y="1266319"/>
                </a:cubicBezTo>
                <a:cubicBezTo>
                  <a:pt x="265485" y="1254889"/>
                  <a:pt x="282700" y="1238833"/>
                  <a:pt x="294676" y="1218287"/>
                </a:cubicBezTo>
                <a:cubicBezTo>
                  <a:pt x="306584" y="1197877"/>
                  <a:pt x="311960" y="1174541"/>
                  <a:pt x="311281" y="1150933"/>
                </a:cubicBezTo>
                <a:cubicBezTo>
                  <a:pt x="311281" y="1150933"/>
                  <a:pt x="311144" y="1074326"/>
                  <a:pt x="311144" y="1074326"/>
                </a:cubicBezTo>
                <a:cubicBezTo>
                  <a:pt x="311144" y="1049086"/>
                  <a:pt x="311349" y="983842"/>
                  <a:pt x="311349" y="959417"/>
                </a:cubicBezTo>
                <a:cubicBezTo>
                  <a:pt x="314138" y="912133"/>
                  <a:pt x="289436" y="865054"/>
                  <a:pt x="247384" y="842262"/>
                </a:cubicBezTo>
                <a:cubicBezTo>
                  <a:pt x="247384" y="842262"/>
                  <a:pt x="214314" y="822941"/>
                  <a:pt x="214314" y="822941"/>
                </a:cubicBezTo>
                <a:cubicBezTo>
                  <a:pt x="196145" y="811579"/>
                  <a:pt x="71076" y="740892"/>
                  <a:pt x="56649" y="729326"/>
                </a:cubicBezTo>
                <a:cubicBezTo>
                  <a:pt x="21129" y="702112"/>
                  <a:pt x="-305" y="657685"/>
                  <a:pt x="374" y="613055"/>
                </a:cubicBezTo>
                <a:cubicBezTo>
                  <a:pt x="2075" y="412763"/>
                  <a:pt x="5207" y="200564"/>
                  <a:pt x="9970" y="0"/>
                </a:cubicBezTo>
                <a:lnTo>
                  <a:pt x="997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2B9B91A-61FD-3514-069C-EF5F32360EFD}"/>
              </a:ext>
            </a:extLst>
          </p:cNvPr>
          <p:cNvSpPr txBox="1"/>
          <p:nvPr/>
        </p:nvSpPr>
        <p:spPr>
          <a:xfrm>
            <a:off x="5541025" y="1625301"/>
            <a:ext cx="509114" cy="584775"/>
          </a:xfrm>
          <a:prstGeom prst="rect">
            <a:avLst/>
          </a:prstGeom>
          <a:noFill/>
        </p:spPr>
        <p:txBody>
          <a:bodyPr wrap="none" lIns="0" rtlCol="0" anchor="ctr">
            <a:spAutoFit/>
          </a:bodyPr>
          <a:lstStyle/>
          <a:p>
            <a:r>
              <a:rPr lang="fr-FR" sz="3200" b="1" dirty="0"/>
              <a:t>03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54A5811-9C57-FC52-E017-0A1457903A11}"/>
              </a:ext>
            </a:extLst>
          </p:cNvPr>
          <p:cNvSpPr txBox="1"/>
          <p:nvPr/>
        </p:nvSpPr>
        <p:spPr>
          <a:xfrm>
            <a:off x="5541025" y="2210076"/>
            <a:ext cx="140300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noProof="1"/>
              <a:t>Lorem Ipsum</a:t>
            </a:r>
          </a:p>
        </p:txBody>
      </p:sp>
      <p:pic>
        <p:nvPicPr>
          <p:cNvPr id="30" name="Graphic 16" descr="Hourglass 30% with solid fill">
            <a:extLst>
              <a:ext uri="{FF2B5EF4-FFF2-40B4-BE49-F238E27FC236}">
                <a16:creationId xmlns:a16="http://schemas.microsoft.com/office/drawing/2014/main" id="{E0ACC981-3C07-A841-778B-3EED1BA19C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44761" y="3145009"/>
            <a:ext cx="395166" cy="395166"/>
          </a:xfrm>
          <a:prstGeom prst="rect">
            <a:avLst/>
          </a:prstGeom>
        </p:spPr>
      </p:pic>
      <p:sp>
        <p:nvSpPr>
          <p:cNvPr id="4" name="Forme libre 3">
            <a:extLst>
              <a:ext uri="{FF2B5EF4-FFF2-40B4-BE49-F238E27FC236}">
                <a16:creationId xmlns:a16="http://schemas.microsoft.com/office/drawing/2014/main" id="{68C8E1A0-27EB-4CA5-D275-DDA5C5A5B926}"/>
              </a:ext>
            </a:extLst>
          </p:cNvPr>
          <p:cNvSpPr/>
          <p:nvPr/>
        </p:nvSpPr>
        <p:spPr>
          <a:xfrm>
            <a:off x="1326216" y="2909808"/>
            <a:ext cx="588944" cy="865568"/>
          </a:xfrm>
          <a:custGeom>
            <a:avLst/>
            <a:gdLst>
              <a:gd name="connsiteX0" fmla="*/ 405559 w 405558"/>
              <a:gd name="connsiteY0" fmla="*/ 400653 h 596047"/>
              <a:gd name="connsiteX1" fmla="*/ 405559 w 405558"/>
              <a:gd name="connsiteY1" fmla="*/ 195395 h 596047"/>
              <a:gd name="connsiteX2" fmla="*/ 337716 w 405558"/>
              <a:gd name="connsiteY2" fmla="*/ 77900 h 596047"/>
              <a:gd name="connsiteX3" fmla="*/ 202779 w 405558"/>
              <a:gd name="connsiteY3" fmla="*/ 0 h 596047"/>
              <a:gd name="connsiteX4" fmla="*/ 67842 w 405558"/>
              <a:gd name="connsiteY4" fmla="*/ 77900 h 596047"/>
              <a:gd name="connsiteX5" fmla="*/ 0 w 405558"/>
              <a:gd name="connsiteY5" fmla="*/ 195395 h 596047"/>
              <a:gd name="connsiteX6" fmla="*/ 0 w 405558"/>
              <a:gd name="connsiteY6" fmla="*/ 400653 h 596047"/>
              <a:gd name="connsiteX7" fmla="*/ 67842 w 405558"/>
              <a:gd name="connsiteY7" fmla="*/ 518148 h 596047"/>
              <a:gd name="connsiteX8" fmla="*/ 202779 w 405558"/>
              <a:gd name="connsiteY8" fmla="*/ 596048 h 596047"/>
              <a:gd name="connsiteX9" fmla="*/ 337716 w 405558"/>
              <a:gd name="connsiteY9" fmla="*/ 518148 h 596047"/>
              <a:gd name="connsiteX10" fmla="*/ 405559 w 405558"/>
              <a:gd name="connsiteY10" fmla="*/ 400653 h 596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5558" h="596047">
                <a:moveTo>
                  <a:pt x="405559" y="400653"/>
                </a:moveTo>
                <a:lnTo>
                  <a:pt x="405559" y="195395"/>
                </a:lnTo>
                <a:cubicBezTo>
                  <a:pt x="405559" y="146886"/>
                  <a:pt x="379701" y="102119"/>
                  <a:pt x="337716" y="77900"/>
                </a:cubicBezTo>
                <a:lnTo>
                  <a:pt x="202779" y="0"/>
                </a:lnTo>
                <a:lnTo>
                  <a:pt x="67842" y="77900"/>
                </a:lnTo>
                <a:cubicBezTo>
                  <a:pt x="25858" y="102119"/>
                  <a:pt x="0" y="146954"/>
                  <a:pt x="0" y="195395"/>
                </a:cubicBezTo>
                <a:lnTo>
                  <a:pt x="0" y="400653"/>
                </a:lnTo>
                <a:cubicBezTo>
                  <a:pt x="0" y="449161"/>
                  <a:pt x="25858" y="493928"/>
                  <a:pt x="67842" y="518148"/>
                </a:cubicBezTo>
                <a:lnTo>
                  <a:pt x="202779" y="596048"/>
                </a:lnTo>
                <a:lnTo>
                  <a:pt x="337716" y="518148"/>
                </a:lnTo>
                <a:cubicBezTo>
                  <a:pt x="379701" y="493928"/>
                  <a:pt x="405559" y="449093"/>
                  <a:pt x="405559" y="400653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85AA3B28-2C58-4AE6-742D-2F05D6AC7853}"/>
              </a:ext>
            </a:extLst>
          </p:cNvPr>
          <p:cNvSpPr/>
          <p:nvPr/>
        </p:nvSpPr>
        <p:spPr>
          <a:xfrm>
            <a:off x="1445141" y="1812856"/>
            <a:ext cx="487844" cy="3120135"/>
          </a:xfrm>
          <a:custGeom>
            <a:avLst/>
            <a:gdLst>
              <a:gd name="connsiteX0" fmla="*/ 10106 w 335939"/>
              <a:gd name="connsiteY0" fmla="*/ 0 h 2148585"/>
              <a:gd name="connsiteX1" fmla="*/ 19702 w 335939"/>
              <a:gd name="connsiteY1" fmla="*/ 613055 h 2148585"/>
              <a:gd name="connsiteX2" fmla="*/ 92918 w 335939"/>
              <a:gd name="connsiteY2" fmla="*/ 726876 h 2148585"/>
              <a:gd name="connsiteX3" fmla="*/ 226086 w 335939"/>
              <a:gd name="connsiteY3" fmla="*/ 802735 h 2148585"/>
              <a:gd name="connsiteX4" fmla="*/ 259362 w 335939"/>
              <a:gd name="connsiteY4" fmla="*/ 821716 h 2148585"/>
              <a:gd name="connsiteX5" fmla="*/ 332035 w 335939"/>
              <a:gd name="connsiteY5" fmla="*/ 918664 h 2148585"/>
              <a:gd name="connsiteX6" fmla="*/ 335778 w 335939"/>
              <a:gd name="connsiteY6" fmla="*/ 997653 h 2148585"/>
              <a:gd name="connsiteX7" fmla="*/ 335914 w 335939"/>
              <a:gd name="connsiteY7" fmla="*/ 1074259 h 2148585"/>
              <a:gd name="connsiteX8" fmla="*/ 334893 w 335939"/>
              <a:gd name="connsiteY8" fmla="*/ 1171275 h 2148585"/>
              <a:gd name="connsiteX9" fmla="*/ 315568 w 335939"/>
              <a:gd name="connsiteY9" fmla="*/ 1230329 h 2148585"/>
              <a:gd name="connsiteX10" fmla="*/ 273651 w 335939"/>
              <a:gd name="connsiteY10" fmla="*/ 1276116 h 2148585"/>
              <a:gd name="connsiteX11" fmla="*/ 189953 w 335939"/>
              <a:gd name="connsiteY11" fmla="*/ 1325033 h 2148585"/>
              <a:gd name="connsiteX12" fmla="*/ 90061 w 335939"/>
              <a:gd name="connsiteY12" fmla="*/ 1381909 h 2148585"/>
              <a:gd name="connsiteX13" fmla="*/ 20041 w 335939"/>
              <a:gd name="connsiteY13" fmla="*/ 1497227 h 2148585"/>
              <a:gd name="connsiteX14" fmla="*/ 13304 w 335939"/>
              <a:gd name="connsiteY14" fmla="*/ 1995304 h 2148585"/>
              <a:gd name="connsiteX15" fmla="*/ 10038 w 335939"/>
              <a:gd name="connsiteY15" fmla="*/ 2148586 h 2148585"/>
              <a:gd name="connsiteX16" fmla="*/ 6772 w 335939"/>
              <a:gd name="connsiteY16" fmla="*/ 1995304 h 2148585"/>
              <a:gd name="connsiteX17" fmla="*/ 35 w 335939"/>
              <a:gd name="connsiteY17" fmla="*/ 1497227 h 2148585"/>
              <a:gd name="connsiteX18" fmla="*/ 4458 w 335939"/>
              <a:gd name="connsiteY18" fmla="*/ 1456679 h 2148585"/>
              <a:gd name="connsiteX19" fmla="*/ 78970 w 335939"/>
              <a:gd name="connsiteY19" fmla="*/ 1362859 h 2148585"/>
              <a:gd name="connsiteX20" fmla="*/ 178181 w 335939"/>
              <a:gd name="connsiteY20" fmla="*/ 1304826 h 2148585"/>
              <a:gd name="connsiteX21" fmla="*/ 244458 w 335939"/>
              <a:gd name="connsiteY21" fmla="*/ 1266319 h 2148585"/>
              <a:gd name="connsiteX22" fmla="*/ 294678 w 335939"/>
              <a:gd name="connsiteY22" fmla="*/ 1218287 h 2148585"/>
              <a:gd name="connsiteX23" fmla="*/ 311281 w 335939"/>
              <a:gd name="connsiteY23" fmla="*/ 1150933 h 2148585"/>
              <a:gd name="connsiteX24" fmla="*/ 311144 w 335939"/>
              <a:gd name="connsiteY24" fmla="*/ 1074326 h 2148585"/>
              <a:gd name="connsiteX25" fmla="*/ 311349 w 335939"/>
              <a:gd name="connsiteY25" fmla="*/ 959417 h 2148585"/>
              <a:gd name="connsiteX26" fmla="*/ 247386 w 335939"/>
              <a:gd name="connsiteY26" fmla="*/ 842262 h 2148585"/>
              <a:gd name="connsiteX27" fmla="*/ 214314 w 335939"/>
              <a:gd name="connsiteY27" fmla="*/ 822941 h 2148585"/>
              <a:gd name="connsiteX28" fmla="*/ 56651 w 335939"/>
              <a:gd name="connsiteY28" fmla="*/ 729326 h 2148585"/>
              <a:gd name="connsiteX29" fmla="*/ 376 w 335939"/>
              <a:gd name="connsiteY29" fmla="*/ 613055 h 2148585"/>
              <a:gd name="connsiteX30" fmla="*/ 9970 w 335939"/>
              <a:gd name="connsiteY30" fmla="*/ 0 h 2148585"/>
              <a:gd name="connsiteX31" fmla="*/ 9970 w 335939"/>
              <a:gd name="connsiteY31" fmla="*/ 0 h 214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35939" h="2148585">
                <a:moveTo>
                  <a:pt x="10106" y="0"/>
                </a:moveTo>
                <a:cubicBezTo>
                  <a:pt x="14937" y="200701"/>
                  <a:pt x="17932" y="412627"/>
                  <a:pt x="19702" y="613055"/>
                </a:cubicBezTo>
                <a:cubicBezTo>
                  <a:pt x="19702" y="661700"/>
                  <a:pt x="49710" y="705854"/>
                  <a:pt x="92918" y="726876"/>
                </a:cubicBezTo>
                <a:cubicBezTo>
                  <a:pt x="92918" y="726876"/>
                  <a:pt x="226086" y="802735"/>
                  <a:pt x="226086" y="802735"/>
                </a:cubicBezTo>
                <a:lnTo>
                  <a:pt x="259362" y="821716"/>
                </a:lnTo>
                <a:cubicBezTo>
                  <a:pt x="295766" y="841650"/>
                  <a:pt x="323121" y="877912"/>
                  <a:pt x="332035" y="918664"/>
                </a:cubicBezTo>
                <a:cubicBezTo>
                  <a:pt x="337615" y="941252"/>
                  <a:pt x="335233" y="974317"/>
                  <a:pt x="335778" y="997653"/>
                </a:cubicBezTo>
                <a:cubicBezTo>
                  <a:pt x="335778" y="997653"/>
                  <a:pt x="335914" y="1074259"/>
                  <a:pt x="335914" y="1074259"/>
                </a:cubicBezTo>
                <a:cubicBezTo>
                  <a:pt x="335574" y="1089567"/>
                  <a:pt x="336662" y="1157192"/>
                  <a:pt x="334893" y="1171275"/>
                </a:cubicBezTo>
                <a:cubicBezTo>
                  <a:pt x="332783" y="1192026"/>
                  <a:pt x="326114" y="1212300"/>
                  <a:pt x="315568" y="1230329"/>
                </a:cubicBezTo>
                <a:cubicBezTo>
                  <a:pt x="305021" y="1248290"/>
                  <a:pt x="290662" y="1264142"/>
                  <a:pt x="273651" y="1276116"/>
                </a:cubicBezTo>
                <a:cubicBezTo>
                  <a:pt x="262151" y="1284620"/>
                  <a:pt x="203087" y="1317073"/>
                  <a:pt x="189953" y="1325033"/>
                </a:cubicBezTo>
                <a:cubicBezTo>
                  <a:pt x="168246" y="1337279"/>
                  <a:pt x="111088" y="1370003"/>
                  <a:pt x="90061" y="1381909"/>
                </a:cubicBezTo>
                <a:cubicBezTo>
                  <a:pt x="47055" y="1403544"/>
                  <a:pt x="19021" y="1448855"/>
                  <a:pt x="20041" y="1497227"/>
                </a:cubicBezTo>
                <a:cubicBezTo>
                  <a:pt x="18680" y="1658672"/>
                  <a:pt x="16570" y="1833179"/>
                  <a:pt x="13304" y="1995304"/>
                </a:cubicBezTo>
                <a:cubicBezTo>
                  <a:pt x="12761" y="2033064"/>
                  <a:pt x="10991" y="2110691"/>
                  <a:pt x="10038" y="2148586"/>
                </a:cubicBezTo>
                <a:cubicBezTo>
                  <a:pt x="9086" y="2109943"/>
                  <a:pt x="7317" y="2033812"/>
                  <a:pt x="6772" y="1995304"/>
                </a:cubicBezTo>
                <a:cubicBezTo>
                  <a:pt x="3642" y="1832772"/>
                  <a:pt x="1328" y="1658944"/>
                  <a:pt x="35" y="1497227"/>
                </a:cubicBezTo>
                <a:cubicBezTo>
                  <a:pt x="-237" y="1484029"/>
                  <a:pt x="1055" y="1469877"/>
                  <a:pt x="4458" y="1456679"/>
                </a:cubicBezTo>
                <a:cubicBezTo>
                  <a:pt x="14258" y="1416675"/>
                  <a:pt x="42837" y="1382046"/>
                  <a:pt x="78970" y="1362859"/>
                </a:cubicBezTo>
                <a:cubicBezTo>
                  <a:pt x="99588" y="1350749"/>
                  <a:pt x="156747" y="1317413"/>
                  <a:pt x="178181" y="1304826"/>
                </a:cubicBezTo>
                <a:lnTo>
                  <a:pt x="244458" y="1266319"/>
                </a:lnTo>
                <a:cubicBezTo>
                  <a:pt x="265485" y="1254889"/>
                  <a:pt x="282701" y="1238833"/>
                  <a:pt x="294678" y="1218287"/>
                </a:cubicBezTo>
                <a:cubicBezTo>
                  <a:pt x="306586" y="1197877"/>
                  <a:pt x="311962" y="1174541"/>
                  <a:pt x="311281" y="1150933"/>
                </a:cubicBezTo>
                <a:cubicBezTo>
                  <a:pt x="311281" y="1150933"/>
                  <a:pt x="311144" y="1074326"/>
                  <a:pt x="311144" y="1074326"/>
                </a:cubicBezTo>
                <a:cubicBezTo>
                  <a:pt x="311144" y="1049086"/>
                  <a:pt x="311349" y="983842"/>
                  <a:pt x="311349" y="959417"/>
                </a:cubicBezTo>
                <a:cubicBezTo>
                  <a:pt x="314138" y="912133"/>
                  <a:pt x="289438" y="865054"/>
                  <a:pt x="247386" y="842262"/>
                </a:cubicBezTo>
                <a:cubicBezTo>
                  <a:pt x="247386" y="842262"/>
                  <a:pt x="214314" y="822941"/>
                  <a:pt x="214314" y="822941"/>
                </a:cubicBezTo>
                <a:cubicBezTo>
                  <a:pt x="196146" y="811579"/>
                  <a:pt x="71076" y="740892"/>
                  <a:pt x="56651" y="729326"/>
                </a:cubicBezTo>
                <a:cubicBezTo>
                  <a:pt x="21130" y="702112"/>
                  <a:pt x="-305" y="657685"/>
                  <a:pt x="376" y="613055"/>
                </a:cubicBezTo>
                <a:cubicBezTo>
                  <a:pt x="2077" y="412763"/>
                  <a:pt x="5207" y="200564"/>
                  <a:pt x="9970" y="0"/>
                </a:cubicBezTo>
                <a:lnTo>
                  <a:pt x="997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9F6E15C-6EBF-FA34-9EBE-31F1F9E5E6CA}"/>
              </a:ext>
            </a:extLst>
          </p:cNvPr>
          <p:cNvSpPr txBox="1"/>
          <p:nvPr/>
        </p:nvSpPr>
        <p:spPr>
          <a:xfrm>
            <a:off x="1619271" y="1625301"/>
            <a:ext cx="509114" cy="584775"/>
          </a:xfrm>
          <a:prstGeom prst="rect">
            <a:avLst/>
          </a:prstGeom>
          <a:noFill/>
        </p:spPr>
        <p:txBody>
          <a:bodyPr wrap="none" lIns="0" rtlCol="0" anchor="ctr">
            <a:spAutoFit/>
          </a:bodyPr>
          <a:lstStyle/>
          <a:p>
            <a:r>
              <a:rPr lang="fr-FR" sz="3200" b="1" dirty="0"/>
              <a:t>01</a:t>
            </a:r>
          </a:p>
        </p:txBody>
      </p:sp>
      <p:sp>
        <p:nvSpPr>
          <p:cNvPr id="19" name="TextBox 21">
            <a:extLst>
              <a:ext uri="{FF2B5EF4-FFF2-40B4-BE49-F238E27FC236}">
                <a16:creationId xmlns:a16="http://schemas.microsoft.com/office/drawing/2014/main" id="{C9CD3F3C-2505-CFD0-8EB7-722E6081685B}"/>
              </a:ext>
            </a:extLst>
          </p:cNvPr>
          <p:cNvSpPr txBox="1"/>
          <p:nvPr/>
        </p:nvSpPr>
        <p:spPr>
          <a:xfrm>
            <a:off x="1619271" y="2210076"/>
            <a:ext cx="140300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noProof="1"/>
              <a:t>Lorem Ipsum</a:t>
            </a:r>
          </a:p>
        </p:txBody>
      </p:sp>
      <p:pic>
        <p:nvPicPr>
          <p:cNvPr id="31" name="Graphic 17" descr="Lightbulb with solid fill">
            <a:extLst>
              <a:ext uri="{FF2B5EF4-FFF2-40B4-BE49-F238E27FC236}">
                <a16:creationId xmlns:a16="http://schemas.microsoft.com/office/drawing/2014/main" id="{CE3D9692-EB5E-F037-8516-851BCD6C7C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23105" y="3145009"/>
            <a:ext cx="395166" cy="395166"/>
          </a:xfrm>
          <a:prstGeom prst="rect">
            <a:avLst/>
          </a:prstGeom>
        </p:spPr>
      </p:pic>
      <p:sp>
        <p:nvSpPr>
          <p:cNvPr id="12" name="Forme libre 11">
            <a:extLst>
              <a:ext uri="{FF2B5EF4-FFF2-40B4-BE49-F238E27FC236}">
                <a16:creationId xmlns:a16="http://schemas.microsoft.com/office/drawing/2014/main" id="{5D43491F-5F11-35B1-2F10-7E197DC6062C}"/>
              </a:ext>
            </a:extLst>
          </p:cNvPr>
          <p:cNvSpPr/>
          <p:nvPr/>
        </p:nvSpPr>
        <p:spPr>
          <a:xfrm>
            <a:off x="9169626" y="2909808"/>
            <a:ext cx="588942" cy="865568"/>
          </a:xfrm>
          <a:custGeom>
            <a:avLst/>
            <a:gdLst>
              <a:gd name="connsiteX0" fmla="*/ 405557 w 405557"/>
              <a:gd name="connsiteY0" fmla="*/ 400653 h 596047"/>
              <a:gd name="connsiteX1" fmla="*/ 405557 w 405557"/>
              <a:gd name="connsiteY1" fmla="*/ 195395 h 596047"/>
              <a:gd name="connsiteX2" fmla="*/ 337715 w 405557"/>
              <a:gd name="connsiteY2" fmla="*/ 77900 h 596047"/>
              <a:gd name="connsiteX3" fmla="*/ 202779 w 405557"/>
              <a:gd name="connsiteY3" fmla="*/ 0 h 596047"/>
              <a:gd name="connsiteX4" fmla="*/ 67842 w 405557"/>
              <a:gd name="connsiteY4" fmla="*/ 77900 h 596047"/>
              <a:gd name="connsiteX5" fmla="*/ 0 w 405557"/>
              <a:gd name="connsiteY5" fmla="*/ 195395 h 596047"/>
              <a:gd name="connsiteX6" fmla="*/ 0 w 405557"/>
              <a:gd name="connsiteY6" fmla="*/ 400653 h 596047"/>
              <a:gd name="connsiteX7" fmla="*/ 67842 w 405557"/>
              <a:gd name="connsiteY7" fmla="*/ 518148 h 596047"/>
              <a:gd name="connsiteX8" fmla="*/ 202779 w 405557"/>
              <a:gd name="connsiteY8" fmla="*/ 596048 h 596047"/>
              <a:gd name="connsiteX9" fmla="*/ 337715 w 405557"/>
              <a:gd name="connsiteY9" fmla="*/ 518148 h 596047"/>
              <a:gd name="connsiteX10" fmla="*/ 405557 w 405557"/>
              <a:gd name="connsiteY10" fmla="*/ 400653 h 596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5557" h="596047">
                <a:moveTo>
                  <a:pt x="405557" y="400653"/>
                </a:moveTo>
                <a:lnTo>
                  <a:pt x="405557" y="195395"/>
                </a:lnTo>
                <a:cubicBezTo>
                  <a:pt x="405557" y="146886"/>
                  <a:pt x="379701" y="102119"/>
                  <a:pt x="337715" y="77900"/>
                </a:cubicBezTo>
                <a:lnTo>
                  <a:pt x="202779" y="0"/>
                </a:lnTo>
                <a:lnTo>
                  <a:pt x="67842" y="77900"/>
                </a:lnTo>
                <a:cubicBezTo>
                  <a:pt x="25858" y="102119"/>
                  <a:pt x="0" y="146954"/>
                  <a:pt x="0" y="195395"/>
                </a:cubicBezTo>
                <a:lnTo>
                  <a:pt x="0" y="400653"/>
                </a:lnTo>
                <a:cubicBezTo>
                  <a:pt x="0" y="449161"/>
                  <a:pt x="25858" y="493928"/>
                  <a:pt x="67842" y="518148"/>
                </a:cubicBezTo>
                <a:lnTo>
                  <a:pt x="202779" y="596048"/>
                </a:lnTo>
                <a:lnTo>
                  <a:pt x="337715" y="518148"/>
                </a:lnTo>
                <a:cubicBezTo>
                  <a:pt x="379701" y="493928"/>
                  <a:pt x="405557" y="449093"/>
                  <a:pt x="405557" y="400653"/>
                </a:cubicBezTo>
                <a:close/>
              </a:path>
            </a:pathLst>
          </a:custGeom>
          <a:solidFill>
            <a:schemeClr val="accent3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E304FB6C-F78C-CF80-0724-1DDB60810EF4}"/>
              </a:ext>
            </a:extLst>
          </p:cNvPr>
          <p:cNvSpPr/>
          <p:nvPr/>
        </p:nvSpPr>
        <p:spPr>
          <a:xfrm>
            <a:off x="9288648" y="1812856"/>
            <a:ext cx="487843" cy="3120135"/>
          </a:xfrm>
          <a:custGeom>
            <a:avLst/>
            <a:gdLst>
              <a:gd name="connsiteX0" fmla="*/ 10106 w 335938"/>
              <a:gd name="connsiteY0" fmla="*/ 0 h 2148585"/>
              <a:gd name="connsiteX1" fmla="*/ 19700 w 335938"/>
              <a:gd name="connsiteY1" fmla="*/ 613055 h 2148585"/>
              <a:gd name="connsiteX2" fmla="*/ 92918 w 335938"/>
              <a:gd name="connsiteY2" fmla="*/ 726876 h 2148585"/>
              <a:gd name="connsiteX3" fmla="*/ 226086 w 335938"/>
              <a:gd name="connsiteY3" fmla="*/ 802735 h 2148585"/>
              <a:gd name="connsiteX4" fmla="*/ 259360 w 335938"/>
              <a:gd name="connsiteY4" fmla="*/ 821716 h 2148585"/>
              <a:gd name="connsiteX5" fmla="*/ 332035 w 335938"/>
              <a:gd name="connsiteY5" fmla="*/ 918664 h 2148585"/>
              <a:gd name="connsiteX6" fmla="*/ 335776 w 335938"/>
              <a:gd name="connsiteY6" fmla="*/ 997653 h 2148585"/>
              <a:gd name="connsiteX7" fmla="*/ 335913 w 335938"/>
              <a:gd name="connsiteY7" fmla="*/ 1074259 h 2148585"/>
              <a:gd name="connsiteX8" fmla="*/ 334893 w 335938"/>
              <a:gd name="connsiteY8" fmla="*/ 1171275 h 2148585"/>
              <a:gd name="connsiteX9" fmla="*/ 315567 w 335938"/>
              <a:gd name="connsiteY9" fmla="*/ 1230329 h 2148585"/>
              <a:gd name="connsiteX10" fmla="*/ 273651 w 335938"/>
              <a:gd name="connsiteY10" fmla="*/ 1276116 h 2148585"/>
              <a:gd name="connsiteX11" fmla="*/ 189953 w 335938"/>
              <a:gd name="connsiteY11" fmla="*/ 1325033 h 2148585"/>
              <a:gd name="connsiteX12" fmla="*/ 90061 w 335938"/>
              <a:gd name="connsiteY12" fmla="*/ 1381909 h 2148585"/>
              <a:gd name="connsiteX13" fmla="*/ 20041 w 335938"/>
              <a:gd name="connsiteY13" fmla="*/ 1497227 h 2148585"/>
              <a:gd name="connsiteX14" fmla="*/ 13304 w 335938"/>
              <a:gd name="connsiteY14" fmla="*/ 1995304 h 2148585"/>
              <a:gd name="connsiteX15" fmla="*/ 10038 w 335938"/>
              <a:gd name="connsiteY15" fmla="*/ 2148586 h 2148585"/>
              <a:gd name="connsiteX16" fmla="*/ 6772 w 335938"/>
              <a:gd name="connsiteY16" fmla="*/ 1995304 h 2148585"/>
              <a:gd name="connsiteX17" fmla="*/ 35 w 335938"/>
              <a:gd name="connsiteY17" fmla="*/ 1497227 h 2148585"/>
              <a:gd name="connsiteX18" fmla="*/ 4458 w 335938"/>
              <a:gd name="connsiteY18" fmla="*/ 1456679 h 2148585"/>
              <a:gd name="connsiteX19" fmla="*/ 78968 w 335938"/>
              <a:gd name="connsiteY19" fmla="*/ 1362859 h 2148585"/>
              <a:gd name="connsiteX20" fmla="*/ 178181 w 335938"/>
              <a:gd name="connsiteY20" fmla="*/ 1304826 h 2148585"/>
              <a:gd name="connsiteX21" fmla="*/ 244458 w 335938"/>
              <a:gd name="connsiteY21" fmla="*/ 1266319 h 2148585"/>
              <a:gd name="connsiteX22" fmla="*/ 294676 w 335938"/>
              <a:gd name="connsiteY22" fmla="*/ 1218287 h 2148585"/>
              <a:gd name="connsiteX23" fmla="*/ 311281 w 335938"/>
              <a:gd name="connsiteY23" fmla="*/ 1150933 h 2148585"/>
              <a:gd name="connsiteX24" fmla="*/ 311144 w 335938"/>
              <a:gd name="connsiteY24" fmla="*/ 1074326 h 2148585"/>
              <a:gd name="connsiteX25" fmla="*/ 311349 w 335938"/>
              <a:gd name="connsiteY25" fmla="*/ 959417 h 2148585"/>
              <a:gd name="connsiteX26" fmla="*/ 247384 w 335938"/>
              <a:gd name="connsiteY26" fmla="*/ 842262 h 2148585"/>
              <a:gd name="connsiteX27" fmla="*/ 214314 w 335938"/>
              <a:gd name="connsiteY27" fmla="*/ 822941 h 2148585"/>
              <a:gd name="connsiteX28" fmla="*/ 56649 w 335938"/>
              <a:gd name="connsiteY28" fmla="*/ 729326 h 2148585"/>
              <a:gd name="connsiteX29" fmla="*/ 374 w 335938"/>
              <a:gd name="connsiteY29" fmla="*/ 613055 h 2148585"/>
              <a:gd name="connsiteX30" fmla="*/ 9970 w 335938"/>
              <a:gd name="connsiteY30" fmla="*/ 0 h 2148585"/>
              <a:gd name="connsiteX31" fmla="*/ 9970 w 335938"/>
              <a:gd name="connsiteY31" fmla="*/ 0 h 214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35938" h="2148585">
                <a:moveTo>
                  <a:pt x="10106" y="0"/>
                </a:moveTo>
                <a:cubicBezTo>
                  <a:pt x="14937" y="200701"/>
                  <a:pt x="17931" y="412627"/>
                  <a:pt x="19700" y="613055"/>
                </a:cubicBezTo>
                <a:cubicBezTo>
                  <a:pt x="19700" y="661700"/>
                  <a:pt x="49708" y="705854"/>
                  <a:pt x="92918" y="726876"/>
                </a:cubicBezTo>
                <a:cubicBezTo>
                  <a:pt x="92918" y="726876"/>
                  <a:pt x="226086" y="802735"/>
                  <a:pt x="226086" y="802735"/>
                </a:cubicBezTo>
                <a:lnTo>
                  <a:pt x="259360" y="821716"/>
                </a:lnTo>
                <a:cubicBezTo>
                  <a:pt x="295766" y="841650"/>
                  <a:pt x="323121" y="877912"/>
                  <a:pt x="332035" y="918664"/>
                </a:cubicBezTo>
                <a:cubicBezTo>
                  <a:pt x="337614" y="941252"/>
                  <a:pt x="335233" y="974317"/>
                  <a:pt x="335776" y="997653"/>
                </a:cubicBezTo>
                <a:cubicBezTo>
                  <a:pt x="335776" y="997653"/>
                  <a:pt x="335913" y="1074259"/>
                  <a:pt x="335913" y="1074259"/>
                </a:cubicBezTo>
                <a:cubicBezTo>
                  <a:pt x="335572" y="1089567"/>
                  <a:pt x="336662" y="1157192"/>
                  <a:pt x="334893" y="1171275"/>
                </a:cubicBezTo>
                <a:cubicBezTo>
                  <a:pt x="332783" y="1192026"/>
                  <a:pt x="326114" y="1212300"/>
                  <a:pt x="315567" y="1230329"/>
                </a:cubicBezTo>
                <a:cubicBezTo>
                  <a:pt x="305019" y="1248290"/>
                  <a:pt x="290662" y="1264142"/>
                  <a:pt x="273651" y="1276116"/>
                </a:cubicBezTo>
                <a:cubicBezTo>
                  <a:pt x="262151" y="1284620"/>
                  <a:pt x="203085" y="1317073"/>
                  <a:pt x="189953" y="1325033"/>
                </a:cubicBezTo>
                <a:cubicBezTo>
                  <a:pt x="168246" y="1337279"/>
                  <a:pt x="111086" y="1370003"/>
                  <a:pt x="90061" y="1381909"/>
                </a:cubicBezTo>
                <a:cubicBezTo>
                  <a:pt x="47055" y="1403544"/>
                  <a:pt x="19021" y="1448855"/>
                  <a:pt x="20041" y="1497227"/>
                </a:cubicBezTo>
                <a:cubicBezTo>
                  <a:pt x="18680" y="1658672"/>
                  <a:pt x="16570" y="1833179"/>
                  <a:pt x="13304" y="1995304"/>
                </a:cubicBezTo>
                <a:cubicBezTo>
                  <a:pt x="12759" y="2033064"/>
                  <a:pt x="10990" y="2110691"/>
                  <a:pt x="10038" y="2148586"/>
                </a:cubicBezTo>
                <a:cubicBezTo>
                  <a:pt x="9084" y="2109943"/>
                  <a:pt x="7315" y="2033812"/>
                  <a:pt x="6772" y="1995304"/>
                </a:cubicBezTo>
                <a:cubicBezTo>
                  <a:pt x="3642" y="1832772"/>
                  <a:pt x="1328" y="1658944"/>
                  <a:pt x="35" y="1497227"/>
                </a:cubicBezTo>
                <a:cubicBezTo>
                  <a:pt x="-237" y="1484029"/>
                  <a:pt x="1055" y="1469877"/>
                  <a:pt x="4458" y="1456679"/>
                </a:cubicBezTo>
                <a:cubicBezTo>
                  <a:pt x="14256" y="1416675"/>
                  <a:pt x="42837" y="1382046"/>
                  <a:pt x="78968" y="1362859"/>
                </a:cubicBezTo>
                <a:cubicBezTo>
                  <a:pt x="99587" y="1350749"/>
                  <a:pt x="156747" y="1317413"/>
                  <a:pt x="178181" y="1304826"/>
                </a:cubicBezTo>
                <a:cubicBezTo>
                  <a:pt x="178181" y="1304826"/>
                  <a:pt x="244458" y="1266319"/>
                  <a:pt x="244458" y="1266319"/>
                </a:cubicBezTo>
                <a:cubicBezTo>
                  <a:pt x="265485" y="1254889"/>
                  <a:pt x="282701" y="1238833"/>
                  <a:pt x="294676" y="1218287"/>
                </a:cubicBezTo>
                <a:cubicBezTo>
                  <a:pt x="306584" y="1197877"/>
                  <a:pt x="311960" y="1174541"/>
                  <a:pt x="311281" y="1150933"/>
                </a:cubicBezTo>
                <a:cubicBezTo>
                  <a:pt x="311281" y="1150933"/>
                  <a:pt x="311144" y="1074326"/>
                  <a:pt x="311144" y="1074326"/>
                </a:cubicBezTo>
                <a:cubicBezTo>
                  <a:pt x="311144" y="1049086"/>
                  <a:pt x="311349" y="983842"/>
                  <a:pt x="311349" y="959417"/>
                </a:cubicBezTo>
                <a:cubicBezTo>
                  <a:pt x="314138" y="912133"/>
                  <a:pt x="289438" y="865054"/>
                  <a:pt x="247384" y="842262"/>
                </a:cubicBezTo>
                <a:cubicBezTo>
                  <a:pt x="247384" y="842262"/>
                  <a:pt x="214314" y="822941"/>
                  <a:pt x="214314" y="822941"/>
                </a:cubicBezTo>
                <a:cubicBezTo>
                  <a:pt x="196145" y="811579"/>
                  <a:pt x="71076" y="740892"/>
                  <a:pt x="56649" y="729326"/>
                </a:cubicBezTo>
                <a:cubicBezTo>
                  <a:pt x="21129" y="702112"/>
                  <a:pt x="-305" y="657685"/>
                  <a:pt x="374" y="613055"/>
                </a:cubicBezTo>
                <a:cubicBezTo>
                  <a:pt x="2075" y="412763"/>
                  <a:pt x="5207" y="200564"/>
                  <a:pt x="9970" y="0"/>
                </a:cubicBezTo>
                <a:lnTo>
                  <a:pt x="997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464BBE2-7ACF-8377-C1D8-34D908BB37A0}"/>
              </a:ext>
            </a:extLst>
          </p:cNvPr>
          <p:cNvSpPr txBox="1"/>
          <p:nvPr/>
        </p:nvSpPr>
        <p:spPr>
          <a:xfrm>
            <a:off x="9462778" y="1625301"/>
            <a:ext cx="509114" cy="584775"/>
          </a:xfrm>
          <a:prstGeom prst="rect">
            <a:avLst/>
          </a:prstGeom>
          <a:noFill/>
        </p:spPr>
        <p:txBody>
          <a:bodyPr wrap="none" lIns="0" rtlCol="0" anchor="ctr">
            <a:spAutoFit/>
          </a:bodyPr>
          <a:lstStyle/>
          <a:p>
            <a:r>
              <a:rPr lang="fr-FR" sz="3200" b="1" dirty="0"/>
              <a:t>05</a:t>
            </a:r>
          </a:p>
        </p:txBody>
      </p:sp>
      <p:sp>
        <p:nvSpPr>
          <p:cNvPr id="27" name="TextBox 21">
            <a:extLst>
              <a:ext uri="{FF2B5EF4-FFF2-40B4-BE49-F238E27FC236}">
                <a16:creationId xmlns:a16="http://schemas.microsoft.com/office/drawing/2014/main" id="{D02E45C1-2B94-2ABF-BCA0-0F9BAC4A625A}"/>
              </a:ext>
            </a:extLst>
          </p:cNvPr>
          <p:cNvSpPr txBox="1"/>
          <p:nvPr/>
        </p:nvSpPr>
        <p:spPr>
          <a:xfrm>
            <a:off x="9462778" y="2210076"/>
            <a:ext cx="140300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noProof="1"/>
              <a:t>Lorem Ipsum</a:t>
            </a:r>
          </a:p>
        </p:txBody>
      </p:sp>
      <p:pic>
        <p:nvPicPr>
          <p:cNvPr id="32" name="Graphic 18" descr="Research with solid fill">
            <a:extLst>
              <a:ext uri="{FF2B5EF4-FFF2-40B4-BE49-F238E27FC236}">
                <a16:creationId xmlns:a16="http://schemas.microsoft.com/office/drawing/2014/main" id="{7E1A6EDE-08A1-B289-2EC3-EBC218BF5D5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266514" y="3145009"/>
            <a:ext cx="395166" cy="395166"/>
          </a:xfrm>
          <a:prstGeom prst="rect">
            <a:avLst/>
          </a:prstGeom>
        </p:spPr>
      </p:pic>
      <p:sp>
        <p:nvSpPr>
          <p:cNvPr id="6" name="Forme libre 5">
            <a:extLst>
              <a:ext uri="{FF2B5EF4-FFF2-40B4-BE49-F238E27FC236}">
                <a16:creationId xmlns:a16="http://schemas.microsoft.com/office/drawing/2014/main" id="{66ECF736-EBAD-27A7-B54D-9C6CF301D35C}"/>
              </a:ext>
            </a:extLst>
          </p:cNvPr>
          <p:cNvSpPr/>
          <p:nvPr/>
        </p:nvSpPr>
        <p:spPr>
          <a:xfrm>
            <a:off x="3286997" y="2909808"/>
            <a:ext cx="588942" cy="865568"/>
          </a:xfrm>
          <a:custGeom>
            <a:avLst/>
            <a:gdLst>
              <a:gd name="connsiteX0" fmla="*/ 405557 w 405557"/>
              <a:gd name="connsiteY0" fmla="*/ 400653 h 596047"/>
              <a:gd name="connsiteX1" fmla="*/ 405557 w 405557"/>
              <a:gd name="connsiteY1" fmla="*/ 195395 h 596047"/>
              <a:gd name="connsiteX2" fmla="*/ 337715 w 405557"/>
              <a:gd name="connsiteY2" fmla="*/ 77900 h 596047"/>
              <a:gd name="connsiteX3" fmla="*/ 202778 w 405557"/>
              <a:gd name="connsiteY3" fmla="*/ 0 h 596047"/>
              <a:gd name="connsiteX4" fmla="*/ 67842 w 405557"/>
              <a:gd name="connsiteY4" fmla="*/ 77900 h 596047"/>
              <a:gd name="connsiteX5" fmla="*/ 0 w 405557"/>
              <a:gd name="connsiteY5" fmla="*/ 195395 h 596047"/>
              <a:gd name="connsiteX6" fmla="*/ 0 w 405557"/>
              <a:gd name="connsiteY6" fmla="*/ 400653 h 596047"/>
              <a:gd name="connsiteX7" fmla="*/ 67842 w 405557"/>
              <a:gd name="connsiteY7" fmla="*/ 518148 h 596047"/>
              <a:gd name="connsiteX8" fmla="*/ 202778 w 405557"/>
              <a:gd name="connsiteY8" fmla="*/ 596048 h 596047"/>
              <a:gd name="connsiteX9" fmla="*/ 337715 w 405557"/>
              <a:gd name="connsiteY9" fmla="*/ 518148 h 596047"/>
              <a:gd name="connsiteX10" fmla="*/ 405557 w 405557"/>
              <a:gd name="connsiteY10" fmla="*/ 400653 h 596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5557" h="596047">
                <a:moveTo>
                  <a:pt x="405557" y="400653"/>
                </a:moveTo>
                <a:lnTo>
                  <a:pt x="405557" y="195395"/>
                </a:lnTo>
                <a:cubicBezTo>
                  <a:pt x="405557" y="146886"/>
                  <a:pt x="379699" y="102119"/>
                  <a:pt x="337715" y="77900"/>
                </a:cubicBezTo>
                <a:lnTo>
                  <a:pt x="202778" y="0"/>
                </a:lnTo>
                <a:lnTo>
                  <a:pt x="67842" y="77900"/>
                </a:lnTo>
                <a:cubicBezTo>
                  <a:pt x="25856" y="102119"/>
                  <a:pt x="0" y="146954"/>
                  <a:pt x="0" y="195395"/>
                </a:cubicBezTo>
                <a:lnTo>
                  <a:pt x="0" y="400653"/>
                </a:lnTo>
                <a:cubicBezTo>
                  <a:pt x="0" y="449161"/>
                  <a:pt x="25856" y="493928"/>
                  <a:pt x="67842" y="518148"/>
                </a:cubicBezTo>
                <a:lnTo>
                  <a:pt x="202778" y="596048"/>
                </a:lnTo>
                <a:lnTo>
                  <a:pt x="337715" y="518148"/>
                </a:lnTo>
                <a:cubicBezTo>
                  <a:pt x="379699" y="493928"/>
                  <a:pt x="405557" y="449093"/>
                  <a:pt x="405557" y="400653"/>
                </a:cubicBez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6BEB83ED-B68F-0203-CFA3-482401D1E49C}"/>
              </a:ext>
            </a:extLst>
          </p:cNvPr>
          <p:cNvSpPr/>
          <p:nvPr/>
        </p:nvSpPr>
        <p:spPr>
          <a:xfrm>
            <a:off x="3406018" y="1812856"/>
            <a:ext cx="487844" cy="3120135"/>
          </a:xfrm>
          <a:custGeom>
            <a:avLst/>
            <a:gdLst>
              <a:gd name="connsiteX0" fmla="*/ 10107 w 335939"/>
              <a:gd name="connsiteY0" fmla="*/ 0 h 2148585"/>
              <a:gd name="connsiteX1" fmla="*/ 19701 w 335939"/>
              <a:gd name="connsiteY1" fmla="*/ 613055 h 2148585"/>
              <a:gd name="connsiteX2" fmla="*/ 92920 w 335939"/>
              <a:gd name="connsiteY2" fmla="*/ 726876 h 2148585"/>
              <a:gd name="connsiteX3" fmla="*/ 226087 w 335939"/>
              <a:gd name="connsiteY3" fmla="*/ 802735 h 2148585"/>
              <a:gd name="connsiteX4" fmla="*/ 259361 w 335939"/>
              <a:gd name="connsiteY4" fmla="*/ 821716 h 2148585"/>
              <a:gd name="connsiteX5" fmla="*/ 332035 w 335939"/>
              <a:gd name="connsiteY5" fmla="*/ 918664 h 2148585"/>
              <a:gd name="connsiteX6" fmla="*/ 335778 w 335939"/>
              <a:gd name="connsiteY6" fmla="*/ 997653 h 2148585"/>
              <a:gd name="connsiteX7" fmla="*/ 335914 w 335939"/>
              <a:gd name="connsiteY7" fmla="*/ 1074259 h 2148585"/>
              <a:gd name="connsiteX8" fmla="*/ 334894 w 335939"/>
              <a:gd name="connsiteY8" fmla="*/ 1171275 h 2148585"/>
              <a:gd name="connsiteX9" fmla="*/ 315568 w 335939"/>
              <a:gd name="connsiteY9" fmla="*/ 1230329 h 2148585"/>
              <a:gd name="connsiteX10" fmla="*/ 273652 w 335939"/>
              <a:gd name="connsiteY10" fmla="*/ 1276116 h 2148585"/>
              <a:gd name="connsiteX11" fmla="*/ 189954 w 335939"/>
              <a:gd name="connsiteY11" fmla="*/ 1325033 h 2148585"/>
              <a:gd name="connsiteX12" fmla="*/ 90062 w 335939"/>
              <a:gd name="connsiteY12" fmla="*/ 1381909 h 2148585"/>
              <a:gd name="connsiteX13" fmla="*/ 20042 w 335939"/>
              <a:gd name="connsiteY13" fmla="*/ 1497227 h 2148585"/>
              <a:gd name="connsiteX14" fmla="*/ 13305 w 335939"/>
              <a:gd name="connsiteY14" fmla="*/ 1995304 h 2148585"/>
              <a:gd name="connsiteX15" fmla="*/ 10039 w 335939"/>
              <a:gd name="connsiteY15" fmla="*/ 2148586 h 2148585"/>
              <a:gd name="connsiteX16" fmla="*/ 6771 w 335939"/>
              <a:gd name="connsiteY16" fmla="*/ 1995304 h 2148585"/>
              <a:gd name="connsiteX17" fmla="*/ 35 w 335939"/>
              <a:gd name="connsiteY17" fmla="*/ 1497227 h 2148585"/>
              <a:gd name="connsiteX18" fmla="*/ 4459 w 335939"/>
              <a:gd name="connsiteY18" fmla="*/ 1456679 h 2148585"/>
              <a:gd name="connsiteX19" fmla="*/ 78970 w 335939"/>
              <a:gd name="connsiteY19" fmla="*/ 1362859 h 2148585"/>
              <a:gd name="connsiteX20" fmla="*/ 178182 w 335939"/>
              <a:gd name="connsiteY20" fmla="*/ 1304826 h 2148585"/>
              <a:gd name="connsiteX21" fmla="*/ 244460 w 335939"/>
              <a:gd name="connsiteY21" fmla="*/ 1266319 h 2148585"/>
              <a:gd name="connsiteX22" fmla="*/ 294677 w 335939"/>
              <a:gd name="connsiteY22" fmla="*/ 1218287 h 2148585"/>
              <a:gd name="connsiteX23" fmla="*/ 311280 w 335939"/>
              <a:gd name="connsiteY23" fmla="*/ 1150933 h 2148585"/>
              <a:gd name="connsiteX24" fmla="*/ 311146 w 335939"/>
              <a:gd name="connsiteY24" fmla="*/ 1074326 h 2148585"/>
              <a:gd name="connsiteX25" fmla="*/ 311348 w 335939"/>
              <a:gd name="connsiteY25" fmla="*/ 959417 h 2148585"/>
              <a:gd name="connsiteX26" fmla="*/ 247385 w 335939"/>
              <a:gd name="connsiteY26" fmla="*/ 842262 h 2148585"/>
              <a:gd name="connsiteX27" fmla="*/ 214314 w 335939"/>
              <a:gd name="connsiteY27" fmla="*/ 822941 h 2148585"/>
              <a:gd name="connsiteX28" fmla="*/ 56650 w 335939"/>
              <a:gd name="connsiteY28" fmla="*/ 729326 h 2148585"/>
              <a:gd name="connsiteX29" fmla="*/ 375 w 335939"/>
              <a:gd name="connsiteY29" fmla="*/ 613055 h 2148585"/>
              <a:gd name="connsiteX30" fmla="*/ 9971 w 335939"/>
              <a:gd name="connsiteY30" fmla="*/ 0 h 2148585"/>
              <a:gd name="connsiteX31" fmla="*/ 9971 w 335939"/>
              <a:gd name="connsiteY31" fmla="*/ 0 h 214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35939" h="2148585">
                <a:moveTo>
                  <a:pt x="10107" y="0"/>
                </a:moveTo>
                <a:cubicBezTo>
                  <a:pt x="14938" y="200701"/>
                  <a:pt x="17932" y="412627"/>
                  <a:pt x="19701" y="613055"/>
                </a:cubicBezTo>
                <a:cubicBezTo>
                  <a:pt x="19701" y="661700"/>
                  <a:pt x="49709" y="705854"/>
                  <a:pt x="92920" y="726876"/>
                </a:cubicBezTo>
                <a:cubicBezTo>
                  <a:pt x="92920" y="726876"/>
                  <a:pt x="226087" y="802735"/>
                  <a:pt x="226087" y="802735"/>
                </a:cubicBezTo>
                <a:lnTo>
                  <a:pt x="259361" y="821716"/>
                </a:lnTo>
                <a:cubicBezTo>
                  <a:pt x="295767" y="841650"/>
                  <a:pt x="323122" y="877912"/>
                  <a:pt x="332035" y="918664"/>
                </a:cubicBezTo>
                <a:cubicBezTo>
                  <a:pt x="337615" y="941252"/>
                  <a:pt x="335233" y="974317"/>
                  <a:pt x="335778" y="997653"/>
                </a:cubicBezTo>
                <a:cubicBezTo>
                  <a:pt x="335778" y="997653"/>
                  <a:pt x="335914" y="1074259"/>
                  <a:pt x="335914" y="1074259"/>
                </a:cubicBezTo>
                <a:cubicBezTo>
                  <a:pt x="335573" y="1089567"/>
                  <a:pt x="336663" y="1157192"/>
                  <a:pt x="334894" y="1171275"/>
                </a:cubicBezTo>
                <a:cubicBezTo>
                  <a:pt x="332784" y="1192026"/>
                  <a:pt x="326116" y="1212300"/>
                  <a:pt x="315568" y="1230329"/>
                </a:cubicBezTo>
                <a:cubicBezTo>
                  <a:pt x="305020" y="1248290"/>
                  <a:pt x="290664" y="1264142"/>
                  <a:pt x="273652" y="1276116"/>
                </a:cubicBezTo>
                <a:cubicBezTo>
                  <a:pt x="262151" y="1284620"/>
                  <a:pt x="203087" y="1317073"/>
                  <a:pt x="189954" y="1325033"/>
                </a:cubicBezTo>
                <a:cubicBezTo>
                  <a:pt x="168248" y="1337279"/>
                  <a:pt x="111087" y="1370003"/>
                  <a:pt x="90062" y="1381909"/>
                </a:cubicBezTo>
                <a:cubicBezTo>
                  <a:pt x="47056" y="1403544"/>
                  <a:pt x="19020" y="1448855"/>
                  <a:pt x="20042" y="1497227"/>
                </a:cubicBezTo>
                <a:cubicBezTo>
                  <a:pt x="18680" y="1658672"/>
                  <a:pt x="16571" y="1833179"/>
                  <a:pt x="13305" y="1995304"/>
                </a:cubicBezTo>
                <a:cubicBezTo>
                  <a:pt x="12760" y="2033064"/>
                  <a:pt x="10991" y="2110691"/>
                  <a:pt x="10039" y="2148586"/>
                </a:cubicBezTo>
                <a:cubicBezTo>
                  <a:pt x="9086" y="2109943"/>
                  <a:pt x="7316" y="2033812"/>
                  <a:pt x="6771" y="1995304"/>
                </a:cubicBezTo>
                <a:cubicBezTo>
                  <a:pt x="3642" y="1832772"/>
                  <a:pt x="1329" y="1658944"/>
                  <a:pt x="35" y="1497227"/>
                </a:cubicBezTo>
                <a:cubicBezTo>
                  <a:pt x="-236" y="1484029"/>
                  <a:pt x="1057" y="1469877"/>
                  <a:pt x="4459" y="1456679"/>
                </a:cubicBezTo>
                <a:cubicBezTo>
                  <a:pt x="14257" y="1416675"/>
                  <a:pt x="42836" y="1382046"/>
                  <a:pt x="78970" y="1362859"/>
                </a:cubicBezTo>
                <a:cubicBezTo>
                  <a:pt x="99588" y="1350749"/>
                  <a:pt x="156746" y="1317413"/>
                  <a:pt x="178182" y="1304826"/>
                </a:cubicBezTo>
                <a:cubicBezTo>
                  <a:pt x="178182" y="1304826"/>
                  <a:pt x="244460" y="1266319"/>
                  <a:pt x="244460" y="1266319"/>
                </a:cubicBezTo>
                <a:cubicBezTo>
                  <a:pt x="265485" y="1254889"/>
                  <a:pt x="282701" y="1238833"/>
                  <a:pt x="294677" y="1218287"/>
                </a:cubicBezTo>
                <a:cubicBezTo>
                  <a:pt x="306585" y="1197877"/>
                  <a:pt x="311961" y="1174541"/>
                  <a:pt x="311280" y="1150933"/>
                </a:cubicBezTo>
                <a:cubicBezTo>
                  <a:pt x="311280" y="1150933"/>
                  <a:pt x="311146" y="1074326"/>
                  <a:pt x="311146" y="1074326"/>
                </a:cubicBezTo>
                <a:cubicBezTo>
                  <a:pt x="311146" y="1049086"/>
                  <a:pt x="311348" y="983842"/>
                  <a:pt x="311348" y="959417"/>
                </a:cubicBezTo>
                <a:cubicBezTo>
                  <a:pt x="314139" y="912133"/>
                  <a:pt x="289437" y="865054"/>
                  <a:pt x="247385" y="842262"/>
                </a:cubicBezTo>
                <a:cubicBezTo>
                  <a:pt x="247385" y="842262"/>
                  <a:pt x="214314" y="822941"/>
                  <a:pt x="214314" y="822941"/>
                </a:cubicBezTo>
                <a:cubicBezTo>
                  <a:pt x="196146" y="811579"/>
                  <a:pt x="71077" y="740892"/>
                  <a:pt x="56650" y="729326"/>
                </a:cubicBezTo>
                <a:cubicBezTo>
                  <a:pt x="21130" y="702112"/>
                  <a:pt x="-304" y="657685"/>
                  <a:pt x="375" y="613055"/>
                </a:cubicBezTo>
                <a:cubicBezTo>
                  <a:pt x="2077" y="412763"/>
                  <a:pt x="5206" y="200564"/>
                  <a:pt x="9971" y="0"/>
                </a:cubicBezTo>
                <a:lnTo>
                  <a:pt x="9971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4E0D2CF-8DC4-63FF-3EDE-568C6745F16A}"/>
              </a:ext>
            </a:extLst>
          </p:cNvPr>
          <p:cNvSpPr txBox="1"/>
          <p:nvPr/>
        </p:nvSpPr>
        <p:spPr>
          <a:xfrm>
            <a:off x="3580148" y="1625301"/>
            <a:ext cx="509114" cy="584775"/>
          </a:xfrm>
          <a:prstGeom prst="rect">
            <a:avLst/>
          </a:prstGeom>
          <a:noFill/>
        </p:spPr>
        <p:txBody>
          <a:bodyPr wrap="none" lIns="0" rtlCol="0" anchor="ctr">
            <a:spAutoFit/>
          </a:bodyPr>
          <a:lstStyle/>
          <a:p>
            <a:r>
              <a:rPr lang="fr-FR" sz="3200" b="1" dirty="0"/>
              <a:t>02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E56882D1-380E-D34C-E0B7-2F41BFFAA054}"/>
              </a:ext>
            </a:extLst>
          </p:cNvPr>
          <p:cNvSpPr txBox="1"/>
          <p:nvPr/>
        </p:nvSpPr>
        <p:spPr>
          <a:xfrm>
            <a:off x="3580148" y="2210076"/>
            <a:ext cx="140300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noProof="1"/>
              <a:t>Lorem Ipsum</a:t>
            </a:r>
          </a:p>
        </p:txBody>
      </p:sp>
      <p:pic>
        <p:nvPicPr>
          <p:cNvPr id="33" name="Graphic 19" descr="Eye with solid fill">
            <a:extLst>
              <a:ext uri="{FF2B5EF4-FFF2-40B4-BE49-F238E27FC236}">
                <a16:creationId xmlns:a16="http://schemas.microsoft.com/office/drawing/2014/main" id="{DBBE3EEA-7F9A-6C70-E61B-8A633A19086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336361" y="3097485"/>
            <a:ext cx="490214" cy="490214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44738641-FC9E-CCED-04CB-7BEDEB91B34B}"/>
              </a:ext>
            </a:extLst>
          </p:cNvPr>
          <p:cNvSpPr txBox="1"/>
          <p:nvPr/>
        </p:nvSpPr>
        <p:spPr>
          <a:xfrm>
            <a:off x="1619271" y="3975430"/>
            <a:ext cx="1403006" cy="127727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consectetuer adipiscing elit. Maecenas porttitor congue massa. Fusce posuere, magna sed pulvinar ultricies, purus.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3D778D7-F1DA-6757-5224-6BA011368F58}"/>
              </a:ext>
            </a:extLst>
          </p:cNvPr>
          <p:cNvSpPr txBox="1"/>
          <p:nvPr/>
        </p:nvSpPr>
        <p:spPr>
          <a:xfrm>
            <a:off x="3580148" y="3975430"/>
            <a:ext cx="1403006" cy="127727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consectetuer adipiscing elit. Maecenas porttitor congue massa. Fusce posuere, magna sed pulvinar ultricies, purus.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6D6F358-16AE-023F-FDBF-CC013C3F779D}"/>
              </a:ext>
            </a:extLst>
          </p:cNvPr>
          <p:cNvSpPr txBox="1"/>
          <p:nvPr/>
        </p:nvSpPr>
        <p:spPr>
          <a:xfrm>
            <a:off x="5541025" y="3975430"/>
            <a:ext cx="1403006" cy="127727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consectetuer adipiscing elit. Maecenas porttitor congue massa. Fusce posuere, magna sed pulvinar ultricies, purus.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78B3E5F-7BE6-DA8D-58A4-EBBF0F95173B}"/>
              </a:ext>
            </a:extLst>
          </p:cNvPr>
          <p:cNvSpPr txBox="1"/>
          <p:nvPr/>
        </p:nvSpPr>
        <p:spPr>
          <a:xfrm>
            <a:off x="7501902" y="3975430"/>
            <a:ext cx="1403006" cy="127727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consectetuer adipiscing elit. Maecenas porttitor congue massa. Fusce posuere, magna sed pulvinar ultricies, purus.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E51EE82-E070-7748-E734-2DB1D403E0BB}"/>
              </a:ext>
            </a:extLst>
          </p:cNvPr>
          <p:cNvSpPr txBox="1"/>
          <p:nvPr/>
        </p:nvSpPr>
        <p:spPr>
          <a:xfrm>
            <a:off x="9462778" y="3975430"/>
            <a:ext cx="1403006" cy="127727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consectetuer adipiscing elit. Maecenas porttitor congue massa. Fusce posuere, magna sed pulvinar ultricies, purus.</a:t>
            </a:r>
          </a:p>
        </p:txBody>
      </p:sp>
    </p:spTree>
    <p:extLst>
      <p:ext uri="{BB962C8B-B14F-4D97-AF65-F5344CB8AC3E}">
        <p14:creationId xmlns:p14="http://schemas.microsoft.com/office/powerpoint/2010/main" val="4223435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A5D7C-B3AF-F1DD-3FAC-2D11FA7E2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5841C-4B0B-7BC4-9FB6-BE128C482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Spine Node Process Diagram – Slide Template</a:t>
            </a:r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A34953EB-1D30-4FA0-98A6-D6BC31D19074}"/>
              </a:ext>
            </a:extLst>
          </p:cNvPr>
          <p:cNvSpPr/>
          <p:nvPr/>
        </p:nvSpPr>
        <p:spPr>
          <a:xfrm>
            <a:off x="7208748" y="2909808"/>
            <a:ext cx="588942" cy="865568"/>
          </a:xfrm>
          <a:custGeom>
            <a:avLst/>
            <a:gdLst>
              <a:gd name="connsiteX0" fmla="*/ 405557 w 405557"/>
              <a:gd name="connsiteY0" fmla="*/ 400653 h 596047"/>
              <a:gd name="connsiteX1" fmla="*/ 405557 w 405557"/>
              <a:gd name="connsiteY1" fmla="*/ 195395 h 596047"/>
              <a:gd name="connsiteX2" fmla="*/ 337715 w 405557"/>
              <a:gd name="connsiteY2" fmla="*/ 77900 h 596047"/>
              <a:gd name="connsiteX3" fmla="*/ 202779 w 405557"/>
              <a:gd name="connsiteY3" fmla="*/ 0 h 596047"/>
              <a:gd name="connsiteX4" fmla="*/ 67842 w 405557"/>
              <a:gd name="connsiteY4" fmla="*/ 77900 h 596047"/>
              <a:gd name="connsiteX5" fmla="*/ 0 w 405557"/>
              <a:gd name="connsiteY5" fmla="*/ 195395 h 596047"/>
              <a:gd name="connsiteX6" fmla="*/ 0 w 405557"/>
              <a:gd name="connsiteY6" fmla="*/ 400653 h 596047"/>
              <a:gd name="connsiteX7" fmla="*/ 67842 w 405557"/>
              <a:gd name="connsiteY7" fmla="*/ 518148 h 596047"/>
              <a:gd name="connsiteX8" fmla="*/ 202779 w 405557"/>
              <a:gd name="connsiteY8" fmla="*/ 596048 h 596047"/>
              <a:gd name="connsiteX9" fmla="*/ 337715 w 405557"/>
              <a:gd name="connsiteY9" fmla="*/ 518148 h 596047"/>
              <a:gd name="connsiteX10" fmla="*/ 405557 w 405557"/>
              <a:gd name="connsiteY10" fmla="*/ 400653 h 596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5557" h="596047">
                <a:moveTo>
                  <a:pt x="405557" y="400653"/>
                </a:moveTo>
                <a:lnTo>
                  <a:pt x="405557" y="195395"/>
                </a:lnTo>
                <a:cubicBezTo>
                  <a:pt x="405557" y="146886"/>
                  <a:pt x="379701" y="102119"/>
                  <a:pt x="337715" y="77900"/>
                </a:cubicBezTo>
                <a:lnTo>
                  <a:pt x="202779" y="0"/>
                </a:lnTo>
                <a:lnTo>
                  <a:pt x="67842" y="77900"/>
                </a:lnTo>
                <a:cubicBezTo>
                  <a:pt x="25858" y="102119"/>
                  <a:pt x="0" y="146954"/>
                  <a:pt x="0" y="195395"/>
                </a:cubicBezTo>
                <a:lnTo>
                  <a:pt x="0" y="400653"/>
                </a:lnTo>
                <a:cubicBezTo>
                  <a:pt x="0" y="449161"/>
                  <a:pt x="25858" y="493928"/>
                  <a:pt x="67842" y="518148"/>
                </a:cubicBezTo>
                <a:lnTo>
                  <a:pt x="202779" y="596048"/>
                </a:lnTo>
                <a:lnTo>
                  <a:pt x="337715" y="518148"/>
                </a:lnTo>
                <a:cubicBezTo>
                  <a:pt x="379701" y="493928"/>
                  <a:pt x="405557" y="449093"/>
                  <a:pt x="405557" y="400653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A4A50B18-CFB4-6AE2-6953-549804B29F47}"/>
              </a:ext>
            </a:extLst>
          </p:cNvPr>
          <p:cNvSpPr/>
          <p:nvPr/>
        </p:nvSpPr>
        <p:spPr>
          <a:xfrm>
            <a:off x="7327772" y="1812856"/>
            <a:ext cx="487843" cy="3120135"/>
          </a:xfrm>
          <a:custGeom>
            <a:avLst/>
            <a:gdLst>
              <a:gd name="connsiteX0" fmla="*/ 10106 w 335938"/>
              <a:gd name="connsiteY0" fmla="*/ 0 h 2148585"/>
              <a:gd name="connsiteX1" fmla="*/ 19700 w 335938"/>
              <a:gd name="connsiteY1" fmla="*/ 613055 h 2148585"/>
              <a:gd name="connsiteX2" fmla="*/ 92918 w 335938"/>
              <a:gd name="connsiteY2" fmla="*/ 726876 h 2148585"/>
              <a:gd name="connsiteX3" fmla="*/ 226086 w 335938"/>
              <a:gd name="connsiteY3" fmla="*/ 802735 h 2148585"/>
              <a:gd name="connsiteX4" fmla="*/ 259360 w 335938"/>
              <a:gd name="connsiteY4" fmla="*/ 821716 h 2148585"/>
              <a:gd name="connsiteX5" fmla="*/ 332034 w 335938"/>
              <a:gd name="connsiteY5" fmla="*/ 918664 h 2148585"/>
              <a:gd name="connsiteX6" fmla="*/ 335776 w 335938"/>
              <a:gd name="connsiteY6" fmla="*/ 997653 h 2148585"/>
              <a:gd name="connsiteX7" fmla="*/ 335913 w 335938"/>
              <a:gd name="connsiteY7" fmla="*/ 1074259 h 2148585"/>
              <a:gd name="connsiteX8" fmla="*/ 334893 w 335938"/>
              <a:gd name="connsiteY8" fmla="*/ 1171275 h 2148585"/>
              <a:gd name="connsiteX9" fmla="*/ 315567 w 335938"/>
              <a:gd name="connsiteY9" fmla="*/ 1230329 h 2148585"/>
              <a:gd name="connsiteX10" fmla="*/ 273651 w 335938"/>
              <a:gd name="connsiteY10" fmla="*/ 1276116 h 2148585"/>
              <a:gd name="connsiteX11" fmla="*/ 189953 w 335938"/>
              <a:gd name="connsiteY11" fmla="*/ 1325033 h 2148585"/>
              <a:gd name="connsiteX12" fmla="*/ 90061 w 335938"/>
              <a:gd name="connsiteY12" fmla="*/ 1381909 h 2148585"/>
              <a:gd name="connsiteX13" fmla="*/ 20041 w 335938"/>
              <a:gd name="connsiteY13" fmla="*/ 1497227 h 2148585"/>
              <a:gd name="connsiteX14" fmla="*/ 13304 w 335938"/>
              <a:gd name="connsiteY14" fmla="*/ 1995304 h 2148585"/>
              <a:gd name="connsiteX15" fmla="*/ 10038 w 335938"/>
              <a:gd name="connsiteY15" fmla="*/ 2148586 h 2148585"/>
              <a:gd name="connsiteX16" fmla="*/ 6772 w 335938"/>
              <a:gd name="connsiteY16" fmla="*/ 1995304 h 2148585"/>
              <a:gd name="connsiteX17" fmla="*/ 35 w 335938"/>
              <a:gd name="connsiteY17" fmla="*/ 1497227 h 2148585"/>
              <a:gd name="connsiteX18" fmla="*/ 4458 w 335938"/>
              <a:gd name="connsiteY18" fmla="*/ 1456679 h 2148585"/>
              <a:gd name="connsiteX19" fmla="*/ 78968 w 335938"/>
              <a:gd name="connsiteY19" fmla="*/ 1362859 h 2148585"/>
              <a:gd name="connsiteX20" fmla="*/ 178181 w 335938"/>
              <a:gd name="connsiteY20" fmla="*/ 1304826 h 2148585"/>
              <a:gd name="connsiteX21" fmla="*/ 244458 w 335938"/>
              <a:gd name="connsiteY21" fmla="*/ 1266319 h 2148585"/>
              <a:gd name="connsiteX22" fmla="*/ 294676 w 335938"/>
              <a:gd name="connsiteY22" fmla="*/ 1218287 h 2148585"/>
              <a:gd name="connsiteX23" fmla="*/ 311281 w 335938"/>
              <a:gd name="connsiteY23" fmla="*/ 1150933 h 2148585"/>
              <a:gd name="connsiteX24" fmla="*/ 311144 w 335938"/>
              <a:gd name="connsiteY24" fmla="*/ 1074326 h 2148585"/>
              <a:gd name="connsiteX25" fmla="*/ 311349 w 335938"/>
              <a:gd name="connsiteY25" fmla="*/ 959417 h 2148585"/>
              <a:gd name="connsiteX26" fmla="*/ 247384 w 335938"/>
              <a:gd name="connsiteY26" fmla="*/ 842262 h 2148585"/>
              <a:gd name="connsiteX27" fmla="*/ 214314 w 335938"/>
              <a:gd name="connsiteY27" fmla="*/ 822941 h 2148585"/>
              <a:gd name="connsiteX28" fmla="*/ 56649 w 335938"/>
              <a:gd name="connsiteY28" fmla="*/ 729326 h 2148585"/>
              <a:gd name="connsiteX29" fmla="*/ 374 w 335938"/>
              <a:gd name="connsiteY29" fmla="*/ 613055 h 2148585"/>
              <a:gd name="connsiteX30" fmla="*/ 9970 w 335938"/>
              <a:gd name="connsiteY30" fmla="*/ 0 h 2148585"/>
              <a:gd name="connsiteX31" fmla="*/ 9970 w 335938"/>
              <a:gd name="connsiteY31" fmla="*/ 0 h 214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35938" h="2148585">
                <a:moveTo>
                  <a:pt x="10106" y="0"/>
                </a:moveTo>
                <a:cubicBezTo>
                  <a:pt x="14937" y="200701"/>
                  <a:pt x="17931" y="412627"/>
                  <a:pt x="19700" y="613055"/>
                </a:cubicBezTo>
                <a:cubicBezTo>
                  <a:pt x="19700" y="661700"/>
                  <a:pt x="49708" y="705854"/>
                  <a:pt x="92918" y="726876"/>
                </a:cubicBezTo>
                <a:cubicBezTo>
                  <a:pt x="92918" y="726876"/>
                  <a:pt x="226086" y="802735"/>
                  <a:pt x="226086" y="802735"/>
                </a:cubicBezTo>
                <a:lnTo>
                  <a:pt x="259360" y="821716"/>
                </a:lnTo>
                <a:cubicBezTo>
                  <a:pt x="295766" y="841650"/>
                  <a:pt x="323121" y="877912"/>
                  <a:pt x="332034" y="918664"/>
                </a:cubicBezTo>
                <a:cubicBezTo>
                  <a:pt x="337614" y="941252"/>
                  <a:pt x="335231" y="974317"/>
                  <a:pt x="335776" y="997653"/>
                </a:cubicBezTo>
                <a:cubicBezTo>
                  <a:pt x="335776" y="997653"/>
                  <a:pt x="335913" y="1074259"/>
                  <a:pt x="335913" y="1074259"/>
                </a:cubicBezTo>
                <a:cubicBezTo>
                  <a:pt x="335572" y="1089567"/>
                  <a:pt x="336662" y="1157192"/>
                  <a:pt x="334893" y="1171275"/>
                </a:cubicBezTo>
                <a:cubicBezTo>
                  <a:pt x="332783" y="1192026"/>
                  <a:pt x="326114" y="1212300"/>
                  <a:pt x="315567" y="1230329"/>
                </a:cubicBezTo>
                <a:cubicBezTo>
                  <a:pt x="305019" y="1248290"/>
                  <a:pt x="290662" y="1264142"/>
                  <a:pt x="273651" y="1276116"/>
                </a:cubicBezTo>
                <a:cubicBezTo>
                  <a:pt x="262149" y="1284620"/>
                  <a:pt x="203085" y="1317073"/>
                  <a:pt x="189953" y="1325033"/>
                </a:cubicBezTo>
                <a:cubicBezTo>
                  <a:pt x="168246" y="1337279"/>
                  <a:pt x="111086" y="1370003"/>
                  <a:pt x="90061" y="1381909"/>
                </a:cubicBezTo>
                <a:cubicBezTo>
                  <a:pt x="47055" y="1403544"/>
                  <a:pt x="19019" y="1448855"/>
                  <a:pt x="20041" y="1497227"/>
                </a:cubicBezTo>
                <a:cubicBezTo>
                  <a:pt x="18680" y="1658672"/>
                  <a:pt x="16570" y="1833179"/>
                  <a:pt x="13304" y="1995304"/>
                </a:cubicBezTo>
                <a:cubicBezTo>
                  <a:pt x="12759" y="2033064"/>
                  <a:pt x="10990" y="2110691"/>
                  <a:pt x="10038" y="2148586"/>
                </a:cubicBezTo>
                <a:cubicBezTo>
                  <a:pt x="9084" y="2109943"/>
                  <a:pt x="7315" y="2033812"/>
                  <a:pt x="6772" y="1995304"/>
                </a:cubicBezTo>
                <a:cubicBezTo>
                  <a:pt x="3640" y="1832772"/>
                  <a:pt x="1328" y="1658944"/>
                  <a:pt x="35" y="1497227"/>
                </a:cubicBezTo>
                <a:cubicBezTo>
                  <a:pt x="-237" y="1484029"/>
                  <a:pt x="1055" y="1469877"/>
                  <a:pt x="4458" y="1456679"/>
                </a:cubicBezTo>
                <a:cubicBezTo>
                  <a:pt x="14256" y="1416675"/>
                  <a:pt x="42835" y="1382046"/>
                  <a:pt x="78968" y="1362859"/>
                </a:cubicBezTo>
                <a:cubicBezTo>
                  <a:pt x="99587" y="1350749"/>
                  <a:pt x="156745" y="1317413"/>
                  <a:pt x="178181" y="1304826"/>
                </a:cubicBezTo>
                <a:cubicBezTo>
                  <a:pt x="178181" y="1304826"/>
                  <a:pt x="244458" y="1266319"/>
                  <a:pt x="244458" y="1266319"/>
                </a:cubicBezTo>
                <a:cubicBezTo>
                  <a:pt x="265484" y="1254889"/>
                  <a:pt x="282700" y="1238833"/>
                  <a:pt x="294676" y="1218287"/>
                </a:cubicBezTo>
                <a:cubicBezTo>
                  <a:pt x="306584" y="1197877"/>
                  <a:pt x="311960" y="1174541"/>
                  <a:pt x="311281" y="1150933"/>
                </a:cubicBezTo>
                <a:cubicBezTo>
                  <a:pt x="311281" y="1150933"/>
                  <a:pt x="311144" y="1074326"/>
                  <a:pt x="311144" y="1074326"/>
                </a:cubicBezTo>
                <a:cubicBezTo>
                  <a:pt x="311144" y="1049086"/>
                  <a:pt x="311349" y="983842"/>
                  <a:pt x="311349" y="959417"/>
                </a:cubicBezTo>
                <a:cubicBezTo>
                  <a:pt x="314138" y="912133"/>
                  <a:pt x="289436" y="865054"/>
                  <a:pt x="247384" y="842262"/>
                </a:cubicBezTo>
                <a:cubicBezTo>
                  <a:pt x="247384" y="842262"/>
                  <a:pt x="214314" y="822941"/>
                  <a:pt x="214314" y="822941"/>
                </a:cubicBezTo>
                <a:cubicBezTo>
                  <a:pt x="196145" y="811579"/>
                  <a:pt x="71076" y="740892"/>
                  <a:pt x="56649" y="729326"/>
                </a:cubicBezTo>
                <a:cubicBezTo>
                  <a:pt x="21129" y="702112"/>
                  <a:pt x="-305" y="657685"/>
                  <a:pt x="374" y="613055"/>
                </a:cubicBezTo>
                <a:cubicBezTo>
                  <a:pt x="2075" y="412763"/>
                  <a:pt x="5205" y="200564"/>
                  <a:pt x="9970" y="0"/>
                </a:cubicBezTo>
                <a:lnTo>
                  <a:pt x="9970" y="0"/>
                </a:lnTo>
                <a:close/>
              </a:path>
            </a:pathLst>
          </a:custGeom>
          <a:solidFill>
            <a:schemeClr val="bg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AB731E8-6B53-C8CB-D33C-46AF4830F484}"/>
              </a:ext>
            </a:extLst>
          </p:cNvPr>
          <p:cNvSpPr txBox="1"/>
          <p:nvPr/>
        </p:nvSpPr>
        <p:spPr>
          <a:xfrm>
            <a:off x="7501902" y="1625301"/>
            <a:ext cx="509114" cy="584775"/>
          </a:xfrm>
          <a:prstGeom prst="rect">
            <a:avLst/>
          </a:prstGeom>
          <a:noFill/>
        </p:spPr>
        <p:txBody>
          <a:bodyPr wrap="none" lIns="0" rtlCol="0" anchor="ctr">
            <a:spAutoFit/>
          </a:bodyPr>
          <a:lstStyle/>
          <a:p>
            <a:r>
              <a:rPr lang="fr-FR" sz="3200" b="1" dirty="0">
                <a:solidFill>
                  <a:schemeClr val="bg1">
                    <a:lumMod val="65000"/>
                  </a:schemeClr>
                </a:solidFill>
              </a:rPr>
              <a:t>04</a:t>
            </a:r>
          </a:p>
        </p:txBody>
      </p:sp>
      <p:sp>
        <p:nvSpPr>
          <p:cNvPr id="25" name="TextBox 21">
            <a:extLst>
              <a:ext uri="{FF2B5EF4-FFF2-40B4-BE49-F238E27FC236}">
                <a16:creationId xmlns:a16="http://schemas.microsoft.com/office/drawing/2014/main" id="{74420EAA-470A-4A83-1053-7971A674CF8A}"/>
              </a:ext>
            </a:extLst>
          </p:cNvPr>
          <p:cNvSpPr txBox="1"/>
          <p:nvPr/>
        </p:nvSpPr>
        <p:spPr>
          <a:xfrm>
            <a:off x="7501902" y="2210076"/>
            <a:ext cx="140300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29" name="Graphic 15" descr="Gears with solid fill">
            <a:extLst>
              <a:ext uri="{FF2B5EF4-FFF2-40B4-BE49-F238E27FC236}">
                <a16:creationId xmlns:a16="http://schemas.microsoft.com/office/drawing/2014/main" id="{23B2D664-1B80-43CE-F15F-8661E2FC83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05636" y="3145009"/>
            <a:ext cx="395166" cy="395166"/>
          </a:xfrm>
          <a:prstGeom prst="rect">
            <a:avLst/>
          </a:prstGeom>
        </p:spPr>
      </p:pic>
      <p:sp>
        <p:nvSpPr>
          <p:cNvPr id="8" name="Forme libre 7">
            <a:extLst>
              <a:ext uri="{FF2B5EF4-FFF2-40B4-BE49-F238E27FC236}">
                <a16:creationId xmlns:a16="http://schemas.microsoft.com/office/drawing/2014/main" id="{239895A6-4C05-F60E-450E-38A62D22F14E}"/>
              </a:ext>
            </a:extLst>
          </p:cNvPr>
          <p:cNvSpPr/>
          <p:nvPr/>
        </p:nvSpPr>
        <p:spPr>
          <a:xfrm>
            <a:off x="5247873" y="2909808"/>
            <a:ext cx="588942" cy="865568"/>
          </a:xfrm>
          <a:custGeom>
            <a:avLst/>
            <a:gdLst>
              <a:gd name="connsiteX0" fmla="*/ 405557 w 405557"/>
              <a:gd name="connsiteY0" fmla="*/ 400653 h 596047"/>
              <a:gd name="connsiteX1" fmla="*/ 405557 w 405557"/>
              <a:gd name="connsiteY1" fmla="*/ 195395 h 596047"/>
              <a:gd name="connsiteX2" fmla="*/ 337715 w 405557"/>
              <a:gd name="connsiteY2" fmla="*/ 77900 h 596047"/>
              <a:gd name="connsiteX3" fmla="*/ 202779 w 405557"/>
              <a:gd name="connsiteY3" fmla="*/ 0 h 596047"/>
              <a:gd name="connsiteX4" fmla="*/ 67842 w 405557"/>
              <a:gd name="connsiteY4" fmla="*/ 77900 h 596047"/>
              <a:gd name="connsiteX5" fmla="*/ 0 w 405557"/>
              <a:gd name="connsiteY5" fmla="*/ 195395 h 596047"/>
              <a:gd name="connsiteX6" fmla="*/ 0 w 405557"/>
              <a:gd name="connsiteY6" fmla="*/ 400653 h 596047"/>
              <a:gd name="connsiteX7" fmla="*/ 67842 w 405557"/>
              <a:gd name="connsiteY7" fmla="*/ 518148 h 596047"/>
              <a:gd name="connsiteX8" fmla="*/ 202779 w 405557"/>
              <a:gd name="connsiteY8" fmla="*/ 596048 h 596047"/>
              <a:gd name="connsiteX9" fmla="*/ 337715 w 405557"/>
              <a:gd name="connsiteY9" fmla="*/ 518148 h 596047"/>
              <a:gd name="connsiteX10" fmla="*/ 405557 w 405557"/>
              <a:gd name="connsiteY10" fmla="*/ 400653 h 596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5557" h="596047">
                <a:moveTo>
                  <a:pt x="405557" y="400653"/>
                </a:moveTo>
                <a:lnTo>
                  <a:pt x="405557" y="195395"/>
                </a:lnTo>
                <a:cubicBezTo>
                  <a:pt x="405557" y="146886"/>
                  <a:pt x="379701" y="102119"/>
                  <a:pt x="337715" y="77900"/>
                </a:cubicBezTo>
                <a:lnTo>
                  <a:pt x="202779" y="0"/>
                </a:lnTo>
                <a:lnTo>
                  <a:pt x="67842" y="77900"/>
                </a:lnTo>
                <a:cubicBezTo>
                  <a:pt x="25858" y="102119"/>
                  <a:pt x="0" y="146954"/>
                  <a:pt x="0" y="195395"/>
                </a:cubicBezTo>
                <a:lnTo>
                  <a:pt x="0" y="400653"/>
                </a:lnTo>
                <a:cubicBezTo>
                  <a:pt x="0" y="449161"/>
                  <a:pt x="25858" y="493928"/>
                  <a:pt x="67842" y="518148"/>
                </a:cubicBezTo>
                <a:lnTo>
                  <a:pt x="202779" y="596048"/>
                </a:lnTo>
                <a:lnTo>
                  <a:pt x="337715" y="518148"/>
                </a:lnTo>
                <a:cubicBezTo>
                  <a:pt x="379701" y="493928"/>
                  <a:pt x="405557" y="449093"/>
                  <a:pt x="405557" y="400653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C451D832-5D9A-8EAE-9C48-4B2574FD0DB3}"/>
              </a:ext>
            </a:extLst>
          </p:cNvPr>
          <p:cNvSpPr/>
          <p:nvPr/>
        </p:nvSpPr>
        <p:spPr>
          <a:xfrm>
            <a:off x="5366895" y="1812856"/>
            <a:ext cx="487843" cy="3120135"/>
          </a:xfrm>
          <a:custGeom>
            <a:avLst/>
            <a:gdLst>
              <a:gd name="connsiteX0" fmla="*/ 10106 w 335938"/>
              <a:gd name="connsiteY0" fmla="*/ 0 h 2148585"/>
              <a:gd name="connsiteX1" fmla="*/ 19700 w 335938"/>
              <a:gd name="connsiteY1" fmla="*/ 613055 h 2148585"/>
              <a:gd name="connsiteX2" fmla="*/ 92918 w 335938"/>
              <a:gd name="connsiteY2" fmla="*/ 726876 h 2148585"/>
              <a:gd name="connsiteX3" fmla="*/ 226086 w 335938"/>
              <a:gd name="connsiteY3" fmla="*/ 802735 h 2148585"/>
              <a:gd name="connsiteX4" fmla="*/ 259360 w 335938"/>
              <a:gd name="connsiteY4" fmla="*/ 821716 h 2148585"/>
              <a:gd name="connsiteX5" fmla="*/ 332034 w 335938"/>
              <a:gd name="connsiteY5" fmla="*/ 918664 h 2148585"/>
              <a:gd name="connsiteX6" fmla="*/ 335776 w 335938"/>
              <a:gd name="connsiteY6" fmla="*/ 997653 h 2148585"/>
              <a:gd name="connsiteX7" fmla="*/ 335913 w 335938"/>
              <a:gd name="connsiteY7" fmla="*/ 1074259 h 2148585"/>
              <a:gd name="connsiteX8" fmla="*/ 334893 w 335938"/>
              <a:gd name="connsiteY8" fmla="*/ 1171275 h 2148585"/>
              <a:gd name="connsiteX9" fmla="*/ 315567 w 335938"/>
              <a:gd name="connsiteY9" fmla="*/ 1230329 h 2148585"/>
              <a:gd name="connsiteX10" fmla="*/ 273651 w 335938"/>
              <a:gd name="connsiteY10" fmla="*/ 1276116 h 2148585"/>
              <a:gd name="connsiteX11" fmla="*/ 189953 w 335938"/>
              <a:gd name="connsiteY11" fmla="*/ 1325033 h 2148585"/>
              <a:gd name="connsiteX12" fmla="*/ 90061 w 335938"/>
              <a:gd name="connsiteY12" fmla="*/ 1381909 h 2148585"/>
              <a:gd name="connsiteX13" fmla="*/ 20041 w 335938"/>
              <a:gd name="connsiteY13" fmla="*/ 1497227 h 2148585"/>
              <a:gd name="connsiteX14" fmla="*/ 13304 w 335938"/>
              <a:gd name="connsiteY14" fmla="*/ 1995304 h 2148585"/>
              <a:gd name="connsiteX15" fmla="*/ 10038 w 335938"/>
              <a:gd name="connsiteY15" fmla="*/ 2148586 h 2148585"/>
              <a:gd name="connsiteX16" fmla="*/ 6772 w 335938"/>
              <a:gd name="connsiteY16" fmla="*/ 1995304 h 2148585"/>
              <a:gd name="connsiteX17" fmla="*/ 35 w 335938"/>
              <a:gd name="connsiteY17" fmla="*/ 1497227 h 2148585"/>
              <a:gd name="connsiteX18" fmla="*/ 4458 w 335938"/>
              <a:gd name="connsiteY18" fmla="*/ 1456679 h 2148585"/>
              <a:gd name="connsiteX19" fmla="*/ 78968 w 335938"/>
              <a:gd name="connsiteY19" fmla="*/ 1362859 h 2148585"/>
              <a:gd name="connsiteX20" fmla="*/ 178181 w 335938"/>
              <a:gd name="connsiteY20" fmla="*/ 1304826 h 2148585"/>
              <a:gd name="connsiteX21" fmla="*/ 244458 w 335938"/>
              <a:gd name="connsiteY21" fmla="*/ 1266319 h 2148585"/>
              <a:gd name="connsiteX22" fmla="*/ 294676 w 335938"/>
              <a:gd name="connsiteY22" fmla="*/ 1218287 h 2148585"/>
              <a:gd name="connsiteX23" fmla="*/ 311281 w 335938"/>
              <a:gd name="connsiteY23" fmla="*/ 1150933 h 2148585"/>
              <a:gd name="connsiteX24" fmla="*/ 311144 w 335938"/>
              <a:gd name="connsiteY24" fmla="*/ 1074326 h 2148585"/>
              <a:gd name="connsiteX25" fmla="*/ 311349 w 335938"/>
              <a:gd name="connsiteY25" fmla="*/ 959417 h 2148585"/>
              <a:gd name="connsiteX26" fmla="*/ 247384 w 335938"/>
              <a:gd name="connsiteY26" fmla="*/ 842262 h 2148585"/>
              <a:gd name="connsiteX27" fmla="*/ 214314 w 335938"/>
              <a:gd name="connsiteY27" fmla="*/ 822941 h 2148585"/>
              <a:gd name="connsiteX28" fmla="*/ 56649 w 335938"/>
              <a:gd name="connsiteY28" fmla="*/ 729326 h 2148585"/>
              <a:gd name="connsiteX29" fmla="*/ 374 w 335938"/>
              <a:gd name="connsiteY29" fmla="*/ 613055 h 2148585"/>
              <a:gd name="connsiteX30" fmla="*/ 9970 w 335938"/>
              <a:gd name="connsiteY30" fmla="*/ 0 h 2148585"/>
              <a:gd name="connsiteX31" fmla="*/ 9970 w 335938"/>
              <a:gd name="connsiteY31" fmla="*/ 0 h 214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35938" h="2148585">
                <a:moveTo>
                  <a:pt x="10106" y="0"/>
                </a:moveTo>
                <a:cubicBezTo>
                  <a:pt x="14937" y="200701"/>
                  <a:pt x="17931" y="412627"/>
                  <a:pt x="19700" y="613055"/>
                </a:cubicBezTo>
                <a:cubicBezTo>
                  <a:pt x="19700" y="661700"/>
                  <a:pt x="49708" y="705854"/>
                  <a:pt x="92918" y="726876"/>
                </a:cubicBezTo>
                <a:cubicBezTo>
                  <a:pt x="92918" y="726876"/>
                  <a:pt x="226086" y="802735"/>
                  <a:pt x="226086" y="802735"/>
                </a:cubicBezTo>
                <a:lnTo>
                  <a:pt x="259360" y="821716"/>
                </a:lnTo>
                <a:cubicBezTo>
                  <a:pt x="295766" y="841650"/>
                  <a:pt x="323121" y="877912"/>
                  <a:pt x="332034" y="918664"/>
                </a:cubicBezTo>
                <a:cubicBezTo>
                  <a:pt x="337614" y="941252"/>
                  <a:pt x="335233" y="974317"/>
                  <a:pt x="335776" y="997653"/>
                </a:cubicBezTo>
                <a:cubicBezTo>
                  <a:pt x="335776" y="997653"/>
                  <a:pt x="335913" y="1074259"/>
                  <a:pt x="335913" y="1074259"/>
                </a:cubicBezTo>
                <a:cubicBezTo>
                  <a:pt x="335572" y="1089567"/>
                  <a:pt x="336662" y="1157192"/>
                  <a:pt x="334893" y="1171275"/>
                </a:cubicBezTo>
                <a:cubicBezTo>
                  <a:pt x="332783" y="1192026"/>
                  <a:pt x="326114" y="1212300"/>
                  <a:pt x="315567" y="1230329"/>
                </a:cubicBezTo>
                <a:cubicBezTo>
                  <a:pt x="305019" y="1248290"/>
                  <a:pt x="290662" y="1264142"/>
                  <a:pt x="273651" y="1276116"/>
                </a:cubicBezTo>
                <a:cubicBezTo>
                  <a:pt x="262151" y="1284620"/>
                  <a:pt x="203085" y="1317073"/>
                  <a:pt x="189953" y="1325033"/>
                </a:cubicBezTo>
                <a:cubicBezTo>
                  <a:pt x="168246" y="1337279"/>
                  <a:pt x="111086" y="1370003"/>
                  <a:pt x="90061" y="1381909"/>
                </a:cubicBezTo>
                <a:cubicBezTo>
                  <a:pt x="47055" y="1403544"/>
                  <a:pt x="19019" y="1448855"/>
                  <a:pt x="20041" y="1497227"/>
                </a:cubicBezTo>
                <a:cubicBezTo>
                  <a:pt x="18680" y="1658672"/>
                  <a:pt x="16570" y="1833179"/>
                  <a:pt x="13304" y="1995304"/>
                </a:cubicBezTo>
                <a:cubicBezTo>
                  <a:pt x="12759" y="2033064"/>
                  <a:pt x="10990" y="2110691"/>
                  <a:pt x="10038" y="2148586"/>
                </a:cubicBezTo>
                <a:cubicBezTo>
                  <a:pt x="9084" y="2109943"/>
                  <a:pt x="7315" y="2033812"/>
                  <a:pt x="6772" y="1995304"/>
                </a:cubicBezTo>
                <a:cubicBezTo>
                  <a:pt x="3640" y="1832772"/>
                  <a:pt x="1328" y="1658944"/>
                  <a:pt x="35" y="1497227"/>
                </a:cubicBezTo>
                <a:cubicBezTo>
                  <a:pt x="-237" y="1484029"/>
                  <a:pt x="1055" y="1469877"/>
                  <a:pt x="4458" y="1456679"/>
                </a:cubicBezTo>
                <a:cubicBezTo>
                  <a:pt x="14256" y="1416675"/>
                  <a:pt x="42835" y="1382046"/>
                  <a:pt x="78968" y="1362859"/>
                </a:cubicBezTo>
                <a:cubicBezTo>
                  <a:pt x="99587" y="1350749"/>
                  <a:pt x="156745" y="1317413"/>
                  <a:pt x="178181" y="1304826"/>
                </a:cubicBezTo>
                <a:cubicBezTo>
                  <a:pt x="178181" y="1304826"/>
                  <a:pt x="244458" y="1266319"/>
                  <a:pt x="244458" y="1266319"/>
                </a:cubicBezTo>
                <a:cubicBezTo>
                  <a:pt x="265485" y="1254889"/>
                  <a:pt x="282700" y="1238833"/>
                  <a:pt x="294676" y="1218287"/>
                </a:cubicBezTo>
                <a:cubicBezTo>
                  <a:pt x="306584" y="1197877"/>
                  <a:pt x="311960" y="1174541"/>
                  <a:pt x="311281" y="1150933"/>
                </a:cubicBezTo>
                <a:cubicBezTo>
                  <a:pt x="311281" y="1150933"/>
                  <a:pt x="311144" y="1074326"/>
                  <a:pt x="311144" y="1074326"/>
                </a:cubicBezTo>
                <a:cubicBezTo>
                  <a:pt x="311144" y="1049086"/>
                  <a:pt x="311349" y="983842"/>
                  <a:pt x="311349" y="959417"/>
                </a:cubicBezTo>
                <a:cubicBezTo>
                  <a:pt x="314138" y="912133"/>
                  <a:pt x="289436" y="865054"/>
                  <a:pt x="247384" y="842262"/>
                </a:cubicBezTo>
                <a:cubicBezTo>
                  <a:pt x="247384" y="842262"/>
                  <a:pt x="214314" y="822941"/>
                  <a:pt x="214314" y="822941"/>
                </a:cubicBezTo>
                <a:cubicBezTo>
                  <a:pt x="196145" y="811579"/>
                  <a:pt x="71076" y="740892"/>
                  <a:pt x="56649" y="729326"/>
                </a:cubicBezTo>
                <a:cubicBezTo>
                  <a:pt x="21129" y="702112"/>
                  <a:pt x="-305" y="657685"/>
                  <a:pt x="374" y="613055"/>
                </a:cubicBezTo>
                <a:cubicBezTo>
                  <a:pt x="2075" y="412763"/>
                  <a:pt x="5207" y="200564"/>
                  <a:pt x="9970" y="0"/>
                </a:cubicBezTo>
                <a:lnTo>
                  <a:pt x="9970" y="0"/>
                </a:lnTo>
                <a:close/>
              </a:path>
            </a:pathLst>
          </a:custGeom>
          <a:solidFill>
            <a:schemeClr val="bg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F90A8A7-8AF2-2080-A2F0-775E7E1DCC6B}"/>
              </a:ext>
            </a:extLst>
          </p:cNvPr>
          <p:cNvSpPr txBox="1"/>
          <p:nvPr/>
        </p:nvSpPr>
        <p:spPr>
          <a:xfrm>
            <a:off x="5541025" y="1625301"/>
            <a:ext cx="509114" cy="584775"/>
          </a:xfrm>
          <a:prstGeom prst="rect">
            <a:avLst/>
          </a:prstGeom>
          <a:noFill/>
        </p:spPr>
        <p:txBody>
          <a:bodyPr wrap="none" lIns="0" rtlCol="0" anchor="ctr">
            <a:spAutoFit/>
          </a:bodyPr>
          <a:lstStyle/>
          <a:p>
            <a:r>
              <a:rPr lang="fr-FR" sz="3200" b="1" dirty="0">
                <a:solidFill>
                  <a:schemeClr val="bg1">
                    <a:lumMod val="65000"/>
                  </a:schemeClr>
                </a:solidFill>
              </a:rPr>
              <a:t>03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F16194-3553-5AE1-E71D-B3C70518344D}"/>
              </a:ext>
            </a:extLst>
          </p:cNvPr>
          <p:cNvSpPr txBox="1"/>
          <p:nvPr/>
        </p:nvSpPr>
        <p:spPr>
          <a:xfrm>
            <a:off x="5541025" y="2210076"/>
            <a:ext cx="140300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30" name="Graphic 16" descr="Hourglass 30% with solid fill">
            <a:extLst>
              <a:ext uri="{FF2B5EF4-FFF2-40B4-BE49-F238E27FC236}">
                <a16:creationId xmlns:a16="http://schemas.microsoft.com/office/drawing/2014/main" id="{18535D21-089A-4EF4-EA66-16859AE818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44761" y="3145009"/>
            <a:ext cx="395166" cy="395166"/>
          </a:xfrm>
          <a:prstGeom prst="rect">
            <a:avLst/>
          </a:prstGeom>
        </p:spPr>
      </p:pic>
      <p:sp>
        <p:nvSpPr>
          <p:cNvPr id="4" name="Forme libre 3">
            <a:extLst>
              <a:ext uri="{FF2B5EF4-FFF2-40B4-BE49-F238E27FC236}">
                <a16:creationId xmlns:a16="http://schemas.microsoft.com/office/drawing/2014/main" id="{0AB2B335-ADD4-7E8D-21F0-8D82C88912C6}"/>
              </a:ext>
            </a:extLst>
          </p:cNvPr>
          <p:cNvSpPr/>
          <p:nvPr/>
        </p:nvSpPr>
        <p:spPr>
          <a:xfrm>
            <a:off x="1326216" y="2909808"/>
            <a:ext cx="588944" cy="865568"/>
          </a:xfrm>
          <a:custGeom>
            <a:avLst/>
            <a:gdLst>
              <a:gd name="connsiteX0" fmla="*/ 405559 w 405558"/>
              <a:gd name="connsiteY0" fmla="*/ 400653 h 596047"/>
              <a:gd name="connsiteX1" fmla="*/ 405559 w 405558"/>
              <a:gd name="connsiteY1" fmla="*/ 195395 h 596047"/>
              <a:gd name="connsiteX2" fmla="*/ 337716 w 405558"/>
              <a:gd name="connsiteY2" fmla="*/ 77900 h 596047"/>
              <a:gd name="connsiteX3" fmla="*/ 202779 w 405558"/>
              <a:gd name="connsiteY3" fmla="*/ 0 h 596047"/>
              <a:gd name="connsiteX4" fmla="*/ 67842 w 405558"/>
              <a:gd name="connsiteY4" fmla="*/ 77900 h 596047"/>
              <a:gd name="connsiteX5" fmla="*/ 0 w 405558"/>
              <a:gd name="connsiteY5" fmla="*/ 195395 h 596047"/>
              <a:gd name="connsiteX6" fmla="*/ 0 w 405558"/>
              <a:gd name="connsiteY6" fmla="*/ 400653 h 596047"/>
              <a:gd name="connsiteX7" fmla="*/ 67842 w 405558"/>
              <a:gd name="connsiteY7" fmla="*/ 518148 h 596047"/>
              <a:gd name="connsiteX8" fmla="*/ 202779 w 405558"/>
              <a:gd name="connsiteY8" fmla="*/ 596048 h 596047"/>
              <a:gd name="connsiteX9" fmla="*/ 337716 w 405558"/>
              <a:gd name="connsiteY9" fmla="*/ 518148 h 596047"/>
              <a:gd name="connsiteX10" fmla="*/ 405559 w 405558"/>
              <a:gd name="connsiteY10" fmla="*/ 400653 h 596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5558" h="596047">
                <a:moveTo>
                  <a:pt x="405559" y="400653"/>
                </a:moveTo>
                <a:lnTo>
                  <a:pt x="405559" y="195395"/>
                </a:lnTo>
                <a:cubicBezTo>
                  <a:pt x="405559" y="146886"/>
                  <a:pt x="379701" y="102119"/>
                  <a:pt x="337716" y="77900"/>
                </a:cubicBezTo>
                <a:lnTo>
                  <a:pt x="202779" y="0"/>
                </a:lnTo>
                <a:lnTo>
                  <a:pt x="67842" y="77900"/>
                </a:lnTo>
                <a:cubicBezTo>
                  <a:pt x="25858" y="102119"/>
                  <a:pt x="0" y="146954"/>
                  <a:pt x="0" y="195395"/>
                </a:cubicBezTo>
                <a:lnTo>
                  <a:pt x="0" y="400653"/>
                </a:lnTo>
                <a:cubicBezTo>
                  <a:pt x="0" y="449161"/>
                  <a:pt x="25858" y="493928"/>
                  <a:pt x="67842" y="518148"/>
                </a:cubicBezTo>
                <a:lnTo>
                  <a:pt x="202779" y="596048"/>
                </a:lnTo>
                <a:lnTo>
                  <a:pt x="337716" y="518148"/>
                </a:lnTo>
                <a:cubicBezTo>
                  <a:pt x="379701" y="493928"/>
                  <a:pt x="405559" y="449093"/>
                  <a:pt x="405559" y="400653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79C16A12-3614-7BF9-070D-7E855DED91D2}"/>
              </a:ext>
            </a:extLst>
          </p:cNvPr>
          <p:cNvSpPr/>
          <p:nvPr/>
        </p:nvSpPr>
        <p:spPr>
          <a:xfrm>
            <a:off x="1445141" y="1812856"/>
            <a:ext cx="487844" cy="3120135"/>
          </a:xfrm>
          <a:custGeom>
            <a:avLst/>
            <a:gdLst>
              <a:gd name="connsiteX0" fmla="*/ 10106 w 335939"/>
              <a:gd name="connsiteY0" fmla="*/ 0 h 2148585"/>
              <a:gd name="connsiteX1" fmla="*/ 19702 w 335939"/>
              <a:gd name="connsiteY1" fmla="*/ 613055 h 2148585"/>
              <a:gd name="connsiteX2" fmla="*/ 92918 w 335939"/>
              <a:gd name="connsiteY2" fmla="*/ 726876 h 2148585"/>
              <a:gd name="connsiteX3" fmla="*/ 226086 w 335939"/>
              <a:gd name="connsiteY3" fmla="*/ 802735 h 2148585"/>
              <a:gd name="connsiteX4" fmla="*/ 259362 w 335939"/>
              <a:gd name="connsiteY4" fmla="*/ 821716 h 2148585"/>
              <a:gd name="connsiteX5" fmla="*/ 332035 w 335939"/>
              <a:gd name="connsiteY5" fmla="*/ 918664 h 2148585"/>
              <a:gd name="connsiteX6" fmla="*/ 335778 w 335939"/>
              <a:gd name="connsiteY6" fmla="*/ 997653 h 2148585"/>
              <a:gd name="connsiteX7" fmla="*/ 335914 w 335939"/>
              <a:gd name="connsiteY7" fmla="*/ 1074259 h 2148585"/>
              <a:gd name="connsiteX8" fmla="*/ 334893 w 335939"/>
              <a:gd name="connsiteY8" fmla="*/ 1171275 h 2148585"/>
              <a:gd name="connsiteX9" fmla="*/ 315568 w 335939"/>
              <a:gd name="connsiteY9" fmla="*/ 1230329 h 2148585"/>
              <a:gd name="connsiteX10" fmla="*/ 273651 w 335939"/>
              <a:gd name="connsiteY10" fmla="*/ 1276116 h 2148585"/>
              <a:gd name="connsiteX11" fmla="*/ 189953 w 335939"/>
              <a:gd name="connsiteY11" fmla="*/ 1325033 h 2148585"/>
              <a:gd name="connsiteX12" fmla="*/ 90061 w 335939"/>
              <a:gd name="connsiteY12" fmla="*/ 1381909 h 2148585"/>
              <a:gd name="connsiteX13" fmla="*/ 20041 w 335939"/>
              <a:gd name="connsiteY13" fmla="*/ 1497227 h 2148585"/>
              <a:gd name="connsiteX14" fmla="*/ 13304 w 335939"/>
              <a:gd name="connsiteY14" fmla="*/ 1995304 h 2148585"/>
              <a:gd name="connsiteX15" fmla="*/ 10038 w 335939"/>
              <a:gd name="connsiteY15" fmla="*/ 2148586 h 2148585"/>
              <a:gd name="connsiteX16" fmla="*/ 6772 w 335939"/>
              <a:gd name="connsiteY16" fmla="*/ 1995304 h 2148585"/>
              <a:gd name="connsiteX17" fmla="*/ 35 w 335939"/>
              <a:gd name="connsiteY17" fmla="*/ 1497227 h 2148585"/>
              <a:gd name="connsiteX18" fmla="*/ 4458 w 335939"/>
              <a:gd name="connsiteY18" fmla="*/ 1456679 h 2148585"/>
              <a:gd name="connsiteX19" fmla="*/ 78970 w 335939"/>
              <a:gd name="connsiteY19" fmla="*/ 1362859 h 2148585"/>
              <a:gd name="connsiteX20" fmla="*/ 178181 w 335939"/>
              <a:gd name="connsiteY20" fmla="*/ 1304826 h 2148585"/>
              <a:gd name="connsiteX21" fmla="*/ 244458 w 335939"/>
              <a:gd name="connsiteY21" fmla="*/ 1266319 h 2148585"/>
              <a:gd name="connsiteX22" fmla="*/ 294678 w 335939"/>
              <a:gd name="connsiteY22" fmla="*/ 1218287 h 2148585"/>
              <a:gd name="connsiteX23" fmla="*/ 311281 w 335939"/>
              <a:gd name="connsiteY23" fmla="*/ 1150933 h 2148585"/>
              <a:gd name="connsiteX24" fmla="*/ 311144 w 335939"/>
              <a:gd name="connsiteY24" fmla="*/ 1074326 h 2148585"/>
              <a:gd name="connsiteX25" fmla="*/ 311349 w 335939"/>
              <a:gd name="connsiteY25" fmla="*/ 959417 h 2148585"/>
              <a:gd name="connsiteX26" fmla="*/ 247386 w 335939"/>
              <a:gd name="connsiteY26" fmla="*/ 842262 h 2148585"/>
              <a:gd name="connsiteX27" fmla="*/ 214314 w 335939"/>
              <a:gd name="connsiteY27" fmla="*/ 822941 h 2148585"/>
              <a:gd name="connsiteX28" fmla="*/ 56651 w 335939"/>
              <a:gd name="connsiteY28" fmla="*/ 729326 h 2148585"/>
              <a:gd name="connsiteX29" fmla="*/ 376 w 335939"/>
              <a:gd name="connsiteY29" fmla="*/ 613055 h 2148585"/>
              <a:gd name="connsiteX30" fmla="*/ 9970 w 335939"/>
              <a:gd name="connsiteY30" fmla="*/ 0 h 2148585"/>
              <a:gd name="connsiteX31" fmla="*/ 9970 w 335939"/>
              <a:gd name="connsiteY31" fmla="*/ 0 h 214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35939" h="2148585">
                <a:moveTo>
                  <a:pt x="10106" y="0"/>
                </a:moveTo>
                <a:cubicBezTo>
                  <a:pt x="14937" y="200701"/>
                  <a:pt x="17932" y="412627"/>
                  <a:pt x="19702" y="613055"/>
                </a:cubicBezTo>
                <a:cubicBezTo>
                  <a:pt x="19702" y="661700"/>
                  <a:pt x="49710" y="705854"/>
                  <a:pt x="92918" y="726876"/>
                </a:cubicBezTo>
                <a:cubicBezTo>
                  <a:pt x="92918" y="726876"/>
                  <a:pt x="226086" y="802735"/>
                  <a:pt x="226086" y="802735"/>
                </a:cubicBezTo>
                <a:lnTo>
                  <a:pt x="259362" y="821716"/>
                </a:lnTo>
                <a:cubicBezTo>
                  <a:pt x="295766" y="841650"/>
                  <a:pt x="323121" y="877912"/>
                  <a:pt x="332035" y="918664"/>
                </a:cubicBezTo>
                <a:cubicBezTo>
                  <a:pt x="337615" y="941252"/>
                  <a:pt x="335233" y="974317"/>
                  <a:pt x="335778" y="997653"/>
                </a:cubicBezTo>
                <a:cubicBezTo>
                  <a:pt x="335778" y="997653"/>
                  <a:pt x="335914" y="1074259"/>
                  <a:pt x="335914" y="1074259"/>
                </a:cubicBezTo>
                <a:cubicBezTo>
                  <a:pt x="335574" y="1089567"/>
                  <a:pt x="336662" y="1157192"/>
                  <a:pt x="334893" y="1171275"/>
                </a:cubicBezTo>
                <a:cubicBezTo>
                  <a:pt x="332783" y="1192026"/>
                  <a:pt x="326114" y="1212300"/>
                  <a:pt x="315568" y="1230329"/>
                </a:cubicBezTo>
                <a:cubicBezTo>
                  <a:pt x="305021" y="1248290"/>
                  <a:pt x="290662" y="1264142"/>
                  <a:pt x="273651" y="1276116"/>
                </a:cubicBezTo>
                <a:cubicBezTo>
                  <a:pt x="262151" y="1284620"/>
                  <a:pt x="203087" y="1317073"/>
                  <a:pt x="189953" y="1325033"/>
                </a:cubicBezTo>
                <a:cubicBezTo>
                  <a:pt x="168246" y="1337279"/>
                  <a:pt x="111088" y="1370003"/>
                  <a:pt x="90061" y="1381909"/>
                </a:cubicBezTo>
                <a:cubicBezTo>
                  <a:pt x="47055" y="1403544"/>
                  <a:pt x="19021" y="1448855"/>
                  <a:pt x="20041" y="1497227"/>
                </a:cubicBezTo>
                <a:cubicBezTo>
                  <a:pt x="18680" y="1658672"/>
                  <a:pt x="16570" y="1833179"/>
                  <a:pt x="13304" y="1995304"/>
                </a:cubicBezTo>
                <a:cubicBezTo>
                  <a:pt x="12761" y="2033064"/>
                  <a:pt x="10991" y="2110691"/>
                  <a:pt x="10038" y="2148586"/>
                </a:cubicBezTo>
                <a:cubicBezTo>
                  <a:pt x="9086" y="2109943"/>
                  <a:pt x="7317" y="2033812"/>
                  <a:pt x="6772" y="1995304"/>
                </a:cubicBezTo>
                <a:cubicBezTo>
                  <a:pt x="3642" y="1832772"/>
                  <a:pt x="1328" y="1658944"/>
                  <a:pt x="35" y="1497227"/>
                </a:cubicBezTo>
                <a:cubicBezTo>
                  <a:pt x="-237" y="1484029"/>
                  <a:pt x="1055" y="1469877"/>
                  <a:pt x="4458" y="1456679"/>
                </a:cubicBezTo>
                <a:cubicBezTo>
                  <a:pt x="14258" y="1416675"/>
                  <a:pt x="42837" y="1382046"/>
                  <a:pt x="78970" y="1362859"/>
                </a:cubicBezTo>
                <a:cubicBezTo>
                  <a:pt x="99588" y="1350749"/>
                  <a:pt x="156747" y="1317413"/>
                  <a:pt x="178181" y="1304826"/>
                </a:cubicBezTo>
                <a:lnTo>
                  <a:pt x="244458" y="1266319"/>
                </a:lnTo>
                <a:cubicBezTo>
                  <a:pt x="265485" y="1254889"/>
                  <a:pt x="282701" y="1238833"/>
                  <a:pt x="294678" y="1218287"/>
                </a:cubicBezTo>
                <a:cubicBezTo>
                  <a:pt x="306586" y="1197877"/>
                  <a:pt x="311962" y="1174541"/>
                  <a:pt x="311281" y="1150933"/>
                </a:cubicBezTo>
                <a:cubicBezTo>
                  <a:pt x="311281" y="1150933"/>
                  <a:pt x="311144" y="1074326"/>
                  <a:pt x="311144" y="1074326"/>
                </a:cubicBezTo>
                <a:cubicBezTo>
                  <a:pt x="311144" y="1049086"/>
                  <a:pt x="311349" y="983842"/>
                  <a:pt x="311349" y="959417"/>
                </a:cubicBezTo>
                <a:cubicBezTo>
                  <a:pt x="314138" y="912133"/>
                  <a:pt x="289438" y="865054"/>
                  <a:pt x="247386" y="842262"/>
                </a:cubicBezTo>
                <a:cubicBezTo>
                  <a:pt x="247386" y="842262"/>
                  <a:pt x="214314" y="822941"/>
                  <a:pt x="214314" y="822941"/>
                </a:cubicBezTo>
                <a:cubicBezTo>
                  <a:pt x="196146" y="811579"/>
                  <a:pt x="71076" y="740892"/>
                  <a:pt x="56651" y="729326"/>
                </a:cubicBezTo>
                <a:cubicBezTo>
                  <a:pt x="21130" y="702112"/>
                  <a:pt x="-305" y="657685"/>
                  <a:pt x="376" y="613055"/>
                </a:cubicBezTo>
                <a:cubicBezTo>
                  <a:pt x="2077" y="412763"/>
                  <a:pt x="5207" y="200564"/>
                  <a:pt x="9970" y="0"/>
                </a:cubicBezTo>
                <a:lnTo>
                  <a:pt x="9970" y="0"/>
                </a:lnTo>
                <a:close/>
              </a:path>
            </a:pathLst>
          </a:custGeom>
          <a:solidFill>
            <a:schemeClr val="bg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6B09D48-A5D7-944C-6CE4-767B178AD78A}"/>
              </a:ext>
            </a:extLst>
          </p:cNvPr>
          <p:cNvSpPr txBox="1"/>
          <p:nvPr/>
        </p:nvSpPr>
        <p:spPr>
          <a:xfrm>
            <a:off x="1619271" y="1625301"/>
            <a:ext cx="509114" cy="584775"/>
          </a:xfrm>
          <a:prstGeom prst="rect">
            <a:avLst/>
          </a:prstGeom>
          <a:noFill/>
        </p:spPr>
        <p:txBody>
          <a:bodyPr wrap="none" lIns="0" rtlCol="0" anchor="ctr">
            <a:spAutoFit/>
          </a:bodyPr>
          <a:lstStyle/>
          <a:p>
            <a:r>
              <a:rPr lang="fr-FR" sz="3200" b="1" dirty="0">
                <a:solidFill>
                  <a:schemeClr val="bg1">
                    <a:lumMod val="65000"/>
                  </a:schemeClr>
                </a:solidFill>
              </a:rPr>
              <a:t>01</a:t>
            </a:r>
          </a:p>
        </p:txBody>
      </p:sp>
      <p:sp>
        <p:nvSpPr>
          <p:cNvPr id="19" name="TextBox 21">
            <a:extLst>
              <a:ext uri="{FF2B5EF4-FFF2-40B4-BE49-F238E27FC236}">
                <a16:creationId xmlns:a16="http://schemas.microsoft.com/office/drawing/2014/main" id="{492D476C-3034-48ED-B128-EAD3D9170A6B}"/>
              </a:ext>
            </a:extLst>
          </p:cNvPr>
          <p:cNvSpPr txBox="1"/>
          <p:nvPr/>
        </p:nvSpPr>
        <p:spPr>
          <a:xfrm>
            <a:off x="1619271" y="2210076"/>
            <a:ext cx="140300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31" name="Graphic 17" descr="Lightbulb with solid fill">
            <a:extLst>
              <a:ext uri="{FF2B5EF4-FFF2-40B4-BE49-F238E27FC236}">
                <a16:creationId xmlns:a16="http://schemas.microsoft.com/office/drawing/2014/main" id="{BB12F29F-5E40-74DF-1CCC-B046CCC836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23105" y="3145009"/>
            <a:ext cx="395166" cy="395166"/>
          </a:xfrm>
          <a:prstGeom prst="rect">
            <a:avLst/>
          </a:prstGeom>
        </p:spPr>
      </p:pic>
      <p:sp>
        <p:nvSpPr>
          <p:cNvPr id="12" name="Forme libre 11">
            <a:extLst>
              <a:ext uri="{FF2B5EF4-FFF2-40B4-BE49-F238E27FC236}">
                <a16:creationId xmlns:a16="http://schemas.microsoft.com/office/drawing/2014/main" id="{EAA0AB70-AC01-A556-9359-19F44122F89B}"/>
              </a:ext>
            </a:extLst>
          </p:cNvPr>
          <p:cNvSpPr/>
          <p:nvPr/>
        </p:nvSpPr>
        <p:spPr>
          <a:xfrm>
            <a:off x="9169626" y="2909808"/>
            <a:ext cx="588942" cy="865568"/>
          </a:xfrm>
          <a:custGeom>
            <a:avLst/>
            <a:gdLst>
              <a:gd name="connsiteX0" fmla="*/ 405557 w 405557"/>
              <a:gd name="connsiteY0" fmla="*/ 400653 h 596047"/>
              <a:gd name="connsiteX1" fmla="*/ 405557 w 405557"/>
              <a:gd name="connsiteY1" fmla="*/ 195395 h 596047"/>
              <a:gd name="connsiteX2" fmla="*/ 337715 w 405557"/>
              <a:gd name="connsiteY2" fmla="*/ 77900 h 596047"/>
              <a:gd name="connsiteX3" fmla="*/ 202779 w 405557"/>
              <a:gd name="connsiteY3" fmla="*/ 0 h 596047"/>
              <a:gd name="connsiteX4" fmla="*/ 67842 w 405557"/>
              <a:gd name="connsiteY4" fmla="*/ 77900 h 596047"/>
              <a:gd name="connsiteX5" fmla="*/ 0 w 405557"/>
              <a:gd name="connsiteY5" fmla="*/ 195395 h 596047"/>
              <a:gd name="connsiteX6" fmla="*/ 0 w 405557"/>
              <a:gd name="connsiteY6" fmla="*/ 400653 h 596047"/>
              <a:gd name="connsiteX7" fmla="*/ 67842 w 405557"/>
              <a:gd name="connsiteY7" fmla="*/ 518148 h 596047"/>
              <a:gd name="connsiteX8" fmla="*/ 202779 w 405557"/>
              <a:gd name="connsiteY8" fmla="*/ 596048 h 596047"/>
              <a:gd name="connsiteX9" fmla="*/ 337715 w 405557"/>
              <a:gd name="connsiteY9" fmla="*/ 518148 h 596047"/>
              <a:gd name="connsiteX10" fmla="*/ 405557 w 405557"/>
              <a:gd name="connsiteY10" fmla="*/ 400653 h 596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5557" h="596047">
                <a:moveTo>
                  <a:pt x="405557" y="400653"/>
                </a:moveTo>
                <a:lnTo>
                  <a:pt x="405557" y="195395"/>
                </a:lnTo>
                <a:cubicBezTo>
                  <a:pt x="405557" y="146886"/>
                  <a:pt x="379701" y="102119"/>
                  <a:pt x="337715" y="77900"/>
                </a:cubicBezTo>
                <a:lnTo>
                  <a:pt x="202779" y="0"/>
                </a:lnTo>
                <a:lnTo>
                  <a:pt x="67842" y="77900"/>
                </a:lnTo>
                <a:cubicBezTo>
                  <a:pt x="25858" y="102119"/>
                  <a:pt x="0" y="146954"/>
                  <a:pt x="0" y="195395"/>
                </a:cubicBezTo>
                <a:lnTo>
                  <a:pt x="0" y="400653"/>
                </a:lnTo>
                <a:cubicBezTo>
                  <a:pt x="0" y="449161"/>
                  <a:pt x="25858" y="493928"/>
                  <a:pt x="67842" y="518148"/>
                </a:cubicBezTo>
                <a:lnTo>
                  <a:pt x="202779" y="596048"/>
                </a:lnTo>
                <a:lnTo>
                  <a:pt x="337715" y="518148"/>
                </a:lnTo>
                <a:cubicBezTo>
                  <a:pt x="379701" y="493928"/>
                  <a:pt x="405557" y="449093"/>
                  <a:pt x="405557" y="400653"/>
                </a:cubicBezTo>
                <a:close/>
              </a:path>
            </a:pathLst>
          </a:custGeom>
          <a:solidFill>
            <a:schemeClr val="accent3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0B9B9722-C3B0-E493-8096-4B85D2290AC7}"/>
              </a:ext>
            </a:extLst>
          </p:cNvPr>
          <p:cNvSpPr/>
          <p:nvPr/>
        </p:nvSpPr>
        <p:spPr>
          <a:xfrm>
            <a:off x="9288648" y="1812856"/>
            <a:ext cx="487843" cy="3120135"/>
          </a:xfrm>
          <a:custGeom>
            <a:avLst/>
            <a:gdLst>
              <a:gd name="connsiteX0" fmla="*/ 10106 w 335938"/>
              <a:gd name="connsiteY0" fmla="*/ 0 h 2148585"/>
              <a:gd name="connsiteX1" fmla="*/ 19700 w 335938"/>
              <a:gd name="connsiteY1" fmla="*/ 613055 h 2148585"/>
              <a:gd name="connsiteX2" fmla="*/ 92918 w 335938"/>
              <a:gd name="connsiteY2" fmla="*/ 726876 h 2148585"/>
              <a:gd name="connsiteX3" fmla="*/ 226086 w 335938"/>
              <a:gd name="connsiteY3" fmla="*/ 802735 h 2148585"/>
              <a:gd name="connsiteX4" fmla="*/ 259360 w 335938"/>
              <a:gd name="connsiteY4" fmla="*/ 821716 h 2148585"/>
              <a:gd name="connsiteX5" fmla="*/ 332035 w 335938"/>
              <a:gd name="connsiteY5" fmla="*/ 918664 h 2148585"/>
              <a:gd name="connsiteX6" fmla="*/ 335776 w 335938"/>
              <a:gd name="connsiteY6" fmla="*/ 997653 h 2148585"/>
              <a:gd name="connsiteX7" fmla="*/ 335913 w 335938"/>
              <a:gd name="connsiteY7" fmla="*/ 1074259 h 2148585"/>
              <a:gd name="connsiteX8" fmla="*/ 334893 w 335938"/>
              <a:gd name="connsiteY8" fmla="*/ 1171275 h 2148585"/>
              <a:gd name="connsiteX9" fmla="*/ 315567 w 335938"/>
              <a:gd name="connsiteY9" fmla="*/ 1230329 h 2148585"/>
              <a:gd name="connsiteX10" fmla="*/ 273651 w 335938"/>
              <a:gd name="connsiteY10" fmla="*/ 1276116 h 2148585"/>
              <a:gd name="connsiteX11" fmla="*/ 189953 w 335938"/>
              <a:gd name="connsiteY11" fmla="*/ 1325033 h 2148585"/>
              <a:gd name="connsiteX12" fmla="*/ 90061 w 335938"/>
              <a:gd name="connsiteY12" fmla="*/ 1381909 h 2148585"/>
              <a:gd name="connsiteX13" fmla="*/ 20041 w 335938"/>
              <a:gd name="connsiteY13" fmla="*/ 1497227 h 2148585"/>
              <a:gd name="connsiteX14" fmla="*/ 13304 w 335938"/>
              <a:gd name="connsiteY14" fmla="*/ 1995304 h 2148585"/>
              <a:gd name="connsiteX15" fmla="*/ 10038 w 335938"/>
              <a:gd name="connsiteY15" fmla="*/ 2148586 h 2148585"/>
              <a:gd name="connsiteX16" fmla="*/ 6772 w 335938"/>
              <a:gd name="connsiteY16" fmla="*/ 1995304 h 2148585"/>
              <a:gd name="connsiteX17" fmla="*/ 35 w 335938"/>
              <a:gd name="connsiteY17" fmla="*/ 1497227 h 2148585"/>
              <a:gd name="connsiteX18" fmla="*/ 4458 w 335938"/>
              <a:gd name="connsiteY18" fmla="*/ 1456679 h 2148585"/>
              <a:gd name="connsiteX19" fmla="*/ 78968 w 335938"/>
              <a:gd name="connsiteY19" fmla="*/ 1362859 h 2148585"/>
              <a:gd name="connsiteX20" fmla="*/ 178181 w 335938"/>
              <a:gd name="connsiteY20" fmla="*/ 1304826 h 2148585"/>
              <a:gd name="connsiteX21" fmla="*/ 244458 w 335938"/>
              <a:gd name="connsiteY21" fmla="*/ 1266319 h 2148585"/>
              <a:gd name="connsiteX22" fmla="*/ 294676 w 335938"/>
              <a:gd name="connsiteY22" fmla="*/ 1218287 h 2148585"/>
              <a:gd name="connsiteX23" fmla="*/ 311281 w 335938"/>
              <a:gd name="connsiteY23" fmla="*/ 1150933 h 2148585"/>
              <a:gd name="connsiteX24" fmla="*/ 311144 w 335938"/>
              <a:gd name="connsiteY24" fmla="*/ 1074326 h 2148585"/>
              <a:gd name="connsiteX25" fmla="*/ 311349 w 335938"/>
              <a:gd name="connsiteY25" fmla="*/ 959417 h 2148585"/>
              <a:gd name="connsiteX26" fmla="*/ 247384 w 335938"/>
              <a:gd name="connsiteY26" fmla="*/ 842262 h 2148585"/>
              <a:gd name="connsiteX27" fmla="*/ 214314 w 335938"/>
              <a:gd name="connsiteY27" fmla="*/ 822941 h 2148585"/>
              <a:gd name="connsiteX28" fmla="*/ 56649 w 335938"/>
              <a:gd name="connsiteY28" fmla="*/ 729326 h 2148585"/>
              <a:gd name="connsiteX29" fmla="*/ 374 w 335938"/>
              <a:gd name="connsiteY29" fmla="*/ 613055 h 2148585"/>
              <a:gd name="connsiteX30" fmla="*/ 9970 w 335938"/>
              <a:gd name="connsiteY30" fmla="*/ 0 h 2148585"/>
              <a:gd name="connsiteX31" fmla="*/ 9970 w 335938"/>
              <a:gd name="connsiteY31" fmla="*/ 0 h 214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35938" h="2148585">
                <a:moveTo>
                  <a:pt x="10106" y="0"/>
                </a:moveTo>
                <a:cubicBezTo>
                  <a:pt x="14937" y="200701"/>
                  <a:pt x="17931" y="412627"/>
                  <a:pt x="19700" y="613055"/>
                </a:cubicBezTo>
                <a:cubicBezTo>
                  <a:pt x="19700" y="661700"/>
                  <a:pt x="49708" y="705854"/>
                  <a:pt x="92918" y="726876"/>
                </a:cubicBezTo>
                <a:cubicBezTo>
                  <a:pt x="92918" y="726876"/>
                  <a:pt x="226086" y="802735"/>
                  <a:pt x="226086" y="802735"/>
                </a:cubicBezTo>
                <a:lnTo>
                  <a:pt x="259360" y="821716"/>
                </a:lnTo>
                <a:cubicBezTo>
                  <a:pt x="295766" y="841650"/>
                  <a:pt x="323121" y="877912"/>
                  <a:pt x="332035" y="918664"/>
                </a:cubicBezTo>
                <a:cubicBezTo>
                  <a:pt x="337614" y="941252"/>
                  <a:pt x="335233" y="974317"/>
                  <a:pt x="335776" y="997653"/>
                </a:cubicBezTo>
                <a:cubicBezTo>
                  <a:pt x="335776" y="997653"/>
                  <a:pt x="335913" y="1074259"/>
                  <a:pt x="335913" y="1074259"/>
                </a:cubicBezTo>
                <a:cubicBezTo>
                  <a:pt x="335572" y="1089567"/>
                  <a:pt x="336662" y="1157192"/>
                  <a:pt x="334893" y="1171275"/>
                </a:cubicBezTo>
                <a:cubicBezTo>
                  <a:pt x="332783" y="1192026"/>
                  <a:pt x="326114" y="1212300"/>
                  <a:pt x="315567" y="1230329"/>
                </a:cubicBezTo>
                <a:cubicBezTo>
                  <a:pt x="305019" y="1248290"/>
                  <a:pt x="290662" y="1264142"/>
                  <a:pt x="273651" y="1276116"/>
                </a:cubicBezTo>
                <a:cubicBezTo>
                  <a:pt x="262151" y="1284620"/>
                  <a:pt x="203085" y="1317073"/>
                  <a:pt x="189953" y="1325033"/>
                </a:cubicBezTo>
                <a:cubicBezTo>
                  <a:pt x="168246" y="1337279"/>
                  <a:pt x="111086" y="1370003"/>
                  <a:pt x="90061" y="1381909"/>
                </a:cubicBezTo>
                <a:cubicBezTo>
                  <a:pt x="47055" y="1403544"/>
                  <a:pt x="19021" y="1448855"/>
                  <a:pt x="20041" y="1497227"/>
                </a:cubicBezTo>
                <a:cubicBezTo>
                  <a:pt x="18680" y="1658672"/>
                  <a:pt x="16570" y="1833179"/>
                  <a:pt x="13304" y="1995304"/>
                </a:cubicBezTo>
                <a:cubicBezTo>
                  <a:pt x="12759" y="2033064"/>
                  <a:pt x="10990" y="2110691"/>
                  <a:pt x="10038" y="2148586"/>
                </a:cubicBezTo>
                <a:cubicBezTo>
                  <a:pt x="9084" y="2109943"/>
                  <a:pt x="7315" y="2033812"/>
                  <a:pt x="6772" y="1995304"/>
                </a:cubicBezTo>
                <a:cubicBezTo>
                  <a:pt x="3642" y="1832772"/>
                  <a:pt x="1328" y="1658944"/>
                  <a:pt x="35" y="1497227"/>
                </a:cubicBezTo>
                <a:cubicBezTo>
                  <a:pt x="-237" y="1484029"/>
                  <a:pt x="1055" y="1469877"/>
                  <a:pt x="4458" y="1456679"/>
                </a:cubicBezTo>
                <a:cubicBezTo>
                  <a:pt x="14256" y="1416675"/>
                  <a:pt x="42837" y="1382046"/>
                  <a:pt x="78968" y="1362859"/>
                </a:cubicBezTo>
                <a:cubicBezTo>
                  <a:pt x="99587" y="1350749"/>
                  <a:pt x="156747" y="1317413"/>
                  <a:pt x="178181" y="1304826"/>
                </a:cubicBezTo>
                <a:cubicBezTo>
                  <a:pt x="178181" y="1304826"/>
                  <a:pt x="244458" y="1266319"/>
                  <a:pt x="244458" y="1266319"/>
                </a:cubicBezTo>
                <a:cubicBezTo>
                  <a:pt x="265485" y="1254889"/>
                  <a:pt x="282701" y="1238833"/>
                  <a:pt x="294676" y="1218287"/>
                </a:cubicBezTo>
                <a:cubicBezTo>
                  <a:pt x="306584" y="1197877"/>
                  <a:pt x="311960" y="1174541"/>
                  <a:pt x="311281" y="1150933"/>
                </a:cubicBezTo>
                <a:cubicBezTo>
                  <a:pt x="311281" y="1150933"/>
                  <a:pt x="311144" y="1074326"/>
                  <a:pt x="311144" y="1074326"/>
                </a:cubicBezTo>
                <a:cubicBezTo>
                  <a:pt x="311144" y="1049086"/>
                  <a:pt x="311349" y="983842"/>
                  <a:pt x="311349" y="959417"/>
                </a:cubicBezTo>
                <a:cubicBezTo>
                  <a:pt x="314138" y="912133"/>
                  <a:pt x="289438" y="865054"/>
                  <a:pt x="247384" y="842262"/>
                </a:cubicBezTo>
                <a:cubicBezTo>
                  <a:pt x="247384" y="842262"/>
                  <a:pt x="214314" y="822941"/>
                  <a:pt x="214314" y="822941"/>
                </a:cubicBezTo>
                <a:cubicBezTo>
                  <a:pt x="196145" y="811579"/>
                  <a:pt x="71076" y="740892"/>
                  <a:pt x="56649" y="729326"/>
                </a:cubicBezTo>
                <a:cubicBezTo>
                  <a:pt x="21129" y="702112"/>
                  <a:pt x="-305" y="657685"/>
                  <a:pt x="374" y="613055"/>
                </a:cubicBezTo>
                <a:cubicBezTo>
                  <a:pt x="2075" y="412763"/>
                  <a:pt x="5207" y="200564"/>
                  <a:pt x="9970" y="0"/>
                </a:cubicBezTo>
                <a:lnTo>
                  <a:pt x="9970" y="0"/>
                </a:lnTo>
                <a:close/>
              </a:path>
            </a:pathLst>
          </a:custGeom>
          <a:solidFill>
            <a:schemeClr val="bg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7D739A0-3E6E-AA2E-EBB3-9DF5AB5CE16B}"/>
              </a:ext>
            </a:extLst>
          </p:cNvPr>
          <p:cNvSpPr txBox="1"/>
          <p:nvPr/>
        </p:nvSpPr>
        <p:spPr>
          <a:xfrm>
            <a:off x="9462778" y="1625301"/>
            <a:ext cx="509114" cy="584775"/>
          </a:xfrm>
          <a:prstGeom prst="rect">
            <a:avLst/>
          </a:prstGeom>
          <a:noFill/>
        </p:spPr>
        <p:txBody>
          <a:bodyPr wrap="none" lIns="0" rtlCol="0" anchor="ctr">
            <a:spAutoFit/>
          </a:bodyPr>
          <a:lstStyle/>
          <a:p>
            <a:r>
              <a:rPr lang="fr-FR" sz="3200" b="1" dirty="0">
                <a:solidFill>
                  <a:schemeClr val="bg1">
                    <a:lumMod val="65000"/>
                  </a:schemeClr>
                </a:solidFill>
              </a:rPr>
              <a:t>05</a:t>
            </a:r>
          </a:p>
        </p:txBody>
      </p:sp>
      <p:sp>
        <p:nvSpPr>
          <p:cNvPr id="27" name="TextBox 21">
            <a:extLst>
              <a:ext uri="{FF2B5EF4-FFF2-40B4-BE49-F238E27FC236}">
                <a16:creationId xmlns:a16="http://schemas.microsoft.com/office/drawing/2014/main" id="{98AEC485-F19A-58A8-C24D-3CA65A9E7EF3}"/>
              </a:ext>
            </a:extLst>
          </p:cNvPr>
          <p:cNvSpPr txBox="1"/>
          <p:nvPr/>
        </p:nvSpPr>
        <p:spPr>
          <a:xfrm>
            <a:off x="9462778" y="2210076"/>
            <a:ext cx="140300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32" name="Graphic 18" descr="Research with solid fill">
            <a:extLst>
              <a:ext uri="{FF2B5EF4-FFF2-40B4-BE49-F238E27FC236}">
                <a16:creationId xmlns:a16="http://schemas.microsoft.com/office/drawing/2014/main" id="{3BCB5F10-CC37-B1D7-8C6F-89BED75D9FD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266514" y="3145009"/>
            <a:ext cx="395166" cy="395166"/>
          </a:xfrm>
          <a:prstGeom prst="rect">
            <a:avLst/>
          </a:prstGeom>
        </p:spPr>
      </p:pic>
      <p:sp>
        <p:nvSpPr>
          <p:cNvPr id="6" name="Forme libre 5">
            <a:extLst>
              <a:ext uri="{FF2B5EF4-FFF2-40B4-BE49-F238E27FC236}">
                <a16:creationId xmlns:a16="http://schemas.microsoft.com/office/drawing/2014/main" id="{57670759-3137-FE99-4562-CF66CDF138CC}"/>
              </a:ext>
            </a:extLst>
          </p:cNvPr>
          <p:cNvSpPr/>
          <p:nvPr/>
        </p:nvSpPr>
        <p:spPr>
          <a:xfrm>
            <a:off x="3286997" y="2909808"/>
            <a:ext cx="588942" cy="865568"/>
          </a:xfrm>
          <a:custGeom>
            <a:avLst/>
            <a:gdLst>
              <a:gd name="connsiteX0" fmla="*/ 405557 w 405557"/>
              <a:gd name="connsiteY0" fmla="*/ 400653 h 596047"/>
              <a:gd name="connsiteX1" fmla="*/ 405557 w 405557"/>
              <a:gd name="connsiteY1" fmla="*/ 195395 h 596047"/>
              <a:gd name="connsiteX2" fmla="*/ 337715 w 405557"/>
              <a:gd name="connsiteY2" fmla="*/ 77900 h 596047"/>
              <a:gd name="connsiteX3" fmla="*/ 202778 w 405557"/>
              <a:gd name="connsiteY3" fmla="*/ 0 h 596047"/>
              <a:gd name="connsiteX4" fmla="*/ 67842 w 405557"/>
              <a:gd name="connsiteY4" fmla="*/ 77900 h 596047"/>
              <a:gd name="connsiteX5" fmla="*/ 0 w 405557"/>
              <a:gd name="connsiteY5" fmla="*/ 195395 h 596047"/>
              <a:gd name="connsiteX6" fmla="*/ 0 w 405557"/>
              <a:gd name="connsiteY6" fmla="*/ 400653 h 596047"/>
              <a:gd name="connsiteX7" fmla="*/ 67842 w 405557"/>
              <a:gd name="connsiteY7" fmla="*/ 518148 h 596047"/>
              <a:gd name="connsiteX8" fmla="*/ 202778 w 405557"/>
              <a:gd name="connsiteY8" fmla="*/ 596048 h 596047"/>
              <a:gd name="connsiteX9" fmla="*/ 337715 w 405557"/>
              <a:gd name="connsiteY9" fmla="*/ 518148 h 596047"/>
              <a:gd name="connsiteX10" fmla="*/ 405557 w 405557"/>
              <a:gd name="connsiteY10" fmla="*/ 400653 h 596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5557" h="596047">
                <a:moveTo>
                  <a:pt x="405557" y="400653"/>
                </a:moveTo>
                <a:lnTo>
                  <a:pt x="405557" y="195395"/>
                </a:lnTo>
                <a:cubicBezTo>
                  <a:pt x="405557" y="146886"/>
                  <a:pt x="379699" y="102119"/>
                  <a:pt x="337715" y="77900"/>
                </a:cubicBezTo>
                <a:lnTo>
                  <a:pt x="202778" y="0"/>
                </a:lnTo>
                <a:lnTo>
                  <a:pt x="67842" y="77900"/>
                </a:lnTo>
                <a:cubicBezTo>
                  <a:pt x="25856" y="102119"/>
                  <a:pt x="0" y="146954"/>
                  <a:pt x="0" y="195395"/>
                </a:cubicBezTo>
                <a:lnTo>
                  <a:pt x="0" y="400653"/>
                </a:lnTo>
                <a:cubicBezTo>
                  <a:pt x="0" y="449161"/>
                  <a:pt x="25856" y="493928"/>
                  <a:pt x="67842" y="518148"/>
                </a:cubicBezTo>
                <a:lnTo>
                  <a:pt x="202778" y="596048"/>
                </a:lnTo>
                <a:lnTo>
                  <a:pt x="337715" y="518148"/>
                </a:lnTo>
                <a:cubicBezTo>
                  <a:pt x="379699" y="493928"/>
                  <a:pt x="405557" y="449093"/>
                  <a:pt x="405557" y="400653"/>
                </a:cubicBez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E25F5261-77BA-20C9-0E79-16839D80AEA7}"/>
              </a:ext>
            </a:extLst>
          </p:cNvPr>
          <p:cNvSpPr/>
          <p:nvPr/>
        </p:nvSpPr>
        <p:spPr>
          <a:xfrm>
            <a:off x="3406018" y="1812856"/>
            <a:ext cx="487844" cy="3120135"/>
          </a:xfrm>
          <a:custGeom>
            <a:avLst/>
            <a:gdLst>
              <a:gd name="connsiteX0" fmla="*/ 10107 w 335939"/>
              <a:gd name="connsiteY0" fmla="*/ 0 h 2148585"/>
              <a:gd name="connsiteX1" fmla="*/ 19701 w 335939"/>
              <a:gd name="connsiteY1" fmla="*/ 613055 h 2148585"/>
              <a:gd name="connsiteX2" fmla="*/ 92920 w 335939"/>
              <a:gd name="connsiteY2" fmla="*/ 726876 h 2148585"/>
              <a:gd name="connsiteX3" fmla="*/ 226087 w 335939"/>
              <a:gd name="connsiteY3" fmla="*/ 802735 h 2148585"/>
              <a:gd name="connsiteX4" fmla="*/ 259361 w 335939"/>
              <a:gd name="connsiteY4" fmla="*/ 821716 h 2148585"/>
              <a:gd name="connsiteX5" fmla="*/ 332035 w 335939"/>
              <a:gd name="connsiteY5" fmla="*/ 918664 h 2148585"/>
              <a:gd name="connsiteX6" fmla="*/ 335778 w 335939"/>
              <a:gd name="connsiteY6" fmla="*/ 997653 h 2148585"/>
              <a:gd name="connsiteX7" fmla="*/ 335914 w 335939"/>
              <a:gd name="connsiteY7" fmla="*/ 1074259 h 2148585"/>
              <a:gd name="connsiteX8" fmla="*/ 334894 w 335939"/>
              <a:gd name="connsiteY8" fmla="*/ 1171275 h 2148585"/>
              <a:gd name="connsiteX9" fmla="*/ 315568 w 335939"/>
              <a:gd name="connsiteY9" fmla="*/ 1230329 h 2148585"/>
              <a:gd name="connsiteX10" fmla="*/ 273652 w 335939"/>
              <a:gd name="connsiteY10" fmla="*/ 1276116 h 2148585"/>
              <a:gd name="connsiteX11" fmla="*/ 189954 w 335939"/>
              <a:gd name="connsiteY11" fmla="*/ 1325033 h 2148585"/>
              <a:gd name="connsiteX12" fmla="*/ 90062 w 335939"/>
              <a:gd name="connsiteY12" fmla="*/ 1381909 h 2148585"/>
              <a:gd name="connsiteX13" fmla="*/ 20042 w 335939"/>
              <a:gd name="connsiteY13" fmla="*/ 1497227 h 2148585"/>
              <a:gd name="connsiteX14" fmla="*/ 13305 w 335939"/>
              <a:gd name="connsiteY14" fmla="*/ 1995304 h 2148585"/>
              <a:gd name="connsiteX15" fmla="*/ 10039 w 335939"/>
              <a:gd name="connsiteY15" fmla="*/ 2148586 h 2148585"/>
              <a:gd name="connsiteX16" fmla="*/ 6771 w 335939"/>
              <a:gd name="connsiteY16" fmla="*/ 1995304 h 2148585"/>
              <a:gd name="connsiteX17" fmla="*/ 35 w 335939"/>
              <a:gd name="connsiteY17" fmla="*/ 1497227 h 2148585"/>
              <a:gd name="connsiteX18" fmla="*/ 4459 w 335939"/>
              <a:gd name="connsiteY18" fmla="*/ 1456679 h 2148585"/>
              <a:gd name="connsiteX19" fmla="*/ 78970 w 335939"/>
              <a:gd name="connsiteY19" fmla="*/ 1362859 h 2148585"/>
              <a:gd name="connsiteX20" fmla="*/ 178182 w 335939"/>
              <a:gd name="connsiteY20" fmla="*/ 1304826 h 2148585"/>
              <a:gd name="connsiteX21" fmla="*/ 244460 w 335939"/>
              <a:gd name="connsiteY21" fmla="*/ 1266319 h 2148585"/>
              <a:gd name="connsiteX22" fmla="*/ 294677 w 335939"/>
              <a:gd name="connsiteY22" fmla="*/ 1218287 h 2148585"/>
              <a:gd name="connsiteX23" fmla="*/ 311280 w 335939"/>
              <a:gd name="connsiteY23" fmla="*/ 1150933 h 2148585"/>
              <a:gd name="connsiteX24" fmla="*/ 311146 w 335939"/>
              <a:gd name="connsiteY24" fmla="*/ 1074326 h 2148585"/>
              <a:gd name="connsiteX25" fmla="*/ 311348 w 335939"/>
              <a:gd name="connsiteY25" fmla="*/ 959417 h 2148585"/>
              <a:gd name="connsiteX26" fmla="*/ 247385 w 335939"/>
              <a:gd name="connsiteY26" fmla="*/ 842262 h 2148585"/>
              <a:gd name="connsiteX27" fmla="*/ 214314 w 335939"/>
              <a:gd name="connsiteY27" fmla="*/ 822941 h 2148585"/>
              <a:gd name="connsiteX28" fmla="*/ 56650 w 335939"/>
              <a:gd name="connsiteY28" fmla="*/ 729326 h 2148585"/>
              <a:gd name="connsiteX29" fmla="*/ 375 w 335939"/>
              <a:gd name="connsiteY29" fmla="*/ 613055 h 2148585"/>
              <a:gd name="connsiteX30" fmla="*/ 9971 w 335939"/>
              <a:gd name="connsiteY30" fmla="*/ 0 h 2148585"/>
              <a:gd name="connsiteX31" fmla="*/ 9971 w 335939"/>
              <a:gd name="connsiteY31" fmla="*/ 0 h 214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35939" h="2148585">
                <a:moveTo>
                  <a:pt x="10107" y="0"/>
                </a:moveTo>
                <a:cubicBezTo>
                  <a:pt x="14938" y="200701"/>
                  <a:pt x="17932" y="412627"/>
                  <a:pt x="19701" y="613055"/>
                </a:cubicBezTo>
                <a:cubicBezTo>
                  <a:pt x="19701" y="661700"/>
                  <a:pt x="49709" y="705854"/>
                  <a:pt x="92920" y="726876"/>
                </a:cubicBezTo>
                <a:cubicBezTo>
                  <a:pt x="92920" y="726876"/>
                  <a:pt x="226087" y="802735"/>
                  <a:pt x="226087" y="802735"/>
                </a:cubicBezTo>
                <a:lnTo>
                  <a:pt x="259361" y="821716"/>
                </a:lnTo>
                <a:cubicBezTo>
                  <a:pt x="295767" y="841650"/>
                  <a:pt x="323122" y="877912"/>
                  <a:pt x="332035" y="918664"/>
                </a:cubicBezTo>
                <a:cubicBezTo>
                  <a:pt x="337615" y="941252"/>
                  <a:pt x="335233" y="974317"/>
                  <a:pt x="335778" y="997653"/>
                </a:cubicBezTo>
                <a:cubicBezTo>
                  <a:pt x="335778" y="997653"/>
                  <a:pt x="335914" y="1074259"/>
                  <a:pt x="335914" y="1074259"/>
                </a:cubicBezTo>
                <a:cubicBezTo>
                  <a:pt x="335573" y="1089567"/>
                  <a:pt x="336663" y="1157192"/>
                  <a:pt x="334894" y="1171275"/>
                </a:cubicBezTo>
                <a:cubicBezTo>
                  <a:pt x="332784" y="1192026"/>
                  <a:pt x="326116" y="1212300"/>
                  <a:pt x="315568" y="1230329"/>
                </a:cubicBezTo>
                <a:cubicBezTo>
                  <a:pt x="305020" y="1248290"/>
                  <a:pt x="290664" y="1264142"/>
                  <a:pt x="273652" y="1276116"/>
                </a:cubicBezTo>
                <a:cubicBezTo>
                  <a:pt x="262151" y="1284620"/>
                  <a:pt x="203087" y="1317073"/>
                  <a:pt x="189954" y="1325033"/>
                </a:cubicBezTo>
                <a:cubicBezTo>
                  <a:pt x="168248" y="1337279"/>
                  <a:pt x="111087" y="1370003"/>
                  <a:pt x="90062" y="1381909"/>
                </a:cubicBezTo>
                <a:cubicBezTo>
                  <a:pt x="47056" y="1403544"/>
                  <a:pt x="19020" y="1448855"/>
                  <a:pt x="20042" y="1497227"/>
                </a:cubicBezTo>
                <a:cubicBezTo>
                  <a:pt x="18680" y="1658672"/>
                  <a:pt x="16571" y="1833179"/>
                  <a:pt x="13305" y="1995304"/>
                </a:cubicBezTo>
                <a:cubicBezTo>
                  <a:pt x="12760" y="2033064"/>
                  <a:pt x="10991" y="2110691"/>
                  <a:pt x="10039" y="2148586"/>
                </a:cubicBezTo>
                <a:cubicBezTo>
                  <a:pt x="9086" y="2109943"/>
                  <a:pt x="7316" y="2033812"/>
                  <a:pt x="6771" y="1995304"/>
                </a:cubicBezTo>
                <a:cubicBezTo>
                  <a:pt x="3642" y="1832772"/>
                  <a:pt x="1329" y="1658944"/>
                  <a:pt x="35" y="1497227"/>
                </a:cubicBezTo>
                <a:cubicBezTo>
                  <a:pt x="-236" y="1484029"/>
                  <a:pt x="1057" y="1469877"/>
                  <a:pt x="4459" y="1456679"/>
                </a:cubicBezTo>
                <a:cubicBezTo>
                  <a:pt x="14257" y="1416675"/>
                  <a:pt x="42836" y="1382046"/>
                  <a:pt x="78970" y="1362859"/>
                </a:cubicBezTo>
                <a:cubicBezTo>
                  <a:pt x="99588" y="1350749"/>
                  <a:pt x="156746" y="1317413"/>
                  <a:pt x="178182" y="1304826"/>
                </a:cubicBezTo>
                <a:cubicBezTo>
                  <a:pt x="178182" y="1304826"/>
                  <a:pt x="244460" y="1266319"/>
                  <a:pt x="244460" y="1266319"/>
                </a:cubicBezTo>
                <a:cubicBezTo>
                  <a:pt x="265485" y="1254889"/>
                  <a:pt x="282701" y="1238833"/>
                  <a:pt x="294677" y="1218287"/>
                </a:cubicBezTo>
                <a:cubicBezTo>
                  <a:pt x="306585" y="1197877"/>
                  <a:pt x="311961" y="1174541"/>
                  <a:pt x="311280" y="1150933"/>
                </a:cubicBezTo>
                <a:cubicBezTo>
                  <a:pt x="311280" y="1150933"/>
                  <a:pt x="311146" y="1074326"/>
                  <a:pt x="311146" y="1074326"/>
                </a:cubicBezTo>
                <a:cubicBezTo>
                  <a:pt x="311146" y="1049086"/>
                  <a:pt x="311348" y="983842"/>
                  <a:pt x="311348" y="959417"/>
                </a:cubicBezTo>
                <a:cubicBezTo>
                  <a:pt x="314139" y="912133"/>
                  <a:pt x="289437" y="865054"/>
                  <a:pt x="247385" y="842262"/>
                </a:cubicBezTo>
                <a:cubicBezTo>
                  <a:pt x="247385" y="842262"/>
                  <a:pt x="214314" y="822941"/>
                  <a:pt x="214314" y="822941"/>
                </a:cubicBezTo>
                <a:cubicBezTo>
                  <a:pt x="196146" y="811579"/>
                  <a:pt x="71077" y="740892"/>
                  <a:pt x="56650" y="729326"/>
                </a:cubicBezTo>
                <a:cubicBezTo>
                  <a:pt x="21130" y="702112"/>
                  <a:pt x="-304" y="657685"/>
                  <a:pt x="375" y="613055"/>
                </a:cubicBezTo>
                <a:cubicBezTo>
                  <a:pt x="2077" y="412763"/>
                  <a:pt x="5206" y="200564"/>
                  <a:pt x="9971" y="0"/>
                </a:cubicBezTo>
                <a:lnTo>
                  <a:pt x="9971" y="0"/>
                </a:lnTo>
                <a:close/>
              </a:path>
            </a:pathLst>
          </a:custGeom>
          <a:solidFill>
            <a:schemeClr val="bg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4211DE5-EB97-5A69-D204-99F6DAF33EDD}"/>
              </a:ext>
            </a:extLst>
          </p:cNvPr>
          <p:cNvSpPr txBox="1"/>
          <p:nvPr/>
        </p:nvSpPr>
        <p:spPr>
          <a:xfrm>
            <a:off x="3580148" y="1625301"/>
            <a:ext cx="509114" cy="584775"/>
          </a:xfrm>
          <a:prstGeom prst="rect">
            <a:avLst/>
          </a:prstGeom>
          <a:noFill/>
        </p:spPr>
        <p:txBody>
          <a:bodyPr wrap="none" lIns="0" rtlCol="0" anchor="ctr">
            <a:spAutoFit/>
          </a:bodyPr>
          <a:lstStyle/>
          <a:p>
            <a:r>
              <a:rPr lang="fr-FR" sz="3200" b="1" dirty="0">
                <a:solidFill>
                  <a:schemeClr val="bg1">
                    <a:lumMod val="65000"/>
                  </a:schemeClr>
                </a:solidFill>
              </a:rPr>
              <a:t>02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BECB8296-4820-86FA-3B64-430399D9CF61}"/>
              </a:ext>
            </a:extLst>
          </p:cNvPr>
          <p:cNvSpPr txBox="1"/>
          <p:nvPr/>
        </p:nvSpPr>
        <p:spPr>
          <a:xfrm>
            <a:off x="3580148" y="2210076"/>
            <a:ext cx="140300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33" name="Graphic 19" descr="Eye with solid fill">
            <a:extLst>
              <a:ext uri="{FF2B5EF4-FFF2-40B4-BE49-F238E27FC236}">
                <a16:creationId xmlns:a16="http://schemas.microsoft.com/office/drawing/2014/main" id="{8E9CF477-AC59-FCF6-5C0F-4B567BC6628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336361" y="3097485"/>
            <a:ext cx="490214" cy="490214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1834D742-987D-ECE5-D3A2-E29C8191A381}"/>
              </a:ext>
            </a:extLst>
          </p:cNvPr>
          <p:cNvSpPr txBox="1"/>
          <p:nvPr/>
        </p:nvSpPr>
        <p:spPr>
          <a:xfrm>
            <a:off x="1619271" y="3975430"/>
            <a:ext cx="1403006" cy="127727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consectetuer adipiscing elit. Maecenas porttitor congue massa. Fusce posuere, magna sed pulvinar ultricies, purus.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5B75672-5225-9436-7B47-0096530C048E}"/>
              </a:ext>
            </a:extLst>
          </p:cNvPr>
          <p:cNvSpPr txBox="1"/>
          <p:nvPr/>
        </p:nvSpPr>
        <p:spPr>
          <a:xfrm>
            <a:off x="3580148" y="3975430"/>
            <a:ext cx="1403006" cy="127727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consectetuer adipiscing elit. Maecenas porttitor congue massa. Fusce posuere, magna sed pulvinar ultricies, purus.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C98D3D3-FEEF-CAE2-1E5B-8DBE21C36CF3}"/>
              </a:ext>
            </a:extLst>
          </p:cNvPr>
          <p:cNvSpPr txBox="1"/>
          <p:nvPr/>
        </p:nvSpPr>
        <p:spPr>
          <a:xfrm>
            <a:off x="5541025" y="3975430"/>
            <a:ext cx="1403006" cy="127727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consectetuer adipiscing elit. Maecenas porttitor congue massa. Fusce posuere, magna sed pulvinar ultricies, purus.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B96FAE6-A82A-3C3D-649C-68A78111CA2E}"/>
              </a:ext>
            </a:extLst>
          </p:cNvPr>
          <p:cNvSpPr txBox="1"/>
          <p:nvPr/>
        </p:nvSpPr>
        <p:spPr>
          <a:xfrm>
            <a:off x="7501902" y="3975430"/>
            <a:ext cx="1403006" cy="127727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consectetuer adipiscing elit. Maecenas porttitor congue massa. Fusce posuere, magna sed pulvinar ultricies, purus.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F8585F1-FA3F-DBC0-3C94-E846C7FE5A01}"/>
              </a:ext>
            </a:extLst>
          </p:cNvPr>
          <p:cNvSpPr txBox="1"/>
          <p:nvPr/>
        </p:nvSpPr>
        <p:spPr>
          <a:xfrm>
            <a:off x="9462778" y="3975430"/>
            <a:ext cx="1403006" cy="127727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consectetuer adipiscing elit. Maecenas porttitor congue massa. Fusce posuere, magna sed pulvinar ultricies, purus.</a:t>
            </a:r>
          </a:p>
        </p:txBody>
      </p:sp>
    </p:spTree>
    <p:extLst>
      <p:ext uri="{BB962C8B-B14F-4D97-AF65-F5344CB8AC3E}">
        <p14:creationId xmlns:p14="http://schemas.microsoft.com/office/powerpoint/2010/main" val="4004030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9535</TotalTime>
  <Words>354</Words>
  <Application>Microsoft Office PowerPoint</Application>
  <PresentationFormat>Widescreen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Spine Node Process Diagram – Slide Template</vt:lpstr>
      <vt:lpstr>Spine Node Process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Spine Node Process Diagram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2026-01-12T22:58:30Z</dcterms:modified>
  <cp:category>Charts &amp; Diagrams</cp:category>
</cp:coreProperties>
</file>