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5" r:id="rId2"/>
  </p:sldMasterIdLst>
  <p:notesMasterIdLst>
    <p:notesMasterId r:id="rId5"/>
  </p:notesMasterIdLst>
  <p:sldIdLst>
    <p:sldId id="402" r:id="rId3"/>
    <p:sldId id="30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94"/>
    <a:srgbClr val="F595A6"/>
    <a:srgbClr val="CEBA8B"/>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99" d="100"/>
          <a:sy n="99" d="100"/>
        </p:scale>
        <p:origin x="76" y="20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4223095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noAutofit/>
          </a:bodyPr>
          <a:lstStyle/>
          <a:p>
            <a:r>
              <a:rPr lang="en-US" dirty="0"/>
              <a:t>Partnership &amp; Trust – Modern Collage Concept – Slide Template</a:t>
            </a:r>
          </a:p>
        </p:txBody>
      </p:sp>
      <p:pic>
        <p:nvPicPr>
          <p:cNvPr id="8" name="Picture 7">
            <a:extLst>
              <a:ext uri="{FF2B5EF4-FFF2-40B4-BE49-F238E27FC236}">
                <a16:creationId xmlns:a16="http://schemas.microsoft.com/office/drawing/2014/main" id="{4C6C3C2C-A003-FA21-ABA6-7756EEA4A70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36536" y="762247"/>
            <a:ext cx="5955463" cy="5955463"/>
          </a:xfrm>
          <a:prstGeom prst="rect">
            <a:avLst/>
          </a:prstGeom>
        </p:spPr>
      </p:pic>
      <p:grpSp>
        <p:nvGrpSpPr>
          <p:cNvPr id="10" name="Group 2">
            <a:extLst>
              <a:ext uri="{FF2B5EF4-FFF2-40B4-BE49-F238E27FC236}">
                <a16:creationId xmlns:a16="http://schemas.microsoft.com/office/drawing/2014/main" id="{D6DBCB02-CDE6-6619-3CD5-7C26B9560CE6}"/>
              </a:ext>
            </a:extLst>
          </p:cNvPr>
          <p:cNvGrpSpPr/>
          <p:nvPr/>
        </p:nvGrpSpPr>
        <p:grpSpPr>
          <a:xfrm>
            <a:off x="1089992" y="1831079"/>
            <a:ext cx="3879797" cy="3536921"/>
            <a:chOff x="332936" y="2504656"/>
            <a:chExt cx="2926080" cy="3536921"/>
          </a:xfrm>
        </p:grpSpPr>
        <p:sp>
          <p:nvSpPr>
            <p:cNvPr id="11" name="TextBox 3">
              <a:extLst>
                <a:ext uri="{FF2B5EF4-FFF2-40B4-BE49-F238E27FC236}">
                  <a16:creationId xmlns:a16="http://schemas.microsoft.com/office/drawing/2014/main" id="{F3AD9E69-4602-E605-A93F-B2B71984E35B}"/>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2" name="TextBox 4">
              <a:extLst>
                <a:ext uri="{FF2B5EF4-FFF2-40B4-BE49-F238E27FC236}">
                  <a16:creationId xmlns:a16="http://schemas.microsoft.com/office/drawing/2014/main" id="{DFDAC1A5-C503-1F95-4075-ABCEE0C55F1F}"/>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804056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9502</TotalTime>
  <Words>133</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Arial</vt:lpstr>
      <vt:lpstr>Calibri</vt:lpstr>
      <vt:lpstr>Calibri Light</vt:lpstr>
      <vt:lpstr>Helvetica</vt:lpstr>
      <vt:lpstr>Template PresentationGO</vt:lpstr>
      <vt:lpstr>Designed by PresentationGO</vt:lpstr>
      <vt:lpstr>Partnership &amp; Trust – Modern Collage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&amp; Insight – Modern Collage Concept</dc:title>
  <dc:creator>PresentationGO.com</dc:creator>
  <dc:description>© Copyright PresentationGO.com - Do not distribute or sale without written permission.</dc:description>
  <cp:lastModifiedBy>Christophe Barroche</cp:lastModifiedBy>
  <cp:revision>56</cp:revision>
  <dcterms:created xsi:type="dcterms:W3CDTF">2014-11-26T05:14:11Z</dcterms:created>
  <dcterms:modified xsi:type="dcterms:W3CDTF">2026-01-07T21:03:41Z</dcterms:modified>
  <cp:category>Graphics &amp; Metaphors</cp:category>
</cp:coreProperties>
</file>