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401"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99" d="100"/>
          <a:sy n="99" d="100"/>
        </p:scale>
        <p:origin x="76" y="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792735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Human–AI Collaboration – Modern Collage Concept – Slide Template</a:t>
            </a:r>
          </a:p>
        </p:txBody>
      </p:sp>
      <p:pic>
        <p:nvPicPr>
          <p:cNvPr id="8" name="Picture 7">
            <a:extLst>
              <a:ext uri="{FF2B5EF4-FFF2-40B4-BE49-F238E27FC236}">
                <a16:creationId xmlns:a16="http://schemas.microsoft.com/office/drawing/2014/main" id="{0C805FCC-0CFC-C0F6-B050-F73C276D5E04}"/>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02605" y="902537"/>
            <a:ext cx="5771322" cy="5771322"/>
          </a:xfrm>
          <a:prstGeom prst="rect">
            <a:avLst/>
          </a:prstGeom>
        </p:spPr>
      </p:pic>
      <p:grpSp>
        <p:nvGrpSpPr>
          <p:cNvPr id="10" name="Group 2">
            <a:extLst>
              <a:ext uri="{FF2B5EF4-FFF2-40B4-BE49-F238E27FC236}">
                <a16:creationId xmlns:a16="http://schemas.microsoft.com/office/drawing/2014/main" id="{D1AA95DE-1E27-A09D-48EA-D5D3D545D73E}"/>
              </a:ext>
            </a:extLst>
          </p:cNvPr>
          <p:cNvGrpSpPr/>
          <p:nvPr/>
        </p:nvGrpSpPr>
        <p:grpSpPr>
          <a:xfrm>
            <a:off x="1328531" y="1804575"/>
            <a:ext cx="3879797" cy="3536921"/>
            <a:chOff x="332936" y="2504656"/>
            <a:chExt cx="2926080" cy="3536921"/>
          </a:xfrm>
        </p:grpSpPr>
        <p:sp>
          <p:nvSpPr>
            <p:cNvPr id="11" name="TextBox 3">
              <a:extLst>
                <a:ext uri="{FF2B5EF4-FFF2-40B4-BE49-F238E27FC236}">
                  <a16:creationId xmlns:a16="http://schemas.microsoft.com/office/drawing/2014/main" id="{E7E4876E-4F8D-39EE-0C70-8CC647EA1BBB}"/>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57FE59D3-EB09-2F61-88D3-D5F2C94456BF}"/>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018106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134</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Human–AI Collaboration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Human–AI Collaboration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2026-01-07T21:03:23Z</dcterms:modified>
  <cp:category>Graphics &amp; Metaphors</cp:category>
</cp:coreProperties>
</file>