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400"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79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Strategic Growth – Modern Collage Concept – </a:t>
            </a:r>
            <a:br>
              <a:rPr lang="en-US" dirty="0"/>
            </a:br>
            <a:r>
              <a:rPr lang="en-US" dirty="0"/>
              <a:t>Slide Template</a:t>
            </a:r>
          </a:p>
        </p:txBody>
      </p:sp>
      <p:pic>
        <p:nvPicPr>
          <p:cNvPr id="8" name="Picture 7">
            <a:extLst>
              <a:ext uri="{FF2B5EF4-FFF2-40B4-BE49-F238E27FC236}">
                <a16:creationId xmlns:a16="http://schemas.microsoft.com/office/drawing/2014/main" id="{FA38EA5C-F055-0217-4D79-7548A5CC536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364816" y="416343"/>
            <a:ext cx="6316276" cy="6316276"/>
          </a:xfrm>
          <a:prstGeom prst="rect">
            <a:avLst/>
          </a:prstGeom>
        </p:spPr>
      </p:pic>
      <p:grpSp>
        <p:nvGrpSpPr>
          <p:cNvPr id="10" name="Group 2">
            <a:extLst>
              <a:ext uri="{FF2B5EF4-FFF2-40B4-BE49-F238E27FC236}">
                <a16:creationId xmlns:a16="http://schemas.microsoft.com/office/drawing/2014/main" id="{D5E83308-5DA1-DB28-0BAB-055EAA190884}"/>
              </a:ext>
            </a:extLst>
          </p:cNvPr>
          <p:cNvGrpSpPr/>
          <p:nvPr/>
        </p:nvGrpSpPr>
        <p:grpSpPr>
          <a:xfrm>
            <a:off x="1161610" y="1806020"/>
            <a:ext cx="3879797" cy="3536921"/>
            <a:chOff x="332936" y="2504656"/>
            <a:chExt cx="2926080" cy="3536921"/>
          </a:xfrm>
        </p:grpSpPr>
        <p:sp>
          <p:nvSpPr>
            <p:cNvPr id="11" name="TextBox 3">
              <a:extLst>
                <a:ext uri="{FF2B5EF4-FFF2-40B4-BE49-F238E27FC236}">
                  <a16:creationId xmlns:a16="http://schemas.microsoft.com/office/drawing/2014/main" id="{6BD998E8-1A87-50A6-7C6F-0860337D600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BD4327BC-36CF-0522-8A03-FAE3806060C9}"/>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99598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Strategic Growth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Growth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2026-01-07T21:03:02Z</dcterms:modified>
  <cp:category>Graphics &amp; Metaphors</cp:category>
</cp:coreProperties>
</file>