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5" r:id="rId2"/>
  </p:sldMasterIdLst>
  <p:notesMasterIdLst>
    <p:notesMasterId r:id="rId5"/>
  </p:notesMasterIdLst>
  <p:sldIdLst>
    <p:sldId id="399" r:id="rId3"/>
    <p:sldId id="309"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BA94"/>
    <a:srgbClr val="F595A6"/>
    <a:srgbClr val="CEBA8B"/>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96C0-E160-42E3-B2E9-575685157AB0}" v="1" dt="2025-06-23T16:17:24.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91" autoAdjust="0"/>
    <p:restoredTop sz="96292" autoAdjust="0"/>
  </p:normalViewPr>
  <p:slideViewPr>
    <p:cSldViewPr snapToGrid="0" showGuides="1">
      <p:cViewPr varScale="1">
        <p:scale>
          <a:sx n="101" d="100"/>
          <a:sy n="101" d="100"/>
        </p:scale>
        <p:origin x="234" y="30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notesMaster" Target="notesMasters/notesMaster1.xml"/><Relationship Id="rId10"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Barroche" userId="edb98ab775c6addc" providerId="LiveId" clId="{775A96C0-E160-42E3-B2E9-575685157AB0}"/>
    <pc:docChg chg="custSel addSld delSld modSld">
      <pc:chgData name="Christophe Barroche" userId="edb98ab775c6addc" providerId="LiveId" clId="{775A96C0-E160-42E3-B2E9-575685157AB0}" dt="2025-06-23T16:17:34.029" v="2" actId="700"/>
      <pc:docMkLst>
        <pc:docMk/>
      </pc:docMkLst>
      <pc:sldChg chg="del">
        <pc:chgData name="Christophe Barroche" userId="edb98ab775c6addc" providerId="LiveId" clId="{775A96C0-E160-42E3-B2E9-575685157AB0}" dt="2025-06-23T16:17:30.220" v="1" actId="47"/>
        <pc:sldMkLst>
          <pc:docMk/>
          <pc:sldMk cId="1818489678" sldId="308"/>
        </pc:sldMkLst>
      </pc:sldChg>
      <pc:sldChg chg="del">
        <pc:chgData name="Christophe Barroche" userId="edb98ab775c6addc" providerId="LiveId" clId="{775A96C0-E160-42E3-B2E9-575685157AB0}" dt="2025-06-23T16:17:30.220" v="1" actId="47"/>
        <pc:sldMkLst>
          <pc:docMk/>
          <pc:sldMk cId="3533310325" sldId="311"/>
        </pc:sldMkLst>
      </pc:sldChg>
      <pc:sldChg chg="add">
        <pc:chgData name="Christophe Barroche" userId="edb98ab775c6addc" providerId="LiveId" clId="{775A96C0-E160-42E3-B2E9-575685157AB0}" dt="2025-06-23T16:17:24.917" v="0"/>
        <pc:sldMkLst>
          <pc:docMk/>
          <pc:sldMk cId="2227345063" sldId="348"/>
        </pc:sldMkLst>
      </pc:sldChg>
      <pc:sldChg chg="modSp add mod modClrScheme chgLayout">
        <pc:chgData name="Christophe Barroche" userId="edb98ab775c6addc" providerId="LiveId" clId="{775A96C0-E160-42E3-B2E9-575685157AB0}" dt="2025-06-23T16:17:34.029" v="2" actId="700"/>
        <pc:sldMkLst>
          <pc:docMk/>
          <pc:sldMk cId="2648282390" sldId="349"/>
        </pc:sldMkLst>
        <pc:spChg chg="mod ord">
          <ac:chgData name="Christophe Barroche" userId="edb98ab775c6addc" providerId="LiveId" clId="{775A96C0-E160-42E3-B2E9-575685157AB0}" dt="2025-06-23T16:17:34.029" v="2" actId="700"/>
          <ac:spMkLst>
            <pc:docMk/>
            <pc:sldMk cId="2648282390" sldId="349"/>
            <ac:spMk id="2" creationId="{2C2BFAE1-45D3-4B3B-81D2-0BF25FA8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10DA7-BDAD-7A9A-A0E7-D13A11230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1E44A-4061-84CB-CEF4-CD98FDD0F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34DC5-9E3A-0A34-D7EC-F9A8DB3B7641}"/>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FCBE3D58-9712-2962-F338-9FB5B4A43EE3}"/>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808773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DF1DA-D166-55F0-9CCA-B473C1C6FD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27C0D2-1ADE-7795-F6E3-35443C3038F6}"/>
              </a:ext>
            </a:extLst>
          </p:cNvPr>
          <p:cNvSpPr>
            <a:spLocks noGrp="1"/>
          </p:cNvSpPr>
          <p:nvPr>
            <p:ph type="title"/>
          </p:nvPr>
        </p:nvSpPr>
        <p:spPr/>
        <p:txBody>
          <a:bodyPr>
            <a:noAutofit/>
          </a:bodyPr>
          <a:lstStyle/>
          <a:p>
            <a:r>
              <a:rPr lang="en-US" dirty="0"/>
              <a:t>Data &amp; Performance – Modern Collage Concept – Slide Template</a:t>
            </a:r>
          </a:p>
        </p:txBody>
      </p:sp>
      <p:pic>
        <p:nvPicPr>
          <p:cNvPr id="8" name="Picture 7">
            <a:extLst>
              <a:ext uri="{FF2B5EF4-FFF2-40B4-BE49-F238E27FC236}">
                <a16:creationId xmlns:a16="http://schemas.microsoft.com/office/drawing/2014/main" id="{32A9E532-BD34-FC4E-0C62-DED14E02AD06}"/>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906182" y="709929"/>
            <a:ext cx="5576572" cy="5576572"/>
          </a:xfrm>
          <a:prstGeom prst="rect">
            <a:avLst/>
          </a:prstGeom>
        </p:spPr>
      </p:pic>
      <p:grpSp>
        <p:nvGrpSpPr>
          <p:cNvPr id="10" name="Group 2">
            <a:extLst>
              <a:ext uri="{FF2B5EF4-FFF2-40B4-BE49-F238E27FC236}">
                <a16:creationId xmlns:a16="http://schemas.microsoft.com/office/drawing/2014/main" id="{8F9116A9-8411-D1FF-619A-F3FD891B65F2}"/>
              </a:ext>
            </a:extLst>
          </p:cNvPr>
          <p:cNvGrpSpPr/>
          <p:nvPr/>
        </p:nvGrpSpPr>
        <p:grpSpPr>
          <a:xfrm>
            <a:off x="1103245" y="1729754"/>
            <a:ext cx="3879797" cy="3536921"/>
            <a:chOff x="332936" y="2504656"/>
            <a:chExt cx="2926080" cy="3536921"/>
          </a:xfrm>
        </p:grpSpPr>
        <p:sp>
          <p:nvSpPr>
            <p:cNvPr id="11" name="TextBox 3">
              <a:extLst>
                <a:ext uri="{FF2B5EF4-FFF2-40B4-BE49-F238E27FC236}">
                  <a16:creationId xmlns:a16="http://schemas.microsoft.com/office/drawing/2014/main" id="{7D2043AE-52B7-7A47-8181-75BA39492BB0}"/>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12" name="TextBox 4">
              <a:extLst>
                <a:ext uri="{FF2B5EF4-FFF2-40B4-BE49-F238E27FC236}">
                  <a16:creationId xmlns:a16="http://schemas.microsoft.com/office/drawing/2014/main" id="{6B339697-23CD-7214-3A09-D6E84E5243AE}"/>
                </a:ext>
              </a:extLst>
            </p:cNvPr>
            <p:cNvSpPr txBox="1"/>
            <p:nvPr/>
          </p:nvSpPr>
          <p:spPr>
            <a:xfrm>
              <a:off x="332936" y="3086922"/>
              <a:ext cx="2926080" cy="2954655"/>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1250690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9502</TotalTime>
  <Words>133</Words>
  <Application>Microsoft Office PowerPoint</Application>
  <PresentationFormat>Widescreen</PresentationFormat>
  <Paragraphs>9</Paragraphs>
  <Slides>2</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vt:i4>
      </vt:variant>
    </vt:vector>
  </HeadingPairs>
  <TitlesOfParts>
    <vt:vector size="8" baseType="lpstr">
      <vt:lpstr>Arial</vt:lpstr>
      <vt:lpstr>Calibri</vt:lpstr>
      <vt:lpstr>Calibri Light</vt:lpstr>
      <vt:lpstr>Helvetica</vt:lpstr>
      <vt:lpstr>Template PresentationGO</vt:lpstr>
      <vt:lpstr>Designed by PresentationGO</vt:lpstr>
      <vt:lpstr>Data &amp; Performance – Modern Collage Concept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&amp; Performance – Modern Collage Concept</dc:title>
  <dc:creator>PresentationGO.com</dc:creator>
  <dc:description>© Copyright PresentationGO.com - Do not distribute or sale without written permission.</dc:description>
  <cp:lastModifiedBy>Christophe Barroche</cp:lastModifiedBy>
  <cp:revision>56</cp:revision>
  <dcterms:created xsi:type="dcterms:W3CDTF">2014-11-26T05:14:11Z</dcterms:created>
  <dcterms:modified xsi:type="dcterms:W3CDTF">2026-01-07T21:02:38Z</dcterms:modified>
  <cp:category>Graphics &amp; Metaphors</cp:category>
</cp:coreProperties>
</file>