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98"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188789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fr-FR" dirty="0"/>
              <a:t>Information Exchange – Modern Collage Concept</a:t>
            </a:r>
            <a:r>
              <a:rPr lang="en-US" dirty="0"/>
              <a:t> – Slide Template</a:t>
            </a:r>
          </a:p>
        </p:txBody>
      </p:sp>
      <p:pic>
        <p:nvPicPr>
          <p:cNvPr id="8" name="Picture 7">
            <a:extLst>
              <a:ext uri="{FF2B5EF4-FFF2-40B4-BE49-F238E27FC236}">
                <a16:creationId xmlns:a16="http://schemas.microsoft.com/office/drawing/2014/main" id="{C347F54B-8C0F-1F9B-A07A-F297D242641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89397" y="616047"/>
            <a:ext cx="6318290" cy="6318290"/>
          </a:xfrm>
          <a:prstGeom prst="rect">
            <a:avLst/>
          </a:prstGeom>
        </p:spPr>
      </p:pic>
      <p:grpSp>
        <p:nvGrpSpPr>
          <p:cNvPr id="10" name="Group 2">
            <a:extLst>
              <a:ext uri="{FF2B5EF4-FFF2-40B4-BE49-F238E27FC236}">
                <a16:creationId xmlns:a16="http://schemas.microsoft.com/office/drawing/2014/main" id="{0B417C67-4715-51AC-A5B0-AFAD836C6854}"/>
              </a:ext>
            </a:extLst>
          </p:cNvPr>
          <p:cNvGrpSpPr/>
          <p:nvPr/>
        </p:nvGrpSpPr>
        <p:grpSpPr>
          <a:xfrm>
            <a:off x="838200" y="1660539"/>
            <a:ext cx="3879797" cy="3536921"/>
            <a:chOff x="332936" y="2504656"/>
            <a:chExt cx="2926080" cy="3536921"/>
          </a:xfrm>
        </p:grpSpPr>
        <p:sp>
          <p:nvSpPr>
            <p:cNvPr id="11" name="TextBox 3">
              <a:extLst>
                <a:ext uri="{FF2B5EF4-FFF2-40B4-BE49-F238E27FC236}">
                  <a16:creationId xmlns:a16="http://schemas.microsoft.com/office/drawing/2014/main" id="{9AB2A9A7-6218-6283-D70E-CBEAAF9E73C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12B43AD2-237C-272E-99F5-517F41ADF35F}"/>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445950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132</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Information Exchange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Exchange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2026-01-07T21:01:34Z</dcterms:modified>
  <cp:category>Graphics &amp; Metaphors</cp:category>
</cp:coreProperties>
</file>