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6"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865075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Curiosity &amp; Inquiry – Modern Collage Concept – Slide Template</a:t>
            </a:r>
          </a:p>
        </p:txBody>
      </p:sp>
      <p:pic>
        <p:nvPicPr>
          <p:cNvPr id="8" name="Picture 7">
            <a:extLst>
              <a:ext uri="{FF2B5EF4-FFF2-40B4-BE49-F238E27FC236}">
                <a16:creationId xmlns:a16="http://schemas.microsoft.com/office/drawing/2014/main" id="{EDFE5269-4FA5-F845-C2B7-2CF1F086EF0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89397" y="872415"/>
            <a:ext cx="5629177" cy="5629177"/>
          </a:xfrm>
          <a:prstGeom prst="rect">
            <a:avLst/>
          </a:prstGeom>
        </p:spPr>
      </p:pic>
      <p:grpSp>
        <p:nvGrpSpPr>
          <p:cNvPr id="10" name="Group 2">
            <a:extLst>
              <a:ext uri="{FF2B5EF4-FFF2-40B4-BE49-F238E27FC236}">
                <a16:creationId xmlns:a16="http://schemas.microsoft.com/office/drawing/2014/main" id="{04910471-8EBC-14C9-68D7-1FCCD915A87D}"/>
              </a:ext>
            </a:extLst>
          </p:cNvPr>
          <p:cNvGrpSpPr/>
          <p:nvPr/>
        </p:nvGrpSpPr>
        <p:grpSpPr>
          <a:xfrm>
            <a:off x="1073426" y="1660539"/>
            <a:ext cx="3879797" cy="3536921"/>
            <a:chOff x="332936" y="2504656"/>
            <a:chExt cx="2926080" cy="3536921"/>
          </a:xfrm>
        </p:grpSpPr>
        <p:sp>
          <p:nvSpPr>
            <p:cNvPr id="11" name="TextBox 3">
              <a:extLst>
                <a:ext uri="{FF2B5EF4-FFF2-40B4-BE49-F238E27FC236}">
                  <a16:creationId xmlns:a16="http://schemas.microsoft.com/office/drawing/2014/main" id="{BD9D62C9-C2CB-2B9B-4F24-E6487421B053}"/>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DDC9B4AF-0EE5-07A5-B240-F1D9C02A4623}"/>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532986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Curiosity &amp; Inquiry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Curiosity &amp; Inquiry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2026-01-07T20:59:48Z</dcterms:modified>
  <cp:category>Graphics &amp; Metaphors</cp:category>
</cp:coreProperties>
</file>