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4"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76901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Communication – Modern Collage Concept – </a:t>
            </a:r>
            <a:br>
              <a:rPr lang="en-US" dirty="0"/>
            </a:br>
            <a:r>
              <a:rPr lang="en-US" dirty="0"/>
              <a:t>Slide Template</a:t>
            </a:r>
          </a:p>
        </p:txBody>
      </p:sp>
      <p:pic>
        <p:nvPicPr>
          <p:cNvPr id="8" name="Picture 7">
            <a:extLst>
              <a:ext uri="{FF2B5EF4-FFF2-40B4-BE49-F238E27FC236}">
                <a16:creationId xmlns:a16="http://schemas.microsoft.com/office/drawing/2014/main" id="{B6387B58-8348-55E8-E4E9-4E784C4860A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29180" y="833380"/>
            <a:ext cx="6024620" cy="6024620"/>
          </a:xfrm>
          <a:prstGeom prst="rect">
            <a:avLst/>
          </a:prstGeom>
        </p:spPr>
      </p:pic>
      <p:grpSp>
        <p:nvGrpSpPr>
          <p:cNvPr id="10" name="Group 2">
            <a:extLst>
              <a:ext uri="{FF2B5EF4-FFF2-40B4-BE49-F238E27FC236}">
                <a16:creationId xmlns:a16="http://schemas.microsoft.com/office/drawing/2014/main" id="{A281E357-336B-57C6-E4BA-6B006EA67389}"/>
              </a:ext>
            </a:extLst>
          </p:cNvPr>
          <p:cNvGrpSpPr/>
          <p:nvPr/>
        </p:nvGrpSpPr>
        <p:grpSpPr>
          <a:xfrm>
            <a:off x="838200" y="1660539"/>
            <a:ext cx="3879797" cy="3536921"/>
            <a:chOff x="332936" y="2504656"/>
            <a:chExt cx="2926080" cy="3536921"/>
          </a:xfrm>
        </p:grpSpPr>
        <p:sp>
          <p:nvSpPr>
            <p:cNvPr id="11" name="TextBox 3">
              <a:extLst>
                <a:ext uri="{FF2B5EF4-FFF2-40B4-BE49-F238E27FC236}">
                  <a16:creationId xmlns:a16="http://schemas.microsoft.com/office/drawing/2014/main" id="{BB638B7F-5FC9-EA3B-9433-FEF34CE89B8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BF82AC47-1062-595C-4A8E-981905EA80CD}"/>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956770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132</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Communication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2026-01-07T20:59:08Z</dcterms:modified>
  <cp:category>Graphics &amp; Metaphors</cp:category>
</cp:coreProperties>
</file>