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93"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656467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Growth &amp; Progress – Modern Collage Concept – Slide Template</a:t>
            </a:r>
          </a:p>
        </p:txBody>
      </p:sp>
      <p:pic>
        <p:nvPicPr>
          <p:cNvPr id="8" name="Picture 7">
            <a:extLst>
              <a:ext uri="{FF2B5EF4-FFF2-40B4-BE49-F238E27FC236}">
                <a16:creationId xmlns:a16="http://schemas.microsoft.com/office/drawing/2014/main" id="{06DB9A93-5C4A-C4D0-9B53-B6966D48294C}"/>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983102" y="604890"/>
            <a:ext cx="6023367" cy="6023367"/>
          </a:xfrm>
          <a:prstGeom prst="rect">
            <a:avLst/>
          </a:prstGeom>
        </p:spPr>
      </p:pic>
      <p:grpSp>
        <p:nvGrpSpPr>
          <p:cNvPr id="10" name="Group 2">
            <a:extLst>
              <a:ext uri="{FF2B5EF4-FFF2-40B4-BE49-F238E27FC236}">
                <a16:creationId xmlns:a16="http://schemas.microsoft.com/office/drawing/2014/main" id="{434B18EB-E681-9037-231C-AE607D10AF99}"/>
              </a:ext>
            </a:extLst>
          </p:cNvPr>
          <p:cNvGrpSpPr/>
          <p:nvPr/>
        </p:nvGrpSpPr>
        <p:grpSpPr>
          <a:xfrm>
            <a:off x="1447802" y="1793060"/>
            <a:ext cx="3879797" cy="3536921"/>
            <a:chOff x="332936" y="2504656"/>
            <a:chExt cx="2926080" cy="3536921"/>
          </a:xfrm>
        </p:grpSpPr>
        <p:sp>
          <p:nvSpPr>
            <p:cNvPr id="11" name="TextBox 3">
              <a:extLst>
                <a:ext uri="{FF2B5EF4-FFF2-40B4-BE49-F238E27FC236}">
                  <a16:creationId xmlns:a16="http://schemas.microsoft.com/office/drawing/2014/main" id="{C57F6B0A-75AE-F45E-E32D-EC43727A113E}"/>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0A594915-9038-2D10-C9F5-4BB685F4B59A}"/>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540198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Growth &amp; Progress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Growth &amp; Progress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2026-01-07T20:58:43Z</dcterms:modified>
  <cp:category>Graphics &amp; Metaphors</cp:category>
</cp:coreProperties>
</file>