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92"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714590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Time Management – Modern Collage Concept – Slide Template</a:t>
            </a:r>
          </a:p>
        </p:txBody>
      </p:sp>
      <p:pic>
        <p:nvPicPr>
          <p:cNvPr id="8" name="Picture 7">
            <a:extLst>
              <a:ext uri="{FF2B5EF4-FFF2-40B4-BE49-F238E27FC236}">
                <a16:creationId xmlns:a16="http://schemas.microsoft.com/office/drawing/2014/main" id="{593A0219-386C-DBB1-3BC3-CE856ECF6CD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69496" y="847413"/>
            <a:ext cx="5807350" cy="5807350"/>
          </a:xfrm>
          <a:prstGeom prst="rect">
            <a:avLst/>
          </a:prstGeom>
        </p:spPr>
      </p:pic>
      <p:grpSp>
        <p:nvGrpSpPr>
          <p:cNvPr id="10" name="Group 2">
            <a:extLst>
              <a:ext uri="{FF2B5EF4-FFF2-40B4-BE49-F238E27FC236}">
                <a16:creationId xmlns:a16="http://schemas.microsoft.com/office/drawing/2014/main" id="{063D6DB0-F200-66FE-EB15-EF1CC545D3D9}"/>
              </a:ext>
            </a:extLst>
          </p:cNvPr>
          <p:cNvGrpSpPr/>
          <p:nvPr/>
        </p:nvGrpSpPr>
        <p:grpSpPr>
          <a:xfrm>
            <a:off x="957471" y="1660539"/>
            <a:ext cx="3879797" cy="3536921"/>
            <a:chOff x="332936" y="2504656"/>
            <a:chExt cx="2926080" cy="3536921"/>
          </a:xfrm>
        </p:grpSpPr>
        <p:sp>
          <p:nvSpPr>
            <p:cNvPr id="11" name="TextBox 3">
              <a:extLst>
                <a:ext uri="{FF2B5EF4-FFF2-40B4-BE49-F238E27FC236}">
                  <a16:creationId xmlns:a16="http://schemas.microsoft.com/office/drawing/2014/main" id="{AE62F42D-C459-2C5E-A33C-CDA67C525FC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02A47411-9CF0-26B6-03F7-11D0787C21A8}"/>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9933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132</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Time Management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Management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2026-01-07T20:58:22Z</dcterms:modified>
  <cp:category>Graphics &amp; Metaphors</cp:category>
</cp:coreProperties>
</file>