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91"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01714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Innovation &amp; Launch – Modern Collage Concept – Slide Template</a:t>
            </a:r>
          </a:p>
        </p:txBody>
      </p:sp>
      <p:pic>
        <p:nvPicPr>
          <p:cNvPr id="8" name="Picture 7">
            <a:extLst>
              <a:ext uri="{FF2B5EF4-FFF2-40B4-BE49-F238E27FC236}">
                <a16:creationId xmlns:a16="http://schemas.microsoft.com/office/drawing/2014/main" id="{7F48941A-A479-B9AF-4335-A5378E1D250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22068" y="544801"/>
            <a:ext cx="6350662" cy="6350662"/>
          </a:xfrm>
          <a:prstGeom prst="rect">
            <a:avLst/>
          </a:prstGeom>
        </p:spPr>
      </p:pic>
      <p:grpSp>
        <p:nvGrpSpPr>
          <p:cNvPr id="10" name="Group 2">
            <a:extLst>
              <a:ext uri="{FF2B5EF4-FFF2-40B4-BE49-F238E27FC236}">
                <a16:creationId xmlns:a16="http://schemas.microsoft.com/office/drawing/2014/main" id="{7B12A80E-A1F3-2EA3-C066-1840950BD908}"/>
              </a:ext>
            </a:extLst>
          </p:cNvPr>
          <p:cNvGrpSpPr/>
          <p:nvPr/>
        </p:nvGrpSpPr>
        <p:grpSpPr>
          <a:xfrm>
            <a:off x="1143001" y="1660539"/>
            <a:ext cx="3879797" cy="3536921"/>
            <a:chOff x="332936" y="2504656"/>
            <a:chExt cx="2926080" cy="3536921"/>
          </a:xfrm>
        </p:grpSpPr>
        <p:sp>
          <p:nvSpPr>
            <p:cNvPr id="11" name="TextBox 3">
              <a:extLst>
                <a:ext uri="{FF2B5EF4-FFF2-40B4-BE49-F238E27FC236}">
                  <a16:creationId xmlns:a16="http://schemas.microsoft.com/office/drawing/2014/main" id="{6A7C01CD-163C-525F-762E-0BF555D7D40E}"/>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9076DCBE-039C-58D6-A329-F3A9AC2958CC}"/>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792534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Innovation &amp; Launch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Innovation &amp; Launch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2026-01-07T20:57:54Z</dcterms:modified>
  <cp:category>Graphics &amp; Metaphors</cp:category>
</cp:coreProperties>
</file>