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5" r:id="rId2"/>
  </p:sldMasterIdLst>
  <p:notesMasterIdLst>
    <p:notesMasterId r:id="rId5"/>
  </p:notesMasterIdLst>
  <p:sldIdLst>
    <p:sldId id="389" r:id="rId3"/>
    <p:sldId id="309"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BA94"/>
    <a:srgbClr val="F595A6"/>
    <a:srgbClr val="CEBA8B"/>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varScale="1">
        <p:scale>
          <a:sx n="101" d="100"/>
          <a:sy n="101" d="100"/>
        </p:scale>
        <p:origin x="234" y="3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notesMaster" Target="notesMasters/notesMaster1.xml"/><Relationship Id="rId10"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2464449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27C0D2-1ADE-7795-F6E3-35443C3038F6}"/>
              </a:ext>
            </a:extLst>
          </p:cNvPr>
          <p:cNvSpPr>
            <a:spLocks noGrp="1"/>
          </p:cNvSpPr>
          <p:nvPr>
            <p:ph type="title"/>
          </p:nvPr>
        </p:nvSpPr>
        <p:spPr/>
        <p:txBody>
          <a:bodyPr>
            <a:noAutofit/>
          </a:bodyPr>
          <a:lstStyle/>
          <a:p>
            <a:r>
              <a:rPr lang="en-US" dirty="0"/>
              <a:t>Questioning &amp; Uncertainty – Modern Collage Concept – Slide Template</a:t>
            </a:r>
          </a:p>
        </p:txBody>
      </p:sp>
      <p:pic>
        <p:nvPicPr>
          <p:cNvPr id="8" name="Picture 7">
            <a:extLst>
              <a:ext uri="{FF2B5EF4-FFF2-40B4-BE49-F238E27FC236}">
                <a16:creationId xmlns:a16="http://schemas.microsoft.com/office/drawing/2014/main" id="{409A5820-1335-8568-F9F1-CD287D34C5D8}"/>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758654" y="604282"/>
            <a:ext cx="6433346" cy="6433346"/>
          </a:xfrm>
          <a:prstGeom prst="rect">
            <a:avLst/>
          </a:prstGeom>
        </p:spPr>
      </p:pic>
      <p:grpSp>
        <p:nvGrpSpPr>
          <p:cNvPr id="10" name="Group 2">
            <a:extLst>
              <a:ext uri="{FF2B5EF4-FFF2-40B4-BE49-F238E27FC236}">
                <a16:creationId xmlns:a16="http://schemas.microsoft.com/office/drawing/2014/main" id="{B1AE815A-7892-AFC4-571C-087859B40030}"/>
              </a:ext>
            </a:extLst>
          </p:cNvPr>
          <p:cNvGrpSpPr/>
          <p:nvPr/>
        </p:nvGrpSpPr>
        <p:grpSpPr>
          <a:xfrm>
            <a:off x="1262269" y="2052494"/>
            <a:ext cx="3879797" cy="3536921"/>
            <a:chOff x="332936" y="2504656"/>
            <a:chExt cx="2926080" cy="3536921"/>
          </a:xfrm>
        </p:grpSpPr>
        <p:sp>
          <p:nvSpPr>
            <p:cNvPr id="11" name="TextBox 3">
              <a:extLst>
                <a:ext uri="{FF2B5EF4-FFF2-40B4-BE49-F238E27FC236}">
                  <a16:creationId xmlns:a16="http://schemas.microsoft.com/office/drawing/2014/main" id="{254A5162-D900-91FF-99F0-F07243561024}"/>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12" name="TextBox 4">
              <a:extLst>
                <a:ext uri="{FF2B5EF4-FFF2-40B4-BE49-F238E27FC236}">
                  <a16:creationId xmlns:a16="http://schemas.microsoft.com/office/drawing/2014/main" id="{B521F2C6-5071-08E2-7972-84BE44F12B40}"/>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403334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9502</TotalTime>
  <Words>133</Words>
  <Application>Microsoft Office PowerPoint</Application>
  <PresentationFormat>Widescreen</PresentationFormat>
  <Paragraphs>9</Paragraphs>
  <Slides>2</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vt:i4>
      </vt:variant>
    </vt:vector>
  </HeadingPairs>
  <TitlesOfParts>
    <vt:vector size="8" baseType="lpstr">
      <vt:lpstr>Arial</vt:lpstr>
      <vt:lpstr>Calibri</vt:lpstr>
      <vt:lpstr>Calibri Light</vt:lpstr>
      <vt:lpstr>Helvetica</vt:lpstr>
      <vt:lpstr>Template PresentationGO</vt:lpstr>
      <vt:lpstr>Designed by PresentationGO</vt:lpstr>
      <vt:lpstr>Questioning &amp; Uncertainty – Modern Collage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Questioning &amp; Uncertainty – Modern Collage Concept</dc:title>
  <dc:creator>PresentationGO.com</dc:creator>
  <dc:description>© Copyright PresentationGO.com - Do not distribute or sale without written permission.</dc:description>
  <cp:lastModifiedBy>Christophe Barroche</cp:lastModifiedBy>
  <cp:revision>56</cp:revision>
  <dcterms:created xsi:type="dcterms:W3CDTF">2014-11-26T05:14:11Z</dcterms:created>
  <dcterms:modified xsi:type="dcterms:W3CDTF">2026-01-07T18:55:15Z</dcterms:modified>
  <cp:category>Graphics &amp; Metaphors</cp:category>
</cp:coreProperties>
</file>