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88"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9" d="100"/>
          <a:sy n="99" d="100"/>
        </p:scale>
        <p:origin x="76" y="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55315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Analysis &amp; Insight – Modern Collage Concept – Slide Template</a:t>
            </a:r>
          </a:p>
        </p:txBody>
      </p:sp>
      <p:grpSp>
        <p:nvGrpSpPr>
          <p:cNvPr id="44" name="Group 2">
            <a:extLst>
              <a:ext uri="{FF2B5EF4-FFF2-40B4-BE49-F238E27FC236}">
                <a16:creationId xmlns:a16="http://schemas.microsoft.com/office/drawing/2014/main" id="{8CEA947A-B16B-176E-346E-2102C1ACED27}"/>
              </a:ext>
            </a:extLst>
          </p:cNvPr>
          <p:cNvGrpSpPr/>
          <p:nvPr/>
        </p:nvGrpSpPr>
        <p:grpSpPr>
          <a:xfrm>
            <a:off x="838200" y="1446766"/>
            <a:ext cx="4651197" cy="3044479"/>
            <a:chOff x="332936" y="2504656"/>
            <a:chExt cx="2926080" cy="3044479"/>
          </a:xfrm>
        </p:grpSpPr>
        <p:sp>
          <p:nvSpPr>
            <p:cNvPr id="45" name="TextBox 3">
              <a:extLst>
                <a:ext uri="{FF2B5EF4-FFF2-40B4-BE49-F238E27FC236}">
                  <a16:creationId xmlns:a16="http://schemas.microsoft.com/office/drawing/2014/main" id="{60727BB7-8134-80EA-E22D-6876E9BCAC67}"/>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46" name="TextBox 4">
              <a:extLst>
                <a:ext uri="{FF2B5EF4-FFF2-40B4-BE49-F238E27FC236}">
                  <a16:creationId xmlns:a16="http://schemas.microsoft.com/office/drawing/2014/main" id="{F211B0FB-4CD4-5EAF-9FA1-E6C4877BFBD0}"/>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6" name="Picture 5">
            <a:extLst>
              <a:ext uri="{FF2B5EF4-FFF2-40B4-BE49-F238E27FC236}">
                <a16:creationId xmlns:a16="http://schemas.microsoft.com/office/drawing/2014/main" id="{0640BF4C-17C6-909C-1A8E-267C48BE93E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24612" y="797033"/>
            <a:ext cx="6060967" cy="6060967"/>
          </a:xfrm>
          <a:prstGeom prst="rect">
            <a:avLst/>
          </a:prstGeom>
        </p:spPr>
      </p:pic>
    </p:spTree>
    <p:extLst>
      <p:ext uri="{BB962C8B-B14F-4D97-AF65-F5344CB8AC3E}">
        <p14:creationId xmlns:p14="http://schemas.microsoft.com/office/powerpoint/2010/main" val="189122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Analysis &amp; Insight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&amp; Insight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2026-01-07T18:54:27Z</dcterms:modified>
  <cp:category>Graphics &amp; Metaphors</cp:category>
</cp:coreProperties>
</file>