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76" y="2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D1FA-37B9-7F19-C026-336A41339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BA6E4-1DBC-DB2A-A549-47BBF6636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C29A9A-29C9-654D-E08A-C41F40096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8F24F-E5F5-A75E-4AD3-64DF6F9DD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52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8912C-C57B-4F96-2702-592ED85DF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0FD10-35D8-8F25-42DB-EA55DDC21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41785-EAC7-B906-3F11-41B8549BD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CD638-369B-294D-55C6-07E95C385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50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83043-2780-3351-F791-63418005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63E9C8A-C323-8CE1-A254-60CCC5B4B5EE}"/>
              </a:ext>
            </a:extLst>
          </p:cNvPr>
          <p:cNvSpPr/>
          <p:nvPr/>
        </p:nvSpPr>
        <p:spPr>
          <a:xfrm>
            <a:off x="1058008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0291E4-1BBF-9703-74C1-23AF12EEAD7C}"/>
              </a:ext>
            </a:extLst>
          </p:cNvPr>
          <p:cNvSpPr/>
          <p:nvPr/>
        </p:nvSpPr>
        <p:spPr>
          <a:xfrm>
            <a:off x="3660531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7BD86D-7F6E-2D86-0BAB-67B7D2381B5E}"/>
              </a:ext>
            </a:extLst>
          </p:cNvPr>
          <p:cNvSpPr/>
          <p:nvPr/>
        </p:nvSpPr>
        <p:spPr>
          <a:xfrm>
            <a:off x="6263054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2720D9-213E-9719-B7D5-05A23393963A}"/>
              </a:ext>
            </a:extLst>
          </p:cNvPr>
          <p:cNvSpPr/>
          <p:nvPr/>
        </p:nvSpPr>
        <p:spPr>
          <a:xfrm>
            <a:off x="8865577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90A40-3512-CCA8-8C2C-5727CAE6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Pocket Card Process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B4E9A6-478B-2EDE-1F62-EB49AC176188}"/>
              </a:ext>
            </a:extLst>
          </p:cNvPr>
          <p:cNvSpPr/>
          <p:nvPr/>
        </p:nvSpPr>
        <p:spPr>
          <a:xfrm>
            <a:off x="1301263" y="1705707"/>
            <a:ext cx="1781907" cy="1677195"/>
          </a:xfrm>
          <a:prstGeom prst="roundRect">
            <a:avLst>
              <a:gd name="adj" fmla="val 384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B7DA0E7-3F24-9BFF-32F0-1060DD5E61D5}"/>
              </a:ext>
            </a:extLst>
          </p:cNvPr>
          <p:cNvSpPr/>
          <p:nvPr/>
        </p:nvSpPr>
        <p:spPr>
          <a:xfrm>
            <a:off x="1141536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BCEABF-4A73-4141-47A1-1851CF1C42E3}"/>
              </a:ext>
            </a:extLst>
          </p:cNvPr>
          <p:cNvSpPr/>
          <p:nvPr/>
        </p:nvSpPr>
        <p:spPr>
          <a:xfrm>
            <a:off x="3903786" y="1705707"/>
            <a:ext cx="1781907" cy="1677195"/>
          </a:xfrm>
          <a:prstGeom prst="roundRect">
            <a:avLst>
              <a:gd name="adj" fmla="val 384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004B376-DD85-DAE6-9016-CBDD62CBB9BE}"/>
              </a:ext>
            </a:extLst>
          </p:cNvPr>
          <p:cNvSpPr/>
          <p:nvPr/>
        </p:nvSpPr>
        <p:spPr>
          <a:xfrm>
            <a:off x="3744059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55C0E24-248C-CE26-88A2-B5EAB914506B}"/>
              </a:ext>
            </a:extLst>
          </p:cNvPr>
          <p:cNvSpPr/>
          <p:nvPr/>
        </p:nvSpPr>
        <p:spPr>
          <a:xfrm>
            <a:off x="6506309" y="1146897"/>
            <a:ext cx="1781907" cy="1980055"/>
          </a:xfrm>
          <a:prstGeom prst="roundRect">
            <a:avLst>
              <a:gd name="adj" fmla="val 3841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FC30782-6120-1656-A904-5E76CCE0A9F5}"/>
              </a:ext>
            </a:extLst>
          </p:cNvPr>
          <p:cNvSpPr/>
          <p:nvPr/>
        </p:nvSpPr>
        <p:spPr>
          <a:xfrm>
            <a:off x="6346582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283DAFC-5FE3-3CDD-C2C4-D884EC42DCDB}"/>
              </a:ext>
            </a:extLst>
          </p:cNvPr>
          <p:cNvSpPr/>
          <p:nvPr/>
        </p:nvSpPr>
        <p:spPr>
          <a:xfrm>
            <a:off x="9108832" y="1705707"/>
            <a:ext cx="1781907" cy="1677195"/>
          </a:xfrm>
          <a:prstGeom prst="roundRect">
            <a:avLst>
              <a:gd name="adj" fmla="val 3841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953D797-9D9A-2FC1-C5E4-E0B59A3B2198}"/>
              </a:ext>
            </a:extLst>
          </p:cNvPr>
          <p:cNvSpPr/>
          <p:nvPr/>
        </p:nvSpPr>
        <p:spPr>
          <a:xfrm>
            <a:off x="8949105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A08C1C-1AE2-D031-5924-5A0C002E852E}"/>
              </a:ext>
            </a:extLst>
          </p:cNvPr>
          <p:cNvGrpSpPr/>
          <p:nvPr/>
        </p:nvGrpSpPr>
        <p:grpSpPr>
          <a:xfrm>
            <a:off x="1166049" y="2682871"/>
            <a:ext cx="2052335" cy="2301777"/>
            <a:chOff x="1166049" y="2682871"/>
            <a:chExt cx="2052335" cy="23017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F6374B-AA1B-5AFD-DAFE-48A2461F4675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A585D5-0841-C48D-22E5-0ED7568F979E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10D8CF0-C051-3471-B9D3-A8DDA59D48E7}"/>
              </a:ext>
            </a:extLst>
          </p:cNvPr>
          <p:cNvGrpSpPr/>
          <p:nvPr/>
        </p:nvGrpSpPr>
        <p:grpSpPr>
          <a:xfrm>
            <a:off x="3768572" y="2682871"/>
            <a:ext cx="2052335" cy="2301777"/>
            <a:chOff x="1166049" y="2682871"/>
            <a:chExt cx="2052335" cy="23017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53E23AF-5436-6FD7-7BA8-42430E3CF6FE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AB3FC3-5B26-C212-11E7-EECD85CD35EE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A40533-ED7A-AE24-B042-E97051D0F2F2}"/>
              </a:ext>
            </a:extLst>
          </p:cNvPr>
          <p:cNvGrpSpPr/>
          <p:nvPr/>
        </p:nvGrpSpPr>
        <p:grpSpPr>
          <a:xfrm>
            <a:off x="6371095" y="2682871"/>
            <a:ext cx="2052335" cy="2301777"/>
            <a:chOff x="1166049" y="2682871"/>
            <a:chExt cx="2052335" cy="230177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496FB1-01B8-6CE5-D116-5248D1C1354A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2A884C-C4BB-A947-021B-E246313E6C9A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B40FF22-7671-3C80-542A-348DFCEE1186}"/>
              </a:ext>
            </a:extLst>
          </p:cNvPr>
          <p:cNvGrpSpPr/>
          <p:nvPr/>
        </p:nvGrpSpPr>
        <p:grpSpPr>
          <a:xfrm>
            <a:off x="8973618" y="2682871"/>
            <a:ext cx="2052335" cy="2301777"/>
            <a:chOff x="1166049" y="2682871"/>
            <a:chExt cx="2052335" cy="230177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A84E9FB-C591-986D-55A7-7469CAA57C1E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10B124-FE26-F178-D44B-B6AFE85E803A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8" name="Graphic 37" descr="Bar chart with solid fill">
            <a:extLst>
              <a:ext uri="{FF2B5EF4-FFF2-40B4-BE49-F238E27FC236}">
                <a16:creationId xmlns:a16="http://schemas.microsoft.com/office/drawing/2014/main" id="{C4D37F2C-E54B-CA2F-47D0-4259A23D0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17897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Magnifying glass with solid fill">
            <a:extLst>
              <a:ext uri="{FF2B5EF4-FFF2-40B4-BE49-F238E27FC236}">
                <a16:creationId xmlns:a16="http://schemas.microsoft.com/office/drawing/2014/main" id="{10B0FD15-300B-DC7E-F452-6E5D9040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20419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E14543C7-3B39-8170-263F-A878C0CE3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11573" y="1418079"/>
            <a:ext cx="771378" cy="771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Trophy with solid fill">
            <a:extLst>
              <a:ext uri="{FF2B5EF4-FFF2-40B4-BE49-F238E27FC236}">
                <a16:creationId xmlns:a16="http://schemas.microsoft.com/office/drawing/2014/main" id="{6ACE659E-F41D-3C19-4747-6555A52819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25463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6118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63C0-DC40-DC4A-03E2-3F6E1F898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899DA-95CD-BBD1-EDD8-68B095BC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Pocket Card Process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3DC0D8-68F6-9FB7-F3FB-74370B49BBD5}"/>
              </a:ext>
            </a:extLst>
          </p:cNvPr>
          <p:cNvSpPr/>
          <p:nvPr/>
        </p:nvSpPr>
        <p:spPr>
          <a:xfrm>
            <a:off x="1058008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6F0A75-40E3-A630-748B-DB7BE7625BC2}"/>
              </a:ext>
            </a:extLst>
          </p:cNvPr>
          <p:cNvSpPr/>
          <p:nvPr/>
        </p:nvSpPr>
        <p:spPr>
          <a:xfrm>
            <a:off x="3660531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7267CC-7DE2-444E-D576-1028BBEBF269}"/>
              </a:ext>
            </a:extLst>
          </p:cNvPr>
          <p:cNvSpPr/>
          <p:nvPr/>
        </p:nvSpPr>
        <p:spPr>
          <a:xfrm>
            <a:off x="6263054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C394D8-8B04-832E-1573-14810A592900}"/>
              </a:ext>
            </a:extLst>
          </p:cNvPr>
          <p:cNvSpPr/>
          <p:nvPr/>
        </p:nvSpPr>
        <p:spPr>
          <a:xfrm>
            <a:off x="8865577" y="2127739"/>
            <a:ext cx="2268416" cy="3024554"/>
          </a:xfrm>
          <a:prstGeom prst="roundRect">
            <a:avLst>
              <a:gd name="adj" fmla="val 193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60213BB-D1DC-BF18-DBB2-D546651E1B07}"/>
              </a:ext>
            </a:extLst>
          </p:cNvPr>
          <p:cNvSpPr/>
          <p:nvPr/>
        </p:nvSpPr>
        <p:spPr>
          <a:xfrm>
            <a:off x="1301263" y="1705707"/>
            <a:ext cx="1781907" cy="1677195"/>
          </a:xfrm>
          <a:prstGeom prst="roundRect">
            <a:avLst>
              <a:gd name="adj" fmla="val 384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13A8441-6208-EE0E-5EB3-A081A09F45AC}"/>
              </a:ext>
            </a:extLst>
          </p:cNvPr>
          <p:cNvSpPr/>
          <p:nvPr/>
        </p:nvSpPr>
        <p:spPr>
          <a:xfrm>
            <a:off x="1141536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C6D6531-A331-2E46-E054-0FB6781CF1B7}"/>
              </a:ext>
            </a:extLst>
          </p:cNvPr>
          <p:cNvSpPr/>
          <p:nvPr/>
        </p:nvSpPr>
        <p:spPr>
          <a:xfrm>
            <a:off x="3903786" y="1705707"/>
            <a:ext cx="1781907" cy="1677195"/>
          </a:xfrm>
          <a:prstGeom prst="roundRect">
            <a:avLst>
              <a:gd name="adj" fmla="val 384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A8C6BF-AE3A-4433-9C88-30ADD629C907}"/>
              </a:ext>
            </a:extLst>
          </p:cNvPr>
          <p:cNvSpPr/>
          <p:nvPr/>
        </p:nvSpPr>
        <p:spPr>
          <a:xfrm>
            <a:off x="3744059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94E65C6-9274-0F78-AE0F-B4423FBCBACA}"/>
              </a:ext>
            </a:extLst>
          </p:cNvPr>
          <p:cNvSpPr/>
          <p:nvPr/>
        </p:nvSpPr>
        <p:spPr>
          <a:xfrm>
            <a:off x="6506309" y="1146897"/>
            <a:ext cx="1781907" cy="1980055"/>
          </a:xfrm>
          <a:prstGeom prst="roundRect">
            <a:avLst>
              <a:gd name="adj" fmla="val 3841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AAD43F2-7078-0D53-3742-3C23C39530A0}"/>
              </a:ext>
            </a:extLst>
          </p:cNvPr>
          <p:cNvSpPr/>
          <p:nvPr/>
        </p:nvSpPr>
        <p:spPr>
          <a:xfrm>
            <a:off x="6346582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6398EB2-858D-F0B0-1A2E-58185DA614E9}"/>
              </a:ext>
            </a:extLst>
          </p:cNvPr>
          <p:cNvSpPr/>
          <p:nvPr/>
        </p:nvSpPr>
        <p:spPr>
          <a:xfrm>
            <a:off x="9108832" y="1705707"/>
            <a:ext cx="1781907" cy="1677195"/>
          </a:xfrm>
          <a:prstGeom prst="roundRect">
            <a:avLst>
              <a:gd name="adj" fmla="val 3841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841686-3256-71DC-772C-D45AAB8C8C10}"/>
              </a:ext>
            </a:extLst>
          </p:cNvPr>
          <p:cNvSpPr/>
          <p:nvPr/>
        </p:nvSpPr>
        <p:spPr>
          <a:xfrm>
            <a:off x="8949105" y="2352429"/>
            <a:ext cx="2101361" cy="2758050"/>
          </a:xfrm>
          <a:custGeom>
            <a:avLst/>
            <a:gdLst>
              <a:gd name="csX0" fmla="*/ 0 w 2101361"/>
              <a:gd name="csY0" fmla="*/ 0 h 2758050"/>
              <a:gd name="csX1" fmla="*/ 654353 w 2101361"/>
              <a:gd name="csY1" fmla="*/ 0 h 2758050"/>
              <a:gd name="csX2" fmla="*/ 654995 w 2101361"/>
              <a:gd name="csY2" fmla="*/ 6369 h 2758050"/>
              <a:gd name="csX3" fmla="*/ 989136 w 2101361"/>
              <a:gd name="csY3" fmla="*/ 278701 h 2758050"/>
              <a:gd name="csX4" fmla="*/ 1112223 w 2101361"/>
              <a:gd name="csY4" fmla="*/ 278701 h 2758050"/>
              <a:gd name="csX5" fmla="*/ 1446364 w 2101361"/>
              <a:gd name="csY5" fmla="*/ 6369 h 2758050"/>
              <a:gd name="csX6" fmla="*/ 1447006 w 2101361"/>
              <a:gd name="csY6" fmla="*/ 0 h 2758050"/>
              <a:gd name="csX7" fmla="*/ 2101361 w 2101361"/>
              <a:gd name="csY7" fmla="*/ 0 h 2758050"/>
              <a:gd name="csX8" fmla="*/ 2101361 w 2101361"/>
              <a:gd name="csY8" fmla="*/ 397552 h 2758050"/>
              <a:gd name="csX9" fmla="*/ 2101361 w 2101361"/>
              <a:gd name="csY9" fmla="*/ 873509 h 2758050"/>
              <a:gd name="csX10" fmla="*/ 2101361 w 2101361"/>
              <a:gd name="csY10" fmla="*/ 2758050 h 2758050"/>
              <a:gd name="csX11" fmla="*/ 0 w 2101361"/>
              <a:gd name="csY11" fmla="*/ 2758050 h 2758050"/>
              <a:gd name="csX12" fmla="*/ 0 w 2101361"/>
              <a:gd name="csY12" fmla="*/ 873509 h 2758050"/>
              <a:gd name="csX13" fmla="*/ 0 w 2101361"/>
              <a:gd name="csY13" fmla="*/ 397552 h 2758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01361" h="2758050">
                <a:moveTo>
                  <a:pt x="0" y="0"/>
                </a:moveTo>
                <a:lnTo>
                  <a:pt x="654353" y="0"/>
                </a:lnTo>
                <a:lnTo>
                  <a:pt x="654995" y="6369"/>
                </a:lnTo>
                <a:cubicBezTo>
                  <a:pt x="686799" y="161789"/>
                  <a:pt x="824314" y="278701"/>
                  <a:pt x="989136" y="278701"/>
                </a:cubicBezTo>
                <a:lnTo>
                  <a:pt x="1112223" y="278701"/>
                </a:lnTo>
                <a:cubicBezTo>
                  <a:pt x="1277045" y="278701"/>
                  <a:pt x="1414560" y="161789"/>
                  <a:pt x="1446364" y="6369"/>
                </a:cubicBezTo>
                <a:lnTo>
                  <a:pt x="1447006" y="0"/>
                </a:lnTo>
                <a:lnTo>
                  <a:pt x="2101361" y="0"/>
                </a:lnTo>
                <a:lnTo>
                  <a:pt x="2101361" y="397552"/>
                </a:lnTo>
                <a:lnTo>
                  <a:pt x="2101361" y="873509"/>
                </a:lnTo>
                <a:lnTo>
                  <a:pt x="2101361" y="2758050"/>
                </a:lnTo>
                <a:lnTo>
                  <a:pt x="0" y="2758050"/>
                </a:lnTo>
                <a:lnTo>
                  <a:pt x="0" y="873509"/>
                </a:lnTo>
                <a:lnTo>
                  <a:pt x="0" y="3975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12700" dir="16200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B6DDE2-D597-0651-DF3F-ED3EE1E8B716}"/>
              </a:ext>
            </a:extLst>
          </p:cNvPr>
          <p:cNvGrpSpPr/>
          <p:nvPr/>
        </p:nvGrpSpPr>
        <p:grpSpPr>
          <a:xfrm>
            <a:off x="1166049" y="2682871"/>
            <a:ext cx="2052335" cy="2301777"/>
            <a:chOff x="1166049" y="2682871"/>
            <a:chExt cx="2052335" cy="23017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5142A4-B423-5393-9A70-AE738849B984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0C5BA5-6BF6-06CA-39AC-CA42E388FD02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40B278-B72F-FEFA-23C8-5C0093BFA386}"/>
              </a:ext>
            </a:extLst>
          </p:cNvPr>
          <p:cNvGrpSpPr/>
          <p:nvPr/>
        </p:nvGrpSpPr>
        <p:grpSpPr>
          <a:xfrm>
            <a:off x="3768572" y="2682871"/>
            <a:ext cx="2052335" cy="2301777"/>
            <a:chOff x="1166049" y="2682871"/>
            <a:chExt cx="2052335" cy="230177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72EB0B-DD21-24C6-E142-0EFF5CFB9FA5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A411111-4EAE-C87F-74F5-38A2631FA0F1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27A8F2-6B62-9F70-C6BF-E3E78DE124A9}"/>
              </a:ext>
            </a:extLst>
          </p:cNvPr>
          <p:cNvGrpSpPr/>
          <p:nvPr/>
        </p:nvGrpSpPr>
        <p:grpSpPr>
          <a:xfrm>
            <a:off x="6371095" y="2682871"/>
            <a:ext cx="2052335" cy="2301777"/>
            <a:chOff x="1166049" y="2682871"/>
            <a:chExt cx="2052335" cy="230177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AA27DFD-C9CB-1DE0-7982-3ED3B26FA22E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5BFDDBD-9C2D-605D-210C-BC8A584F0619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CF2ACAA-B9F9-A078-28C8-9F477C5DA760}"/>
              </a:ext>
            </a:extLst>
          </p:cNvPr>
          <p:cNvGrpSpPr/>
          <p:nvPr/>
        </p:nvGrpSpPr>
        <p:grpSpPr>
          <a:xfrm>
            <a:off x="8973618" y="2682871"/>
            <a:ext cx="2052335" cy="2301777"/>
            <a:chOff x="1166049" y="2682871"/>
            <a:chExt cx="2052335" cy="230177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A74B16-E092-2B29-8FB5-E4A75B5DCBD5}"/>
                </a:ext>
              </a:extLst>
            </p:cNvPr>
            <p:cNvSpPr txBox="1"/>
            <p:nvPr/>
          </p:nvSpPr>
          <p:spPr>
            <a:xfrm>
              <a:off x="1166049" y="2682871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975801-ADA2-A38E-77A8-5525A8C299AA}"/>
                </a:ext>
              </a:extLst>
            </p:cNvPr>
            <p:cNvSpPr txBox="1"/>
            <p:nvPr/>
          </p:nvSpPr>
          <p:spPr>
            <a:xfrm>
              <a:off x="1166049" y="3168766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DB660416-BA61-DF23-BB57-3FF3574A7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17897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Magnifying glass with solid fill">
            <a:extLst>
              <a:ext uri="{FF2B5EF4-FFF2-40B4-BE49-F238E27FC236}">
                <a16:creationId xmlns:a16="http://schemas.microsoft.com/office/drawing/2014/main" id="{1D7A5F82-BCEF-7C73-3AFA-56AA6312B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20419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Tools with solid fill">
            <a:extLst>
              <a:ext uri="{FF2B5EF4-FFF2-40B4-BE49-F238E27FC236}">
                <a16:creationId xmlns:a16="http://schemas.microsoft.com/office/drawing/2014/main" id="{94AB4F99-17D6-1F7A-C306-6F9055AEA1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11573" y="1418079"/>
            <a:ext cx="771378" cy="771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Trophy with solid fill">
            <a:extLst>
              <a:ext uri="{FF2B5EF4-FFF2-40B4-BE49-F238E27FC236}">
                <a16:creationId xmlns:a16="http://schemas.microsoft.com/office/drawing/2014/main" id="{E2B3CC62-6CA4-DAAB-3A4D-1D6C37C726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25463" y="18940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535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Pocket Card Process – Slide Template</vt:lpstr>
      <vt:lpstr>Pocket Card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Pocket Card Process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2026-01-05T19:24:52Z</dcterms:modified>
  <cp:category>Charts &amp; Diagrams;Text &amp; Tables</cp:category>
</cp:coreProperties>
</file>