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7" r:id="rId4"/>
    <p:sldId id="368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62039-D4EA-569C-29E6-2433AA133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A2AAD4-B059-3317-9078-F677D644DD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F7965D-27DA-260A-8D06-01DD906CC3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AAEFFE-55EE-261B-D016-D171A55DAA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388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F15EE-386D-A5A3-89DF-B63ABE518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991199-67BC-7B78-638F-D294BDD52F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BC0A97-4D14-C1DC-0D5B-0D4B01D7D2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AA09E5-9232-84C7-FD79-44AE463456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366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45633-6134-531B-57B9-84CFE20FF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8">
            <a:extLst>
              <a:ext uri="{FF2B5EF4-FFF2-40B4-BE49-F238E27FC236}">
                <a16:creationId xmlns:a16="http://schemas.microsoft.com/office/drawing/2014/main" id="{2BD46F72-613C-7AE5-4EA2-873B440B0D83}"/>
              </a:ext>
            </a:extLst>
          </p:cNvPr>
          <p:cNvGrpSpPr/>
          <p:nvPr/>
        </p:nvGrpSpPr>
        <p:grpSpPr>
          <a:xfrm>
            <a:off x="1058008" y="2369280"/>
            <a:ext cx="2268416" cy="3024553"/>
            <a:chOff x="1058008" y="2369280"/>
            <a:chExt cx="2268416" cy="3024553"/>
          </a:xfrm>
          <a:effectLst>
            <a:outerShdw blurRad="215900" dist="38100" dir="18900000" algn="bl" rotWithShape="0">
              <a:prstClr val="black">
                <a:alpha val="30000"/>
              </a:prstClr>
            </a:outerShdw>
          </a:effectLst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F9DC3B6-10B4-4848-87D3-C3D14FFB4038}"/>
                </a:ext>
              </a:extLst>
            </p:cNvPr>
            <p:cNvSpPr/>
            <p:nvPr/>
          </p:nvSpPr>
          <p:spPr>
            <a:xfrm>
              <a:off x="1058008" y="2848318"/>
              <a:ext cx="2268416" cy="2545515"/>
            </a:xfrm>
            <a:custGeom>
              <a:avLst/>
              <a:gdLst>
                <a:gd name="csX0" fmla="*/ 2268416 w 2268416"/>
                <a:gd name="csY0" fmla="*/ 479039 h 3024554"/>
                <a:gd name="csX1" fmla="*/ 2268416 w 2268416"/>
                <a:gd name="csY1" fmla="*/ 2883867 h 3024554"/>
                <a:gd name="csX2" fmla="*/ 2127729 w 2268416"/>
                <a:gd name="csY2" fmla="*/ 3024554 h 3024554"/>
                <a:gd name="csX3" fmla="*/ 140687 w 2268416"/>
                <a:gd name="csY3" fmla="*/ 3024554 h 3024554"/>
                <a:gd name="csX4" fmla="*/ 0 w 2268416"/>
                <a:gd name="csY4" fmla="*/ 2883867 h 3024554"/>
                <a:gd name="csX5" fmla="*/ 0 w 2268416"/>
                <a:gd name="csY5" fmla="*/ 580295 h 3024554"/>
                <a:gd name="csX6" fmla="*/ 678777 w 2268416"/>
                <a:gd name="csY6" fmla="*/ 1161802 h 3024554"/>
                <a:gd name="csX7" fmla="*/ 140687 w 2268416"/>
                <a:gd name="csY7" fmla="*/ 0 h 3024554"/>
                <a:gd name="csX8" fmla="*/ 2127729 w 2268416"/>
                <a:gd name="csY8" fmla="*/ 0 h 3024554"/>
                <a:gd name="csX9" fmla="*/ 2268416 w 2268416"/>
                <a:gd name="csY9" fmla="*/ 140687 h 3024554"/>
                <a:gd name="csX10" fmla="*/ 2268416 w 2268416"/>
                <a:gd name="csY10" fmla="*/ 140688 h 3024554"/>
                <a:gd name="csX11" fmla="*/ 2127729 w 2268416"/>
                <a:gd name="csY11" fmla="*/ 1 h 3024554"/>
                <a:gd name="csX12" fmla="*/ 140687 w 2268416"/>
                <a:gd name="csY12" fmla="*/ 1 h 3024554"/>
                <a:gd name="csX13" fmla="*/ 0 w 2268416"/>
                <a:gd name="csY13" fmla="*/ 140688 h 3024554"/>
                <a:gd name="csX14" fmla="*/ 0 w 2268416"/>
                <a:gd name="csY14" fmla="*/ 140687 h 3024554"/>
                <a:gd name="csX15" fmla="*/ 140687 w 2268416"/>
                <a:gd name="csY15" fmla="*/ 0 h 3024554"/>
                <a:gd name="csX0" fmla="*/ 2268416 w 2268416"/>
                <a:gd name="csY0" fmla="*/ 479039 h 3024554"/>
                <a:gd name="csX1" fmla="*/ 2268416 w 2268416"/>
                <a:gd name="csY1" fmla="*/ 2883867 h 3024554"/>
                <a:gd name="csX2" fmla="*/ 2127729 w 2268416"/>
                <a:gd name="csY2" fmla="*/ 3024554 h 3024554"/>
                <a:gd name="csX3" fmla="*/ 140687 w 2268416"/>
                <a:gd name="csY3" fmla="*/ 3024554 h 3024554"/>
                <a:gd name="csX4" fmla="*/ 0 w 2268416"/>
                <a:gd name="csY4" fmla="*/ 2883867 h 3024554"/>
                <a:gd name="csX5" fmla="*/ 0 w 2268416"/>
                <a:gd name="csY5" fmla="*/ 580295 h 3024554"/>
                <a:gd name="csX6" fmla="*/ 2268416 w 2268416"/>
                <a:gd name="csY6" fmla="*/ 479039 h 3024554"/>
                <a:gd name="csX7" fmla="*/ 140687 w 2268416"/>
                <a:gd name="csY7" fmla="*/ 0 h 3024554"/>
                <a:gd name="csX8" fmla="*/ 2127729 w 2268416"/>
                <a:gd name="csY8" fmla="*/ 0 h 3024554"/>
                <a:gd name="csX9" fmla="*/ 2268416 w 2268416"/>
                <a:gd name="csY9" fmla="*/ 140687 h 3024554"/>
                <a:gd name="csX10" fmla="*/ 2268416 w 2268416"/>
                <a:gd name="csY10" fmla="*/ 140688 h 3024554"/>
                <a:gd name="csX11" fmla="*/ 2127729 w 2268416"/>
                <a:gd name="csY11" fmla="*/ 1 h 3024554"/>
                <a:gd name="csX12" fmla="*/ 140687 w 2268416"/>
                <a:gd name="csY12" fmla="*/ 1 h 3024554"/>
                <a:gd name="csX13" fmla="*/ 0 w 2268416"/>
                <a:gd name="csY13" fmla="*/ 140688 h 3024554"/>
                <a:gd name="csX14" fmla="*/ 0 w 2268416"/>
                <a:gd name="csY14" fmla="*/ 140687 h 3024554"/>
                <a:gd name="csX15" fmla="*/ 140687 w 2268416"/>
                <a:gd name="csY15" fmla="*/ 0 h 3024554"/>
                <a:gd name="csX0" fmla="*/ 2268416 w 2268416"/>
                <a:gd name="csY0" fmla="*/ 479039 h 3024554"/>
                <a:gd name="csX1" fmla="*/ 2268416 w 2268416"/>
                <a:gd name="csY1" fmla="*/ 2883867 h 3024554"/>
                <a:gd name="csX2" fmla="*/ 2127729 w 2268416"/>
                <a:gd name="csY2" fmla="*/ 3024554 h 3024554"/>
                <a:gd name="csX3" fmla="*/ 140687 w 2268416"/>
                <a:gd name="csY3" fmla="*/ 3024554 h 3024554"/>
                <a:gd name="csX4" fmla="*/ 0 w 2268416"/>
                <a:gd name="csY4" fmla="*/ 2883867 h 3024554"/>
                <a:gd name="csX5" fmla="*/ 0 w 2268416"/>
                <a:gd name="csY5" fmla="*/ 580295 h 3024554"/>
                <a:gd name="csX6" fmla="*/ 2268416 w 2268416"/>
                <a:gd name="csY6" fmla="*/ 479039 h 3024554"/>
                <a:gd name="csX7" fmla="*/ 140687 w 2268416"/>
                <a:gd name="csY7" fmla="*/ 0 h 3024554"/>
                <a:gd name="csX8" fmla="*/ 2127729 w 2268416"/>
                <a:gd name="csY8" fmla="*/ 0 h 3024554"/>
                <a:gd name="csX9" fmla="*/ 2268416 w 2268416"/>
                <a:gd name="csY9" fmla="*/ 140687 h 3024554"/>
                <a:gd name="csX10" fmla="*/ 2127729 w 2268416"/>
                <a:gd name="csY10" fmla="*/ 1 h 3024554"/>
                <a:gd name="csX11" fmla="*/ 140687 w 2268416"/>
                <a:gd name="csY11" fmla="*/ 1 h 3024554"/>
                <a:gd name="csX12" fmla="*/ 0 w 2268416"/>
                <a:gd name="csY12" fmla="*/ 140688 h 3024554"/>
                <a:gd name="csX13" fmla="*/ 0 w 2268416"/>
                <a:gd name="csY13" fmla="*/ 140687 h 3024554"/>
                <a:gd name="csX14" fmla="*/ 140687 w 2268416"/>
                <a:gd name="csY14" fmla="*/ 0 h 3024554"/>
                <a:gd name="csX0" fmla="*/ 2268416 w 2376109"/>
                <a:gd name="csY0" fmla="*/ 479039 h 3024554"/>
                <a:gd name="csX1" fmla="*/ 2268416 w 2376109"/>
                <a:gd name="csY1" fmla="*/ 2883867 h 3024554"/>
                <a:gd name="csX2" fmla="*/ 2127729 w 2376109"/>
                <a:gd name="csY2" fmla="*/ 3024554 h 3024554"/>
                <a:gd name="csX3" fmla="*/ 140687 w 2376109"/>
                <a:gd name="csY3" fmla="*/ 3024554 h 3024554"/>
                <a:gd name="csX4" fmla="*/ 0 w 2376109"/>
                <a:gd name="csY4" fmla="*/ 2883867 h 3024554"/>
                <a:gd name="csX5" fmla="*/ 0 w 2376109"/>
                <a:gd name="csY5" fmla="*/ 580295 h 3024554"/>
                <a:gd name="csX6" fmla="*/ 2268416 w 2376109"/>
                <a:gd name="csY6" fmla="*/ 479039 h 3024554"/>
                <a:gd name="csX7" fmla="*/ 140687 w 2376109"/>
                <a:gd name="csY7" fmla="*/ 0 h 3024554"/>
                <a:gd name="csX8" fmla="*/ 2127729 w 2376109"/>
                <a:gd name="csY8" fmla="*/ 0 h 3024554"/>
                <a:gd name="csX9" fmla="*/ 2127729 w 2376109"/>
                <a:gd name="csY9" fmla="*/ 1 h 3024554"/>
                <a:gd name="csX10" fmla="*/ 140687 w 2376109"/>
                <a:gd name="csY10" fmla="*/ 1 h 3024554"/>
                <a:gd name="csX11" fmla="*/ 0 w 2376109"/>
                <a:gd name="csY11" fmla="*/ 140688 h 3024554"/>
                <a:gd name="csX12" fmla="*/ 0 w 2376109"/>
                <a:gd name="csY12" fmla="*/ 140687 h 3024554"/>
                <a:gd name="csX13" fmla="*/ 140687 w 2376109"/>
                <a:gd name="csY13" fmla="*/ 0 h 3024554"/>
                <a:gd name="csX0" fmla="*/ 2268416 w 2268416"/>
                <a:gd name="csY0" fmla="*/ 489459 h 3034974"/>
                <a:gd name="csX1" fmla="*/ 2268416 w 2268416"/>
                <a:gd name="csY1" fmla="*/ 2894287 h 3034974"/>
                <a:gd name="csX2" fmla="*/ 2127729 w 2268416"/>
                <a:gd name="csY2" fmla="*/ 3034974 h 3034974"/>
                <a:gd name="csX3" fmla="*/ 140687 w 2268416"/>
                <a:gd name="csY3" fmla="*/ 3034974 h 3034974"/>
                <a:gd name="csX4" fmla="*/ 0 w 2268416"/>
                <a:gd name="csY4" fmla="*/ 2894287 h 3034974"/>
                <a:gd name="csX5" fmla="*/ 0 w 2268416"/>
                <a:gd name="csY5" fmla="*/ 590715 h 3034974"/>
                <a:gd name="csX6" fmla="*/ 2268416 w 2268416"/>
                <a:gd name="csY6" fmla="*/ 489459 h 3034974"/>
                <a:gd name="csX7" fmla="*/ 140687 w 2268416"/>
                <a:gd name="csY7" fmla="*/ 10420 h 3034974"/>
                <a:gd name="csX8" fmla="*/ 2127729 w 2268416"/>
                <a:gd name="csY8" fmla="*/ 10420 h 3034974"/>
                <a:gd name="csX9" fmla="*/ 140687 w 2268416"/>
                <a:gd name="csY9" fmla="*/ 10421 h 3034974"/>
                <a:gd name="csX10" fmla="*/ 0 w 2268416"/>
                <a:gd name="csY10" fmla="*/ 151108 h 3034974"/>
                <a:gd name="csX11" fmla="*/ 0 w 2268416"/>
                <a:gd name="csY11" fmla="*/ 151107 h 3034974"/>
                <a:gd name="csX12" fmla="*/ 140687 w 2268416"/>
                <a:gd name="csY12" fmla="*/ 10420 h 3034974"/>
                <a:gd name="csX0" fmla="*/ 2268416 w 2268416"/>
                <a:gd name="csY0" fmla="*/ 479039 h 3024554"/>
                <a:gd name="csX1" fmla="*/ 2268416 w 2268416"/>
                <a:gd name="csY1" fmla="*/ 2883867 h 3024554"/>
                <a:gd name="csX2" fmla="*/ 2127729 w 2268416"/>
                <a:gd name="csY2" fmla="*/ 3024554 h 3024554"/>
                <a:gd name="csX3" fmla="*/ 140687 w 2268416"/>
                <a:gd name="csY3" fmla="*/ 3024554 h 3024554"/>
                <a:gd name="csX4" fmla="*/ 0 w 2268416"/>
                <a:gd name="csY4" fmla="*/ 2883867 h 3024554"/>
                <a:gd name="csX5" fmla="*/ 0 w 2268416"/>
                <a:gd name="csY5" fmla="*/ 580295 h 3024554"/>
                <a:gd name="csX6" fmla="*/ 2268416 w 2268416"/>
                <a:gd name="csY6" fmla="*/ 479039 h 3024554"/>
                <a:gd name="csX7" fmla="*/ 140687 w 2268416"/>
                <a:gd name="csY7" fmla="*/ 0 h 3024554"/>
                <a:gd name="csX8" fmla="*/ 140687 w 2268416"/>
                <a:gd name="csY8" fmla="*/ 1 h 3024554"/>
                <a:gd name="csX9" fmla="*/ 0 w 2268416"/>
                <a:gd name="csY9" fmla="*/ 140688 h 3024554"/>
                <a:gd name="csX10" fmla="*/ 0 w 2268416"/>
                <a:gd name="csY10" fmla="*/ 140687 h 3024554"/>
                <a:gd name="csX11" fmla="*/ 140687 w 2268416"/>
                <a:gd name="csY11" fmla="*/ 0 h 3024554"/>
                <a:gd name="csX0" fmla="*/ 2268416 w 2268416"/>
                <a:gd name="csY0" fmla="*/ 479039 h 3024554"/>
                <a:gd name="csX1" fmla="*/ 2268416 w 2268416"/>
                <a:gd name="csY1" fmla="*/ 2883867 h 3024554"/>
                <a:gd name="csX2" fmla="*/ 2127729 w 2268416"/>
                <a:gd name="csY2" fmla="*/ 3024554 h 3024554"/>
                <a:gd name="csX3" fmla="*/ 140687 w 2268416"/>
                <a:gd name="csY3" fmla="*/ 3024554 h 3024554"/>
                <a:gd name="csX4" fmla="*/ 0 w 2268416"/>
                <a:gd name="csY4" fmla="*/ 2883867 h 3024554"/>
                <a:gd name="csX5" fmla="*/ 0 w 2268416"/>
                <a:gd name="csY5" fmla="*/ 580295 h 3024554"/>
                <a:gd name="csX6" fmla="*/ 2268416 w 2268416"/>
                <a:gd name="csY6" fmla="*/ 479039 h 3024554"/>
                <a:gd name="csX7" fmla="*/ 140687 w 2268416"/>
                <a:gd name="csY7" fmla="*/ 0 h 3024554"/>
                <a:gd name="csX8" fmla="*/ 140687 w 2268416"/>
                <a:gd name="csY8" fmla="*/ 1 h 3024554"/>
                <a:gd name="csX9" fmla="*/ 0 w 2268416"/>
                <a:gd name="csY9" fmla="*/ 140688 h 3024554"/>
                <a:gd name="csX10" fmla="*/ 140687 w 2268416"/>
                <a:gd name="csY10" fmla="*/ 0 h 3024554"/>
                <a:gd name="csX0" fmla="*/ 2268416 w 2268416"/>
                <a:gd name="csY0" fmla="*/ 479039 h 3024554"/>
                <a:gd name="csX1" fmla="*/ 2268416 w 2268416"/>
                <a:gd name="csY1" fmla="*/ 2883867 h 3024554"/>
                <a:gd name="csX2" fmla="*/ 2127729 w 2268416"/>
                <a:gd name="csY2" fmla="*/ 3024554 h 3024554"/>
                <a:gd name="csX3" fmla="*/ 140687 w 2268416"/>
                <a:gd name="csY3" fmla="*/ 3024554 h 3024554"/>
                <a:gd name="csX4" fmla="*/ 0 w 2268416"/>
                <a:gd name="csY4" fmla="*/ 2883867 h 3024554"/>
                <a:gd name="csX5" fmla="*/ 0 w 2268416"/>
                <a:gd name="csY5" fmla="*/ 580295 h 3024554"/>
                <a:gd name="csX6" fmla="*/ 2268416 w 2268416"/>
                <a:gd name="csY6" fmla="*/ 479039 h 3024554"/>
                <a:gd name="csX7" fmla="*/ 140687 w 2268416"/>
                <a:gd name="csY7" fmla="*/ 0 h 3024554"/>
                <a:gd name="csX8" fmla="*/ 140687 w 2268416"/>
                <a:gd name="csY8" fmla="*/ 1 h 3024554"/>
                <a:gd name="csX9" fmla="*/ 140687 w 2268416"/>
                <a:gd name="csY9" fmla="*/ 0 h 3024554"/>
                <a:gd name="csX0" fmla="*/ 2268416 w 2268416"/>
                <a:gd name="csY0" fmla="*/ 0 h 2545515"/>
                <a:gd name="csX1" fmla="*/ 2268416 w 2268416"/>
                <a:gd name="csY1" fmla="*/ 2404828 h 2545515"/>
                <a:gd name="csX2" fmla="*/ 2127729 w 2268416"/>
                <a:gd name="csY2" fmla="*/ 2545515 h 2545515"/>
                <a:gd name="csX3" fmla="*/ 140687 w 2268416"/>
                <a:gd name="csY3" fmla="*/ 2545515 h 2545515"/>
                <a:gd name="csX4" fmla="*/ 0 w 2268416"/>
                <a:gd name="csY4" fmla="*/ 2404828 h 2545515"/>
                <a:gd name="csX5" fmla="*/ 0 w 2268416"/>
                <a:gd name="csY5" fmla="*/ 101256 h 2545515"/>
                <a:gd name="csX6" fmla="*/ 2268416 w 2268416"/>
                <a:gd name="csY6" fmla="*/ 0 h 25455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268416" h="2545515">
                  <a:moveTo>
                    <a:pt x="2268416" y="0"/>
                  </a:moveTo>
                  <a:lnTo>
                    <a:pt x="2268416" y="2404828"/>
                  </a:lnTo>
                  <a:cubicBezTo>
                    <a:pt x="2268416" y="2482527"/>
                    <a:pt x="2205428" y="2545515"/>
                    <a:pt x="2127729" y="2545515"/>
                  </a:cubicBezTo>
                  <a:lnTo>
                    <a:pt x="140687" y="2545515"/>
                  </a:lnTo>
                  <a:cubicBezTo>
                    <a:pt x="62988" y="2545515"/>
                    <a:pt x="0" y="2482527"/>
                    <a:pt x="0" y="2404828"/>
                  </a:cubicBezTo>
                  <a:lnTo>
                    <a:pt x="0" y="101256"/>
                  </a:lnTo>
                  <a:lnTo>
                    <a:pt x="22684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E0BAC9B-B425-087E-D514-A34FFD51D7D3}"/>
                </a:ext>
              </a:extLst>
            </p:cNvPr>
            <p:cNvSpPr/>
            <p:nvPr/>
          </p:nvSpPr>
          <p:spPr>
            <a:xfrm>
              <a:off x="1058008" y="2369280"/>
              <a:ext cx="2268416" cy="1161801"/>
            </a:xfrm>
            <a:custGeom>
              <a:avLst/>
              <a:gdLst>
                <a:gd name="csX0" fmla="*/ 140687 w 2268416"/>
                <a:gd name="csY0" fmla="*/ 0 h 1161801"/>
                <a:gd name="csX1" fmla="*/ 2127729 w 2268416"/>
                <a:gd name="csY1" fmla="*/ 0 h 1161801"/>
                <a:gd name="csX2" fmla="*/ 2268416 w 2268416"/>
                <a:gd name="csY2" fmla="*/ 140687 h 1161801"/>
                <a:gd name="csX3" fmla="*/ 2268416 w 2268416"/>
                <a:gd name="csY3" fmla="*/ 479038 h 1161801"/>
                <a:gd name="csX4" fmla="*/ 678777 w 2268416"/>
                <a:gd name="csY4" fmla="*/ 1161801 h 1161801"/>
                <a:gd name="csX5" fmla="*/ 0 w 2268416"/>
                <a:gd name="csY5" fmla="*/ 580294 h 1161801"/>
                <a:gd name="csX6" fmla="*/ 0 w 2268416"/>
                <a:gd name="csY6" fmla="*/ 140687 h 1161801"/>
                <a:gd name="csX7" fmla="*/ 140687 w 2268416"/>
                <a:gd name="csY7" fmla="*/ 0 h 11618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268416" h="1161801">
                  <a:moveTo>
                    <a:pt x="140687" y="0"/>
                  </a:moveTo>
                  <a:lnTo>
                    <a:pt x="2127729" y="0"/>
                  </a:lnTo>
                  <a:cubicBezTo>
                    <a:pt x="2205428" y="0"/>
                    <a:pt x="2268416" y="62988"/>
                    <a:pt x="2268416" y="140687"/>
                  </a:cubicBezTo>
                  <a:lnTo>
                    <a:pt x="2268416" y="479038"/>
                  </a:lnTo>
                  <a:lnTo>
                    <a:pt x="678777" y="1161801"/>
                  </a:lnTo>
                  <a:lnTo>
                    <a:pt x="0" y="580294"/>
                  </a:lnTo>
                  <a:lnTo>
                    <a:pt x="0" y="140687"/>
                  </a:lnTo>
                  <a:cubicBezTo>
                    <a:pt x="0" y="62988"/>
                    <a:pt x="62988" y="0"/>
                    <a:pt x="14068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C776005-B490-1F8F-3DAC-EB62A84EEC4B}"/>
              </a:ext>
            </a:extLst>
          </p:cNvPr>
          <p:cNvGrpSpPr/>
          <p:nvPr/>
        </p:nvGrpSpPr>
        <p:grpSpPr>
          <a:xfrm>
            <a:off x="6263054" y="2369280"/>
            <a:ext cx="2268416" cy="3024554"/>
            <a:chOff x="6263054" y="2369280"/>
            <a:chExt cx="2268416" cy="3024554"/>
          </a:xfrm>
          <a:effectLst>
            <a:outerShdw blurRad="215900" dist="38100" dir="18900000" algn="bl" rotWithShape="0">
              <a:prstClr val="black">
                <a:alpha val="30000"/>
              </a:prstClr>
            </a:outerShdw>
          </a:effectLst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E08AE0C-029C-E7E5-1ECD-0632247A2D41}"/>
                </a:ext>
              </a:extLst>
            </p:cNvPr>
            <p:cNvSpPr/>
            <p:nvPr/>
          </p:nvSpPr>
          <p:spPr>
            <a:xfrm>
              <a:off x="6263054" y="2848319"/>
              <a:ext cx="2268416" cy="2545515"/>
            </a:xfrm>
            <a:custGeom>
              <a:avLst/>
              <a:gdLst>
                <a:gd name="csX0" fmla="*/ 2268416 w 2268416"/>
                <a:gd name="csY0" fmla="*/ 0 h 2545515"/>
                <a:gd name="csX1" fmla="*/ 2268416 w 2268416"/>
                <a:gd name="csY1" fmla="*/ 2404828 h 2545515"/>
                <a:gd name="csX2" fmla="*/ 2127729 w 2268416"/>
                <a:gd name="csY2" fmla="*/ 2545515 h 2545515"/>
                <a:gd name="csX3" fmla="*/ 140687 w 2268416"/>
                <a:gd name="csY3" fmla="*/ 2545515 h 2545515"/>
                <a:gd name="csX4" fmla="*/ 0 w 2268416"/>
                <a:gd name="csY4" fmla="*/ 2404828 h 2545515"/>
                <a:gd name="csX5" fmla="*/ 0 w 2268416"/>
                <a:gd name="csY5" fmla="*/ 101256 h 2545515"/>
                <a:gd name="csX6" fmla="*/ 678777 w 2268416"/>
                <a:gd name="csY6" fmla="*/ 682763 h 2545515"/>
                <a:gd name="csX0" fmla="*/ 2268416 w 2268416"/>
                <a:gd name="csY0" fmla="*/ 0 h 2545515"/>
                <a:gd name="csX1" fmla="*/ 2268416 w 2268416"/>
                <a:gd name="csY1" fmla="*/ 2404828 h 2545515"/>
                <a:gd name="csX2" fmla="*/ 2127729 w 2268416"/>
                <a:gd name="csY2" fmla="*/ 2545515 h 2545515"/>
                <a:gd name="csX3" fmla="*/ 140687 w 2268416"/>
                <a:gd name="csY3" fmla="*/ 2545515 h 2545515"/>
                <a:gd name="csX4" fmla="*/ 0 w 2268416"/>
                <a:gd name="csY4" fmla="*/ 2404828 h 2545515"/>
                <a:gd name="csX5" fmla="*/ 0 w 2268416"/>
                <a:gd name="csY5" fmla="*/ 101256 h 2545515"/>
                <a:gd name="csX6" fmla="*/ 2268416 w 2268416"/>
                <a:gd name="csY6" fmla="*/ 0 h 25455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268416" h="2545515">
                  <a:moveTo>
                    <a:pt x="2268416" y="0"/>
                  </a:moveTo>
                  <a:lnTo>
                    <a:pt x="2268416" y="2404828"/>
                  </a:lnTo>
                  <a:cubicBezTo>
                    <a:pt x="2268416" y="2482527"/>
                    <a:pt x="2205428" y="2545515"/>
                    <a:pt x="2127729" y="2545515"/>
                  </a:cubicBezTo>
                  <a:lnTo>
                    <a:pt x="140687" y="2545515"/>
                  </a:lnTo>
                  <a:cubicBezTo>
                    <a:pt x="62988" y="2545515"/>
                    <a:pt x="0" y="2482527"/>
                    <a:pt x="0" y="2404828"/>
                  </a:cubicBezTo>
                  <a:lnTo>
                    <a:pt x="0" y="101256"/>
                  </a:lnTo>
                  <a:lnTo>
                    <a:pt x="226841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93BB0CC-62E9-9B88-AB0B-15BE4DFB8047}"/>
                </a:ext>
              </a:extLst>
            </p:cNvPr>
            <p:cNvSpPr/>
            <p:nvPr/>
          </p:nvSpPr>
          <p:spPr>
            <a:xfrm>
              <a:off x="6263054" y="2369280"/>
              <a:ext cx="2268416" cy="1161801"/>
            </a:xfrm>
            <a:custGeom>
              <a:avLst/>
              <a:gdLst>
                <a:gd name="csX0" fmla="*/ 140687 w 2268416"/>
                <a:gd name="csY0" fmla="*/ 0 h 1161801"/>
                <a:gd name="csX1" fmla="*/ 2127729 w 2268416"/>
                <a:gd name="csY1" fmla="*/ 0 h 1161801"/>
                <a:gd name="csX2" fmla="*/ 2268416 w 2268416"/>
                <a:gd name="csY2" fmla="*/ 140687 h 1161801"/>
                <a:gd name="csX3" fmla="*/ 2268416 w 2268416"/>
                <a:gd name="csY3" fmla="*/ 479038 h 1161801"/>
                <a:gd name="csX4" fmla="*/ 678777 w 2268416"/>
                <a:gd name="csY4" fmla="*/ 1161801 h 1161801"/>
                <a:gd name="csX5" fmla="*/ 0 w 2268416"/>
                <a:gd name="csY5" fmla="*/ 580294 h 1161801"/>
                <a:gd name="csX6" fmla="*/ 0 w 2268416"/>
                <a:gd name="csY6" fmla="*/ 140687 h 1161801"/>
                <a:gd name="csX7" fmla="*/ 140687 w 2268416"/>
                <a:gd name="csY7" fmla="*/ 0 h 11618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268416" h="1161801">
                  <a:moveTo>
                    <a:pt x="140687" y="0"/>
                  </a:moveTo>
                  <a:lnTo>
                    <a:pt x="2127729" y="0"/>
                  </a:lnTo>
                  <a:cubicBezTo>
                    <a:pt x="2205428" y="0"/>
                    <a:pt x="2268416" y="62988"/>
                    <a:pt x="2268416" y="140687"/>
                  </a:cubicBezTo>
                  <a:lnTo>
                    <a:pt x="2268416" y="479038"/>
                  </a:lnTo>
                  <a:lnTo>
                    <a:pt x="678777" y="1161801"/>
                  </a:lnTo>
                  <a:lnTo>
                    <a:pt x="0" y="580294"/>
                  </a:lnTo>
                  <a:lnTo>
                    <a:pt x="0" y="140687"/>
                  </a:lnTo>
                  <a:cubicBezTo>
                    <a:pt x="0" y="62988"/>
                    <a:pt x="62988" y="0"/>
                    <a:pt x="14068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6BCEA27-10C6-B0EC-A2DF-A44E6BFB1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Peak Header Cards </a:t>
            </a:r>
            <a:r>
              <a:rPr lang="en-US" dirty="0"/>
              <a:t>– Slide Template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70A4E44-CC48-0382-E05C-B313B83E2822}"/>
              </a:ext>
            </a:extLst>
          </p:cNvPr>
          <p:cNvGrpSpPr/>
          <p:nvPr/>
        </p:nvGrpSpPr>
        <p:grpSpPr>
          <a:xfrm>
            <a:off x="3660531" y="1440779"/>
            <a:ext cx="2268416" cy="3024554"/>
            <a:chOff x="3660531" y="1440779"/>
            <a:chExt cx="2268416" cy="3024554"/>
          </a:xfrm>
          <a:effectLst>
            <a:outerShdw blurRad="215900" dist="38100" dir="18900000" algn="bl" rotWithShape="0">
              <a:prstClr val="black">
                <a:alpha val="30000"/>
              </a:prstClr>
            </a:outerShdw>
          </a:effectLst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CE464D1-3EB4-AC04-83A7-BDF2C038485B}"/>
                </a:ext>
              </a:extLst>
            </p:cNvPr>
            <p:cNvSpPr/>
            <p:nvPr/>
          </p:nvSpPr>
          <p:spPr>
            <a:xfrm>
              <a:off x="3660531" y="1440779"/>
              <a:ext cx="2268416" cy="1264037"/>
            </a:xfrm>
            <a:custGeom>
              <a:avLst/>
              <a:gdLst>
                <a:gd name="csX0" fmla="*/ 140687 w 2268416"/>
                <a:gd name="csY0" fmla="*/ 0 h 1264037"/>
                <a:gd name="csX1" fmla="*/ 2127729 w 2268416"/>
                <a:gd name="csY1" fmla="*/ 0 h 1264037"/>
                <a:gd name="csX2" fmla="*/ 2268416 w 2268416"/>
                <a:gd name="csY2" fmla="*/ 140687 h 1264037"/>
                <a:gd name="csX3" fmla="*/ 2268416 w 2268416"/>
                <a:gd name="csY3" fmla="*/ 1192549 h 1264037"/>
                <a:gd name="csX4" fmla="*/ 1584329 w 2268416"/>
                <a:gd name="csY4" fmla="*/ 583554 h 1264037"/>
                <a:gd name="csX5" fmla="*/ 0 w 2268416"/>
                <a:gd name="csY5" fmla="*/ 1264037 h 1264037"/>
                <a:gd name="csX6" fmla="*/ 0 w 2268416"/>
                <a:gd name="csY6" fmla="*/ 140687 h 1264037"/>
                <a:gd name="csX7" fmla="*/ 140687 w 2268416"/>
                <a:gd name="csY7" fmla="*/ 0 h 1264037"/>
                <a:gd name="csX0" fmla="*/ 140687 w 2268416"/>
                <a:gd name="csY0" fmla="*/ 0 h 1264037"/>
                <a:gd name="csX1" fmla="*/ 2127729 w 2268416"/>
                <a:gd name="csY1" fmla="*/ 0 h 1264037"/>
                <a:gd name="csX2" fmla="*/ 2268416 w 2268416"/>
                <a:gd name="csY2" fmla="*/ 140687 h 1264037"/>
                <a:gd name="csX3" fmla="*/ 2268416 w 2268416"/>
                <a:gd name="csY3" fmla="*/ 1192549 h 1264037"/>
                <a:gd name="csX4" fmla="*/ 0 w 2268416"/>
                <a:gd name="csY4" fmla="*/ 1264037 h 1264037"/>
                <a:gd name="csX5" fmla="*/ 0 w 2268416"/>
                <a:gd name="csY5" fmla="*/ 140687 h 1264037"/>
                <a:gd name="csX6" fmla="*/ 140687 w 2268416"/>
                <a:gd name="csY6" fmla="*/ 0 h 12640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268416" h="1264037">
                  <a:moveTo>
                    <a:pt x="140687" y="0"/>
                  </a:moveTo>
                  <a:lnTo>
                    <a:pt x="2127729" y="0"/>
                  </a:lnTo>
                  <a:cubicBezTo>
                    <a:pt x="2205428" y="0"/>
                    <a:pt x="2268416" y="62988"/>
                    <a:pt x="2268416" y="140687"/>
                  </a:cubicBezTo>
                  <a:lnTo>
                    <a:pt x="2268416" y="1192549"/>
                  </a:lnTo>
                  <a:lnTo>
                    <a:pt x="0" y="1264037"/>
                  </a:lnTo>
                  <a:lnTo>
                    <a:pt x="0" y="140687"/>
                  </a:lnTo>
                  <a:cubicBezTo>
                    <a:pt x="0" y="62988"/>
                    <a:pt x="62988" y="0"/>
                    <a:pt x="14068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B4F78DE-8D52-8F33-5529-7B3555CF121E}"/>
                </a:ext>
              </a:extLst>
            </p:cNvPr>
            <p:cNvSpPr/>
            <p:nvPr/>
          </p:nvSpPr>
          <p:spPr>
            <a:xfrm>
              <a:off x="3660531" y="2024334"/>
              <a:ext cx="2268416" cy="2440999"/>
            </a:xfrm>
            <a:custGeom>
              <a:avLst/>
              <a:gdLst>
                <a:gd name="csX0" fmla="*/ 1584329 w 2268416"/>
                <a:gd name="csY0" fmla="*/ 0 h 2440999"/>
                <a:gd name="csX1" fmla="*/ 2268416 w 2268416"/>
                <a:gd name="csY1" fmla="*/ 608995 h 2440999"/>
                <a:gd name="csX2" fmla="*/ 2268416 w 2268416"/>
                <a:gd name="csY2" fmla="*/ 2300312 h 2440999"/>
                <a:gd name="csX3" fmla="*/ 2127729 w 2268416"/>
                <a:gd name="csY3" fmla="*/ 2440999 h 2440999"/>
                <a:gd name="csX4" fmla="*/ 140687 w 2268416"/>
                <a:gd name="csY4" fmla="*/ 2440999 h 2440999"/>
                <a:gd name="csX5" fmla="*/ 0 w 2268416"/>
                <a:gd name="csY5" fmla="*/ 2300312 h 2440999"/>
                <a:gd name="csX6" fmla="*/ 0 w 2268416"/>
                <a:gd name="csY6" fmla="*/ 680483 h 24409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268416" h="2440999">
                  <a:moveTo>
                    <a:pt x="1584329" y="0"/>
                  </a:moveTo>
                  <a:lnTo>
                    <a:pt x="2268416" y="608995"/>
                  </a:lnTo>
                  <a:lnTo>
                    <a:pt x="2268416" y="2300312"/>
                  </a:lnTo>
                  <a:cubicBezTo>
                    <a:pt x="2268416" y="2378011"/>
                    <a:pt x="2205428" y="2440999"/>
                    <a:pt x="2127729" y="2440999"/>
                  </a:cubicBezTo>
                  <a:lnTo>
                    <a:pt x="140687" y="2440999"/>
                  </a:lnTo>
                  <a:cubicBezTo>
                    <a:pt x="62988" y="2440999"/>
                    <a:pt x="0" y="2378011"/>
                    <a:pt x="0" y="2300312"/>
                  </a:cubicBezTo>
                  <a:lnTo>
                    <a:pt x="0" y="68048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BF95D7D-075F-8CCA-9BE9-50F0C7DDC653}"/>
              </a:ext>
            </a:extLst>
          </p:cNvPr>
          <p:cNvGrpSpPr/>
          <p:nvPr/>
        </p:nvGrpSpPr>
        <p:grpSpPr>
          <a:xfrm>
            <a:off x="8865577" y="1440779"/>
            <a:ext cx="2268416" cy="3024554"/>
            <a:chOff x="8865577" y="1440779"/>
            <a:chExt cx="2268416" cy="3024554"/>
          </a:xfrm>
          <a:effectLst>
            <a:outerShdw blurRad="215900" dist="38100" dir="18900000" algn="bl" rotWithShape="0">
              <a:prstClr val="black">
                <a:alpha val="30000"/>
              </a:prstClr>
            </a:outerShdw>
          </a:effectLst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6CFD43F-0379-1338-2D4B-293A34E42F6B}"/>
                </a:ext>
              </a:extLst>
            </p:cNvPr>
            <p:cNvSpPr/>
            <p:nvPr/>
          </p:nvSpPr>
          <p:spPr>
            <a:xfrm>
              <a:off x="8865577" y="1440779"/>
              <a:ext cx="2268416" cy="1264037"/>
            </a:xfrm>
            <a:custGeom>
              <a:avLst/>
              <a:gdLst>
                <a:gd name="csX0" fmla="*/ 140687 w 2268416"/>
                <a:gd name="csY0" fmla="*/ 0 h 1264037"/>
                <a:gd name="csX1" fmla="*/ 2127729 w 2268416"/>
                <a:gd name="csY1" fmla="*/ 0 h 1264037"/>
                <a:gd name="csX2" fmla="*/ 2268416 w 2268416"/>
                <a:gd name="csY2" fmla="*/ 140687 h 1264037"/>
                <a:gd name="csX3" fmla="*/ 2268416 w 2268416"/>
                <a:gd name="csY3" fmla="*/ 1192549 h 1264037"/>
                <a:gd name="csX4" fmla="*/ 1584329 w 2268416"/>
                <a:gd name="csY4" fmla="*/ 583554 h 1264037"/>
                <a:gd name="csX5" fmla="*/ 0 w 2268416"/>
                <a:gd name="csY5" fmla="*/ 1264037 h 1264037"/>
                <a:gd name="csX6" fmla="*/ 0 w 2268416"/>
                <a:gd name="csY6" fmla="*/ 140687 h 1264037"/>
                <a:gd name="csX7" fmla="*/ 140687 w 2268416"/>
                <a:gd name="csY7" fmla="*/ 0 h 1264037"/>
                <a:gd name="csX0" fmla="*/ 140687 w 2268416"/>
                <a:gd name="csY0" fmla="*/ 0 h 1264037"/>
                <a:gd name="csX1" fmla="*/ 2127729 w 2268416"/>
                <a:gd name="csY1" fmla="*/ 0 h 1264037"/>
                <a:gd name="csX2" fmla="*/ 2268416 w 2268416"/>
                <a:gd name="csY2" fmla="*/ 140687 h 1264037"/>
                <a:gd name="csX3" fmla="*/ 2268416 w 2268416"/>
                <a:gd name="csY3" fmla="*/ 1192549 h 1264037"/>
                <a:gd name="csX4" fmla="*/ 0 w 2268416"/>
                <a:gd name="csY4" fmla="*/ 1264037 h 1264037"/>
                <a:gd name="csX5" fmla="*/ 0 w 2268416"/>
                <a:gd name="csY5" fmla="*/ 140687 h 1264037"/>
                <a:gd name="csX6" fmla="*/ 140687 w 2268416"/>
                <a:gd name="csY6" fmla="*/ 0 h 12640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268416" h="1264037">
                  <a:moveTo>
                    <a:pt x="140687" y="0"/>
                  </a:moveTo>
                  <a:lnTo>
                    <a:pt x="2127729" y="0"/>
                  </a:lnTo>
                  <a:cubicBezTo>
                    <a:pt x="2205428" y="0"/>
                    <a:pt x="2268416" y="62988"/>
                    <a:pt x="2268416" y="140687"/>
                  </a:cubicBezTo>
                  <a:lnTo>
                    <a:pt x="2268416" y="1192549"/>
                  </a:lnTo>
                  <a:lnTo>
                    <a:pt x="0" y="1264037"/>
                  </a:lnTo>
                  <a:lnTo>
                    <a:pt x="0" y="140687"/>
                  </a:lnTo>
                  <a:cubicBezTo>
                    <a:pt x="0" y="62988"/>
                    <a:pt x="62988" y="0"/>
                    <a:pt x="14068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62F02EB-861F-1308-B87A-29B495527D67}"/>
                </a:ext>
              </a:extLst>
            </p:cNvPr>
            <p:cNvSpPr/>
            <p:nvPr/>
          </p:nvSpPr>
          <p:spPr>
            <a:xfrm>
              <a:off x="8865577" y="2024334"/>
              <a:ext cx="2268416" cy="2440999"/>
            </a:xfrm>
            <a:custGeom>
              <a:avLst/>
              <a:gdLst>
                <a:gd name="csX0" fmla="*/ 1584329 w 2268416"/>
                <a:gd name="csY0" fmla="*/ 0 h 2440999"/>
                <a:gd name="csX1" fmla="*/ 2268416 w 2268416"/>
                <a:gd name="csY1" fmla="*/ 608995 h 2440999"/>
                <a:gd name="csX2" fmla="*/ 2268416 w 2268416"/>
                <a:gd name="csY2" fmla="*/ 2300312 h 2440999"/>
                <a:gd name="csX3" fmla="*/ 2127729 w 2268416"/>
                <a:gd name="csY3" fmla="*/ 2440999 h 2440999"/>
                <a:gd name="csX4" fmla="*/ 140687 w 2268416"/>
                <a:gd name="csY4" fmla="*/ 2440999 h 2440999"/>
                <a:gd name="csX5" fmla="*/ 0 w 2268416"/>
                <a:gd name="csY5" fmla="*/ 2300312 h 2440999"/>
                <a:gd name="csX6" fmla="*/ 0 w 2268416"/>
                <a:gd name="csY6" fmla="*/ 680483 h 24409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268416" h="2440999">
                  <a:moveTo>
                    <a:pt x="1584329" y="0"/>
                  </a:moveTo>
                  <a:lnTo>
                    <a:pt x="2268416" y="608995"/>
                  </a:lnTo>
                  <a:lnTo>
                    <a:pt x="2268416" y="2300312"/>
                  </a:lnTo>
                  <a:cubicBezTo>
                    <a:pt x="2268416" y="2378011"/>
                    <a:pt x="2205428" y="2440999"/>
                    <a:pt x="2127729" y="2440999"/>
                  </a:cubicBezTo>
                  <a:lnTo>
                    <a:pt x="140687" y="2440999"/>
                  </a:lnTo>
                  <a:cubicBezTo>
                    <a:pt x="62988" y="2440999"/>
                    <a:pt x="0" y="2378011"/>
                    <a:pt x="0" y="2300312"/>
                  </a:cubicBezTo>
                  <a:lnTo>
                    <a:pt x="0" y="68048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7" name="Graphic 6" descr="Gears with solid fill">
            <a:extLst>
              <a:ext uri="{FF2B5EF4-FFF2-40B4-BE49-F238E27FC236}">
                <a16:creationId xmlns:a16="http://schemas.microsoft.com/office/drawing/2014/main" id="{AC3EBF9B-8ABF-4104-7759-F99D4F8B85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861056" y="1653921"/>
            <a:ext cx="586651" cy="586651"/>
          </a:xfrm>
          <a:prstGeom prst="rect">
            <a:avLst/>
          </a:prstGeom>
        </p:spPr>
      </p:pic>
      <p:pic>
        <p:nvPicPr>
          <p:cNvPr id="8" name="Graphic 7" descr="Bar chart with solid fill">
            <a:extLst>
              <a:ext uri="{FF2B5EF4-FFF2-40B4-BE49-F238E27FC236}">
                <a16:creationId xmlns:a16="http://schemas.microsoft.com/office/drawing/2014/main" id="{D4971669-A6C4-B9A1-CBFF-4D5E9658AC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449209" y="2561858"/>
            <a:ext cx="586651" cy="586651"/>
          </a:xfrm>
          <a:prstGeom prst="rect">
            <a:avLst/>
          </a:prstGeom>
        </p:spPr>
      </p:pic>
      <p:pic>
        <p:nvPicPr>
          <p:cNvPr id="10" name="Graphic 9" descr="Lights On with solid fill">
            <a:extLst>
              <a:ext uri="{FF2B5EF4-FFF2-40B4-BE49-F238E27FC236}">
                <a16:creationId xmlns:a16="http://schemas.microsoft.com/office/drawing/2014/main" id="{F164E3AB-77F7-8194-85DB-411C94B005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54257" y="2561858"/>
            <a:ext cx="586651" cy="586651"/>
          </a:xfrm>
          <a:prstGeom prst="rect">
            <a:avLst/>
          </a:prstGeom>
        </p:spPr>
      </p:pic>
      <p:pic>
        <p:nvPicPr>
          <p:cNvPr id="15" name="Graphic 14" descr="Rocket with solid fill">
            <a:extLst>
              <a:ext uri="{FF2B5EF4-FFF2-40B4-BE49-F238E27FC236}">
                <a16:creationId xmlns:a16="http://schemas.microsoft.com/office/drawing/2014/main" id="{9E0072F7-3618-6892-BDC3-7986F8A601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173516" y="1653921"/>
            <a:ext cx="586651" cy="586651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D65B551C-5ED0-9246-2DCA-4FC4B613E4BF}"/>
              </a:ext>
            </a:extLst>
          </p:cNvPr>
          <p:cNvGrpSpPr/>
          <p:nvPr/>
        </p:nvGrpSpPr>
        <p:grpSpPr>
          <a:xfrm>
            <a:off x="1202828" y="3737760"/>
            <a:ext cx="1978776" cy="1336320"/>
            <a:chOff x="332936" y="2689321"/>
            <a:chExt cx="2926080" cy="133632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AF4ABAE-C56C-BE5E-0640-2C6091C104F1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86107CE-5F49-8FEE-5644-1925F55D1F8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891D8C2-5F5D-A1EA-B1D1-8FEA886724BA}"/>
              </a:ext>
            </a:extLst>
          </p:cNvPr>
          <p:cNvGrpSpPr/>
          <p:nvPr/>
        </p:nvGrpSpPr>
        <p:grpSpPr>
          <a:xfrm>
            <a:off x="3805351" y="2868123"/>
            <a:ext cx="1978776" cy="1336320"/>
            <a:chOff x="332936" y="2689321"/>
            <a:chExt cx="2926080" cy="133632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F904122-A6D2-1829-7862-1D47DFD72B7C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C85C176-91D4-2565-EB95-D44D4664411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/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938412F-CFC8-675D-EC76-E4C2C30BB0A2}"/>
              </a:ext>
            </a:extLst>
          </p:cNvPr>
          <p:cNvGrpSpPr/>
          <p:nvPr/>
        </p:nvGrpSpPr>
        <p:grpSpPr>
          <a:xfrm>
            <a:off x="6407874" y="3737760"/>
            <a:ext cx="1978776" cy="1336320"/>
            <a:chOff x="332936" y="2689321"/>
            <a:chExt cx="2926080" cy="1336320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9AD1A71-55C2-CE7D-E6B7-F98B2E0FA2CF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AEBED55-FF6B-3612-A8B6-60C4F9E2DE3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DBEBFDE-AF60-17A4-DCBE-03BEF9B29E1E}"/>
              </a:ext>
            </a:extLst>
          </p:cNvPr>
          <p:cNvGrpSpPr/>
          <p:nvPr/>
        </p:nvGrpSpPr>
        <p:grpSpPr>
          <a:xfrm>
            <a:off x="9010396" y="2868123"/>
            <a:ext cx="1978776" cy="1336320"/>
            <a:chOff x="332936" y="2689321"/>
            <a:chExt cx="2926080" cy="1336320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9A21757-A249-4A10-4665-24BCAC650EEA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0AE20D3-1868-4F21-1BFF-0B929088B58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/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AD97F7B8-0B79-5D15-6F9E-429893BC142E}"/>
              </a:ext>
            </a:extLst>
          </p:cNvPr>
          <p:cNvSpPr txBox="1"/>
          <p:nvPr/>
        </p:nvSpPr>
        <p:spPr>
          <a:xfrm>
            <a:off x="2815387" y="2369279"/>
            <a:ext cx="511037" cy="415498"/>
          </a:xfrm>
          <a:prstGeom prst="rect">
            <a:avLst/>
          </a:prstGeom>
          <a:noFill/>
        </p:spPr>
        <p:txBody>
          <a:bodyPr wrap="none" tIns="91440" rIns="182880" rtlCol="0" anchor="ctr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4E3DC96-7BB0-1B26-CC36-54C49238A17D}"/>
              </a:ext>
            </a:extLst>
          </p:cNvPr>
          <p:cNvSpPr txBox="1"/>
          <p:nvPr/>
        </p:nvSpPr>
        <p:spPr>
          <a:xfrm>
            <a:off x="5417910" y="1440778"/>
            <a:ext cx="511037" cy="415498"/>
          </a:xfrm>
          <a:prstGeom prst="rect">
            <a:avLst/>
          </a:prstGeom>
          <a:noFill/>
        </p:spPr>
        <p:txBody>
          <a:bodyPr wrap="none" tIns="91440" rIns="182880" rtlCol="0" anchor="ctr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E021F47-32AF-36E7-9D56-9124E9E0E9A4}"/>
              </a:ext>
            </a:extLst>
          </p:cNvPr>
          <p:cNvSpPr txBox="1"/>
          <p:nvPr/>
        </p:nvSpPr>
        <p:spPr>
          <a:xfrm>
            <a:off x="8020433" y="2369279"/>
            <a:ext cx="511037" cy="415498"/>
          </a:xfrm>
          <a:prstGeom prst="rect">
            <a:avLst/>
          </a:prstGeom>
          <a:noFill/>
        </p:spPr>
        <p:txBody>
          <a:bodyPr wrap="none" tIns="91440" rIns="182880" rtlCol="0" anchor="ctr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FA54AC6-6905-7780-8E93-3C11A7990B04}"/>
              </a:ext>
            </a:extLst>
          </p:cNvPr>
          <p:cNvSpPr txBox="1"/>
          <p:nvPr/>
        </p:nvSpPr>
        <p:spPr>
          <a:xfrm>
            <a:off x="10622956" y="1440778"/>
            <a:ext cx="511037" cy="415498"/>
          </a:xfrm>
          <a:prstGeom prst="rect">
            <a:avLst/>
          </a:prstGeom>
          <a:noFill/>
        </p:spPr>
        <p:txBody>
          <a:bodyPr wrap="none" tIns="91440" rIns="182880" rtlCol="0" anchor="ctr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063620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519D4-B9CA-2018-5A88-8966A11ED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8">
            <a:extLst>
              <a:ext uri="{FF2B5EF4-FFF2-40B4-BE49-F238E27FC236}">
                <a16:creationId xmlns:a16="http://schemas.microsoft.com/office/drawing/2014/main" id="{320EF5C1-6D5D-D445-080F-433517B990C1}"/>
              </a:ext>
            </a:extLst>
          </p:cNvPr>
          <p:cNvGrpSpPr/>
          <p:nvPr/>
        </p:nvGrpSpPr>
        <p:grpSpPr>
          <a:xfrm>
            <a:off x="1058008" y="2369280"/>
            <a:ext cx="2268416" cy="3024553"/>
            <a:chOff x="1058008" y="2369280"/>
            <a:chExt cx="2268416" cy="3024553"/>
          </a:xfrm>
          <a:effectLst>
            <a:outerShdw blurRad="215900" dist="38100" dir="18900000" algn="bl" rotWithShape="0">
              <a:prstClr val="black">
                <a:alpha val="30000"/>
              </a:prstClr>
            </a:outerShdw>
          </a:effectLst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AA27693-DBF3-0D85-43C5-F031D1698062}"/>
                </a:ext>
              </a:extLst>
            </p:cNvPr>
            <p:cNvSpPr/>
            <p:nvPr/>
          </p:nvSpPr>
          <p:spPr>
            <a:xfrm>
              <a:off x="1058008" y="2848318"/>
              <a:ext cx="2268416" cy="2545515"/>
            </a:xfrm>
            <a:custGeom>
              <a:avLst/>
              <a:gdLst>
                <a:gd name="csX0" fmla="*/ 2268416 w 2268416"/>
                <a:gd name="csY0" fmla="*/ 479039 h 3024554"/>
                <a:gd name="csX1" fmla="*/ 2268416 w 2268416"/>
                <a:gd name="csY1" fmla="*/ 2883867 h 3024554"/>
                <a:gd name="csX2" fmla="*/ 2127729 w 2268416"/>
                <a:gd name="csY2" fmla="*/ 3024554 h 3024554"/>
                <a:gd name="csX3" fmla="*/ 140687 w 2268416"/>
                <a:gd name="csY3" fmla="*/ 3024554 h 3024554"/>
                <a:gd name="csX4" fmla="*/ 0 w 2268416"/>
                <a:gd name="csY4" fmla="*/ 2883867 h 3024554"/>
                <a:gd name="csX5" fmla="*/ 0 w 2268416"/>
                <a:gd name="csY5" fmla="*/ 580295 h 3024554"/>
                <a:gd name="csX6" fmla="*/ 678777 w 2268416"/>
                <a:gd name="csY6" fmla="*/ 1161802 h 3024554"/>
                <a:gd name="csX7" fmla="*/ 140687 w 2268416"/>
                <a:gd name="csY7" fmla="*/ 0 h 3024554"/>
                <a:gd name="csX8" fmla="*/ 2127729 w 2268416"/>
                <a:gd name="csY8" fmla="*/ 0 h 3024554"/>
                <a:gd name="csX9" fmla="*/ 2268416 w 2268416"/>
                <a:gd name="csY9" fmla="*/ 140687 h 3024554"/>
                <a:gd name="csX10" fmla="*/ 2268416 w 2268416"/>
                <a:gd name="csY10" fmla="*/ 140688 h 3024554"/>
                <a:gd name="csX11" fmla="*/ 2127729 w 2268416"/>
                <a:gd name="csY11" fmla="*/ 1 h 3024554"/>
                <a:gd name="csX12" fmla="*/ 140687 w 2268416"/>
                <a:gd name="csY12" fmla="*/ 1 h 3024554"/>
                <a:gd name="csX13" fmla="*/ 0 w 2268416"/>
                <a:gd name="csY13" fmla="*/ 140688 h 3024554"/>
                <a:gd name="csX14" fmla="*/ 0 w 2268416"/>
                <a:gd name="csY14" fmla="*/ 140687 h 3024554"/>
                <a:gd name="csX15" fmla="*/ 140687 w 2268416"/>
                <a:gd name="csY15" fmla="*/ 0 h 3024554"/>
                <a:gd name="csX0" fmla="*/ 2268416 w 2268416"/>
                <a:gd name="csY0" fmla="*/ 479039 h 3024554"/>
                <a:gd name="csX1" fmla="*/ 2268416 w 2268416"/>
                <a:gd name="csY1" fmla="*/ 2883867 h 3024554"/>
                <a:gd name="csX2" fmla="*/ 2127729 w 2268416"/>
                <a:gd name="csY2" fmla="*/ 3024554 h 3024554"/>
                <a:gd name="csX3" fmla="*/ 140687 w 2268416"/>
                <a:gd name="csY3" fmla="*/ 3024554 h 3024554"/>
                <a:gd name="csX4" fmla="*/ 0 w 2268416"/>
                <a:gd name="csY4" fmla="*/ 2883867 h 3024554"/>
                <a:gd name="csX5" fmla="*/ 0 w 2268416"/>
                <a:gd name="csY5" fmla="*/ 580295 h 3024554"/>
                <a:gd name="csX6" fmla="*/ 2268416 w 2268416"/>
                <a:gd name="csY6" fmla="*/ 479039 h 3024554"/>
                <a:gd name="csX7" fmla="*/ 140687 w 2268416"/>
                <a:gd name="csY7" fmla="*/ 0 h 3024554"/>
                <a:gd name="csX8" fmla="*/ 2127729 w 2268416"/>
                <a:gd name="csY8" fmla="*/ 0 h 3024554"/>
                <a:gd name="csX9" fmla="*/ 2268416 w 2268416"/>
                <a:gd name="csY9" fmla="*/ 140687 h 3024554"/>
                <a:gd name="csX10" fmla="*/ 2268416 w 2268416"/>
                <a:gd name="csY10" fmla="*/ 140688 h 3024554"/>
                <a:gd name="csX11" fmla="*/ 2127729 w 2268416"/>
                <a:gd name="csY11" fmla="*/ 1 h 3024554"/>
                <a:gd name="csX12" fmla="*/ 140687 w 2268416"/>
                <a:gd name="csY12" fmla="*/ 1 h 3024554"/>
                <a:gd name="csX13" fmla="*/ 0 w 2268416"/>
                <a:gd name="csY13" fmla="*/ 140688 h 3024554"/>
                <a:gd name="csX14" fmla="*/ 0 w 2268416"/>
                <a:gd name="csY14" fmla="*/ 140687 h 3024554"/>
                <a:gd name="csX15" fmla="*/ 140687 w 2268416"/>
                <a:gd name="csY15" fmla="*/ 0 h 3024554"/>
                <a:gd name="csX0" fmla="*/ 2268416 w 2268416"/>
                <a:gd name="csY0" fmla="*/ 479039 h 3024554"/>
                <a:gd name="csX1" fmla="*/ 2268416 w 2268416"/>
                <a:gd name="csY1" fmla="*/ 2883867 h 3024554"/>
                <a:gd name="csX2" fmla="*/ 2127729 w 2268416"/>
                <a:gd name="csY2" fmla="*/ 3024554 h 3024554"/>
                <a:gd name="csX3" fmla="*/ 140687 w 2268416"/>
                <a:gd name="csY3" fmla="*/ 3024554 h 3024554"/>
                <a:gd name="csX4" fmla="*/ 0 w 2268416"/>
                <a:gd name="csY4" fmla="*/ 2883867 h 3024554"/>
                <a:gd name="csX5" fmla="*/ 0 w 2268416"/>
                <a:gd name="csY5" fmla="*/ 580295 h 3024554"/>
                <a:gd name="csX6" fmla="*/ 2268416 w 2268416"/>
                <a:gd name="csY6" fmla="*/ 479039 h 3024554"/>
                <a:gd name="csX7" fmla="*/ 140687 w 2268416"/>
                <a:gd name="csY7" fmla="*/ 0 h 3024554"/>
                <a:gd name="csX8" fmla="*/ 2127729 w 2268416"/>
                <a:gd name="csY8" fmla="*/ 0 h 3024554"/>
                <a:gd name="csX9" fmla="*/ 2268416 w 2268416"/>
                <a:gd name="csY9" fmla="*/ 140687 h 3024554"/>
                <a:gd name="csX10" fmla="*/ 2127729 w 2268416"/>
                <a:gd name="csY10" fmla="*/ 1 h 3024554"/>
                <a:gd name="csX11" fmla="*/ 140687 w 2268416"/>
                <a:gd name="csY11" fmla="*/ 1 h 3024554"/>
                <a:gd name="csX12" fmla="*/ 0 w 2268416"/>
                <a:gd name="csY12" fmla="*/ 140688 h 3024554"/>
                <a:gd name="csX13" fmla="*/ 0 w 2268416"/>
                <a:gd name="csY13" fmla="*/ 140687 h 3024554"/>
                <a:gd name="csX14" fmla="*/ 140687 w 2268416"/>
                <a:gd name="csY14" fmla="*/ 0 h 3024554"/>
                <a:gd name="csX0" fmla="*/ 2268416 w 2376109"/>
                <a:gd name="csY0" fmla="*/ 479039 h 3024554"/>
                <a:gd name="csX1" fmla="*/ 2268416 w 2376109"/>
                <a:gd name="csY1" fmla="*/ 2883867 h 3024554"/>
                <a:gd name="csX2" fmla="*/ 2127729 w 2376109"/>
                <a:gd name="csY2" fmla="*/ 3024554 h 3024554"/>
                <a:gd name="csX3" fmla="*/ 140687 w 2376109"/>
                <a:gd name="csY3" fmla="*/ 3024554 h 3024554"/>
                <a:gd name="csX4" fmla="*/ 0 w 2376109"/>
                <a:gd name="csY4" fmla="*/ 2883867 h 3024554"/>
                <a:gd name="csX5" fmla="*/ 0 w 2376109"/>
                <a:gd name="csY5" fmla="*/ 580295 h 3024554"/>
                <a:gd name="csX6" fmla="*/ 2268416 w 2376109"/>
                <a:gd name="csY6" fmla="*/ 479039 h 3024554"/>
                <a:gd name="csX7" fmla="*/ 140687 w 2376109"/>
                <a:gd name="csY7" fmla="*/ 0 h 3024554"/>
                <a:gd name="csX8" fmla="*/ 2127729 w 2376109"/>
                <a:gd name="csY8" fmla="*/ 0 h 3024554"/>
                <a:gd name="csX9" fmla="*/ 2127729 w 2376109"/>
                <a:gd name="csY9" fmla="*/ 1 h 3024554"/>
                <a:gd name="csX10" fmla="*/ 140687 w 2376109"/>
                <a:gd name="csY10" fmla="*/ 1 h 3024554"/>
                <a:gd name="csX11" fmla="*/ 0 w 2376109"/>
                <a:gd name="csY11" fmla="*/ 140688 h 3024554"/>
                <a:gd name="csX12" fmla="*/ 0 w 2376109"/>
                <a:gd name="csY12" fmla="*/ 140687 h 3024554"/>
                <a:gd name="csX13" fmla="*/ 140687 w 2376109"/>
                <a:gd name="csY13" fmla="*/ 0 h 3024554"/>
                <a:gd name="csX0" fmla="*/ 2268416 w 2268416"/>
                <a:gd name="csY0" fmla="*/ 489459 h 3034974"/>
                <a:gd name="csX1" fmla="*/ 2268416 w 2268416"/>
                <a:gd name="csY1" fmla="*/ 2894287 h 3034974"/>
                <a:gd name="csX2" fmla="*/ 2127729 w 2268416"/>
                <a:gd name="csY2" fmla="*/ 3034974 h 3034974"/>
                <a:gd name="csX3" fmla="*/ 140687 w 2268416"/>
                <a:gd name="csY3" fmla="*/ 3034974 h 3034974"/>
                <a:gd name="csX4" fmla="*/ 0 w 2268416"/>
                <a:gd name="csY4" fmla="*/ 2894287 h 3034974"/>
                <a:gd name="csX5" fmla="*/ 0 w 2268416"/>
                <a:gd name="csY5" fmla="*/ 590715 h 3034974"/>
                <a:gd name="csX6" fmla="*/ 2268416 w 2268416"/>
                <a:gd name="csY6" fmla="*/ 489459 h 3034974"/>
                <a:gd name="csX7" fmla="*/ 140687 w 2268416"/>
                <a:gd name="csY7" fmla="*/ 10420 h 3034974"/>
                <a:gd name="csX8" fmla="*/ 2127729 w 2268416"/>
                <a:gd name="csY8" fmla="*/ 10420 h 3034974"/>
                <a:gd name="csX9" fmla="*/ 140687 w 2268416"/>
                <a:gd name="csY9" fmla="*/ 10421 h 3034974"/>
                <a:gd name="csX10" fmla="*/ 0 w 2268416"/>
                <a:gd name="csY10" fmla="*/ 151108 h 3034974"/>
                <a:gd name="csX11" fmla="*/ 0 w 2268416"/>
                <a:gd name="csY11" fmla="*/ 151107 h 3034974"/>
                <a:gd name="csX12" fmla="*/ 140687 w 2268416"/>
                <a:gd name="csY12" fmla="*/ 10420 h 3034974"/>
                <a:gd name="csX0" fmla="*/ 2268416 w 2268416"/>
                <a:gd name="csY0" fmla="*/ 479039 h 3024554"/>
                <a:gd name="csX1" fmla="*/ 2268416 w 2268416"/>
                <a:gd name="csY1" fmla="*/ 2883867 h 3024554"/>
                <a:gd name="csX2" fmla="*/ 2127729 w 2268416"/>
                <a:gd name="csY2" fmla="*/ 3024554 h 3024554"/>
                <a:gd name="csX3" fmla="*/ 140687 w 2268416"/>
                <a:gd name="csY3" fmla="*/ 3024554 h 3024554"/>
                <a:gd name="csX4" fmla="*/ 0 w 2268416"/>
                <a:gd name="csY4" fmla="*/ 2883867 h 3024554"/>
                <a:gd name="csX5" fmla="*/ 0 w 2268416"/>
                <a:gd name="csY5" fmla="*/ 580295 h 3024554"/>
                <a:gd name="csX6" fmla="*/ 2268416 w 2268416"/>
                <a:gd name="csY6" fmla="*/ 479039 h 3024554"/>
                <a:gd name="csX7" fmla="*/ 140687 w 2268416"/>
                <a:gd name="csY7" fmla="*/ 0 h 3024554"/>
                <a:gd name="csX8" fmla="*/ 140687 w 2268416"/>
                <a:gd name="csY8" fmla="*/ 1 h 3024554"/>
                <a:gd name="csX9" fmla="*/ 0 w 2268416"/>
                <a:gd name="csY9" fmla="*/ 140688 h 3024554"/>
                <a:gd name="csX10" fmla="*/ 0 w 2268416"/>
                <a:gd name="csY10" fmla="*/ 140687 h 3024554"/>
                <a:gd name="csX11" fmla="*/ 140687 w 2268416"/>
                <a:gd name="csY11" fmla="*/ 0 h 3024554"/>
                <a:gd name="csX0" fmla="*/ 2268416 w 2268416"/>
                <a:gd name="csY0" fmla="*/ 479039 h 3024554"/>
                <a:gd name="csX1" fmla="*/ 2268416 w 2268416"/>
                <a:gd name="csY1" fmla="*/ 2883867 h 3024554"/>
                <a:gd name="csX2" fmla="*/ 2127729 w 2268416"/>
                <a:gd name="csY2" fmla="*/ 3024554 h 3024554"/>
                <a:gd name="csX3" fmla="*/ 140687 w 2268416"/>
                <a:gd name="csY3" fmla="*/ 3024554 h 3024554"/>
                <a:gd name="csX4" fmla="*/ 0 w 2268416"/>
                <a:gd name="csY4" fmla="*/ 2883867 h 3024554"/>
                <a:gd name="csX5" fmla="*/ 0 w 2268416"/>
                <a:gd name="csY5" fmla="*/ 580295 h 3024554"/>
                <a:gd name="csX6" fmla="*/ 2268416 w 2268416"/>
                <a:gd name="csY6" fmla="*/ 479039 h 3024554"/>
                <a:gd name="csX7" fmla="*/ 140687 w 2268416"/>
                <a:gd name="csY7" fmla="*/ 0 h 3024554"/>
                <a:gd name="csX8" fmla="*/ 140687 w 2268416"/>
                <a:gd name="csY8" fmla="*/ 1 h 3024554"/>
                <a:gd name="csX9" fmla="*/ 0 w 2268416"/>
                <a:gd name="csY9" fmla="*/ 140688 h 3024554"/>
                <a:gd name="csX10" fmla="*/ 140687 w 2268416"/>
                <a:gd name="csY10" fmla="*/ 0 h 3024554"/>
                <a:gd name="csX0" fmla="*/ 2268416 w 2268416"/>
                <a:gd name="csY0" fmla="*/ 479039 h 3024554"/>
                <a:gd name="csX1" fmla="*/ 2268416 w 2268416"/>
                <a:gd name="csY1" fmla="*/ 2883867 h 3024554"/>
                <a:gd name="csX2" fmla="*/ 2127729 w 2268416"/>
                <a:gd name="csY2" fmla="*/ 3024554 h 3024554"/>
                <a:gd name="csX3" fmla="*/ 140687 w 2268416"/>
                <a:gd name="csY3" fmla="*/ 3024554 h 3024554"/>
                <a:gd name="csX4" fmla="*/ 0 w 2268416"/>
                <a:gd name="csY4" fmla="*/ 2883867 h 3024554"/>
                <a:gd name="csX5" fmla="*/ 0 w 2268416"/>
                <a:gd name="csY5" fmla="*/ 580295 h 3024554"/>
                <a:gd name="csX6" fmla="*/ 2268416 w 2268416"/>
                <a:gd name="csY6" fmla="*/ 479039 h 3024554"/>
                <a:gd name="csX7" fmla="*/ 140687 w 2268416"/>
                <a:gd name="csY7" fmla="*/ 0 h 3024554"/>
                <a:gd name="csX8" fmla="*/ 140687 w 2268416"/>
                <a:gd name="csY8" fmla="*/ 1 h 3024554"/>
                <a:gd name="csX9" fmla="*/ 140687 w 2268416"/>
                <a:gd name="csY9" fmla="*/ 0 h 3024554"/>
                <a:gd name="csX0" fmla="*/ 2268416 w 2268416"/>
                <a:gd name="csY0" fmla="*/ 0 h 2545515"/>
                <a:gd name="csX1" fmla="*/ 2268416 w 2268416"/>
                <a:gd name="csY1" fmla="*/ 2404828 h 2545515"/>
                <a:gd name="csX2" fmla="*/ 2127729 w 2268416"/>
                <a:gd name="csY2" fmla="*/ 2545515 h 2545515"/>
                <a:gd name="csX3" fmla="*/ 140687 w 2268416"/>
                <a:gd name="csY3" fmla="*/ 2545515 h 2545515"/>
                <a:gd name="csX4" fmla="*/ 0 w 2268416"/>
                <a:gd name="csY4" fmla="*/ 2404828 h 2545515"/>
                <a:gd name="csX5" fmla="*/ 0 w 2268416"/>
                <a:gd name="csY5" fmla="*/ 101256 h 2545515"/>
                <a:gd name="csX6" fmla="*/ 2268416 w 2268416"/>
                <a:gd name="csY6" fmla="*/ 0 h 25455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268416" h="2545515">
                  <a:moveTo>
                    <a:pt x="2268416" y="0"/>
                  </a:moveTo>
                  <a:lnTo>
                    <a:pt x="2268416" y="2404828"/>
                  </a:lnTo>
                  <a:cubicBezTo>
                    <a:pt x="2268416" y="2482527"/>
                    <a:pt x="2205428" y="2545515"/>
                    <a:pt x="2127729" y="2545515"/>
                  </a:cubicBezTo>
                  <a:lnTo>
                    <a:pt x="140687" y="2545515"/>
                  </a:lnTo>
                  <a:cubicBezTo>
                    <a:pt x="62988" y="2545515"/>
                    <a:pt x="0" y="2482527"/>
                    <a:pt x="0" y="2404828"/>
                  </a:cubicBezTo>
                  <a:lnTo>
                    <a:pt x="0" y="101256"/>
                  </a:lnTo>
                  <a:lnTo>
                    <a:pt x="22684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0E04390D-A259-2274-EF91-A073F805EA59}"/>
                </a:ext>
              </a:extLst>
            </p:cNvPr>
            <p:cNvSpPr/>
            <p:nvPr/>
          </p:nvSpPr>
          <p:spPr>
            <a:xfrm>
              <a:off x="1058008" y="2369280"/>
              <a:ext cx="2268416" cy="1161801"/>
            </a:xfrm>
            <a:custGeom>
              <a:avLst/>
              <a:gdLst>
                <a:gd name="csX0" fmla="*/ 140687 w 2268416"/>
                <a:gd name="csY0" fmla="*/ 0 h 1161801"/>
                <a:gd name="csX1" fmla="*/ 2127729 w 2268416"/>
                <a:gd name="csY1" fmla="*/ 0 h 1161801"/>
                <a:gd name="csX2" fmla="*/ 2268416 w 2268416"/>
                <a:gd name="csY2" fmla="*/ 140687 h 1161801"/>
                <a:gd name="csX3" fmla="*/ 2268416 w 2268416"/>
                <a:gd name="csY3" fmla="*/ 479038 h 1161801"/>
                <a:gd name="csX4" fmla="*/ 678777 w 2268416"/>
                <a:gd name="csY4" fmla="*/ 1161801 h 1161801"/>
                <a:gd name="csX5" fmla="*/ 0 w 2268416"/>
                <a:gd name="csY5" fmla="*/ 580294 h 1161801"/>
                <a:gd name="csX6" fmla="*/ 0 w 2268416"/>
                <a:gd name="csY6" fmla="*/ 140687 h 1161801"/>
                <a:gd name="csX7" fmla="*/ 140687 w 2268416"/>
                <a:gd name="csY7" fmla="*/ 0 h 11618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268416" h="1161801">
                  <a:moveTo>
                    <a:pt x="140687" y="0"/>
                  </a:moveTo>
                  <a:lnTo>
                    <a:pt x="2127729" y="0"/>
                  </a:lnTo>
                  <a:cubicBezTo>
                    <a:pt x="2205428" y="0"/>
                    <a:pt x="2268416" y="62988"/>
                    <a:pt x="2268416" y="140687"/>
                  </a:cubicBezTo>
                  <a:lnTo>
                    <a:pt x="2268416" y="479038"/>
                  </a:lnTo>
                  <a:lnTo>
                    <a:pt x="678777" y="1161801"/>
                  </a:lnTo>
                  <a:lnTo>
                    <a:pt x="0" y="580294"/>
                  </a:lnTo>
                  <a:lnTo>
                    <a:pt x="0" y="140687"/>
                  </a:lnTo>
                  <a:cubicBezTo>
                    <a:pt x="0" y="62988"/>
                    <a:pt x="62988" y="0"/>
                    <a:pt x="14068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4F1778D-7256-242F-E956-97ADFB692531}"/>
              </a:ext>
            </a:extLst>
          </p:cNvPr>
          <p:cNvGrpSpPr/>
          <p:nvPr/>
        </p:nvGrpSpPr>
        <p:grpSpPr>
          <a:xfrm>
            <a:off x="6263054" y="2369280"/>
            <a:ext cx="2268416" cy="3024554"/>
            <a:chOff x="6263054" y="2369280"/>
            <a:chExt cx="2268416" cy="3024554"/>
          </a:xfrm>
          <a:effectLst>
            <a:outerShdw blurRad="215900" dist="38100" dir="18900000" algn="bl" rotWithShape="0">
              <a:prstClr val="black">
                <a:alpha val="30000"/>
              </a:prstClr>
            </a:outerShdw>
          </a:effectLst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9E440D7E-FB37-377B-813E-62D2F4C4985D}"/>
                </a:ext>
              </a:extLst>
            </p:cNvPr>
            <p:cNvSpPr/>
            <p:nvPr/>
          </p:nvSpPr>
          <p:spPr>
            <a:xfrm>
              <a:off x="6263054" y="2848319"/>
              <a:ext cx="2268416" cy="2545515"/>
            </a:xfrm>
            <a:custGeom>
              <a:avLst/>
              <a:gdLst>
                <a:gd name="csX0" fmla="*/ 2268416 w 2268416"/>
                <a:gd name="csY0" fmla="*/ 0 h 2545515"/>
                <a:gd name="csX1" fmla="*/ 2268416 w 2268416"/>
                <a:gd name="csY1" fmla="*/ 2404828 h 2545515"/>
                <a:gd name="csX2" fmla="*/ 2127729 w 2268416"/>
                <a:gd name="csY2" fmla="*/ 2545515 h 2545515"/>
                <a:gd name="csX3" fmla="*/ 140687 w 2268416"/>
                <a:gd name="csY3" fmla="*/ 2545515 h 2545515"/>
                <a:gd name="csX4" fmla="*/ 0 w 2268416"/>
                <a:gd name="csY4" fmla="*/ 2404828 h 2545515"/>
                <a:gd name="csX5" fmla="*/ 0 w 2268416"/>
                <a:gd name="csY5" fmla="*/ 101256 h 2545515"/>
                <a:gd name="csX6" fmla="*/ 678777 w 2268416"/>
                <a:gd name="csY6" fmla="*/ 682763 h 2545515"/>
                <a:gd name="csX0" fmla="*/ 2268416 w 2268416"/>
                <a:gd name="csY0" fmla="*/ 0 h 2545515"/>
                <a:gd name="csX1" fmla="*/ 2268416 w 2268416"/>
                <a:gd name="csY1" fmla="*/ 2404828 h 2545515"/>
                <a:gd name="csX2" fmla="*/ 2127729 w 2268416"/>
                <a:gd name="csY2" fmla="*/ 2545515 h 2545515"/>
                <a:gd name="csX3" fmla="*/ 140687 w 2268416"/>
                <a:gd name="csY3" fmla="*/ 2545515 h 2545515"/>
                <a:gd name="csX4" fmla="*/ 0 w 2268416"/>
                <a:gd name="csY4" fmla="*/ 2404828 h 2545515"/>
                <a:gd name="csX5" fmla="*/ 0 w 2268416"/>
                <a:gd name="csY5" fmla="*/ 101256 h 2545515"/>
                <a:gd name="csX6" fmla="*/ 2268416 w 2268416"/>
                <a:gd name="csY6" fmla="*/ 0 h 25455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268416" h="2545515">
                  <a:moveTo>
                    <a:pt x="2268416" y="0"/>
                  </a:moveTo>
                  <a:lnTo>
                    <a:pt x="2268416" y="2404828"/>
                  </a:lnTo>
                  <a:cubicBezTo>
                    <a:pt x="2268416" y="2482527"/>
                    <a:pt x="2205428" y="2545515"/>
                    <a:pt x="2127729" y="2545515"/>
                  </a:cubicBezTo>
                  <a:lnTo>
                    <a:pt x="140687" y="2545515"/>
                  </a:lnTo>
                  <a:cubicBezTo>
                    <a:pt x="62988" y="2545515"/>
                    <a:pt x="0" y="2482527"/>
                    <a:pt x="0" y="2404828"/>
                  </a:cubicBezTo>
                  <a:lnTo>
                    <a:pt x="0" y="101256"/>
                  </a:lnTo>
                  <a:lnTo>
                    <a:pt x="226841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28036C27-1DB2-D5A6-20EE-01984AF7A5EE}"/>
                </a:ext>
              </a:extLst>
            </p:cNvPr>
            <p:cNvSpPr/>
            <p:nvPr/>
          </p:nvSpPr>
          <p:spPr>
            <a:xfrm>
              <a:off x="6263054" y="2369280"/>
              <a:ext cx="2268416" cy="1161801"/>
            </a:xfrm>
            <a:custGeom>
              <a:avLst/>
              <a:gdLst>
                <a:gd name="csX0" fmla="*/ 140687 w 2268416"/>
                <a:gd name="csY0" fmla="*/ 0 h 1161801"/>
                <a:gd name="csX1" fmla="*/ 2127729 w 2268416"/>
                <a:gd name="csY1" fmla="*/ 0 h 1161801"/>
                <a:gd name="csX2" fmla="*/ 2268416 w 2268416"/>
                <a:gd name="csY2" fmla="*/ 140687 h 1161801"/>
                <a:gd name="csX3" fmla="*/ 2268416 w 2268416"/>
                <a:gd name="csY3" fmla="*/ 479038 h 1161801"/>
                <a:gd name="csX4" fmla="*/ 678777 w 2268416"/>
                <a:gd name="csY4" fmla="*/ 1161801 h 1161801"/>
                <a:gd name="csX5" fmla="*/ 0 w 2268416"/>
                <a:gd name="csY5" fmla="*/ 580294 h 1161801"/>
                <a:gd name="csX6" fmla="*/ 0 w 2268416"/>
                <a:gd name="csY6" fmla="*/ 140687 h 1161801"/>
                <a:gd name="csX7" fmla="*/ 140687 w 2268416"/>
                <a:gd name="csY7" fmla="*/ 0 h 11618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268416" h="1161801">
                  <a:moveTo>
                    <a:pt x="140687" y="0"/>
                  </a:moveTo>
                  <a:lnTo>
                    <a:pt x="2127729" y="0"/>
                  </a:lnTo>
                  <a:cubicBezTo>
                    <a:pt x="2205428" y="0"/>
                    <a:pt x="2268416" y="62988"/>
                    <a:pt x="2268416" y="140687"/>
                  </a:cubicBezTo>
                  <a:lnTo>
                    <a:pt x="2268416" y="479038"/>
                  </a:lnTo>
                  <a:lnTo>
                    <a:pt x="678777" y="1161801"/>
                  </a:lnTo>
                  <a:lnTo>
                    <a:pt x="0" y="580294"/>
                  </a:lnTo>
                  <a:lnTo>
                    <a:pt x="0" y="140687"/>
                  </a:lnTo>
                  <a:cubicBezTo>
                    <a:pt x="0" y="62988"/>
                    <a:pt x="62988" y="0"/>
                    <a:pt x="14068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246CED5-C90A-B430-004A-46051F569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Peak Header Cards – Slide Template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C1684DB-C7E1-950C-6C03-A11A3610A68D}"/>
              </a:ext>
            </a:extLst>
          </p:cNvPr>
          <p:cNvGrpSpPr/>
          <p:nvPr/>
        </p:nvGrpSpPr>
        <p:grpSpPr>
          <a:xfrm>
            <a:off x="3660531" y="1440779"/>
            <a:ext cx="2268416" cy="3024554"/>
            <a:chOff x="3660531" y="1440779"/>
            <a:chExt cx="2268416" cy="3024554"/>
          </a:xfrm>
          <a:effectLst>
            <a:outerShdw blurRad="215900" dist="38100" dir="18900000" algn="bl" rotWithShape="0">
              <a:prstClr val="black">
                <a:alpha val="30000"/>
              </a:prstClr>
            </a:outerShdw>
          </a:effectLst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98158D9-F922-2E82-DEB0-8DA77A03D085}"/>
                </a:ext>
              </a:extLst>
            </p:cNvPr>
            <p:cNvSpPr/>
            <p:nvPr/>
          </p:nvSpPr>
          <p:spPr>
            <a:xfrm>
              <a:off x="3660531" y="1440779"/>
              <a:ext cx="2268416" cy="1264037"/>
            </a:xfrm>
            <a:custGeom>
              <a:avLst/>
              <a:gdLst>
                <a:gd name="csX0" fmla="*/ 140687 w 2268416"/>
                <a:gd name="csY0" fmla="*/ 0 h 1264037"/>
                <a:gd name="csX1" fmla="*/ 2127729 w 2268416"/>
                <a:gd name="csY1" fmla="*/ 0 h 1264037"/>
                <a:gd name="csX2" fmla="*/ 2268416 w 2268416"/>
                <a:gd name="csY2" fmla="*/ 140687 h 1264037"/>
                <a:gd name="csX3" fmla="*/ 2268416 w 2268416"/>
                <a:gd name="csY3" fmla="*/ 1192549 h 1264037"/>
                <a:gd name="csX4" fmla="*/ 1584329 w 2268416"/>
                <a:gd name="csY4" fmla="*/ 583554 h 1264037"/>
                <a:gd name="csX5" fmla="*/ 0 w 2268416"/>
                <a:gd name="csY5" fmla="*/ 1264037 h 1264037"/>
                <a:gd name="csX6" fmla="*/ 0 w 2268416"/>
                <a:gd name="csY6" fmla="*/ 140687 h 1264037"/>
                <a:gd name="csX7" fmla="*/ 140687 w 2268416"/>
                <a:gd name="csY7" fmla="*/ 0 h 1264037"/>
                <a:gd name="csX0" fmla="*/ 140687 w 2268416"/>
                <a:gd name="csY0" fmla="*/ 0 h 1264037"/>
                <a:gd name="csX1" fmla="*/ 2127729 w 2268416"/>
                <a:gd name="csY1" fmla="*/ 0 h 1264037"/>
                <a:gd name="csX2" fmla="*/ 2268416 w 2268416"/>
                <a:gd name="csY2" fmla="*/ 140687 h 1264037"/>
                <a:gd name="csX3" fmla="*/ 2268416 w 2268416"/>
                <a:gd name="csY3" fmla="*/ 1192549 h 1264037"/>
                <a:gd name="csX4" fmla="*/ 0 w 2268416"/>
                <a:gd name="csY4" fmla="*/ 1264037 h 1264037"/>
                <a:gd name="csX5" fmla="*/ 0 w 2268416"/>
                <a:gd name="csY5" fmla="*/ 140687 h 1264037"/>
                <a:gd name="csX6" fmla="*/ 140687 w 2268416"/>
                <a:gd name="csY6" fmla="*/ 0 h 12640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268416" h="1264037">
                  <a:moveTo>
                    <a:pt x="140687" y="0"/>
                  </a:moveTo>
                  <a:lnTo>
                    <a:pt x="2127729" y="0"/>
                  </a:lnTo>
                  <a:cubicBezTo>
                    <a:pt x="2205428" y="0"/>
                    <a:pt x="2268416" y="62988"/>
                    <a:pt x="2268416" y="140687"/>
                  </a:cubicBezTo>
                  <a:lnTo>
                    <a:pt x="2268416" y="1192549"/>
                  </a:lnTo>
                  <a:lnTo>
                    <a:pt x="0" y="1264037"/>
                  </a:lnTo>
                  <a:lnTo>
                    <a:pt x="0" y="140687"/>
                  </a:lnTo>
                  <a:cubicBezTo>
                    <a:pt x="0" y="62988"/>
                    <a:pt x="62988" y="0"/>
                    <a:pt x="14068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A5E4B24-4983-952F-4B3F-35BA2F5B9EE5}"/>
                </a:ext>
              </a:extLst>
            </p:cNvPr>
            <p:cNvSpPr/>
            <p:nvPr/>
          </p:nvSpPr>
          <p:spPr>
            <a:xfrm>
              <a:off x="3660531" y="2024334"/>
              <a:ext cx="2268416" cy="2440999"/>
            </a:xfrm>
            <a:custGeom>
              <a:avLst/>
              <a:gdLst>
                <a:gd name="csX0" fmla="*/ 1584329 w 2268416"/>
                <a:gd name="csY0" fmla="*/ 0 h 2440999"/>
                <a:gd name="csX1" fmla="*/ 2268416 w 2268416"/>
                <a:gd name="csY1" fmla="*/ 608995 h 2440999"/>
                <a:gd name="csX2" fmla="*/ 2268416 w 2268416"/>
                <a:gd name="csY2" fmla="*/ 2300312 h 2440999"/>
                <a:gd name="csX3" fmla="*/ 2127729 w 2268416"/>
                <a:gd name="csY3" fmla="*/ 2440999 h 2440999"/>
                <a:gd name="csX4" fmla="*/ 140687 w 2268416"/>
                <a:gd name="csY4" fmla="*/ 2440999 h 2440999"/>
                <a:gd name="csX5" fmla="*/ 0 w 2268416"/>
                <a:gd name="csY5" fmla="*/ 2300312 h 2440999"/>
                <a:gd name="csX6" fmla="*/ 0 w 2268416"/>
                <a:gd name="csY6" fmla="*/ 680483 h 24409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268416" h="2440999">
                  <a:moveTo>
                    <a:pt x="1584329" y="0"/>
                  </a:moveTo>
                  <a:lnTo>
                    <a:pt x="2268416" y="608995"/>
                  </a:lnTo>
                  <a:lnTo>
                    <a:pt x="2268416" y="2300312"/>
                  </a:lnTo>
                  <a:cubicBezTo>
                    <a:pt x="2268416" y="2378011"/>
                    <a:pt x="2205428" y="2440999"/>
                    <a:pt x="2127729" y="2440999"/>
                  </a:cubicBezTo>
                  <a:lnTo>
                    <a:pt x="140687" y="2440999"/>
                  </a:lnTo>
                  <a:cubicBezTo>
                    <a:pt x="62988" y="2440999"/>
                    <a:pt x="0" y="2378011"/>
                    <a:pt x="0" y="2300312"/>
                  </a:cubicBezTo>
                  <a:lnTo>
                    <a:pt x="0" y="68048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8F92B37-0E85-BA9F-BBB6-E39A34169ACE}"/>
              </a:ext>
            </a:extLst>
          </p:cNvPr>
          <p:cNvGrpSpPr/>
          <p:nvPr/>
        </p:nvGrpSpPr>
        <p:grpSpPr>
          <a:xfrm>
            <a:off x="8865577" y="1440779"/>
            <a:ext cx="2268416" cy="3024554"/>
            <a:chOff x="8865577" y="1440779"/>
            <a:chExt cx="2268416" cy="3024554"/>
          </a:xfrm>
          <a:effectLst>
            <a:outerShdw blurRad="215900" dist="38100" dir="18900000" algn="bl" rotWithShape="0">
              <a:prstClr val="black">
                <a:alpha val="30000"/>
              </a:prstClr>
            </a:outerShdw>
          </a:effectLst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6B1A875-C983-5265-16B6-CB5D54FC1CBC}"/>
                </a:ext>
              </a:extLst>
            </p:cNvPr>
            <p:cNvSpPr/>
            <p:nvPr/>
          </p:nvSpPr>
          <p:spPr>
            <a:xfrm>
              <a:off x="8865577" y="1440779"/>
              <a:ext cx="2268416" cy="1264037"/>
            </a:xfrm>
            <a:custGeom>
              <a:avLst/>
              <a:gdLst>
                <a:gd name="csX0" fmla="*/ 140687 w 2268416"/>
                <a:gd name="csY0" fmla="*/ 0 h 1264037"/>
                <a:gd name="csX1" fmla="*/ 2127729 w 2268416"/>
                <a:gd name="csY1" fmla="*/ 0 h 1264037"/>
                <a:gd name="csX2" fmla="*/ 2268416 w 2268416"/>
                <a:gd name="csY2" fmla="*/ 140687 h 1264037"/>
                <a:gd name="csX3" fmla="*/ 2268416 w 2268416"/>
                <a:gd name="csY3" fmla="*/ 1192549 h 1264037"/>
                <a:gd name="csX4" fmla="*/ 1584329 w 2268416"/>
                <a:gd name="csY4" fmla="*/ 583554 h 1264037"/>
                <a:gd name="csX5" fmla="*/ 0 w 2268416"/>
                <a:gd name="csY5" fmla="*/ 1264037 h 1264037"/>
                <a:gd name="csX6" fmla="*/ 0 w 2268416"/>
                <a:gd name="csY6" fmla="*/ 140687 h 1264037"/>
                <a:gd name="csX7" fmla="*/ 140687 w 2268416"/>
                <a:gd name="csY7" fmla="*/ 0 h 1264037"/>
                <a:gd name="csX0" fmla="*/ 140687 w 2268416"/>
                <a:gd name="csY0" fmla="*/ 0 h 1264037"/>
                <a:gd name="csX1" fmla="*/ 2127729 w 2268416"/>
                <a:gd name="csY1" fmla="*/ 0 h 1264037"/>
                <a:gd name="csX2" fmla="*/ 2268416 w 2268416"/>
                <a:gd name="csY2" fmla="*/ 140687 h 1264037"/>
                <a:gd name="csX3" fmla="*/ 2268416 w 2268416"/>
                <a:gd name="csY3" fmla="*/ 1192549 h 1264037"/>
                <a:gd name="csX4" fmla="*/ 0 w 2268416"/>
                <a:gd name="csY4" fmla="*/ 1264037 h 1264037"/>
                <a:gd name="csX5" fmla="*/ 0 w 2268416"/>
                <a:gd name="csY5" fmla="*/ 140687 h 1264037"/>
                <a:gd name="csX6" fmla="*/ 140687 w 2268416"/>
                <a:gd name="csY6" fmla="*/ 0 h 12640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268416" h="1264037">
                  <a:moveTo>
                    <a:pt x="140687" y="0"/>
                  </a:moveTo>
                  <a:lnTo>
                    <a:pt x="2127729" y="0"/>
                  </a:lnTo>
                  <a:cubicBezTo>
                    <a:pt x="2205428" y="0"/>
                    <a:pt x="2268416" y="62988"/>
                    <a:pt x="2268416" y="140687"/>
                  </a:cubicBezTo>
                  <a:lnTo>
                    <a:pt x="2268416" y="1192549"/>
                  </a:lnTo>
                  <a:lnTo>
                    <a:pt x="0" y="1264037"/>
                  </a:lnTo>
                  <a:lnTo>
                    <a:pt x="0" y="140687"/>
                  </a:lnTo>
                  <a:cubicBezTo>
                    <a:pt x="0" y="62988"/>
                    <a:pt x="62988" y="0"/>
                    <a:pt x="14068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F08B369-F9F7-5CDA-2AA3-C3402FB770EF}"/>
                </a:ext>
              </a:extLst>
            </p:cNvPr>
            <p:cNvSpPr/>
            <p:nvPr/>
          </p:nvSpPr>
          <p:spPr>
            <a:xfrm>
              <a:off x="8865577" y="2024334"/>
              <a:ext cx="2268416" cy="2440999"/>
            </a:xfrm>
            <a:custGeom>
              <a:avLst/>
              <a:gdLst>
                <a:gd name="csX0" fmla="*/ 1584329 w 2268416"/>
                <a:gd name="csY0" fmla="*/ 0 h 2440999"/>
                <a:gd name="csX1" fmla="*/ 2268416 w 2268416"/>
                <a:gd name="csY1" fmla="*/ 608995 h 2440999"/>
                <a:gd name="csX2" fmla="*/ 2268416 w 2268416"/>
                <a:gd name="csY2" fmla="*/ 2300312 h 2440999"/>
                <a:gd name="csX3" fmla="*/ 2127729 w 2268416"/>
                <a:gd name="csY3" fmla="*/ 2440999 h 2440999"/>
                <a:gd name="csX4" fmla="*/ 140687 w 2268416"/>
                <a:gd name="csY4" fmla="*/ 2440999 h 2440999"/>
                <a:gd name="csX5" fmla="*/ 0 w 2268416"/>
                <a:gd name="csY5" fmla="*/ 2300312 h 2440999"/>
                <a:gd name="csX6" fmla="*/ 0 w 2268416"/>
                <a:gd name="csY6" fmla="*/ 680483 h 24409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268416" h="2440999">
                  <a:moveTo>
                    <a:pt x="1584329" y="0"/>
                  </a:moveTo>
                  <a:lnTo>
                    <a:pt x="2268416" y="608995"/>
                  </a:lnTo>
                  <a:lnTo>
                    <a:pt x="2268416" y="2300312"/>
                  </a:lnTo>
                  <a:cubicBezTo>
                    <a:pt x="2268416" y="2378011"/>
                    <a:pt x="2205428" y="2440999"/>
                    <a:pt x="2127729" y="2440999"/>
                  </a:cubicBezTo>
                  <a:lnTo>
                    <a:pt x="140687" y="2440999"/>
                  </a:lnTo>
                  <a:cubicBezTo>
                    <a:pt x="62988" y="2440999"/>
                    <a:pt x="0" y="2378011"/>
                    <a:pt x="0" y="2300312"/>
                  </a:cubicBezTo>
                  <a:lnTo>
                    <a:pt x="0" y="68048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7" name="Graphic 6" descr="Gears with solid fill">
            <a:extLst>
              <a:ext uri="{FF2B5EF4-FFF2-40B4-BE49-F238E27FC236}">
                <a16:creationId xmlns:a16="http://schemas.microsoft.com/office/drawing/2014/main" id="{6DE5AECD-167A-3A5A-5C3D-1FD0EBE16F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861056" y="1653921"/>
            <a:ext cx="586651" cy="586651"/>
          </a:xfrm>
          <a:prstGeom prst="rect">
            <a:avLst/>
          </a:prstGeom>
        </p:spPr>
      </p:pic>
      <p:pic>
        <p:nvPicPr>
          <p:cNvPr id="8" name="Graphic 7" descr="Bar chart with solid fill">
            <a:extLst>
              <a:ext uri="{FF2B5EF4-FFF2-40B4-BE49-F238E27FC236}">
                <a16:creationId xmlns:a16="http://schemas.microsoft.com/office/drawing/2014/main" id="{1C6F3233-60A1-3059-C0E9-62D2AF49C8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449209" y="2561858"/>
            <a:ext cx="586651" cy="586651"/>
          </a:xfrm>
          <a:prstGeom prst="rect">
            <a:avLst/>
          </a:prstGeom>
        </p:spPr>
      </p:pic>
      <p:pic>
        <p:nvPicPr>
          <p:cNvPr id="10" name="Graphic 9" descr="Lights On with solid fill">
            <a:extLst>
              <a:ext uri="{FF2B5EF4-FFF2-40B4-BE49-F238E27FC236}">
                <a16:creationId xmlns:a16="http://schemas.microsoft.com/office/drawing/2014/main" id="{CAA0CB4F-C202-503A-FD18-333F30E814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54257" y="2561858"/>
            <a:ext cx="586651" cy="586651"/>
          </a:xfrm>
          <a:prstGeom prst="rect">
            <a:avLst/>
          </a:prstGeom>
        </p:spPr>
      </p:pic>
      <p:pic>
        <p:nvPicPr>
          <p:cNvPr id="15" name="Graphic 14" descr="Rocket with solid fill">
            <a:extLst>
              <a:ext uri="{FF2B5EF4-FFF2-40B4-BE49-F238E27FC236}">
                <a16:creationId xmlns:a16="http://schemas.microsoft.com/office/drawing/2014/main" id="{3C7E0AF5-3C73-1CFC-6236-F118F00A00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173516" y="1653921"/>
            <a:ext cx="586651" cy="586651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DB4B9C7C-D5BA-F4A6-561A-AEB944077FEF}"/>
              </a:ext>
            </a:extLst>
          </p:cNvPr>
          <p:cNvGrpSpPr/>
          <p:nvPr/>
        </p:nvGrpSpPr>
        <p:grpSpPr>
          <a:xfrm>
            <a:off x="1202828" y="3737760"/>
            <a:ext cx="1978776" cy="1336320"/>
            <a:chOff x="332936" y="2689321"/>
            <a:chExt cx="2926080" cy="133632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D0ADF4A-0C47-6714-9C22-B3A714148A5A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6FE781F-F28E-0048-D7A3-B0B9442CC21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067FC93-342C-B463-4F67-F19A129285E4}"/>
              </a:ext>
            </a:extLst>
          </p:cNvPr>
          <p:cNvGrpSpPr/>
          <p:nvPr/>
        </p:nvGrpSpPr>
        <p:grpSpPr>
          <a:xfrm>
            <a:off x="3805351" y="2868123"/>
            <a:ext cx="1978776" cy="1336320"/>
            <a:chOff x="332936" y="2689321"/>
            <a:chExt cx="2926080" cy="133632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F9BAEAB-6862-02B1-AB8B-501356E2E703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A1138B0-0733-B394-21E1-E9BB6383FBD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/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59DC82E-2AA0-FFC6-5994-DC5DBBBAD762}"/>
              </a:ext>
            </a:extLst>
          </p:cNvPr>
          <p:cNvGrpSpPr/>
          <p:nvPr/>
        </p:nvGrpSpPr>
        <p:grpSpPr>
          <a:xfrm>
            <a:off x="6407874" y="3737760"/>
            <a:ext cx="1978776" cy="1336320"/>
            <a:chOff x="332936" y="2689321"/>
            <a:chExt cx="2926080" cy="1336320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E940D5C-F772-C3C5-3B4E-1B781C445702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473F733-B752-AEF2-ADBB-2BD25300F9D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1B5B858-C508-EC46-38B9-9066EFFE6724}"/>
              </a:ext>
            </a:extLst>
          </p:cNvPr>
          <p:cNvGrpSpPr/>
          <p:nvPr/>
        </p:nvGrpSpPr>
        <p:grpSpPr>
          <a:xfrm>
            <a:off x="9010396" y="2868123"/>
            <a:ext cx="1978776" cy="1336320"/>
            <a:chOff x="332936" y="2689321"/>
            <a:chExt cx="2926080" cy="1336320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439149A-6EBE-7E87-6D4A-CAE64EF35301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AEFB542-C4B8-228D-48CA-870EF7E6CA7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387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/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9C4608D2-DAD1-1021-02EB-7896134D96C7}"/>
              </a:ext>
            </a:extLst>
          </p:cNvPr>
          <p:cNvSpPr txBox="1"/>
          <p:nvPr/>
        </p:nvSpPr>
        <p:spPr>
          <a:xfrm>
            <a:off x="2815387" y="2369279"/>
            <a:ext cx="511037" cy="415498"/>
          </a:xfrm>
          <a:prstGeom prst="rect">
            <a:avLst/>
          </a:prstGeom>
          <a:noFill/>
        </p:spPr>
        <p:txBody>
          <a:bodyPr wrap="none" tIns="91440" rIns="182880" rtlCol="0" anchor="ctr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3F273F7-E896-35C9-F15F-EE1730EAF9D3}"/>
              </a:ext>
            </a:extLst>
          </p:cNvPr>
          <p:cNvSpPr txBox="1"/>
          <p:nvPr/>
        </p:nvSpPr>
        <p:spPr>
          <a:xfrm>
            <a:off x="5417910" y="1440778"/>
            <a:ext cx="511037" cy="415498"/>
          </a:xfrm>
          <a:prstGeom prst="rect">
            <a:avLst/>
          </a:prstGeom>
          <a:noFill/>
        </p:spPr>
        <p:txBody>
          <a:bodyPr wrap="none" tIns="91440" rIns="182880" rtlCol="0" anchor="ctr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42E1651-4542-05FA-3C8E-7AC24A81FCEC}"/>
              </a:ext>
            </a:extLst>
          </p:cNvPr>
          <p:cNvSpPr txBox="1"/>
          <p:nvPr/>
        </p:nvSpPr>
        <p:spPr>
          <a:xfrm>
            <a:off x="8020433" y="2369279"/>
            <a:ext cx="511037" cy="415498"/>
          </a:xfrm>
          <a:prstGeom prst="rect">
            <a:avLst/>
          </a:prstGeom>
          <a:noFill/>
        </p:spPr>
        <p:txBody>
          <a:bodyPr wrap="none" tIns="91440" rIns="182880" rtlCol="0" anchor="ctr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FD5439A-257D-471D-F828-91AE7D76C64E}"/>
              </a:ext>
            </a:extLst>
          </p:cNvPr>
          <p:cNvSpPr txBox="1"/>
          <p:nvPr/>
        </p:nvSpPr>
        <p:spPr>
          <a:xfrm>
            <a:off x="10622956" y="1440778"/>
            <a:ext cx="511037" cy="415498"/>
          </a:xfrm>
          <a:prstGeom prst="rect">
            <a:avLst/>
          </a:prstGeom>
          <a:noFill/>
        </p:spPr>
        <p:txBody>
          <a:bodyPr wrap="none" tIns="91440" rIns="182880" rtlCol="0" anchor="ctr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50306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9518</TotalTime>
  <Words>336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Peak Header Cards – Slide Template</vt:lpstr>
      <vt:lpstr>Peak Header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Peak Header Cards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2026-01-05T18:06:26Z</dcterms:modified>
  <cp:category>Text &amp; Tables;Charts &amp; Diagrams</cp:category>
</cp:coreProperties>
</file>