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4" r:id="rId4"/>
    <p:sldId id="41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D0BA94"/>
    <a:srgbClr val="F595A6"/>
    <a:srgbClr val="CEBA8B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205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F947A-A422-27B5-B912-0E8A12441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E5BDE4-B921-060C-8A34-E28741A4BB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C7129E-75D4-166E-C989-AB8132889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AA8EE-E694-5510-9144-CC3B3ECA72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05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9.png"/><Relationship Id="rId5" Type="http://schemas.openxmlformats.org/officeDocument/2006/relationships/image" Target="../media/image21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0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Zigzag Process Arrow – Slide Template</a:t>
            </a:r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FC959722-B70E-56A7-3DB4-55F04D669DD5}"/>
              </a:ext>
            </a:extLst>
          </p:cNvPr>
          <p:cNvSpPr/>
          <p:nvPr/>
        </p:nvSpPr>
        <p:spPr>
          <a:xfrm>
            <a:off x="8317560" y="3244534"/>
            <a:ext cx="2473278" cy="1894751"/>
          </a:xfrm>
          <a:custGeom>
            <a:avLst/>
            <a:gdLst>
              <a:gd name="csX0" fmla="*/ 2473278 w 2473278"/>
              <a:gd name="csY0" fmla="*/ 1351309 h 1894751"/>
              <a:gd name="csX1" fmla="*/ 1929717 w 2473278"/>
              <a:gd name="csY1" fmla="*/ 807748 h 1894751"/>
              <a:gd name="csX2" fmla="*/ 1929717 w 2473278"/>
              <a:gd name="csY2" fmla="*/ 1073873 h 1894751"/>
              <a:gd name="csX3" fmla="*/ 1034902 w 2473278"/>
              <a:gd name="csY3" fmla="*/ 1073873 h 1894751"/>
              <a:gd name="csX4" fmla="*/ 891577 w 2473278"/>
              <a:gd name="csY4" fmla="*/ 980811 h 1894751"/>
              <a:gd name="csX5" fmla="*/ 525976 w 2473278"/>
              <a:gd name="csY5" fmla="*/ 158182 h 1894751"/>
              <a:gd name="csX6" fmla="*/ 164808 w 2473278"/>
              <a:gd name="csY6" fmla="*/ 28619 h 1894751"/>
              <a:gd name="csX7" fmla="*/ 164808 w 2473278"/>
              <a:gd name="csY7" fmla="*/ 28619 h 1894751"/>
              <a:gd name="csX8" fmla="*/ 23935 w 2473278"/>
              <a:gd name="csY8" fmla="*/ 394802 h 1894751"/>
              <a:gd name="csX9" fmla="*/ 499039 w 2473278"/>
              <a:gd name="csY9" fmla="*/ 1463846 h 1894751"/>
              <a:gd name="csX10" fmla="*/ 759564 w 2473278"/>
              <a:gd name="csY10" fmla="*/ 1628512 h 1894751"/>
              <a:gd name="csX11" fmla="*/ 759564 w 2473278"/>
              <a:gd name="csY11" fmla="*/ 1628512 h 1894751"/>
              <a:gd name="csX12" fmla="*/ 1929484 w 2473278"/>
              <a:gd name="csY12" fmla="*/ 1628628 h 1894751"/>
              <a:gd name="csX13" fmla="*/ 1929484 w 2473278"/>
              <a:gd name="csY13" fmla="*/ 1894752 h 1894751"/>
              <a:gd name="csX14" fmla="*/ 2473045 w 2473278"/>
              <a:gd name="csY14" fmla="*/ 1351192 h 18947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473278" h="1894751">
                <a:moveTo>
                  <a:pt x="2473278" y="1351309"/>
                </a:moveTo>
                <a:lnTo>
                  <a:pt x="1929717" y="807748"/>
                </a:lnTo>
                <a:lnTo>
                  <a:pt x="1929717" y="1073873"/>
                </a:lnTo>
                <a:lnTo>
                  <a:pt x="1034902" y="1073873"/>
                </a:lnTo>
                <a:cubicBezTo>
                  <a:pt x="972977" y="1073873"/>
                  <a:pt x="916766" y="1037371"/>
                  <a:pt x="891577" y="980811"/>
                </a:cubicBezTo>
                <a:lnTo>
                  <a:pt x="525976" y="158182"/>
                </a:lnTo>
                <a:cubicBezTo>
                  <a:pt x="463937" y="18590"/>
                  <a:pt x="301485" y="-39720"/>
                  <a:pt x="164808" y="28619"/>
                </a:cubicBezTo>
                <a:lnTo>
                  <a:pt x="164808" y="28619"/>
                </a:lnTo>
                <a:cubicBezTo>
                  <a:pt x="24866" y="90893"/>
                  <a:pt x="-38224" y="254743"/>
                  <a:pt x="23935" y="394802"/>
                </a:cubicBezTo>
                <a:lnTo>
                  <a:pt x="499039" y="1463846"/>
                </a:lnTo>
                <a:cubicBezTo>
                  <a:pt x="546037" y="1569502"/>
                  <a:pt x="650877" y="1631310"/>
                  <a:pt x="759564" y="1628512"/>
                </a:cubicBezTo>
                <a:lnTo>
                  <a:pt x="759564" y="1628512"/>
                </a:lnTo>
                <a:cubicBezTo>
                  <a:pt x="759564" y="1628512"/>
                  <a:pt x="1929484" y="1628628"/>
                  <a:pt x="1929484" y="1628628"/>
                </a:cubicBezTo>
                <a:lnTo>
                  <a:pt x="1929484" y="1894752"/>
                </a:lnTo>
                <a:lnTo>
                  <a:pt x="2473045" y="1351192"/>
                </a:lnTo>
                <a:close/>
              </a:path>
            </a:pathLst>
          </a:custGeom>
          <a:solidFill>
            <a:srgbClr val="7030A0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38F12493-AAB0-51DA-D0E3-E929FC38C00F}"/>
              </a:ext>
            </a:extLst>
          </p:cNvPr>
          <p:cNvSpPr/>
          <p:nvPr/>
        </p:nvSpPr>
        <p:spPr>
          <a:xfrm>
            <a:off x="5499351" y="2219592"/>
            <a:ext cx="1487659" cy="2653596"/>
          </a:xfrm>
          <a:custGeom>
            <a:avLst/>
            <a:gdLst>
              <a:gd name="csX0" fmla="*/ 530991 w 1487659"/>
              <a:gd name="csY0" fmla="*/ 164809 h 2653596"/>
              <a:gd name="csX1" fmla="*/ 164809 w 1487659"/>
              <a:gd name="csY1" fmla="*/ 23934 h 2653596"/>
              <a:gd name="csX2" fmla="*/ 164809 w 1487659"/>
              <a:gd name="csY2" fmla="*/ 23934 h 2653596"/>
              <a:gd name="csX3" fmla="*/ 23934 w 1487659"/>
              <a:gd name="csY3" fmla="*/ 390117 h 2653596"/>
              <a:gd name="csX4" fmla="*/ 956649 w 1487659"/>
              <a:gd name="csY4" fmla="*/ 2488787 h 2653596"/>
              <a:gd name="csX5" fmla="*/ 1322834 w 1487659"/>
              <a:gd name="csY5" fmla="*/ 2629663 h 2653596"/>
              <a:gd name="csX6" fmla="*/ 1322834 w 1487659"/>
              <a:gd name="csY6" fmla="*/ 2629663 h 2653596"/>
              <a:gd name="csX7" fmla="*/ 1463707 w 1487659"/>
              <a:gd name="csY7" fmla="*/ 2263480 h 2653596"/>
              <a:gd name="csX8" fmla="*/ 530991 w 1487659"/>
              <a:gd name="csY8" fmla="*/ 164809 h 26535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87659" h="2653596">
                <a:moveTo>
                  <a:pt x="530991" y="164809"/>
                </a:moveTo>
                <a:cubicBezTo>
                  <a:pt x="468718" y="24867"/>
                  <a:pt x="304869" y="-38224"/>
                  <a:pt x="164809" y="23934"/>
                </a:cubicBezTo>
                <a:lnTo>
                  <a:pt x="164809" y="23934"/>
                </a:lnTo>
                <a:cubicBezTo>
                  <a:pt x="24867" y="86208"/>
                  <a:pt x="-38224" y="250058"/>
                  <a:pt x="23934" y="390117"/>
                </a:cubicBezTo>
                <a:lnTo>
                  <a:pt x="956649" y="2488787"/>
                </a:lnTo>
                <a:cubicBezTo>
                  <a:pt x="1018925" y="2628730"/>
                  <a:pt x="1182775" y="2691821"/>
                  <a:pt x="1322834" y="2629663"/>
                </a:cubicBezTo>
                <a:lnTo>
                  <a:pt x="1322834" y="2629663"/>
                </a:lnTo>
                <a:cubicBezTo>
                  <a:pt x="1462893" y="2567389"/>
                  <a:pt x="1525866" y="2403539"/>
                  <a:pt x="1463707" y="2263480"/>
                </a:cubicBezTo>
                <a:lnTo>
                  <a:pt x="530991" y="16480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9ED7A1CC-0746-4B01-8678-89E83A1428E2}"/>
              </a:ext>
            </a:extLst>
          </p:cNvPr>
          <p:cNvSpPr/>
          <p:nvPr/>
        </p:nvSpPr>
        <p:spPr>
          <a:xfrm>
            <a:off x="7136795" y="2732948"/>
            <a:ext cx="1259419" cy="2140240"/>
          </a:xfrm>
          <a:custGeom>
            <a:avLst/>
            <a:gdLst>
              <a:gd name="csX0" fmla="*/ 530993 w 1259419"/>
              <a:gd name="csY0" fmla="*/ 164809 h 2140240"/>
              <a:gd name="csX1" fmla="*/ 164808 w 1259419"/>
              <a:gd name="csY1" fmla="*/ 23934 h 2140240"/>
              <a:gd name="csX2" fmla="*/ 164808 w 1259419"/>
              <a:gd name="csY2" fmla="*/ 23934 h 2140240"/>
              <a:gd name="csX3" fmla="*/ 23935 w 1259419"/>
              <a:gd name="csY3" fmla="*/ 390117 h 2140240"/>
              <a:gd name="csX4" fmla="*/ 728427 w 1259419"/>
              <a:gd name="csY4" fmla="*/ 1975432 h 2140240"/>
              <a:gd name="csX5" fmla="*/ 1094609 w 1259419"/>
              <a:gd name="csY5" fmla="*/ 2116307 h 2140240"/>
              <a:gd name="csX6" fmla="*/ 1094609 w 1259419"/>
              <a:gd name="csY6" fmla="*/ 2116307 h 2140240"/>
              <a:gd name="csX7" fmla="*/ 1235485 w 1259419"/>
              <a:gd name="csY7" fmla="*/ 1750124 h 2140240"/>
              <a:gd name="csX8" fmla="*/ 530993 w 1259419"/>
              <a:gd name="csY8" fmla="*/ 164809 h 21402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59419" h="2140240">
                <a:moveTo>
                  <a:pt x="530993" y="164809"/>
                </a:moveTo>
                <a:cubicBezTo>
                  <a:pt x="468717" y="24867"/>
                  <a:pt x="304867" y="-38224"/>
                  <a:pt x="164808" y="23934"/>
                </a:cubicBezTo>
                <a:lnTo>
                  <a:pt x="164808" y="23934"/>
                </a:lnTo>
                <a:cubicBezTo>
                  <a:pt x="24866" y="86208"/>
                  <a:pt x="-38224" y="250058"/>
                  <a:pt x="23935" y="390117"/>
                </a:cubicBezTo>
                <a:lnTo>
                  <a:pt x="728427" y="1975432"/>
                </a:lnTo>
                <a:cubicBezTo>
                  <a:pt x="790703" y="2115374"/>
                  <a:pt x="954550" y="2178465"/>
                  <a:pt x="1094609" y="2116307"/>
                </a:cubicBezTo>
                <a:lnTo>
                  <a:pt x="1094609" y="2116307"/>
                </a:lnTo>
                <a:cubicBezTo>
                  <a:pt x="1234552" y="2054033"/>
                  <a:pt x="1297644" y="1890183"/>
                  <a:pt x="1235485" y="1750124"/>
                </a:cubicBezTo>
                <a:lnTo>
                  <a:pt x="530993" y="16480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C2AE7349-F88D-58AA-DF49-96422E85A7A8}"/>
              </a:ext>
            </a:extLst>
          </p:cNvPr>
          <p:cNvSpPr/>
          <p:nvPr/>
        </p:nvSpPr>
        <p:spPr>
          <a:xfrm>
            <a:off x="3400098" y="1718715"/>
            <a:ext cx="1710151" cy="3154473"/>
          </a:xfrm>
          <a:custGeom>
            <a:avLst/>
            <a:gdLst>
              <a:gd name="csX0" fmla="*/ 1686217 w 1710151"/>
              <a:gd name="csY0" fmla="*/ 2764357 h 3154473"/>
              <a:gd name="csX1" fmla="*/ 643647 w 1710151"/>
              <a:gd name="csY1" fmla="*/ 418339 h 3154473"/>
              <a:gd name="csX2" fmla="*/ 640963 w 1710151"/>
              <a:gd name="csY2" fmla="*/ 412158 h 3154473"/>
              <a:gd name="csX3" fmla="*/ 530992 w 1710151"/>
              <a:gd name="csY3" fmla="*/ 164809 h 3154473"/>
              <a:gd name="csX4" fmla="*/ 164809 w 1710151"/>
              <a:gd name="csY4" fmla="*/ 23934 h 3154473"/>
              <a:gd name="csX5" fmla="*/ 164809 w 1710151"/>
              <a:gd name="csY5" fmla="*/ 23934 h 3154473"/>
              <a:gd name="csX6" fmla="*/ 23934 w 1710151"/>
              <a:gd name="csY6" fmla="*/ 390117 h 3154473"/>
              <a:gd name="csX7" fmla="*/ 133905 w 1710151"/>
              <a:gd name="csY7" fmla="*/ 637465 h 3154473"/>
              <a:gd name="csX8" fmla="*/ 136587 w 1710151"/>
              <a:gd name="csY8" fmla="*/ 643646 h 3154473"/>
              <a:gd name="csX9" fmla="*/ 1179159 w 1710151"/>
              <a:gd name="csY9" fmla="*/ 2989665 h 3154473"/>
              <a:gd name="csX10" fmla="*/ 1545342 w 1710151"/>
              <a:gd name="csY10" fmla="*/ 3130540 h 3154473"/>
              <a:gd name="csX11" fmla="*/ 1545342 w 1710151"/>
              <a:gd name="csY11" fmla="*/ 3130540 h 3154473"/>
              <a:gd name="csX12" fmla="*/ 1686217 w 1710151"/>
              <a:gd name="csY12" fmla="*/ 2764357 h 31544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710151" h="3154473">
                <a:moveTo>
                  <a:pt x="1686217" y="2764357"/>
                </a:moveTo>
                <a:lnTo>
                  <a:pt x="643647" y="418339"/>
                </a:lnTo>
                <a:lnTo>
                  <a:pt x="640963" y="412158"/>
                </a:lnTo>
                <a:lnTo>
                  <a:pt x="530992" y="164809"/>
                </a:lnTo>
                <a:cubicBezTo>
                  <a:pt x="468718" y="24867"/>
                  <a:pt x="304869" y="-38224"/>
                  <a:pt x="164809" y="23934"/>
                </a:cubicBezTo>
                <a:lnTo>
                  <a:pt x="164809" y="23934"/>
                </a:lnTo>
                <a:cubicBezTo>
                  <a:pt x="24867" y="86208"/>
                  <a:pt x="-38224" y="250058"/>
                  <a:pt x="23934" y="390117"/>
                </a:cubicBezTo>
                <a:lnTo>
                  <a:pt x="133905" y="637465"/>
                </a:lnTo>
                <a:lnTo>
                  <a:pt x="136587" y="643646"/>
                </a:lnTo>
                <a:lnTo>
                  <a:pt x="1179159" y="2989665"/>
                </a:lnTo>
                <a:cubicBezTo>
                  <a:pt x="1241434" y="3129608"/>
                  <a:pt x="1405283" y="3192698"/>
                  <a:pt x="1545342" y="3130540"/>
                </a:cubicBezTo>
                <a:lnTo>
                  <a:pt x="1545342" y="3130540"/>
                </a:lnTo>
                <a:cubicBezTo>
                  <a:pt x="1685285" y="3068266"/>
                  <a:pt x="1748376" y="2904417"/>
                  <a:pt x="1686217" y="276435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E566BA92-69AE-229C-AD13-5D6A6F209F49}"/>
              </a:ext>
            </a:extLst>
          </p:cNvPr>
          <p:cNvSpPr/>
          <p:nvPr/>
        </p:nvSpPr>
        <p:spPr>
          <a:xfrm>
            <a:off x="4555022" y="2219641"/>
            <a:ext cx="1487777" cy="2653731"/>
          </a:xfrm>
          <a:custGeom>
            <a:avLst/>
            <a:gdLst>
              <a:gd name="csX0" fmla="*/ 1322901 w 1487777"/>
              <a:gd name="csY0" fmla="*/ 24001 h 2653731"/>
              <a:gd name="csX1" fmla="*/ 1322901 w 1487777"/>
              <a:gd name="csY1" fmla="*/ 24001 h 2653731"/>
              <a:gd name="csX2" fmla="*/ 956719 w 1487777"/>
              <a:gd name="csY2" fmla="*/ 164877 h 2653731"/>
              <a:gd name="csX3" fmla="*/ 24001 w 1487777"/>
              <a:gd name="csY3" fmla="*/ 2263548 h 2653731"/>
              <a:gd name="csX4" fmla="*/ 164877 w 1487777"/>
              <a:gd name="csY4" fmla="*/ 2629730 h 2653731"/>
              <a:gd name="csX5" fmla="*/ 164877 w 1487777"/>
              <a:gd name="csY5" fmla="*/ 2629730 h 2653731"/>
              <a:gd name="csX6" fmla="*/ 531061 w 1487777"/>
              <a:gd name="csY6" fmla="*/ 2488855 h 2653731"/>
              <a:gd name="csX7" fmla="*/ 1463776 w 1487777"/>
              <a:gd name="csY7" fmla="*/ 390185 h 2653731"/>
              <a:gd name="csX8" fmla="*/ 1322901 w 1487777"/>
              <a:gd name="csY8" fmla="*/ 24001 h 26537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87777" h="2653731">
                <a:moveTo>
                  <a:pt x="1322901" y="24001"/>
                </a:moveTo>
                <a:lnTo>
                  <a:pt x="1322901" y="24001"/>
                </a:lnTo>
                <a:cubicBezTo>
                  <a:pt x="1182958" y="-38273"/>
                  <a:pt x="1018993" y="24818"/>
                  <a:pt x="956719" y="164877"/>
                </a:cubicBezTo>
                <a:lnTo>
                  <a:pt x="24001" y="2263548"/>
                </a:lnTo>
                <a:cubicBezTo>
                  <a:pt x="-38273" y="2403490"/>
                  <a:pt x="24818" y="2567456"/>
                  <a:pt x="164877" y="2629730"/>
                </a:cubicBezTo>
                <a:lnTo>
                  <a:pt x="164877" y="2629730"/>
                </a:lnTo>
                <a:cubicBezTo>
                  <a:pt x="304820" y="2692005"/>
                  <a:pt x="468785" y="2628914"/>
                  <a:pt x="531061" y="2488855"/>
                </a:cubicBezTo>
                <a:lnTo>
                  <a:pt x="1463776" y="390185"/>
                </a:lnTo>
                <a:cubicBezTo>
                  <a:pt x="1526051" y="250125"/>
                  <a:pt x="1462961" y="86276"/>
                  <a:pt x="1322901" y="24001"/>
                </a:cubicBezTo>
                <a:close/>
              </a:path>
            </a:pathLst>
          </a:custGeom>
          <a:solidFill>
            <a:schemeClr val="accent5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A4AC0FEA-FD57-38F5-3815-0D797F0F6AEB}"/>
              </a:ext>
            </a:extLst>
          </p:cNvPr>
          <p:cNvSpPr/>
          <p:nvPr/>
        </p:nvSpPr>
        <p:spPr>
          <a:xfrm>
            <a:off x="6431767" y="2732997"/>
            <a:ext cx="1259555" cy="2140376"/>
          </a:xfrm>
          <a:custGeom>
            <a:avLst/>
            <a:gdLst>
              <a:gd name="csX0" fmla="*/ 1094678 w 1259555"/>
              <a:gd name="csY0" fmla="*/ 24001 h 2140376"/>
              <a:gd name="csX1" fmla="*/ 1094678 w 1259555"/>
              <a:gd name="csY1" fmla="*/ 24001 h 2140376"/>
              <a:gd name="csX2" fmla="*/ 728496 w 1259555"/>
              <a:gd name="csY2" fmla="*/ 164877 h 2140376"/>
              <a:gd name="csX3" fmla="*/ 24001 w 1259555"/>
              <a:gd name="csY3" fmla="*/ 1750192 h 2140376"/>
              <a:gd name="csX4" fmla="*/ 164877 w 1259555"/>
              <a:gd name="csY4" fmla="*/ 2116375 h 2140376"/>
              <a:gd name="csX5" fmla="*/ 164877 w 1259555"/>
              <a:gd name="csY5" fmla="*/ 2116375 h 2140376"/>
              <a:gd name="csX6" fmla="*/ 531061 w 1259555"/>
              <a:gd name="csY6" fmla="*/ 1975499 h 2140376"/>
              <a:gd name="csX7" fmla="*/ 1235554 w 1259555"/>
              <a:gd name="csY7" fmla="*/ 390184 h 2140376"/>
              <a:gd name="csX8" fmla="*/ 1094678 w 1259555"/>
              <a:gd name="csY8" fmla="*/ 24001 h 21403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59555" h="2140376">
                <a:moveTo>
                  <a:pt x="1094678" y="24001"/>
                </a:moveTo>
                <a:lnTo>
                  <a:pt x="1094678" y="24001"/>
                </a:lnTo>
                <a:cubicBezTo>
                  <a:pt x="954619" y="-38273"/>
                  <a:pt x="790769" y="24818"/>
                  <a:pt x="728496" y="164877"/>
                </a:cubicBezTo>
                <a:lnTo>
                  <a:pt x="24001" y="1750192"/>
                </a:lnTo>
                <a:cubicBezTo>
                  <a:pt x="-38272" y="1890134"/>
                  <a:pt x="24818" y="2054100"/>
                  <a:pt x="164877" y="2116375"/>
                </a:cubicBezTo>
                <a:lnTo>
                  <a:pt x="164877" y="2116375"/>
                </a:lnTo>
                <a:cubicBezTo>
                  <a:pt x="304819" y="2178649"/>
                  <a:pt x="468786" y="2115558"/>
                  <a:pt x="531061" y="1975499"/>
                </a:cubicBezTo>
                <a:lnTo>
                  <a:pt x="1235554" y="390184"/>
                </a:lnTo>
                <a:cubicBezTo>
                  <a:pt x="1297830" y="250242"/>
                  <a:pt x="1234737" y="86276"/>
                  <a:pt x="1094678" y="24001"/>
                </a:cubicBezTo>
                <a:close/>
              </a:path>
            </a:pathLst>
          </a:custGeom>
          <a:solidFill>
            <a:schemeClr val="accent1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B4A96DAC-B0DB-EFAA-B488-3A6E7CBDF7E4}"/>
              </a:ext>
            </a:extLst>
          </p:cNvPr>
          <p:cNvSpPr/>
          <p:nvPr/>
        </p:nvSpPr>
        <p:spPr>
          <a:xfrm>
            <a:off x="7841805" y="3249151"/>
            <a:ext cx="1030166" cy="1624104"/>
          </a:xfrm>
          <a:custGeom>
            <a:avLst/>
            <a:gdLst>
              <a:gd name="csX0" fmla="*/ 865288 w 1030166"/>
              <a:gd name="csY0" fmla="*/ 24001 h 1624104"/>
              <a:gd name="csX1" fmla="*/ 865288 w 1030166"/>
              <a:gd name="csY1" fmla="*/ 24001 h 1624104"/>
              <a:gd name="csX2" fmla="*/ 499106 w 1030166"/>
              <a:gd name="csY2" fmla="*/ 164877 h 1624104"/>
              <a:gd name="csX3" fmla="*/ 24002 w 1030166"/>
              <a:gd name="csY3" fmla="*/ 1233921 h 1624104"/>
              <a:gd name="csX4" fmla="*/ 164878 w 1030166"/>
              <a:gd name="csY4" fmla="*/ 1600103 h 1624104"/>
              <a:gd name="csX5" fmla="*/ 164878 w 1030166"/>
              <a:gd name="csY5" fmla="*/ 1600103 h 1624104"/>
              <a:gd name="csX6" fmla="*/ 531060 w 1030166"/>
              <a:gd name="csY6" fmla="*/ 1459228 h 1624104"/>
              <a:gd name="csX7" fmla="*/ 1006164 w 1030166"/>
              <a:gd name="csY7" fmla="*/ 390185 h 1624104"/>
              <a:gd name="csX8" fmla="*/ 865288 w 1030166"/>
              <a:gd name="csY8" fmla="*/ 24001 h 1624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30166" h="1624104">
                <a:moveTo>
                  <a:pt x="865288" y="24001"/>
                </a:moveTo>
                <a:lnTo>
                  <a:pt x="865288" y="24001"/>
                </a:lnTo>
                <a:cubicBezTo>
                  <a:pt x="725229" y="-38273"/>
                  <a:pt x="561382" y="24818"/>
                  <a:pt x="499106" y="164877"/>
                </a:cubicBezTo>
                <a:lnTo>
                  <a:pt x="24002" y="1233921"/>
                </a:lnTo>
                <a:cubicBezTo>
                  <a:pt x="-38274" y="1373863"/>
                  <a:pt x="24819" y="1537829"/>
                  <a:pt x="164878" y="1600103"/>
                </a:cubicBezTo>
                <a:lnTo>
                  <a:pt x="164878" y="1600103"/>
                </a:lnTo>
                <a:cubicBezTo>
                  <a:pt x="304934" y="1662378"/>
                  <a:pt x="468784" y="1599287"/>
                  <a:pt x="531060" y="1459228"/>
                </a:cubicBezTo>
                <a:lnTo>
                  <a:pt x="1006164" y="390185"/>
                </a:lnTo>
                <a:cubicBezTo>
                  <a:pt x="1068440" y="250242"/>
                  <a:pt x="1005347" y="86276"/>
                  <a:pt x="865288" y="24001"/>
                </a:cubicBezTo>
                <a:close/>
              </a:path>
            </a:pathLst>
          </a:custGeom>
          <a:solidFill>
            <a:srgbClr val="805AAB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CA82C356-FC1F-0561-0C73-4BE936E92026}"/>
              </a:ext>
            </a:extLst>
          </p:cNvPr>
          <p:cNvSpPr/>
          <p:nvPr/>
        </p:nvSpPr>
        <p:spPr>
          <a:xfrm>
            <a:off x="1401162" y="1718764"/>
            <a:ext cx="2554278" cy="3154566"/>
          </a:xfrm>
          <a:custGeom>
            <a:avLst/>
            <a:gdLst>
              <a:gd name="csX0" fmla="*/ 2389635 w 2554278"/>
              <a:gd name="csY0" fmla="*/ 24001 h 3154566"/>
              <a:gd name="csX1" fmla="*/ 2389635 w 2554278"/>
              <a:gd name="csY1" fmla="*/ 24001 h 3154566"/>
              <a:gd name="csX2" fmla="*/ 2023452 w 2554278"/>
              <a:gd name="csY2" fmla="*/ 164877 h 3154566"/>
              <a:gd name="csX3" fmla="*/ 1913481 w 2554278"/>
              <a:gd name="csY3" fmla="*/ 412225 h 3154566"/>
              <a:gd name="csX4" fmla="*/ 1910799 w 2554278"/>
              <a:gd name="csY4" fmla="*/ 418406 h 3154566"/>
              <a:gd name="csX5" fmla="*/ 982746 w 2554278"/>
              <a:gd name="csY5" fmla="*/ 2506581 h 3154566"/>
              <a:gd name="csX6" fmla="*/ 839423 w 2554278"/>
              <a:gd name="csY6" fmla="*/ 2599643 h 3154566"/>
              <a:gd name="csX7" fmla="*/ 0 w 2554278"/>
              <a:gd name="csY7" fmla="*/ 2599643 h 3154566"/>
              <a:gd name="csX8" fmla="*/ 277436 w 2554278"/>
              <a:gd name="csY8" fmla="*/ 2877079 h 3154566"/>
              <a:gd name="csX9" fmla="*/ 0 w 2554278"/>
              <a:gd name="csY9" fmla="*/ 3154514 h 3154566"/>
              <a:gd name="csX10" fmla="*/ 1115809 w 2554278"/>
              <a:gd name="csY10" fmla="*/ 3154514 h 3154566"/>
              <a:gd name="csX11" fmla="*/ 1375052 w 2554278"/>
              <a:gd name="csY11" fmla="*/ 2989732 h 3154566"/>
              <a:gd name="csX12" fmla="*/ 2417624 w 2554278"/>
              <a:gd name="csY12" fmla="*/ 643713 h 3154566"/>
              <a:gd name="csX13" fmla="*/ 2420306 w 2554278"/>
              <a:gd name="csY13" fmla="*/ 637533 h 3154566"/>
              <a:gd name="csX14" fmla="*/ 2530278 w 2554278"/>
              <a:gd name="csY14" fmla="*/ 390184 h 3154566"/>
              <a:gd name="csX15" fmla="*/ 2389402 w 2554278"/>
              <a:gd name="csY15" fmla="*/ 24001 h 31545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554278" h="3154566">
                <a:moveTo>
                  <a:pt x="2389635" y="24001"/>
                </a:moveTo>
                <a:lnTo>
                  <a:pt x="2389635" y="24001"/>
                </a:lnTo>
                <a:cubicBezTo>
                  <a:pt x="2249693" y="-38273"/>
                  <a:pt x="2085727" y="24818"/>
                  <a:pt x="2023452" y="164877"/>
                </a:cubicBezTo>
                <a:lnTo>
                  <a:pt x="1913481" y="412225"/>
                </a:lnTo>
                <a:lnTo>
                  <a:pt x="1910799" y="418406"/>
                </a:lnTo>
                <a:lnTo>
                  <a:pt x="982746" y="2506581"/>
                </a:lnTo>
                <a:cubicBezTo>
                  <a:pt x="957558" y="2563258"/>
                  <a:pt x="901463" y="2599643"/>
                  <a:pt x="839423" y="2599643"/>
                </a:cubicBezTo>
                <a:lnTo>
                  <a:pt x="0" y="2599643"/>
                </a:lnTo>
                <a:lnTo>
                  <a:pt x="277436" y="2877079"/>
                </a:lnTo>
                <a:lnTo>
                  <a:pt x="0" y="3154514"/>
                </a:lnTo>
                <a:lnTo>
                  <a:pt x="1115809" y="3154514"/>
                </a:lnTo>
                <a:cubicBezTo>
                  <a:pt x="1224148" y="3156613"/>
                  <a:pt x="1328288" y="3094922"/>
                  <a:pt x="1375052" y="2989732"/>
                </a:cubicBezTo>
                <a:lnTo>
                  <a:pt x="2417624" y="643713"/>
                </a:lnTo>
                <a:lnTo>
                  <a:pt x="2420306" y="637533"/>
                </a:lnTo>
                <a:lnTo>
                  <a:pt x="2530278" y="390184"/>
                </a:lnTo>
                <a:cubicBezTo>
                  <a:pt x="2592552" y="250242"/>
                  <a:pt x="2529461" y="86276"/>
                  <a:pt x="2389402" y="24001"/>
                </a:cubicBezTo>
                <a:close/>
              </a:path>
            </a:pathLst>
          </a:custGeom>
          <a:solidFill>
            <a:schemeClr val="accent4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" name="Graphic 2" descr="Crawl with solid fill">
            <a:extLst>
              <a:ext uri="{FF2B5EF4-FFF2-40B4-BE49-F238E27FC236}">
                <a16:creationId xmlns:a16="http://schemas.microsoft.com/office/drawing/2014/main" id="{EC4AEFFA-ACBF-4139-AEC3-2885B2E85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7247" y="4005629"/>
            <a:ext cx="1097280" cy="1097280"/>
          </a:xfrm>
          <a:prstGeom prst="rect">
            <a:avLst/>
          </a:prstGeom>
        </p:spPr>
      </p:pic>
      <p:pic>
        <p:nvPicPr>
          <p:cNvPr id="4" name="Graphic 3" descr="Run with solid fill">
            <a:extLst>
              <a:ext uri="{FF2B5EF4-FFF2-40B4-BE49-F238E27FC236}">
                <a16:creationId xmlns:a16="http://schemas.microsoft.com/office/drawing/2014/main" id="{EEBF9770-8A47-0CC1-4D27-A9FD266D3D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98633" y="3837466"/>
            <a:ext cx="1097280" cy="1097280"/>
          </a:xfrm>
          <a:prstGeom prst="rect">
            <a:avLst/>
          </a:prstGeom>
        </p:spPr>
      </p:pic>
      <p:pic>
        <p:nvPicPr>
          <p:cNvPr id="5" name="Graphic 4" descr="Badge 1 with solid fill">
            <a:extLst>
              <a:ext uri="{FF2B5EF4-FFF2-40B4-BE49-F238E27FC236}">
                <a16:creationId xmlns:a16="http://schemas.microsoft.com/office/drawing/2014/main" id="{BF1681DE-2E98-3619-6BD6-5A6612BB55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69391" y="1798594"/>
            <a:ext cx="398573" cy="398573"/>
          </a:xfrm>
          <a:prstGeom prst="rect">
            <a:avLst/>
          </a:prstGeom>
        </p:spPr>
      </p:pic>
      <p:pic>
        <p:nvPicPr>
          <p:cNvPr id="6" name="Graphic 5" descr="Badge 3 with solid fill">
            <a:extLst>
              <a:ext uri="{FF2B5EF4-FFF2-40B4-BE49-F238E27FC236}">
                <a16:creationId xmlns:a16="http://schemas.microsoft.com/office/drawing/2014/main" id="{BC6A6366-9DB6-0BB5-A1A4-D1F7901B0B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566986" y="2294480"/>
            <a:ext cx="398573" cy="398573"/>
          </a:xfrm>
          <a:prstGeom prst="rect">
            <a:avLst/>
          </a:prstGeom>
        </p:spPr>
      </p:pic>
      <p:pic>
        <p:nvPicPr>
          <p:cNvPr id="7" name="Graphic 6" descr="Badge 5 with solid fill">
            <a:extLst>
              <a:ext uri="{FF2B5EF4-FFF2-40B4-BE49-F238E27FC236}">
                <a16:creationId xmlns:a16="http://schemas.microsoft.com/office/drawing/2014/main" id="{242999F1-D347-7AF6-D57A-EACE745920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225935" y="2838067"/>
            <a:ext cx="398573" cy="398573"/>
          </a:xfrm>
          <a:prstGeom prst="rect">
            <a:avLst/>
          </a:prstGeom>
        </p:spPr>
      </p:pic>
      <p:pic>
        <p:nvPicPr>
          <p:cNvPr id="8" name="Graphic 7" descr="Badge 7 with solid fill">
            <a:extLst>
              <a:ext uri="{FF2B5EF4-FFF2-40B4-BE49-F238E27FC236}">
                <a16:creationId xmlns:a16="http://schemas.microsoft.com/office/drawing/2014/main" id="{DBC945B0-3D3F-C154-CE24-A4E048B484E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395874" y="3295951"/>
            <a:ext cx="398573" cy="398573"/>
          </a:xfrm>
          <a:prstGeom prst="rect">
            <a:avLst/>
          </a:prstGeom>
        </p:spPr>
      </p:pic>
      <p:pic>
        <p:nvPicPr>
          <p:cNvPr id="9" name="Graphic 8" descr="Badge 6 with solid fill">
            <a:extLst>
              <a:ext uri="{FF2B5EF4-FFF2-40B4-BE49-F238E27FC236}">
                <a16:creationId xmlns:a16="http://schemas.microsoft.com/office/drawing/2014/main" id="{147C9653-2D83-9D9E-0718-2D8F024B3B0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909955" y="4389486"/>
            <a:ext cx="398573" cy="398573"/>
          </a:xfrm>
          <a:prstGeom prst="rect">
            <a:avLst/>
          </a:prstGeom>
        </p:spPr>
      </p:pic>
      <p:pic>
        <p:nvPicPr>
          <p:cNvPr id="10" name="Graphic 9" descr="Badge 4 with solid fill">
            <a:extLst>
              <a:ext uri="{FF2B5EF4-FFF2-40B4-BE49-F238E27FC236}">
                <a16:creationId xmlns:a16="http://schemas.microsoft.com/office/drawing/2014/main" id="{B854E488-D8A2-C39A-D2D9-FB77D91CE2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513487" y="4389486"/>
            <a:ext cx="398573" cy="398573"/>
          </a:xfrm>
          <a:prstGeom prst="rect">
            <a:avLst/>
          </a:prstGeom>
        </p:spPr>
      </p:pic>
      <p:pic>
        <p:nvPicPr>
          <p:cNvPr id="11" name="Graphic 10" descr="Badge with solid fill">
            <a:extLst>
              <a:ext uri="{FF2B5EF4-FFF2-40B4-BE49-F238E27FC236}">
                <a16:creationId xmlns:a16="http://schemas.microsoft.com/office/drawing/2014/main" id="{90AC4856-A75B-B969-0EAD-F126A4C110F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639306" y="4389486"/>
            <a:ext cx="398573" cy="39857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FB57416-166D-B27D-99B4-C7CCB92A8A65}"/>
              </a:ext>
            </a:extLst>
          </p:cNvPr>
          <p:cNvGrpSpPr/>
          <p:nvPr/>
        </p:nvGrpSpPr>
        <p:grpSpPr>
          <a:xfrm>
            <a:off x="431904" y="1718656"/>
            <a:ext cx="2332595" cy="1105487"/>
            <a:chOff x="8921977" y="1242150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FF475F-E814-5B7E-B442-86DFE1B1C8D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6400BC-CDA7-2AA7-FFF6-BCDD9434D22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BE2989-D454-4824-4438-4ED5A93DFAA2}"/>
              </a:ext>
            </a:extLst>
          </p:cNvPr>
          <p:cNvGrpSpPr/>
          <p:nvPr/>
        </p:nvGrpSpPr>
        <p:grpSpPr>
          <a:xfrm>
            <a:off x="4405166" y="968048"/>
            <a:ext cx="1932165" cy="1105487"/>
            <a:chOff x="8921977" y="1242150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44E5A28-85D1-2DF5-23D6-B93EE1087E4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7250342-545C-DA13-A230-C9E1D80545F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35816B-E556-AC7C-C154-6DC2819C4466}"/>
              </a:ext>
            </a:extLst>
          </p:cNvPr>
          <p:cNvGrpSpPr/>
          <p:nvPr/>
        </p:nvGrpSpPr>
        <p:grpSpPr>
          <a:xfrm>
            <a:off x="8708587" y="1969943"/>
            <a:ext cx="2332595" cy="1105487"/>
            <a:chOff x="8921977" y="1242150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EA50A0-361B-F40B-A3C4-69D4C209543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71265FC-20B2-54C1-194E-A3C901B4CF6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D8103FC-4AE4-3F30-B4E3-4ECD4C279E66}"/>
              </a:ext>
            </a:extLst>
          </p:cNvPr>
          <p:cNvGrpSpPr/>
          <p:nvPr/>
        </p:nvGrpSpPr>
        <p:grpSpPr>
          <a:xfrm>
            <a:off x="6556876" y="1388279"/>
            <a:ext cx="1932165" cy="1105487"/>
            <a:chOff x="8921977" y="1242150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7254F5E-04CB-363A-DFF5-E9F04D97AD6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C32EF39-06CE-1D03-BF94-0BF23C2048A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B778433-AB49-3093-4A95-9AAFBBC714F0}"/>
              </a:ext>
            </a:extLst>
          </p:cNvPr>
          <p:cNvGrpSpPr/>
          <p:nvPr/>
        </p:nvGrpSpPr>
        <p:grpSpPr>
          <a:xfrm>
            <a:off x="3559288" y="5038078"/>
            <a:ext cx="1932165" cy="1105487"/>
            <a:chOff x="8921977" y="1242150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93882BC-0194-F5C2-52B0-2B52D63666D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716920-3653-1869-BFF5-AAD525F3339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8A9421-924E-3B58-94F5-9E5B4D919211}"/>
              </a:ext>
            </a:extLst>
          </p:cNvPr>
          <p:cNvGrpSpPr/>
          <p:nvPr/>
        </p:nvGrpSpPr>
        <p:grpSpPr>
          <a:xfrm>
            <a:off x="7856401" y="5038078"/>
            <a:ext cx="2332595" cy="1105487"/>
            <a:chOff x="8921977" y="1242150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87DADA0-9534-ECBC-7A12-7F76C6C547C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C424878-97E1-898C-323F-C16A26E8B0E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5881B2A-548F-E5C6-2F22-A6FF0E216580}"/>
              </a:ext>
            </a:extLst>
          </p:cNvPr>
          <p:cNvGrpSpPr/>
          <p:nvPr/>
        </p:nvGrpSpPr>
        <p:grpSpPr>
          <a:xfrm>
            <a:off x="5707844" y="5038078"/>
            <a:ext cx="1932165" cy="1105487"/>
            <a:chOff x="8921977" y="1242150"/>
            <a:chExt cx="2926080" cy="11054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EE22F19-C561-EC44-26DE-B1A01A8D463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64E0BEE-D8FC-5A80-0573-DB2C93501DE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0444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C5303-3D96-6A4B-02B4-8CDF1CAB0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3FFDB-9954-3725-64CE-6AC7676A2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Zigzag Process Arrow – Slide Template</a:t>
            </a:r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38AA670C-5596-6F81-0DFC-9FB557EDC199}"/>
              </a:ext>
            </a:extLst>
          </p:cNvPr>
          <p:cNvSpPr/>
          <p:nvPr/>
        </p:nvSpPr>
        <p:spPr>
          <a:xfrm>
            <a:off x="8317560" y="3244534"/>
            <a:ext cx="2473278" cy="1894751"/>
          </a:xfrm>
          <a:custGeom>
            <a:avLst/>
            <a:gdLst>
              <a:gd name="csX0" fmla="*/ 2473278 w 2473278"/>
              <a:gd name="csY0" fmla="*/ 1351309 h 1894751"/>
              <a:gd name="csX1" fmla="*/ 1929717 w 2473278"/>
              <a:gd name="csY1" fmla="*/ 807748 h 1894751"/>
              <a:gd name="csX2" fmla="*/ 1929717 w 2473278"/>
              <a:gd name="csY2" fmla="*/ 1073873 h 1894751"/>
              <a:gd name="csX3" fmla="*/ 1034902 w 2473278"/>
              <a:gd name="csY3" fmla="*/ 1073873 h 1894751"/>
              <a:gd name="csX4" fmla="*/ 891577 w 2473278"/>
              <a:gd name="csY4" fmla="*/ 980811 h 1894751"/>
              <a:gd name="csX5" fmla="*/ 525976 w 2473278"/>
              <a:gd name="csY5" fmla="*/ 158182 h 1894751"/>
              <a:gd name="csX6" fmla="*/ 164808 w 2473278"/>
              <a:gd name="csY6" fmla="*/ 28619 h 1894751"/>
              <a:gd name="csX7" fmla="*/ 164808 w 2473278"/>
              <a:gd name="csY7" fmla="*/ 28619 h 1894751"/>
              <a:gd name="csX8" fmla="*/ 23935 w 2473278"/>
              <a:gd name="csY8" fmla="*/ 394802 h 1894751"/>
              <a:gd name="csX9" fmla="*/ 499039 w 2473278"/>
              <a:gd name="csY9" fmla="*/ 1463846 h 1894751"/>
              <a:gd name="csX10" fmla="*/ 759564 w 2473278"/>
              <a:gd name="csY10" fmla="*/ 1628512 h 1894751"/>
              <a:gd name="csX11" fmla="*/ 759564 w 2473278"/>
              <a:gd name="csY11" fmla="*/ 1628512 h 1894751"/>
              <a:gd name="csX12" fmla="*/ 1929484 w 2473278"/>
              <a:gd name="csY12" fmla="*/ 1628628 h 1894751"/>
              <a:gd name="csX13" fmla="*/ 1929484 w 2473278"/>
              <a:gd name="csY13" fmla="*/ 1894752 h 1894751"/>
              <a:gd name="csX14" fmla="*/ 2473045 w 2473278"/>
              <a:gd name="csY14" fmla="*/ 1351192 h 18947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473278" h="1894751">
                <a:moveTo>
                  <a:pt x="2473278" y="1351309"/>
                </a:moveTo>
                <a:lnTo>
                  <a:pt x="1929717" y="807748"/>
                </a:lnTo>
                <a:lnTo>
                  <a:pt x="1929717" y="1073873"/>
                </a:lnTo>
                <a:lnTo>
                  <a:pt x="1034902" y="1073873"/>
                </a:lnTo>
                <a:cubicBezTo>
                  <a:pt x="972977" y="1073873"/>
                  <a:pt x="916766" y="1037371"/>
                  <a:pt x="891577" y="980811"/>
                </a:cubicBezTo>
                <a:lnTo>
                  <a:pt x="525976" y="158182"/>
                </a:lnTo>
                <a:cubicBezTo>
                  <a:pt x="463937" y="18590"/>
                  <a:pt x="301485" y="-39720"/>
                  <a:pt x="164808" y="28619"/>
                </a:cubicBezTo>
                <a:lnTo>
                  <a:pt x="164808" y="28619"/>
                </a:lnTo>
                <a:cubicBezTo>
                  <a:pt x="24866" y="90893"/>
                  <a:pt x="-38224" y="254743"/>
                  <a:pt x="23935" y="394802"/>
                </a:cubicBezTo>
                <a:lnTo>
                  <a:pt x="499039" y="1463846"/>
                </a:lnTo>
                <a:cubicBezTo>
                  <a:pt x="546037" y="1569502"/>
                  <a:pt x="650877" y="1631310"/>
                  <a:pt x="759564" y="1628512"/>
                </a:cubicBezTo>
                <a:lnTo>
                  <a:pt x="759564" y="1628512"/>
                </a:lnTo>
                <a:cubicBezTo>
                  <a:pt x="759564" y="1628512"/>
                  <a:pt x="1929484" y="1628628"/>
                  <a:pt x="1929484" y="1628628"/>
                </a:cubicBezTo>
                <a:lnTo>
                  <a:pt x="1929484" y="1894752"/>
                </a:lnTo>
                <a:lnTo>
                  <a:pt x="2473045" y="1351192"/>
                </a:lnTo>
                <a:close/>
              </a:path>
            </a:pathLst>
          </a:custGeom>
          <a:solidFill>
            <a:srgbClr val="7030A0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C9E13366-009F-9C74-E7EB-BD2D86579641}"/>
              </a:ext>
            </a:extLst>
          </p:cNvPr>
          <p:cNvSpPr/>
          <p:nvPr/>
        </p:nvSpPr>
        <p:spPr>
          <a:xfrm>
            <a:off x="5499351" y="2219592"/>
            <a:ext cx="1487659" cy="2653596"/>
          </a:xfrm>
          <a:custGeom>
            <a:avLst/>
            <a:gdLst>
              <a:gd name="csX0" fmla="*/ 530991 w 1487659"/>
              <a:gd name="csY0" fmla="*/ 164809 h 2653596"/>
              <a:gd name="csX1" fmla="*/ 164809 w 1487659"/>
              <a:gd name="csY1" fmla="*/ 23934 h 2653596"/>
              <a:gd name="csX2" fmla="*/ 164809 w 1487659"/>
              <a:gd name="csY2" fmla="*/ 23934 h 2653596"/>
              <a:gd name="csX3" fmla="*/ 23934 w 1487659"/>
              <a:gd name="csY3" fmla="*/ 390117 h 2653596"/>
              <a:gd name="csX4" fmla="*/ 956649 w 1487659"/>
              <a:gd name="csY4" fmla="*/ 2488787 h 2653596"/>
              <a:gd name="csX5" fmla="*/ 1322834 w 1487659"/>
              <a:gd name="csY5" fmla="*/ 2629663 h 2653596"/>
              <a:gd name="csX6" fmla="*/ 1322834 w 1487659"/>
              <a:gd name="csY6" fmla="*/ 2629663 h 2653596"/>
              <a:gd name="csX7" fmla="*/ 1463707 w 1487659"/>
              <a:gd name="csY7" fmla="*/ 2263480 h 2653596"/>
              <a:gd name="csX8" fmla="*/ 530991 w 1487659"/>
              <a:gd name="csY8" fmla="*/ 164809 h 26535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87659" h="2653596">
                <a:moveTo>
                  <a:pt x="530991" y="164809"/>
                </a:moveTo>
                <a:cubicBezTo>
                  <a:pt x="468718" y="24867"/>
                  <a:pt x="304869" y="-38224"/>
                  <a:pt x="164809" y="23934"/>
                </a:cubicBezTo>
                <a:lnTo>
                  <a:pt x="164809" y="23934"/>
                </a:lnTo>
                <a:cubicBezTo>
                  <a:pt x="24867" y="86208"/>
                  <a:pt x="-38224" y="250058"/>
                  <a:pt x="23934" y="390117"/>
                </a:cubicBezTo>
                <a:lnTo>
                  <a:pt x="956649" y="2488787"/>
                </a:lnTo>
                <a:cubicBezTo>
                  <a:pt x="1018925" y="2628730"/>
                  <a:pt x="1182775" y="2691821"/>
                  <a:pt x="1322834" y="2629663"/>
                </a:cubicBezTo>
                <a:lnTo>
                  <a:pt x="1322834" y="2629663"/>
                </a:lnTo>
                <a:cubicBezTo>
                  <a:pt x="1462893" y="2567389"/>
                  <a:pt x="1525866" y="2403539"/>
                  <a:pt x="1463707" y="2263480"/>
                </a:cubicBezTo>
                <a:lnTo>
                  <a:pt x="530991" y="16480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1553DEC8-5BE3-1654-EE03-EA0630E884FF}"/>
              </a:ext>
            </a:extLst>
          </p:cNvPr>
          <p:cNvSpPr/>
          <p:nvPr/>
        </p:nvSpPr>
        <p:spPr>
          <a:xfrm>
            <a:off x="7136795" y="2732948"/>
            <a:ext cx="1259419" cy="2140240"/>
          </a:xfrm>
          <a:custGeom>
            <a:avLst/>
            <a:gdLst>
              <a:gd name="csX0" fmla="*/ 530993 w 1259419"/>
              <a:gd name="csY0" fmla="*/ 164809 h 2140240"/>
              <a:gd name="csX1" fmla="*/ 164808 w 1259419"/>
              <a:gd name="csY1" fmla="*/ 23934 h 2140240"/>
              <a:gd name="csX2" fmla="*/ 164808 w 1259419"/>
              <a:gd name="csY2" fmla="*/ 23934 h 2140240"/>
              <a:gd name="csX3" fmla="*/ 23935 w 1259419"/>
              <a:gd name="csY3" fmla="*/ 390117 h 2140240"/>
              <a:gd name="csX4" fmla="*/ 728427 w 1259419"/>
              <a:gd name="csY4" fmla="*/ 1975432 h 2140240"/>
              <a:gd name="csX5" fmla="*/ 1094609 w 1259419"/>
              <a:gd name="csY5" fmla="*/ 2116307 h 2140240"/>
              <a:gd name="csX6" fmla="*/ 1094609 w 1259419"/>
              <a:gd name="csY6" fmla="*/ 2116307 h 2140240"/>
              <a:gd name="csX7" fmla="*/ 1235485 w 1259419"/>
              <a:gd name="csY7" fmla="*/ 1750124 h 2140240"/>
              <a:gd name="csX8" fmla="*/ 530993 w 1259419"/>
              <a:gd name="csY8" fmla="*/ 164809 h 21402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59419" h="2140240">
                <a:moveTo>
                  <a:pt x="530993" y="164809"/>
                </a:moveTo>
                <a:cubicBezTo>
                  <a:pt x="468717" y="24867"/>
                  <a:pt x="304867" y="-38224"/>
                  <a:pt x="164808" y="23934"/>
                </a:cubicBezTo>
                <a:lnTo>
                  <a:pt x="164808" y="23934"/>
                </a:lnTo>
                <a:cubicBezTo>
                  <a:pt x="24866" y="86208"/>
                  <a:pt x="-38224" y="250058"/>
                  <a:pt x="23935" y="390117"/>
                </a:cubicBezTo>
                <a:lnTo>
                  <a:pt x="728427" y="1975432"/>
                </a:lnTo>
                <a:cubicBezTo>
                  <a:pt x="790703" y="2115374"/>
                  <a:pt x="954550" y="2178465"/>
                  <a:pt x="1094609" y="2116307"/>
                </a:cubicBezTo>
                <a:lnTo>
                  <a:pt x="1094609" y="2116307"/>
                </a:lnTo>
                <a:cubicBezTo>
                  <a:pt x="1234552" y="2054033"/>
                  <a:pt x="1297644" y="1890183"/>
                  <a:pt x="1235485" y="1750124"/>
                </a:cubicBezTo>
                <a:lnTo>
                  <a:pt x="530993" y="16480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2D240101-671F-497B-6648-5A8BAB09CFD0}"/>
              </a:ext>
            </a:extLst>
          </p:cNvPr>
          <p:cNvSpPr/>
          <p:nvPr/>
        </p:nvSpPr>
        <p:spPr>
          <a:xfrm>
            <a:off x="3400098" y="1718715"/>
            <a:ext cx="1710151" cy="3154473"/>
          </a:xfrm>
          <a:custGeom>
            <a:avLst/>
            <a:gdLst>
              <a:gd name="csX0" fmla="*/ 1686217 w 1710151"/>
              <a:gd name="csY0" fmla="*/ 2764357 h 3154473"/>
              <a:gd name="csX1" fmla="*/ 643647 w 1710151"/>
              <a:gd name="csY1" fmla="*/ 418339 h 3154473"/>
              <a:gd name="csX2" fmla="*/ 640963 w 1710151"/>
              <a:gd name="csY2" fmla="*/ 412158 h 3154473"/>
              <a:gd name="csX3" fmla="*/ 530992 w 1710151"/>
              <a:gd name="csY3" fmla="*/ 164809 h 3154473"/>
              <a:gd name="csX4" fmla="*/ 164809 w 1710151"/>
              <a:gd name="csY4" fmla="*/ 23934 h 3154473"/>
              <a:gd name="csX5" fmla="*/ 164809 w 1710151"/>
              <a:gd name="csY5" fmla="*/ 23934 h 3154473"/>
              <a:gd name="csX6" fmla="*/ 23934 w 1710151"/>
              <a:gd name="csY6" fmla="*/ 390117 h 3154473"/>
              <a:gd name="csX7" fmla="*/ 133905 w 1710151"/>
              <a:gd name="csY7" fmla="*/ 637465 h 3154473"/>
              <a:gd name="csX8" fmla="*/ 136587 w 1710151"/>
              <a:gd name="csY8" fmla="*/ 643646 h 3154473"/>
              <a:gd name="csX9" fmla="*/ 1179159 w 1710151"/>
              <a:gd name="csY9" fmla="*/ 2989665 h 3154473"/>
              <a:gd name="csX10" fmla="*/ 1545342 w 1710151"/>
              <a:gd name="csY10" fmla="*/ 3130540 h 3154473"/>
              <a:gd name="csX11" fmla="*/ 1545342 w 1710151"/>
              <a:gd name="csY11" fmla="*/ 3130540 h 3154473"/>
              <a:gd name="csX12" fmla="*/ 1686217 w 1710151"/>
              <a:gd name="csY12" fmla="*/ 2764357 h 31544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710151" h="3154473">
                <a:moveTo>
                  <a:pt x="1686217" y="2764357"/>
                </a:moveTo>
                <a:lnTo>
                  <a:pt x="643647" y="418339"/>
                </a:lnTo>
                <a:lnTo>
                  <a:pt x="640963" y="412158"/>
                </a:lnTo>
                <a:lnTo>
                  <a:pt x="530992" y="164809"/>
                </a:lnTo>
                <a:cubicBezTo>
                  <a:pt x="468718" y="24867"/>
                  <a:pt x="304869" y="-38224"/>
                  <a:pt x="164809" y="23934"/>
                </a:cubicBezTo>
                <a:lnTo>
                  <a:pt x="164809" y="23934"/>
                </a:lnTo>
                <a:cubicBezTo>
                  <a:pt x="24867" y="86208"/>
                  <a:pt x="-38224" y="250058"/>
                  <a:pt x="23934" y="390117"/>
                </a:cubicBezTo>
                <a:lnTo>
                  <a:pt x="133905" y="637465"/>
                </a:lnTo>
                <a:lnTo>
                  <a:pt x="136587" y="643646"/>
                </a:lnTo>
                <a:lnTo>
                  <a:pt x="1179159" y="2989665"/>
                </a:lnTo>
                <a:cubicBezTo>
                  <a:pt x="1241434" y="3129608"/>
                  <a:pt x="1405283" y="3192698"/>
                  <a:pt x="1545342" y="3130540"/>
                </a:cubicBezTo>
                <a:lnTo>
                  <a:pt x="1545342" y="3130540"/>
                </a:lnTo>
                <a:cubicBezTo>
                  <a:pt x="1685285" y="3068266"/>
                  <a:pt x="1748376" y="2904417"/>
                  <a:pt x="1686217" y="276435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4ED0AC87-675A-C3E5-CD15-763A1FFE8DBD}"/>
              </a:ext>
            </a:extLst>
          </p:cNvPr>
          <p:cNvSpPr/>
          <p:nvPr/>
        </p:nvSpPr>
        <p:spPr>
          <a:xfrm>
            <a:off x="4555022" y="2219641"/>
            <a:ext cx="1487777" cy="2653731"/>
          </a:xfrm>
          <a:custGeom>
            <a:avLst/>
            <a:gdLst>
              <a:gd name="csX0" fmla="*/ 1322901 w 1487777"/>
              <a:gd name="csY0" fmla="*/ 24001 h 2653731"/>
              <a:gd name="csX1" fmla="*/ 1322901 w 1487777"/>
              <a:gd name="csY1" fmla="*/ 24001 h 2653731"/>
              <a:gd name="csX2" fmla="*/ 956719 w 1487777"/>
              <a:gd name="csY2" fmla="*/ 164877 h 2653731"/>
              <a:gd name="csX3" fmla="*/ 24001 w 1487777"/>
              <a:gd name="csY3" fmla="*/ 2263548 h 2653731"/>
              <a:gd name="csX4" fmla="*/ 164877 w 1487777"/>
              <a:gd name="csY4" fmla="*/ 2629730 h 2653731"/>
              <a:gd name="csX5" fmla="*/ 164877 w 1487777"/>
              <a:gd name="csY5" fmla="*/ 2629730 h 2653731"/>
              <a:gd name="csX6" fmla="*/ 531061 w 1487777"/>
              <a:gd name="csY6" fmla="*/ 2488855 h 2653731"/>
              <a:gd name="csX7" fmla="*/ 1463776 w 1487777"/>
              <a:gd name="csY7" fmla="*/ 390185 h 2653731"/>
              <a:gd name="csX8" fmla="*/ 1322901 w 1487777"/>
              <a:gd name="csY8" fmla="*/ 24001 h 26537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87777" h="2653731">
                <a:moveTo>
                  <a:pt x="1322901" y="24001"/>
                </a:moveTo>
                <a:lnTo>
                  <a:pt x="1322901" y="24001"/>
                </a:lnTo>
                <a:cubicBezTo>
                  <a:pt x="1182958" y="-38273"/>
                  <a:pt x="1018993" y="24818"/>
                  <a:pt x="956719" y="164877"/>
                </a:cubicBezTo>
                <a:lnTo>
                  <a:pt x="24001" y="2263548"/>
                </a:lnTo>
                <a:cubicBezTo>
                  <a:pt x="-38273" y="2403490"/>
                  <a:pt x="24818" y="2567456"/>
                  <a:pt x="164877" y="2629730"/>
                </a:cubicBezTo>
                <a:lnTo>
                  <a:pt x="164877" y="2629730"/>
                </a:lnTo>
                <a:cubicBezTo>
                  <a:pt x="304820" y="2692005"/>
                  <a:pt x="468785" y="2628914"/>
                  <a:pt x="531061" y="2488855"/>
                </a:cubicBezTo>
                <a:lnTo>
                  <a:pt x="1463776" y="390185"/>
                </a:lnTo>
                <a:cubicBezTo>
                  <a:pt x="1526051" y="250125"/>
                  <a:pt x="1462961" y="86276"/>
                  <a:pt x="1322901" y="24001"/>
                </a:cubicBezTo>
                <a:close/>
              </a:path>
            </a:pathLst>
          </a:custGeom>
          <a:solidFill>
            <a:schemeClr val="accent5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D7B679B4-C16E-294A-CDD3-5933653CEA16}"/>
              </a:ext>
            </a:extLst>
          </p:cNvPr>
          <p:cNvSpPr/>
          <p:nvPr/>
        </p:nvSpPr>
        <p:spPr>
          <a:xfrm>
            <a:off x="6431767" y="2732997"/>
            <a:ext cx="1259555" cy="2140376"/>
          </a:xfrm>
          <a:custGeom>
            <a:avLst/>
            <a:gdLst>
              <a:gd name="csX0" fmla="*/ 1094678 w 1259555"/>
              <a:gd name="csY0" fmla="*/ 24001 h 2140376"/>
              <a:gd name="csX1" fmla="*/ 1094678 w 1259555"/>
              <a:gd name="csY1" fmla="*/ 24001 h 2140376"/>
              <a:gd name="csX2" fmla="*/ 728496 w 1259555"/>
              <a:gd name="csY2" fmla="*/ 164877 h 2140376"/>
              <a:gd name="csX3" fmla="*/ 24001 w 1259555"/>
              <a:gd name="csY3" fmla="*/ 1750192 h 2140376"/>
              <a:gd name="csX4" fmla="*/ 164877 w 1259555"/>
              <a:gd name="csY4" fmla="*/ 2116375 h 2140376"/>
              <a:gd name="csX5" fmla="*/ 164877 w 1259555"/>
              <a:gd name="csY5" fmla="*/ 2116375 h 2140376"/>
              <a:gd name="csX6" fmla="*/ 531061 w 1259555"/>
              <a:gd name="csY6" fmla="*/ 1975499 h 2140376"/>
              <a:gd name="csX7" fmla="*/ 1235554 w 1259555"/>
              <a:gd name="csY7" fmla="*/ 390184 h 2140376"/>
              <a:gd name="csX8" fmla="*/ 1094678 w 1259555"/>
              <a:gd name="csY8" fmla="*/ 24001 h 21403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59555" h="2140376">
                <a:moveTo>
                  <a:pt x="1094678" y="24001"/>
                </a:moveTo>
                <a:lnTo>
                  <a:pt x="1094678" y="24001"/>
                </a:lnTo>
                <a:cubicBezTo>
                  <a:pt x="954619" y="-38273"/>
                  <a:pt x="790769" y="24818"/>
                  <a:pt x="728496" y="164877"/>
                </a:cubicBezTo>
                <a:lnTo>
                  <a:pt x="24001" y="1750192"/>
                </a:lnTo>
                <a:cubicBezTo>
                  <a:pt x="-38272" y="1890134"/>
                  <a:pt x="24818" y="2054100"/>
                  <a:pt x="164877" y="2116375"/>
                </a:cubicBezTo>
                <a:lnTo>
                  <a:pt x="164877" y="2116375"/>
                </a:lnTo>
                <a:cubicBezTo>
                  <a:pt x="304819" y="2178649"/>
                  <a:pt x="468786" y="2115558"/>
                  <a:pt x="531061" y="1975499"/>
                </a:cubicBezTo>
                <a:lnTo>
                  <a:pt x="1235554" y="390184"/>
                </a:lnTo>
                <a:cubicBezTo>
                  <a:pt x="1297830" y="250242"/>
                  <a:pt x="1234737" y="86276"/>
                  <a:pt x="1094678" y="24001"/>
                </a:cubicBezTo>
                <a:close/>
              </a:path>
            </a:pathLst>
          </a:custGeom>
          <a:solidFill>
            <a:schemeClr val="accent1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F81DE2E9-5AF7-2535-7DB1-983410D7AF32}"/>
              </a:ext>
            </a:extLst>
          </p:cNvPr>
          <p:cNvSpPr/>
          <p:nvPr/>
        </p:nvSpPr>
        <p:spPr>
          <a:xfrm>
            <a:off x="7841805" y="3249151"/>
            <a:ext cx="1030166" cy="1624104"/>
          </a:xfrm>
          <a:custGeom>
            <a:avLst/>
            <a:gdLst>
              <a:gd name="csX0" fmla="*/ 865288 w 1030166"/>
              <a:gd name="csY0" fmla="*/ 24001 h 1624104"/>
              <a:gd name="csX1" fmla="*/ 865288 w 1030166"/>
              <a:gd name="csY1" fmla="*/ 24001 h 1624104"/>
              <a:gd name="csX2" fmla="*/ 499106 w 1030166"/>
              <a:gd name="csY2" fmla="*/ 164877 h 1624104"/>
              <a:gd name="csX3" fmla="*/ 24002 w 1030166"/>
              <a:gd name="csY3" fmla="*/ 1233921 h 1624104"/>
              <a:gd name="csX4" fmla="*/ 164878 w 1030166"/>
              <a:gd name="csY4" fmla="*/ 1600103 h 1624104"/>
              <a:gd name="csX5" fmla="*/ 164878 w 1030166"/>
              <a:gd name="csY5" fmla="*/ 1600103 h 1624104"/>
              <a:gd name="csX6" fmla="*/ 531060 w 1030166"/>
              <a:gd name="csY6" fmla="*/ 1459228 h 1624104"/>
              <a:gd name="csX7" fmla="*/ 1006164 w 1030166"/>
              <a:gd name="csY7" fmla="*/ 390185 h 1624104"/>
              <a:gd name="csX8" fmla="*/ 865288 w 1030166"/>
              <a:gd name="csY8" fmla="*/ 24001 h 16241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30166" h="1624104">
                <a:moveTo>
                  <a:pt x="865288" y="24001"/>
                </a:moveTo>
                <a:lnTo>
                  <a:pt x="865288" y="24001"/>
                </a:lnTo>
                <a:cubicBezTo>
                  <a:pt x="725229" y="-38273"/>
                  <a:pt x="561382" y="24818"/>
                  <a:pt x="499106" y="164877"/>
                </a:cubicBezTo>
                <a:lnTo>
                  <a:pt x="24002" y="1233921"/>
                </a:lnTo>
                <a:cubicBezTo>
                  <a:pt x="-38274" y="1373863"/>
                  <a:pt x="24819" y="1537829"/>
                  <a:pt x="164878" y="1600103"/>
                </a:cubicBezTo>
                <a:lnTo>
                  <a:pt x="164878" y="1600103"/>
                </a:lnTo>
                <a:cubicBezTo>
                  <a:pt x="304934" y="1662378"/>
                  <a:pt x="468784" y="1599287"/>
                  <a:pt x="531060" y="1459228"/>
                </a:cubicBezTo>
                <a:lnTo>
                  <a:pt x="1006164" y="390185"/>
                </a:lnTo>
                <a:cubicBezTo>
                  <a:pt x="1068440" y="250242"/>
                  <a:pt x="1005347" y="86276"/>
                  <a:pt x="865288" y="24001"/>
                </a:cubicBezTo>
                <a:close/>
              </a:path>
            </a:pathLst>
          </a:custGeom>
          <a:solidFill>
            <a:srgbClr val="805AAB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FAEEF1ED-293F-0CB7-32CA-997A42C4D85E}"/>
              </a:ext>
            </a:extLst>
          </p:cNvPr>
          <p:cNvSpPr/>
          <p:nvPr/>
        </p:nvSpPr>
        <p:spPr>
          <a:xfrm>
            <a:off x="1401162" y="1718764"/>
            <a:ext cx="2554278" cy="3154566"/>
          </a:xfrm>
          <a:custGeom>
            <a:avLst/>
            <a:gdLst>
              <a:gd name="csX0" fmla="*/ 2389635 w 2554278"/>
              <a:gd name="csY0" fmla="*/ 24001 h 3154566"/>
              <a:gd name="csX1" fmla="*/ 2389635 w 2554278"/>
              <a:gd name="csY1" fmla="*/ 24001 h 3154566"/>
              <a:gd name="csX2" fmla="*/ 2023452 w 2554278"/>
              <a:gd name="csY2" fmla="*/ 164877 h 3154566"/>
              <a:gd name="csX3" fmla="*/ 1913481 w 2554278"/>
              <a:gd name="csY3" fmla="*/ 412225 h 3154566"/>
              <a:gd name="csX4" fmla="*/ 1910799 w 2554278"/>
              <a:gd name="csY4" fmla="*/ 418406 h 3154566"/>
              <a:gd name="csX5" fmla="*/ 982746 w 2554278"/>
              <a:gd name="csY5" fmla="*/ 2506581 h 3154566"/>
              <a:gd name="csX6" fmla="*/ 839423 w 2554278"/>
              <a:gd name="csY6" fmla="*/ 2599643 h 3154566"/>
              <a:gd name="csX7" fmla="*/ 0 w 2554278"/>
              <a:gd name="csY7" fmla="*/ 2599643 h 3154566"/>
              <a:gd name="csX8" fmla="*/ 277436 w 2554278"/>
              <a:gd name="csY8" fmla="*/ 2877079 h 3154566"/>
              <a:gd name="csX9" fmla="*/ 0 w 2554278"/>
              <a:gd name="csY9" fmla="*/ 3154514 h 3154566"/>
              <a:gd name="csX10" fmla="*/ 1115809 w 2554278"/>
              <a:gd name="csY10" fmla="*/ 3154514 h 3154566"/>
              <a:gd name="csX11" fmla="*/ 1375052 w 2554278"/>
              <a:gd name="csY11" fmla="*/ 2989732 h 3154566"/>
              <a:gd name="csX12" fmla="*/ 2417624 w 2554278"/>
              <a:gd name="csY12" fmla="*/ 643713 h 3154566"/>
              <a:gd name="csX13" fmla="*/ 2420306 w 2554278"/>
              <a:gd name="csY13" fmla="*/ 637533 h 3154566"/>
              <a:gd name="csX14" fmla="*/ 2530278 w 2554278"/>
              <a:gd name="csY14" fmla="*/ 390184 h 3154566"/>
              <a:gd name="csX15" fmla="*/ 2389402 w 2554278"/>
              <a:gd name="csY15" fmla="*/ 24001 h 31545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554278" h="3154566">
                <a:moveTo>
                  <a:pt x="2389635" y="24001"/>
                </a:moveTo>
                <a:lnTo>
                  <a:pt x="2389635" y="24001"/>
                </a:lnTo>
                <a:cubicBezTo>
                  <a:pt x="2249693" y="-38273"/>
                  <a:pt x="2085727" y="24818"/>
                  <a:pt x="2023452" y="164877"/>
                </a:cubicBezTo>
                <a:lnTo>
                  <a:pt x="1913481" y="412225"/>
                </a:lnTo>
                <a:lnTo>
                  <a:pt x="1910799" y="418406"/>
                </a:lnTo>
                <a:lnTo>
                  <a:pt x="982746" y="2506581"/>
                </a:lnTo>
                <a:cubicBezTo>
                  <a:pt x="957558" y="2563258"/>
                  <a:pt x="901463" y="2599643"/>
                  <a:pt x="839423" y="2599643"/>
                </a:cubicBezTo>
                <a:lnTo>
                  <a:pt x="0" y="2599643"/>
                </a:lnTo>
                <a:lnTo>
                  <a:pt x="277436" y="2877079"/>
                </a:lnTo>
                <a:lnTo>
                  <a:pt x="0" y="3154514"/>
                </a:lnTo>
                <a:lnTo>
                  <a:pt x="1115809" y="3154514"/>
                </a:lnTo>
                <a:cubicBezTo>
                  <a:pt x="1224148" y="3156613"/>
                  <a:pt x="1328288" y="3094922"/>
                  <a:pt x="1375052" y="2989732"/>
                </a:cubicBezTo>
                <a:lnTo>
                  <a:pt x="2417624" y="643713"/>
                </a:lnTo>
                <a:lnTo>
                  <a:pt x="2420306" y="637533"/>
                </a:lnTo>
                <a:lnTo>
                  <a:pt x="2530278" y="390184"/>
                </a:lnTo>
                <a:cubicBezTo>
                  <a:pt x="2592552" y="250242"/>
                  <a:pt x="2529461" y="86276"/>
                  <a:pt x="2389402" y="24001"/>
                </a:cubicBezTo>
                <a:close/>
              </a:path>
            </a:pathLst>
          </a:custGeom>
          <a:solidFill>
            <a:schemeClr val="accent4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" name="Graphic 2" descr="Crawl with solid fill">
            <a:extLst>
              <a:ext uri="{FF2B5EF4-FFF2-40B4-BE49-F238E27FC236}">
                <a16:creationId xmlns:a16="http://schemas.microsoft.com/office/drawing/2014/main" id="{15A8551B-766D-8FEF-3DB4-0C8BBB9F9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7247" y="4005629"/>
            <a:ext cx="1097280" cy="1097280"/>
          </a:xfrm>
          <a:prstGeom prst="rect">
            <a:avLst/>
          </a:prstGeom>
        </p:spPr>
      </p:pic>
      <p:pic>
        <p:nvPicPr>
          <p:cNvPr id="4" name="Graphic 3" descr="Run with solid fill">
            <a:extLst>
              <a:ext uri="{FF2B5EF4-FFF2-40B4-BE49-F238E27FC236}">
                <a16:creationId xmlns:a16="http://schemas.microsoft.com/office/drawing/2014/main" id="{169DF4D7-8CA7-342C-5F2E-C986AC4290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98633" y="3837466"/>
            <a:ext cx="1097280" cy="1097280"/>
          </a:xfrm>
          <a:prstGeom prst="rect">
            <a:avLst/>
          </a:prstGeom>
        </p:spPr>
      </p:pic>
      <p:pic>
        <p:nvPicPr>
          <p:cNvPr id="5" name="Graphic 4" descr="Badge 1 with solid fill">
            <a:extLst>
              <a:ext uri="{FF2B5EF4-FFF2-40B4-BE49-F238E27FC236}">
                <a16:creationId xmlns:a16="http://schemas.microsoft.com/office/drawing/2014/main" id="{B66F4D78-E3FC-CE2D-7BF4-D25CCF31E8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69391" y="1798594"/>
            <a:ext cx="398573" cy="398573"/>
          </a:xfrm>
          <a:prstGeom prst="rect">
            <a:avLst/>
          </a:prstGeom>
        </p:spPr>
      </p:pic>
      <p:pic>
        <p:nvPicPr>
          <p:cNvPr id="6" name="Graphic 5" descr="Badge 3 with solid fill">
            <a:extLst>
              <a:ext uri="{FF2B5EF4-FFF2-40B4-BE49-F238E27FC236}">
                <a16:creationId xmlns:a16="http://schemas.microsoft.com/office/drawing/2014/main" id="{A1CB04EC-614C-0D93-D2AA-A10665D448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566986" y="2294480"/>
            <a:ext cx="398573" cy="398573"/>
          </a:xfrm>
          <a:prstGeom prst="rect">
            <a:avLst/>
          </a:prstGeom>
        </p:spPr>
      </p:pic>
      <p:pic>
        <p:nvPicPr>
          <p:cNvPr id="7" name="Graphic 6" descr="Badge 5 with solid fill">
            <a:extLst>
              <a:ext uri="{FF2B5EF4-FFF2-40B4-BE49-F238E27FC236}">
                <a16:creationId xmlns:a16="http://schemas.microsoft.com/office/drawing/2014/main" id="{8E0D07BE-ECCB-99F7-6C88-24EE5AB0C3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225935" y="2838067"/>
            <a:ext cx="398573" cy="398573"/>
          </a:xfrm>
          <a:prstGeom prst="rect">
            <a:avLst/>
          </a:prstGeom>
        </p:spPr>
      </p:pic>
      <p:pic>
        <p:nvPicPr>
          <p:cNvPr id="8" name="Graphic 7" descr="Badge 7 with solid fill">
            <a:extLst>
              <a:ext uri="{FF2B5EF4-FFF2-40B4-BE49-F238E27FC236}">
                <a16:creationId xmlns:a16="http://schemas.microsoft.com/office/drawing/2014/main" id="{3154C277-571B-D0DB-6D13-73ECD86D1E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395874" y="3295951"/>
            <a:ext cx="398573" cy="398573"/>
          </a:xfrm>
          <a:prstGeom prst="rect">
            <a:avLst/>
          </a:prstGeom>
        </p:spPr>
      </p:pic>
      <p:pic>
        <p:nvPicPr>
          <p:cNvPr id="9" name="Graphic 8" descr="Badge 6 with solid fill">
            <a:extLst>
              <a:ext uri="{FF2B5EF4-FFF2-40B4-BE49-F238E27FC236}">
                <a16:creationId xmlns:a16="http://schemas.microsoft.com/office/drawing/2014/main" id="{55A2B0F2-A206-FFC3-3E41-FED8028E483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909955" y="4389486"/>
            <a:ext cx="398573" cy="398573"/>
          </a:xfrm>
          <a:prstGeom prst="rect">
            <a:avLst/>
          </a:prstGeom>
        </p:spPr>
      </p:pic>
      <p:pic>
        <p:nvPicPr>
          <p:cNvPr id="10" name="Graphic 9" descr="Badge 4 with solid fill">
            <a:extLst>
              <a:ext uri="{FF2B5EF4-FFF2-40B4-BE49-F238E27FC236}">
                <a16:creationId xmlns:a16="http://schemas.microsoft.com/office/drawing/2014/main" id="{FEDBB110-461E-BC28-EE3F-D55D8B0D35D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513487" y="4389486"/>
            <a:ext cx="398573" cy="398573"/>
          </a:xfrm>
          <a:prstGeom prst="rect">
            <a:avLst/>
          </a:prstGeom>
        </p:spPr>
      </p:pic>
      <p:pic>
        <p:nvPicPr>
          <p:cNvPr id="11" name="Graphic 10" descr="Badge with solid fill">
            <a:extLst>
              <a:ext uri="{FF2B5EF4-FFF2-40B4-BE49-F238E27FC236}">
                <a16:creationId xmlns:a16="http://schemas.microsoft.com/office/drawing/2014/main" id="{D77FB530-717D-DE0A-53F7-FA834B0D961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639306" y="4389486"/>
            <a:ext cx="398573" cy="39857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505C0E2-1041-6370-8DC1-FFCBD33856B7}"/>
              </a:ext>
            </a:extLst>
          </p:cNvPr>
          <p:cNvGrpSpPr/>
          <p:nvPr/>
        </p:nvGrpSpPr>
        <p:grpSpPr>
          <a:xfrm>
            <a:off x="431904" y="1718656"/>
            <a:ext cx="2332595" cy="1105487"/>
            <a:chOff x="8921977" y="1242150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08DE02B-CC78-53F1-9875-B8CD4D56867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C5CB71E-8A82-6EAC-3736-2C00FC26FC0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49646A-FBD2-5177-996A-DA6129F40EA9}"/>
              </a:ext>
            </a:extLst>
          </p:cNvPr>
          <p:cNvGrpSpPr/>
          <p:nvPr/>
        </p:nvGrpSpPr>
        <p:grpSpPr>
          <a:xfrm>
            <a:off x="4405166" y="968048"/>
            <a:ext cx="1932165" cy="1105487"/>
            <a:chOff x="8921977" y="1242150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79ADA7-AE1C-9D40-709E-34C517F1A42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A308F3A-E13C-34A1-2582-435DC38A6DF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E4ABDE7-92D0-1325-8905-B110C38C20A9}"/>
              </a:ext>
            </a:extLst>
          </p:cNvPr>
          <p:cNvGrpSpPr/>
          <p:nvPr/>
        </p:nvGrpSpPr>
        <p:grpSpPr>
          <a:xfrm>
            <a:off x="8708587" y="1969943"/>
            <a:ext cx="2332595" cy="1105487"/>
            <a:chOff x="8921977" y="1242150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EA4070E-CDB5-EEAC-8A90-89D6F088006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F5AA8D3-76B8-3A46-B428-4B20F53462E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BC522C7-4D84-B264-BBAC-3C9D7244E2F4}"/>
              </a:ext>
            </a:extLst>
          </p:cNvPr>
          <p:cNvGrpSpPr/>
          <p:nvPr/>
        </p:nvGrpSpPr>
        <p:grpSpPr>
          <a:xfrm>
            <a:off x="6556876" y="1388279"/>
            <a:ext cx="1932165" cy="1105487"/>
            <a:chOff x="8921977" y="1242150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DC880A-CE80-98A8-F7FC-1B49FDF2D5F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75A0181-1795-F862-2E72-3880E96DE70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0020E68-2692-60F1-4E6C-55271D553DAD}"/>
              </a:ext>
            </a:extLst>
          </p:cNvPr>
          <p:cNvGrpSpPr/>
          <p:nvPr/>
        </p:nvGrpSpPr>
        <p:grpSpPr>
          <a:xfrm>
            <a:off x="3559288" y="5038078"/>
            <a:ext cx="1932165" cy="1105487"/>
            <a:chOff x="8921977" y="1242150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34E70C8-A182-DF09-18E5-0956E7EB55A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26C42D-05AB-E450-110A-77EF03DCAC8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78684FE-6C49-146D-36F5-20C0B4A8D7E9}"/>
              </a:ext>
            </a:extLst>
          </p:cNvPr>
          <p:cNvGrpSpPr/>
          <p:nvPr/>
        </p:nvGrpSpPr>
        <p:grpSpPr>
          <a:xfrm>
            <a:off x="7856401" y="5038078"/>
            <a:ext cx="2332595" cy="1105487"/>
            <a:chOff x="8921977" y="1242150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2519EA8-B37C-1558-BBA6-FBE73D0298D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F50AF5-7DAC-6DBB-FF35-DF18B36A130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20C5564-D2FE-A08A-910D-B6A18974FF61}"/>
              </a:ext>
            </a:extLst>
          </p:cNvPr>
          <p:cNvGrpSpPr/>
          <p:nvPr/>
        </p:nvGrpSpPr>
        <p:grpSpPr>
          <a:xfrm>
            <a:off x="5707844" y="5038078"/>
            <a:ext cx="1932165" cy="1105487"/>
            <a:chOff x="8921977" y="1242150"/>
            <a:chExt cx="2926080" cy="11054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F978507-09BE-6C59-705A-C7D3E14318A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644AE68-7E79-6170-490F-C805C1B0F5F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8475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9557</TotalTime>
  <Words>394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Zigzag Process Arrow – Slide Template</vt:lpstr>
      <vt:lpstr>7-Step Zigzag Process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 Radial Star Diagram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2026-01-03T00:30:06Z</dcterms:modified>
  <cp:category>Charts &amp; Diagrams</cp:category>
</cp:coreProperties>
</file>