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2" r:id="rId4"/>
    <p:sldId id="4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D0BA94"/>
    <a:srgbClr val="F595A6"/>
    <a:srgbClr val="CEBA8B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227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37139-C0E7-703B-E4B8-9BC06DCF3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26C27-FFBF-5F43-70D0-8CB1B9323B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34D104-E3DD-4092-22E5-5F4B4C9E21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0B5A9-3884-5401-5C48-C0B7A5DFC7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74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Zigzag Process Arrow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6D5CE20F-B71E-5522-AF06-1118D4A51069}"/>
              </a:ext>
            </a:extLst>
          </p:cNvPr>
          <p:cNvSpPr/>
          <p:nvPr/>
        </p:nvSpPr>
        <p:spPr>
          <a:xfrm>
            <a:off x="6677842" y="2219650"/>
            <a:ext cx="2934504" cy="2919693"/>
          </a:xfrm>
          <a:custGeom>
            <a:avLst/>
            <a:gdLst>
              <a:gd name="csX0" fmla="*/ 2934505 w 2934504"/>
              <a:gd name="csY0" fmla="*/ 2376134 h 2919693"/>
              <a:gd name="csX1" fmla="*/ 2390945 w 2934504"/>
              <a:gd name="csY1" fmla="*/ 1832574 h 2919693"/>
              <a:gd name="csX2" fmla="*/ 2390945 w 2934504"/>
              <a:gd name="csY2" fmla="*/ 2098698 h 2919693"/>
              <a:gd name="csX3" fmla="*/ 1492397 w 2934504"/>
              <a:gd name="csY3" fmla="*/ 2098698 h 2919693"/>
              <a:gd name="csX4" fmla="*/ 1349073 w 2934504"/>
              <a:gd name="csY4" fmla="*/ 2005636 h 2919693"/>
              <a:gd name="csX5" fmla="*/ 530993 w 2934504"/>
              <a:gd name="csY5" fmla="*/ 164809 h 2919693"/>
              <a:gd name="csX6" fmla="*/ 164810 w 2934504"/>
              <a:gd name="csY6" fmla="*/ 23934 h 2919693"/>
              <a:gd name="csX7" fmla="*/ 164810 w 2934504"/>
              <a:gd name="csY7" fmla="*/ 23934 h 2919693"/>
              <a:gd name="csX8" fmla="*/ 23934 w 2934504"/>
              <a:gd name="csY8" fmla="*/ 390117 h 2919693"/>
              <a:gd name="csX9" fmla="*/ 956651 w 2934504"/>
              <a:gd name="csY9" fmla="*/ 2488787 h 2919693"/>
              <a:gd name="csX10" fmla="*/ 1221026 w 2934504"/>
              <a:gd name="csY10" fmla="*/ 2653337 h 2919693"/>
              <a:gd name="csX11" fmla="*/ 1221026 w 2934504"/>
              <a:gd name="csY11" fmla="*/ 2653569 h 2919693"/>
              <a:gd name="csX12" fmla="*/ 2390945 w 2934504"/>
              <a:gd name="csY12" fmla="*/ 2653569 h 2919693"/>
              <a:gd name="csX13" fmla="*/ 2390945 w 2934504"/>
              <a:gd name="csY13" fmla="*/ 2919693 h 2919693"/>
              <a:gd name="csX14" fmla="*/ 2934505 w 2934504"/>
              <a:gd name="csY14" fmla="*/ 2376134 h 29196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934504" h="2919693">
                <a:moveTo>
                  <a:pt x="2934505" y="2376134"/>
                </a:moveTo>
                <a:lnTo>
                  <a:pt x="2390945" y="1832574"/>
                </a:lnTo>
                <a:lnTo>
                  <a:pt x="2390945" y="2098698"/>
                </a:lnTo>
                <a:lnTo>
                  <a:pt x="1492397" y="2098698"/>
                </a:lnTo>
                <a:cubicBezTo>
                  <a:pt x="1430472" y="2098698"/>
                  <a:pt x="1374263" y="2062196"/>
                  <a:pt x="1349073" y="2005636"/>
                </a:cubicBezTo>
                <a:lnTo>
                  <a:pt x="530993" y="164809"/>
                </a:lnTo>
                <a:cubicBezTo>
                  <a:pt x="468718" y="24867"/>
                  <a:pt x="304869" y="-38224"/>
                  <a:pt x="164810" y="23934"/>
                </a:cubicBezTo>
                <a:lnTo>
                  <a:pt x="164810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956651" y="2488787"/>
                </a:lnTo>
                <a:cubicBezTo>
                  <a:pt x="1004114" y="2595610"/>
                  <a:pt x="1110821" y="2657535"/>
                  <a:pt x="1221026" y="2653337"/>
                </a:cubicBezTo>
                <a:lnTo>
                  <a:pt x="1221026" y="2653569"/>
                </a:lnTo>
                <a:lnTo>
                  <a:pt x="2390945" y="2653569"/>
                </a:lnTo>
                <a:lnTo>
                  <a:pt x="2390945" y="2919693"/>
                </a:lnTo>
                <a:lnTo>
                  <a:pt x="2934505" y="23761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7D19BE95-DF50-2D72-8CA3-9B4978E466D6}"/>
              </a:ext>
            </a:extLst>
          </p:cNvPr>
          <p:cNvSpPr/>
          <p:nvPr/>
        </p:nvSpPr>
        <p:spPr>
          <a:xfrm>
            <a:off x="4578588" y="1718656"/>
            <a:ext cx="1710151" cy="3154473"/>
          </a:xfrm>
          <a:custGeom>
            <a:avLst/>
            <a:gdLst>
              <a:gd name="csX0" fmla="*/ 1686217 w 1710151"/>
              <a:gd name="csY0" fmla="*/ 2764357 h 3154473"/>
              <a:gd name="csX1" fmla="*/ 643646 w 1710151"/>
              <a:gd name="csY1" fmla="*/ 418339 h 3154473"/>
              <a:gd name="csX2" fmla="*/ 640964 w 1710151"/>
              <a:gd name="csY2" fmla="*/ 412158 h 3154473"/>
              <a:gd name="csX3" fmla="*/ 530992 w 1710151"/>
              <a:gd name="csY3" fmla="*/ 164809 h 3154473"/>
              <a:gd name="csX4" fmla="*/ 164809 w 1710151"/>
              <a:gd name="csY4" fmla="*/ 23934 h 3154473"/>
              <a:gd name="csX5" fmla="*/ 164809 w 1710151"/>
              <a:gd name="csY5" fmla="*/ 23934 h 3154473"/>
              <a:gd name="csX6" fmla="*/ 23934 w 1710151"/>
              <a:gd name="csY6" fmla="*/ 390117 h 3154473"/>
              <a:gd name="csX7" fmla="*/ 133905 w 1710151"/>
              <a:gd name="csY7" fmla="*/ 637465 h 3154473"/>
              <a:gd name="csX8" fmla="*/ 136588 w 1710151"/>
              <a:gd name="csY8" fmla="*/ 643646 h 3154473"/>
              <a:gd name="csX9" fmla="*/ 1179159 w 1710151"/>
              <a:gd name="csY9" fmla="*/ 2989665 h 3154473"/>
              <a:gd name="csX10" fmla="*/ 1545342 w 1710151"/>
              <a:gd name="csY10" fmla="*/ 3130540 h 3154473"/>
              <a:gd name="csX11" fmla="*/ 1545342 w 1710151"/>
              <a:gd name="csY11" fmla="*/ 3130540 h 3154473"/>
              <a:gd name="csX12" fmla="*/ 1686217 w 1710151"/>
              <a:gd name="csY12" fmla="*/ 2764357 h 31544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10151" h="3154473">
                <a:moveTo>
                  <a:pt x="1686217" y="2764357"/>
                </a:moveTo>
                <a:lnTo>
                  <a:pt x="643646" y="418339"/>
                </a:lnTo>
                <a:lnTo>
                  <a:pt x="640964" y="412158"/>
                </a:lnTo>
                <a:lnTo>
                  <a:pt x="530992" y="164809"/>
                </a:ln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133905" y="637465"/>
                </a:lnTo>
                <a:lnTo>
                  <a:pt x="136588" y="643646"/>
                </a:lnTo>
                <a:lnTo>
                  <a:pt x="1179159" y="2989665"/>
                </a:lnTo>
                <a:cubicBezTo>
                  <a:pt x="1241434" y="3129608"/>
                  <a:pt x="1405283" y="3192698"/>
                  <a:pt x="1545342" y="3130540"/>
                </a:cubicBezTo>
                <a:lnTo>
                  <a:pt x="1545342" y="3130540"/>
                </a:lnTo>
                <a:cubicBezTo>
                  <a:pt x="1685284" y="3068266"/>
                  <a:pt x="1748375" y="2904417"/>
                  <a:pt x="1686217" y="276435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78583D1-E934-677C-4822-3A40F634D0F0}"/>
              </a:ext>
            </a:extLst>
          </p:cNvPr>
          <p:cNvSpPr/>
          <p:nvPr/>
        </p:nvSpPr>
        <p:spPr>
          <a:xfrm>
            <a:off x="5733512" y="2219582"/>
            <a:ext cx="1487777" cy="2653731"/>
          </a:xfrm>
          <a:custGeom>
            <a:avLst/>
            <a:gdLst>
              <a:gd name="csX0" fmla="*/ 1322901 w 1487777"/>
              <a:gd name="csY0" fmla="*/ 24001 h 2653731"/>
              <a:gd name="csX1" fmla="*/ 1322901 w 1487777"/>
              <a:gd name="csY1" fmla="*/ 24001 h 2653731"/>
              <a:gd name="csX2" fmla="*/ 956718 w 1487777"/>
              <a:gd name="csY2" fmla="*/ 164877 h 2653731"/>
              <a:gd name="csX3" fmla="*/ 24001 w 1487777"/>
              <a:gd name="csY3" fmla="*/ 2263548 h 2653731"/>
              <a:gd name="csX4" fmla="*/ 164877 w 1487777"/>
              <a:gd name="csY4" fmla="*/ 2629730 h 2653731"/>
              <a:gd name="csX5" fmla="*/ 164877 w 1487777"/>
              <a:gd name="csY5" fmla="*/ 2629730 h 2653731"/>
              <a:gd name="csX6" fmla="*/ 531060 w 1487777"/>
              <a:gd name="csY6" fmla="*/ 2488855 h 2653731"/>
              <a:gd name="csX7" fmla="*/ 1463776 w 1487777"/>
              <a:gd name="csY7" fmla="*/ 390185 h 2653731"/>
              <a:gd name="csX8" fmla="*/ 1322901 w 1487777"/>
              <a:gd name="csY8" fmla="*/ 24001 h 2653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777" h="2653731">
                <a:moveTo>
                  <a:pt x="1322901" y="24001"/>
                </a:moveTo>
                <a:lnTo>
                  <a:pt x="1322901" y="24001"/>
                </a:lnTo>
                <a:cubicBezTo>
                  <a:pt x="1182842" y="-38273"/>
                  <a:pt x="1018993" y="24818"/>
                  <a:pt x="956718" y="164877"/>
                </a:cubicBezTo>
                <a:lnTo>
                  <a:pt x="24001" y="2263548"/>
                </a:lnTo>
                <a:cubicBezTo>
                  <a:pt x="-38273" y="2403490"/>
                  <a:pt x="24818" y="2567456"/>
                  <a:pt x="164877" y="2629730"/>
                </a:cubicBezTo>
                <a:lnTo>
                  <a:pt x="164877" y="2629730"/>
                </a:lnTo>
                <a:cubicBezTo>
                  <a:pt x="304820" y="2692005"/>
                  <a:pt x="468785" y="2628914"/>
                  <a:pt x="531060" y="2488855"/>
                </a:cubicBezTo>
                <a:lnTo>
                  <a:pt x="1463776" y="390185"/>
                </a:lnTo>
                <a:cubicBezTo>
                  <a:pt x="1526051" y="250125"/>
                  <a:pt x="1462960" y="86276"/>
                  <a:pt x="1322901" y="24001"/>
                </a:cubicBezTo>
                <a:close/>
              </a:path>
            </a:pathLst>
          </a:custGeom>
          <a:solidFill>
            <a:schemeClr val="accent5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F180D05B-2793-A8E3-8DE5-80B40B8312CF}"/>
              </a:ext>
            </a:extLst>
          </p:cNvPr>
          <p:cNvSpPr/>
          <p:nvPr/>
        </p:nvSpPr>
        <p:spPr>
          <a:xfrm>
            <a:off x="2579653" y="1718705"/>
            <a:ext cx="2554278" cy="3154566"/>
          </a:xfrm>
          <a:custGeom>
            <a:avLst/>
            <a:gdLst>
              <a:gd name="csX0" fmla="*/ 2389635 w 2554278"/>
              <a:gd name="csY0" fmla="*/ 24001 h 3154566"/>
              <a:gd name="csX1" fmla="*/ 2389635 w 2554278"/>
              <a:gd name="csY1" fmla="*/ 24001 h 3154566"/>
              <a:gd name="csX2" fmla="*/ 2023452 w 2554278"/>
              <a:gd name="csY2" fmla="*/ 164877 h 3154566"/>
              <a:gd name="csX3" fmla="*/ 1913480 w 2554278"/>
              <a:gd name="csY3" fmla="*/ 412225 h 3154566"/>
              <a:gd name="csX4" fmla="*/ 1910798 w 2554278"/>
              <a:gd name="csY4" fmla="*/ 418406 h 3154566"/>
              <a:gd name="csX5" fmla="*/ 982746 w 2554278"/>
              <a:gd name="csY5" fmla="*/ 2506581 h 3154566"/>
              <a:gd name="csX6" fmla="*/ 839422 w 2554278"/>
              <a:gd name="csY6" fmla="*/ 2599643 h 3154566"/>
              <a:gd name="csX7" fmla="*/ 0 w 2554278"/>
              <a:gd name="csY7" fmla="*/ 2599643 h 3154566"/>
              <a:gd name="csX8" fmla="*/ 277436 w 2554278"/>
              <a:gd name="csY8" fmla="*/ 2877079 h 3154566"/>
              <a:gd name="csX9" fmla="*/ 0 w 2554278"/>
              <a:gd name="csY9" fmla="*/ 3154514 h 3154566"/>
              <a:gd name="csX10" fmla="*/ 1115808 w 2554278"/>
              <a:gd name="csY10" fmla="*/ 3154514 h 3154566"/>
              <a:gd name="csX11" fmla="*/ 1375051 w 2554278"/>
              <a:gd name="csY11" fmla="*/ 2989732 h 3154566"/>
              <a:gd name="csX12" fmla="*/ 2417623 w 2554278"/>
              <a:gd name="csY12" fmla="*/ 643713 h 3154566"/>
              <a:gd name="csX13" fmla="*/ 2420305 w 2554278"/>
              <a:gd name="csY13" fmla="*/ 637533 h 3154566"/>
              <a:gd name="csX14" fmla="*/ 2530277 w 2554278"/>
              <a:gd name="csY14" fmla="*/ 390184 h 3154566"/>
              <a:gd name="csX15" fmla="*/ 2389401 w 2554278"/>
              <a:gd name="csY15" fmla="*/ 24001 h 31545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4278" h="3154566">
                <a:moveTo>
                  <a:pt x="2389635" y="24001"/>
                </a:moveTo>
                <a:lnTo>
                  <a:pt x="2389635" y="24001"/>
                </a:lnTo>
                <a:cubicBezTo>
                  <a:pt x="2249576" y="-38273"/>
                  <a:pt x="2085726" y="24818"/>
                  <a:pt x="2023452" y="164877"/>
                </a:cubicBezTo>
                <a:lnTo>
                  <a:pt x="1913480" y="412225"/>
                </a:lnTo>
                <a:lnTo>
                  <a:pt x="1910798" y="418406"/>
                </a:lnTo>
                <a:lnTo>
                  <a:pt x="982746" y="2506581"/>
                </a:lnTo>
                <a:cubicBezTo>
                  <a:pt x="957556" y="2563258"/>
                  <a:pt x="901463" y="2599643"/>
                  <a:pt x="839422" y="2599643"/>
                </a:cubicBezTo>
                <a:lnTo>
                  <a:pt x="0" y="2599643"/>
                </a:lnTo>
                <a:lnTo>
                  <a:pt x="277436" y="2877079"/>
                </a:lnTo>
                <a:lnTo>
                  <a:pt x="0" y="3154514"/>
                </a:lnTo>
                <a:lnTo>
                  <a:pt x="1115808" y="3154514"/>
                </a:lnTo>
                <a:cubicBezTo>
                  <a:pt x="1224147" y="3156613"/>
                  <a:pt x="1328288" y="3094922"/>
                  <a:pt x="1375051" y="2989732"/>
                </a:cubicBezTo>
                <a:lnTo>
                  <a:pt x="2417623" y="643713"/>
                </a:lnTo>
                <a:lnTo>
                  <a:pt x="2420305" y="637533"/>
                </a:lnTo>
                <a:lnTo>
                  <a:pt x="2530277" y="390184"/>
                </a:lnTo>
                <a:cubicBezTo>
                  <a:pt x="2592551" y="250242"/>
                  <a:pt x="2529461" y="86276"/>
                  <a:pt x="2389401" y="24001"/>
                </a:cubicBezTo>
                <a:close/>
              </a:path>
            </a:pathLst>
          </a:custGeom>
          <a:solidFill>
            <a:schemeClr val="accent4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6AB9E0-3C31-CF94-C6F6-4FF15165653E}"/>
              </a:ext>
            </a:extLst>
          </p:cNvPr>
          <p:cNvGrpSpPr/>
          <p:nvPr/>
        </p:nvGrpSpPr>
        <p:grpSpPr>
          <a:xfrm>
            <a:off x="8095960" y="2219582"/>
            <a:ext cx="2926080" cy="1290153"/>
            <a:chOff x="8921977" y="1242150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DF71DC4-404C-1C28-0FBB-8274778B579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5F0FC6E-E435-200A-6339-C61A4B3939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09B3C2-60EA-C295-ED17-EBB68959D769}"/>
              </a:ext>
            </a:extLst>
          </p:cNvPr>
          <p:cNvGrpSpPr/>
          <p:nvPr/>
        </p:nvGrpSpPr>
        <p:grpSpPr>
          <a:xfrm>
            <a:off x="4512297" y="4900021"/>
            <a:ext cx="2926080" cy="1290153"/>
            <a:chOff x="8921977" y="1242150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740CA3-9C92-9C59-EBC6-00BAFB94CEA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6B66A80-7452-7828-9DFE-A29D90E848A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C464919-7A14-DDD5-E299-F8846AD3EBB0}"/>
              </a:ext>
            </a:extLst>
          </p:cNvPr>
          <p:cNvGrpSpPr/>
          <p:nvPr/>
        </p:nvGrpSpPr>
        <p:grpSpPr>
          <a:xfrm>
            <a:off x="719958" y="1718656"/>
            <a:ext cx="2926080" cy="1290153"/>
            <a:chOff x="8921977" y="1242150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27D437-92A6-C5DE-0681-938D065E9B9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955C0C1-1FF2-1EA9-9B3E-5CA85DB50CC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rawl with solid fill">
            <a:extLst>
              <a:ext uri="{FF2B5EF4-FFF2-40B4-BE49-F238E27FC236}">
                <a16:creationId xmlns:a16="http://schemas.microsoft.com/office/drawing/2014/main" id="{2D956475-9933-8E88-E74A-1DAE5B864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0640" y="4005629"/>
            <a:ext cx="1097280" cy="1097280"/>
          </a:xfrm>
          <a:prstGeom prst="rect">
            <a:avLst/>
          </a:prstGeom>
        </p:spPr>
      </p:pic>
      <p:pic>
        <p:nvPicPr>
          <p:cNvPr id="18" name="Graphic 17" descr="Run with solid fill">
            <a:extLst>
              <a:ext uri="{FF2B5EF4-FFF2-40B4-BE49-F238E27FC236}">
                <a16:creationId xmlns:a16="http://schemas.microsoft.com/office/drawing/2014/main" id="{88542092-6C17-A42B-D262-B97608221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964080" y="3837466"/>
            <a:ext cx="1097280" cy="1097280"/>
          </a:xfrm>
          <a:prstGeom prst="rect">
            <a:avLst/>
          </a:prstGeom>
        </p:spPr>
      </p:pic>
      <p:pic>
        <p:nvPicPr>
          <p:cNvPr id="20" name="Graphic 19" descr="Badge 1 with solid fill">
            <a:extLst>
              <a:ext uri="{FF2B5EF4-FFF2-40B4-BE49-F238E27FC236}">
                <a16:creationId xmlns:a16="http://schemas.microsoft.com/office/drawing/2014/main" id="{5BD1D425-0D4B-DF6A-A212-5CB8B29CBA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2280" y="1821009"/>
            <a:ext cx="398573" cy="398573"/>
          </a:xfrm>
          <a:prstGeom prst="rect">
            <a:avLst/>
          </a:prstGeom>
        </p:spPr>
      </p:pic>
      <p:pic>
        <p:nvPicPr>
          <p:cNvPr id="22" name="Graphic 21" descr="Badge with solid fill">
            <a:extLst>
              <a:ext uri="{FF2B5EF4-FFF2-40B4-BE49-F238E27FC236}">
                <a16:creationId xmlns:a16="http://schemas.microsoft.com/office/drawing/2014/main" id="{46FE1FEC-D031-61BF-B0AC-C4CC5F4108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15730" y="4391531"/>
            <a:ext cx="398573" cy="398573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DE2CBEA7-565A-FBFB-B2FF-7498912B9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53057" y="2301425"/>
            <a:ext cx="398573" cy="39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100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C8303-2938-BAD8-7EE0-D33257BC3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DD1E-8235-E4B1-4479-02AB26CA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Zigzag Process Arrow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71408805-58D9-016D-ADC6-5E1A76EFEDA7}"/>
              </a:ext>
            </a:extLst>
          </p:cNvPr>
          <p:cNvSpPr/>
          <p:nvPr/>
        </p:nvSpPr>
        <p:spPr>
          <a:xfrm>
            <a:off x="6677842" y="2219650"/>
            <a:ext cx="2934504" cy="2919693"/>
          </a:xfrm>
          <a:custGeom>
            <a:avLst/>
            <a:gdLst>
              <a:gd name="csX0" fmla="*/ 2934505 w 2934504"/>
              <a:gd name="csY0" fmla="*/ 2376134 h 2919693"/>
              <a:gd name="csX1" fmla="*/ 2390945 w 2934504"/>
              <a:gd name="csY1" fmla="*/ 1832574 h 2919693"/>
              <a:gd name="csX2" fmla="*/ 2390945 w 2934504"/>
              <a:gd name="csY2" fmla="*/ 2098698 h 2919693"/>
              <a:gd name="csX3" fmla="*/ 1492397 w 2934504"/>
              <a:gd name="csY3" fmla="*/ 2098698 h 2919693"/>
              <a:gd name="csX4" fmla="*/ 1349073 w 2934504"/>
              <a:gd name="csY4" fmla="*/ 2005636 h 2919693"/>
              <a:gd name="csX5" fmla="*/ 530993 w 2934504"/>
              <a:gd name="csY5" fmla="*/ 164809 h 2919693"/>
              <a:gd name="csX6" fmla="*/ 164810 w 2934504"/>
              <a:gd name="csY6" fmla="*/ 23934 h 2919693"/>
              <a:gd name="csX7" fmla="*/ 164810 w 2934504"/>
              <a:gd name="csY7" fmla="*/ 23934 h 2919693"/>
              <a:gd name="csX8" fmla="*/ 23934 w 2934504"/>
              <a:gd name="csY8" fmla="*/ 390117 h 2919693"/>
              <a:gd name="csX9" fmla="*/ 956651 w 2934504"/>
              <a:gd name="csY9" fmla="*/ 2488787 h 2919693"/>
              <a:gd name="csX10" fmla="*/ 1221026 w 2934504"/>
              <a:gd name="csY10" fmla="*/ 2653337 h 2919693"/>
              <a:gd name="csX11" fmla="*/ 1221026 w 2934504"/>
              <a:gd name="csY11" fmla="*/ 2653569 h 2919693"/>
              <a:gd name="csX12" fmla="*/ 2390945 w 2934504"/>
              <a:gd name="csY12" fmla="*/ 2653569 h 2919693"/>
              <a:gd name="csX13" fmla="*/ 2390945 w 2934504"/>
              <a:gd name="csY13" fmla="*/ 2919693 h 2919693"/>
              <a:gd name="csX14" fmla="*/ 2934505 w 2934504"/>
              <a:gd name="csY14" fmla="*/ 2376134 h 29196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934504" h="2919693">
                <a:moveTo>
                  <a:pt x="2934505" y="2376134"/>
                </a:moveTo>
                <a:lnTo>
                  <a:pt x="2390945" y="1832574"/>
                </a:lnTo>
                <a:lnTo>
                  <a:pt x="2390945" y="2098698"/>
                </a:lnTo>
                <a:lnTo>
                  <a:pt x="1492397" y="2098698"/>
                </a:lnTo>
                <a:cubicBezTo>
                  <a:pt x="1430472" y="2098698"/>
                  <a:pt x="1374263" y="2062196"/>
                  <a:pt x="1349073" y="2005636"/>
                </a:cubicBezTo>
                <a:lnTo>
                  <a:pt x="530993" y="164809"/>
                </a:lnTo>
                <a:cubicBezTo>
                  <a:pt x="468718" y="24867"/>
                  <a:pt x="304869" y="-38224"/>
                  <a:pt x="164810" y="23934"/>
                </a:cubicBezTo>
                <a:lnTo>
                  <a:pt x="164810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956651" y="2488787"/>
                </a:lnTo>
                <a:cubicBezTo>
                  <a:pt x="1004114" y="2595610"/>
                  <a:pt x="1110821" y="2657535"/>
                  <a:pt x="1221026" y="2653337"/>
                </a:cubicBezTo>
                <a:lnTo>
                  <a:pt x="1221026" y="2653569"/>
                </a:lnTo>
                <a:lnTo>
                  <a:pt x="2390945" y="2653569"/>
                </a:lnTo>
                <a:lnTo>
                  <a:pt x="2390945" y="2919693"/>
                </a:lnTo>
                <a:lnTo>
                  <a:pt x="2934505" y="2376134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6935A754-B7FF-1FE1-7419-C4B3972B3870}"/>
              </a:ext>
            </a:extLst>
          </p:cNvPr>
          <p:cNvSpPr/>
          <p:nvPr/>
        </p:nvSpPr>
        <p:spPr>
          <a:xfrm>
            <a:off x="4578588" y="1718656"/>
            <a:ext cx="1710151" cy="3154473"/>
          </a:xfrm>
          <a:custGeom>
            <a:avLst/>
            <a:gdLst>
              <a:gd name="csX0" fmla="*/ 1686217 w 1710151"/>
              <a:gd name="csY0" fmla="*/ 2764357 h 3154473"/>
              <a:gd name="csX1" fmla="*/ 643646 w 1710151"/>
              <a:gd name="csY1" fmla="*/ 418339 h 3154473"/>
              <a:gd name="csX2" fmla="*/ 640964 w 1710151"/>
              <a:gd name="csY2" fmla="*/ 412158 h 3154473"/>
              <a:gd name="csX3" fmla="*/ 530992 w 1710151"/>
              <a:gd name="csY3" fmla="*/ 164809 h 3154473"/>
              <a:gd name="csX4" fmla="*/ 164809 w 1710151"/>
              <a:gd name="csY4" fmla="*/ 23934 h 3154473"/>
              <a:gd name="csX5" fmla="*/ 164809 w 1710151"/>
              <a:gd name="csY5" fmla="*/ 23934 h 3154473"/>
              <a:gd name="csX6" fmla="*/ 23934 w 1710151"/>
              <a:gd name="csY6" fmla="*/ 390117 h 3154473"/>
              <a:gd name="csX7" fmla="*/ 133905 w 1710151"/>
              <a:gd name="csY7" fmla="*/ 637465 h 3154473"/>
              <a:gd name="csX8" fmla="*/ 136588 w 1710151"/>
              <a:gd name="csY8" fmla="*/ 643646 h 3154473"/>
              <a:gd name="csX9" fmla="*/ 1179159 w 1710151"/>
              <a:gd name="csY9" fmla="*/ 2989665 h 3154473"/>
              <a:gd name="csX10" fmla="*/ 1545342 w 1710151"/>
              <a:gd name="csY10" fmla="*/ 3130540 h 3154473"/>
              <a:gd name="csX11" fmla="*/ 1545342 w 1710151"/>
              <a:gd name="csY11" fmla="*/ 3130540 h 3154473"/>
              <a:gd name="csX12" fmla="*/ 1686217 w 1710151"/>
              <a:gd name="csY12" fmla="*/ 2764357 h 31544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710151" h="3154473">
                <a:moveTo>
                  <a:pt x="1686217" y="2764357"/>
                </a:moveTo>
                <a:lnTo>
                  <a:pt x="643646" y="418339"/>
                </a:lnTo>
                <a:lnTo>
                  <a:pt x="640964" y="412158"/>
                </a:lnTo>
                <a:lnTo>
                  <a:pt x="530992" y="164809"/>
                </a:lnTo>
                <a:cubicBezTo>
                  <a:pt x="468718" y="24867"/>
                  <a:pt x="304869" y="-38224"/>
                  <a:pt x="164809" y="23934"/>
                </a:cubicBezTo>
                <a:lnTo>
                  <a:pt x="164809" y="23934"/>
                </a:lnTo>
                <a:cubicBezTo>
                  <a:pt x="24867" y="86208"/>
                  <a:pt x="-38224" y="250058"/>
                  <a:pt x="23934" y="390117"/>
                </a:cubicBezTo>
                <a:lnTo>
                  <a:pt x="133905" y="637465"/>
                </a:lnTo>
                <a:lnTo>
                  <a:pt x="136588" y="643646"/>
                </a:lnTo>
                <a:lnTo>
                  <a:pt x="1179159" y="2989665"/>
                </a:lnTo>
                <a:cubicBezTo>
                  <a:pt x="1241434" y="3129608"/>
                  <a:pt x="1405283" y="3192698"/>
                  <a:pt x="1545342" y="3130540"/>
                </a:cubicBezTo>
                <a:lnTo>
                  <a:pt x="1545342" y="3130540"/>
                </a:lnTo>
                <a:cubicBezTo>
                  <a:pt x="1685284" y="3068266"/>
                  <a:pt x="1748375" y="2904417"/>
                  <a:pt x="1686217" y="276435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83D28BEE-F038-4ED3-2156-BFA050F3F0C7}"/>
              </a:ext>
            </a:extLst>
          </p:cNvPr>
          <p:cNvSpPr/>
          <p:nvPr/>
        </p:nvSpPr>
        <p:spPr>
          <a:xfrm>
            <a:off x="5733512" y="2219582"/>
            <a:ext cx="1487777" cy="2653731"/>
          </a:xfrm>
          <a:custGeom>
            <a:avLst/>
            <a:gdLst>
              <a:gd name="csX0" fmla="*/ 1322901 w 1487777"/>
              <a:gd name="csY0" fmla="*/ 24001 h 2653731"/>
              <a:gd name="csX1" fmla="*/ 1322901 w 1487777"/>
              <a:gd name="csY1" fmla="*/ 24001 h 2653731"/>
              <a:gd name="csX2" fmla="*/ 956718 w 1487777"/>
              <a:gd name="csY2" fmla="*/ 164877 h 2653731"/>
              <a:gd name="csX3" fmla="*/ 24001 w 1487777"/>
              <a:gd name="csY3" fmla="*/ 2263548 h 2653731"/>
              <a:gd name="csX4" fmla="*/ 164877 w 1487777"/>
              <a:gd name="csY4" fmla="*/ 2629730 h 2653731"/>
              <a:gd name="csX5" fmla="*/ 164877 w 1487777"/>
              <a:gd name="csY5" fmla="*/ 2629730 h 2653731"/>
              <a:gd name="csX6" fmla="*/ 531060 w 1487777"/>
              <a:gd name="csY6" fmla="*/ 2488855 h 2653731"/>
              <a:gd name="csX7" fmla="*/ 1463776 w 1487777"/>
              <a:gd name="csY7" fmla="*/ 390185 h 2653731"/>
              <a:gd name="csX8" fmla="*/ 1322901 w 1487777"/>
              <a:gd name="csY8" fmla="*/ 24001 h 26537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487777" h="2653731">
                <a:moveTo>
                  <a:pt x="1322901" y="24001"/>
                </a:moveTo>
                <a:lnTo>
                  <a:pt x="1322901" y="24001"/>
                </a:lnTo>
                <a:cubicBezTo>
                  <a:pt x="1182842" y="-38273"/>
                  <a:pt x="1018993" y="24818"/>
                  <a:pt x="956718" y="164877"/>
                </a:cubicBezTo>
                <a:lnTo>
                  <a:pt x="24001" y="2263548"/>
                </a:lnTo>
                <a:cubicBezTo>
                  <a:pt x="-38273" y="2403490"/>
                  <a:pt x="24818" y="2567456"/>
                  <a:pt x="164877" y="2629730"/>
                </a:cubicBezTo>
                <a:lnTo>
                  <a:pt x="164877" y="2629730"/>
                </a:lnTo>
                <a:cubicBezTo>
                  <a:pt x="304820" y="2692005"/>
                  <a:pt x="468785" y="2628914"/>
                  <a:pt x="531060" y="2488855"/>
                </a:cubicBezTo>
                <a:lnTo>
                  <a:pt x="1463776" y="390185"/>
                </a:lnTo>
                <a:cubicBezTo>
                  <a:pt x="1526051" y="250125"/>
                  <a:pt x="1462960" y="86276"/>
                  <a:pt x="1322901" y="24001"/>
                </a:cubicBezTo>
                <a:close/>
              </a:path>
            </a:pathLst>
          </a:custGeom>
          <a:solidFill>
            <a:schemeClr val="accent5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CA0D88B-2800-F77C-7F22-09DF95B3ABB5}"/>
              </a:ext>
            </a:extLst>
          </p:cNvPr>
          <p:cNvSpPr/>
          <p:nvPr/>
        </p:nvSpPr>
        <p:spPr>
          <a:xfrm>
            <a:off x="2579653" y="1718705"/>
            <a:ext cx="2554278" cy="3154566"/>
          </a:xfrm>
          <a:custGeom>
            <a:avLst/>
            <a:gdLst>
              <a:gd name="csX0" fmla="*/ 2389635 w 2554278"/>
              <a:gd name="csY0" fmla="*/ 24001 h 3154566"/>
              <a:gd name="csX1" fmla="*/ 2389635 w 2554278"/>
              <a:gd name="csY1" fmla="*/ 24001 h 3154566"/>
              <a:gd name="csX2" fmla="*/ 2023452 w 2554278"/>
              <a:gd name="csY2" fmla="*/ 164877 h 3154566"/>
              <a:gd name="csX3" fmla="*/ 1913480 w 2554278"/>
              <a:gd name="csY3" fmla="*/ 412225 h 3154566"/>
              <a:gd name="csX4" fmla="*/ 1910798 w 2554278"/>
              <a:gd name="csY4" fmla="*/ 418406 h 3154566"/>
              <a:gd name="csX5" fmla="*/ 982746 w 2554278"/>
              <a:gd name="csY5" fmla="*/ 2506581 h 3154566"/>
              <a:gd name="csX6" fmla="*/ 839422 w 2554278"/>
              <a:gd name="csY6" fmla="*/ 2599643 h 3154566"/>
              <a:gd name="csX7" fmla="*/ 0 w 2554278"/>
              <a:gd name="csY7" fmla="*/ 2599643 h 3154566"/>
              <a:gd name="csX8" fmla="*/ 277436 w 2554278"/>
              <a:gd name="csY8" fmla="*/ 2877079 h 3154566"/>
              <a:gd name="csX9" fmla="*/ 0 w 2554278"/>
              <a:gd name="csY9" fmla="*/ 3154514 h 3154566"/>
              <a:gd name="csX10" fmla="*/ 1115808 w 2554278"/>
              <a:gd name="csY10" fmla="*/ 3154514 h 3154566"/>
              <a:gd name="csX11" fmla="*/ 1375051 w 2554278"/>
              <a:gd name="csY11" fmla="*/ 2989732 h 3154566"/>
              <a:gd name="csX12" fmla="*/ 2417623 w 2554278"/>
              <a:gd name="csY12" fmla="*/ 643713 h 3154566"/>
              <a:gd name="csX13" fmla="*/ 2420305 w 2554278"/>
              <a:gd name="csY13" fmla="*/ 637533 h 3154566"/>
              <a:gd name="csX14" fmla="*/ 2530277 w 2554278"/>
              <a:gd name="csY14" fmla="*/ 390184 h 3154566"/>
              <a:gd name="csX15" fmla="*/ 2389401 w 2554278"/>
              <a:gd name="csY15" fmla="*/ 24001 h 31545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4278" h="3154566">
                <a:moveTo>
                  <a:pt x="2389635" y="24001"/>
                </a:moveTo>
                <a:lnTo>
                  <a:pt x="2389635" y="24001"/>
                </a:lnTo>
                <a:cubicBezTo>
                  <a:pt x="2249576" y="-38273"/>
                  <a:pt x="2085726" y="24818"/>
                  <a:pt x="2023452" y="164877"/>
                </a:cubicBezTo>
                <a:lnTo>
                  <a:pt x="1913480" y="412225"/>
                </a:lnTo>
                <a:lnTo>
                  <a:pt x="1910798" y="418406"/>
                </a:lnTo>
                <a:lnTo>
                  <a:pt x="982746" y="2506581"/>
                </a:lnTo>
                <a:cubicBezTo>
                  <a:pt x="957556" y="2563258"/>
                  <a:pt x="901463" y="2599643"/>
                  <a:pt x="839422" y="2599643"/>
                </a:cubicBezTo>
                <a:lnTo>
                  <a:pt x="0" y="2599643"/>
                </a:lnTo>
                <a:lnTo>
                  <a:pt x="277436" y="2877079"/>
                </a:lnTo>
                <a:lnTo>
                  <a:pt x="0" y="3154514"/>
                </a:lnTo>
                <a:lnTo>
                  <a:pt x="1115808" y="3154514"/>
                </a:lnTo>
                <a:cubicBezTo>
                  <a:pt x="1224147" y="3156613"/>
                  <a:pt x="1328288" y="3094922"/>
                  <a:pt x="1375051" y="2989732"/>
                </a:cubicBezTo>
                <a:lnTo>
                  <a:pt x="2417623" y="643713"/>
                </a:lnTo>
                <a:lnTo>
                  <a:pt x="2420305" y="637533"/>
                </a:lnTo>
                <a:lnTo>
                  <a:pt x="2530277" y="390184"/>
                </a:lnTo>
                <a:cubicBezTo>
                  <a:pt x="2592551" y="250242"/>
                  <a:pt x="2529461" y="86276"/>
                  <a:pt x="2389401" y="24001"/>
                </a:cubicBezTo>
                <a:close/>
              </a:path>
            </a:pathLst>
          </a:custGeom>
          <a:solidFill>
            <a:schemeClr val="accent4"/>
          </a:solidFill>
          <a:ln w="11661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94F7F2-B752-8200-33D8-AD8DB3712399}"/>
              </a:ext>
            </a:extLst>
          </p:cNvPr>
          <p:cNvGrpSpPr/>
          <p:nvPr/>
        </p:nvGrpSpPr>
        <p:grpSpPr>
          <a:xfrm>
            <a:off x="8095960" y="2219582"/>
            <a:ext cx="2926080" cy="1290153"/>
            <a:chOff x="8921977" y="1242150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194B4CD-914E-62AE-6F26-6FB1A4CDC12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0A404E-B0F2-D2BB-8FBD-14DBF36B4F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1DF9CC-8234-43A7-B940-EA125C471BF5}"/>
              </a:ext>
            </a:extLst>
          </p:cNvPr>
          <p:cNvGrpSpPr/>
          <p:nvPr/>
        </p:nvGrpSpPr>
        <p:grpSpPr>
          <a:xfrm>
            <a:off x="4512297" y="4900021"/>
            <a:ext cx="2926080" cy="1290153"/>
            <a:chOff x="8921977" y="1242150"/>
            <a:chExt cx="2926080" cy="129015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B4D3794-093F-3628-0717-04F1F2E12FA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045092D-B837-832D-25D6-8DADEA1E3A87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D8F8AA-A1EC-6EC2-16B3-005371BB1C01}"/>
              </a:ext>
            </a:extLst>
          </p:cNvPr>
          <p:cNvGrpSpPr/>
          <p:nvPr/>
        </p:nvGrpSpPr>
        <p:grpSpPr>
          <a:xfrm>
            <a:off x="719958" y="1718656"/>
            <a:ext cx="2926080" cy="1290153"/>
            <a:chOff x="8921977" y="1242150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CA78E30-7F09-A2BA-8B45-EB7549F078C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B0ED60F-54BD-A20F-2C7B-97454B205BA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7" name="Graphic 16" descr="Crawl with solid fill">
            <a:extLst>
              <a:ext uri="{FF2B5EF4-FFF2-40B4-BE49-F238E27FC236}">
                <a16:creationId xmlns:a16="http://schemas.microsoft.com/office/drawing/2014/main" id="{D560B537-4F3C-137C-C5B7-0A752A113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30640" y="4005629"/>
            <a:ext cx="1097280" cy="1097280"/>
          </a:xfrm>
          <a:prstGeom prst="rect">
            <a:avLst/>
          </a:prstGeom>
        </p:spPr>
      </p:pic>
      <p:pic>
        <p:nvPicPr>
          <p:cNvPr id="18" name="Graphic 17" descr="Run with solid fill">
            <a:extLst>
              <a:ext uri="{FF2B5EF4-FFF2-40B4-BE49-F238E27FC236}">
                <a16:creationId xmlns:a16="http://schemas.microsoft.com/office/drawing/2014/main" id="{2D9692D7-F0D6-93B0-A2FC-8CD7D42D0C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964080" y="3837466"/>
            <a:ext cx="1097280" cy="1097280"/>
          </a:xfrm>
          <a:prstGeom prst="rect">
            <a:avLst/>
          </a:prstGeom>
        </p:spPr>
      </p:pic>
      <p:pic>
        <p:nvPicPr>
          <p:cNvPr id="20" name="Graphic 19" descr="Badge 1 with solid fill">
            <a:extLst>
              <a:ext uri="{FF2B5EF4-FFF2-40B4-BE49-F238E27FC236}">
                <a16:creationId xmlns:a16="http://schemas.microsoft.com/office/drawing/2014/main" id="{67B554CF-23EF-71F1-9EE8-09B3E4B714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42280" y="1821009"/>
            <a:ext cx="398573" cy="398573"/>
          </a:xfrm>
          <a:prstGeom prst="rect">
            <a:avLst/>
          </a:prstGeom>
        </p:spPr>
      </p:pic>
      <p:pic>
        <p:nvPicPr>
          <p:cNvPr id="22" name="Graphic 21" descr="Badge with solid fill">
            <a:extLst>
              <a:ext uri="{FF2B5EF4-FFF2-40B4-BE49-F238E27FC236}">
                <a16:creationId xmlns:a16="http://schemas.microsoft.com/office/drawing/2014/main" id="{A043B5D1-AA28-791E-83DF-8BCAC731C6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815730" y="4391531"/>
            <a:ext cx="398573" cy="398573"/>
          </a:xfrm>
          <a:prstGeom prst="rect">
            <a:avLst/>
          </a:prstGeom>
        </p:spPr>
      </p:pic>
      <p:pic>
        <p:nvPicPr>
          <p:cNvPr id="23" name="Graphic 22" descr="Badge 3 with solid fill">
            <a:extLst>
              <a:ext uri="{FF2B5EF4-FFF2-40B4-BE49-F238E27FC236}">
                <a16:creationId xmlns:a16="http://schemas.microsoft.com/office/drawing/2014/main" id="{2454F2D3-945A-4C2A-7DF7-D5BD728931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753057" y="2301425"/>
            <a:ext cx="398573" cy="398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51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9557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Zigzag Process Arrow – Slide Template</vt:lpstr>
      <vt:lpstr>3-Step Zigzag Process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2026-01-03T00:29:02Z</dcterms:modified>
  <cp:category>Charts &amp; Diagrams</cp:category>
</cp:coreProperties>
</file>