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2" r:id="rId4"/>
    <p:sldId id="39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9" d="100"/>
          <a:sy n="99" d="100"/>
        </p:scale>
        <p:origin x="76" y="2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47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523D1-05C2-0100-6661-306EC5019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9A0A4-09F3-2A52-B956-BE560DD35B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EA617B-DD98-3447-D30A-6D2100AB8B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9311C-8473-074A-E7DD-0945101717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829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Mexico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111FF5F0-FB33-7EA0-EA42-6CE14FA10A0F}"/>
              </a:ext>
            </a:extLst>
          </p:cNvPr>
          <p:cNvGrpSpPr/>
          <p:nvPr/>
        </p:nvGrpSpPr>
        <p:grpSpPr>
          <a:xfrm>
            <a:off x="2421141" y="1053092"/>
            <a:ext cx="7349718" cy="4751816"/>
            <a:chOff x="-28154530" y="-2359404"/>
            <a:chExt cx="7349718" cy="4751816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0792D45D-2864-E166-FA5C-430C8973C6CE}"/>
                </a:ext>
              </a:extLst>
            </p:cNvPr>
            <p:cNvSpPr/>
            <p:nvPr/>
          </p:nvSpPr>
          <p:spPr>
            <a:xfrm>
              <a:off x="-24554590" y="-13201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77852391-9F0C-AB92-7F70-0BBC89F79082}"/>
                </a:ext>
              </a:extLst>
            </p:cNvPr>
            <p:cNvSpPr/>
            <p:nvPr/>
          </p:nvSpPr>
          <p:spPr>
            <a:xfrm>
              <a:off x="-22454014" y="20575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28AAACD-ECA8-3AB0-960C-E463B2D9F4A7}"/>
                </a:ext>
              </a:extLst>
            </p:cNvPr>
            <p:cNvSpPr/>
            <p:nvPr/>
          </p:nvSpPr>
          <p:spPr>
            <a:xfrm>
              <a:off x="-23504101" y="20575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E564BF3-DDCF-4D8E-6D9A-AE264F7E6CEF}"/>
                </a:ext>
              </a:extLst>
            </p:cNvPr>
            <p:cNvSpPr/>
            <p:nvPr/>
          </p:nvSpPr>
          <p:spPr>
            <a:xfrm>
              <a:off x="-26579843" y="-11903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AFEB6458-ACF5-1A41-89B5-A684665B9760}"/>
                </a:ext>
              </a:extLst>
            </p:cNvPr>
            <p:cNvSpPr/>
            <p:nvPr/>
          </p:nvSpPr>
          <p:spPr>
            <a:xfrm>
              <a:off x="-25529676" y="-11903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A9D0CFF8-B403-9299-E46D-4D95A2667E86}"/>
                </a:ext>
              </a:extLst>
            </p:cNvPr>
            <p:cNvSpPr/>
            <p:nvPr/>
          </p:nvSpPr>
          <p:spPr>
            <a:xfrm>
              <a:off x="-24479590" y="-11903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69D5E8C-FD1C-C50F-1097-0406D78DD83A}"/>
                </a:ext>
              </a:extLst>
            </p:cNvPr>
            <p:cNvSpPr/>
            <p:nvPr/>
          </p:nvSpPr>
          <p:spPr>
            <a:xfrm>
              <a:off x="-24554268" y="-15798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E3D7436-BAF3-FA46-1B54-5845DAFA62F4}"/>
                </a:ext>
              </a:extLst>
            </p:cNvPr>
            <p:cNvSpPr/>
            <p:nvPr/>
          </p:nvSpPr>
          <p:spPr>
            <a:xfrm>
              <a:off x="-25529676" y="-6704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77364464-5680-AE82-F476-868485B19AEA}"/>
                </a:ext>
              </a:extLst>
            </p:cNvPr>
            <p:cNvSpPr/>
            <p:nvPr/>
          </p:nvSpPr>
          <p:spPr>
            <a:xfrm>
              <a:off x="-24479590" y="-6704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DC59C9F8-024D-B8AC-727B-23DF7EE4D521}"/>
                </a:ext>
              </a:extLst>
            </p:cNvPr>
            <p:cNvSpPr/>
            <p:nvPr/>
          </p:nvSpPr>
          <p:spPr>
            <a:xfrm>
              <a:off x="-24554590" y="-5406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DC8D6F75-2BB5-3CA5-F066-B81C424A2140}"/>
                </a:ext>
              </a:extLst>
            </p:cNvPr>
            <p:cNvSpPr/>
            <p:nvPr/>
          </p:nvSpPr>
          <p:spPr>
            <a:xfrm>
              <a:off x="-23504423" y="-5406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C30DD89-88A1-03DF-A494-566507EED584}"/>
                </a:ext>
              </a:extLst>
            </p:cNvPr>
            <p:cNvSpPr/>
            <p:nvPr/>
          </p:nvSpPr>
          <p:spPr>
            <a:xfrm>
              <a:off x="-25529434" y="-410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E164281-4A2F-86B0-6FD3-DAA4846BD584}"/>
                </a:ext>
              </a:extLst>
            </p:cNvPr>
            <p:cNvSpPr/>
            <p:nvPr/>
          </p:nvSpPr>
          <p:spPr>
            <a:xfrm>
              <a:off x="-24479267" y="-410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99A5F09E-8A73-B800-77CA-0E883EFA7ECD}"/>
                </a:ext>
              </a:extLst>
            </p:cNvPr>
            <p:cNvSpPr/>
            <p:nvPr/>
          </p:nvSpPr>
          <p:spPr>
            <a:xfrm>
              <a:off x="-23429181" y="-410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7DB78CB-819B-6397-4AA8-46C10C089596}"/>
                </a:ext>
              </a:extLst>
            </p:cNvPr>
            <p:cNvSpPr/>
            <p:nvPr/>
          </p:nvSpPr>
          <p:spPr>
            <a:xfrm>
              <a:off x="-24554268" y="-2809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904A7A5-01DB-310B-FB66-BDB94DE60E26}"/>
                </a:ext>
              </a:extLst>
            </p:cNvPr>
            <p:cNvSpPr/>
            <p:nvPr/>
          </p:nvSpPr>
          <p:spPr>
            <a:xfrm>
              <a:off x="-23504101" y="-2809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29EC0B68-1CDD-3A6F-373E-6190DFB00EF2}"/>
                </a:ext>
              </a:extLst>
            </p:cNvPr>
            <p:cNvSpPr/>
            <p:nvPr/>
          </p:nvSpPr>
          <p:spPr>
            <a:xfrm>
              <a:off x="-24554268" y="238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5E13FD25-E329-5A64-7032-B69704DFF792}"/>
                </a:ext>
              </a:extLst>
            </p:cNvPr>
            <p:cNvSpPr/>
            <p:nvPr/>
          </p:nvSpPr>
          <p:spPr>
            <a:xfrm>
              <a:off x="-24479267" y="3687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48CA71FC-91B7-03C3-AF6C-26A1851471B5}"/>
                </a:ext>
              </a:extLst>
            </p:cNvPr>
            <p:cNvSpPr/>
            <p:nvPr/>
          </p:nvSpPr>
          <p:spPr>
            <a:xfrm>
              <a:off x="-24554590" y="49845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BE7E55A5-3F09-B12A-C845-F406C267D323}"/>
                </a:ext>
              </a:extLst>
            </p:cNvPr>
            <p:cNvSpPr/>
            <p:nvPr/>
          </p:nvSpPr>
          <p:spPr>
            <a:xfrm>
              <a:off x="-21403928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7430D9D0-919C-C148-01A2-DF2C6D39F180}"/>
                </a:ext>
              </a:extLst>
            </p:cNvPr>
            <p:cNvSpPr/>
            <p:nvPr/>
          </p:nvSpPr>
          <p:spPr>
            <a:xfrm>
              <a:off x="-22454014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89836FD-23D7-E3BC-4752-91E9213B8DE9}"/>
                </a:ext>
              </a:extLst>
            </p:cNvPr>
            <p:cNvSpPr/>
            <p:nvPr/>
          </p:nvSpPr>
          <p:spPr>
            <a:xfrm>
              <a:off x="-24479590" y="628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39F5B920-8297-B05A-D3CE-300677ACAF4E}"/>
                </a:ext>
              </a:extLst>
            </p:cNvPr>
            <p:cNvSpPr/>
            <p:nvPr/>
          </p:nvSpPr>
          <p:spPr>
            <a:xfrm>
              <a:off x="-23504101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6BBC76AC-6411-01CE-B88F-C48615D8D93E}"/>
                </a:ext>
              </a:extLst>
            </p:cNvPr>
            <p:cNvSpPr/>
            <p:nvPr/>
          </p:nvSpPr>
          <p:spPr>
            <a:xfrm>
              <a:off x="-24554268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3C2CBC3-C6C0-5B64-0400-106EF0BB0777}"/>
                </a:ext>
              </a:extLst>
            </p:cNvPr>
            <p:cNvSpPr/>
            <p:nvPr/>
          </p:nvSpPr>
          <p:spPr>
            <a:xfrm>
              <a:off x="-24479590" y="11481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D5E3915-8992-44A1-D028-9E7B8E5EBF3B}"/>
                </a:ext>
              </a:extLst>
            </p:cNvPr>
            <p:cNvSpPr/>
            <p:nvPr/>
          </p:nvSpPr>
          <p:spPr>
            <a:xfrm>
              <a:off x="-24554590" y="127802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746C8F74-BF07-BE3B-9F56-2A4A772EFC2F}"/>
                </a:ext>
              </a:extLst>
            </p:cNvPr>
            <p:cNvSpPr/>
            <p:nvPr/>
          </p:nvSpPr>
          <p:spPr>
            <a:xfrm>
              <a:off x="-23429020" y="14077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79E85F12-7771-F839-50BF-D6F27FE0B45A}"/>
                </a:ext>
              </a:extLst>
            </p:cNvPr>
            <p:cNvSpPr/>
            <p:nvPr/>
          </p:nvSpPr>
          <p:spPr>
            <a:xfrm>
              <a:off x="-24479187" y="14077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10B9E78-0662-0128-AD30-932B73F87CB2}"/>
                </a:ext>
              </a:extLst>
            </p:cNvPr>
            <p:cNvSpPr/>
            <p:nvPr/>
          </p:nvSpPr>
          <p:spPr>
            <a:xfrm>
              <a:off x="-21403686" y="1278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A5074AC2-3BD9-7115-C2A7-35BAD8BEB035}"/>
                </a:ext>
              </a:extLst>
            </p:cNvPr>
            <p:cNvSpPr/>
            <p:nvPr/>
          </p:nvSpPr>
          <p:spPr>
            <a:xfrm>
              <a:off x="-23504181" y="1278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D104F47-AF52-5E5D-0E4F-078845633AE2}"/>
                </a:ext>
              </a:extLst>
            </p:cNvPr>
            <p:cNvSpPr/>
            <p:nvPr/>
          </p:nvSpPr>
          <p:spPr>
            <a:xfrm>
              <a:off x="-21478848" y="14077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7B775BD-57CB-D69B-55DF-8C34C934D28C}"/>
                </a:ext>
              </a:extLst>
            </p:cNvPr>
            <p:cNvSpPr/>
            <p:nvPr/>
          </p:nvSpPr>
          <p:spPr>
            <a:xfrm>
              <a:off x="-21478687" y="11483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806C09A4-2F37-36EE-D2AD-327DC84A8AB6}"/>
                </a:ext>
              </a:extLst>
            </p:cNvPr>
            <p:cNvSpPr/>
            <p:nvPr/>
          </p:nvSpPr>
          <p:spPr>
            <a:xfrm>
              <a:off x="-23429181" y="11483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DE5C1D7A-B559-88F0-0E89-5E6D9A73E887}"/>
                </a:ext>
              </a:extLst>
            </p:cNvPr>
            <p:cNvSpPr/>
            <p:nvPr/>
          </p:nvSpPr>
          <p:spPr>
            <a:xfrm>
              <a:off x="-27780172" y="-1969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D5DBC9F5-F3F7-3698-CDCB-32B59453BB1C}"/>
                </a:ext>
              </a:extLst>
            </p:cNvPr>
            <p:cNvSpPr/>
            <p:nvPr/>
          </p:nvSpPr>
          <p:spPr>
            <a:xfrm>
              <a:off x="-21253444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A09DECD-72F0-2D0C-B3A2-910DD886D0C2}"/>
                </a:ext>
              </a:extLst>
            </p:cNvPr>
            <p:cNvSpPr/>
            <p:nvPr/>
          </p:nvSpPr>
          <p:spPr>
            <a:xfrm>
              <a:off x="-23654424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6AFF7B5E-B9D5-0DAF-610A-BBEA862074BB}"/>
                </a:ext>
              </a:extLst>
            </p:cNvPr>
            <p:cNvSpPr/>
            <p:nvPr/>
          </p:nvSpPr>
          <p:spPr>
            <a:xfrm>
              <a:off x="-24704510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A623017B-F2EF-6E1E-894E-5EB2CE24EEE9}"/>
                </a:ext>
              </a:extLst>
            </p:cNvPr>
            <p:cNvSpPr/>
            <p:nvPr/>
          </p:nvSpPr>
          <p:spPr>
            <a:xfrm>
              <a:off x="-25154674" y="1018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069A2C2E-F5F4-EDE8-FDD5-BD9730E74436}"/>
                </a:ext>
              </a:extLst>
            </p:cNvPr>
            <p:cNvSpPr/>
            <p:nvPr/>
          </p:nvSpPr>
          <p:spPr>
            <a:xfrm>
              <a:off x="-25304353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E68EA452-39D4-088D-A015-17D6DAF013F2}"/>
                </a:ext>
              </a:extLst>
            </p:cNvPr>
            <p:cNvSpPr/>
            <p:nvPr/>
          </p:nvSpPr>
          <p:spPr>
            <a:xfrm>
              <a:off x="-21253444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4B2111AD-FE6B-6EB9-7F84-793FEDE2B435}"/>
                </a:ext>
              </a:extLst>
            </p:cNvPr>
            <p:cNvSpPr/>
            <p:nvPr/>
          </p:nvSpPr>
          <p:spPr>
            <a:xfrm>
              <a:off x="-21554170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A31735D-71AC-4288-0030-BD6341916746}"/>
                </a:ext>
              </a:extLst>
            </p:cNvPr>
            <p:cNvSpPr/>
            <p:nvPr/>
          </p:nvSpPr>
          <p:spPr>
            <a:xfrm>
              <a:off x="-23654424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64A33F02-83B4-7E8E-2DB1-405BC08CFDDA}"/>
                </a:ext>
              </a:extLst>
            </p:cNvPr>
            <p:cNvSpPr/>
            <p:nvPr/>
          </p:nvSpPr>
          <p:spPr>
            <a:xfrm>
              <a:off x="-24704510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3AF5AC2-B73B-3F6C-A2A1-10EAF89ECC3B}"/>
                </a:ext>
              </a:extLst>
            </p:cNvPr>
            <p:cNvSpPr/>
            <p:nvPr/>
          </p:nvSpPr>
          <p:spPr>
            <a:xfrm>
              <a:off x="-25154674" y="758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45FA2E0B-1044-B34C-2A1D-D66EB8D1AB1C}"/>
                </a:ext>
              </a:extLst>
            </p:cNvPr>
            <p:cNvSpPr/>
            <p:nvPr/>
          </p:nvSpPr>
          <p:spPr>
            <a:xfrm>
              <a:off x="-25304353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6203DF6-58A0-A382-95EC-EDE7727FF283}"/>
                </a:ext>
              </a:extLst>
            </p:cNvPr>
            <p:cNvSpPr/>
            <p:nvPr/>
          </p:nvSpPr>
          <p:spPr>
            <a:xfrm>
              <a:off x="-25604435" y="-2099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AB3C9133-D77F-6EF7-9961-307AF950B80A}"/>
                </a:ext>
              </a:extLst>
            </p:cNvPr>
            <p:cNvSpPr/>
            <p:nvPr/>
          </p:nvSpPr>
          <p:spPr>
            <a:xfrm>
              <a:off x="-24329186" y="1667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BF985629-B11E-FD88-CC2E-0A11D0F2FA9B}"/>
                </a:ext>
              </a:extLst>
            </p:cNvPr>
            <p:cNvSpPr/>
            <p:nvPr/>
          </p:nvSpPr>
          <p:spPr>
            <a:xfrm>
              <a:off x="-23878942" y="16679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0F288021-4E12-3E53-B510-84784BB5CB1D}"/>
                </a:ext>
              </a:extLst>
            </p:cNvPr>
            <p:cNvSpPr/>
            <p:nvPr/>
          </p:nvSpPr>
          <p:spPr>
            <a:xfrm>
              <a:off x="-23729344" y="1667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2F18B979-8559-B35C-D5C8-3164B80C8F5D}"/>
                </a:ext>
              </a:extLst>
            </p:cNvPr>
            <p:cNvSpPr/>
            <p:nvPr/>
          </p:nvSpPr>
          <p:spPr>
            <a:xfrm>
              <a:off x="-25604435" y="23896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3BDB293-E21B-539D-8BF1-23A343821036}"/>
                </a:ext>
              </a:extLst>
            </p:cNvPr>
            <p:cNvSpPr/>
            <p:nvPr/>
          </p:nvSpPr>
          <p:spPr>
            <a:xfrm>
              <a:off x="-26504923" y="23896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7EC9510D-A026-97EA-BF09-F7ADB6EFAA18}"/>
                </a:ext>
              </a:extLst>
            </p:cNvPr>
            <p:cNvSpPr/>
            <p:nvPr/>
          </p:nvSpPr>
          <p:spPr>
            <a:xfrm>
              <a:off x="-23729344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E3D1B647-DC26-FBBE-A7C0-8B0576B71DA6}"/>
                </a:ext>
              </a:extLst>
            </p:cNvPr>
            <p:cNvSpPr/>
            <p:nvPr/>
          </p:nvSpPr>
          <p:spPr>
            <a:xfrm>
              <a:off x="-23878942" y="1087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903A87E7-7F50-A3C7-3ACD-EF6B04370C95}"/>
                </a:ext>
              </a:extLst>
            </p:cNvPr>
            <p:cNvSpPr/>
            <p:nvPr/>
          </p:nvSpPr>
          <p:spPr>
            <a:xfrm>
              <a:off x="-24329186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58D64C6-82BD-8868-DE9F-412286551632}"/>
                </a:ext>
              </a:extLst>
            </p:cNvPr>
            <p:cNvSpPr/>
            <p:nvPr/>
          </p:nvSpPr>
          <p:spPr>
            <a:xfrm>
              <a:off x="-27780172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4542CE3C-E5D1-3C06-9F80-8DC18939E221}"/>
                </a:ext>
              </a:extLst>
            </p:cNvPr>
            <p:cNvSpPr/>
            <p:nvPr/>
          </p:nvSpPr>
          <p:spPr>
            <a:xfrm>
              <a:off x="-25379272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4C9D8E1-A81F-2925-C69A-0C308C6B1DFC}"/>
                </a:ext>
              </a:extLst>
            </p:cNvPr>
            <p:cNvSpPr/>
            <p:nvPr/>
          </p:nvSpPr>
          <p:spPr>
            <a:xfrm>
              <a:off x="-26429359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AF5FDC8C-3CE4-380D-CEB3-D4771B16B94E}"/>
                </a:ext>
              </a:extLst>
            </p:cNvPr>
            <p:cNvSpPr/>
            <p:nvPr/>
          </p:nvSpPr>
          <p:spPr>
            <a:xfrm>
              <a:off x="-23729344" y="-1509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81203BA-A295-3AB0-0E7B-69C974097509}"/>
                </a:ext>
              </a:extLst>
            </p:cNvPr>
            <p:cNvSpPr/>
            <p:nvPr/>
          </p:nvSpPr>
          <p:spPr>
            <a:xfrm>
              <a:off x="-26730086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4747FE77-4E28-BAC4-D7C3-2878CF313352}"/>
                </a:ext>
              </a:extLst>
            </p:cNvPr>
            <p:cNvSpPr/>
            <p:nvPr/>
          </p:nvSpPr>
          <p:spPr>
            <a:xfrm>
              <a:off x="-23878942" y="-15069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17CF8C8-29B1-3054-D7ED-AD435E65673B}"/>
                </a:ext>
              </a:extLst>
            </p:cNvPr>
            <p:cNvSpPr/>
            <p:nvPr/>
          </p:nvSpPr>
          <p:spPr>
            <a:xfrm>
              <a:off x="-26429359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1A42F41A-58F3-B565-7404-1F61FA90F504}"/>
                </a:ext>
              </a:extLst>
            </p:cNvPr>
            <p:cNvSpPr/>
            <p:nvPr/>
          </p:nvSpPr>
          <p:spPr>
            <a:xfrm>
              <a:off x="-24329186" y="-1508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5696469-F991-D0FD-5C0B-EAACBC83DF4B}"/>
                </a:ext>
              </a:extLst>
            </p:cNvPr>
            <p:cNvSpPr/>
            <p:nvPr/>
          </p:nvSpPr>
          <p:spPr>
            <a:xfrm>
              <a:off x="-25379272" y="-1508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487A5611-61F2-53CC-1FFE-8640145A1672}"/>
                </a:ext>
              </a:extLst>
            </p:cNvPr>
            <p:cNvSpPr/>
            <p:nvPr/>
          </p:nvSpPr>
          <p:spPr>
            <a:xfrm>
              <a:off x="-26730086" y="-1508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CFD7E484-9A8F-CD32-9107-791BCD904FCE}"/>
                </a:ext>
              </a:extLst>
            </p:cNvPr>
            <p:cNvSpPr/>
            <p:nvPr/>
          </p:nvSpPr>
          <p:spPr>
            <a:xfrm>
              <a:off x="-23279019" y="1667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44F56A70-0E23-BDB5-26BB-04EC46329C01}"/>
                </a:ext>
              </a:extLst>
            </p:cNvPr>
            <p:cNvSpPr/>
            <p:nvPr/>
          </p:nvSpPr>
          <p:spPr>
            <a:xfrm>
              <a:off x="-25679919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E73D28AB-B7CA-DFD3-7352-F1CAD50DDF78}"/>
                </a:ext>
              </a:extLst>
            </p:cNvPr>
            <p:cNvSpPr/>
            <p:nvPr/>
          </p:nvSpPr>
          <p:spPr>
            <a:xfrm>
              <a:off x="-22828855" y="16679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793A2E3F-1B63-05D3-B0D6-D14CEB01F09E}"/>
                </a:ext>
              </a:extLst>
            </p:cNvPr>
            <p:cNvSpPr/>
            <p:nvPr/>
          </p:nvSpPr>
          <p:spPr>
            <a:xfrm>
              <a:off x="-25379272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4B69B226-7E28-6807-457F-03D8F9F8CBD6}"/>
                </a:ext>
              </a:extLst>
            </p:cNvPr>
            <p:cNvSpPr/>
            <p:nvPr/>
          </p:nvSpPr>
          <p:spPr>
            <a:xfrm>
              <a:off x="-25604435" y="-28096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4E6E2DF7-FA51-C377-3D9E-780B9A305E4C}"/>
                </a:ext>
              </a:extLst>
            </p:cNvPr>
            <p:cNvSpPr/>
            <p:nvPr/>
          </p:nvSpPr>
          <p:spPr>
            <a:xfrm>
              <a:off x="-22079012" y="16679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972E88DD-05BB-7BD8-5AFF-5D7C61F61658}"/>
                </a:ext>
              </a:extLst>
            </p:cNvPr>
            <p:cNvSpPr/>
            <p:nvPr/>
          </p:nvSpPr>
          <p:spPr>
            <a:xfrm>
              <a:off x="-23729344" y="19276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2B6E2981-B13D-F8AC-9255-E60112E09C69}"/>
                </a:ext>
              </a:extLst>
            </p:cNvPr>
            <p:cNvSpPr/>
            <p:nvPr/>
          </p:nvSpPr>
          <p:spPr>
            <a:xfrm>
              <a:off x="-23279019" y="19276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C0CA5D60-9555-26A0-AEC8-5E577A1426A0}"/>
                </a:ext>
              </a:extLst>
            </p:cNvPr>
            <p:cNvSpPr/>
            <p:nvPr/>
          </p:nvSpPr>
          <p:spPr>
            <a:xfrm>
              <a:off x="-23129179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DA41C77-7D24-5B28-ADE4-2EC588E0801B}"/>
                </a:ext>
              </a:extLst>
            </p:cNvPr>
            <p:cNvSpPr/>
            <p:nvPr/>
          </p:nvSpPr>
          <p:spPr>
            <a:xfrm>
              <a:off x="-22828855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092A91EC-4F94-3C39-C6F4-096694D8E472}"/>
                </a:ext>
              </a:extLst>
            </p:cNvPr>
            <p:cNvSpPr/>
            <p:nvPr/>
          </p:nvSpPr>
          <p:spPr>
            <a:xfrm>
              <a:off x="-26654602" y="-15796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7AAD10C9-05D5-5253-CD32-D46F4EC3E573}"/>
                </a:ext>
              </a:extLst>
            </p:cNvPr>
            <p:cNvSpPr/>
            <p:nvPr/>
          </p:nvSpPr>
          <p:spPr>
            <a:xfrm>
              <a:off x="-25604676" y="-54036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7ACC65A9-6F54-C8C5-260F-4D751811A225}"/>
                </a:ext>
              </a:extLst>
            </p:cNvPr>
            <p:cNvSpPr/>
            <p:nvPr/>
          </p:nvSpPr>
          <p:spPr>
            <a:xfrm>
              <a:off x="-27630010" y="-222938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34FB56B3-6AA4-97DA-2263-4DC10B8CBAB6}"/>
                </a:ext>
              </a:extLst>
            </p:cNvPr>
            <p:cNvSpPr/>
            <p:nvPr/>
          </p:nvSpPr>
          <p:spPr>
            <a:xfrm>
              <a:off x="-22679177" y="19276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87C766FC-D99B-784E-BF37-35FF691AB10A}"/>
                </a:ext>
              </a:extLst>
            </p:cNvPr>
            <p:cNvSpPr/>
            <p:nvPr/>
          </p:nvSpPr>
          <p:spPr>
            <a:xfrm>
              <a:off x="-24704510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05A11BB-52DB-1F18-7845-2064DC2FD13B}"/>
                </a:ext>
              </a:extLst>
            </p:cNvPr>
            <p:cNvSpPr/>
            <p:nvPr/>
          </p:nvSpPr>
          <p:spPr>
            <a:xfrm>
              <a:off x="-25154674" y="-8005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FC8224B6-F283-6CE3-C74D-39D3F58CD1E3}"/>
                </a:ext>
              </a:extLst>
            </p:cNvPr>
            <p:cNvSpPr/>
            <p:nvPr/>
          </p:nvSpPr>
          <p:spPr>
            <a:xfrm>
              <a:off x="-25304353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6BEA07DC-F1B6-1530-4904-671320F47679}"/>
                </a:ext>
              </a:extLst>
            </p:cNvPr>
            <p:cNvSpPr/>
            <p:nvPr/>
          </p:nvSpPr>
          <p:spPr>
            <a:xfrm>
              <a:off x="-25604435" y="-15796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BC89C09A-5DC2-93D4-74F4-DACC7B69A0E2}"/>
                </a:ext>
              </a:extLst>
            </p:cNvPr>
            <p:cNvSpPr/>
            <p:nvPr/>
          </p:nvSpPr>
          <p:spPr>
            <a:xfrm>
              <a:off x="-25754677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97D6353B-33BC-E6C1-2099-2E0DC197E000}"/>
                </a:ext>
              </a:extLst>
            </p:cNvPr>
            <p:cNvSpPr/>
            <p:nvPr/>
          </p:nvSpPr>
          <p:spPr>
            <a:xfrm>
              <a:off x="-26204841" y="-8005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16F46182-558C-BF59-72EA-A3A6FACA673D}"/>
                </a:ext>
              </a:extLst>
            </p:cNvPr>
            <p:cNvSpPr/>
            <p:nvPr/>
          </p:nvSpPr>
          <p:spPr>
            <a:xfrm>
              <a:off x="-27404848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5EC6480A-0AD1-9722-70F4-CAC03B350D8F}"/>
                </a:ext>
              </a:extLst>
            </p:cNvPr>
            <p:cNvSpPr/>
            <p:nvPr/>
          </p:nvSpPr>
          <p:spPr>
            <a:xfrm>
              <a:off x="-22228691" y="192758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C234F59-13A9-3A94-EB59-57EC8F29B8F1}"/>
                </a:ext>
              </a:extLst>
            </p:cNvPr>
            <p:cNvSpPr/>
            <p:nvPr/>
          </p:nvSpPr>
          <p:spPr>
            <a:xfrm>
              <a:off x="-24704510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4A74B9D-DC95-B078-0E85-A19209ABAB4B}"/>
                </a:ext>
              </a:extLst>
            </p:cNvPr>
            <p:cNvSpPr/>
            <p:nvPr/>
          </p:nvSpPr>
          <p:spPr>
            <a:xfrm>
              <a:off x="-27630171" y="-14497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936749D4-B976-1330-A8AB-CAE86F523428}"/>
                </a:ext>
              </a:extLst>
            </p:cNvPr>
            <p:cNvSpPr/>
            <p:nvPr/>
          </p:nvSpPr>
          <p:spPr>
            <a:xfrm>
              <a:off x="-25154674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CCAA1625-8232-918F-AD31-FD686ADA94A7}"/>
                </a:ext>
              </a:extLst>
            </p:cNvPr>
            <p:cNvSpPr/>
            <p:nvPr/>
          </p:nvSpPr>
          <p:spPr>
            <a:xfrm>
              <a:off x="-25304353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AD7B63FA-D378-2D4D-1887-D5E049671181}"/>
                </a:ext>
              </a:extLst>
            </p:cNvPr>
            <p:cNvSpPr/>
            <p:nvPr/>
          </p:nvSpPr>
          <p:spPr>
            <a:xfrm>
              <a:off x="-25754677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E287DC95-B34F-5587-164A-3553FA2CC252}"/>
                </a:ext>
              </a:extLst>
            </p:cNvPr>
            <p:cNvSpPr/>
            <p:nvPr/>
          </p:nvSpPr>
          <p:spPr>
            <a:xfrm>
              <a:off x="-25904517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094563DE-C64C-FBDE-EA45-D853D269100D}"/>
                </a:ext>
              </a:extLst>
            </p:cNvPr>
            <p:cNvSpPr/>
            <p:nvPr/>
          </p:nvSpPr>
          <p:spPr>
            <a:xfrm>
              <a:off x="-26579601" y="-144996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7AC0F757-AC65-028B-40FE-052FC81C6183}"/>
                </a:ext>
              </a:extLst>
            </p:cNvPr>
            <p:cNvSpPr/>
            <p:nvPr/>
          </p:nvSpPr>
          <p:spPr>
            <a:xfrm>
              <a:off x="-26204841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2187595F-BB55-8AC9-81E0-136A13654854}"/>
                </a:ext>
              </a:extLst>
            </p:cNvPr>
            <p:cNvSpPr/>
            <p:nvPr/>
          </p:nvSpPr>
          <p:spPr>
            <a:xfrm>
              <a:off x="-26354439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133181FA-B94D-E41B-9432-7A9E0D176701}"/>
                </a:ext>
              </a:extLst>
            </p:cNvPr>
            <p:cNvSpPr/>
            <p:nvPr/>
          </p:nvSpPr>
          <p:spPr>
            <a:xfrm>
              <a:off x="-27254927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D3212F93-EC3E-E229-0A54-8EB0DC9F149C}"/>
                </a:ext>
              </a:extLst>
            </p:cNvPr>
            <p:cNvSpPr/>
            <p:nvPr/>
          </p:nvSpPr>
          <p:spPr>
            <a:xfrm>
              <a:off x="-27404848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54ACE5AB-8319-6AF7-033E-02D0CF4AC6BD}"/>
                </a:ext>
              </a:extLst>
            </p:cNvPr>
            <p:cNvSpPr/>
            <p:nvPr/>
          </p:nvSpPr>
          <p:spPr>
            <a:xfrm>
              <a:off x="-22079012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6037CF4B-0880-6188-69C1-708E8E89CADD}"/>
                </a:ext>
              </a:extLst>
            </p:cNvPr>
            <p:cNvSpPr/>
            <p:nvPr/>
          </p:nvSpPr>
          <p:spPr>
            <a:xfrm>
              <a:off x="-27554849" y="-235908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A1001F59-C944-FEB9-04C8-DD54342E3DE4}"/>
                </a:ext>
              </a:extLst>
            </p:cNvPr>
            <p:cNvSpPr/>
            <p:nvPr/>
          </p:nvSpPr>
          <p:spPr>
            <a:xfrm>
              <a:off x="-25529273" y="-14497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38BEC5A-E4A3-A5D3-3DD4-BB0010ED0096}"/>
                </a:ext>
              </a:extLst>
            </p:cNvPr>
            <p:cNvSpPr/>
            <p:nvPr/>
          </p:nvSpPr>
          <p:spPr>
            <a:xfrm>
              <a:off x="-21778688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0925F2A3-9A88-5AFD-0B3F-C45149C148E4}"/>
                </a:ext>
              </a:extLst>
            </p:cNvPr>
            <p:cNvSpPr/>
            <p:nvPr/>
          </p:nvSpPr>
          <p:spPr>
            <a:xfrm>
              <a:off x="-22378933" y="218738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7B09FD8B-56C2-1270-7BF5-F4FC78603900}"/>
                </a:ext>
              </a:extLst>
            </p:cNvPr>
            <p:cNvSpPr/>
            <p:nvPr/>
          </p:nvSpPr>
          <p:spPr>
            <a:xfrm>
              <a:off x="-25604596" y="-132002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6239123A-DE85-B6EB-1E21-89CD8B744503}"/>
                </a:ext>
              </a:extLst>
            </p:cNvPr>
            <p:cNvSpPr/>
            <p:nvPr/>
          </p:nvSpPr>
          <p:spPr>
            <a:xfrm>
              <a:off x="-26654763" y="-132002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1FD6BA02-DA64-9AF8-EE41-8E7FFBC32B55}"/>
                </a:ext>
              </a:extLst>
            </p:cNvPr>
            <p:cNvSpPr/>
            <p:nvPr/>
          </p:nvSpPr>
          <p:spPr>
            <a:xfrm>
              <a:off x="-27554849" y="-132002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F9B72896-368C-EAF8-F66C-B8BCAC340E7B}"/>
                </a:ext>
              </a:extLst>
            </p:cNvPr>
            <p:cNvSpPr/>
            <p:nvPr/>
          </p:nvSpPr>
          <p:spPr>
            <a:xfrm>
              <a:off x="-24479187" y="-14497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E77A7907-F4B8-1C71-7348-18A00B1BE836}"/>
                </a:ext>
              </a:extLst>
            </p:cNvPr>
            <p:cNvSpPr/>
            <p:nvPr/>
          </p:nvSpPr>
          <p:spPr>
            <a:xfrm>
              <a:off x="-24329347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EB498656-1426-FAAA-F1A1-4F004E964AD7}"/>
                </a:ext>
              </a:extLst>
            </p:cNvPr>
            <p:cNvSpPr/>
            <p:nvPr/>
          </p:nvSpPr>
          <p:spPr>
            <a:xfrm>
              <a:off x="-24629188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2E85424A-7FC9-5C3B-980D-1BCD937293C6}"/>
                </a:ext>
              </a:extLst>
            </p:cNvPr>
            <p:cNvSpPr/>
            <p:nvPr/>
          </p:nvSpPr>
          <p:spPr>
            <a:xfrm>
              <a:off x="-23354261" y="205784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2B536E5-4D45-EDA9-E62E-EF4B8A7309F2}"/>
                </a:ext>
              </a:extLst>
            </p:cNvPr>
            <p:cNvSpPr/>
            <p:nvPr/>
          </p:nvSpPr>
          <p:spPr>
            <a:xfrm>
              <a:off x="-27704849" y="-23590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6D115EB2-DAE8-34B2-D761-CE2FCC02255C}"/>
                </a:ext>
              </a:extLst>
            </p:cNvPr>
            <p:cNvSpPr/>
            <p:nvPr/>
          </p:nvSpPr>
          <p:spPr>
            <a:xfrm>
              <a:off x="-27779528" y="-22294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5512B331-5F53-5E13-F06A-0D589FBD4A89}"/>
                </a:ext>
              </a:extLst>
            </p:cNvPr>
            <p:cNvSpPr/>
            <p:nvPr/>
          </p:nvSpPr>
          <p:spPr>
            <a:xfrm>
              <a:off x="-27480009" y="-22294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A7E5136B-15CB-8348-D818-21602F4322B4}"/>
                </a:ext>
              </a:extLst>
            </p:cNvPr>
            <p:cNvSpPr/>
            <p:nvPr/>
          </p:nvSpPr>
          <p:spPr>
            <a:xfrm>
              <a:off x="-26504601" y="-1320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CE0BFE52-2230-84CB-C418-5971C076742C}"/>
                </a:ext>
              </a:extLst>
            </p:cNvPr>
            <p:cNvSpPr/>
            <p:nvPr/>
          </p:nvSpPr>
          <p:spPr>
            <a:xfrm>
              <a:off x="-22228691" y="16678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B26005A4-AE44-BD3D-EE3D-F41BA2517D43}"/>
                </a:ext>
              </a:extLst>
            </p:cNvPr>
            <p:cNvSpPr/>
            <p:nvPr/>
          </p:nvSpPr>
          <p:spPr>
            <a:xfrm>
              <a:off x="-22679016" y="16678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3F5BDDC7-54EE-E58B-4635-B46E73689303}"/>
                </a:ext>
              </a:extLst>
            </p:cNvPr>
            <p:cNvSpPr/>
            <p:nvPr/>
          </p:nvSpPr>
          <p:spPr>
            <a:xfrm>
              <a:off x="-23129179" y="16679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F0151F4E-0789-3484-69CA-FF1321EAE24C}"/>
                </a:ext>
              </a:extLst>
            </p:cNvPr>
            <p:cNvSpPr/>
            <p:nvPr/>
          </p:nvSpPr>
          <p:spPr>
            <a:xfrm>
              <a:off x="-24179266" y="16679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97A655D3-D7BF-6AA2-18AD-3492A5B52510}"/>
                </a:ext>
              </a:extLst>
            </p:cNvPr>
            <p:cNvSpPr/>
            <p:nvPr/>
          </p:nvSpPr>
          <p:spPr>
            <a:xfrm>
              <a:off x="-21553445" y="15377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A57AD35D-7128-C2EE-6A3F-DAA4A9CFA255}"/>
                </a:ext>
              </a:extLst>
            </p:cNvPr>
            <p:cNvSpPr/>
            <p:nvPr/>
          </p:nvSpPr>
          <p:spPr>
            <a:xfrm>
              <a:off x="-23354261" y="15377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DB9AD2F5-C129-58CC-3020-A06745AE5E1E}"/>
                </a:ext>
              </a:extLst>
            </p:cNvPr>
            <p:cNvSpPr/>
            <p:nvPr/>
          </p:nvSpPr>
          <p:spPr>
            <a:xfrm>
              <a:off x="-25454434" y="-1320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C79707DF-8E9F-86D9-E5D2-F19FD0234EE1}"/>
                </a:ext>
              </a:extLst>
            </p:cNvPr>
            <p:cNvSpPr/>
            <p:nvPr/>
          </p:nvSpPr>
          <p:spPr>
            <a:xfrm>
              <a:off x="-24404428" y="15377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859F81B-6273-882B-A61F-FC7C5705C02E}"/>
                </a:ext>
              </a:extLst>
            </p:cNvPr>
            <p:cNvSpPr/>
            <p:nvPr/>
          </p:nvSpPr>
          <p:spPr>
            <a:xfrm>
              <a:off x="-27929851" y="-1969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194456B8-DB8F-364F-4DB9-8CAF9840B0D2}"/>
                </a:ext>
              </a:extLst>
            </p:cNvPr>
            <p:cNvSpPr/>
            <p:nvPr/>
          </p:nvSpPr>
          <p:spPr>
            <a:xfrm>
              <a:off x="-21328686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A8ADE767-04F4-B866-4373-ED23D109A7BC}"/>
                </a:ext>
              </a:extLst>
            </p:cNvPr>
            <p:cNvSpPr/>
            <p:nvPr/>
          </p:nvSpPr>
          <p:spPr>
            <a:xfrm>
              <a:off x="-27179846" y="-19691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4D1697EF-0F50-C4B0-6EDE-4441DB1B57B3}"/>
                </a:ext>
              </a:extLst>
            </p:cNvPr>
            <p:cNvSpPr/>
            <p:nvPr/>
          </p:nvSpPr>
          <p:spPr>
            <a:xfrm>
              <a:off x="-23579021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2F5B1CB-8E03-1EA8-95A5-D7E4B0926C14}"/>
                </a:ext>
              </a:extLst>
            </p:cNvPr>
            <p:cNvSpPr/>
            <p:nvPr/>
          </p:nvSpPr>
          <p:spPr>
            <a:xfrm>
              <a:off x="-24329347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CC69CE04-15B1-540D-3DA0-A0F451F06B23}"/>
                </a:ext>
              </a:extLst>
            </p:cNvPr>
            <p:cNvSpPr/>
            <p:nvPr/>
          </p:nvSpPr>
          <p:spPr>
            <a:xfrm>
              <a:off x="-24404348" y="-1320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5CBDB571-4710-01B2-8237-7419FD338724}"/>
                </a:ext>
              </a:extLst>
            </p:cNvPr>
            <p:cNvSpPr/>
            <p:nvPr/>
          </p:nvSpPr>
          <p:spPr>
            <a:xfrm>
              <a:off x="-24254266" y="-13197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A5DFA9B-3EB7-840A-E457-454171ABA9F0}"/>
                </a:ext>
              </a:extLst>
            </p:cNvPr>
            <p:cNvSpPr/>
            <p:nvPr/>
          </p:nvSpPr>
          <p:spPr>
            <a:xfrm>
              <a:off x="-26879764" y="-1969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3BBDF66C-DAEB-C22B-ADFF-372EC7297F35}"/>
                </a:ext>
              </a:extLst>
            </p:cNvPr>
            <p:cNvSpPr/>
            <p:nvPr/>
          </p:nvSpPr>
          <p:spPr>
            <a:xfrm>
              <a:off x="-24629188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3BBC7AE0-AE46-C5CF-36C3-70B87CAF043E}"/>
                </a:ext>
              </a:extLst>
            </p:cNvPr>
            <p:cNvSpPr/>
            <p:nvPr/>
          </p:nvSpPr>
          <p:spPr>
            <a:xfrm>
              <a:off x="-21254008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2829A967-C3BE-1997-1C9D-8A00661FFC0D}"/>
                </a:ext>
              </a:extLst>
            </p:cNvPr>
            <p:cNvSpPr/>
            <p:nvPr/>
          </p:nvSpPr>
          <p:spPr>
            <a:xfrm>
              <a:off x="-26729924" y="-19693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F4AB2575-49C0-1376-CCC8-908B43B9671F}"/>
                </a:ext>
              </a:extLst>
            </p:cNvPr>
            <p:cNvSpPr/>
            <p:nvPr/>
          </p:nvSpPr>
          <p:spPr>
            <a:xfrm>
              <a:off x="-25379756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D6012F2-BBD2-7743-FC9D-95D9CB26C01B}"/>
                </a:ext>
              </a:extLst>
            </p:cNvPr>
            <p:cNvSpPr/>
            <p:nvPr/>
          </p:nvSpPr>
          <p:spPr>
            <a:xfrm>
              <a:off x="-21553445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B583CC46-AB30-62C9-938B-900E4780985F}"/>
                </a:ext>
              </a:extLst>
            </p:cNvPr>
            <p:cNvSpPr/>
            <p:nvPr/>
          </p:nvSpPr>
          <p:spPr>
            <a:xfrm>
              <a:off x="-23204099" y="12778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BB643FD6-E3FA-657D-6DDF-1234AB33C736}"/>
                </a:ext>
              </a:extLst>
            </p:cNvPr>
            <p:cNvSpPr/>
            <p:nvPr/>
          </p:nvSpPr>
          <p:spPr>
            <a:xfrm>
              <a:off x="-23354261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78A86F4B-0080-991A-C5F0-1B02EA652196}"/>
                </a:ext>
              </a:extLst>
            </p:cNvPr>
            <p:cNvSpPr/>
            <p:nvPr/>
          </p:nvSpPr>
          <p:spPr>
            <a:xfrm>
              <a:off x="-23653699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B39C0E90-642F-C7A8-07A3-C25895078FDB}"/>
                </a:ext>
              </a:extLst>
            </p:cNvPr>
            <p:cNvSpPr/>
            <p:nvPr/>
          </p:nvSpPr>
          <p:spPr>
            <a:xfrm>
              <a:off x="-24254266" y="12778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1DBD0AA8-EE4E-4B36-A54F-86623FA6C32A}"/>
                </a:ext>
              </a:extLst>
            </p:cNvPr>
            <p:cNvSpPr/>
            <p:nvPr/>
          </p:nvSpPr>
          <p:spPr>
            <a:xfrm>
              <a:off x="-25679194" y="-11903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E4AC673E-16D0-36A5-312B-ACB491CE84B3}"/>
                </a:ext>
              </a:extLst>
            </p:cNvPr>
            <p:cNvSpPr/>
            <p:nvPr/>
          </p:nvSpPr>
          <p:spPr>
            <a:xfrm>
              <a:off x="-25679274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85205748-133C-EAF2-5335-86AF5BE91A1C}"/>
                </a:ext>
              </a:extLst>
            </p:cNvPr>
            <p:cNvSpPr/>
            <p:nvPr/>
          </p:nvSpPr>
          <p:spPr>
            <a:xfrm>
              <a:off x="-24404348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0D08647C-ED4F-76AE-4CDC-13DA1F33EA8E}"/>
                </a:ext>
              </a:extLst>
            </p:cNvPr>
            <p:cNvSpPr/>
            <p:nvPr/>
          </p:nvSpPr>
          <p:spPr>
            <a:xfrm>
              <a:off x="-26429439" y="-19693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6F280F80-58A5-8BDC-916D-16A4CFEA379C}"/>
                </a:ext>
              </a:extLst>
            </p:cNvPr>
            <p:cNvSpPr/>
            <p:nvPr/>
          </p:nvSpPr>
          <p:spPr>
            <a:xfrm>
              <a:off x="-21328766" y="11484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1459D2CE-F760-3FA8-C7E5-6068C4D0CA16}"/>
                </a:ext>
              </a:extLst>
            </p:cNvPr>
            <p:cNvSpPr/>
            <p:nvPr/>
          </p:nvSpPr>
          <p:spPr>
            <a:xfrm>
              <a:off x="-26279519" y="-1969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1B6365A5-D262-2D66-20EA-C7B0085CA92D}"/>
                </a:ext>
              </a:extLst>
            </p:cNvPr>
            <p:cNvSpPr/>
            <p:nvPr/>
          </p:nvSpPr>
          <p:spPr>
            <a:xfrm>
              <a:off x="-23578940" y="11484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23121A68-D9FD-A6E3-E631-ABD0D169D442}"/>
                </a:ext>
              </a:extLst>
            </p:cNvPr>
            <p:cNvSpPr/>
            <p:nvPr/>
          </p:nvSpPr>
          <p:spPr>
            <a:xfrm>
              <a:off x="-24629107" y="-11903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62A2F92A-9D4E-1158-5BC7-86349324D09D}"/>
                </a:ext>
              </a:extLst>
            </p:cNvPr>
            <p:cNvSpPr/>
            <p:nvPr/>
          </p:nvSpPr>
          <p:spPr>
            <a:xfrm>
              <a:off x="-25829356" y="-145012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A79BC349-9116-A0DE-D69E-BCCFAE9B0834}"/>
                </a:ext>
              </a:extLst>
            </p:cNvPr>
            <p:cNvSpPr/>
            <p:nvPr/>
          </p:nvSpPr>
          <p:spPr>
            <a:xfrm>
              <a:off x="-25979437" y="-19691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8CE3219A-9C3B-5487-928F-29431EBB5D7F}"/>
                </a:ext>
              </a:extLst>
            </p:cNvPr>
            <p:cNvSpPr/>
            <p:nvPr/>
          </p:nvSpPr>
          <p:spPr>
            <a:xfrm>
              <a:off x="-24629107" y="11484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D9E7C63D-8CFC-4EEA-9F98-E1FC301EC1DC}"/>
                </a:ext>
              </a:extLst>
            </p:cNvPr>
            <p:cNvSpPr/>
            <p:nvPr/>
          </p:nvSpPr>
          <p:spPr>
            <a:xfrm>
              <a:off x="-21103604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0AF7CDA6-E86E-9006-4D44-4C53AD1DBDAA}"/>
                </a:ext>
              </a:extLst>
            </p:cNvPr>
            <p:cNvSpPr/>
            <p:nvPr/>
          </p:nvSpPr>
          <p:spPr>
            <a:xfrm>
              <a:off x="-25829678" y="-1969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515CAD91-C9DA-0865-46AA-780537B233CA}"/>
                </a:ext>
              </a:extLst>
            </p:cNvPr>
            <p:cNvSpPr/>
            <p:nvPr/>
          </p:nvSpPr>
          <p:spPr>
            <a:xfrm>
              <a:off x="-21553929" y="10182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B9C9807E-030B-F398-4064-7795D0B430D0}"/>
                </a:ext>
              </a:extLst>
            </p:cNvPr>
            <p:cNvSpPr/>
            <p:nvPr/>
          </p:nvSpPr>
          <p:spPr>
            <a:xfrm>
              <a:off x="-21703849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7613F6B3-53EA-CF6A-5CE0-A79D7A451BA8}"/>
                </a:ext>
              </a:extLst>
            </p:cNvPr>
            <p:cNvSpPr/>
            <p:nvPr/>
          </p:nvSpPr>
          <p:spPr>
            <a:xfrm>
              <a:off x="-23353778" y="10182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1827B4D-754F-9484-FEC8-2995E12F9125}"/>
                </a:ext>
              </a:extLst>
            </p:cNvPr>
            <p:cNvSpPr/>
            <p:nvPr/>
          </p:nvSpPr>
          <p:spPr>
            <a:xfrm>
              <a:off x="-25679757" y="-19693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37C78FBB-DB86-ED5D-B52C-1A7429FC2E93}"/>
                </a:ext>
              </a:extLst>
            </p:cNvPr>
            <p:cNvSpPr/>
            <p:nvPr/>
          </p:nvSpPr>
          <p:spPr>
            <a:xfrm>
              <a:off x="-23804102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F01CAFC9-C3BE-EEE4-2AEE-3D5C34368DD3}"/>
                </a:ext>
              </a:extLst>
            </p:cNvPr>
            <p:cNvSpPr/>
            <p:nvPr/>
          </p:nvSpPr>
          <p:spPr>
            <a:xfrm>
              <a:off x="-26429923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D272C515-A102-6EDE-76E4-6B1949AA6A82}"/>
                </a:ext>
              </a:extLst>
            </p:cNvPr>
            <p:cNvSpPr/>
            <p:nvPr/>
          </p:nvSpPr>
          <p:spPr>
            <a:xfrm>
              <a:off x="-24104346" y="10182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3DBE2273-1751-90B5-6B66-58097D0C83B1}"/>
                </a:ext>
              </a:extLst>
            </p:cNvPr>
            <p:cNvSpPr/>
            <p:nvPr/>
          </p:nvSpPr>
          <p:spPr>
            <a:xfrm>
              <a:off x="-26729441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00DC80CC-C7B1-6BFC-6F83-CE58165FA966}"/>
                </a:ext>
              </a:extLst>
            </p:cNvPr>
            <p:cNvSpPr/>
            <p:nvPr/>
          </p:nvSpPr>
          <p:spPr>
            <a:xfrm>
              <a:off x="-24254024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D6F17A38-8ECA-1883-D2FA-3C564946D620}"/>
                </a:ext>
              </a:extLst>
            </p:cNvPr>
            <p:cNvSpPr/>
            <p:nvPr/>
          </p:nvSpPr>
          <p:spPr>
            <a:xfrm>
              <a:off x="-24854189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BB949A7A-7AC5-4D87-EADB-DF1AB9F1D44E}"/>
                </a:ext>
              </a:extLst>
            </p:cNvPr>
            <p:cNvSpPr/>
            <p:nvPr/>
          </p:nvSpPr>
          <p:spPr>
            <a:xfrm>
              <a:off x="-21103604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486C1FC4-D138-D29C-F106-31F578D5865E}"/>
                </a:ext>
              </a:extLst>
            </p:cNvPr>
            <p:cNvSpPr/>
            <p:nvPr/>
          </p:nvSpPr>
          <p:spPr>
            <a:xfrm>
              <a:off x="-23804102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D098E271-F68D-8E30-8F30-37EDA6790B17}"/>
                </a:ext>
              </a:extLst>
            </p:cNvPr>
            <p:cNvSpPr/>
            <p:nvPr/>
          </p:nvSpPr>
          <p:spPr>
            <a:xfrm>
              <a:off x="-27480009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994FF66A-C04F-5936-C70A-406EE6FE3481}"/>
                </a:ext>
              </a:extLst>
            </p:cNvPr>
            <p:cNvSpPr/>
            <p:nvPr/>
          </p:nvSpPr>
          <p:spPr>
            <a:xfrm>
              <a:off x="-24104346" y="75866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CAC1729-8CE0-5A13-322D-4A164BBADB7B}"/>
                </a:ext>
              </a:extLst>
            </p:cNvPr>
            <p:cNvSpPr/>
            <p:nvPr/>
          </p:nvSpPr>
          <p:spPr>
            <a:xfrm>
              <a:off x="-24854189" y="-10601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59B568B2-5226-137C-EA8B-AA9244CBECFD}"/>
                </a:ext>
              </a:extLst>
            </p:cNvPr>
            <p:cNvSpPr/>
            <p:nvPr/>
          </p:nvSpPr>
          <p:spPr>
            <a:xfrm>
              <a:off x="-24404428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7C5621FD-2912-E496-7681-F01D4E84EA2C}"/>
                </a:ext>
              </a:extLst>
            </p:cNvPr>
            <p:cNvSpPr/>
            <p:nvPr/>
          </p:nvSpPr>
          <p:spPr>
            <a:xfrm>
              <a:off x="-24254024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A0177E4-0953-8659-7EAB-F24AC5E77F1E}"/>
                </a:ext>
              </a:extLst>
            </p:cNvPr>
            <p:cNvSpPr/>
            <p:nvPr/>
          </p:nvSpPr>
          <p:spPr>
            <a:xfrm>
              <a:off x="-24854189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051DA7A1-001E-F909-9336-C00A3ACBC70E}"/>
                </a:ext>
              </a:extLst>
            </p:cNvPr>
            <p:cNvSpPr/>
            <p:nvPr/>
          </p:nvSpPr>
          <p:spPr>
            <a:xfrm>
              <a:off x="-24254024" y="-10601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EE1FCB97-C75E-ACE8-9225-F180D260D337}"/>
                </a:ext>
              </a:extLst>
            </p:cNvPr>
            <p:cNvSpPr/>
            <p:nvPr/>
          </p:nvSpPr>
          <p:spPr>
            <a:xfrm>
              <a:off x="-24104346" y="-105997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4AD98E09-CD72-0C14-8CA4-F9CFC79FA139}"/>
                </a:ext>
              </a:extLst>
            </p:cNvPr>
            <p:cNvSpPr/>
            <p:nvPr/>
          </p:nvSpPr>
          <p:spPr>
            <a:xfrm>
              <a:off x="-23578940" y="6283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A1F8C577-72CE-E912-7152-30B35DA9561A}"/>
                </a:ext>
              </a:extLst>
            </p:cNvPr>
            <p:cNvSpPr/>
            <p:nvPr/>
          </p:nvSpPr>
          <p:spPr>
            <a:xfrm>
              <a:off x="-24629107" y="6283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001023C0-FB7D-E02B-C0D6-CAE1B3079B1A}"/>
                </a:ext>
              </a:extLst>
            </p:cNvPr>
            <p:cNvSpPr/>
            <p:nvPr/>
          </p:nvSpPr>
          <p:spPr>
            <a:xfrm>
              <a:off x="-23653699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96A27FE4-A17F-C72E-2CFF-D9ABF7A71418}"/>
                </a:ext>
              </a:extLst>
            </p:cNvPr>
            <p:cNvSpPr/>
            <p:nvPr/>
          </p:nvSpPr>
          <p:spPr>
            <a:xfrm>
              <a:off x="-24254266" y="499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4B33BEFA-2C12-9CDC-D07B-60A91F3AD884}"/>
                </a:ext>
              </a:extLst>
            </p:cNvPr>
            <p:cNvSpPr/>
            <p:nvPr/>
          </p:nvSpPr>
          <p:spPr>
            <a:xfrm>
              <a:off x="-24404348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ACF82ED2-B4C5-0E06-13A3-843654084322}"/>
                </a:ext>
              </a:extLst>
            </p:cNvPr>
            <p:cNvSpPr/>
            <p:nvPr/>
          </p:nvSpPr>
          <p:spPr>
            <a:xfrm>
              <a:off x="-24704188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2A6A4110-1F10-85FC-BED3-F47DD088B8F5}"/>
                </a:ext>
              </a:extLst>
            </p:cNvPr>
            <p:cNvSpPr/>
            <p:nvPr/>
          </p:nvSpPr>
          <p:spPr>
            <a:xfrm>
              <a:off x="-25454434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837201DA-9920-06FB-7F96-B50633DD745D}"/>
                </a:ext>
              </a:extLst>
            </p:cNvPr>
            <p:cNvSpPr/>
            <p:nvPr/>
          </p:nvSpPr>
          <p:spPr>
            <a:xfrm>
              <a:off x="-23579021" y="368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4ABE0085-8991-41C7-273F-6C904BF2DC2A}"/>
                </a:ext>
              </a:extLst>
            </p:cNvPr>
            <p:cNvSpPr/>
            <p:nvPr/>
          </p:nvSpPr>
          <p:spPr>
            <a:xfrm>
              <a:off x="-24629188" y="368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A8BE5367-F861-9092-022B-51404C4204B2}"/>
                </a:ext>
              </a:extLst>
            </p:cNvPr>
            <p:cNvSpPr/>
            <p:nvPr/>
          </p:nvSpPr>
          <p:spPr>
            <a:xfrm>
              <a:off x="-24779269" y="3685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D2DE7314-0426-FC34-646C-C567FE5FE53F}"/>
                </a:ext>
              </a:extLst>
            </p:cNvPr>
            <p:cNvSpPr/>
            <p:nvPr/>
          </p:nvSpPr>
          <p:spPr>
            <a:xfrm>
              <a:off x="-25379756" y="368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8D408886-E498-08B5-8D6B-FEE320F5DD7E}"/>
                </a:ext>
              </a:extLst>
            </p:cNvPr>
            <p:cNvSpPr/>
            <p:nvPr/>
          </p:nvSpPr>
          <p:spPr>
            <a:xfrm>
              <a:off x="-24404428" y="2391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6231787C-4F7F-65C3-9EEE-7E6E9B3C5469}"/>
                </a:ext>
              </a:extLst>
            </p:cNvPr>
            <p:cNvSpPr/>
            <p:nvPr/>
          </p:nvSpPr>
          <p:spPr>
            <a:xfrm>
              <a:off x="-25454515" y="2391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A27AF07-DD6C-A63F-8D1B-83211BCF4D91}"/>
                </a:ext>
              </a:extLst>
            </p:cNvPr>
            <p:cNvSpPr/>
            <p:nvPr/>
          </p:nvSpPr>
          <p:spPr>
            <a:xfrm>
              <a:off x="-24179266" y="1089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3356D944-8372-4295-587B-393D791E35C7}"/>
                </a:ext>
              </a:extLst>
            </p:cNvPr>
            <p:cNvSpPr/>
            <p:nvPr/>
          </p:nvSpPr>
          <p:spPr>
            <a:xfrm>
              <a:off x="-27929851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4A1D4D10-AEFB-8465-2FD9-215F59DF27B5}"/>
                </a:ext>
              </a:extLst>
            </p:cNvPr>
            <p:cNvSpPr/>
            <p:nvPr/>
          </p:nvSpPr>
          <p:spPr>
            <a:xfrm>
              <a:off x="-24779511" y="10902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7C2C0F4-9E96-4E04-4E46-372297F53291}"/>
                </a:ext>
              </a:extLst>
            </p:cNvPr>
            <p:cNvSpPr/>
            <p:nvPr/>
          </p:nvSpPr>
          <p:spPr>
            <a:xfrm>
              <a:off x="-24929109" y="1088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E7526047-4723-55D6-09F3-7F33B5C360BD}"/>
                </a:ext>
              </a:extLst>
            </p:cNvPr>
            <p:cNvSpPr/>
            <p:nvPr/>
          </p:nvSpPr>
          <p:spPr>
            <a:xfrm>
              <a:off x="-25229433" y="1089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62960D09-49EA-82D8-0EA8-7A3E08BD043F}"/>
                </a:ext>
              </a:extLst>
            </p:cNvPr>
            <p:cNvSpPr/>
            <p:nvPr/>
          </p:nvSpPr>
          <p:spPr>
            <a:xfrm>
              <a:off x="-25679757" y="1088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7FE2B05A-DC94-E5E2-1881-B167DB0ED704}"/>
                </a:ext>
              </a:extLst>
            </p:cNvPr>
            <p:cNvSpPr/>
            <p:nvPr/>
          </p:nvSpPr>
          <p:spPr>
            <a:xfrm>
              <a:off x="-26879764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0B18DA45-E541-09E1-DD97-627E8C0E01B5}"/>
                </a:ext>
              </a:extLst>
            </p:cNvPr>
            <p:cNvSpPr/>
            <p:nvPr/>
          </p:nvSpPr>
          <p:spPr>
            <a:xfrm>
              <a:off x="-24179266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8499C4C1-A840-A26E-0008-C82EB328C4AC}"/>
                </a:ext>
              </a:extLst>
            </p:cNvPr>
            <p:cNvSpPr/>
            <p:nvPr/>
          </p:nvSpPr>
          <p:spPr>
            <a:xfrm>
              <a:off x="-26279519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751C973C-E9AB-AA1A-4433-383C010F12C5}"/>
                </a:ext>
              </a:extLst>
            </p:cNvPr>
            <p:cNvSpPr/>
            <p:nvPr/>
          </p:nvSpPr>
          <p:spPr>
            <a:xfrm>
              <a:off x="-24779511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1DE6C0FB-37E4-1265-E024-89D39707E177}"/>
                </a:ext>
              </a:extLst>
            </p:cNvPr>
            <p:cNvSpPr/>
            <p:nvPr/>
          </p:nvSpPr>
          <p:spPr>
            <a:xfrm>
              <a:off x="-27255008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BC2C66FA-8A84-FFBD-81F0-B16C5FBD41E8}"/>
                </a:ext>
              </a:extLst>
            </p:cNvPr>
            <p:cNvSpPr/>
            <p:nvPr/>
          </p:nvSpPr>
          <p:spPr>
            <a:xfrm>
              <a:off x="-24929109" y="-15069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C8947F40-7E76-1035-B307-C52FAE6C699A}"/>
                </a:ext>
              </a:extLst>
            </p:cNvPr>
            <p:cNvSpPr/>
            <p:nvPr/>
          </p:nvSpPr>
          <p:spPr>
            <a:xfrm>
              <a:off x="-25229433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C6954CA-5B48-B448-EB73-6E7A2A2EEF13}"/>
                </a:ext>
              </a:extLst>
            </p:cNvPr>
            <p:cNvSpPr/>
            <p:nvPr/>
          </p:nvSpPr>
          <p:spPr>
            <a:xfrm>
              <a:off x="-26354439" y="-8002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640AED14-5A9E-9D3E-9B33-2F6E1099CEB6}"/>
                </a:ext>
              </a:extLst>
            </p:cNvPr>
            <p:cNvSpPr/>
            <p:nvPr/>
          </p:nvSpPr>
          <p:spPr>
            <a:xfrm>
              <a:off x="-25679757" y="-15069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43E97695-0E88-0E9F-491E-2C8FCC88B77D}"/>
                </a:ext>
              </a:extLst>
            </p:cNvPr>
            <p:cNvSpPr/>
            <p:nvPr/>
          </p:nvSpPr>
          <p:spPr>
            <a:xfrm>
              <a:off x="-25829678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44EC1DEA-C068-6CB4-43CB-761F5EDA9A5A}"/>
                </a:ext>
              </a:extLst>
            </p:cNvPr>
            <p:cNvSpPr/>
            <p:nvPr/>
          </p:nvSpPr>
          <p:spPr>
            <a:xfrm>
              <a:off x="-25904356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5BD87BED-4E52-8520-400F-D0592E813475}"/>
                </a:ext>
              </a:extLst>
            </p:cNvPr>
            <p:cNvSpPr/>
            <p:nvPr/>
          </p:nvSpPr>
          <p:spPr>
            <a:xfrm>
              <a:off x="-25454515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E5D11755-B57F-6857-9B3A-15CB1797DEDD}"/>
                </a:ext>
              </a:extLst>
            </p:cNvPr>
            <p:cNvSpPr/>
            <p:nvPr/>
          </p:nvSpPr>
          <p:spPr>
            <a:xfrm>
              <a:off x="-25979276" y="-17097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5E4FD23B-BCEF-D7B6-801C-B003618FCBAB}"/>
                </a:ext>
              </a:extLst>
            </p:cNvPr>
            <p:cNvSpPr/>
            <p:nvPr/>
          </p:nvSpPr>
          <p:spPr>
            <a:xfrm>
              <a:off x="-26879764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564231D0-42D6-A393-633A-56960E406829}"/>
                </a:ext>
              </a:extLst>
            </p:cNvPr>
            <p:cNvSpPr/>
            <p:nvPr/>
          </p:nvSpPr>
          <p:spPr>
            <a:xfrm>
              <a:off x="-25829597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8D1E2F8A-4E74-970C-CA96-6E128E682D87}"/>
                </a:ext>
              </a:extLst>
            </p:cNvPr>
            <p:cNvSpPr/>
            <p:nvPr/>
          </p:nvSpPr>
          <p:spPr>
            <a:xfrm>
              <a:off x="-24404428" y="-2809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436C5E14-8093-2A52-4B92-42612043C3F6}"/>
                </a:ext>
              </a:extLst>
            </p:cNvPr>
            <p:cNvSpPr/>
            <p:nvPr/>
          </p:nvSpPr>
          <p:spPr>
            <a:xfrm>
              <a:off x="-25454515" y="-2809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215432DE-EA4C-2788-8613-A33D1E39DC6E}"/>
                </a:ext>
              </a:extLst>
            </p:cNvPr>
            <p:cNvSpPr/>
            <p:nvPr/>
          </p:nvSpPr>
          <p:spPr>
            <a:xfrm>
              <a:off x="-24854189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2CB685A3-DA41-CC48-7925-5EB9146980CC}"/>
                </a:ext>
              </a:extLst>
            </p:cNvPr>
            <p:cNvSpPr/>
            <p:nvPr/>
          </p:nvSpPr>
          <p:spPr>
            <a:xfrm>
              <a:off x="-25229433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02292E4-57E3-527B-81FB-93EF6B887924}"/>
                </a:ext>
              </a:extLst>
            </p:cNvPr>
            <p:cNvSpPr/>
            <p:nvPr/>
          </p:nvSpPr>
          <p:spPr>
            <a:xfrm>
              <a:off x="-23579021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B8C13565-8044-ABA2-01BC-C316B92136D7}"/>
                </a:ext>
              </a:extLst>
            </p:cNvPr>
            <p:cNvSpPr/>
            <p:nvPr/>
          </p:nvSpPr>
          <p:spPr>
            <a:xfrm>
              <a:off x="-27704769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5D30DBD-9493-C6F1-FDD3-A529F801D6E7}"/>
                </a:ext>
              </a:extLst>
            </p:cNvPr>
            <p:cNvSpPr/>
            <p:nvPr/>
          </p:nvSpPr>
          <p:spPr>
            <a:xfrm>
              <a:off x="-24254024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2D9F78D2-269C-A31F-6F1E-5B7E68AAF74D}"/>
                </a:ext>
              </a:extLst>
            </p:cNvPr>
            <p:cNvSpPr/>
            <p:nvPr/>
          </p:nvSpPr>
          <p:spPr>
            <a:xfrm>
              <a:off x="-24104346" y="-8004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EC519CD1-80F0-A5D2-9D66-15591673787D}"/>
                </a:ext>
              </a:extLst>
            </p:cNvPr>
            <p:cNvSpPr/>
            <p:nvPr/>
          </p:nvSpPr>
          <p:spPr>
            <a:xfrm>
              <a:off x="-24629188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C11D2F64-FD6E-A044-964A-D9513DF4EBCC}"/>
                </a:ext>
              </a:extLst>
            </p:cNvPr>
            <p:cNvSpPr/>
            <p:nvPr/>
          </p:nvSpPr>
          <p:spPr>
            <a:xfrm>
              <a:off x="-24779269" y="-4103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3DD30E2D-F2D2-6399-5EA0-5FAFC6E325E8}"/>
                </a:ext>
              </a:extLst>
            </p:cNvPr>
            <p:cNvSpPr/>
            <p:nvPr/>
          </p:nvSpPr>
          <p:spPr>
            <a:xfrm>
              <a:off x="-25379756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DF88E11-148A-BD84-E5B0-8EC3D9C97D27}"/>
                </a:ext>
              </a:extLst>
            </p:cNvPr>
            <p:cNvSpPr/>
            <p:nvPr/>
          </p:nvSpPr>
          <p:spPr>
            <a:xfrm>
              <a:off x="-25679274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4AE47842-5B19-E793-0C88-3DF2B1BA3477}"/>
                </a:ext>
              </a:extLst>
            </p:cNvPr>
            <p:cNvSpPr/>
            <p:nvPr/>
          </p:nvSpPr>
          <p:spPr>
            <a:xfrm>
              <a:off x="-25829356" y="-4103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ECD1D8D9-95D7-0E38-F909-B91D336E375D}"/>
                </a:ext>
              </a:extLst>
            </p:cNvPr>
            <p:cNvSpPr/>
            <p:nvPr/>
          </p:nvSpPr>
          <p:spPr>
            <a:xfrm>
              <a:off x="-23653699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694A8AEC-9F74-A85E-6B5A-5E0558B86D47}"/>
                </a:ext>
              </a:extLst>
            </p:cNvPr>
            <p:cNvSpPr/>
            <p:nvPr/>
          </p:nvSpPr>
          <p:spPr>
            <a:xfrm>
              <a:off x="-24254266" y="-5407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3647A8A0-C3A6-162B-A2CF-0C2CE92DBEEB}"/>
                </a:ext>
              </a:extLst>
            </p:cNvPr>
            <p:cNvSpPr/>
            <p:nvPr/>
          </p:nvSpPr>
          <p:spPr>
            <a:xfrm>
              <a:off x="-25679194" y="-6701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5AAF1CE1-7DF0-E89D-DCFE-93B62403FAF4}"/>
                </a:ext>
              </a:extLst>
            </p:cNvPr>
            <p:cNvSpPr/>
            <p:nvPr/>
          </p:nvSpPr>
          <p:spPr>
            <a:xfrm>
              <a:off x="-24404348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172F9245-4CDE-3F06-F767-9D2610B154D3}"/>
                </a:ext>
              </a:extLst>
            </p:cNvPr>
            <p:cNvSpPr/>
            <p:nvPr/>
          </p:nvSpPr>
          <p:spPr>
            <a:xfrm>
              <a:off x="-24704188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92A408EC-8AB2-56BD-79FC-3222B71F5304}"/>
                </a:ext>
              </a:extLst>
            </p:cNvPr>
            <p:cNvSpPr/>
            <p:nvPr/>
          </p:nvSpPr>
          <p:spPr>
            <a:xfrm>
              <a:off x="-25454434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61AAED39-0DC3-0A69-4C16-AB7D524B97D6}"/>
                </a:ext>
              </a:extLst>
            </p:cNvPr>
            <p:cNvSpPr/>
            <p:nvPr/>
          </p:nvSpPr>
          <p:spPr>
            <a:xfrm>
              <a:off x="-26504682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5F2A19FB-FBE0-507F-55C4-BEF692DBF528}"/>
                </a:ext>
              </a:extLst>
            </p:cNvPr>
            <p:cNvSpPr/>
            <p:nvPr/>
          </p:nvSpPr>
          <p:spPr>
            <a:xfrm>
              <a:off x="-24629107" y="-6701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8E91940C-F140-D8D1-2670-80B4E58B1CE2}"/>
                </a:ext>
              </a:extLst>
            </p:cNvPr>
            <p:cNvSpPr/>
            <p:nvPr/>
          </p:nvSpPr>
          <p:spPr>
            <a:xfrm>
              <a:off x="-22153771" y="23178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EE34F599-5143-46C2-E9C6-4CEFB4AFCF2B}"/>
                </a:ext>
              </a:extLst>
            </p:cNvPr>
            <p:cNvSpPr/>
            <p:nvPr/>
          </p:nvSpPr>
          <p:spPr>
            <a:xfrm>
              <a:off x="-26729441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8C5E6FED-E680-B801-05F6-52BCEEDBE94F}"/>
                </a:ext>
              </a:extLst>
            </p:cNvPr>
            <p:cNvSpPr/>
            <p:nvPr/>
          </p:nvSpPr>
          <p:spPr>
            <a:xfrm>
              <a:off x="-23653699" y="2392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83DDE9A7-24BA-49B7-851D-71A401942A30}"/>
                </a:ext>
              </a:extLst>
            </p:cNvPr>
            <p:cNvSpPr/>
            <p:nvPr/>
          </p:nvSpPr>
          <p:spPr>
            <a:xfrm>
              <a:off x="-24329508" y="-6701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B34F0B47-E9C6-A55C-BB95-897B92DA7706}"/>
                </a:ext>
              </a:extLst>
            </p:cNvPr>
            <p:cNvSpPr/>
            <p:nvPr/>
          </p:nvSpPr>
          <p:spPr>
            <a:xfrm>
              <a:off x="-22228771" y="21875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2011CDF9-438A-2662-E861-77C62C3B4FD9}"/>
                </a:ext>
              </a:extLst>
            </p:cNvPr>
            <p:cNvSpPr/>
            <p:nvPr/>
          </p:nvSpPr>
          <p:spPr>
            <a:xfrm>
              <a:off x="-26429762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7B8789B9-E414-8DD0-684E-85709F198EAB}"/>
                </a:ext>
              </a:extLst>
            </p:cNvPr>
            <p:cNvSpPr/>
            <p:nvPr/>
          </p:nvSpPr>
          <p:spPr>
            <a:xfrm>
              <a:off x="-21703688" y="12779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1DF3CD4A-E5D6-84CF-6A0A-DB89F0211B17}"/>
                </a:ext>
              </a:extLst>
            </p:cNvPr>
            <p:cNvSpPr/>
            <p:nvPr/>
          </p:nvSpPr>
          <p:spPr>
            <a:xfrm>
              <a:off x="-25229433" y="3685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3B6A839C-DAAD-2D12-FA1E-C07E70FC36B4}"/>
                </a:ext>
              </a:extLst>
            </p:cNvPr>
            <p:cNvSpPr/>
            <p:nvPr/>
          </p:nvSpPr>
          <p:spPr>
            <a:xfrm>
              <a:off x="-26354600" y="-54052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6381967E-E30A-627E-EB11-02447DD6DFBC}"/>
                </a:ext>
              </a:extLst>
            </p:cNvPr>
            <p:cNvSpPr/>
            <p:nvPr/>
          </p:nvSpPr>
          <p:spPr>
            <a:xfrm>
              <a:off x="-24329025" y="3688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8A334FDA-47E1-61E7-47F3-3BA03D83C6E9}"/>
                </a:ext>
              </a:extLst>
            </p:cNvPr>
            <p:cNvSpPr/>
            <p:nvPr/>
          </p:nvSpPr>
          <p:spPr>
            <a:xfrm>
              <a:off x="-22303933" y="20578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5C8205EF-A9C9-C65C-D660-BCFA3BC7B49D}"/>
                </a:ext>
              </a:extLst>
            </p:cNvPr>
            <p:cNvSpPr/>
            <p:nvPr/>
          </p:nvSpPr>
          <p:spPr>
            <a:xfrm>
              <a:off x="-24703866" y="2392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BC7D1CC8-AE29-BCD1-33A0-51D1891AC79B}"/>
                </a:ext>
              </a:extLst>
            </p:cNvPr>
            <p:cNvSpPr/>
            <p:nvPr/>
          </p:nvSpPr>
          <p:spPr>
            <a:xfrm>
              <a:off x="-25754436" y="-54052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7559F4EC-3065-9186-B35B-B314BA6390E3}"/>
                </a:ext>
              </a:extLst>
            </p:cNvPr>
            <p:cNvSpPr/>
            <p:nvPr/>
          </p:nvSpPr>
          <p:spPr>
            <a:xfrm>
              <a:off x="-25304675" y="2391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B2C78EC2-6368-7C5A-9BDB-2BFD81F4B2EA}"/>
                </a:ext>
              </a:extLst>
            </p:cNvPr>
            <p:cNvSpPr/>
            <p:nvPr/>
          </p:nvSpPr>
          <p:spPr>
            <a:xfrm>
              <a:off x="-25379595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65FC4321-E70E-7705-3271-C6492941C974}"/>
                </a:ext>
              </a:extLst>
            </p:cNvPr>
            <p:cNvSpPr/>
            <p:nvPr/>
          </p:nvSpPr>
          <p:spPr>
            <a:xfrm>
              <a:off x="-25304514" y="-54052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1874EE29-DEA6-886A-F722-1ED128681358}"/>
                </a:ext>
              </a:extLst>
            </p:cNvPr>
            <p:cNvSpPr/>
            <p:nvPr/>
          </p:nvSpPr>
          <p:spPr>
            <a:xfrm>
              <a:off x="-25904275" y="-13193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BDC1DA3C-DF63-762E-86FD-223F05FD1B28}"/>
                </a:ext>
              </a:extLst>
            </p:cNvPr>
            <p:cNvSpPr/>
            <p:nvPr/>
          </p:nvSpPr>
          <p:spPr>
            <a:xfrm>
              <a:off x="-22603612" y="20578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BA8DE26F-00C2-F92A-F004-B52A9739AD10}"/>
                </a:ext>
              </a:extLst>
            </p:cNvPr>
            <p:cNvSpPr/>
            <p:nvPr/>
          </p:nvSpPr>
          <p:spPr>
            <a:xfrm>
              <a:off x="-24854028" y="-5407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6AA0345-7991-2B90-0907-AFC0B3E11DEE}"/>
                </a:ext>
              </a:extLst>
            </p:cNvPr>
            <p:cNvSpPr/>
            <p:nvPr/>
          </p:nvSpPr>
          <p:spPr>
            <a:xfrm>
              <a:off x="-25379595" y="-6701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0BFB371-DCF2-F503-6E78-264B6E2EC689}"/>
                </a:ext>
              </a:extLst>
            </p:cNvPr>
            <p:cNvSpPr/>
            <p:nvPr/>
          </p:nvSpPr>
          <p:spPr>
            <a:xfrm>
              <a:off x="-23728860" y="3688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F1871D53-2B16-C4A4-4784-EC3A161B14E1}"/>
                </a:ext>
              </a:extLst>
            </p:cNvPr>
            <p:cNvSpPr/>
            <p:nvPr/>
          </p:nvSpPr>
          <p:spPr>
            <a:xfrm>
              <a:off x="-24704269" y="12781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836DF33E-A4F6-533F-3D61-DA8CA3172B9B}"/>
                </a:ext>
              </a:extLst>
            </p:cNvPr>
            <p:cNvSpPr/>
            <p:nvPr/>
          </p:nvSpPr>
          <p:spPr>
            <a:xfrm>
              <a:off x="-24854189" y="1277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0542A6B4-0A3E-2C84-B866-226D3BA143F0}"/>
                </a:ext>
              </a:extLst>
            </p:cNvPr>
            <p:cNvSpPr/>
            <p:nvPr/>
          </p:nvSpPr>
          <p:spPr>
            <a:xfrm>
              <a:off x="-24778947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218555DF-80E4-08FA-E40E-F11F850CD2ED}"/>
                </a:ext>
              </a:extLst>
            </p:cNvPr>
            <p:cNvSpPr/>
            <p:nvPr/>
          </p:nvSpPr>
          <p:spPr>
            <a:xfrm>
              <a:off x="-21178846" y="11484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A8EC384E-FF1A-4024-7949-79BCC2280830}"/>
                </a:ext>
              </a:extLst>
            </p:cNvPr>
            <p:cNvSpPr/>
            <p:nvPr/>
          </p:nvSpPr>
          <p:spPr>
            <a:xfrm>
              <a:off x="-23803941" y="-5407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68526549-0ECB-8690-85D1-5666F5B545EE}"/>
                </a:ext>
              </a:extLst>
            </p:cNvPr>
            <p:cNvSpPr/>
            <p:nvPr/>
          </p:nvSpPr>
          <p:spPr>
            <a:xfrm>
              <a:off x="-25754436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A34C339C-9232-8904-8206-9BBCFF32942F}"/>
                </a:ext>
              </a:extLst>
            </p:cNvPr>
            <p:cNvSpPr/>
            <p:nvPr/>
          </p:nvSpPr>
          <p:spPr>
            <a:xfrm>
              <a:off x="-26354600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38FE1D90-A9A2-C4AA-7EAC-4D8DCEAF35B3}"/>
                </a:ext>
              </a:extLst>
            </p:cNvPr>
            <p:cNvSpPr/>
            <p:nvPr/>
          </p:nvSpPr>
          <p:spPr>
            <a:xfrm>
              <a:off x="-26129518" y="-19691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99F90C82-86A8-57D6-E23F-8EF8C955E454}"/>
                </a:ext>
              </a:extLst>
            </p:cNvPr>
            <p:cNvSpPr/>
            <p:nvPr/>
          </p:nvSpPr>
          <p:spPr>
            <a:xfrm>
              <a:off x="-26879603" y="-4101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FE2B28B6-75B1-5258-B9D1-402FBF4DED73}"/>
                </a:ext>
              </a:extLst>
            </p:cNvPr>
            <p:cNvSpPr/>
            <p:nvPr/>
          </p:nvSpPr>
          <p:spPr>
            <a:xfrm>
              <a:off x="-25304514" y="4988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5ECD59DD-7CCA-2FCE-7700-E83982177398}"/>
                </a:ext>
              </a:extLst>
            </p:cNvPr>
            <p:cNvSpPr/>
            <p:nvPr/>
          </p:nvSpPr>
          <p:spPr>
            <a:xfrm>
              <a:off x="-23728619" y="11484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192C68CA-4432-4D0F-3D54-B52DBD92B097}"/>
                </a:ext>
              </a:extLst>
            </p:cNvPr>
            <p:cNvSpPr/>
            <p:nvPr/>
          </p:nvSpPr>
          <p:spPr>
            <a:xfrm>
              <a:off x="-27479848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ABEA6DF-05EE-4894-ECAE-82139C4F00C5}"/>
                </a:ext>
              </a:extLst>
            </p:cNvPr>
            <p:cNvSpPr/>
            <p:nvPr/>
          </p:nvSpPr>
          <p:spPr>
            <a:xfrm>
              <a:off x="-25229433" y="-1450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9E2B3DB8-596E-1B77-8FA9-13B17E15B333}"/>
                </a:ext>
              </a:extLst>
            </p:cNvPr>
            <p:cNvSpPr/>
            <p:nvPr/>
          </p:nvSpPr>
          <p:spPr>
            <a:xfrm>
              <a:off x="-27404767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5BC671FA-6137-A0F3-2247-7A25431F3FC1}"/>
                </a:ext>
              </a:extLst>
            </p:cNvPr>
            <p:cNvSpPr/>
            <p:nvPr/>
          </p:nvSpPr>
          <p:spPr>
            <a:xfrm>
              <a:off x="-24179346" y="14084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B0097C99-112E-B7E6-BD15-3E38004DFCDD}"/>
                </a:ext>
              </a:extLst>
            </p:cNvPr>
            <p:cNvSpPr/>
            <p:nvPr/>
          </p:nvSpPr>
          <p:spPr>
            <a:xfrm>
              <a:off x="-25229433" y="-4101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5824EF82-DD33-0DC9-AB78-4FB32C0B99AB}"/>
                </a:ext>
              </a:extLst>
            </p:cNvPr>
            <p:cNvSpPr/>
            <p:nvPr/>
          </p:nvSpPr>
          <p:spPr>
            <a:xfrm>
              <a:off x="-27854447" y="-20994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9AEB3FC9-1AE4-FDD7-29B1-4E040E07976E}"/>
                </a:ext>
              </a:extLst>
            </p:cNvPr>
            <p:cNvSpPr/>
            <p:nvPr/>
          </p:nvSpPr>
          <p:spPr>
            <a:xfrm>
              <a:off x="-24854028" y="49909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8790A93F-E32E-AC64-1779-A356A6586C65}"/>
                </a:ext>
              </a:extLst>
            </p:cNvPr>
            <p:cNvSpPr/>
            <p:nvPr/>
          </p:nvSpPr>
          <p:spPr>
            <a:xfrm>
              <a:off x="-23803941" y="49909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5576A176-F1F6-3469-9710-BDE6F12AEEDB}"/>
                </a:ext>
              </a:extLst>
            </p:cNvPr>
            <p:cNvSpPr/>
            <p:nvPr/>
          </p:nvSpPr>
          <p:spPr>
            <a:xfrm>
              <a:off x="-25079351" y="10886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14E7F5C-F4FE-0D35-7101-9241FA61D62D}"/>
                </a:ext>
              </a:extLst>
            </p:cNvPr>
            <p:cNvSpPr/>
            <p:nvPr/>
          </p:nvSpPr>
          <p:spPr>
            <a:xfrm>
              <a:off x="-25379595" y="628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61D88752-E8D0-90C8-87AC-00839BF418A4}"/>
                </a:ext>
              </a:extLst>
            </p:cNvPr>
            <p:cNvSpPr/>
            <p:nvPr/>
          </p:nvSpPr>
          <p:spPr>
            <a:xfrm>
              <a:off x="-24329025" y="-4105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D1BBF8CC-4B15-3A63-9C42-3938E3444CA5}"/>
                </a:ext>
              </a:extLst>
            </p:cNvPr>
            <p:cNvSpPr/>
            <p:nvPr/>
          </p:nvSpPr>
          <p:spPr>
            <a:xfrm>
              <a:off x="-22303933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3B3D5D26-3788-EEC3-8A86-36C9801CA2DF}"/>
                </a:ext>
              </a:extLst>
            </p:cNvPr>
            <p:cNvSpPr/>
            <p:nvPr/>
          </p:nvSpPr>
          <p:spPr>
            <a:xfrm>
              <a:off x="-27854689" y="-23591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051A97B0-0674-00DF-72CA-FE1FD7BEBA2D}"/>
                </a:ext>
              </a:extLst>
            </p:cNvPr>
            <p:cNvSpPr/>
            <p:nvPr/>
          </p:nvSpPr>
          <p:spPr>
            <a:xfrm>
              <a:off x="-23728860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04E64055-FE36-2CC7-B0BC-2589C3B4CEC9}"/>
                </a:ext>
              </a:extLst>
            </p:cNvPr>
            <p:cNvSpPr/>
            <p:nvPr/>
          </p:nvSpPr>
          <p:spPr>
            <a:xfrm>
              <a:off x="-23728860" y="-4105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25F920A4-67B4-DE0F-3E3B-8EE87AB7D3AE}"/>
                </a:ext>
              </a:extLst>
            </p:cNvPr>
            <p:cNvSpPr/>
            <p:nvPr/>
          </p:nvSpPr>
          <p:spPr>
            <a:xfrm>
              <a:off x="-24704269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09438814-EAFE-D58C-5622-DA2C4AAACCE9}"/>
                </a:ext>
              </a:extLst>
            </p:cNvPr>
            <p:cNvSpPr/>
            <p:nvPr/>
          </p:nvSpPr>
          <p:spPr>
            <a:xfrm>
              <a:off x="-27854447" y="-15795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90E65574-8D9E-13C8-F8FF-C03256951237}"/>
                </a:ext>
              </a:extLst>
            </p:cNvPr>
            <p:cNvSpPr/>
            <p:nvPr/>
          </p:nvSpPr>
          <p:spPr>
            <a:xfrm>
              <a:off x="-22603612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8C2C2729-F0D6-0146-A087-39D3415ACBA9}"/>
                </a:ext>
              </a:extLst>
            </p:cNvPr>
            <p:cNvSpPr/>
            <p:nvPr/>
          </p:nvSpPr>
          <p:spPr>
            <a:xfrm>
              <a:off x="-24329508" y="628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E3CE55DC-8CF8-A17E-CFCD-FE3466D0FEF1}"/>
                </a:ext>
              </a:extLst>
            </p:cNvPr>
            <p:cNvSpPr/>
            <p:nvPr/>
          </p:nvSpPr>
          <p:spPr>
            <a:xfrm>
              <a:off x="-23728699" y="62855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8593AB36-B3A5-E385-D8F4-2D5B3D189E95}"/>
                </a:ext>
              </a:extLst>
            </p:cNvPr>
            <p:cNvSpPr/>
            <p:nvPr/>
          </p:nvSpPr>
          <p:spPr>
            <a:xfrm>
              <a:off x="-26279600" y="-1450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0F381AFE-1530-53D0-2DFA-A3651B82CA2A}"/>
                </a:ext>
              </a:extLst>
            </p:cNvPr>
            <p:cNvSpPr/>
            <p:nvPr/>
          </p:nvSpPr>
          <p:spPr>
            <a:xfrm>
              <a:off x="-28079771" y="-19691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66B0EFD0-AC2A-A851-1644-00BB5FAF85D2}"/>
                </a:ext>
              </a:extLst>
            </p:cNvPr>
            <p:cNvSpPr/>
            <p:nvPr/>
          </p:nvSpPr>
          <p:spPr>
            <a:xfrm>
              <a:off x="-23653699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064FE4F7-84A6-04F0-9B6E-19C28D681734}"/>
                </a:ext>
              </a:extLst>
            </p:cNvPr>
            <p:cNvSpPr/>
            <p:nvPr/>
          </p:nvSpPr>
          <p:spPr>
            <a:xfrm>
              <a:off x="-25304514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281B3E91-F3ED-5A4F-6DB4-CAA6851692D1}"/>
                </a:ext>
              </a:extLst>
            </p:cNvPr>
            <p:cNvSpPr/>
            <p:nvPr/>
          </p:nvSpPr>
          <p:spPr>
            <a:xfrm>
              <a:off x="-25304675" y="-280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82486452-B8B8-C531-BBE8-28C96A563699}"/>
                </a:ext>
              </a:extLst>
            </p:cNvPr>
            <p:cNvSpPr/>
            <p:nvPr/>
          </p:nvSpPr>
          <p:spPr>
            <a:xfrm>
              <a:off x="-23953942" y="10181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2F065DD6-C55F-FBDA-B8AD-B2F55C591820}"/>
                </a:ext>
              </a:extLst>
            </p:cNvPr>
            <p:cNvSpPr/>
            <p:nvPr/>
          </p:nvSpPr>
          <p:spPr>
            <a:xfrm>
              <a:off x="-24703866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CF6F377B-C7D0-F4FB-AF2F-AB76B4BA300B}"/>
                </a:ext>
              </a:extLst>
            </p:cNvPr>
            <p:cNvSpPr/>
            <p:nvPr/>
          </p:nvSpPr>
          <p:spPr>
            <a:xfrm>
              <a:off x="-26804522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B7B16364-5EBC-E0CD-F994-0BA0BBDD3F07}"/>
                </a:ext>
              </a:extLst>
            </p:cNvPr>
            <p:cNvSpPr/>
            <p:nvPr/>
          </p:nvSpPr>
          <p:spPr>
            <a:xfrm>
              <a:off x="-24703866" y="-280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42F10B40-D634-15E7-F78F-D4823F2F3900}"/>
                </a:ext>
              </a:extLst>
            </p:cNvPr>
            <p:cNvSpPr/>
            <p:nvPr/>
          </p:nvSpPr>
          <p:spPr>
            <a:xfrm>
              <a:off x="-26879603" y="-1450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6CEB4F08-801E-62F0-FA47-A566D52899A6}"/>
                </a:ext>
              </a:extLst>
            </p:cNvPr>
            <p:cNvSpPr/>
            <p:nvPr/>
          </p:nvSpPr>
          <p:spPr>
            <a:xfrm>
              <a:off x="-24779027" y="-144988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90F2D7F8-A6C6-064C-FC1E-0E74213AD544}"/>
                </a:ext>
              </a:extLst>
            </p:cNvPr>
            <p:cNvSpPr/>
            <p:nvPr/>
          </p:nvSpPr>
          <p:spPr>
            <a:xfrm>
              <a:off x="-21178685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8901131B-3D43-7B5F-5699-50678C4BF8EA}"/>
                </a:ext>
              </a:extLst>
            </p:cNvPr>
            <p:cNvSpPr/>
            <p:nvPr/>
          </p:nvSpPr>
          <p:spPr>
            <a:xfrm>
              <a:off x="-24854189" y="-13193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AD0EF4DD-8605-E0DC-EB7F-02A78072EE0E}"/>
                </a:ext>
              </a:extLst>
            </p:cNvPr>
            <p:cNvSpPr/>
            <p:nvPr/>
          </p:nvSpPr>
          <p:spPr>
            <a:xfrm>
              <a:off x="-21628607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85D9CD7D-B110-96BC-EB3A-69B27A3E0CE2}"/>
                </a:ext>
              </a:extLst>
            </p:cNvPr>
            <p:cNvSpPr/>
            <p:nvPr/>
          </p:nvSpPr>
          <p:spPr>
            <a:xfrm>
              <a:off x="-27329686" y="-222889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DB6B1379-8A0B-F4FB-B805-7B8938CC4C62}"/>
                </a:ext>
              </a:extLst>
            </p:cNvPr>
            <p:cNvSpPr/>
            <p:nvPr/>
          </p:nvSpPr>
          <p:spPr>
            <a:xfrm>
              <a:off x="-23653699" y="-280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2E40CDA3-EB71-D759-0C77-993105DBBEFC}"/>
                </a:ext>
              </a:extLst>
            </p:cNvPr>
            <p:cNvSpPr/>
            <p:nvPr/>
          </p:nvSpPr>
          <p:spPr>
            <a:xfrm>
              <a:off x="-25753952" y="-15794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AB84C981-5591-D6C2-260E-A2AE913B7556}"/>
                </a:ext>
              </a:extLst>
            </p:cNvPr>
            <p:cNvSpPr/>
            <p:nvPr/>
          </p:nvSpPr>
          <p:spPr>
            <a:xfrm>
              <a:off x="-27029684" y="-19691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91853700-F0F0-B55B-6C56-356083849485}"/>
                </a:ext>
              </a:extLst>
            </p:cNvPr>
            <p:cNvSpPr/>
            <p:nvPr/>
          </p:nvSpPr>
          <p:spPr>
            <a:xfrm>
              <a:off x="-23278938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98F56B9C-FEB7-FBFD-690A-86DB0919B362}"/>
                </a:ext>
              </a:extLst>
            </p:cNvPr>
            <p:cNvSpPr/>
            <p:nvPr/>
          </p:nvSpPr>
          <p:spPr>
            <a:xfrm>
              <a:off x="-25979356" y="-15053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67DA3C3D-E237-2A08-F74C-B16F58335F8D}"/>
                </a:ext>
              </a:extLst>
            </p:cNvPr>
            <p:cNvSpPr/>
            <p:nvPr/>
          </p:nvSpPr>
          <p:spPr>
            <a:xfrm>
              <a:off x="-24703866" y="-15794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6B7F7868-473A-8E3D-2097-221094433BC4}"/>
                </a:ext>
              </a:extLst>
            </p:cNvPr>
            <p:cNvSpPr/>
            <p:nvPr/>
          </p:nvSpPr>
          <p:spPr>
            <a:xfrm>
              <a:off x="-25304675" y="-15795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89CB81F1-3969-2ED4-0393-43AFC35758C9}"/>
                </a:ext>
              </a:extLst>
            </p:cNvPr>
            <p:cNvSpPr/>
            <p:nvPr/>
          </p:nvSpPr>
          <p:spPr>
            <a:xfrm>
              <a:off x="-25079351" y="-15045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D74D9E2F-2A77-0C11-9C93-030154BC76ED}"/>
                </a:ext>
              </a:extLst>
            </p:cNvPr>
            <p:cNvSpPr/>
            <p:nvPr/>
          </p:nvSpPr>
          <p:spPr>
            <a:xfrm>
              <a:off x="-26129518" y="-17096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6F4E4D53-A419-62CF-77B3-193068B608E1}"/>
                </a:ext>
              </a:extLst>
            </p:cNvPr>
            <p:cNvSpPr/>
            <p:nvPr/>
          </p:nvSpPr>
          <p:spPr>
            <a:xfrm>
              <a:off x="-22078690" y="14086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7DBAC381-F70A-0963-1AFF-5ACF4CAF38F4}"/>
                </a:ext>
              </a:extLst>
            </p:cNvPr>
            <p:cNvSpPr/>
            <p:nvPr/>
          </p:nvSpPr>
          <p:spPr>
            <a:xfrm>
              <a:off x="-23128857" y="14086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D795CB83-8853-B339-D2B6-8867A1B8B028}"/>
                </a:ext>
              </a:extLst>
            </p:cNvPr>
            <p:cNvSpPr/>
            <p:nvPr/>
          </p:nvSpPr>
          <p:spPr>
            <a:xfrm>
              <a:off x="-27104765" y="-8004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ED5C1340-0639-C42F-464F-4350D212058C}"/>
                </a:ext>
              </a:extLst>
            </p:cNvPr>
            <p:cNvSpPr/>
            <p:nvPr/>
          </p:nvSpPr>
          <p:spPr>
            <a:xfrm>
              <a:off x="-26054276" y="-8004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13EC1AA7-4082-B494-B38D-EDBB2AF5D7CB}"/>
                </a:ext>
              </a:extLst>
            </p:cNvPr>
            <p:cNvSpPr/>
            <p:nvPr/>
          </p:nvSpPr>
          <p:spPr>
            <a:xfrm>
              <a:off x="-24629349" y="-15053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E5B907E9-6CEC-AC1F-3AF5-90C14E3472A0}"/>
                </a:ext>
              </a:extLst>
            </p:cNvPr>
            <p:cNvSpPr/>
            <p:nvPr/>
          </p:nvSpPr>
          <p:spPr>
            <a:xfrm>
              <a:off x="-21778527" y="14086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4028BC65-C2F7-1B38-7721-2F4661EA7076}"/>
                </a:ext>
              </a:extLst>
            </p:cNvPr>
            <p:cNvSpPr/>
            <p:nvPr/>
          </p:nvSpPr>
          <p:spPr>
            <a:xfrm>
              <a:off x="-25004109" y="101822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620D71A6-8F8F-74BD-A05F-69835B8092D0}"/>
                </a:ext>
              </a:extLst>
            </p:cNvPr>
            <p:cNvSpPr/>
            <p:nvPr/>
          </p:nvSpPr>
          <p:spPr>
            <a:xfrm>
              <a:off x="-21328525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D48CA326-8BD6-288E-D54F-D272D7C4C641}"/>
                </a:ext>
              </a:extLst>
            </p:cNvPr>
            <p:cNvSpPr/>
            <p:nvPr/>
          </p:nvSpPr>
          <p:spPr>
            <a:xfrm>
              <a:off x="-24029023" y="-1503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40D31C71-5A52-91EC-0CE8-BA6148A11235}"/>
                </a:ext>
              </a:extLst>
            </p:cNvPr>
            <p:cNvSpPr/>
            <p:nvPr/>
          </p:nvSpPr>
          <p:spPr>
            <a:xfrm>
              <a:off x="-24404025" y="101830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75E6A7B5-E409-029C-7280-90CB857E7B37}"/>
                </a:ext>
              </a:extLst>
            </p:cNvPr>
            <p:cNvSpPr/>
            <p:nvPr/>
          </p:nvSpPr>
          <p:spPr>
            <a:xfrm>
              <a:off x="-23579101" y="192774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505F0DA4-8068-FD70-A43F-D2E8B86171BA}"/>
                </a:ext>
              </a:extLst>
            </p:cNvPr>
            <p:cNvSpPr/>
            <p:nvPr/>
          </p:nvSpPr>
          <p:spPr>
            <a:xfrm>
              <a:off x="-22978937" y="192758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F5662997-D482-A141-D7D4-BC7D41A5DD73}"/>
                </a:ext>
              </a:extLst>
            </p:cNvPr>
            <p:cNvSpPr/>
            <p:nvPr/>
          </p:nvSpPr>
          <p:spPr>
            <a:xfrm>
              <a:off x="-24254427" y="-2807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7F651C40-3968-622E-A829-5C8CFA3E9F2D}"/>
                </a:ext>
              </a:extLst>
            </p:cNvPr>
            <p:cNvSpPr/>
            <p:nvPr/>
          </p:nvSpPr>
          <p:spPr>
            <a:xfrm>
              <a:off x="-26054276" y="-105973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0443380F-9A81-4000-7601-2337795F1F19}"/>
                </a:ext>
              </a:extLst>
            </p:cNvPr>
            <p:cNvSpPr/>
            <p:nvPr/>
          </p:nvSpPr>
          <p:spPr>
            <a:xfrm>
              <a:off x="-25004109" y="-8004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4606ABEE-A876-4B64-6BBD-0D8C03C0C1CF}"/>
                </a:ext>
              </a:extLst>
            </p:cNvPr>
            <p:cNvSpPr/>
            <p:nvPr/>
          </p:nvSpPr>
          <p:spPr>
            <a:xfrm>
              <a:off x="-24254427" y="153791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66C23CBC-E913-2983-5475-84DDA05A9FDF}"/>
                </a:ext>
              </a:extLst>
            </p:cNvPr>
            <p:cNvSpPr/>
            <p:nvPr/>
          </p:nvSpPr>
          <p:spPr>
            <a:xfrm>
              <a:off x="-20953523" y="7588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C48852FB-7733-53C6-CB78-AB113DA75936}"/>
                </a:ext>
              </a:extLst>
            </p:cNvPr>
            <p:cNvSpPr/>
            <p:nvPr/>
          </p:nvSpPr>
          <p:spPr>
            <a:xfrm>
              <a:off x="-27929690" y="-22286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E59BF468-C630-6EA2-72FE-DB4788D58338}"/>
                </a:ext>
              </a:extLst>
            </p:cNvPr>
            <p:cNvSpPr/>
            <p:nvPr/>
          </p:nvSpPr>
          <p:spPr>
            <a:xfrm>
              <a:off x="-25753952" y="-2806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600548B7-B50D-2FC2-C8B6-9C47C2FB2808}"/>
                </a:ext>
              </a:extLst>
            </p:cNvPr>
            <p:cNvSpPr/>
            <p:nvPr/>
          </p:nvSpPr>
          <p:spPr>
            <a:xfrm>
              <a:off x="-23953862" y="7587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F393F0A3-7C6A-EE2D-468C-13B005F2CA09}"/>
                </a:ext>
              </a:extLst>
            </p:cNvPr>
            <p:cNvSpPr/>
            <p:nvPr/>
          </p:nvSpPr>
          <p:spPr>
            <a:xfrm>
              <a:off x="-25004109" y="-105973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E53E8A5F-01D4-3114-AB63-780990E0CFB7}"/>
                </a:ext>
              </a:extLst>
            </p:cNvPr>
            <p:cNvSpPr/>
            <p:nvPr/>
          </p:nvSpPr>
          <p:spPr>
            <a:xfrm>
              <a:off x="-24403945" y="7588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DDF00A88-EA07-0A78-A237-01A44BA9CAF7}"/>
                </a:ext>
              </a:extLst>
            </p:cNvPr>
            <p:cNvSpPr/>
            <p:nvPr/>
          </p:nvSpPr>
          <p:spPr>
            <a:xfrm>
              <a:off x="-24403945" y="-10598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419C67A1-571C-1BA4-D016-AAF497E74974}"/>
                </a:ext>
              </a:extLst>
            </p:cNvPr>
            <p:cNvSpPr/>
            <p:nvPr/>
          </p:nvSpPr>
          <p:spPr>
            <a:xfrm>
              <a:off x="-25004109" y="7589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A35727AA-5B47-F070-40C5-0956DC7FDEAB}"/>
                </a:ext>
              </a:extLst>
            </p:cNvPr>
            <p:cNvSpPr/>
            <p:nvPr/>
          </p:nvSpPr>
          <p:spPr>
            <a:xfrm>
              <a:off x="-26654280" y="-18392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ACE2E2DA-02BE-2078-33BB-A17277E4F9C8}"/>
                </a:ext>
              </a:extLst>
            </p:cNvPr>
            <p:cNvSpPr/>
            <p:nvPr/>
          </p:nvSpPr>
          <p:spPr>
            <a:xfrm>
              <a:off x="-26504682" y="-18392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8EFFDC0E-649F-8523-987A-5041095884C2}"/>
                </a:ext>
              </a:extLst>
            </p:cNvPr>
            <p:cNvSpPr/>
            <p:nvPr/>
          </p:nvSpPr>
          <p:spPr>
            <a:xfrm>
              <a:off x="-21928447" y="192758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A29CA475-CD07-6244-197A-78FECDEBE235}"/>
                </a:ext>
              </a:extLst>
            </p:cNvPr>
            <p:cNvSpPr/>
            <p:nvPr/>
          </p:nvSpPr>
          <p:spPr>
            <a:xfrm>
              <a:off x="-26804119" y="-2806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21AE1560-D35E-E21F-3395-2786B2647DDD}"/>
                </a:ext>
              </a:extLst>
            </p:cNvPr>
            <p:cNvSpPr/>
            <p:nvPr/>
          </p:nvSpPr>
          <p:spPr>
            <a:xfrm>
              <a:off x="-26954442" y="-13193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29052759-B26A-5884-9789-A4BBEC1FCC7B}"/>
                </a:ext>
              </a:extLst>
            </p:cNvPr>
            <p:cNvSpPr/>
            <p:nvPr/>
          </p:nvSpPr>
          <p:spPr>
            <a:xfrm>
              <a:off x="-24778705" y="62863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D98778E2-14FE-1072-E0DD-42E72EE8E3E3}"/>
                </a:ext>
              </a:extLst>
            </p:cNvPr>
            <p:cNvSpPr/>
            <p:nvPr/>
          </p:nvSpPr>
          <p:spPr>
            <a:xfrm>
              <a:off x="-27029523" y="-17096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7FA46FEF-E39E-B74F-1BDD-559D5B2048BB}"/>
                </a:ext>
              </a:extLst>
            </p:cNvPr>
            <p:cNvSpPr/>
            <p:nvPr/>
          </p:nvSpPr>
          <p:spPr>
            <a:xfrm>
              <a:off x="-25753952" y="-20992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6A6A67C7-596C-A134-187F-CC8F6228E8D2}"/>
                </a:ext>
              </a:extLst>
            </p:cNvPr>
            <p:cNvSpPr/>
            <p:nvPr/>
          </p:nvSpPr>
          <p:spPr>
            <a:xfrm>
              <a:off x="-24179185" y="-40993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6888C122-8896-8AA4-B917-81866EA3D5A7}"/>
                </a:ext>
              </a:extLst>
            </p:cNvPr>
            <p:cNvSpPr/>
            <p:nvPr/>
          </p:nvSpPr>
          <p:spPr>
            <a:xfrm>
              <a:off x="-27179605" y="-17096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1F02FE7F-E198-DDEC-1950-0912E541E94C}"/>
                </a:ext>
              </a:extLst>
            </p:cNvPr>
            <p:cNvSpPr/>
            <p:nvPr/>
          </p:nvSpPr>
          <p:spPr>
            <a:xfrm>
              <a:off x="-24404025" y="-80041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559C8AEE-AA19-2E7E-7C7F-1B5F8953F594}"/>
                </a:ext>
              </a:extLst>
            </p:cNvPr>
            <p:cNvSpPr/>
            <p:nvPr/>
          </p:nvSpPr>
          <p:spPr>
            <a:xfrm>
              <a:off x="-23953862" y="-8002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E1054CD9-2C78-8682-3065-B903CCEC46B5}"/>
                </a:ext>
              </a:extLst>
            </p:cNvPr>
            <p:cNvSpPr/>
            <p:nvPr/>
          </p:nvSpPr>
          <p:spPr>
            <a:xfrm>
              <a:off x="-24778866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FE3800B2-0F9B-7029-8C0E-DE92ADDF922D}"/>
                </a:ext>
              </a:extLst>
            </p:cNvPr>
            <p:cNvSpPr/>
            <p:nvPr/>
          </p:nvSpPr>
          <p:spPr>
            <a:xfrm>
              <a:off x="-21928447" y="16682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5214E324-E96E-871E-56C0-0A8B4C7DB8AA}"/>
                </a:ext>
              </a:extLst>
            </p:cNvPr>
            <p:cNvSpPr/>
            <p:nvPr/>
          </p:nvSpPr>
          <p:spPr>
            <a:xfrm>
              <a:off x="-24629268" y="1090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D4B9BBE0-A0A2-7BB1-6F7F-2FC45A846E93}"/>
                </a:ext>
              </a:extLst>
            </p:cNvPr>
            <p:cNvSpPr/>
            <p:nvPr/>
          </p:nvSpPr>
          <p:spPr>
            <a:xfrm>
              <a:off x="-24329347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F483EC3C-3655-C1BE-64B5-219B7B7D1A70}"/>
                </a:ext>
              </a:extLst>
            </p:cNvPr>
            <p:cNvSpPr/>
            <p:nvPr/>
          </p:nvSpPr>
          <p:spPr>
            <a:xfrm>
              <a:off x="-24329347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C5CAA7AF-6F7D-B48A-5015-96C43AC42B79}"/>
                </a:ext>
              </a:extLst>
            </p:cNvPr>
            <p:cNvSpPr/>
            <p:nvPr/>
          </p:nvSpPr>
          <p:spPr>
            <a:xfrm>
              <a:off x="-24778866" y="-11899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DECDB5A2-93E0-CC5F-9287-A5DF119C0BF8}"/>
                </a:ext>
              </a:extLst>
            </p:cNvPr>
            <p:cNvSpPr/>
            <p:nvPr/>
          </p:nvSpPr>
          <p:spPr>
            <a:xfrm>
              <a:off x="-24029023" y="1089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190E6F79-80F6-AA5E-441E-4C5636745E29}"/>
                </a:ext>
              </a:extLst>
            </p:cNvPr>
            <p:cNvSpPr/>
            <p:nvPr/>
          </p:nvSpPr>
          <p:spPr>
            <a:xfrm>
              <a:off x="-23279180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B9EB3CF0-8EB2-CE05-D5B0-8F23DCEC5AA1}"/>
                </a:ext>
              </a:extLst>
            </p:cNvPr>
            <p:cNvSpPr/>
            <p:nvPr/>
          </p:nvSpPr>
          <p:spPr>
            <a:xfrm>
              <a:off x="-25454353" y="-18393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DD98A57-A6D2-454F-10D4-CFDE3B79FECD}"/>
                </a:ext>
              </a:extLst>
            </p:cNvPr>
            <p:cNvSpPr/>
            <p:nvPr/>
          </p:nvSpPr>
          <p:spPr>
            <a:xfrm>
              <a:off x="-21628124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4E748109-0070-B2FD-58F7-90BBD96B7FEC}"/>
                </a:ext>
              </a:extLst>
            </p:cNvPr>
            <p:cNvSpPr/>
            <p:nvPr/>
          </p:nvSpPr>
          <p:spPr>
            <a:xfrm>
              <a:off x="-25604113" y="-18392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D01001A7-EF8E-75D8-84B2-3D9352E9D765}"/>
                </a:ext>
              </a:extLst>
            </p:cNvPr>
            <p:cNvSpPr/>
            <p:nvPr/>
          </p:nvSpPr>
          <p:spPr>
            <a:xfrm>
              <a:off x="-26804119" y="-15795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8D6055CD-04BC-4554-961F-2FC2398E8F2A}"/>
                </a:ext>
              </a:extLst>
            </p:cNvPr>
            <p:cNvSpPr/>
            <p:nvPr/>
          </p:nvSpPr>
          <p:spPr>
            <a:xfrm>
              <a:off x="-21103523" y="127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20ADD6A8-0C1E-EB34-7F30-E49159352C8B}"/>
                </a:ext>
              </a:extLst>
            </p:cNvPr>
            <p:cNvSpPr/>
            <p:nvPr/>
          </p:nvSpPr>
          <p:spPr>
            <a:xfrm>
              <a:off x="-23803861" y="127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4929A962-236E-C34E-A51A-D86FBBCF71D3}"/>
                </a:ext>
              </a:extLst>
            </p:cNvPr>
            <p:cNvSpPr/>
            <p:nvPr/>
          </p:nvSpPr>
          <p:spPr>
            <a:xfrm>
              <a:off x="-24179185" y="3685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A529099D-7BD9-E782-E841-7FDB48309BE4}"/>
                </a:ext>
              </a:extLst>
            </p:cNvPr>
            <p:cNvSpPr/>
            <p:nvPr/>
          </p:nvSpPr>
          <p:spPr>
            <a:xfrm>
              <a:off x="-26204519" y="-13193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9BD76869-BBAB-2962-3032-D14424EE78E6}"/>
                </a:ext>
              </a:extLst>
            </p:cNvPr>
            <p:cNvSpPr/>
            <p:nvPr/>
          </p:nvSpPr>
          <p:spPr>
            <a:xfrm>
              <a:off x="-24778705" y="-6700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ABDCBBE1-0A8F-9496-B718-7EDB866302E9}"/>
                </a:ext>
              </a:extLst>
            </p:cNvPr>
            <p:cNvSpPr/>
            <p:nvPr/>
          </p:nvSpPr>
          <p:spPr>
            <a:xfrm>
              <a:off x="-25904356" y="-5407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D2F0332F-58FB-96F1-B69F-CE79D726711A}"/>
                </a:ext>
              </a:extLst>
            </p:cNvPr>
            <p:cNvSpPr/>
            <p:nvPr/>
          </p:nvSpPr>
          <p:spPr>
            <a:xfrm>
              <a:off x="-27405009" y="-20992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AD7994C5-6C25-594E-8CAA-7E0622A76F72}"/>
                </a:ext>
              </a:extLst>
            </p:cNvPr>
            <p:cNvSpPr/>
            <p:nvPr/>
          </p:nvSpPr>
          <p:spPr>
            <a:xfrm>
              <a:off x="-26204519" y="-5407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F52FCF76-483E-BCEF-5A92-F0011E3AC24A}"/>
                </a:ext>
              </a:extLst>
            </p:cNvPr>
            <p:cNvSpPr/>
            <p:nvPr/>
          </p:nvSpPr>
          <p:spPr>
            <a:xfrm>
              <a:off x="-24254427" y="2392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324E8BD2-3F43-18C2-93F8-2D805A83A222}"/>
                </a:ext>
              </a:extLst>
            </p:cNvPr>
            <p:cNvSpPr/>
            <p:nvPr/>
          </p:nvSpPr>
          <p:spPr>
            <a:xfrm>
              <a:off x="-22978937" y="16682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9D806DE8-B829-0336-AEF6-D0F422957182}"/>
                </a:ext>
              </a:extLst>
            </p:cNvPr>
            <p:cNvSpPr/>
            <p:nvPr/>
          </p:nvSpPr>
          <p:spPr>
            <a:xfrm>
              <a:off x="-24029023" y="16682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FD8D2281-E61F-1304-1DF8-C88E2994DAE0}"/>
                </a:ext>
              </a:extLst>
            </p:cNvPr>
            <p:cNvSpPr/>
            <p:nvPr/>
          </p:nvSpPr>
          <p:spPr>
            <a:xfrm>
              <a:off x="-26954442" y="-5407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A42DBD47-FB74-C804-64BF-99641BDD3616}"/>
                </a:ext>
              </a:extLst>
            </p:cNvPr>
            <p:cNvSpPr/>
            <p:nvPr/>
          </p:nvSpPr>
          <p:spPr>
            <a:xfrm>
              <a:off x="-26354922" y="-15795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B465D7E9-A76B-B9F7-93D4-58FA3DCEA593}"/>
                </a:ext>
              </a:extLst>
            </p:cNvPr>
            <p:cNvSpPr/>
            <p:nvPr/>
          </p:nvSpPr>
          <p:spPr>
            <a:xfrm>
              <a:off x="-25679194" y="-9301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E101EA1F-9EC4-DA05-57AD-F68620DC68A5}"/>
                </a:ext>
              </a:extLst>
            </p:cNvPr>
            <p:cNvSpPr/>
            <p:nvPr/>
          </p:nvSpPr>
          <p:spPr>
            <a:xfrm>
              <a:off x="-26879120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5192E382-0BA9-CDB2-B412-FCA8A3BCC50C}"/>
                </a:ext>
              </a:extLst>
            </p:cNvPr>
            <p:cNvSpPr/>
            <p:nvPr/>
          </p:nvSpPr>
          <p:spPr>
            <a:xfrm>
              <a:off x="-23503859" y="758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FF176492-CF9F-601E-8177-6AC2237A041C}"/>
                </a:ext>
              </a:extLst>
            </p:cNvPr>
            <p:cNvSpPr/>
            <p:nvPr/>
          </p:nvSpPr>
          <p:spPr>
            <a:xfrm>
              <a:off x="-24929028" y="368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6F4E638A-0DAD-C828-984B-5691A45EBB29}"/>
                </a:ext>
              </a:extLst>
            </p:cNvPr>
            <p:cNvSpPr/>
            <p:nvPr/>
          </p:nvSpPr>
          <p:spPr>
            <a:xfrm>
              <a:off x="-23428617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E7ECC737-D07B-9176-313F-30A910CE9368}"/>
                </a:ext>
              </a:extLst>
            </p:cNvPr>
            <p:cNvSpPr/>
            <p:nvPr/>
          </p:nvSpPr>
          <p:spPr>
            <a:xfrm>
              <a:off x="-23578860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5DE41CAC-45EC-E667-E0DE-7A287B82478D}"/>
                </a:ext>
              </a:extLst>
            </p:cNvPr>
            <p:cNvSpPr/>
            <p:nvPr/>
          </p:nvSpPr>
          <p:spPr>
            <a:xfrm>
              <a:off x="-26279841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6E14324E-9934-8756-0FF9-76E6E329414D}"/>
                </a:ext>
              </a:extLst>
            </p:cNvPr>
            <p:cNvSpPr/>
            <p:nvPr/>
          </p:nvSpPr>
          <p:spPr>
            <a:xfrm>
              <a:off x="-25529273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8CE053F4-740F-D1FA-3349-58648C60C4E4}"/>
                </a:ext>
              </a:extLst>
            </p:cNvPr>
            <p:cNvSpPr/>
            <p:nvPr/>
          </p:nvSpPr>
          <p:spPr>
            <a:xfrm>
              <a:off x="-22528693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AF00FA60-286C-3F50-6332-1E5D174CD44B}"/>
                </a:ext>
              </a:extLst>
            </p:cNvPr>
            <p:cNvSpPr/>
            <p:nvPr/>
          </p:nvSpPr>
          <p:spPr>
            <a:xfrm>
              <a:off x="-25379434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5A657B7E-E5AA-13A9-8910-C4A6067AE8D1}"/>
                </a:ext>
              </a:extLst>
            </p:cNvPr>
            <p:cNvSpPr/>
            <p:nvPr/>
          </p:nvSpPr>
          <p:spPr>
            <a:xfrm>
              <a:off x="-23878861" y="368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20CE072F-2993-FC87-3DC1-900A3490B605}"/>
                </a:ext>
              </a:extLst>
            </p:cNvPr>
            <p:cNvSpPr/>
            <p:nvPr/>
          </p:nvSpPr>
          <p:spPr>
            <a:xfrm>
              <a:off x="-22378531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0A193657-5FA9-9126-7ECA-0FAED8047FB3}"/>
                </a:ext>
              </a:extLst>
            </p:cNvPr>
            <p:cNvSpPr/>
            <p:nvPr/>
          </p:nvSpPr>
          <p:spPr>
            <a:xfrm>
              <a:off x="-23578860" y="1093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36306123-95C7-3768-B984-4B35C94E9631}"/>
                </a:ext>
              </a:extLst>
            </p:cNvPr>
            <p:cNvSpPr/>
            <p:nvPr/>
          </p:nvSpPr>
          <p:spPr>
            <a:xfrm>
              <a:off x="-24104024" y="12780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97153D36-9AF0-8DD8-E2C0-BFA4966DE221}"/>
                </a:ext>
              </a:extLst>
            </p:cNvPr>
            <p:cNvSpPr/>
            <p:nvPr/>
          </p:nvSpPr>
          <p:spPr>
            <a:xfrm>
              <a:off x="-25229513" y="-9300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CE3FA2D6-9B62-8626-4AA0-E9849C349695}"/>
                </a:ext>
              </a:extLst>
            </p:cNvPr>
            <p:cNvSpPr/>
            <p:nvPr/>
          </p:nvSpPr>
          <p:spPr>
            <a:xfrm>
              <a:off x="-25154191" y="4994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64C3B60D-2255-7CAE-7121-AA6761222FAB}"/>
                </a:ext>
              </a:extLst>
            </p:cNvPr>
            <p:cNvSpPr/>
            <p:nvPr/>
          </p:nvSpPr>
          <p:spPr>
            <a:xfrm>
              <a:off x="-21703205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200AD706-1F43-F7C1-7974-9EAC96673B02}"/>
                </a:ext>
              </a:extLst>
            </p:cNvPr>
            <p:cNvSpPr/>
            <p:nvPr/>
          </p:nvSpPr>
          <p:spPr>
            <a:xfrm>
              <a:off x="-24479187" y="1094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CF69631-306B-E343-C7DF-8996B86298B5}"/>
                </a:ext>
              </a:extLst>
            </p:cNvPr>
            <p:cNvSpPr/>
            <p:nvPr/>
          </p:nvSpPr>
          <p:spPr>
            <a:xfrm>
              <a:off x="-26429520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C9572BD8-C43D-DEA5-3FF4-8937B435593D}"/>
                </a:ext>
              </a:extLst>
            </p:cNvPr>
            <p:cNvSpPr/>
            <p:nvPr/>
          </p:nvSpPr>
          <p:spPr>
            <a:xfrm>
              <a:off x="-25828953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F5E8C745-DBE5-5A13-5C01-55F0E1D632FD}"/>
                </a:ext>
              </a:extLst>
            </p:cNvPr>
            <p:cNvSpPr/>
            <p:nvPr/>
          </p:nvSpPr>
          <p:spPr>
            <a:xfrm>
              <a:off x="-26579440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4AF71230-190C-3A2B-A92F-31E06E8AB311}"/>
                </a:ext>
              </a:extLst>
            </p:cNvPr>
            <p:cNvSpPr/>
            <p:nvPr/>
          </p:nvSpPr>
          <p:spPr>
            <a:xfrm>
              <a:off x="-28004690" y="-23594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E2E32D49-50E6-E54F-2C70-CB2D9B717F0C}"/>
                </a:ext>
              </a:extLst>
            </p:cNvPr>
            <p:cNvSpPr/>
            <p:nvPr/>
          </p:nvSpPr>
          <p:spPr>
            <a:xfrm>
              <a:off x="-24104024" y="4994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81F73979-11D8-5084-F164-BACCA94C650E}"/>
                </a:ext>
              </a:extLst>
            </p:cNvPr>
            <p:cNvSpPr/>
            <p:nvPr/>
          </p:nvSpPr>
          <p:spPr>
            <a:xfrm>
              <a:off x="-25154191" y="-5406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41ACB25C-0990-81EF-235F-8272A8CF7774}"/>
                </a:ext>
              </a:extLst>
            </p:cNvPr>
            <p:cNvSpPr/>
            <p:nvPr/>
          </p:nvSpPr>
          <p:spPr>
            <a:xfrm>
              <a:off x="-23803700" y="17979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2B7C33A4-69A9-6F7C-D772-207BFF356323}"/>
                </a:ext>
              </a:extLst>
            </p:cNvPr>
            <p:cNvSpPr/>
            <p:nvPr/>
          </p:nvSpPr>
          <p:spPr>
            <a:xfrm>
              <a:off x="-22154093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E6A501B5-001F-74D9-1CAA-F167371E4AA6}"/>
                </a:ext>
              </a:extLst>
            </p:cNvPr>
            <p:cNvSpPr/>
            <p:nvPr/>
          </p:nvSpPr>
          <p:spPr>
            <a:xfrm>
              <a:off x="-24629107" y="-9301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69184276-6167-C6F6-4BE7-5D95D5BD64BE}"/>
                </a:ext>
              </a:extLst>
            </p:cNvPr>
            <p:cNvSpPr/>
            <p:nvPr/>
          </p:nvSpPr>
          <p:spPr>
            <a:xfrm>
              <a:off x="-25828953" y="-6701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09EF9E7F-91F8-9F20-13FD-2D86324C4D1D}"/>
                </a:ext>
              </a:extLst>
            </p:cNvPr>
            <p:cNvSpPr/>
            <p:nvPr/>
          </p:nvSpPr>
          <p:spPr>
            <a:xfrm>
              <a:off x="-24929028" y="1408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8349BB36-1B25-6A68-389B-EA2C5A183E0A}"/>
                </a:ext>
              </a:extLst>
            </p:cNvPr>
            <p:cNvSpPr/>
            <p:nvPr/>
          </p:nvSpPr>
          <p:spPr>
            <a:xfrm>
              <a:off x="-24479187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7AB3FE6A-1812-F91D-B0F7-0935695B71AF}"/>
                </a:ext>
              </a:extLst>
            </p:cNvPr>
            <p:cNvSpPr/>
            <p:nvPr/>
          </p:nvSpPr>
          <p:spPr>
            <a:xfrm>
              <a:off x="-25154191" y="12780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8F0E0D55-4E36-967B-2178-7AD2984D34CD}"/>
                </a:ext>
              </a:extLst>
            </p:cNvPr>
            <p:cNvSpPr/>
            <p:nvPr/>
          </p:nvSpPr>
          <p:spPr>
            <a:xfrm>
              <a:off x="-27479687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576B3116-F010-ABAF-B5D4-70B5E3BD540E}"/>
                </a:ext>
              </a:extLst>
            </p:cNvPr>
            <p:cNvSpPr/>
            <p:nvPr/>
          </p:nvSpPr>
          <p:spPr>
            <a:xfrm>
              <a:off x="-23503698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4F64A228-EED1-5D66-DE53-02BD50400D47}"/>
                </a:ext>
              </a:extLst>
            </p:cNvPr>
            <p:cNvSpPr/>
            <p:nvPr/>
          </p:nvSpPr>
          <p:spPr>
            <a:xfrm>
              <a:off x="-23653699" y="-207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5A7EB056-09FB-9D95-E103-CFD3881765F7}"/>
                </a:ext>
              </a:extLst>
            </p:cNvPr>
            <p:cNvSpPr/>
            <p:nvPr/>
          </p:nvSpPr>
          <p:spPr>
            <a:xfrm>
              <a:off x="-22753291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C8B5B128-5ADD-187D-5391-B1840D7E2BE0}"/>
                </a:ext>
              </a:extLst>
            </p:cNvPr>
            <p:cNvSpPr/>
            <p:nvPr/>
          </p:nvSpPr>
          <p:spPr>
            <a:xfrm>
              <a:off x="-24104024" y="-5406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2EAC743A-8E03-2B18-7476-B6977C9DC309}"/>
                </a:ext>
              </a:extLst>
            </p:cNvPr>
            <p:cNvSpPr/>
            <p:nvPr/>
          </p:nvSpPr>
          <p:spPr>
            <a:xfrm>
              <a:off x="-27330008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DEA7B857-80D7-BBCF-7CE2-90955A717775}"/>
                </a:ext>
              </a:extLst>
            </p:cNvPr>
            <p:cNvSpPr/>
            <p:nvPr/>
          </p:nvSpPr>
          <p:spPr>
            <a:xfrm>
              <a:off x="-23803700" y="-207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9678DB1A-B3AD-A446-185A-F9F820054F99}"/>
                </a:ext>
              </a:extLst>
            </p:cNvPr>
            <p:cNvSpPr/>
            <p:nvPr/>
          </p:nvSpPr>
          <p:spPr>
            <a:xfrm>
              <a:off x="-27629527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DFAAEA27-D79B-D347-8AB2-E54639DD791B}"/>
                </a:ext>
              </a:extLst>
            </p:cNvPr>
            <p:cNvSpPr/>
            <p:nvPr/>
          </p:nvSpPr>
          <p:spPr>
            <a:xfrm>
              <a:off x="-23653699" y="17979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3A2A6FD5-3CE4-8230-4187-DA5DB34DFB09}"/>
                </a:ext>
              </a:extLst>
            </p:cNvPr>
            <p:cNvSpPr/>
            <p:nvPr/>
          </p:nvSpPr>
          <p:spPr>
            <a:xfrm>
              <a:off x="-23503698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68DDBA46-9A04-738D-B844-6220AA7F09E2}"/>
                </a:ext>
              </a:extLst>
            </p:cNvPr>
            <p:cNvSpPr/>
            <p:nvPr/>
          </p:nvSpPr>
          <p:spPr>
            <a:xfrm>
              <a:off x="-23353858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A264918D-CDF3-AFC2-6C68-1019FF173D84}"/>
                </a:ext>
              </a:extLst>
            </p:cNvPr>
            <p:cNvSpPr/>
            <p:nvPr/>
          </p:nvSpPr>
          <p:spPr>
            <a:xfrm>
              <a:off x="-24404025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4C27D70-7D3A-CC5E-3F18-685280A6464E}"/>
                </a:ext>
              </a:extLst>
            </p:cNvPr>
            <p:cNvSpPr/>
            <p:nvPr/>
          </p:nvSpPr>
          <p:spPr>
            <a:xfrm>
              <a:off x="-23204180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DAD0D86A-CBCF-B0B8-04A2-E6BD32AB6273}"/>
                </a:ext>
              </a:extLst>
            </p:cNvPr>
            <p:cNvSpPr/>
            <p:nvPr/>
          </p:nvSpPr>
          <p:spPr>
            <a:xfrm>
              <a:off x="-24553946" y="758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9C03D763-1848-978D-B276-340A00C225E1}"/>
                </a:ext>
              </a:extLst>
            </p:cNvPr>
            <p:cNvSpPr/>
            <p:nvPr/>
          </p:nvSpPr>
          <p:spPr>
            <a:xfrm>
              <a:off x="-24553865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31F5AE12-449F-A4B4-A486-AF4264E2B69D}"/>
                </a:ext>
              </a:extLst>
            </p:cNvPr>
            <p:cNvSpPr/>
            <p:nvPr/>
          </p:nvSpPr>
          <p:spPr>
            <a:xfrm>
              <a:off x="-23204180" y="20578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73EA48B7-3194-793D-9ACE-9CB3B64D191A}"/>
                </a:ext>
              </a:extLst>
            </p:cNvPr>
            <p:cNvSpPr/>
            <p:nvPr/>
          </p:nvSpPr>
          <p:spPr>
            <a:xfrm>
              <a:off x="-25979115" y="-409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3142F5D6-C42D-502D-9DDD-8A1D03FADB3C}"/>
                </a:ext>
              </a:extLst>
            </p:cNvPr>
            <p:cNvSpPr/>
            <p:nvPr/>
          </p:nvSpPr>
          <p:spPr>
            <a:xfrm>
              <a:off x="-24853786" y="-207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A6908521-1F64-1C65-3334-858EBA852B38}"/>
                </a:ext>
              </a:extLst>
            </p:cNvPr>
            <p:cNvSpPr/>
            <p:nvPr/>
          </p:nvSpPr>
          <p:spPr>
            <a:xfrm>
              <a:off x="-26279841" y="-6701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0310ADA5-6F1A-B410-659B-B1B85E41232F}"/>
                </a:ext>
              </a:extLst>
            </p:cNvPr>
            <p:cNvSpPr/>
            <p:nvPr/>
          </p:nvSpPr>
          <p:spPr>
            <a:xfrm>
              <a:off x="-24929028" y="-409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1B4F749F-166A-20C2-52E7-AE2ECC59FC11}"/>
                </a:ext>
              </a:extLst>
            </p:cNvPr>
            <p:cNvSpPr/>
            <p:nvPr/>
          </p:nvSpPr>
          <p:spPr>
            <a:xfrm>
              <a:off x="-22603532" y="17979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221FD6D6-CA7E-9C31-BDE3-6FD476AC286B}"/>
                </a:ext>
              </a:extLst>
            </p:cNvPr>
            <p:cNvSpPr/>
            <p:nvPr/>
          </p:nvSpPr>
          <p:spPr>
            <a:xfrm>
              <a:off x="-22453612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5B1BE294-DDD5-7808-AB1D-0C4DE0C8333E}"/>
                </a:ext>
              </a:extLst>
            </p:cNvPr>
            <p:cNvSpPr/>
            <p:nvPr/>
          </p:nvSpPr>
          <p:spPr>
            <a:xfrm>
              <a:off x="-23878861" y="1408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74A5B6D7-320A-20AF-0C18-8C3AE84653BE}"/>
                </a:ext>
              </a:extLst>
            </p:cNvPr>
            <p:cNvSpPr/>
            <p:nvPr/>
          </p:nvSpPr>
          <p:spPr>
            <a:xfrm>
              <a:off x="-23878861" y="-409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B18190A3-7CC3-E579-47BB-7C7D663DF215}"/>
                </a:ext>
              </a:extLst>
            </p:cNvPr>
            <p:cNvSpPr/>
            <p:nvPr/>
          </p:nvSpPr>
          <p:spPr>
            <a:xfrm>
              <a:off x="-25454192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7935873F-0FB0-533F-9630-9D8406F175E7}"/>
                </a:ext>
              </a:extLst>
            </p:cNvPr>
            <p:cNvSpPr/>
            <p:nvPr/>
          </p:nvSpPr>
          <p:spPr>
            <a:xfrm>
              <a:off x="-22303772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D3D6F873-4DF7-142A-019F-C4B587B358E4}"/>
                </a:ext>
              </a:extLst>
            </p:cNvPr>
            <p:cNvSpPr/>
            <p:nvPr/>
          </p:nvSpPr>
          <p:spPr>
            <a:xfrm>
              <a:off x="-25379434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8F8AFD4A-03CC-B72B-3AB7-92F2C089C929}"/>
                </a:ext>
              </a:extLst>
            </p:cNvPr>
            <p:cNvSpPr/>
            <p:nvPr/>
          </p:nvSpPr>
          <p:spPr>
            <a:xfrm>
              <a:off x="-25229513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39AF1D0A-2EE6-8CDB-0313-395DBB10A4B3}"/>
                </a:ext>
              </a:extLst>
            </p:cNvPr>
            <p:cNvSpPr/>
            <p:nvPr/>
          </p:nvSpPr>
          <p:spPr>
            <a:xfrm>
              <a:off x="-24103943" y="15378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BD62D7B5-60A8-C19E-75B6-3B934D345E02}"/>
                </a:ext>
              </a:extLst>
            </p:cNvPr>
            <p:cNvSpPr/>
            <p:nvPr/>
          </p:nvSpPr>
          <p:spPr>
            <a:xfrm>
              <a:off x="-25454112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79C7C461-066F-F875-C35A-BF05830E2770}"/>
                </a:ext>
              </a:extLst>
            </p:cNvPr>
            <p:cNvSpPr/>
            <p:nvPr/>
          </p:nvSpPr>
          <p:spPr>
            <a:xfrm>
              <a:off x="-25603951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F21CA407-AFD2-1D0E-34D9-C339A39AF010}"/>
                </a:ext>
              </a:extLst>
            </p:cNvPr>
            <p:cNvSpPr/>
            <p:nvPr/>
          </p:nvSpPr>
          <p:spPr>
            <a:xfrm>
              <a:off x="-24629107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06354F28-9DEF-E7E9-9ECC-4AF2ED262121}"/>
                </a:ext>
              </a:extLst>
            </p:cNvPr>
            <p:cNvSpPr/>
            <p:nvPr/>
          </p:nvSpPr>
          <p:spPr>
            <a:xfrm>
              <a:off x="-24479187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3FBCBF09-7401-268A-5F05-AC726954D739}"/>
                </a:ext>
              </a:extLst>
            </p:cNvPr>
            <p:cNvSpPr/>
            <p:nvPr/>
          </p:nvSpPr>
          <p:spPr>
            <a:xfrm>
              <a:off x="-25154191" y="-13192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EC16BF96-1694-D68D-0808-21DE394876B9}"/>
                </a:ext>
              </a:extLst>
            </p:cNvPr>
            <p:cNvSpPr/>
            <p:nvPr/>
          </p:nvSpPr>
          <p:spPr>
            <a:xfrm>
              <a:off x="-24179346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D3D836DC-5BE3-324B-3236-26F8398418A0}"/>
                </a:ext>
              </a:extLst>
            </p:cNvPr>
            <p:cNvSpPr/>
            <p:nvPr/>
          </p:nvSpPr>
          <p:spPr>
            <a:xfrm>
              <a:off x="-24553946" y="-7999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E84D63A4-0557-6CB4-316A-88746F847ADD}"/>
                </a:ext>
              </a:extLst>
            </p:cNvPr>
            <p:cNvSpPr/>
            <p:nvPr/>
          </p:nvSpPr>
          <p:spPr>
            <a:xfrm>
              <a:off x="-26654118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0B17E235-F330-9356-EF37-6C22172F681B}"/>
                </a:ext>
              </a:extLst>
            </p:cNvPr>
            <p:cNvSpPr/>
            <p:nvPr/>
          </p:nvSpPr>
          <p:spPr>
            <a:xfrm>
              <a:off x="-23578860" y="-1506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A681A206-00EE-1874-D682-438DD280D247}"/>
                </a:ext>
              </a:extLst>
            </p:cNvPr>
            <p:cNvSpPr/>
            <p:nvPr/>
          </p:nvSpPr>
          <p:spPr>
            <a:xfrm>
              <a:off x="-23578940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B6818910-81DC-80AD-B308-22313DA45FDC}"/>
                </a:ext>
              </a:extLst>
            </p:cNvPr>
            <p:cNvSpPr/>
            <p:nvPr/>
          </p:nvSpPr>
          <p:spPr>
            <a:xfrm>
              <a:off x="-23429020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E6272EA9-F2EC-D0F6-C3C3-00164C1F7549}"/>
                </a:ext>
              </a:extLst>
            </p:cNvPr>
            <p:cNvSpPr/>
            <p:nvPr/>
          </p:nvSpPr>
          <p:spPr>
            <a:xfrm>
              <a:off x="-27704608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8F02044C-4D74-312E-60E8-FF5518FA980D}"/>
                </a:ext>
              </a:extLst>
            </p:cNvPr>
            <p:cNvSpPr/>
            <p:nvPr/>
          </p:nvSpPr>
          <p:spPr>
            <a:xfrm>
              <a:off x="-21478203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022A7225-CEDA-98D8-5129-06C0AC6879B4}"/>
                </a:ext>
              </a:extLst>
            </p:cNvPr>
            <p:cNvSpPr/>
            <p:nvPr/>
          </p:nvSpPr>
          <p:spPr>
            <a:xfrm>
              <a:off x="-24179346" y="-9300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9F6EDB00-E7BC-A203-AEA6-DA1106D0F59E}"/>
                </a:ext>
              </a:extLst>
            </p:cNvPr>
            <p:cNvSpPr/>
            <p:nvPr/>
          </p:nvSpPr>
          <p:spPr>
            <a:xfrm>
              <a:off x="-26654521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58835028-8909-54FB-4F3F-86776CAA24A2}"/>
                </a:ext>
              </a:extLst>
            </p:cNvPr>
            <p:cNvSpPr/>
            <p:nvPr/>
          </p:nvSpPr>
          <p:spPr>
            <a:xfrm>
              <a:off x="-26504279" y="-8000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8C7E0904-CB78-393C-0F3A-6761F50BA6EA}"/>
                </a:ext>
              </a:extLst>
            </p:cNvPr>
            <p:cNvSpPr/>
            <p:nvPr/>
          </p:nvSpPr>
          <p:spPr>
            <a:xfrm>
              <a:off x="-26504279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7F70991E-F3D0-2CDA-33F8-E6825B4A3140}"/>
                </a:ext>
              </a:extLst>
            </p:cNvPr>
            <p:cNvSpPr/>
            <p:nvPr/>
          </p:nvSpPr>
          <p:spPr>
            <a:xfrm>
              <a:off x="-22378531" y="19280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AC95B1D3-9069-31AC-1C35-88971C4F3F7F}"/>
                </a:ext>
              </a:extLst>
            </p:cNvPr>
            <p:cNvSpPr/>
            <p:nvPr/>
          </p:nvSpPr>
          <p:spPr>
            <a:xfrm>
              <a:off x="-25454192" y="-8000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C2D4DC76-3E55-75E6-CCE4-9F76FEC4F4FD}"/>
                </a:ext>
              </a:extLst>
            </p:cNvPr>
            <p:cNvSpPr/>
            <p:nvPr/>
          </p:nvSpPr>
          <p:spPr>
            <a:xfrm>
              <a:off x="-22528693" y="19280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C2F264C1-F379-861B-0F0D-5379CDD272A6}"/>
                </a:ext>
              </a:extLst>
            </p:cNvPr>
            <p:cNvSpPr/>
            <p:nvPr/>
          </p:nvSpPr>
          <p:spPr>
            <a:xfrm>
              <a:off x="-25529273" y="-17092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1493F05A-72C6-A874-B6B6-52351927F93D}"/>
                </a:ext>
              </a:extLst>
            </p:cNvPr>
            <p:cNvSpPr/>
            <p:nvPr/>
          </p:nvSpPr>
          <p:spPr>
            <a:xfrm>
              <a:off x="-25529273" y="-19693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3442D37A-0485-9704-3503-CCB652ADADF7}"/>
                </a:ext>
              </a:extLst>
            </p:cNvPr>
            <p:cNvSpPr/>
            <p:nvPr/>
          </p:nvSpPr>
          <p:spPr>
            <a:xfrm>
              <a:off x="-24553865" y="101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83AB9FBD-7F2F-B2C7-FCD1-4A85234866DE}"/>
                </a:ext>
              </a:extLst>
            </p:cNvPr>
            <p:cNvSpPr/>
            <p:nvPr/>
          </p:nvSpPr>
          <p:spPr>
            <a:xfrm>
              <a:off x="-23953942" y="-28064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AC5DE704-4D90-4F23-45AF-3B2B7AE30AAF}"/>
                </a:ext>
              </a:extLst>
            </p:cNvPr>
            <p:cNvSpPr/>
            <p:nvPr/>
          </p:nvSpPr>
          <p:spPr>
            <a:xfrm>
              <a:off x="-25604193" y="-10598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54063467-8BA9-1162-82ED-B664A8036A97}"/>
                </a:ext>
              </a:extLst>
            </p:cNvPr>
            <p:cNvSpPr/>
            <p:nvPr/>
          </p:nvSpPr>
          <p:spPr>
            <a:xfrm>
              <a:off x="-23803458" y="-2805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374BA10B-F94A-E68B-7E06-74B2BC4A2439}"/>
                </a:ext>
              </a:extLst>
            </p:cNvPr>
            <p:cNvSpPr/>
            <p:nvPr/>
          </p:nvSpPr>
          <p:spPr>
            <a:xfrm>
              <a:off x="-25604193" y="-79992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574483DB-1F9A-4C64-46D1-A603BC1AC16C}"/>
                </a:ext>
              </a:extLst>
            </p:cNvPr>
            <p:cNvSpPr/>
            <p:nvPr/>
          </p:nvSpPr>
          <p:spPr>
            <a:xfrm>
              <a:off x="-28079690" y="-22287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6B4AE527-555B-BCA4-2015-7D829EBDD0C3}"/>
                </a:ext>
              </a:extLst>
            </p:cNvPr>
            <p:cNvSpPr/>
            <p:nvPr/>
          </p:nvSpPr>
          <p:spPr>
            <a:xfrm>
              <a:off x="-25529273" y="-150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39722FB5-74D2-9964-EAA4-F146072FF269}"/>
                </a:ext>
              </a:extLst>
            </p:cNvPr>
            <p:cNvSpPr/>
            <p:nvPr/>
          </p:nvSpPr>
          <p:spPr>
            <a:xfrm>
              <a:off x="-23503698" y="101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E4052E1C-7A9D-9F80-64FA-7C9F3B41E360}"/>
                </a:ext>
              </a:extLst>
            </p:cNvPr>
            <p:cNvSpPr/>
            <p:nvPr/>
          </p:nvSpPr>
          <p:spPr>
            <a:xfrm>
              <a:off x="-24479106" y="-150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7AAB0AFC-6BE0-DE91-9F0E-477F5BFA0E64}"/>
                </a:ext>
              </a:extLst>
            </p:cNvPr>
            <p:cNvSpPr/>
            <p:nvPr/>
          </p:nvSpPr>
          <p:spPr>
            <a:xfrm>
              <a:off x="-26129116" y="-14497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4E949D85-5003-3BDD-0B92-71CA1569071F}"/>
                </a:ext>
              </a:extLst>
            </p:cNvPr>
            <p:cNvSpPr/>
            <p:nvPr/>
          </p:nvSpPr>
          <p:spPr>
            <a:xfrm>
              <a:off x="-25979115" y="-14498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B1A66F46-0056-DAF3-0AE3-3D982DEF313C}"/>
                </a:ext>
              </a:extLst>
            </p:cNvPr>
            <p:cNvSpPr/>
            <p:nvPr/>
          </p:nvSpPr>
          <p:spPr>
            <a:xfrm>
              <a:off x="-21403445" y="101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C9E4E70A-D043-8A4E-1445-8DCA6D838BE3}"/>
                </a:ext>
              </a:extLst>
            </p:cNvPr>
            <p:cNvSpPr/>
            <p:nvPr/>
          </p:nvSpPr>
          <p:spPr>
            <a:xfrm>
              <a:off x="-27554446" y="-10598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00DF600A-F8D3-D59F-AB49-02788D66ECBF}"/>
                </a:ext>
              </a:extLst>
            </p:cNvPr>
            <p:cNvSpPr/>
            <p:nvPr/>
          </p:nvSpPr>
          <p:spPr>
            <a:xfrm>
              <a:off x="-26579360" y="-17092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064A10BE-60BE-8A68-B0D2-31E8DAE9F865}"/>
                </a:ext>
              </a:extLst>
            </p:cNvPr>
            <p:cNvSpPr/>
            <p:nvPr/>
          </p:nvSpPr>
          <p:spPr>
            <a:xfrm>
              <a:off x="-22153852" y="17980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1A0255E5-8C29-7813-A108-D19DE90E1359}"/>
                </a:ext>
              </a:extLst>
            </p:cNvPr>
            <p:cNvSpPr/>
            <p:nvPr/>
          </p:nvSpPr>
          <p:spPr>
            <a:xfrm>
              <a:off x="-25079110" y="11486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72B8E472-16A9-497B-AB75-24D43CB7EE50}"/>
                </a:ext>
              </a:extLst>
            </p:cNvPr>
            <p:cNvSpPr/>
            <p:nvPr/>
          </p:nvSpPr>
          <p:spPr>
            <a:xfrm>
              <a:off x="-23953942" y="1537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8D5E6D06-11CF-D1A0-FAA6-1656947DD5D7}"/>
                </a:ext>
              </a:extLst>
            </p:cNvPr>
            <p:cNvSpPr/>
            <p:nvPr/>
          </p:nvSpPr>
          <p:spPr>
            <a:xfrm>
              <a:off x="-27179524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9A3A33FE-6070-D5D2-25DE-8D7AC7EEC789}"/>
                </a:ext>
              </a:extLst>
            </p:cNvPr>
            <p:cNvSpPr/>
            <p:nvPr/>
          </p:nvSpPr>
          <p:spPr>
            <a:xfrm>
              <a:off x="-21403445" y="758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C28E6E16-59D1-D065-D088-715D7B9C2529}"/>
                </a:ext>
              </a:extLst>
            </p:cNvPr>
            <p:cNvSpPr/>
            <p:nvPr/>
          </p:nvSpPr>
          <p:spPr>
            <a:xfrm>
              <a:off x="-25079029" y="-14497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60922FBF-CB04-5ABE-A2E7-DB09B381A845}"/>
                </a:ext>
              </a:extLst>
            </p:cNvPr>
            <p:cNvSpPr/>
            <p:nvPr/>
          </p:nvSpPr>
          <p:spPr>
            <a:xfrm>
              <a:off x="-25079029" y="-4101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414458E7-C001-50E9-EDF9-01277C4DA337}"/>
                </a:ext>
              </a:extLst>
            </p:cNvPr>
            <p:cNvSpPr/>
            <p:nvPr/>
          </p:nvSpPr>
          <p:spPr>
            <a:xfrm>
              <a:off x="-27029443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525EDC89-7219-614A-ECFC-80F42CD84AF6}"/>
                </a:ext>
              </a:extLst>
            </p:cNvPr>
            <p:cNvSpPr/>
            <p:nvPr/>
          </p:nvSpPr>
          <p:spPr>
            <a:xfrm>
              <a:off x="-27029523" y="-14497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B56EFF49-9B6A-73BB-693A-B98C2FDC5700}"/>
                </a:ext>
              </a:extLst>
            </p:cNvPr>
            <p:cNvSpPr/>
            <p:nvPr/>
          </p:nvSpPr>
          <p:spPr>
            <a:xfrm>
              <a:off x="-26129357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6D3EF98D-D9A5-1C29-91BC-2433988F3028}"/>
                </a:ext>
              </a:extLst>
            </p:cNvPr>
            <p:cNvSpPr/>
            <p:nvPr/>
          </p:nvSpPr>
          <p:spPr>
            <a:xfrm>
              <a:off x="-22753291" y="17979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D3E652D8-CCE1-B518-FD9B-204EDE67E740}"/>
                </a:ext>
              </a:extLst>
            </p:cNvPr>
            <p:cNvSpPr/>
            <p:nvPr/>
          </p:nvSpPr>
          <p:spPr>
            <a:xfrm>
              <a:off x="-26129116" y="-4101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4DFED81B-D4D3-06C2-CBD8-22FD74B1BC9D}"/>
                </a:ext>
              </a:extLst>
            </p:cNvPr>
            <p:cNvSpPr/>
            <p:nvPr/>
          </p:nvSpPr>
          <p:spPr>
            <a:xfrm>
              <a:off x="-27029523" y="-4101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BA92074F-7468-2407-9DEE-A4F557A66339}"/>
                </a:ext>
              </a:extLst>
            </p:cNvPr>
            <p:cNvSpPr/>
            <p:nvPr/>
          </p:nvSpPr>
          <p:spPr>
            <a:xfrm>
              <a:off x="-24553865" y="-10600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ECC21E70-EA8C-1D28-66DB-5814C31B3CE2}"/>
                </a:ext>
              </a:extLst>
            </p:cNvPr>
            <p:cNvSpPr/>
            <p:nvPr/>
          </p:nvSpPr>
          <p:spPr>
            <a:xfrm>
              <a:off x="-25979276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3A99D42D-E101-B848-03FC-877828D3B372}"/>
                </a:ext>
              </a:extLst>
            </p:cNvPr>
            <p:cNvSpPr/>
            <p:nvPr/>
          </p:nvSpPr>
          <p:spPr>
            <a:xfrm>
              <a:off x="-23053695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6EE033EF-2C44-5C58-A56F-54AF48B7CE41}"/>
                </a:ext>
              </a:extLst>
            </p:cNvPr>
            <p:cNvSpPr/>
            <p:nvPr/>
          </p:nvSpPr>
          <p:spPr>
            <a:xfrm>
              <a:off x="-25079110" y="-11899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DD787C2A-1D86-5E6B-4291-E7CAB94667AB}"/>
                </a:ext>
              </a:extLst>
            </p:cNvPr>
            <p:cNvSpPr/>
            <p:nvPr/>
          </p:nvSpPr>
          <p:spPr>
            <a:xfrm>
              <a:off x="-23953862" y="-5404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AD7C98E3-987B-0B5A-FBCE-1B400A234B8F}"/>
                </a:ext>
              </a:extLst>
            </p:cNvPr>
            <p:cNvSpPr/>
            <p:nvPr/>
          </p:nvSpPr>
          <p:spPr>
            <a:xfrm>
              <a:off x="-22903614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C15A6DDC-B598-2396-ECC2-3CB581D5CFEF}"/>
                </a:ext>
              </a:extLst>
            </p:cNvPr>
            <p:cNvSpPr/>
            <p:nvPr/>
          </p:nvSpPr>
          <p:spPr>
            <a:xfrm>
              <a:off x="-26579360" y="1094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94E88B89-C44F-4CAA-6B5F-918910E7E049}"/>
                </a:ext>
              </a:extLst>
            </p:cNvPr>
            <p:cNvSpPr/>
            <p:nvPr/>
          </p:nvSpPr>
          <p:spPr>
            <a:xfrm>
              <a:off x="-25079110" y="62863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8BF71D60-CF6F-2B7E-BD2A-71194103E626}"/>
                </a:ext>
              </a:extLst>
            </p:cNvPr>
            <p:cNvSpPr/>
            <p:nvPr/>
          </p:nvSpPr>
          <p:spPr>
            <a:xfrm>
              <a:off x="-25529273" y="1094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A4CCEE16-F065-3E86-4D16-957D29909526}"/>
                </a:ext>
              </a:extLst>
            </p:cNvPr>
            <p:cNvSpPr/>
            <p:nvPr/>
          </p:nvSpPr>
          <p:spPr>
            <a:xfrm>
              <a:off x="-22903614" y="20580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95DA45D3-46A1-9C1D-937A-EF9DE1AA6340}"/>
                </a:ext>
              </a:extLst>
            </p:cNvPr>
            <p:cNvSpPr/>
            <p:nvPr/>
          </p:nvSpPr>
          <p:spPr>
            <a:xfrm>
              <a:off x="-23953862" y="49925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3A32CCAC-B29E-4B1E-4959-231A92CC1E77}"/>
                </a:ext>
              </a:extLst>
            </p:cNvPr>
            <p:cNvSpPr/>
            <p:nvPr/>
          </p:nvSpPr>
          <p:spPr>
            <a:xfrm>
              <a:off x="-22003609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6D2881F7-7342-7125-B12C-3F2EA0509EE6}"/>
                </a:ext>
              </a:extLst>
            </p:cNvPr>
            <p:cNvSpPr/>
            <p:nvPr/>
          </p:nvSpPr>
          <p:spPr>
            <a:xfrm>
              <a:off x="-21853528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DCDFF65F-5289-CED4-B05C-E1201BCAED16}"/>
                </a:ext>
              </a:extLst>
            </p:cNvPr>
            <p:cNvSpPr/>
            <p:nvPr/>
          </p:nvSpPr>
          <p:spPr>
            <a:xfrm>
              <a:off x="-26279600" y="-9297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4E91E946-244C-8B07-88F3-EC8DD9F05772}"/>
                </a:ext>
              </a:extLst>
            </p:cNvPr>
            <p:cNvSpPr/>
            <p:nvPr/>
          </p:nvSpPr>
          <p:spPr>
            <a:xfrm>
              <a:off x="-23953862" y="12782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801079E1-C9E6-1CD7-2A98-561B65E274E8}"/>
                </a:ext>
              </a:extLst>
            </p:cNvPr>
            <p:cNvSpPr/>
            <p:nvPr/>
          </p:nvSpPr>
          <p:spPr>
            <a:xfrm>
              <a:off x="-25079110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61B9026A-8703-CE22-6FA0-688873CF4434}"/>
                </a:ext>
              </a:extLst>
            </p:cNvPr>
            <p:cNvSpPr/>
            <p:nvPr/>
          </p:nvSpPr>
          <p:spPr>
            <a:xfrm>
              <a:off x="-25979276" y="-11899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22A7E515-A7E5-67BC-9CF0-6814C64EB7A0}"/>
                </a:ext>
              </a:extLst>
            </p:cNvPr>
            <p:cNvSpPr/>
            <p:nvPr/>
          </p:nvSpPr>
          <p:spPr>
            <a:xfrm>
              <a:off x="-26579360" y="-19693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F03E9FD2-F88E-5D71-2C4F-337D9EB49B78}"/>
                </a:ext>
              </a:extLst>
            </p:cNvPr>
            <p:cNvSpPr/>
            <p:nvPr/>
          </p:nvSpPr>
          <p:spPr>
            <a:xfrm>
              <a:off x="-26129357" y="-11899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AC921BD-0CEF-3210-0ACA-EF1B02834F14}"/>
                </a:ext>
              </a:extLst>
            </p:cNvPr>
            <p:cNvSpPr/>
            <p:nvPr/>
          </p:nvSpPr>
          <p:spPr>
            <a:xfrm>
              <a:off x="-23953942" y="2393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25E127C2-4835-714B-5AB6-DF61ECE6BD13}"/>
                </a:ext>
              </a:extLst>
            </p:cNvPr>
            <p:cNvSpPr/>
            <p:nvPr/>
          </p:nvSpPr>
          <p:spPr>
            <a:xfrm>
              <a:off x="-22153932" y="20577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FACF850B-69FB-57CA-349E-21C21EA7917F}"/>
                </a:ext>
              </a:extLst>
            </p:cNvPr>
            <p:cNvSpPr/>
            <p:nvPr/>
          </p:nvSpPr>
          <p:spPr>
            <a:xfrm>
              <a:off x="-22003609" y="20580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F229EE7E-E5AC-29B7-4E5C-74ACB4F3A3CD}"/>
                </a:ext>
              </a:extLst>
            </p:cNvPr>
            <p:cNvSpPr/>
            <p:nvPr/>
          </p:nvSpPr>
          <p:spPr>
            <a:xfrm>
              <a:off x="-25079029" y="368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B8E941CD-247A-6392-AB63-164A64250ADF}"/>
                </a:ext>
              </a:extLst>
            </p:cNvPr>
            <p:cNvSpPr/>
            <p:nvPr/>
          </p:nvSpPr>
          <p:spPr>
            <a:xfrm>
              <a:off x="-23803458" y="2392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CA50C96F-CF85-0795-02A7-FF1BB0F6E33E}"/>
                </a:ext>
              </a:extLst>
            </p:cNvPr>
            <p:cNvSpPr/>
            <p:nvPr/>
          </p:nvSpPr>
          <p:spPr>
            <a:xfrm>
              <a:off x="-25229433" y="-11896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11A6D222-D8A6-F2C4-20A2-08FF06A9C954}"/>
                </a:ext>
              </a:extLst>
            </p:cNvPr>
            <p:cNvSpPr/>
            <p:nvPr/>
          </p:nvSpPr>
          <p:spPr>
            <a:xfrm>
              <a:off x="-25004029" y="12783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761B450F-84AC-7B4C-1DCF-0A2EEEA7C3FE}"/>
                </a:ext>
              </a:extLst>
            </p:cNvPr>
            <p:cNvSpPr/>
            <p:nvPr/>
          </p:nvSpPr>
          <p:spPr>
            <a:xfrm>
              <a:off x="-21028201" y="11485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525BB313-7D79-103D-61EA-992CA11A6068}"/>
                </a:ext>
              </a:extLst>
            </p:cNvPr>
            <p:cNvSpPr/>
            <p:nvPr/>
          </p:nvSpPr>
          <p:spPr>
            <a:xfrm>
              <a:off x="-24928787" y="-118959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5B5C8D1C-4E7F-CEE1-0943-FBA8B26BF60B}"/>
                </a:ext>
              </a:extLst>
            </p:cNvPr>
            <p:cNvSpPr/>
            <p:nvPr/>
          </p:nvSpPr>
          <p:spPr>
            <a:xfrm>
              <a:off x="-23878700" y="11485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961A92CD-4A93-5708-C2B2-066424E7A38D}"/>
                </a:ext>
              </a:extLst>
            </p:cNvPr>
            <p:cNvSpPr/>
            <p:nvPr/>
          </p:nvSpPr>
          <p:spPr>
            <a:xfrm>
              <a:off x="-24028701" y="11487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055DCD0C-1036-27EA-A92B-E04360BE5A82}"/>
                </a:ext>
              </a:extLst>
            </p:cNvPr>
            <p:cNvSpPr/>
            <p:nvPr/>
          </p:nvSpPr>
          <p:spPr>
            <a:xfrm>
              <a:off x="-24853706" y="2396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2955CB65-AA08-2043-D905-2A76497E4C66}"/>
                </a:ext>
              </a:extLst>
            </p:cNvPr>
            <p:cNvSpPr/>
            <p:nvPr/>
          </p:nvSpPr>
          <p:spPr>
            <a:xfrm>
              <a:off x="-24028620" y="14086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4DBF77D8-7BDB-903E-0109-261A2D2A8CE5}"/>
                </a:ext>
              </a:extLst>
            </p:cNvPr>
            <p:cNvSpPr/>
            <p:nvPr/>
          </p:nvSpPr>
          <p:spPr>
            <a:xfrm>
              <a:off x="-24179024" y="-6696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254D465E-2FEC-9A63-654C-C6CF6E9951C3}"/>
                </a:ext>
              </a:extLst>
            </p:cNvPr>
            <p:cNvSpPr/>
            <p:nvPr/>
          </p:nvSpPr>
          <p:spPr>
            <a:xfrm>
              <a:off x="-24928787" y="11485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1978CAA3-11E0-F8F3-9106-C36D0300B504}"/>
                </a:ext>
              </a:extLst>
            </p:cNvPr>
            <p:cNvSpPr/>
            <p:nvPr/>
          </p:nvSpPr>
          <p:spPr>
            <a:xfrm>
              <a:off x="-25229433" y="11485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B22982CF-5433-1FD0-E840-D72BBCE0E581}"/>
                </a:ext>
              </a:extLst>
            </p:cNvPr>
            <p:cNvSpPr/>
            <p:nvPr/>
          </p:nvSpPr>
          <p:spPr>
            <a:xfrm>
              <a:off x="-28004287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4F627D8C-36F0-7696-2640-D9FB1B7FACCF}"/>
                </a:ext>
              </a:extLst>
            </p:cNvPr>
            <p:cNvSpPr/>
            <p:nvPr/>
          </p:nvSpPr>
          <p:spPr>
            <a:xfrm>
              <a:off x="-27854206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C39EC41D-B0FA-7432-3B14-0027CD4BB776}"/>
                </a:ext>
              </a:extLst>
            </p:cNvPr>
            <p:cNvSpPr/>
            <p:nvPr/>
          </p:nvSpPr>
          <p:spPr>
            <a:xfrm>
              <a:off x="-28154449" y="-235900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9894E423-593F-2C9F-5E2A-0991D4075C78}"/>
                </a:ext>
              </a:extLst>
            </p:cNvPr>
            <p:cNvSpPr/>
            <p:nvPr/>
          </p:nvSpPr>
          <p:spPr>
            <a:xfrm>
              <a:off x="-22978534" y="14086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24F0F01F-9A46-21E7-653E-0E1AAAB3E71B}"/>
                </a:ext>
              </a:extLst>
            </p:cNvPr>
            <p:cNvSpPr/>
            <p:nvPr/>
          </p:nvSpPr>
          <p:spPr>
            <a:xfrm>
              <a:off x="-21028523" y="8887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2D526B75-2731-020C-1BA9-9358EB733F93}"/>
                </a:ext>
              </a:extLst>
            </p:cNvPr>
            <p:cNvSpPr/>
            <p:nvPr/>
          </p:nvSpPr>
          <p:spPr>
            <a:xfrm>
              <a:off x="-21928367" y="14086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3AD6E5E8-1189-A531-9888-A505E91EFB17}"/>
                </a:ext>
              </a:extLst>
            </p:cNvPr>
            <p:cNvSpPr/>
            <p:nvPr/>
          </p:nvSpPr>
          <p:spPr>
            <a:xfrm>
              <a:off x="-2117852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4D08D981-F4C1-7EC2-6BAD-D1D9693F3057}"/>
                </a:ext>
              </a:extLst>
            </p:cNvPr>
            <p:cNvSpPr/>
            <p:nvPr/>
          </p:nvSpPr>
          <p:spPr>
            <a:xfrm>
              <a:off x="-2162820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2FE3BEC2-2468-D02F-102A-16352BBF5227}"/>
                </a:ext>
              </a:extLst>
            </p:cNvPr>
            <p:cNvSpPr/>
            <p:nvPr/>
          </p:nvSpPr>
          <p:spPr>
            <a:xfrm>
              <a:off x="-23728377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019A6A6C-69B8-35C6-649C-695478B29AD5}"/>
                </a:ext>
              </a:extLst>
            </p:cNvPr>
            <p:cNvSpPr/>
            <p:nvPr/>
          </p:nvSpPr>
          <p:spPr>
            <a:xfrm>
              <a:off x="-25004029" y="-13193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79AAECF9-6C27-1D4B-4A57-E82415C6DC38}"/>
                </a:ext>
              </a:extLst>
            </p:cNvPr>
            <p:cNvSpPr/>
            <p:nvPr/>
          </p:nvSpPr>
          <p:spPr>
            <a:xfrm>
              <a:off x="-23878539" y="8887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601BB8F0-7D81-4A43-B9FE-763C5AAC0B35}"/>
                </a:ext>
              </a:extLst>
            </p:cNvPr>
            <p:cNvSpPr/>
            <p:nvPr/>
          </p:nvSpPr>
          <p:spPr>
            <a:xfrm>
              <a:off x="-21853125" y="20579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E16A33C6-9E53-2DDA-8723-FEDE8EBD13F8}"/>
                </a:ext>
              </a:extLst>
            </p:cNvPr>
            <p:cNvSpPr/>
            <p:nvPr/>
          </p:nvSpPr>
          <p:spPr>
            <a:xfrm>
              <a:off x="-2432886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2A4BE41A-E009-078C-7139-4BA71D286D06}"/>
                </a:ext>
              </a:extLst>
            </p:cNvPr>
            <p:cNvSpPr/>
            <p:nvPr/>
          </p:nvSpPr>
          <p:spPr>
            <a:xfrm>
              <a:off x="-2477854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9EA06762-2010-EECE-CB52-2136F2084A57}"/>
                </a:ext>
              </a:extLst>
            </p:cNvPr>
            <p:cNvSpPr/>
            <p:nvPr/>
          </p:nvSpPr>
          <p:spPr>
            <a:xfrm>
              <a:off x="-24928625" y="8887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A66EF913-1539-443B-0679-2A0DE578082B}"/>
                </a:ext>
              </a:extLst>
            </p:cNvPr>
            <p:cNvSpPr/>
            <p:nvPr/>
          </p:nvSpPr>
          <p:spPr>
            <a:xfrm>
              <a:off x="-24028701" y="-66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9FB808A1-704D-1CFD-8EB5-9727A4113FF5}"/>
                </a:ext>
              </a:extLst>
            </p:cNvPr>
            <p:cNvSpPr/>
            <p:nvPr/>
          </p:nvSpPr>
          <p:spPr>
            <a:xfrm>
              <a:off x="-27254605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B3FC88F7-F75C-3D70-8899-6DCA5BCC40EC}"/>
                </a:ext>
              </a:extLst>
            </p:cNvPr>
            <p:cNvSpPr/>
            <p:nvPr/>
          </p:nvSpPr>
          <p:spPr>
            <a:xfrm>
              <a:off x="-23803539" y="15379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FDE3B84A-6F82-3DC9-94CC-5092F51B1DE9}"/>
                </a:ext>
              </a:extLst>
            </p:cNvPr>
            <p:cNvSpPr/>
            <p:nvPr/>
          </p:nvSpPr>
          <p:spPr>
            <a:xfrm>
              <a:off x="-23878700" y="-6701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68CD9CAB-73DA-8CDA-4E0F-9195D9FF5731}"/>
                </a:ext>
              </a:extLst>
            </p:cNvPr>
            <p:cNvSpPr/>
            <p:nvPr/>
          </p:nvSpPr>
          <p:spPr>
            <a:xfrm>
              <a:off x="-24928787" y="-6701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0F8DF8F4-82E6-D643-92BF-4DC4A11BD227}"/>
                </a:ext>
              </a:extLst>
            </p:cNvPr>
            <p:cNvSpPr/>
            <p:nvPr/>
          </p:nvSpPr>
          <p:spPr>
            <a:xfrm>
              <a:off x="-26954201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73CD0B04-D8C0-5ED8-7789-E96F2D6DD09B}"/>
                </a:ext>
              </a:extLst>
            </p:cNvPr>
            <p:cNvSpPr/>
            <p:nvPr/>
          </p:nvSpPr>
          <p:spPr>
            <a:xfrm>
              <a:off x="-26804119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9BB47A15-0499-D777-A96F-3A2593F41437}"/>
                </a:ext>
              </a:extLst>
            </p:cNvPr>
            <p:cNvSpPr/>
            <p:nvPr/>
          </p:nvSpPr>
          <p:spPr>
            <a:xfrm>
              <a:off x="-23878700" y="6291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E5D573F8-8B21-EA0A-3674-26241A3E4430}"/>
                </a:ext>
              </a:extLst>
            </p:cNvPr>
            <p:cNvSpPr/>
            <p:nvPr/>
          </p:nvSpPr>
          <p:spPr>
            <a:xfrm>
              <a:off x="-24028701" y="6287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8A4DF697-77EF-0FFA-10DF-064E1297EA1C}"/>
                </a:ext>
              </a:extLst>
            </p:cNvPr>
            <p:cNvSpPr/>
            <p:nvPr/>
          </p:nvSpPr>
          <p:spPr>
            <a:xfrm>
              <a:off x="-24179024" y="6286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D9F023A4-8387-2785-C7E5-9E2A96929268}"/>
                </a:ext>
              </a:extLst>
            </p:cNvPr>
            <p:cNvSpPr/>
            <p:nvPr/>
          </p:nvSpPr>
          <p:spPr>
            <a:xfrm>
              <a:off x="-26354439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DA03283D-F204-6615-685E-4622FEAD6114}"/>
                </a:ext>
              </a:extLst>
            </p:cNvPr>
            <p:cNvSpPr/>
            <p:nvPr/>
          </p:nvSpPr>
          <p:spPr>
            <a:xfrm>
              <a:off x="-24928787" y="6291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2DD1214F-9123-A683-0118-CE0B5934B41B}"/>
                </a:ext>
              </a:extLst>
            </p:cNvPr>
            <p:cNvSpPr/>
            <p:nvPr/>
          </p:nvSpPr>
          <p:spPr>
            <a:xfrm>
              <a:off x="-25229110" y="6286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78D2F0D4-BECF-685F-6C56-ED6E42B36B55}"/>
                </a:ext>
              </a:extLst>
            </p:cNvPr>
            <p:cNvSpPr/>
            <p:nvPr/>
          </p:nvSpPr>
          <p:spPr>
            <a:xfrm>
              <a:off x="-27329847" y="-9297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CB80F313-0D38-2358-EADE-4A7F7EAE047C}"/>
                </a:ext>
              </a:extLst>
            </p:cNvPr>
            <p:cNvSpPr/>
            <p:nvPr/>
          </p:nvSpPr>
          <p:spPr>
            <a:xfrm>
              <a:off x="-27179927" y="-9298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5E53B783-60AA-4021-9A09-3FDA15676F6F}"/>
                </a:ext>
              </a:extLst>
            </p:cNvPr>
            <p:cNvSpPr/>
            <p:nvPr/>
          </p:nvSpPr>
          <p:spPr>
            <a:xfrm>
              <a:off x="-26204438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58D48D36-50EC-5A63-BCD0-7989949930C7}"/>
                </a:ext>
              </a:extLst>
            </p:cNvPr>
            <p:cNvSpPr/>
            <p:nvPr/>
          </p:nvSpPr>
          <p:spPr>
            <a:xfrm>
              <a:off x="-25004029" y="4993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B898CEB0-71C1-3B08-55BD-5EEC9B6C7684}"/>
                </a:ext>
              </a:extLst>
            </p:cNvPr>
            <p:cNvSpPr/>
            <p:nvPr/>
          </p:nvSpPr>
          <p:spPr>
            <a:xfrm>
              <a:off x="-26054196" y="-5403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6AA10B0A-0F3F-8573-D291-C6FFD3DF7670}"/>
                </a:ext>
              </a:extLst>
            </p:cNvPr>
            <p:cNvSpPr/>
            <p:nvPr/>
          </p:nvSpPr>
          <p:spPr>
            <a:xfrm>
              <a:off x="-25903953" y="-209903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A8D39F30-3FF0-5780-9379-5AAA6D34FAF3}"/>
                </a:ext>
              </a:extLst>
            </p:cNvPr>
            <p:cNvSpPr/>
            <p:nvPr/>
          </p:nvSpPr>
          <p:spPr>
            <a:xfrm>
              <a:off x="-26054276" y="-20992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D86F916F-5425-318D-C467-C8F955B14A82}"/>
                </a:ext>
              </a:extLst>
            </p:cNvPr>
            <p:cNvSpPr/>
            <p:nvPr/>
          </p:nvSpPr>
          <p:spPr>
            <a:xfrm>
              <a:off x="-24028620" y="36899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8A999D9E-932A-6230-68CD-49EF1B57CFE2}"/>
                </a:ext>
              </a:extLst>
            </p:cNvPr>
            <p:cNvSpPr/>
            <p:nvPr/>
          </p:nvSpPr>
          <p:spPr>
            <a:xfrm>
              <a:off x="-25229110" y="-6696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67880862-FFD9-148C-9B8D-ECFEEB5F1D6D}"/>
                </a:ext>
              </a:extLst>
            </p:cNvPr>
            <p:cNvSpPr/>
            <p:nvPr/>
          </p:nvSpPr>
          <p:spPr>
            <a:xfrm>
              <a:off x="-26954362" y="-20989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708E7831-4B57-BD93-1D83-B1B5ADBA7BDF}"/>
                </a:ext>
              </a:extLst>
            </p:cNvPr>
            <p:cNvSpPr/>
            <p:nvPr/>
          </p:nvSpPr>
          <p:spPr>
            <a:xfrm>
              <a:off x="-27104363" y="-20992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83907930-1E25-0357-1931-4906321E091F}"/>
                </a:ext>
              </a:extLst>
            </p:cNvPr>
            <p:cNvSpPr/>
            <p:nvPr/>
          </p:nvSpPr>
          <p:spPr>
            <a:xfrm>
              <a:off x="-25978792" y="-9299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92665B4E-91CD-D058-5260-819268B91615}"/>
                </a:ext>
              </a:extLst>
            </p:cNvPr>
            <p:cNvSpPr/>
            <p:nvPr/>
          </p:nvSpPr>
          <p:spPr>
            <a:xfrm>
              <a:off x="-25828630" y="-9298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A87408E7-101A-D590-A76C-E0D9066C0666}"/>
                </a:ext>
              </a:extLst>
            </p:cNvPr>
            <p:cNvSpPr/>
            <p:nvPr/>
          </p:nvSpPr>
          <p:spPr>
            <a:xfrm>
              <a:off x="-27254605" y="-209903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AD812E7A-109E-6F83-B764-B320BD0248E1}"/>
                </a:ext>
              </a:extLst>
            </p:cNvPr>
            <p:cNvSpPr/>
            <p:nvPr/>
          </p:nvSpPr>
          <p:spPr>
            <a:xfrm>
              <a:off x="-26054196" y="-13193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576C072F-47C4-74B6-EAF3-0BDAEA584BC7}"/>
                </a:ext>
              </a:extLst>
            </p:cNvPr>
            <p:cNvSpPr/>
            <p:nvPr/>
          </p:nvSpPr>
          <p:spPr>
            <a:xfrm>
              <a:off x="-24103862" y="239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AAD21928-6646-3F31-F8D0-48642D8958BE}"/>
                </a:ext>
              </a:extLst>
            </p:cNvPr>
            <p:cNvSpPr/>
            <p:nvPr/>
          </p:nvSpPr>
          <p:spPr>
            <a:xfrm>
              <a:off x="-25904034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49E30530-60D4-59FD-A488-DA0BF69A1899}"/>
                </a:ext>
              </a:extLst>
            </p:cNvPr>
            <p:cNvSpPr/>
            <p:nvPr/>
          </p:nvSpPr>
          <p:spPr>
            <a:xfrm>
              <a:off x="-25004190" y="2393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44266B20-96A6-DB39-B3FD-C389D2A4CA6E}"/>
                </a:ext>
              </a:extLst>
            </p:cNvPr>
            <p:cNvSpPr/>
            <p:nvPr/>
          </p:nvSpPr>
          <p:spPr>
            <a:xfrm>
              <a:off x="-25154029" y="239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9957442F-79E6-2C5E-2CC0-861D705164FB}"/>
                </a:ext>
              </a:extLst>
            </p:cNvPr>
            <p:cNvSpPr/>
            <p:nvPr/>
          </p:nvSpPr>
          <p:spPr>
            <a:xfrm>
              <a:off x="-25753952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E0CCC4F5-0BFD-D012-171E-3D7FFD6760CC}"/>
                </a:ext>
              </a:extLst>
            </p:cNvPr>
            <p:cNvSpPr/>
            <p:nvPr/>
          </p:nvSpPr>
          <p:spPr>
            <a:xfrm>
              <a:off x="-25304272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FA275027-A24A-85E8-B81A-6BF7FF02D107}"/>
                </a:ext>
              </a:extLst>
            </p:cNvPr>
            <p:cNvSpPr/>
            <p:nvPr/>
          </p:nvSpPr>
          <p:spPr>
            <a:xfrm>
              <a:off x="-25004029" y="-5403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D71FD2B2-80C4-0327-A49A-8867C0A3EC5C}"/>
                </a:ext>
              </a:extLst>
            </p:cNvPr>
            <p:cNvSpPr/>
            <p:nvPr/>
          </p:nvSpPr>
          <p:spPr>
            <a:xfrm>
              <a:off x="-24928625" y="-9299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B1F5CC96-412B-A317-04DE-917758F410DD}"/>
                </a:ext>
              </a:extLst>
            </p:cNvPr>
            <p:cNvSpPr/>
            <p:nvPr/>
          </p:nvSpPr>
          <p:spPr>
            <a:xfrm>
              <a:off x="-24104265" y="17981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DF7184F5-2FCF-7B01-BD60-7D81EF95E21F}"/>
                </a:ext>
              </a:extLst>
            </p:cNvPr>
            <p:cNvSpPr/>
            <p:nvPr/>
          </p:nvSpPr>
          <p:spPr>
            <a:xfrm>
              <a:off x="-26204277" y="-15791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17C5F583-8E98-7436-07D3-472295D5A9FB}"/>
                </a:ext>
              </a:extLst>
            </p:cNvPr>
            <p:cNvSpPr/>
            <p:nvPr/>
          </p:nvSpPr>
          <p:spPr>
            <a:xfrm>
              <a:off x="-24778544" y="-9298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E33AA671-10D6-CD48-A848-0F403C632149}"/>
                </a:ext>
              </a:extLst>
            </p:cNvPr>
            <p:cNvSpPr/>
            <p:nvPr/>
          </p:nvSpPr>
          <p:spPr>
            <a:xfrm>
              <a:off x="-23053776" y="20579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1388A79D-3DF4-1B6E-96ED-49BD3F3CE165}"/>
                </a:ext>
              </a:extLst>
            </p:cNvPr>
            <p:cNvSpPr/>
            <p:nvPr/>
          </p:nvSpPr>
          <p:spPr>
            <a:xfrm>
              <a:off x="-24104265" y="-205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0023E7B9-E903-0E41-DF9D-2426D0DED0DB}"/>
                </a:ext>
              </a:extLst>
            </p:cNvPr>
            <p:cNvSpPr/>
            <p:nvPr/>
          </p:nvSpPr>
          <p:spPr>
            <a:xfrm>
              <a:off x="-24254186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78EB9799-F89C-F366-1C7B-908F81024F2C}"/>
                </a:ext>
              </a:extLst>
            </p:cNvPr>
            <p:cNvSpPr/>
            <p:nvPr/>
          </p:nvSpPr>
          <p:spPr>
            <a:xfrm>
              <a:off x="-23204019" y="179820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DDE4D0FC-8F56-A785-F7EA-3A9AA13E098C}"/>
                </a:ext>
              </a:extLst>
            </p:cNvPr>
            <p:cNvSpPr/>
            <p:nvPr/>
          </p:nvSpPr>
          <p:spPr>
            <a:xfrm>
              <a:off x="-23054098" y="17981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4F55D633-E744-9C15-1B0C-0AF293DB8FA9}"/>
                </a:ext>
              </a:extLst>
            </p:cNvPr>
            <p:cNvSpPr/>
            <p:nvPr/>
          </p:nvSpPr>
          <p:spPr>
            <a:xfrm>
              <a:off x="-27104443" y="-15792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F39101EB-9D84-ED04-CECA-27B53D651CD0}"/>
                </a:ext>
              </a:extLst>
            </p:cNvPr>
            <p:cNvSpPr/>
            <p:nvPr/>
          </p:nvSpPr>
          <p:spPr>
            <a:xfrm>
              <a:off x="-24703866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A9517C95-1280-FBDE-3120-E0AF4770569E}"/>
                </a:ext>
              </a:extLst>
            </p:cNvPr>
            <p:cNvSpPr/>
            <p:nvPr/>
          </p:nvSpPr>
          <p:spPr>
            <a:xfrm>
              <a:off x="-24028620" y="-4100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017A6A49-D687-DDDA-02C8-442E0B93C872}"/>
                </a:ext>
              </a:extLst>
            </p:cNvPr>
            <p:cNvSpPr/>
            <p:nvPr/>
          </p:nvSpPr>
          <p:spPr>
            <a:xfrm>
              <a:off x="-25154352" y="-205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CC293A17-E517-F1EB-D8A9-2130288B038C}"/>
                </a:ext>
              </a:extLst>
            </p:cNvPr>
            <p:cNvSpPr/>
            <p:nvPr/>
          </p:nvSpPr>
          <p:spPr>
            <a:xfrm>
              <a:off x="-25304272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C0F991C8-B105-6967-6A1E-5C74B9250210}"/>
                </a:ext>
              </a:extLst>
            </p:cNvPr>
            <p:cNvSpPr/>
            <p:nvPr/>
          </p:nvSpPr>
          <p:spPr>
            <a:xfrm>
              <a:off x="-25753952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41B25B99-3F99-258B-EC12-F60023DC5C66}"/>
                </a:ext>
              </a:extLst>
            </p:cNvPr>
            <p:cNvSpPr/>
            <p:nvPr/>
          </p:nvSpPr>
          <p:spPr>
            <a:xfrm>
              <a:off x="-26954362" y="-2802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241750C4-F31B-4358-273C-5ED1ACC97E42}"/>
                </a:ext>
              </a:extLst>
            </p:cNvPr>
            <p:cNvSpPr/>
            <p:nvPr/>
          </p:nvSpPr>
          <p:spPr>
            <a:xfrm>
              <a:off x="-28004529" y="-20989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C794317A-D96F-D624-BBC9-BEB0AA1CFFF5}"/>
                </a:ext>
              </a:extLst>
            </p:cNvPr>
            <p:cNvSpPr/>
            <p:nvPr/>
          </p:nvSpPr>
          <p:spPr>
            <a:xfrm>
              <a:off x="-24328864" y="-9297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DABA9559-5B6A-9904-D90B-53B93ED435BB}"/>
                </a:ext>
              </a:extLst>
            </p:cNvPr>
            <p:cNvSpPr/>
            <p:nvPr/>
          </p:nvSpPr>
          <p:spPr>
            <a:xfrm>
              <a:off x="-23428617" y="192798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6669FDF9-394F-6E81-A9EE-EC89BB4F92D7}"/>
                </a:ext>
              </a:extLst>
            </p:cNvPr>
            <p:cNvSpPr/>
            <p:nvPr/>
          </p:nvSpPr>
          <p:spPr>
            <a:xfrm>
              <a:off x="-28154530" y="-20992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DE4BE91B-7AB5-F6BF-F24F-BB4C64766A3D}"/>
                </a:ext>
              </a:extLst>
            </p:cNvPr>
            <p:cNvSpPr/>
            <p:nvPr/>
          </p:nvSpPr>
          <p:spPr>
            <a:xfrm>
              <a:off x="-26054276" y="-2805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80277EEB-C11A-0242-863D-81502B038994}"/>
                </a:ext>
              </a:extLst>
            </p:cNvPr>
            <p:cNvSpPr/>
            <p:nvPr/>
          </p:nvSpPr>
          <p:spPr>
            <a:xfrm>
              <a:off x="-24103862" y="-2802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8A1941ED-4632-3092-C034-7CF14CAE2B79}"/>
                </a:ext>
              </a:extLst>
            </p:cNvPr>
            <p:cNvSpPr/>
            <p:nvPr/>
          </p:nvSpPr>
          <p:spPr>
            <a:xfrm>
              <a:off x="-25903792" y="-15790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41155564-09A5-E03F-E6F9-680C4B67931F}"/>
                </a:ext>
              </a:extLst>
            </p:cNvPr>
            <p:cNvSpPr/>
            <p:nvPr/>
          </p:nvSpPr>
          <p:spPr>
            <a:xfrm>
              <a:off x="-24853706" y="-280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A102CF40-012F-10D7-CFA0-CDBEB2A58EF9}"/>
                </a:ext>
              </a:extLst>
            </p:cNvPr>
            <p:cNvSpPr/>
            <p:nvPr/>
          </p:nvSpPr>
          <p:spPr>
            <a:xfrm>
              <a:off x="-25004109" y="-2805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1572D845-4EA8-50EA-D526-E60FB5777A64}"/>
                </a:ext>
              </a:extLst>
            </p:cNvPr>
            <p:cNvSpPr/>
            <p:nvPr/>
          </p:nvSpPr>
          <p:spPr>
            <a:xfrm>
              <a:off x="-25154029" y="-2802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F137B414-B594-B8AE-9245-715CFDE87A07}"/>
                </a:ext>
              </a:extLst>
            </p:cNvPr>
            <p:cNvSpPr/>
            <p:nvPr/>
          </p:nvSpPr>
          <p:spPr>
            <a:xfrm>
              <a:off x="-26054276" y="-15792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DC21A6F2-FA94-1020-C3F0-6057090410DE}"/>
                </a:ext>
              </a:extLst>
            </p:cNvPr>
            <p:cNvSpPr/>
            <p:nvPr/>
          </p:nvSpPr>
          <p:spPr>
            <a:xfrm>
              <a:off x="-25903792" y="-280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EC69442E-BD47-0AE1-618F-B54BD9E3F338}"/>
                </a:ext>
              </a:extLst>
            </p:cNvPr>
            <p:cNvSpPr/>
            <p:nvPr/>
          </p:nvSpPr>
          <p:spPr>
            <a:xfrm>
              <a:off x="-26954040" y="-15789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4852E878-00C2-959F-893E-04CEEEB51F89}"/>
                </a:ext>
              </a:extLst>
            </p:cNvPr>
            <p:cNvSpPr/>
            <p:nvPr/>
          </p:nvSpPr>
          <p:spPr>
            <a:xfrm>
              <a:off x="-24178943" y="-118975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89688DAF-5780-3117-F8C6-B73BE2FEBBB4}"/>
                </a:ext>
              </a:extLst>
            </p:cNvPr>
            <p:cNvSpPr/>
            <p:nvPr/>
          </p:nvSpPr>
          <p:spPr>
            <a:xfrm>
              <a:off x="-24178943" y="114889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FE864448-5499-C723-F98F-ED7B6FDFABD6}"/>
                </a:ext>
              </a:extLst>
            </p:cNvPr>
            <p:cNvSpPr/>
            <p:nvPr/>
          </p:nvSpPr>
          <p:spPr>
            <a:xfrm>
              <a:off x="-22003448" y="17980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9E996715-DC3D-DD7D-1870-FF0F8ED22A6F}"/>
                </a:ext>
              </a:extLst>
            </p:cNvPr>
            <p:cNvSpPr/>
            <p:nvPr/>
          </p:nvSpPr>
          <p:spPr>
            <a:xfrm>
              <a:off x="-22903211" y="17979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0E2E4AD2-B647-726B-D9FD-4AC58628C931}"/>
                </a:ext>
              </a:extLst>
            </p:cNvPr>
            <p:cNvSpPr/>
            <p:nvPr/>
          </p:nvSpPr>
          <p:spPr>
            <a:xfrm>
              <a:off x="-26128874" y="-92954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1F717814-53D9-776B-4517-0174AEB5AA01}"/>
                </a:ext>
              </a:extLst>
            </p:cNvPr>
            <p:cNvSpPr/>
            <p:nvPr/>
          </p:nvSpPr>
          <p:spPr>
            <a:xfrm>
              <a:off x="-24028137" y="-92938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DA2BD7C7-FFD8-B623-AA16-BB58966686F3}"/>
                </a:ext>
              </a:extLst>
            </p:cNvPr>
            <p:cNvSpPr/>
            <p:nvPr/>
          </p:nvSpPr>
          <p:spPr>
            <a:xfrm>
              <a:off x="-25003626" y="-20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F619751C-B92B-56FA-0BDA-CD1EE80BD60C}"/>
                </a:ext>
              </a:extLst>
            </p:cNvPr>
            <p:cNvSpPr/>
            <p:nvPr/>
          </p:nvSpPr>
          <p:spPr>
            <a:xfrm>
              <a:off x="-23953459" y="-20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04861CC2-6EE4-3C98-3C76-F61FD25EEA13}"/>
                </a:ext>
              </a:extLst>
            </p:cNvPr>
            <p:cNvSpPr/>
            <p:nvPr/>
          </p:nvSpPr>
          <p:spPr>
            <a:xfrm>
              <a:off x="-23953459" y="179868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1AEF3ED5-BE9B-4466-89DC-B462F69CB002}"/>
                </a:ext>
              </a:extLst>
            </p:cNvPr>
            <p:cNvSpPr/>
            <p:nvPr/>
          </p:nvSpPr>
          <p:spPr>
            <a:xfrm>
              <a:off x="-25078304" y="-92938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0EE1F78F-2683-8765-A5FD-91BDC475D57E}"/>
                </a:ext>
              </a:extLst>
            </p:cNvPr>
            <p:cNvSpPr/>
            <p:nvPr/>
          </p:nvSpPr>
          <p:spPr>
            <a:xfrm>
              <a:off x="-26053712" y="-18386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0EC8100A-DF7D-1E29-34EC-1A4574E6D808}"/>
                </a:ext>
              </a:extLst>
            </p:cNvPr>
            <p:cNvSpPr/>
            <p:nvPr/>
          </p:nvSpPr>
          <p:spPr>
            <a:xfrm>
              <a:off x="-27103799" y="-18386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5ACD0603-217A-53FC-A509-BC268843A6B1}"/>
                </a:ext>
              </a:extLst>
            </p:cNvPr>
            <p:cNvSpPr/>
            <p:nvPr/>
          </p:nvSpPr>
          <p:spPr>
            <a:xfrm>
              <a:off x="-25078304" y="8893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0D96A314-E474-EF7C-DC52-234C205875B5}"/>
                </a:ext>
              </a:extLst>
            </p:cNvPr>
            <p:cNvSpPr/>
            <p:nvPr/>
          </p:nvSpPr>
          <p:spPr>
            <a:xfrm>
              <a:off x="-24028137" y="8893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39816DF4-F18C-AA21-7D45-43996EFF4178}"/>
                </a:ext>
              </a:extLst>
            </p:cNvPr>
            <p:cNvSpPr/>
            <p:nvPr/>
          </p:nvSpPr>
          <p:spPr>
            <a:xfrm>
              <a:off x="-20877797" y="8893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05" name="Groupe 604">
            <a:extLst>
              <a:ext uri="{FF2B5EF4-FFF2-40B4-BE49-F238E27FC236}">
                <a16:creationId xmlns:a16="http://schemas.microsoft.com/office/drawing/2014/main" id="{DB6FA169-6B3E-E667-9357-3BC48092710E}"/>
              </a:ext>
            </a:extLst>
          </p:cNvPr>
          <p:cNvGrpSpPr/>
          <p:nvPr/>
        </p:nvGrpSpPr>
        <p:grpSpPr>
          <a:xfrm>
            <a:off x="5823022" y="3668008"/>
            <a:ext cx="1127760" cy="1127760"/>
            <a:chOff x="-2663056" y="2865120"/>
            <a:chExt cx="1127760" cy="1127760"/>
          </a:xfrm>
        </p:grpSpPr>
        <p:grpSp>
          <p:nvGrpSpPr>
            <p:cNvPr id="606" name="Graphique 385">
              <a:extLst>
                <a:ext uri="{FF2B5EF4-FFF2-40B4-BE49-F238E27FC236}">
                  <a16:creationId xmlns:a16="http://schemas.microsoft.com/office/drawing/2014/main" id="{815827F9-1C38-8156-5885-275F45AD1873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08" name="Ellipse 607">
                <a:extLst>
                  <a:ext uri="{FF2B5EF4-FFF2-40B4-BE49-F238E27FC236}">
                    <a16:creationId xmlns:a16="http://schemas.microsoft.com/office/drawing/2014/main" id="{ADDA4B06-095A-579B-087D-8FEB0F3653BB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9" name="Ellipse 608">
                <a:extLst>
                  <a:ext uri="{FF2B5EF4-FFF2-40B4-BE49-F238E27FC236}">
                    <a16:creationId xmlns:a16="http://schemas.microsoft.com/office/drawing/2014/main" id="{899ACC7F-CC0E-C625-730B-CB4810A29C87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7" name="ZoneTexte 606">
              <a:extLst>
                <a:ext uri="{FF2B5EF4-FFF2-40B4-BE49-F238E27FC236}">
                  <a16:creationId xmlns:a16="http://schemas.microsoft.com/office/drawing/2014/main" id="{8D0CBC4B-42DC-FB80-0F53-C6457B9E40B4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10" name="Groupe 609">
            <a:extLst>
              <a:ext uri="{FF2B5EF4-FFF2-40B4-BE49-F238E27FC236}">
                <a16:creationId xmlns:a16="http://schemas.microsoft.com/office/drawing/2014/main" id="{043ADF27-0AA2-431C-7DC2-E6069FA7CAE6}"/>
              </a:ext>
            </a:extLst>
          </p:cNvPr>
          <p:cNvGrpSpPr/>
          <p:nvPr/>
        </p:nvGrpSpPr>
        <p:grpSpPr>
          <a:xfrm>
            <a:off x="4215751" y="1679176"/>
            <a:ext cx="886171" cy="886171"/>
            <a:chOff x="-2196201" y="4165899"/>
            <a:chExt cx="886171" cy="886171"/>
          </a:xfrm>
        </p:grpSpPr>
        <p:grpSp>
          <p:nvGrpSpPr>
            <p:cNvPr id="611" name="Graphique 385">
              <a:extLst>
                <a:ext uri="{FF2B5EF4-FFF2-40B4-BE49-F238E27FC236}">
                  <a16:creationId xmlns:a16="http://schemas.microsoft.com/office/drawing/2014/main" id="{49862A65-AA4B-F8C0-04E9-A1CDF62C9B7C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13" name="Ellipse 612">
                <a:extLst>
                  <a:ext uri="{FF2B5EF4-FFF2-40B4-BE49-F238E27FC236}">
                    <a16:creationId xmlns:a16="http://schemas.microsoft.com/office/drawing/2014/main" id="{5668F2D3-7CF2-7B5B-605F-D8DDD3F8795D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4" name="Ellipse 613">
                <a:extLst>
                  <a:ext uri="{FF2B5EF4-FFF2-40B4-BE49-F238E27FC236}">
                    <a16:creationId xmlns:a16="http://schemas.microsoft.com/office/drawing/2014/main" id="{AC32EDFF-9652-99A8-C297-449DCFED6BDF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2" name="ZoneTexte 611">
              <a:extLst>
                <a:ext uri="{FF2B5EF4-FFF2-40B4-BE49-F238E27FC236}">
                  <a16:creationId xmlns:a16="http://schemas.microsoft.com/office/drawing/2014/main" id="{603BC1EA-9930-EF22-6802-0311760257D8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615" name="Groupe 614">
            <a:extLst>
              <a:ext uri="{FF2B5EF4-FFF2-40B4-BE49-F238E27FC236}">
                <a16:creationId xmlns:a16="http://schemas.microsoft.com/office/drawing/2014/main" id="{2B003B61-21C3-C92B-01E5-F08C2EEAAA5F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616" name="Graphique 385">
              <a:extLst>
                <a:ext uri="{FF2B5EF4-FFF2-40B4-BE49-F238E27FC236}">
                  <a16:creationId xmlns:a16="http://schemas.microsoft.com/office/drawing/2014/main" id="{4FA1E12A-4B76-FEAF-F68F-70F4F3ACD38A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18" name="Ellipse 617">
                <a:extLst>
                  <a:ext uri="{FF2B5EF4-FFF2-40B4-BE49-F238E27FC236}">
                    <a16:creationId xmlns:a16="http://schemas.microsoft.com/office/drawing/2014/main" id="{1E0E9F3A-06DC-8F5B-D0BC-6E304D935D0F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9" name="Ellipse 618">
                <a:extLst>
                  <a:ext uri="{FF2B5EF4-FFF2-40B4-BE49-F238E27FC236}">
                    <a16:creationId xmlns:a16="http://schemas.microsoft.com/office/drawing/2014/main" id="{22D7ADE6-CA3D-82E9-07A2-CEE9757A6019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7" name="ZoneTexte 616">
              <a:extLst>
                <a:ext uri="{FF2B5EF4-FFF2-40B4-BE49-F238E27FC236}">
                  <a16:creationId xmlns:a16="http://schemas.microsoft.com/office/drawing/2014/main" id="{9DC148D1-2F35-9D9E-ABCE-11E9AEC2F6BF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20" name="Forme libre 619">
            <a:extLst>
              <a:ext uri="{FF2B5EF4-FFF2-40B4-BE49-F238E27FC236}">
                <a16:creationId xmlns:a16="http://schemas.microsoft.com/office/drawing/2014/main" id="{A6623080-EBF5-07E6-F307-3C0F638A7E0A}"/>
              </a:ext>
            </a:extLst>
          </p:cNvPr>
          <p:cNvSpPr/>
          <p:nvPr/>
        </p:nvSpPr>
        <p:spPr>
          <a:xfrm>
            <a:off x="7541808" y="106483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1" name="Group 46">
            <a:extLst>
              <a:ext uri="{FF2B5EF4-FFF2-40B4-BE49-F238E27FC236}">
                <a16:creationId xmlns:a16="http://schemas.microsoft.com/office/drawing/2014/main" id="{EA470DFA-6B3B-AB36-E5E7-DF8A666D36A1}"/>
              </a:ext>
            </a:extLst>
          </p:cNvPr>
          <p:cNvGrpSpPr/>
          <p:nvPr/>
        </p:nvGrpSpPr>
        <p:grpSpPr>
          <a:xfrm>
            <a:off x="8108673" y="1146779"/>
            <a:ext cx="1691640" cy="1013154"/>
            <a:chOff x="9636390" y="4480994"/>
            <a:chExt cx="1691640" cy="1013154"/>
          </a:xfrm>
        </p:grpSpPr>
        <p:sp>
          <p:nvSpPr>
            <p:cNvPr id="622" name="TextBox 36">
              <a:extLst>
                <a:ext uri="{FF2B5EF4-FFF2-40B4-BE49-F238E27FC236}">
                  <a16:creationId xmlns:a16="http://schemas.microsoft.com/office/drawing/2014/main" id="{00B739F8-F7AD-978B-250B-2D9358C7996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3" name="TextBox 37">
              <a:extLst>
                <a:ext uri="{FF2B5EF4-FFF2-40B4-BE49-F238E27FC236}">
                  <a16:creationId xmlns:a16="http://schemas.microsoft.com/office/drawing/2014/main" id="{727B3FE1-F6F2-6FC3-6782-B60722958E0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24" name="Forme libre 623">
            <a:extLst>
              <a:ext uri="{FF2B5EF4-FFF2-40B4-BE49-F238E27FC236}">
                <a16:creationId xmlns:a16="http://schemas.microsoft.com/office/drawing/2014/main" id="{40408E33-7F6B-E185-58C7-6D0DB3E0AB87}"/>
              </a:ext>
            </a:extLst>
          </p:cNvPr>
          <p:cNvSpPr/>
          <p:nvPr/>
        </p:nvSpPr>
        <p:spPr>
          <a:xfrm>
            <a:off x="9169886" y="259254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5" name="Group 46">
            <a:extLst>
              <a:ext uri="{FF2B5EF4-FFF2-40B4-BE49-F238E27FC236}">
                <a16:creationId xmlns:a16="http://schemas.microsoft.com/office/drawing/2014/main" id="{6A86B774-A01E-CBE7-91E5-E1508DF4A69C}"/>
              </a:ext>
            </a:extLst>
          </p:cNvPr>
          <p:cNvGrpSpPr/>
          <p:nvPr/>
        </p:nvGrpSpPr>
        <p:grpSpPr>
          <a:xfrm>
            <a:off x="9736751" y="2674496"/>
            <a:ext cx="1691640" cy="1013154"/>
            <a:chOff x="9636390" y="4480994"/>
            <a:chExt cx="1691640" cy="1013154"/>
          </a:xfrm>
        </p:grpSpPr>
        <p:sp>
          <p:nvSpPr>
            <p:cNvPr id="626" name="TextBox 36">
              <a:extLst>
                <a:ext uri="{FF2B5EF4-FFF2-40B4-BE49-F238E27FC236}">
                  <a16:creationId xmlns:a16="http://schemas.microsoft.com/office/drawing/2014/main" id="{DAA05A21-2042-71BA-4C5E-00F7A827D6F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27" name="TextBox 37">
              <a:extLst>
                <a:ext uri="{FF2B5EF4-FFF2-40B4-BE49-F238E27FC236}">
                  <a16:creationId xmlns:a16="http://schemas.microsoft.com/office/drawing/2014/main" id="{1086BB2C-18E6-0A9A-C2CC-B78605CD10C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28" name="Forme libre 627">
            <a:extLst>
              <a:ext uri="{FF2B5EF4-FFF2-40B4-BE49-F238E27FC236}">
                <a16:creationId xmlns:a16="http://schemas.microsoft.com/office/drawing/2014/main" id="{EC7AA4D2-FA1D-788B-93A6-C95E4E7710FE}"/>
              </a:ext>
            </a:extLst>
          </p:cNvPr>
          <p:cNvSpPr/>
          <p:nvPr/>
        </p:nvSpPr>
        <p:spPr>
          <a:xfrm>
            <a:off x="2389945" y="442134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9" name="Group 46">
            <a:extLst>
              <a:ext uri="{FF2B5EF4-FFF2-40B4-BE49-F238E27FC236}">
                <a16:creationId xmlns:a16="http://schemas.microsoft.com/office/drawing/2014/main" id="{D4407047-C126-A660-B4A3-06F6DDA26ADE}"/>
              </a:ext>
            </a:extLst>
          </p:cNvPr>
          <p:cNvGrpSpPr/>
          <p:nvPr/>
        </p:nvGrpSpPr>
        <p:grpSpPr>
          <a:xfrm>
            <a:off x="2956810" y="4503296"/>
            <a:ext cx="1691640" cy="1013154"/>
            <a:chOff x="9636390" y="4480994"/>
            <a:chExt cx="1691640" cy="1013154"/>
          </a:xfrm>
        </p:grpSpPr>
        <p:sp>
          <p:nvSpPr>
            <p:cNvPr id="630" name="TextBox 36">
              <a:extLst>
                <a:ext uri="{FF2B5EF4-FFF2-40B4-BE49-F238E27FC236}">
                  <a16:creationId xmlns:a16="http://schemas.microsoft.com/office/drawing/2014/main" id="{41C244C5-5422-9C2E-F267-EA0AD624F70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1" name="TextBox 37">
              <a:extLst>
                <a:ext uri="{FF2B5EF4-FFF2-40B4-BE49-F238E27FC236}">
                  <a16:creationId xmlns:a16="http://schemas.microsoft.com/office/drawing/2014/main" id="{96394DA3-8D25-FE4F-4490-93F29DE2224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32" name="Groupe 631">
            <a:extLst>
              <a:ext uri="{FF2B5EF4-FFF2-40B4-BE49-F238E27FC236}">
                <a16:creationId xmlns:a16="http://schemas.microsoft.com/office/drawing/2014/main" id="{1CDDF861-46BD-2205-88BE-714F8948B1AD}"/>
              </a:ext>
            </a:extLst>
          </p:cNvPr>
          <p:cNvGrpSpPr/>
          <p:nvPr/>
        </p:nvGrpSpPr>
        <p:grpSpPr>
          <a:xfrm>
            <a:off x="7541808" y="2834787"/>
            <a:ext cx="1770957" cy="2228158"/>
            <a:chOff x="2475961" y="1345698"/>
            <a:chExt cx="1770957" cy="2228158"/>
          </a:xfrm>
        </p:grpSpPr>
        <p:grpSp>
          <p:nvGrpSpPr>
            <p:cNvPr id="633" name="Groupe 632">
              <a:extLst>
                <a:ext uri="{FF2B5EF4-FFF2-40B4-BE49-F238E27FC236}">
                  <a16:creationId xmlns:a16="http://schemas.microsoft.com/office/drawing/2014/main" id="{06D3895C-B85D-7912-D81F-98C2D8CB1FEA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635" name="Graphique 634" descr="Airplane avec un remplissage uni">
                <a:extLst>
                  <a:ext uri="{FF2B5EF4-FFF2-40B4-BE49-F238E27FC236}">
                    <a16:creationId xmlns:a16="http://schemas.microsoft.com/office/drawing/2014/main" id="{0FE62BEC-32D9-EECE-A502-4EEECEE126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636" name="Graphique 635" descr="Airplane avec un remplissage uni">
                <a:extLst>
                  <a:ext uri="{FF2B5EF4-FFF2-40B4-BE49-F238E27FC236}">
                    <a16:creationId xmlns:a16="http://schemas.microsoft.com/office/drawing/2014/main" id="{EA9D88F4-80D7-94E4-1713-74016FBF0E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634" name="Arc 633">
              <a:extLst>
                <a:ext uri="{FF2B5EF4-FFF2-40B4-BE49-F238E27FC236}">
                  <a16:creationId xmlns:a16="http://schemas.microsoft.com/office/drawing/2014/main" id="{87DD1ED6-94BF-31D1-9524-25A69F88F154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904772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4F39D-B162-B5DB-74E1-F7FE99EE2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9AB10-4D87-AD66-511E-2217A1511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Mexico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049A06D9-DEEC-99B3-9017-37D3A094BB89}"/>
              </a:ext>
            </a:extLst>
          </p:cNvPr>
          <p:cNvGrpSpPr/>
          <p:nvPr/>
        </p:nvGrpSpPr>
        <p:grpSpPr>
          <a:xfrm>
            <a:off x="2421141" y="1053092"/>
            <a:ext cx="7349718" cy="4751816"/>
            <a:chOff x="-28154530" y="-2359404"/>
            <a:chExt cx="7349718" cy="4751816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6C58789-F3B9-8F46-49C2-52F1B9D43568}"/>
                </a:ext>
              </a:extLst>
            </p:cNvPr>
            <p:cNvSpPr/>
            <p:nvPr/>
          </p:nvSpPr>
          <p:spPr>
            <a:xfrm>
              <a:off x="-24554590" y="-132018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9B02ECB-2BB0-FBBE-BBA0-077E4DE12F47}"/>
                </a:ext>
              </a:extLst>
            </p:cNvPr>
            <p:cNvSpPr/>
            <p:nvPr/>
          </p:nvSpPr>
          <p:spPr>
            <a:xfrm>
              <a:off x="-22454014" y="20575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85A26035-5CCB-0901-C742-A26A6DAA0CA3}"/>
                </a:ext>
              </a:extLst>
            </p:cNvPr>
            <p:cNvSpPr/>
            <p:nvPr/>
          </p:nvSpPr>
          <p:spPr>
            <a:xfrm>
              <a:off x="-23504101" y="20575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53CBEFB6-6187-1140-208A-02A12FF4BC62}"/>
                </a:ext>
              </a:extLst>
            </p:cNvPr>
            <p:cNvSpPr/>
            <p:nvPr/>
          </p:nvSpPr>
          <p:spPr>
            <a:xfrm>
              <a:off x="-26579843" y="-11903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C77A8110-6D11-338E-E78B-8C21D7815F9E}"/>
                </a:ext>
              </a:extLst>
            </p:cNvPr>
            <p:cNvSpPr/>
            <p:nvPr/>
          </p:nvSpPr>
          <p:spPr>
            <a:xfrm>
              <a:off x="-25529676" y="-11903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C2CA99E-9354-D9E2-E94C-CD634189F2F3}"/>
                </a:ext>
              </a:extLst>
            </p:cNvPr>
            <p:cNvSpPr/>
            <p:nvPr/>
          </p:nvSpPr>
          <p:spPr>
            <a:xfrm>
              <a:off x="-24479590" y="-119032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2657CA31-362A-0A7B-4DBC-134BA61CCDFE}"/>
                </a:ext>
              </a:extLst>
            </p:cNvPr>
            <p:cNvSpPr/>
            <p:nvPr/>
          </p:nvSpPr>
          <p:spPr>
            <a:xfrm>
              <a:off x="-24554268" y="-157982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64FA5C0-ED10-7945-837E-BCBE6375A738}"/>
                </a:ext>
              </a:extLst>
            </p:cNvPr>
            <p:cNvSpPr/>
            <p:nvPr/>
          </p:nvSpPr>
          <p:spPr>
            <a:xfrm>
              <a:off x="-25529676" y="-6704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EB79FC3-DA83-9137-FBF6-7567B2AC6F3A}"/>
                </a:ext>
              </a:extLst>
            </p:cNvPr>
            <p:cNvSpPr/>
            <p:nvPr/>
          </p:nvSpPr>
          <p:spPr>
            <a:xfrm>
              <a:off x="-24479590" y="-67046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0703FAB-DCF3-9111-7AA3-D10EED373E47}"/>
                </a:ext>
              </a:extLst>
            </p:cNvPr>
            <p:cNvSpPr/>
            <p:nvPr/>
          </p:nvSpPr>
          <p:spPr>
            <a:xfrm>
              <a:off x="-24554590" y="-5406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DCAFFF1-1895-3873-4BFB-1E1668AA021F}"/>
                </a:ext>
              </a:extLst>
            </p:cNvPr>
            <p:cNvSpPr/>
            <p:nvPr/>
          </p:nvSpPr>
          <p:spPr>
            <a:xfrm>
              <a:off x="-23504423" y="-54060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8C017539-433F-14CB-04A3-FB3445EE8D40}"/>
                </a:ext>
              </a:extLst>
            </p:cNvPr>
            <p:cNvSpPr/>
            <p:nvPr/>
          </p:nvSpPr>
          <p:spPr>
            <a:xfrm>
              <a:off x="-25529434" y="-410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2F148CF-A4A3-1B68-65AC-53B0E85337F7}"/>
                </a:ext>
              </a:extLst>
            </p:cNvPr>
            <p:cNvSpPr/>
            <p:nvPr/>
          </p:nvSpPr>
          <p:spPr>
            <a:xfrm>
              <a:off x="-24479267" y="-410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297701FB-8798-038F-5BEF-B266B38DCD15}"/>
                </a:ext>
              </a:extLst>
            </p:cNvPr>
            <p:cNvSpPr/>
            <p:nvPr/>
          </p:nvSpPr>
          <p:spPr>
            <a:xfrm>
              <a:off x="-23429181" y="-4108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15171061-D234-43D7-A14D-6EBDC41A5660}"/>
                </a:ext>
              </a:extLst>
            </p:cNvPr>
            <p:cNvSpPr/>
            <p:nvPr/>
          </p:nvSpPr>
          <p:spPr>
            <a:xfrm>
              <a:off x="-24554268" y="-2809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8251CEED-1B89-C8CB-70D1-EFE4899135FC}"/>
                </a:ext>
              </a:extLst>
            </p:cNvPr>
            <p:cNvSpPr/>
            <p:nvPr/>
          </p:nvSpPr>
          <p:spPr>
            <a:xfrm>
              <a:off x="-23504101" y="-28096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32BF852-11F4-BD3C-A04F-A624C46700B8}"/>
                </a:ext>
              </a:extLst>
            </p:cNvPr>
            <p:cNvSpPr/>
            <p:nvPr/>
          </p:nvSpPr>
          <p:spPr>
            <a:xfrm>
              <a:off x="-24554268" y="23888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7DB24870-3DBC-495C-8FB5-9D8F75799F93}"/>
                </a:ext>
              </a:extLst>
            </p:cNvPr>
            <p:cNvSpPr/>
            <p:nvPr/>
          </p:nvSpPr>
          <p:spPr>
            <a:xfrm>
              <a:off x="-24479267" y="36875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6F69044C-8939-CAF0-8A8E-D63ADA0A3B5D}"/>
                </a:ext>
              </a:extLst>
            </p:cNvPr>
            <p:cNvSpPr/>
            <p:nvPr/>
          </p:nvSpPr>
          <p:spPr>
            <a:xfrm>
              <a:off x="-24554590" y="49845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403B938-3E18-BE4B-8D67-6F5657B47B7B}"/>
                </a:ext>
              </a:extLst>
            </p:cNvPr>
            <p:cNvSpPr/>
            <p:nvPr/>
          </p:nvSpPr>
          <p:spPr>
            <a:xfrm>
              <a:off x="-21403928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09AFF726-ACF1-0DDC-EBE3-D73F83053F34}"/>
                </a:ext>
              </a:extLst>
            </p:cNvPr>
            <p:cNvSpPr/>
            <p:nvPr/>
          </p:nvSpPr>
          <p:spPr>
            <a:xfrm>
              <a:off x="-22454014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33560452-5348-5597-AE97-1878094A52DA}"/>
                </a:ext>
              </a:extLst>
            </p:cNvPr>
            <p:cNvSpPr/>
            <p:nvPr/>
          </p:nvSpPr>
          <p:spPr>
            <a:xfrm>
              <a:off x="-24479590" y="6283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AFF44D6A-9915-B7EC-7F86-C4FBF6EF3DD6}"/>
                </a:ext>
              </a:extLst>
            </p:cNvPr>
            <p:cNvSpPr/>
            <p:nvPr/>
          </p:nvSpPr>
          <p:spPr>
            <a:xfrm>
              <a:off x="-23504101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B613635-5268-96D4-4D14-2D675C4C388A}"/>
                </a:ext>
              </a:extLst>
            </p:cNvPr>
            <p:cNvSpPr/>
            <p:nvPr/>
          </p:nvSpPr>
          <p:spPr>
            <a:xfrm>
              <a:off x="-24554268" y="153767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81460E40-172B-9E5A-2176-3250488C43EE}"/>
                </a:ext>
              </a:extLst>
            </p:cNvPr>
            <p:cNvSpPr/>
            <p:nvPr/>
          </p:nvSpPr>
          <p:spPr>
            <a:xfrm>
              <a:off x="-24479590" y="114816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C8BD1150-235C-9C2E-7215-84C3D8440305}"/>
                </a:ext>
              </a:extLst>
            </p:cNvPr>
            <p:cNvSpPr/>
            <p:nvPr/>
          </p:nvSpPr>
          <p:spPr>
            <a:xfrm>
              <a:off x="-24554590" y="127802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D10C57D4-EDCC-3155-0651-F971DA1E2843}"/>
                </a:ext>
              </a:extLst>
            </p:cNvPr>
            <p:cNvSpPr/>
            <p:nvPr/>
          </p:nvSpPr>
          <p:spPr>
            <a:xfrm>
              <a:off x="-23429020" y="14077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52A6542-A2FE-9C2A-8E4C-B87E82AE45A8}"/>
                </a:ext>
              </a:extLst>
            </p:cNvPr>
            <p:cNvSpPr/>
            <p:nvPr/>
          </p:nvSpPr>
          <p:spPr>
            <a:xfrm>
              <a:off x="-24479187" y="14077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AA4D66D9-F488-DDD1-79A1-F4D90DB1E787}"/>
                </a:ext>
              </a:extLst>
            </p:cNvPr>
            <p:cNvSpPr/>
            <p:nvPr/>
          </p:nvSpPr>
          <p:spPr>
            <a:xfrm>
              <a:off x="-21403686" y="1278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A29FA95-E3DF-7ADC-0DE9-BAF8443705F3}"/>
                </a:ext>
              </a:extLst>
            </p:cNvPr>
            <p:cNvSpPr/>
            <p:nvPr/>
          </p:nvSpPr>
          <p:spPr>
            <a:xfrm>
              <a:off x="-23504181" y="127802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F565E0D5-F5F5-6AAA-4266-97BD628B496A}"/>
                </a:ext>
              </a:extLst>
            </p:cNvPr>
            <p:cNvSpPr/>
            <p:nvPr/>
          </p:nvSpPr>
          <p:spPr>
            <a:xfrm>
              <a:off x="-21478848" y="140773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98A3688A-DC6A-92FE-8A93-714163EF884C}"/>
                </a:ext>
              </a:extLst>
            </p:cNvPr>
            <p:cNvSpPr/>
            <p:nvPr/>
          </p:nvSpPr>
          <p:spPr>
            <a:xfrm>
              <a:off x="-21478687" y="11483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E8D403C1-2EE5-6822-4628-220389429F8E}"/>
                </a:ext>
              </a:extLst>
            </p:cNvPr>
            <p:cNvSpPr/>
            <p:nvPr/>
          </p:nvSpPr>
          <p:spPr>
            <a:xfrm>
              <a:off x="-23429181" y="114832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C1AAD500-FC7E-1D37-1C54-F5AAE5398C07}"/>
                </a:ext>
              </a:extLst>
            </p:cNvPr>
            <p:cNvSpPr/>
            <p:nvPr/>
          </p:nvSpPr>
          <p:spPr>
            <a:xfrm>
              <a:off x="-27780172" y="-1969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8154E433-C5A6-AD73-73D4-3269D56502AB}"/>
                </a:ext>
              </a:extLst>
            </p:cNvPr>
            <p:cNvSpPr/>
            <p:nvPr/>
          </p:nvSpPr>
          <p:spPr>
            <a:xfrm>
              <a:off x="-21253444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B65D003-28CF-F136-E15B-A25048B37114}"/>
                </a:ext>
              </a:extLst>
            </p:cNvPr>
            <p:cNvSpPr/>
            <p:nvPr/>
          </p:nvSpPr>
          <p:spPr>
            <a:xfrm>
              <a:off x="-23654424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57A7BD0B-599D-3D43-F376-390D4A95ED24}"/>
                </a:ext>
              </a:extLst>
            </p:cNvPr>
            <p:cNvSpPr/>
            <p:nvPr/>
          </p:nvSpPr>
          <p:spPr>
            <a:xfrm>
              <a:off x="-24704510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473F959C-2C4D-49DD-0541-F5C55A692AD0}"/>
                </a:ext>
              </a:extLst>
            </p:cNvPr>
            <p:cNvSpPr/>
            <p:nvPr/>
          </p:nvSpPr>
          <p:spPr>
            <a:xfrm>
              <a:off x="-25154674" y="10180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5E627B10-4B89-BCF1-CA69-FAC0041B94F8}"/>
                </a:ext>
              </a:extLst>
            </p:cNvPr>
            <p:cNvSpPr/>
            <p:nvPr/>
          </p:nvSpPr>
          <p:spPr>
            <a:xfrm>
              <a:off x="-25304353" y="101830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474297F-CED1-6DE2-63A3-7A3E44892EDA}"/>
                </a:ext>
              </a:extLst>
            </p:cNvPr>
            <p:cNvSpPr/>
            <p:nvPr/>
          </p:nvSpPr>
          <p:spPr>
            <a:xfrm>
              <a:off x="-21253444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8B0EB454-79A6-E6F4-006D-100683B4A361}"/>
                </a:ext>
              </a:extLst>
            </p:cNvPr>
            <p:cNvSpPr/>
            <p:nvPr/>
          </p:nvSpPr>
          <p:spPr>
            <a:xfrm>
              <a:off x="-21554170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D43B349E-F128-964E-4A9F-C8D963BD99CF}"/>
                </a:ext>
              </a:extLst>
            </p:cNvPr>
            <p:cNvSpPr/>
            <p:nvPr/>
          </p:nvSpPr>
          <p:spPr>
            <a:xfrm>
              <a:off x="-23654424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13F80615-2E90-7332-A0E9-5B9DB3AE882E}"/>
                </a:ext>
              </a:extLst>
            </p:cNvPr>
            <p:cNvSpPr/>
            <p:nvPr/>
          </p:nvSpPr>
          <p:spPr>
            <a:xfrm>
              <a:off x="-24704510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FF2DCF15-34A3-311B-54C1-962414B366F1}"/>
                </a:ext>
              </a:extLst>
            </p:cNvPr>
            <p:cNvSpPr/>
            <p:nvPr/>
          </p:nvSpPr>
          <p:spPr>
            <a:xfrm>
              <a:off x="-25154674" y="75866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3C8217F6-523F-0778-8CFD-5B54B1865F79}"/>
                </a:ext>
              </a:extLst>
            </p:cNvPr>
            <p:cNvSpPr/>
            <p:nvPr/>
          </p:nvSpPr>
          <p:spPr>
            <a:xfrm>
              <a:off x="-25304353" y="75841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F2C304E5-DC29-847E-04D4-234BC2CE66C3}"/>
                </a:ext>
              </a:extLst>
            </p:cNvPr>
            <p:cNvSpPr/>
            <p:nvPr/>
          </p:nvSpPr>
          <p:spPr>
            <a:xfrm>
              <a:off x="-25604435" y="-209959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2EB31854-5AC8-BB75-4836-FB9057151649}"/>
                </a:ext>
              </a:extLst>
            </p:cNvPr>
            <p:cNvSpPr/>
            <p:nvPr/>
          </p:nvSpPr>
          <p:spPr>
            <a:xfrm>
              <a:off x="-24329186" y="1667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AA9EFAF9-D54A-D1DB-AB40-21BBA5AA217C}"/>
                </a:ext>
              </a:extLst>
            </p:cNvPr>
            <p:cNvSpPr/>
            <p:nvPr/>
          </p:nvSpPr>
          <p:spPr>
            <a:xfrm>
              <a:off x="-23878942" y="16679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22F439AC-9B22-9ACC-B834-68A3192FC48B}"/>
                </a:ext>
              </a:extLst>
            </p:cNvPr>
            <p:cNvSpPr/>
            <p:nvPr/>
          </p:nvSpPr>
          <p:spPr>
            <a:xfrm>
              <a:off x="-23729344" y="1667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6ED61A0E-17B1-E620-6C43-B1CAE88967E0}"/>
                </a:ext>
              </a:extLst>
            </p:cNvPr>
            <p:cNvSpPr/>
            <p:nvPr/>
          </p:nvSpPr>
          <p:spPr>
            <a:xfrm>
              <a:off x="-25604435" y="23896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4B64B47C-065B-DB7C-0AD1-1EDE638E3E4E}"/>
                </a:ext>
              </a:extLst>
            </p:cNvPr>
            <p:cNvSpPr/>
            <p:nvPr/>
          </p:nvSpPr>
          <p:spPr>
            <a:xfrm>
              <a:off x="-26504923" y="23896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EBC8793B-5238-50FF-919A-7C622B9AC50A}"/>
                </a:ext>
              </a:extLst>
            </p:cNvPr>
            <p:cNvSpPr/>
            <p:nvPr/>
          </p:nvSpPr>
          <p:spPr>
            <a:xfrm>
              <a:off x="-23729344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3443EA99-227D-950A-4888-B12B13A5229D}"/>
                </a:ext>
              </a:extLst>
            </p:cNvPr>
            <p:cNvSpPr/>
            <p:nvPr/>
          </p:nvSpPr>
          <p:spPr>
            <a:xfrm>
              <a:off x="-23878942" y="1087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8A2DC784-D447-2CA0-B1B5-05FFB55CF25C}"/>
                </a:ext>
              </a:extLst>
            </p:cNvPr>
            <p:cNvSpPr/>
            <p:nvPr/>
          </p:nvSpPr>
          <p:spPr>
            <a:xfrm>
              <a:off x="-24329186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B027D052-6B82-E6F3-1B22-D98E828CF5B9}"/>
                </a:ext>
              </a:extLst>
            </p:cNvPr>
            <p:cNvSpPr/>
            <p:nvPr/>
          </p:nvSpPr>
          <p:spPr>
            <a:xfrm>
              <a:off x="-27780172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C3CBF93A-A2C7-0034-560B-B280A51EC398}"/>
                </a:ext>
              </a:extLst>
            </p:cNvPr>
            <p:cNvSpPr/>
            <p:nvPr/>
          </p:nvSpPr>
          <p:spPr>
            <a:xfrm>
              <a:off x="-25379272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BAA9FC52-C5F9-C68E-73BC-C6F181E7823B}"/>
                </a:ext>
              </a:extLst>
            </p:cNvPr>
            <p:cNvSpPr/>
            <p:nvPr/>
          </p:nvSpPr>
          <p:spPr>
            <a:xfrm>
              <a:off x="-26429359" y="10894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BA273829-A7C9-19C7-829E-9CACA23EA3FD}"/>
                </a:ext>
              </a:extLst>
            </p:cNvPr>
            <p:cNvSpPr/>
            <p:nvPr/>
          </p:nvSpPr>
          <p:spPr>
            <a:xfrm>
              <a:off x="-23729344" y="-15093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A9C5AF12-9382-671C-43AA-7C17FC03E849}"/>
                </a:ext>
              </a:extLst>
            </p:cNvPr>
            <p:cNvSpPr/>
            <p:nvPr/>
          </p:nvSpPr>
          <p:spPr>
            <a:xfrm>
              <a:off x="-26730086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6235D84E-24A8-860A-3FAF-24A8AF7E5D31}"/>
                </a:ext>
              </a:extLst>
            </p:cNvPr>
            <p:cNvSpPr/>
            <p:nvPr/>
          </p:nvSpPr>
          <p:spPr>
            <a:xfrm>
              <a:off x="-23878942" y="-15069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DA679FA8-F1FF-4952-FCFD-368AEFC18DC0}"/>
                </a:ext>
              </a:extLst>
            </p:cNvPr>
            <p:cNvSpPr/>
            <p:nvPr/>
          </p:nvSpPr>
          <p:spPr>
            <a:xfrm>
              <a:off x="-26429359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8A08E76C-C3D9-A938-ADBF-5EB880A11D13}"/>
                </a:ext>
              </a:extLst>
            </p:cNvPr>
            <p:cNvSpPr/>
            <p:nvPr/>
          </p:nvSpPr>
          <p:spPr>
            <a:xfrm>
              <a:off x="-24329186" y="-1508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50BEE11F-749E-6DB2-91C4-489D7E6F87D4}"/>
                </a:ext>
              </a:extLst>
            </p:cNvPr>
            <p:cNvSpPr/>
            <p:nvPr/>
          </p:nvSpPr>
          <p:spPr>
            <a:xfrm>
              <a:off x="-25379272" y="-1508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7D802218-D59C-79A9-64C1-F4E040761239}"/>
                </a:ext>
              </a:extLst>
            </p:cNvPr>
            <p:cNvSpPr/>
            <p:nvPr/>
          </p:nvSpPr>
          <p:spPr>
            <a:xfrm>
              <a:off x="-26730086" y="-15085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17957DE5-291A-2EA6-002D-C468057A9177}"/>
                </a:ext>
              </a:extLst>
            </p:cNvPr>
            <p:cNvSpPr/>
            <p:nvPr/>
          </p:nvSpPr>
          <p:spPr>
            <a:xfrm>
              <a:off x="-23279019" y="166777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71AB23BE-62D9-C268-515A-A1F24EC6B341}"/>
                </a:ext>
              </a:extLst>
            </p:cNvPr>
            <p:cNvSpPr/>
            <p:nvPr/>
          </p:nvSpPr>
          <p:spPr>
            <a:xfrm>
              <a:off x="-25679919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9501E64F-C408-19E2-97FD-940D30326656}"/>
                </a:ext>
              </a:extLst>
            </p:cNvPr>
            <p:cNvSpPr/>
            <p:nvPr/>
          </p:nvSpPr>
          <p:spPr>
            <a:xfrm>
              <a:off x="-22828855" y="16679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7B24B978-C489-AB4B-8B7E-99EB3F44AFA0}"/>
                </a:ext>
              </a:extLst>
            </p:cNvPr>
            <p:cNvSpPr/>
            <p:nvPr/>
          </p:nvSpPr>
          <p:spPr>
            <a:xfrm>
              <a:off x="-25379272" y="-1709689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12189BFF-AF46-7BD3-AB9D-7178D9B83383}"/>
                </a:ext>
              </a:extLst>
            </p:cNvPr>
            <p:cNvSpPr/>
            <p:nvPr/>
          </p:nvSpPr>
          <p:spPr>
            <a:xfrm>
              <a:off x="-25604435" y="-28096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EC19265C-75D1-311F-03BE-76F7A804A10A}"/>
                </a:ext>
              </a:extLst>
            </p:cNvPr>
            <p:cNvSpPr/>
            <p:nvPr/>
          </p:nvSpPr>
          <p:spPr>
            <a:xfrm>
              <a:off x="-22079012" y="1667938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42925BE4-10B6-6DEF-5AF0-59B215B97289}"/>
                </a:ext>
              </a:extLst>
            </p:cNvPr>
            <p:cNvSpPr/>
            <p:nvPr/>
          </p:nvSpPr>
          <p:spPr>
            <a:xfrm>
              <a:off x="-23729344" y="19276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451577FD-83F6-86EA-186F-933035485EB5}"/>
                </a:ext>
              </a:extLst>
            </p:cNvPr>
            <p:cNvSpPr/>
            <p:nvPr/>
          </p:nvSpPr>
          <p:spPr>
            <a:xfrm>
              <a:off x="-23279019" y="19276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EE5E85C5-196B-2951-1C9E-5A52E75ADEFF}"/>
                </a:ext>
              </a:extLst>
            </p:cNvPr>
            <p:cNvSpPr/>
            <p:nvPr/>
          </p:nvSpPr>
          <p:spPr>
            <a:xfrm>
              <a:off x="-23129179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B20332A4-5607-A0EB-AD0E-581887FF13BB}"/>
                </a:ext>
              </a:extLst>
            </p:cNvPr>
            <p:cNvSpPr/>
            <p:nvPr/>
          </p:nvSpPr>
          <p:spPr>
            <a:xfrm>
              <a:off x="-22828855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E1485862-BB07-C229-D2B8-444C3BC35FCC}"/>
                </a:ext>
              </a:extLst>
            </p:cNvPr>
            <p:cNvSpPr/>
            <p:nvPr/>
          </p:nvSpPr>
          <p:spPr>
            <a:xfrm>
              <a:off x="-26654602" y="-15796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C1B8CEC8-284A-FDA7-909B-63B2734A610B}"/>
                </a:ext>
              </a:extLst>
            </p:cNvPr>
            <p:cNvSpPr/>
            <p:nvPr/>
          </p:nvSpPr>
          <p:spPr>
            <a:xfrm>
              <a:off x="-25604676" y="-54036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E7963EFB-D11F-45B4-79DC-73EC89F3F546}"/>
                </a:ext>
              </a:extLst>
            </p:cNvPr>
            <p:cNvSpPr/>
            <p:nvPr/>
          </p:nvSpPr>
          <p:spPr>
            <a:xfrm>
              <a:off x="-27630010" y="-2229380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A2A49217-ED48-4761-61CC-BEE1C6ED1855}"/>
                </a:ext>
              </a:extLst>
            </p:cNvPr>
            <p:cNvSpPr/>
            <p:nvPr/>
          </p:nvSpPr>
          <p:spPr>
            <a:xfrm>
              <a:off x="-22679177" y="192766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6CD366AA-A4D5-CC36-9E9F-CFB01B80D4D0}"/>
                </a:ext>
              </a:extLst>
            </p:cNvPr>
            <p:cNvSpPr/>
            <p:nvPr/>
          </p:nvSpPr>
          <p:spPr>
            <a:xfrm>
              <a:off x="-24704510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313A1BC-74D0-2647-37EC-53377E363957}"/>
                </a:ext>
              </a:extLst>
            </p:cNvPr>
            <p:cNvSpPr/>
            <p:nvPr/>
          </p:nvSpPr>
          <p:spPr>
            <a:xfrm>
              <a:off x="-25154674" y="-8005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4F8760EA-7C6B-1FF9-5A96-9D14282D8C96}"/>
                </a:ext>
              </a:extLst>
            </p:cNvPr>
            <p:cNvSpPr/>
            <p:nvPr/>
          </p:nvSpPr>
          <p:spPr>
            <a:xfrm>
              <a:off x="-25304353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355BF08-A925-2F3C-D8EA-2F86E76AC104}"/>
                </a:ext>
              </a:extLst>
            </p:cNvPr>
            <p:cNvSpPr/>
            <p:nvPr/>
          </p:nvSpPr>
          <p:spPr>
            <a:xfrm>
              <a:off x="-25604435" y="-15796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AA011F4B-B0ED-C71C-4F2C-CD274B982544}"/>
                </a:ext>
              </a:extLst>
            </p:cNvPr>
            <p:cNvSpPr/>
            <p:nvPr/>
          </p:nvSpPr>
          <p:spPr>
            <a:xfrm>
              <a:off x="-25754677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3FFB2B2-3FCE-63A9-99A2-40D01BA3BA20}"/>
                </a:ext>
              </a:extLst>
            </p:cNvPr>
            <p:cNvSpPr/>
            <p:nvPr/>
          </p:nvSpPr>
          <p:spPr>
            <a:xfrm>
              <a:off x="-26204841" y="-80057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91707C98-079B-B89C-F880-F8BABF7731AD}"/>
                </a:ext>
              </a:extLst>
            </p:cNvPr>
            <p:cNvSpPr/>
            <p:nvPr/>
          </p:nvSpPr>
          <p:spPr>
            <a:xfrm>
              <a:off x="-27404848" y="-80041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00568197-9A64-6BEC-8068-669A2F19374A}"/>
                </a:ext>
              </a:extLst>
            </p:cNvPr>
            <p:cNvSpPr/>
            <p:nvPr/>
          </p:nvSpPr>
          <p:spPr>
            <a:xfrm>
              <a:off x="-22228691" y="192758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5DA42B3F-D1A3-68D9-75C1-0F4559DAB394}"/>
                </a:ext>
              </a:extLst>
            </p:cNvPr>
            <p:cNvSpPr/>
            <p:nvPr/>
          </p:nvSpPr>
          <p:spPr>
            <a:xfrm>
              <a:off x="-24704510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64CDC2D1-A2D9-C7BC-089C-A977921DBCC0}"/>
                </a:ext>
              </a:extLst>
            </p:cNvPr>
            <p:cNvSpPr/>
            <p:nvPr/>
          </p:nvSpPr>
          <p:spPr>
            <a:xfrm>
              <a:off x="-27630171" y="-14497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CAD3CA30-7667-9FB0-C48D-78DAA4F8C46C}"/>
                </a:ext>
              </a:extLst>
            </p:cNvPr>
            <p:cNvSpPr/>
            <p:nvPr/>
          </p:nvSpPr>
          <p:spPr>
            <a:xfrm>
              <a:off x="-25154674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60BB87AB-AA7E-DC56-26BF-E47FE70E53A3}"/>
                </a:ext>
              </a:extLst>
            </p:cNvPr>
            <p:cNvSpPr/>
            <p:nvPr/>
          </p:nvSpPr>
          <p:spPr>
            <a:xfrm>
              <a:off x="-25304353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3BADDF0A-8EE9-3D93-A704-0187C6D9DF5F}"/>
                </a:ext>
              </a:extLst>
            </p:cNvPr>
            <p:cNvSpPr/>
            <p:nvPr/>
          </p:nvSpPr>
          <p:spPr>
            <a:xfrm>
              <a:off x="-25754677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2E25FACB-1F17-72DB-8DF1-BD84D75653A8}"/>
                </a:ext>
              </a:extLst>
            </p:cNvPr>
            <p:cNvSpPr/>
            <p:nvPr/>
          </p:nvSpPr>
          <p:spPr>
            <a:xfrm>
              <a:off x="-25904517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E9F2B0F3-0EE8-0A98-0A3E-1E454A060353}"/>
                </a:ext>
              </a:extLst>
            </p:cNvPr>
            <p:cNvSpPr/>
            <p:nvPr/>
          </p:nvSpPr>
          <p:spPr>
            <a:xfrm>
              <a:off x="-26579601" y="-144996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2845D778-728E-81D0-8B58-3F0969E3A2C8}"/>
                </a:ext>
              </a:extLst>
            </p:cNvPr>
            <p:cNvSpPr/>
            <p:nvPr/>
          </p:nvSpPr>
          <p:spPr>
            <a:xfrm>
              <a:off x="-26204841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8FDAD2E-8CE0-A421-D863-BB0C54C8BE0A}"/>
                </a:ext>
              </a:extLst>
            </p:cNvPr>
            <p:cNvSpPr/>
            <p:nvPr/>
          </p:nvSpPr>
          <p:spPr>
            <a:xfrm>
              <a:off x="-26354439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F2ADED4-12DC-17ED-C9D5-8065335DE2B7}"/>
                </a:ext>
              </a:extLst>
            </p:cNvPr>
            <p:cNvSpPr/>
            <p:nvPr/>
          </p:nvSpPr>
          <p:spPr>
            <a:xfrm>
              <a:off x="-27254927" y="-106005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251F5B51-AE73-C0ED-A0C3-ECFACDFCF93C}"/>
                </a:ext>
              </a:extLst>
            </p:cNvPr>
            <p:cNvSpPr/>
            <p:nvPr/>
          </p:nvSpPr>
          <p:spPr>
            <a:xfrm>
              <a:off x="-27404848" y="-106021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7C252B11-0BB0-532F-A01B-868E3D4B5B82}"/>
                </a:ext>
              </a:extLst>
            </p:cNvPr>
            <p:cNvSpPr/>
            <p:nvPr/>
          </p:nvSpPr>
          <p:spPr>
            <a:xfrm>
              <a:off x="-22079012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EC175B24-81A1-3FC2-9A47-4399B2C3C817}"/>
                </a:ext>
              </a:extLst>
            </p:cNvPr>
            <p:cNvSpPr/>
            <p:nvPr/>
          </p:nvSpPr>
          <p:spPr>
            <a:xfrm>
              <a:off x="-27554849" y="-235908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12D65FEE-97AA-8B95-D531-1F0095561891}"/>
                </a:ext>
              </a:extLst>
            </p:cNvPr>
            <p:cNvSpPr/>
            <p:nvPr/>
          </p:nvSpPr>
          <p:spPr>
            <a:xfrm>
              <a:off x="-25529273" y="-14497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0B33E114-6BA6-A006-EE47-CD3C4B3CB9E8}"/>
                </a:ext>
              </a:extLst>
            </p:cNvPr>
            <p:cNvSpPr/>
            <p:nvPr/>
          </p:nvSpPr>
          <p:spPr>
            <a:xfrm>
              <a:off x="-21778688" y="1927421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4A976BA-1797-FE9E-1944-EB71C30DC653}"/>
                </a:ext>
              </a:extLst>
            </p:cNvPr>
            <p:cNvSpPr/>
            <p:nvPr/>
          </p:nvSpPr>
          <p:spPr>
            <a:xfrm>
              <a:off x="-22378933" y="2187387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9C271B85-BF78-B9AD-0F22-00C58F988ACF}"/>
                </a:ext>
              </a:extLst>
            </p:cNvPr>
            <p:cNvSpPr/>
            <p:nvPr/>
          </p:nvSpPr>
          <p:spPr>
            <a:xfrm>
              <a:off x="-25604596" y="-132002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724077D2-D1AF-1D73-FA9B-5EBB808DF3E3}"/>
                </a:ext>
              </a:extLst>
            </p:cNvPr>
            <p:cNvSpPr/>
            <p:nvPr/>
          </p:nvSpPr>
          <p:spPr>
            <a:xfrm>
              <a:off x="-26654763" y="-132002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8772D12-C3DA-91AB-7B48-8B789EB014A0}"/>
                </a:ext>
              </a:extLst>
            </p:cNvPr>
            <p:cNvSpPr/>
            <p:nvPr/>
          </p:nvSpPr>
          <p:spPr>
            <a:xfrm>
              <a:off x="-27554849" y="-1320022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E026E3D3-2B42-D35F-ECB7-0838D635B3FA}"/>
                </a:ext>
              </a:extLst>
            </p:cNvPr>
            <p:cNvSpPr/>
            <p:nvPr/>
          </p:nvSpPr>
          <p:spPr>
            <a:xfrm>
              <a:off x="-24479187" y="-1449723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64A33497-FD61-1DA3-CDE7-9B48FFA158F8}"/>
                </a:ext>
              </a:extLst>
            </p:cNvPr>
            <p:cNvSpPr/>
            <p:nvPr/>
          </p:nvSpPr>
          <p:spPr>
            <a:xfrm>
              <a:off x="-24329347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DF1B3C5A-701C-A3A5-D95D-45213CA8C282}"/>
                </a:ext>
              </a:extLst>
            </p:cNvPr>
            <p:cNvSpPr/>
            <p:nvPr/>
          </p:nvSpPr>
          <p:spPr>
            <a:xfrm>
              <a:off x="-24629188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F5073338-BBA2-01A4-7CA5-9F606BBF23F6}"/>
                </a:ext>
              </a:extLst>
            </p:cNvPr>
            <p:cNvSpPr/>
            <p:nvPr/>
          </p:nvSpPr>
          <p:spPr>
            <a:xfrm>
              <a:off x="-23354261" y="205784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05DFACF-64CD-2E63-5013-2661B71A0699}"/>
                </a:ext>
              </a:extLst>
            </p:cNvPr>
            <p:cNvSpPr/>
            <p:nvPr/>
          </p:nvSpPr>
          <p:spPr>
            <a:xfrm>
              <a:off x="-27704849" y="-23590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5E5E85F4-B2EA-5F60-21B4-33BA33EFF648}"/>
                </a:ext>
              </a:extLst>
            </p:cNvPr>
            <p:cNvSpPr/>
            <p:nvPr/>
          </p:nvSpPr>
          <p:spPr>
            <a:xfrm>
              <a:off x="-27779528" y="-22294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CDA4A631-6A1A-AA01-E2BB-2AC05CB9A381}"/>
                </a:ext>
              </a:extLst>
            </p:cNvPr>
            <p:cNvSpPr/>
            <p:nvPr/>
          </p:nvSpPr>
          <p:spPr>
            <a:xfrm>
              <a:off x="-27480009" y="-222946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90FF8EFC-A891-72DB-148A-72F3A845DA39}"/>
                </a:ext>
              </a:extLst>
            </p:cNvPr>
            <p:cNvSpPr/>
            <p:nvPr/>
          </p:nvSpPr>
          <p:spPr>
            <a:xfrm>
              <a:off x="-26504601" y="-1320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3FB86EC1-8238-5B0C-4180-B93586330DB1}"/>
                </a:ext>
              </a:extLst>
            </p:cNvPr>
            <p:cNvSpPr/>
            <p:nvPr/>
          </p:nvSpPr>
          <p:spPr>
            <a:xfrm>
              <a:off x="-22228691" y="16678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67C54EE2-DAC1-4654-A086-242456C0E67B}"/>
                </a:ext>
              </a:extLst>
            </p:cNvPr>
            <p:cNvSpPr/>
            <p:nvPr/>
          </p:nvSpPr>
          <p:spPr>
            <a:xfrm>
              <a:off x="-22679016" y="166785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4E9B5656-5D86-A537-9CB2-28935FBA2F81}"/>
                </a:ext>
              </a:extLst>
            </p:cNvPr>
            <p:cNvSpPr/>
            <p:nvPr/>
          </p:nvSpPr>
          <p:spPr>
            <a:xfrm>
              <a:off x="-23129179" y="16679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9BB18574-474D-E2EA-471C-A1CAAD6ECAFD}"/>
                </a:ext>
              </a:extLst>
            </p:cNvPr>
            <p:cNvSpPr/>
            <p:nvPr/>
          </p:nvSpPr>
          <p:spPr>
            <a:xfrm>
              <a:off x="-24179266" y="16679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1241F66B-BB72-6041-2962-9A8ADE8F95F4}"/>
                </a:ext>
              </a:extLst>
            </p:cNvPr>
            <p:cNvSpPr/>
            <p:nvPr/>
          </p:nvSpPr>
          <p:spPr>
            <a:xfrm>
              <a:off x="-21553445" y="15377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1C70B9E9-854B-82AE-5B35-FBE0FB5A6851}"/>
                </a:ext>
              </a:extLst>
            </p:cNvPr>
            <p:cNvSpPr/>
            <p:nvPr/>
          </p:nvSpPr>
          <p:spPr>
            <a:xfrm>
              <a:off x="-23354261" y="15377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797A7A19-6628-153D-5004-05BA012D1A71}"/>
                </a:ext>
              </a:extLst>
            </p:cNvPr>
            <p:cNvSpPr/>
            <p:nvPr/>
          </p:nvSpPr>
          <p:spPr>
            <a:xfrm>
              <a:off x="-25454434" y="-1320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BF9A96DE-504A-32B0-0A8F-96F80009688F}"/>
                </a:ext>
              </a:extLst>
            </p:cNvPr>
            <p:cNvSpPr/>
            <p:nvPr/>
          </p:nvSpPr>
          <p:spPr>
            <a:xfrm>
              <a:off x="-24404428" y="153775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AB58B063-A181-B7D6-4180-D6D660C8489C}"/>
                </a:ext>
              </a:extLst>
            </p:cNvPr>
            <p:cNvSpPr/>
            <p:nvPr/>
          </p:nvSpPr>
          <p:spPr>
            <a:xfrm>
              <a:off x="-27929851" y="-1969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2B9206E5-6EFB-6989-F301-BBC2B08834CC}"/>
                </a:ext>
              </a:extLst>
            </p:cNvPr>
            <p:cNvSpPr/>
            <p:nvPr/>
          </p:nvSpPr>
          <p:spPr>
            <a:xfrm>
              <a:off x="-21328686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34F6A50B-6222-9FD5-5CFF-3577F2144E3D}"/>
                </a:ext>
              </a:extLst>
            </p:cNvPr>
            <p:cNvSpPr/>
            <p:nvPr/>
          </p:nvSpPr>
          <p:spPr>
            <a:xfrm>
              <a:off x="-27179846" y="-19691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8E1FF9F3-FA77-80E0-435C-12E02E7DFEB5}"/>
                </a:ext>
              </a:extLst>
            </p:cNvPr>
            <p:cNvSpPr/>
            <p:nvPr/>
          </p:nvSpPr>
          <p:spPr>
            <a:xfrm>
              <a:off x="-23579021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B5C49DF8-A723-0F70-2CC5-5234DECF0C83}"/>
                </a:ext>
              </a:extLst>
            </p:cNvPr>
            <p:cNvSpPr/>
            <p:nvPr/>
          </p:nvSpPr>
          <p:spPr>
            <a:xfrm>
              <a:off x="-24329347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5F3CDA73-9EC3-505C-36F9-EF8A4302E9CF}"/>
                </a:ext>
              </a:extLst>
            </p:cNvPr>
            <p:cNvSpPr/>
            <p:nvPr/>
          </p:nvSpPr>
          <p:spPr>
            <a:xfrm>
              <a:off x="-24404348" y="-13201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E9690D4B-D5B0-A94E-929D-3AEF52587E49}"/>
                </a:ext>
              </a:extLst>
            </p:cNvPr>
            <p:cNvSpPr/>
            <p:nvPr/>
          </p:nvSpPr>
          <p:spPr>
            <a:xfrm>
              <a:off x="-24254266" y="-131970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F7998A3B-1C5E-E8B4-A55C-62F3B20E4E1C}"/>
                </a:ext>
              </a:extLst>
            </p:cNvPr>
            <p:cNvSpPr/>
            <p:nvPr/>
          </p:nvSpPr>
          <p:spPr>
            <a:xfrm>
              <a:off x="-26879764" y="-1969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CCA3BE1A-E3A6-BD5B-6188-A134FE1F71C8}"/>
                </a:ext>
              </a:extLst>
            </p:cNvPr>
            <p:cNvSpPr/>
            <p:nvPr/>
          </p:nvSpPr>
          <p:spPr>
            <a:xfrm>
              <a:off x="-24629188" y="140789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EF40013B-A440-C3C3-5DBD-EB205675C6FD}"/>
                </a:ext>
              </a:extLst>
            </p:cNvPr>
            <p:cNvSpPr/>
            <p:nvPr/>
          </p:nvSpPr>
          <p:spPr>
            <a:xfrm>
              <a:off x="-21254008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D8922A40-8088-9F03-0543-E49208F3AE4F}"/>
                </a:ext>
              </a:extLst>
            </p:cNvPr>
            <p:cNvSpPr/>
            <p:nvPr/>
          </p:nvSpPr>
          <p:spPr>
            <a:xfrm>
              <a:off x="-26729924" y="-19693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C2097E5-4CFB-7970-47A6-67DD6F6D352D}"/>
                </a:ext>
              </a:extLst>
            </p:cNvPr>
            <p:cNvSpPr/>
            <p:nvPr/>
          </p:nvSpPr>
          <p:spPr>
            <a:xfrm>
              <a:off x="-25379756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875B146-FC78-1AC7-9AD3-0EF42CDDC6CC}"/>
                </a:ext>
              </a:extLst>
            </p:cNvPr>
            <p:cNvSpPr/>
            <p:nvPr/>
          </p:nvSpPr>
          <p:spPr>
            <a:xfrm>
              <a:off x="-21553445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A8F8A487-7BD7-3AB5-0A75-71769F178570}"/>
                </a:ext>
              </a:extLst>
            </p:cNvPr>
            <p:cNvSpPr/>
            <p:nvPr/>
          </p:nvSpPr>
          <p:spPr>
            <a:xfrm>
              <a:off x="-23204099" y="12778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E2D7F954-DE4C-4BAE-CFB0-AD029E718479}"/>
                </a:ext>
              </a:extLst>
            </p:cNvPr>
            <p:cNvSpPr/>
            <p:nvPr/>
          </p:nvSpPr>
          <p:spPr>
            <a:xfrm>
              <a:off x="-23354261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479D697A-6B60-8251-5264-0618279069DC}"/>
                </a:ext>
              </a:extLst>
            </p:cNvPr>
            <p:cNvSpPr/>
            <p:nvPr/>
          </p:nvSpPr>
          <p:spPr>
            <a:xfrm>
              <a:off x="-23653699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6884CED6-950B-D594-F003-71648B24D405}"/>
                </a:ext>
              </a:extLst>
            </p:cNvPr>
            <p:cNvSpPr/>
            <p:nvPr/>
          </p:nvSpPr>
          <p:spPr>
            <a:xfrm>
              <a:off x="-24254266" y="127786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6BB4BF35-7C7E-0BA7-528D-A00A7B26230D}"/>
                </a:ext>
              </a:extLst>
            </p:cNvPr>
            <p:cNvSpPr/>
            <p:nvPr/>
          </p:nvSpPr>
          <p:spPr>
            <a:xfrm>
              <a:off x="-25679194" y="-11903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15CF4BC3-A126-3103-E286-2773B7926690}"/>
                </a:ext>
              </a:extLst>
            </p:cNvPr>
            <p:cNvSpPr/>
            <p:nvPr/>
          </p:nvSpPr>
          <p:spPr>
            <a:xfrm>
              <a:off x="-25679274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6789FD59-B6BE-62A9-587C-3D893DFA47CA}"/>
                </a:ext>
              </a:extLst>
            </p:cNvPr>
            <p:cNvSpPr/>
            <p:nvPr/>
          </p:nvSpPr>
          <p:spPr>
            <a:xfrm>
              <a:off x="-24404348" y="127835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B7BE9AB6-3E7A-C2AD-DB19-F0EBB4133F65}"/>
                </a:ext>
              </a:extLst>
            </p:cNvPr>
            <p:cNvSpPr/>
            <p:nvPr/>
          </p:nvSpPr>
          <p:spPr>
            <a:xfrm>
              <a:off x="-26429439" y="-19693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52AEDF39-CF5F-888E-93D9-0DB08C47C4ED}"/>
                </a:ext>
              </a:extLst>
            </p:cNvPr>
            <p:cNvSpPr/>
            <p:nvPr/>
          </p:nvSpPr>
          <p:spPr>
            <a:xfrm>
              <a:off x="-21328766" y="11484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4A562410-6460-417B-008F-A8A348AB0F76}"/>
                </a:ext>
              </a:extLst>
            </p:cNvPr>
            <p:cNvSpPr/>
            <p:nvPr/>
          </p:nvSpPr>
          <p:spPr>
            <a:xfrm>
              <a:off x="-26279519" y="-196941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B93BF8FA-33C3-897E-81DF-B78E2FB443BC}"/>
                </a:ext>
              </a:extLst>
            </p:cNvPr>
            <p:cNvSpPr/>
            <p:nvPr/>
          </p:nvSpPr>
          <p:spPr>
            <a:xfrm>
              <a:off x="-23578940" y="11484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DD96B76-F7CF-D0FE-AFC6-39D81C9EAF9B}"/>
                </a:ext>
              </a:extLst>
            </p:cNvPr>
            <p:cNvSpPr/>
            <p:nvPr/>
          </p:nvSpPr>
          <p:spPr>
            <a:xfrm>
              <a:off x="-24629107" y="-119032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94CEB2A7-3F83-2FFF-991C-0FA801EE10F8}"/>
                </a:ext>
              </a:extLst>
            </p:cNvPr>
            <p:cNvSpPr/>
            <p:nvPr/>
          </p:nvSpPr>
          <p:spPr>
            <a:xfrm>
              <a:off x="-25829356" y="-145012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2769A7B-D35B-B51E-80FC-1BFF03D5EDD4}"/>
                </a:ext>
              </a:extLst>
            </p:cNvPr>
            <p:cNvSpPr/>
            <p:nvPr/>
          </p:nvSpPr>
          <p:spPr>
            <a:xfrm>
              <a:off x="-25979437" y="-196917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1293B9AE-EE33-F584-BE01-3CFDBDAD7C33}"/>
                </a:ext>
              </a:extLst>
            </p:cNvPr>
            <p:cNvSpPr/>
            <p:nvPr/>
          </p:nvSpPr>
          <p:spPr>
            <a:xfrm>
              <a:off x="-24629107" y="11484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42D4C5F7-EE68-0B89-3BDD-0C6041D9CE48}"/>
                </a:ext>
              </a:extLst>
            </p:cNvPr>
            <p:cNvSpPr/>
            <p:nvPr/>
          </p:nvSpPr>
          <p:spPr>
            <a:xfrm>
              <a:off x="-21103604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1C7E98E9-158B-E053-C10F-414E7A081B77}"/>
                </a:ext>
              </a:extLst>
            </p:cNvPr>
            <p:cNvSpPr/>
            <p:nvPr/>
          </p:nvSpPr>
          <p:spPr>
            <a:xfrm>
              <a:off x="-25829678" y="-19694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9AE1FC23-545C-AC2F-F6DF-73CB166D110D}"/>
                </a:ext>
              </a:extLst>
            </p:cNvPr>
            <p:cNvSpPr/>
            <p:nvPr/>
          </p:nvSpPr>
          <p:spPr>
            <a:xfrm>
              <a:off x="-21553929" y="10182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6B4A35D3-47E5-179B-AA67-69BAD3F587AE}"/>
                </a:ext>
              </a:extLst>
            </p:cNvPr>
            <p:cNvSpPr/>
            <p:nvPr/>
          </p:nvSpPr>
          <p:spPr>
            <a:xfrm>
              <a:off x="-21703849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1C84EA26-22F3-858C-C935-D4F3B1F8E532}"/>
                </a:ext>
              </a:extLst>
            </p:cNvPr>
            <p:cNvSpPr/>
            <p:nvPr/>
          </p:nvSpPr>
          <p:spPr>
            <a:xfrm>
              <a:off x="-23353778" y="10182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D311B08E-2763-84BE-1FA3-E7A6F861C2AA}"/>
                </a:ext>
              </a:extLst>
            </p:cNvPr>
            <p:cNvSpPr/>
            <p:nvPr/>
          </p:nvSpPr>
          <p:spPr>
            <a:xfrm>
              <a:off x="-25679757" y="-196933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79A10123-DC7D-4FB5-80AE-BDFC89CC3E38}"/>
                </a:ext>
              </a:extLst>
            </p:cNvPr>
            <p:cNvSpPr/>
            <p:nvPr/>
          </p:nvSpPr>
          <p:spPr>
            <a:xfrm>
              <a:off x="-23804102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B15F1711-A4E3-5529-83D2-0018610B07C9}"/>
                </a:ext>
              </a:extLst>
            </p:cNvPr>
            <p:cNvSpPr/>
            <p:nvPr/>
          </p:nvSpPr>
          <p:spPr>
            <a:xfrm>
              <a:off x="-26429923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A9560B3B-463F-A7A7-D3C6-E969ACA9675C}"/>
                </a:ext>
              </a:extLst>
            </p:cNvPr>
            <p:cNvSpPr/>
            <p:nvPr/>
          </p:nvSpPr>
          <p:spPr>
            <a:xfrm>
              <a:off x="-24104346" y="101822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E598EBD0-AA84-72B1-0050-F228FC0E6565}"/>
                </a:ext>
              </a:extLst>
            </p:cNvPr>
            <p:cNvSpPr/>
            <p:nvPr/>
          </p:nvSpPr>
          <p:spPr>
            <a:xfrm>
              <a:off x="-26729441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BF61DA69-B07B-D5BC-08F7-7C7CC61063DA}"/>
                </a:ext>
              </a:extLst>
            </p:cNvPr>
            <p:cNvSpPr/>
            <p:nvPr/>
          </p:nvSpPr>
          <p:spPr>
            <a:xfrm>
              <a:off x="-24254024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34A5DDD3-3A5C-E66E-AD12-9F182C74E9BE}"/>
                </a:ext>
              </a:extLst>
            </p:cNvPr>
            <p:cNvSpPr/>
            <p:nvPr/>
          </p:nvSpPr>
          <p:spPr>
            <a:xfrm>
              <a:off x="-24854189" y="101830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5E9432B2-0150-487A-E658-AA1B1F041718}"/>
                </a:ext>
              </a:extLst>
            </p:cNvPr>
            <p:cNvSpPr/>
            <p:nvPr/>
          </p:nvSpPr>
          <p:spPr>
            <a:xfrm>
              <a:off x="-21103604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917B98EF-8821-7FCC-D598-FD8248194973}"/>
                </a:ext>
              </a:extLst>
            </p:cNvPr>
            <p:cNvSpPr/>
            <p:nvPr/>
          </p:nvSpPr>
          <p:spPr>
            <a:xfrm>
              <a:off x="-23804102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F61F364B-8394-271A-BF9C-51C35EB10F5B}"/>
                </a:ext>
              </a:extLst>
            </p:cNvPr>
            <p:cNvSpPr/>
            <p:nvPr/>
          </p:nvSpPr>
          <p:spPr>
            <a:xfrm>
              <a:off x="-27480009" y="-144972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9DFE1A14-FD69-4419-D783-27AAC26A03EC}"/>
                </a:ext>
              </a:extLst>
            </p:cNvPr>
            <p:cNvSpPr/>
            <p:nvPr/>
          </p:nvSpPr>
          <p:spPr>
            <a:xfrm>
              <a:off x="-24104346" y="75866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635A53BD-F414-2BFF-4FCF-93A8F30BF292}"/>
                </a:ext>
              </a:extLst>
            </p:cNvPr>
            <p:cNvSpPr/>
            <p:nvPr/>
          </p:nvSpPr>
          <p:spPr>
            <a:xfrm>
              <a:off x="-24854189" y="-10601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A6D56E8B-52CD-A164-96D9-25F9E6FC1665}"/>
                </a:ext>
              </a:extLst>
            </p:cNvPr>
            <p:cNvSpPr/>
            <p:nvPr/>
          </p:nvSpPr>
          <p:spPr>
            <a:xfrm>
              <a:off x="-24404428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680D781D-0ECD-BC31-41B0-3022ED8BC3D0}"/>
                </a:ext>
              </a:extLst>
            </p:cNvPr>
            <p:cNvSpPr/>
            <p:nvPr/>
          </p:nvSpPr>
          <p:spPr>
            <a:xfrm>
              <a:off x="-24254024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E1486ADB-EE47-A62B-3DB0-14A8BC149728}"/>
                </a:ext>
              </a:extLst>
            </p:cNvPr>
            <p:cNvSpPr/>
            <p:nvPr/>
          </p:nvSpPr>
          <p:spPr>
            <a:xfrm>
              <a:off x="-24854189" y="75858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597F6E5-294B-048F-239E-F9FBC15CFE8B}"/>
                </a:ext>
              </a:extLst>
            </p:cNvPr>
            <p:cNvSpPr/>
            <p:nvPr/>
          </p:nvSpPr>
          <p:spPr>
            <a:xfrm>
              <a:off x="-24254024" y="-106013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61A79C05-FEF9-F57C-A176-1389DC41DA33}"/>
                </a:ext>
              </a:extLst>
            </p:cNvPr>
            <p:cNvSpPr/>
            <p:nvPr/>
          </p:nvSpPr>
          <p:spPr>
            <a:xfrm>
              <a:off x="-24104346" y="-105997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5E1C7E3A-31DE-B0D5-C7AA-660ABE057D3E}"/>
                </a:ext>
              </a:extLst>
            </p:cNvPr>
            <p:cNvSpPr/>
            <p:nvPr/>
          </p:nvSpPr>
          <p:spPr>
            <a:xfrm>
              <a:off x="-23578940" y="6283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5E0B8AAB-BBF2-DBD8-55A1-B692697043FA}"/>
                </a:ext>
              </a:extLst>
            </p:cNvPr>
            <p:cNvSpPr/>
            <p:nvPr/>
          </p:nvSpPr>
          <p:spPr>
            <a:xfrm>
              <a:off x="-24629107" y="62839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81C2618F-6654-C65C-C36E-FDAE63352AC6}"/>
                </a:ext>
              </a:extLst>
            </p:cNvPr>
            <p:cNvSpPr/>
            <p:nvPr/>
          </p:nvSpPr>
          <p:spPr>
            <a:xfrm>
              <a:off x="-23653699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60C631E6-141C-391A-1B3E-406C10B60649}"/>
                </a:ext>
              </a:extLst>
            </p:cNvPr>
            <p:cNvSpPr/>
            <p:nvPr/>
          </p:nvSpPr>
          <p:spPr>
            <a:xfrm>
              <a:off x="-24254266" y="49901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5D64756A-53E8-0102-184D-4E1CCF580E28}"/>
                </a:ext>
              </a:extLst>
            </p:cNvPr>
            <p:cNvSpPr/>
            <p:nvPr/>
          </p:nvSpPr>
          <p:spPr>
            <a:xfrm>
              <a:off x="-24404348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77EC2A82-06B2-00DD-D6D2-391480709930}"/>
                </a:ext>
              </a:extLst>
            </p:cNvPr>
            <p:cNvSpPr/>
            <p:nvPr/>
          </p:nvSpPr>
          <p:spPr>
            <a:xfrm>
              <a:off x="-24704188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0563784C-AE0D-CFE7-0EE4-CE4DB3F40042}"/>
                </a:ext>
              </a:extLst>
            </p:cNvPr>
            <p:cNvSpPr/>
            <p:nvPr/>
          </p:nvSpPr>
          <p:spPr>
            <a:xfrm>
              <a:off x="-25454434" y="49861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923E6E42-5B59-37E9-BE3A-76E2AD2F9B65}"/>
                </a:ext>
              </a:extLst>
            </p:cNvPr>
            <p:cNvSpPr/>
            <p:nvPr/>
          </p:nvSpPr>
          <p:spPr>
            <a:xfrm>
              <a:off x="-23579021" y="368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3CEE830C-DB3E-C366-80B5-E9CCA8544F57}"/>
                </a:ext>
              </a:extLst>
            </p:cNvPr>
            <p:cNvSpPr/>
            <p:nvPr/>
          </p:nvSpPr>
          <p:spPr>
            <a:xfrm>
              <a:off x="-24629188" y="368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60D9C738-77BA-FE05-1F9D-65B993C962FE}"/>
                </a:ext>
              </a:extLst>
            </p:cNvPr>
            <p:cNvSpPr/>
            <p:nvPr/>
          </p:nvSpPr>
          <p:spPr>
            <a:xfrm>
              <a:off x="-24779269" y="3685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CFD06C11-3A3C-330B-A971-543AACC05A2D}"/>
                </a:ext>
              </a:extLst>
            </p:cNvPr>
            <p:cNvSpPr/>
            <p:nvPr/>
          </p:nvSpPr>
          <p:spPr>
            <a:xfrm>
              <a:off x="-25379756" y="3689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7CFBEEB0-8204-7536-848A-138F84316462}"/>
                </a:ext>
              </a:extLst>
            </p:cNvPr>
            <p:cNvSpPr/>
            <p:nvPr/>
          </p:nvSpPr>
          <p:spPr>
            <a:xfrm>
              <a:off x="-24404428" y="2391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95D812E6-B732-5925-56D0-B09A20937E9F}"/>
                </a:ext>
              </a:extLst>
            </p:cNvPr>
            <p:cNvSpPr/>
            <p:nvPr/>
          </p:nvSpPr>
          <p:spPr>
            <a:xfrm>
              <a:off x="-25454515" y="23913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BC725460-669F-8C4D-E7A2-A1EFF66000AA}"/>
                </a:ext>
              </a:extLst>
            </p:cNvPr>
            <p:cNvSpPr/>
            <p:nvPr/>
          </p:nvSpPr>
          <p:spPr>
            <a:xfrm>
              <a:off x="-24179266" y="1089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254B870D-8FFE-D644-004E-ADA6D91D6DB8}"/>
                </a:ext>
              </a:extLst>
            </p:cNvPr>
            <p:cNvSpPr/>
            <p:nvPr/>
          </p:nvSpPr>
          <p:spPr>
            <a:xfrm>
              <a:off x="-27929851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1DB5F75F-CEED-B566-AF8D-9ABF3311ACE4}"/>
                </a:ext>
              </a:extLst>
            </p:cNvPr>
            <p:cNvSpPr/>
            <p:nvPr/>
          </p:nvSpPr>
          <p:spPr>
            <a:xfrm>
              <a:off x="-24779511" y="10902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52E2B2B0-4971-07B1-D8EC-E08579C2373B}"/>
                </a:ext>
              </a:extLst>
            </p:cNvPr>
            <p:cNvSpPr/>
            <p:nvPr/>
          </p:nvSpPr>
          <p:spPr>
            <a:xfrm>
              <a:off x="-24929109" y="1088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AEF40C37-4544-B3C9-99C0-B2FA256401F7}"/>
                </a:ext>
              </a:extLst>
            </p:cNvPr>
            <p:cNvSpPr/>
            <p:nvPr/>
          </p:nvSpPr>
          <p:spPr>
            <a:xfrm>
              <a:off x="-25229433" y="1089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3696C736-731B-EC66-7A93-7CD12FE4202E}"/>
                </a:ext>
              </a:extLst>
            </p:cNvPr>
            <p:cNvSpPr/>
            <p:nvPr/>
          </p:nvSpPr>
          <p:spPr>
            <a:xfrm>
              <a:off x="-25679757" y="1088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78D64D74-1D29-07D1-B110-8125D18DADB2}"/>
                </a:ext>
              </a:extLst>
            </p:cNvPr>
            <p:cNvSpPr/>
            <p:nvPr/>
          </p:nvSpPr>
          <p:spPr>
            <a:xfrm>
              <a:off x="-26879764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5D17E239-F95F-CBE1-7FAC-28836ECCA5D6}"/>
                </a:ext>
              </a:extLst>
            </p:cNvPr>
            <p:cNvSpPr/>
            <p:nvPr/>
          </p:nvSpPr>
          <p:spPr>
            <a:xfrm>
              <a:off x="-24179266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B70ED927-10E3-4623-5FCA-24125B5C34E1}"/>
                </a:ext>
              </a:extLst>
            </p:cNvPr>
            <p:cNvSpPr/>
            <p:nvPr/>
          </p:nvSpPr>
          <p:spPr>
            <a:xfrm>
              <a:off x="-26279519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50550ED6-2A59-F53E-D58F-3A8FC8C09B32}"/>
                </a:ext>
              </a:extLst>
            </p:cNvPr>
            <p:cNvSpPr/>
            <p:nvPr/>
          </p:nvSpPr>
          <p:spPr>
            <a:xfrm>
              <a:off x="-24779511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F8026F81-2684-8FBD-F707-8B375840F499}"/>
                </a:ext>
              </a:extLst>
            </p:cNvPr>
            <p:cNvSpPr/>
            <p:nvPr/>
          </p:nvSpPr>
          <p:spPr>
            <a:xfrm>
              <a:off x="-27255008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198FE855-C75C-9683-E46C-78563C4D2C82}"/>
                </a:ext>
              </a:extLst>
            </p:cNvPr>
            <p:cNvSpPr/>
            <p:nvPr/>
          </p:nvSpPr>
          <p:spPr>
            <a:xfrm>
              <a:off x="-24929109" y="-15069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35F2EBF8-F16B-D7C2-CA80-80114D36BC12}"/>
                </a:ext>
              </a:extLst>
            </p:cNvPr>
            <p:cNvSpPr/>
            <p:nvPr/>
          </p:nvSpPr>
          <p:spPr>
            <a:xfrm>
              <a:off x="-25229433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F4B154FD-EED8-83C6-445D-61400075C3E6}"/>
                </a:ext>
              </a:extLst>
            </p:cNvPr>
            <p:cNvSpPr/>
            <p:nvPr/>
          </p:nvSpPr>
          <p:spPr>
            <a:xfrm>
              <a:off x="-26354439" y="-80025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A00AD841-A7EB-5F5F-BF67-9C72978A796C}"/>
                </a:ext>
              </a:extLst>
            </p:cNvPr>
            <p:cNvSpPr/>
            <p:nvPr/>
          </p:nvSpPr>
          <p:spPr>
            <a:xfrm>
              <a:off x="-25679757" y="-15069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6FC8BFDE-3D0A-CEB8-F226-ADEEBA8721A5}"/>
                </a:ext>
              </a:extLst>
            </p:cNvPr>
            <p:cNvSpPr/>
            <p:nvPr/>
          </p:nvSpPr>
          <p:spPr>
            <a:xfrm>
              <a:off x="-25829678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C7A183D4-9D6D-5750-5379-283903D5F2E6}"/>
                </a:ext>
              </a:extLst>
            </p:cNvPr>
            <p:cNvSpPr/>
            <p:nvPr/>
          </p:nvSpPr>
          <p:spPr>
            <a:xfrm>
              <a:off x="-25904356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69243F80-55A8-BAEA-8E50-326DD599923D}"/>
                </a:ext>
              </a:extLst>
            </p:cNvPr>
            <p:cNvSpPr/>
            <p:nvPr/>
          </p:nvSpPr>
          <p:spPr>
            <a:xfrm>
              <a:off x="-25454515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F1BA93EF-503D-A5D9-EE84-F0BC41D53AAA}"/>
                </a:ext>
              </a:extLst>
            </p:cNvPr>
            <p:cNvSpPr/>
            <p:nvPr/>
          </p:nvSpPr>
          <p:spPr>
            <a:xfrm>
              <a:off x="-25979276" y="-170977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0B86DAE0-9C53-B7DA-2509-9C97DCD8EFF7}"/>
                </a:ext>
              </a:extLst>
            </p:cNvPr>
            <p:cNvSpPr/>
            <p:nvPr/>
          </p:nvSpPr>
          <p:spPr>
            <a:xfrm>
              <a:off x="-26879764" y="-15077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B66A7DA2-C10A-773F-AE34-8E5EE2E5B875}"/>
                </a:ext>
              </a:extLst>
            </p:cNvPr>
            <p:cNvSpPr/>
            <p:nvPr/>
          </p:nvSpPr>
          <p:spPr>
            <a:xfrm>
              <a:off x="-25829597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564CAF86-8B04-2EA5-2B21-EAF65FEF53BA}"/>
                </a:ext>
              </a:extLst>
            </p:cNvPr>
            <p:cNvSpPr/>
            <p:nvPr/>
          </p:nvSpPr>
          <p:spPr>
            <a:xfrm>
              <a:off x="-24404428" y="-2809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490FF7C8-0E67-E34D-E945-4928DD8C8CE2}"/>
                </a:ext>
              </a:extLst>
            </p:cNvPr>
            <p:cNvSpPr/>
            <p:nvPr/>
          </p:nvSpPr>
          <p:spPr>
            <a:xfrm>
              <a:off x="-25454515" y="-28096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5949A286-4A6E-CF92-A420-65E037EBF17F}"/>
                </a:ext>
              </a:extLst>
            </p:cNvPr>
            <p:cNvSpPr/>
            <p:nvPr/>
          </p:nvSpPr>
          <p:spPr>
            <a:xfrm>
              <a:off x="-24854189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2CFEDD2B-8891-1049-B94A-98B6769A2F47}"/>
                </a:ext>
              </a:extLst>
            </p:cNvPr>
            <p:cNvSpPr/>
            <p:nvPr/>
          </p:nvSpPr>
          <p:spPr>
            <a:xfrm>
              <a:off x="-25229433" y="-170968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72F20B0E-ADB1-A75F-668E-3289A67D10F8}"/>
                </a:ext>
              </a:extLst>
            </p:cNvPr>
            <p:cNvSpPr/>
            <p:nvPr/>
          </p:nvSpPr>
          <p:spPr>
            <a:xfrm>
              <a:off x="-23579021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A35A3F3A-D479-0DB1-EF87-947E84FECC69}"/>
                </a:ext>
              </a:extLst>
            </p:cNvPr>
            <p:cNvSpPr/>
            <p:nvPr/>
          </p:nvSpPr>
          <p:spPr>
            <a:xfrm>
              <a:off x="-27704769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B26EF0A-BF55-A1F4-CC21-7DAC284C31DE}"/>
                </a:ext>
              </a:extLst>
            </p:cNvPr>
            <p:cNvSpPr/>
            <p:nvPr/>
          </p:nvSpPr>
          <p:spPr>
            <a:xfrm>
              <a:off x="-24254024" y="-80033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8DBAD77-BC5A-9D0C-D7DE-93F8F2F1C813}"/>
                </a:ext>
              </a:extLst>
            </p:cNvPr>
            <p:cNvSpPr/>
            <p:nvPr/>
          </p:nvSpPr>
          <p:spPr>
            <a:xfrm>
              <a:off x="-24104346" y="-8004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BB79ABB2-AFD5-6C77-137C-3EE5FBF24A16}"/>
                </a:ext>
              </a:extLst>
            </p:cNvPr>
            <p:cNvSpPr/>
            <p:nvPr/>
          </p:nvSpPr>
          <p:spPr>
            <a:xfrm>
              <a:off x="-24629188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C3421292-5597-BABB-F4FA-5A7695A49F4B}"/>
                </a:ext>
              </a:extLst>
            </p:cNvPr>
            <p:cNvSpPr/>
            <p:nvPr/>
          </p:nvSpPr>
          <p:spPr>
            <a:xfrm>
              <a:off x="-24779269" y="-4103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C2B80392-90B4-05EF-174F-0637F8B4FBBC}"/>
                </a:ext>
              </a:extLst>
            </p:cNvPr>
            <p:cNvSpPr/>
            <p:nvPr/>
          </p:nvSpPr>
          <p:spPr>
            <a:xfrm>
              <a:off x="-25379756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B43AD168-8F99-10D8-7351-40BA37B36B22}"/>
                </a:ext>
              </a:extLst>
            </p:cNvPr>
            <p:cNvSpPr/>
            <p:nvPr/>
          </p:nvSpPr>
          <p:spPr>
            <a:xfrm>
              <a:off x="-25679274" y="-41074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5A9A3301-9E51-17DF-8BC2-5D352AE13DB5}"/>
                </a:ext>
              </a:extLst>
            </p:cNvPr>
            <p:cNvSpPr/>
            <p:nvPr/>
          </p:nvSpPr>
          <p:spPr>
            <a:xfrm>
              <a:off x="-25829356" y="-41034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1ED1B7FE-3D7A-5308-23FF-8F7BFD9E87CF}"/>
                </a:ext>
              </a:extLst>
            </p:cNvPr>
            <p:cNvSpPr/>
            <p:nvPr/>
          </p:nvSpPr>
          <p:spPr>
            <a:xfrm>
              <a:off x="-23653699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4CB6649B-3AD1-D759-C909-2F106694300E}"/>
                </a:ext>
              </a:extLst>
            </p:cNvPr>
            <p:cNvSpPr/>
            <p:nvPr/>
          </p:nvSpPr>
          <p:spPr>
            <a:xfrm>
              <a:off x="-24254266" y="-5407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65C2869F-51B2-9414-F838-3E18F4547BB2}"/>
                </a:ext>
              </a:extLst>
            </p:cNvPr>
            <p:cNvSpPr/>
            <p:nvPr/>
          </p:nvSpPr>
          <p:spPr>
            <a:xfrm>
              <a:off x="-25679194" y="-6701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8028F244-93DA-1141-4647-CBC1549D5AD9}"/>
                </a:ext>
              </a:extLst>
            </p:cNvPr>
            <p:cNvSpPr/>
            <p:nvPr/>
          </p:nvSpPr>
          <p:spPr>
            <a:xfrm>
              <a:off x="-24404348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3D195B29-894D-344B-AAC1-8835949CF8E4}"/>
                </a:ext>
              </a:extLst>
            </p:cNvPr>
            <p:cNvSpPr/>
            <p:nvPr/>
          </p:nvSpPr>
          <p:spPr>
            <a:xfrm>
              <a:off x="-24704188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711314AD-63BD-B98D-2109-06B36CD62F76}"/>
                </a:ext>
              </a:extLst>
            </p:cNvPr>
            <p:cNvSpPr/>
            <p:nvPr/>
          </p:nvSpPr>
          <p:spPr>
            <a:xfrm>
              <a:off x="-25454434" y="-54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C631CBDF-1C1A-89DC-B88C-FF05D7E42268}"/>
                </a:ext>
              </a:extLst>
            </p:cNvPr>
            <p:cNvSpPr/>
            <p:nvPr/>
          </p:nvSpPr>
          <p:spPr>
            <a:xfrm>
              <a:off x="-26504682" y="-157950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4C07E77D-C30D-ACC7-2E85-5AAF82B3C6D9}"/>
                </a:ext>
              </a:extLst>
            </p:cNvPr>
            <p:cNvSpPr/>
            <p:nvPr/>
          </p:nvSpPr>
          <p:spPr>
            <a:xfrm>
              <a:off x="-24629107" y="-67014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D56C17FD-C6E1-8991-614E-AB2E23EB9BCE}"/>
                </a:ext>
              </a:extLst>
            </p:cNvPr>
            <p:cNvSpPr/>
            <p:nvPr/>
          </p:nvSpPr>
          <p:spPr>
            <a:xfrm>
              <a:off x="-22153771" y="23178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1D618CCE-D63E-AD76-0EB7-C6A6210B5605}"/>
                </a:ext>
              </a:extLst>
            </p:cNvPr>
            <p:cNvSpPr/>
            <p:nvPr/>
          </p:nvSpPr>
          <p:spPr>
            <a:xfrm>
              <a:off x="-26729441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BF3A2A4A-C718-21DA-2491-B94AD1037759}"/>
                </a:ext>
              </a:extLst>
            </p:cNvPr>
            <p:cNvSpPr/>
            <p:nvPr/>
          </p:nvSpPr>
          <p:spPr>
            <a:xfrm>
              <a:off x="-23653699" y="2392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CE20C0C1-3EAA-A92C-E051-C15E07FDD0B0}"/>
                </a:ext>
              </a:extLst>
            </p:cNvPr>
            <p:cNvSpPr/>
            <p:nvPr/>
          </p:nvSpPr>
          <p:spPr>
            <a:xfrm>
              <a:off x="-24329508" y="-6701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89A68395-2659-EFE6-A07E-9D380FF337DB}"/>
                </a:ext>
              </a:extLst>
            </p:cNvPr>
            <p:cNvSpPr/>
            <p:nvPr/>
          </p:nvSpPr>
          <p:spPr>
            <a:xfrm>
              <a:off x="-22228771" y="21875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9E395C9C-ADD3-5A66-CCC1-8E14937E14AA}"/>
                </a:ext>
              </a:extLst>
            </p:cNvPr>
            <p:cNvSpPr/>
            <p:nvPr/>
          </p:nvSpPr>
          <p:spPr>
            <a:xfrm>
              <a:off x="-26429762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70E86F10-F75C-F9AA-5AC3-544576492B99}"/>
                </a:ext>
              </a:extLst>
            </p:cNvPr>
            <p:cNvSpPr/>
            <p:nvPr/>
          </p:nvSpPr>
          <p:spPr>
            <a:xfrm>
              <a:off x="-21703688" y="127794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F8B64E12-3AD1-021B-6EC9-C85EC6E23E64}"/>
                </a:ext>
              </a:extLst>
            </p:cNvPr>
            <p:cNvSpPr/>
            <p:nvPr/>
          </p:nvSpPr>
          <p:spPr>
            <a:xfrm>
              <a:off x="-25229433" y="3685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E56ED41C-A6B4-BEC8-94B1-B546E6C16FEB}"/>
                </a:ext>
              </a:extLst>
            </p:cNvPr>
            <p:cNvSpPr/>
            <p:nvPr/>
          </p:nvSpPr>
          <p:spPr>
            <a:xfrm>
              <a:off x="-26354600" y="-54052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E99D26CB-30B7-3C08-A48F-2B5EA8065127}"/>
                </a:ext>
              </a:extLst>
            </p:cNvPr>
            <p:cNvSpPr/>
            <p:nvPr/>
          </p:nvSpPr>
          <p:spPr>
            <a:xfrm>
              <a:off x="-24329025" y="3688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C7C4F850-A81F-85EE-5AE4-3D7E3D2F3786}"/>
                </a:ext>
              </a:extLst>
            </p:cNvPr>
            <p:cNvSpPr/>
            <p:nvPr/>
          </p:nvSpPr>
          <p:spPr>
            <a:xfrm>
              <a:off x="-22303933" y="20578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EF2A7639-7EFA-4F63-962A-A6B29FCC64BD}"/>
                </a:ext>
              </a:extLst>
            </p:cNvPr>
            <p:cNvSpPr/>
            <p:nvPr/>
          </p:nvSpPr>
          <p:spPr>
            <a:xfrm>
              <a:off x="-24703866" y="23921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191DD8E3-71CD-EBF2-5CFC-D72A4C907185}"/>
                </a:ext>
              </a:extLst>
            </p:cNvPr>
            <p:cNvSpPr/>
            <p:nvPr/>
          </p:nvSpPr>
          <p:spPr>
            <a:xfrm>
              <a:off x="-25754436" y="-54052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82DBC107-B914-3DD8-12AD-80816AF2155E}"/>
                </a:ext>
              </a:extLst>
            </p:cNvPr>
            <p:cNvSpPr/>
            <p:nvPr/>
          </p:nvSpPr>
          <p:spPr>
            <a:xfrm>
              <a:off x="-25304675" y="23913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1DF87D7E-1E84-1F07-08F0-3EA0CE479DCE}"/>
                </a:ext>
              </a:extLst>
            </p:cNvPr>
            <p:cNvSpPr/>
            <p:nvPr/>
          </p:nvSpPr>
          <p:spPr>
            <a:xfrm>
              <a:off x="-25379595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AE1DBEAC-6DC9-4AAA-C0FB-68698BD6947B}"/>
                </a:ext>
              </a:extLst>
            </p:cNvPr>
            <p:cNvSpPr/>
            <p:nvPr/>
          </p:nvSpPr>
          <p:spPr>
            <a:xfrm>
              <a:off x="-25304514" y="-54052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61C58A74-AD13-80DC-1C9E-F317752C87CA}"/>
                </a:ext>
              </a:extLst>
            </p:cNvPr>
            <p:cNvSpPr/>
            <p:nvPr/>
          </p:nvSpPr>
          <p:spPr>
            <a:xfrm>
              <a:off x="-25904275" y="-13193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B2FE6E28-8E52-3568-775A-1FDBED7A73D1}"/>
                </a:ext>
              </a:extLst>
            </p:cNvPr>
            <p:cNvSpPr/>
            <p:nvPr/>
          </p:nvSpPr>
          <p:spPr>
            <a:xfrm>
              <a:off x="-22603612" y="20578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C48B1354-A99E-9A80-D73E-6E98D1EB4F5A}"/>
                </a:ext>
              </a:extLst>
            </p:cNvPr>
            <p:cNvSpPr/>
            <p:nvPr/>
          </p:nvSpPr>
          <p:spPr>
            <a:xfrm>
              <a:off x="-24854028" y="-5407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D3464564-55F8-F179-17C0-A50CC4DA5C37}"/>
                </a:ext>
              </a:extLst>
            </p:cNvPr>
            <p:cNvSpPr/>
            <p:nvPr/>
          </p:nvSpPr>
          <p:spPr>
            <a:xfrm>
              <a:off x="-25379595" y="-6701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2C857E69-D726-307D-E761-F1369CE45263}"/>
                </a:ext>
              </a:extLst>
            </p:cNvPr>
            <p:cNvSpPr/>
            <p:nvPr/>
          </p:nvSpPr>
          <p:spPr>
            <a:xfrm>
              <a:off x="-23728860" y="36883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97577B05-7667-8ED4-E09F-BAFAFC8352F5}"/>
                </a:ext>
              </a:extLst>
            </p:cNvPr>
            <p:cNvSpPr/>
            <p:nvPr/>
          </p:nvSpPr>
          <p:spPr>
            <a:xfrm>
              <a:off x="-24704269" y="127819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7177F648-A898-1431-4343-822CF8DE9F36}"/>
                </a:ext>
              </a:extLst>
            </p:cNvPr>
            <p:cNvSpPr/>
            <p:nvPr/>
          </p:nvSpPr>
          <p:spPr>
            <a:xfrm>
              <a:off x="-24854189" y="1277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F88667D4-C887-E129-18B1-BAB63E2207B3}"/>
                </a:ext>
              </a:extLst>
            </p:cNvPr>
            <p:cNvSpPr/>
            <p:nvPr/>
          </p:nvSpPr>
          <p:spPr>
            <a:xfrm>
              <a:off x="-24778947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5034A57-2138-8B2D-4756-F988A9540FAF}"/>
                </a:ext>
              </a:extLst>
            </p:cNvPr>
            <p:cNvSpPr/>
            <p:nvPr/>
          </p:nvSpPr>
          <p:spPr>
            <a:xfrm>
              <a:off x="-21178846" y="11484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C7929E1F-833B-14EF-A68E-649A77D48F49}"/>
                </a:ext>
              </a:extLst>
            </p:cNvPr>
            <p:cNvSpPr/>
            <p:nvPr/>
          </p:nvSpPr>
          <p:spPr>
            <a:xfrm>
              <a:off x="-23803941" y="-54076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D20356EA-A207-51A7-C1EB-1A7B74E6F9C4}"/>
                </a:ext>
              </a:extLst>
            </p:cNvPr>
            <p:cNvSpPr/>
            <p:nvPr/>
          </p:nvSpPr>
          <p:spPr>
            <a:xfrm>
              <a:off x="-25754436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B157CA3A-4A76-737E-4C43-0FC51ED50FF6}"/>
                </a:ext>
              </a:extLst>
            </p:cNvPr>
            <p:cNvSpPr/>
            <p:nvPr/>
          </p:nvSpPr>
          <p:spPr>
            <a:xfrm>
              <a:off x="-26354600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DB0299D4-0F40-616B-DC0E-B27FFAEE20A2}"/>
                </a:ext>
              </a:extLst>
            </p:cNvPr>
            <p:cNvSpPr/>
            <p:nvPr/>
          </p:nvSpPr>
          <p:spPr>
            <a:xfrm>
              <a:off x="-26129518" y="-19691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A33D8D41-7E63-48F1-EB52-C589C7F43275}"/>
                </a:ext>
              </a:extLst>
            </p:cNvPr>
            <p:cNvSpPr/>
            <p:nvPr/>
          </p:nvSpPr>
          <p:spPr>
            <a:xfrm>
              <a:off x="-26879603" y="-4101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971588F0-C717-BD79-70FB-A61FA14D8063}"/>
                </a:ext>
              </a:extLst>
            </p:cNvPr>
            <p:cNvSpPr/>
            <p:nvPr/>
          </p:nvSpPr>
          <p:spPr>
            <a:xfrm>
              <a:off x="-25304514" y="4988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61A1F77F-C431-A9CC-C86A-E7D025B3E4A9}"/>
                </a:ext>
              </a:extLst>
            </p:cNvPr>
            <p:cNvSpPr/>
            <p:nvPr/>
          </p:nvSpPr>
          <p:spPr>
            <a:xfrm>
              <a:off x="-23728619" y="114848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58FA0969-8B39-0E7B-86E3-DD14F85081CA}"/>
                </a:ext>
              </a:extLst>
            </p:cNvPr>
            <p:cNvSpPr/>
            <p:nvPr/>
          </p:nvSpPr>
          <p:spPr>
            <a:xfrm>
              <a:off x="-27479848" y="-119016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4D8A7AE1-FFAE-0BF3-91E8-6577BF4D4B3A}"/>
                </a:ext>
              </a:extLst>
            </p:cNvPr>
            <p:cNvSpPr/>
            <p:nvPr/>
          </p:nvSpPr>
          <p:spPr>
            <a:xfrm>
              <a:off x="-25229433" y="-1450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0D0E1C13-8A21-892E-2432-1941BAEB4CB6}"/>
                </a:ext>
              </a:extLst>
            </p:cNvPr>
            <p:cNvSpPr/>
            <p:nvPr/>
          </p:nvSpPr>
          <p:spPr>
            <a:xfrm>
              <a:off x="-27404767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B398253A-3941-36AE-075B-DB58D34F7B48}"/>
                </a:ext>
              </a:extLst>
            </p:cNvPr>
            <p:cNvSpPr/>
            <p:nvPr/>
          </p:nvSpPr>
          <p:spPr>
            <a:xfrm>
              <a:off x="-24179346" y="140845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794E689E-C0C6-B02F-21DC-61BC4D867A5A}"/>
                </a:ext>
              </a:extLst>
            </p:cNvPr>
            <p:cNvSpPr/>
            <p:nvPr/>
          </p:nvSpPr>
          <p:spPr>
            <a:xfrm>
              <a:off x="-25229433" y="-4101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7CCB09F5-523A-C828-FFF3-B2DE93378FE7}"/>
                </a:ext>
              </a:extLst>
            </p:cNvPr>
            <p:cNvSpPr/>
            <p:nvPr/>
          </p:nvSpPr>
          <p:spPr>
            <a:xfrm>
              <a:off x="-27854447" y="-20994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EE9BEAC0-7DC8-EF23-679A-41F4EF42D9C0}"/>
                </a:ext>
              </a:extLst>
            </p:cNvPr>
            <p:cNvSpPr/>
            <p:nvPr/>
          </p:nvSpPr>
          <p:spPr>
            <a:xfrm>
              <a:off x="-24854028" y="49909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A736944E-551A-9D64-B161-5DBDE9BDDA67}"/>
                </a:ext>
              </a:extLst>
            </p:cNvPr>
            <p:cNvSpPr/>
            <p:nvPr/>
          </p:nvSpPr>
          <p:spPr>
            <a:xfrm>
              <a:off x="-23803941" y="49909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18C1C410-B2AC-0AFE-C7D6-E9260EEAFB06}"/>
                </a:ext>
              </a:extLst>
            </p:cNvPr>
            <p:cNvSpPr/>
            <p:nvPr/>
          </p:nvSpPr>
          <p:spPr>
            <a:xfrm>
              <a:off x="-25079351" y="10886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981E36EB-055E-F400-8A63-30C1221F2F2D}"/>
                </a:ext>
              </a:extLst>
            </p:cNvPr>
            <p:cNvSpPr/>
            <p:nvPr/>
          </p:nvSpPr>
          <p:spPr>
            <a:xfrm>
              <a:off x="-25379595" y="628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C7AA2D31-EF2D-45E8-D0E3-402C1C983502}"/>
                </a:ext>
              </a:extLst>
            </p:cNvPr>
            <p:cNvSpPr/>
            <p:nvPr/>
          </p:nvSpPr>
          <p:spPr>
            <a:xfrm>
              <a:off x="-24329025" y="-4105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BF8D3756-5834-952C-C4A1-3EB1468969F1}"/>
                </a:ext>
              </a:extLst>
            </p:cNvPr>
            <p:cNvSpPr/>
            <p:nvPr/>
          </p:nvSpPr>
          <p:spPr>
            <a:xfrm>
              <a:off x="-22303933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0CA02AEE-FACB-8CD3-363A-EA6E7F56937B}"/>
                </a:ext>
              </a:extLst>
            </p:cNvPr>
            <p:cNvSpPr/>
            <p:nvPr/>
          </p:nvSpPr>
          <p:spPr>
            <a:xfrm>
              <a:off x="-27854689" y="-235916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F232D5A8-B0AF-3B49-5F7E-AF3F7CC8BF2A}"/>
                </a:ext>
              </a:extLst>
            </p:cNvPr>
            <p:cNvSpPr/>
            <p:nvPr/>
          </p:nvSpPr>
          <p:spPr>
            <a:xfrm>
              <a:off x="-23728860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07E684A6-113B-95FB-6D1B-B24CA81CB3A3}"/>
                </a:ext>
              </a:extLst>
            </p:cNvPr>
            <p:cNvSpPr/>
            <p:nvPr/>
          </p:nvSpPr>
          <p:spPr>
            <a:xfrm>
              <a:off x="-23728860" y="-41050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864EC16C-509E-F67A-B2C5-D8E03A9ACEBC}"/>
                </a:ext>
              </a:extLst>
            </p:cNvPr>
            <p:cNvSpPr/>
            <p:nvPr/>
          </p:nvSpPr>
          <p:spPr>
            <a:xfrm>
              <a:off x="-24704269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4355FBFB-B71A-35BA-79EC-C1B26B74647B}"/>
                </a:ext>
              </a:extLst>
            </p:cNvPr>
            <p:cNvSpPr/>
            <p:nvPr/>
          </p:nvSpPr>
          <p:spPr>
            <a:xfrm>
              <a:off x="-27854447" y="-15795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4955645C-800E-CAE2-AEA5-CE5A35B9CE88}"/>
                </a:ext>
              </a:extLst>
            </p:cNvPr>
            <p:cNvSpPr/>
            <p:nvPr/>
          </p:nvSpPr>
          <p:spPr>
            <a:xfrm>
              <a:off x="-22603612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537D7E91-F08B-A9AC-A79A-6FB4A5852B2C}"/>
                </a:ext>
              </a:extLst>
            </p:cNvPr>
            <p:cNvSpPr/>
            <p:nvPr/>
          </p:nvSpPr>
          <p:spPr>
            <a:xfrm>
              <a:off x="-24329508" y="62847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297EC339-7169-8196-3AD4-442B264669BA}"/>
                </a:ext>
              </a:extLst>
            </p:cNvPr>
            <p:cNvSpPr/>
            <p:nvPr/>
          </p:nvSpPr>
          <p:spPr>
            <a:xfrm>
              <a:off x="-23728699" y="62855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C3C596CB-69D8-3C0A-6462-5257B3A14795}"/>
                </a:ext>
              </a:extLst>
            </p:cNvPr>
            <p:cNvSpPr/>
            <p:nvPr/>
          </p:nvSpPr>
          <p:spPr>
            <a:xfrm>
              <a:off x="-26279600" y="-1450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24E70ED9-D7CE-5EB6-63C7-E7982C36D4F2}"/>
                </a:ext>
              </a:extLst>
            </p:cNvPr>
            <p:cNvSpPr/>
            <p:nvPr/>
          </p:nvSpPr>
          <p:spPr>
            <a:xfrm>
              <a:off x="-28079771" y="-19691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0971529F-A260-2A6D-78D8-6D04227C9F46}"/>
                </a:ext>
              </a:extLst>
            </p:cNvPr>
            <p:cNvSpPr/>
            <p:nvPr/>
          </p:nvSpPr>
          <p:spPr>
            <a:xfrm>
              <a:off x="-23653699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D4A996C9-87C3-1A2D-05C0-4A86D9A3D555}"/>
                </a:ext>
              </a:extLst>
            </p:cNvPr>
            <p:cNvSpPr/>
            <p:nvPr/>
          </p:nvSpPr>
          <p:spPr>
            <a:xfrm>
              <a:off x="-25304514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497B864C-578E-7287-66C6-EA1CD6297E91}"/>
                </a:ext>
              </a:extLst>
            </p:cNvPr>
            <p:cNvSpPr/>
            <p:nvPr/>
          </p:nvSpPr>
          <p:spPr>
            <a:xfrm>
              <a:off x="-25304675" y="-280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F906C147-A313-DB7A-0FDF-B18B2AD69D71}"/>
                </a:ext>
              </a:extLst>
            </p:cNvPr>
            <p:cNvSpPr/>
            <p:nvPr/>
          </p:nvSpPr>
          <p:spPr>
            <a:xfrm>
              <a:off x="-23953942" y="101814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C863393-CF66-D045-8FC4-52253D137573}"/>
                </a:ext>
              </a:extLst>
            </p:cNvPr>
            <p:cNvSpPr/>
            <p:nvPr/>
          </p:nvSpPr>
          <p:spPr>
            <a:xfrm>
              <a:off x="-24703866" y="153783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15514DD6-7968-0DA0-36FE-FD3D8701DAF2}"/>
                </a:ext>
              </a:extLst>
            </p:cNvPr>
            <p:cNvSpPr/>
            <p:nvPr/>
          </p:nvSpPr>
          <p:spPr>
            <a:xfrm>
              <a:off x="-26804522" y="-1319780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CA87935B-FEAA-B9D2-D5A1-92F569330FC6}"/>
                </a:ext>
              </a:extLst>
            </p:cNvPr>
            <p:cNvSpPr/>
            <p:nvPr/>
          </p:nvSpPr>
          <p:spPr>
            <a:xfrm>
              <a:off x="-24703866" y="-280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58F16E58-933A-403A-E89F-F499F66C88E8}"/>
                </a:ext>
              </a:extLst>
            </p:cNvPr>
            <p:cNvSpPr/>
            <p:nvPr/>
          </p:nvSpPr>
          <p:spPr>
            <a:xfrm>
              <a:off x="-26879603" y="-145004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ED060CC1-CF31-32FD-7672-532F4745D40C}"/>
                </a:ext>
              </a:extLst>
            </p:cNvPr>
            <p:cNvSpPr/>
            <p:nvPr/>
          </p:nvSpPr>
          <p:spPr>
            <a:xfrm>
              <a:off x="-24779027" y="-144988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7321BAC9-DC9D-B237-8E77-3AE06C940DC5}"/>
                </a:ext>
              </a:extLst>
            </p:cNvPr>
            <p:cNvSpPr/>
            <p:nvPr/>
          </p:nvSpPr>
          <p:spPr>
            <a:xfrm>
              <a:off x="-21178685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3AF0DFD0-3607-E5E0-861D-61FA44683942}"/>
                </a:ext>
              </a:extLst>
            </p:cNvPr>
            <p:cNvSpPr/>
            <p:nvPr/>
          </p:nvSpPr>
          <p:spPr>
            <a:xfrm>
              <a:off x="-24854189" y="-131937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0E077021-C736-FD92-4FB2-9B0670DFD2A3}"/>
                </a:ext>
              </a:extLst>
            </p:cNvPr>
            <p:cNvSpPr/>
            <p:nvPr/>
          </p:nvSpPr>
          <p:spPr>
            <a:xfrm>
              <a:off x="-21628607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9284A964-1CBA-9711-606A-BD243D3E9B85}"/>
                </a:ext>
              </a:extLst>
            </p:cNvPr>
            <p:cNvSpPr/>
            <p:nvPr/>
          </p:nvSpPr>
          <p:spPr>
            <a:xfrm>
              <a:off x="-27329686" y="-222889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93E0E6C-CE83-BEC2-3B97-C8CE66AE5232}"/>
                </a:ext>
              </a:extLst>
            </p:cNvPr>
            <p:cNvSpPr/>
            <p:nvPr/>
          </p:nvSpPr>
          <p:spPr>
            <a:xfrm>
              <a:off x="-23653699" y="-280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A84F54FA-BA4E-DCB4-D131-93A9CE948467}"/>
                </a:ext>
              </a:extLst>
            </p:cNvPr>
            <p:cNvSpPr/>
            <p:nvPr/>
          </p:nvSpPr>
          <p:spPr>
            <a:xfrm>
              <a:off x="-25753952" y="-15794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2310A470-10BC-8C6D-C62D-90D1292442D1}"/>
                </a:ext>
              </a:extLst>
            </p:cNvPr>
            <p:cNvSpPr/>
            <p:nvPr/>
          </p:nvSpPr>
          <p:spPr>
            <a:xfrm>
              <a:off x="-27029684" y="-196917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E5C2BA9A-1CFF-6186-DC4C-784FA14F53ED}"/>
                </a:ext>
              </a:extLst>
            </p:cNvPr>
            <p:cNvSpPr/>
            <p:nvPr/>
          </p:nvSpPr>
          <p:spPr>
            <a:xfrm>
              <a:off x="-23278938" y="140821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344872F6-2287-D7F3-205A-A9D7240DD014}"/>
                </a:ext>
              </a:extLst>
            </p:cNvPr>
            <p:cNvSpPr/>
            <p:nvPr/>
          </p:nvSpPr>
          <p:spPr>
            <a:xfrm>
              <a:off x="-25979356" y="-15053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9694CA4A-D580-83A5-28A4-AEFE4E9574E0}"/>
                </a:ext>
              </a:extLst>
            </p:cNvPr>
            <p:cNvSpPr/>
            <p:nvPr/>
          </p:nvSpPr>
          <p:spPr>
            <a:xfrm>
              <a:off x="-24703866" y="-157942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C7BC12E9-A50F-60D8-8E7C-26C6A186AF20}"/>
                </a:ext>
              </a:extLst>
            </p:cNvPr>
            <p:cNvSpPr/>
            <p:nvPr/>
          </p:nvSpPr>
          <p:spPr>
            <a:xfrm>
              <a:off x="-25304675" y="-1579505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4D2FD576-3B26-B6DE-0B68-6F34937998B7}"/>
                </a:ext>
              </a:extLst>
            </p:cNvPr>
            <p:cNvSpPr/>
            <p:nvPr/>
          </p:nvSpPr>
          <p:spPr>
            <a:xfrm>
              <a:off x="-25079351" y="-15045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CB5AF25D-3194-88BD-AE11-BABFEBA9A4FC}"/>
                </a:ext>
              </a:extLst>
            </p:cNvPr>
            <p:cNvSpPr/>
            <p:nvPr/>
          </p:nvSpPr>
          <p:spPr>
            <a:xfrm>
              <a:off x="-26129518" y="-17096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1F0BF8E6-B389-CCA3-B88B-3F20F278FB80}"/>
                </a:ext>
              </a:extLst>
            </p:cNvPr>
            <p:cNvSpPr/>
            <p:nvPr/>
          </p:nvSpPr>
          <p:spPr>
            <a:xfrm>
              <a:off x="-22078690" y="14086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A743ADA1-E652-C26B-830E-339E9417B943}"/>
                </a:ext>
              </a:extLst>
            </p:cNvPr>
            <p:cNvSpPr/>
            <p:nvPr/>
          </p:nvSpPr>
          <p:spPr>
            <a:xfrm>
              <a:off x="-23128857" y="140869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DD25761E-E9D0-5E42-3E0E-C920CC490252}"/>
                </a:ext>
              </a:extLst>
            </p:cNvPr>
            <p:cNvSpPr/>
            <p:nvPr/>
          </p:nvSpPr>
          <p:spPr>
            <a:xfrm>
              <a:off x="-27104765" y="-8004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E6465313-7432-3440-214F-FB38921983DE}"/>
                </a:ext>
              </a:extLst>
            </p:cNvPr>
            <p:cNvSpPr/>
            <p:nvPr/>
          </p:nvSpPr>
          <p:spPr>
            <a:xfrm>
              <a:off x="-26054276" y="-8004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6FA6983E-7991-2B44-50B2-122669734BA8}"/>
                </a:ext>
              </a:extLst>
            </p:cNvPr>
            <p:cNvSpPr/>
            <p:nvPr/>
          </p:nvSpPr>
          <p:spPr>
            <a:xfrm>
              <a:off x="-24629349" y="-15053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EB9B9C6C-107E-3323-C074-27985EDF805F}"/>
                </a:ext>
              </a:extLst>
            </p:cNvPr>
            <p:cNvSpPr/>
            <p:nvPr/>
          </p:nvSpPr>
          <p:spPr>
            <a:xfrm>
              <a:off x="-21778527" y="14086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91725A7B-6C5A-80A1-6463-B0E725B37169}"/>
                </a:ext>
              </a:extLst>
            </p:cNvPr>
            <p:cNvSpPr/>
            <p:nvPr/>
          </p:nvSpPr>
          <p:spPr>
            <a:xfrm>
              <a:off x="-25004109" y="101822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D02A16D2-8A5C-284A-96F0-6757191F9BA4}"/>
                </a:ext>
              </a:extLst>
            </p:cNvPr>
            <p:cNvSpPr/>
            <p:nvPr/>
          </p:nvSpPr>
          <p:spPr>
            <a:xfrm>
              <a:off x="-21328525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CB2E321E-1064-B34B-F0EE-DDD3A754FB5A}"/>
                </a:ext>
              </a:extLst>
            </p:cNvPr>
            <p:cNvSpPr/>
            <p:nvPr/>
          </p:nvSpPr>
          <p:spPr>
            <a:xfrm>
              <a:off x="-24029023" y="-15037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ABA06B46-053D-C61B-A0F4-263E64EA6397}"/>
                </a:ext>
              </a:extLst>
            </p:cNvPr>
            <p:cNvSpPr/>
            <p:nvPr/>
          </p:nvSpPr>
          <p:spPr>
            <a:xfrm>
              <a:off x="-24404025" y="101830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EF37A496-19AC-D40F-5F15-23FD3ED49C0B}"/>
                </a:ext>
              </a:extLst>
            </p:cNvPr>
            <p:cNvSpPr/>
            <p:nvPr/>
          </p:nvSpPr>
          <p:spPr>
            <a:xfrm>
              <a:off x="-23579101" y="192774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1B424F06-2D1D-FE88-E3F7-A2DEA6D1CD1D}"/>
                </a:ext>
              </a:extLst>
            </p:cNvPr>
            <p:cNvSpPr/>
            <p:nvPr/>
          </p:nvSpPr>
          <p:spPr>
            <a:xfrm>
              <a:off x="-22978937" y="192758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862DC18D-C9CF-5448-8845-4B4B14D011F8}"/>
                </a:ext>
              </a:extLst>
            </p:cNvPr>
            <p:cNvSpPr/>
            <p:nvPr/>
          </p:nvSpPr>
          <p:spPr>
            <a:xfrm>
              <a:off x="-24254427" y="-2807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50B7C8C5-48FF-7E9F-22F4-9E86C8A24639}"/>
                </a:ext>
              </a:extLst>
            </p:cNvPr>
            <p:cNvSpPr/>
            <p:nvPr/>
          </p:nvSpPr>
          <p:spPr>
            <a:xfrm>
              <a:off x="-26054276" y="-105973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938E8571-6649-4D24-C5F0-EE6F3271B64C}"/>
                </a:ext>
              </a:extLst>
            </p:cNvPr>
            <p:cNvSpPr/>
            <p:nvPr/>
          </p:nvSpPr>
          <p:spPr>
            <a:xfrm>
              <a:off x="-25004109" y="-80041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5C6113B6-BD59-7B25-31D7-BD45E563F9D9}"/>
                </a:ext>
              </a:extLst>
            </p:cNvPr>
            <p:cNvSpPr/>
            <p:nvPr/>
          </p:nvSpPr>
          <p:spPr>
            <a:xfrm>
              <a:off x="-24254427" y="153791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79F76139-FA0C-C20F-B2D2-203C85E7FFCF}"/>
                </a:ext>
              </a:extLst>
            </p:cNvPr>
            <p:cNvSpPr/>
            <p:nvPr/>
          </p:nvSpPr>
          <p:spPr>
            <a:xfrm>
              <a:off x="-20953523" y="7588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63A210B9-5E4F-F581-8E0A-85BF25D27EE6}"/>
                </a:ext>
              </a:extLst>
            </p:cNvPr>
            <p:cNvSpPr/>
            <p:nvPr/>
          </p:nvSpPr>
          <p:spPr>
            <a:xfrm>
              <a:off x="-27929690" y="-222865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C8AB45F1-D69B-8FE0-2F9C-02AEC94DA223}"/>
                </a:ext>
              </a:extLst>
            </p:cNvPr>
            <p:cNvSpPr/>
            <p:nvPr/>
          </p:nvSpPr>
          <p:spPr>
            <a:xfrm>
              <a:off x="-25753952" y="-2806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6FB5F66D-232C-6A00-4045-0D2E71B59E56}"/>
                </a:ext>
              </a:extLst>
            </p:cNvPr>
            <p:cNvSpPr/>
            <p:nvPr/>
          </p:nvSpPr>
          <p:spPr>
            <a:xfrm>
              <a:off x="-23953862" y="75874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56EDF175-258A-CAFA-ED50-E42C86F65939}"/>
                </a:ext>
              </a:extLst>
            </p:cNvPr>
            <p:cNvSpPr/>
            <p:nvPr/>
          </p:nvSpPr>
          <p:spPr>
            <a:xfrm>
              <a:off x="-25004109" y="-105973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678101EE-628F-0D37-0E15-63CD2FDB01F4}"/>
                </a:ext>
              </a:extLst>
            </p:cNvPr>
            <p:cNvSpPr/>
            <p:nvPr/>
          </p:nvSpPr>
          <p:spPr>
            <a:xfrm>
              <a:off x="-24403945" y="75882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E183D8D4-DB89-F8F8-AB37-3B10AD9BCD55}"/>
                </a:ext>
              </a:extLst>
            </p:cNvPr>
            <p:cNvSpPr/>
            <p:nvPr/>
          </p:nvSpPr>
          <p:spPr>
            <a:xfrm>
              <a:off x="-24403945" y="-105981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A16B51CF-334A-4B93-85E4-85DBFF95383D}"/>
                </a:ext>
              </a:extLst>
            </p:cNvPr>
            <p:cNvSpPr/>
            <p:nvPr/>
          </p:nvSpPr>
          <p:spPr>
            <a:xfrm>
              <a:off x="-25004109" y="75890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59FB2FF1-A384-778B-FE57-89EFE8B089B7}"/>
                </a:ext>
              </a:extLst>
            </p:cNvPr>
            <p:cNvSpPr/>
            <p:nvPr/>
          </p:nvSpPr>
          <p:spPr>
            <a:xfrm>
              <a:off x="-26654280" y="-18392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E4379FA5-2A33-FC2C-5645-25B625FEEB6C}"/>
                </a:ext>
              </a:extLst>
            </p:cNvPr>
            <p:cNvSpPr/>
            <p:nvPr/>
          </p:nvSpPr>
          <p:spPr>
            <a:xfrm>
              <a:off x="-26504682" y="-18392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F412C1E2-196A-7C51-E23B-7230B473B979}"/>
                </a:ext>
              </a:extLst>
            </p:cNvPr>
            <p:cNvSpPr/>
            <p:nvPr/>
          </p:nvSpPr>
          <p:spPr>
            <a:xfrm>
              <a:off x="-21928447" y="192758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3A2DB3F6-F84B-2A37-D3BF-97CFE973B679}"/>
                </a:ext>
              </a:extLst>
            </p:cNvPr>
            <p:cNvSpPr/>
            <p:nvPr/>
          </p:nvSpPr>
          <p:spPr>
            <a:xfrm>
              <a:off x="-26804119" y="-28064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2F0A56F1-8F94-CC12-71EF-7C20EB2D75E8}"/>
                </a:ext>
              </a:extLst>
            </p:cNvPr>
            <p:cNvSpPr/>
            <p:nvPr/>
          </p:nvSpPr>
          <p:spPr>
            <a:xfrm>
              <a:off x="-26954442" y="-13193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BEA97881-C19D-4ECD-A9F3-C67F445375D2}"/>
                </a:ext>
              </a:extLst>
            </p:cNvPr>
            <p:cNvSpPr/>
            <p:nvPr/>
          </p:nvSpPr>
          <p:spPr>
            <a:xfrm>
              <a:off x="-24778705" y="62863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23C2B126-BF2C-2EC9-F303-3222D26AA83E}"/>
                </a:ext>
              </a:extLst>
            </p:cNvPr>
            <p:cNvSpPr/>
            <p:nvPr/>
          </p:nvSpPr>
          <p:spPr>
            <a:xfrm>
              <a:off x="-27029523" y="-17096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6DC65DB0-6ECC-8E95-09BA-FF52732441EC}"/>
                </a:ext>
              </a:extLst>
            </p:cNvPr>
            <p:cNvSpPr/>
            <p:nvPr/>
          </p:nvSpPr>
          <p:spPr>
            <a:xfrm>
              <a:off x="-25753952" y="-20992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22850747-1987-A10A-63D2-1FBF24047AFB}"/>
                </a:ext>
              </a:extLst>
            </p:cNvPr>
            <p:cNvSpPr/>
            <p:nvPr/>
          </p:nvSpPr>
          <p:spPr>
            <a:xfrm>
              <a:off x="-24179185" y="-40993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D2638D9B-EC83-E6AC-5205-A3AA7B4DCC22}"/>
                </a:ext>
              </a:extLst>
            </p:cNvPr>
            <p:cNvSpPr/>
            <p:nvPr/>
          </p:nvSpPr>
          <p:spPr>
            <a:xfrm>
              <a:off x="-27179605" y="-17096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566270AF-8CB7-69D7-50D4-5900CF2FB3C6}"/>
                </a:ext>
              </a:extLst>
            </p:cNvPr>
            <p:cNvSpPr/>
            <p:nvPr/>
          </p:nvSpPr>
          <p:spPr>
            <a:xfrm>
              <a:off x="-24404025" y="-80041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6F27C4B6-FA0B-0DED-BF01-AAC6CD84D694}"/>
                </a:ext>
              </a:extLst>
            </p:cNvPr>
            <p:cNvSpPr/>
            <p:nvPr/>
          </p:nvSpPr>
          <p:spPr>
            <a:xfrm>
              <a:off x="-23953862" y="-80025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107B3395-6719-5B76-0526-9686A9E689D1}"/>
                </a:ext>
              </a:extLst>
            </p:cNvPr>
            <p:cNvSpPr/>
            <p:nvPr/>
          </p:nvSpPr>
          <p:spPr>
            <a:xfrm>
              <a:off x="-24778866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8109A8AD-D897-C572-759B-AC4025852FBD}"/>
                </a:ext>
              </a:extLst>
            </p:cNvPr>
            <p:cNvSpPr/>
            <p:nvPr/>
          </p:nvSpPr>
          <p:spPr>
            <a:xfrm>
              <a:off x="-21928447" y="16682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8E45F9BB-024A-53B4-315A-B310FC7D98F1}"/>
                </a:ext>
              </a:extLst>
            </p:cNvPr>
            <p:cNvSpPr/>
            <p:nvPr/>
          </p:nvSpPr>
          <p:spPr>
            <a:xfrm>
              <a:off x="-24629268" y="1090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1E443487-A946-CEB5-6BC0-2B294A666730}"/>
                </a:ext>
              </a:extLst>
            </p:cNvPr>
            <p:cNvSpPr/>
            <p:nvPr/>
          </p:nvSpPr>
          <p:spPr>
            <a:xfrm>
              <a:off x="-24329347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2A9C3DB5-3E80-C52C-B6C4-F9E4FF84386F}"/>
                </a:ext>
              </a:extLst>
            </p:cNvPr>
            <p:cNvSpPr/>
            <p:nvPr/>
          </p:nvSpPr>
          <p:spPr>
            <a:xfrm>
              <a:off x="-24329347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EEBAF460-1EAF-BB5F-9049-F2B2E06EC45E}"/>
                </a:ext>
              </a:extLst>
            </p:cNvPr>
            <p:cNvSpPr/>
            <p:nvPr/>
          </p:nvSpPr>
          <p:spPr>
            <a:xfrm>
              <a:off x="-24778866" y="-118991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51360DB3-9D84-D813-4BFF-282D51EF7CDF}"/>
                </a:ext>
              </a:extLst>
            </p:cNvPr>
            <p:cNvSpPr/>
            <p:nvPr/>
          </p:nvSpPr>
          <p:spPr>
            <a:xfrm>
              <a:off x="-24029023" y="1089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C53A14D8-F9FD-0B53-9E6D-C5A728FFA75D}"/>
                </a:ext>
              </a:extLst>
            </p:cNvPr>
            <p:cNvSpPr/>
            <p:nvPr/>
          </p:nvSpPr>
          <p:spPr>
            <a:xfrm>
              <a:off x="-23279180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CD97EDBA-1840-61AB-6BB8-BA7925B675D8}"/>
                </a:ext>
              </a:extLst>
            </p:cNvPr>
            <p:cNvSpPr/>
            <p:nvPr/>
          </p:nvSpPr>
          <p:spPr>
            <a:xfrm>
              <a:off x="-25454353" y="-183931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3D08A373-C992-5466-B43C-2E230718F652}"/>
                </a:ext>
              </a:extLst>
            </p:cNvPr>
            <p:cNvSpPr/>
            <p:nvPr/>
          </p:nvSpPr>
          <p:spPr>
            <a:xfrm>
              <a:off x="-21628124" y="11484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A27F96CC-23E4-C8C9-0782-7193B0D7F65C}"/>
                </a:ext>
              </a:extLst>
            </p:cNvPr>
            <p:cNvSpPr/>
            <p:nvPr/>
          </p:nvSpPr>
          <p:spPr>
            <a:xfrm>
              <a:off x="-25604113" y="-18392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4359719D-48A2-A5F2-D6EA-FEEC54757359}"/>
                </a:ext>
              </a:extLst>
            </p:cNvPr>
            <p:cNvSpPr/>
            <p:nvPr/>
          </p:nvSpPr>
          <p:spPr>
            <a:xfrm>
              <a:off x="-26804119" y="-15795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B60EA4F8-6982-993B-D48D-1D762B92E941}"/>
                </a:ext>
              </a:extLst>
            </p:cNvPr>
            <p:cNvSpPr/>
            <p:nvPr/>
          </p:nvSpPr>
          <p:spPr>
            <a:xfrm>
              <a:off x="-21103523" y="127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63E1DA70-B625-99E9-D4C4-BE50F68A30C9}"/>
                </a:ext>
              </a:extLst>
            </p:cNvPr>
            <p:cNvSpPr/>
            <p:nvPr/>
          </p:nvSpPr>
          <p:spPr>
            <a:xfrm>
              <a:off x="-23803861" y="127786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6626C396-63F9-7717-1BB3-D5B149E354A0}"/>
                </a:ext>
              </a:extLst>
            </p:cNvPr>
            <p:cNvSpPr/>
            <p:nvPr/>
          </p:nvSpPr>
          <p:spPr>
            <a:xfrm>
              <a:off x="-24179185" y="36850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6C6D84D4-424A-4AA4-454E-5162759B4528}"/>
                </a:ext>
              </a:extLst>
            </p:cNvPr>
            <p:cNvSpPr/>
            <p:nvPr/>
          </p:nvSpPr>
          <p:spPr>
            <a:xfrm>
              <a:off x="-26204519" y="-131937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2CDE67C9-2992-3299-B72A-C8A21B50664B}"/>
                </a:ext>
              </a:extLst>
            </p:cNvPr>
            <p:cNvSpPr/>
            <p:nvPr/>
          </p:nvSpPr>
          <p:spPr>
            <a:xfrm>
              <a:off x="-24778705" y="-67006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5BBD9E63-32FC-CD6F-2297-E06DEEBF17B0}"/>
                </a:ext>
              </a:extLst>
            </p:cNvPr>
            <p:cNvSpPr/>
            <p:nvPr/>
          </p:nvSpPr>
          <p:spPr>
            <a:xfrm>
              <a:off x="-25904356" y="-5407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73264D96-819D-2FB0-FA98-3370A29F3333}"/>
                </a:ext>
              </a:extLst>
            </p:cNvPr>
            <p:cNvSpPr/>
            <p:nvPr/>
          </p:nvSpPr>
          <p:spPr>
            <a:xfrm>
              <a:off x="-27405009" y="-20992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7B2431B1-54D1-98AB-7958-9DE7A9B9BA2C}"/>
                </a:ext>
              </a:extLst>
            </p:cNvPr>
            <p:cNvSpPr/>
            <p:nvPr/>
          </p:nvSpPr>
          <p:spPr>
            <a:xfrm>
              <a:off x="-26204519" y="-5407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31CC46E6-E780-8F86-9A2C-9FA024121D79}"/>
                </a:ext>
              </a:extLst>
            </p:cNvPr>
            <p:cNvSpPr/>
            <p:nvPr/>
          </p:nvSpPr>
          <p:spPr>
            <a:xfrm>
              <a:off x="-24254427" y="23929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CB34E5C0-3988-7A40-4F2F-B83ED2FF1676}"/>
                </a:ext>
              </a:extLst>
            </p:cNvPr>
            <p:cNvSpPr/>
            <p:nvPr/>
          </p:nvSpPr>
          <p:spPr>
            <a:xfrm>
              <a:off x="-22978937" y="16682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CEA575F3-A0EE-8E6F-2224-04AEB592D822}"/>
                </a:ext>
              </a:extLst>
            </p:cNvPr>
            <p:cNvSpPr/>
            <p:nvPr/>
          </p:nvSpPr>
          <p:spPr>
            <a:xfrm>
              <a:off x="-24029023" y="166826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CDA81DD7-51D5-1D82-2985-D86185750304}"/>
                </a:ext>
              </a:extLst>
            </p:cNvPr>
            <p:cNvSpPr/>
            <p:nvPr/>
          </p:nvSpPr>
          <p:spPr>
            <a:xfrm>
              <a:off x="-26954442" y="-5407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44D140F3-6D65-5545-9251-AB6B38160474}"/>
                </a:ext>
              </a:extLst>
            </p:cNvPr>
            <p:cNvSpPr/>
            <p:nvPr/>
          </p:nvSpPr>
          <p:spPr>
            <a:xfrm>
              <a:off x="-26354922" y="-157950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129D7AEC-D7D7-209D-6CEF-708C1BDE24E3}"/>
                </a:ext>
              </a:extLst>
            </p:cNvPr>
            <p:cNvSpPr/>
            <p:nvPr/>
          </p:nvSpPr>
          <p:spPr>
            <a:xfrm>
              <a:off x="-25679194" y="-9301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0397FB62-8EE2-9AF2-741A-CA4C0FB0A851}"/>
                </a:ext>
              </a:extLst>
            </p:cNvPr>
            <p:cNvSpPr/>
            <p:nvPr/>
          </p:nvSpPr>
          <p:spPr>
            <a:xfrm>
              <a:off x="-26879120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7E3CC71D-EF68-7504-1BF4-A24D3A44C001}"/>
                </a:ext>
              </a:extLst>
            </p:cNvPr>
            <p:cNvSpPr/>
            <p:nvPr/>
          </p:nvSpPr>
          <p:spPr>
            <a:xfrm>
              <a:off x="-23503859" y="758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C4C21B74-FE24-7557-8415-899ECA34DE1B}"/>
                </a:ext>
              </a:extLst>
            </p:cNvPr>
            <p:cNvSpPr/>
            <p:nvPr/>
          </p:nvSpPr>
          <p:spPr>
            <a:xfrm>
              <a:off x="-24929028" y="368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8BB1AA40-DF10-5168-7F6F-F1680811E1AF}"/>
                </a:ext>
              </a:extLst>
            </p:cNvPr>
            <p:cNvSpPr/>
            <p:nvPr/>
          </p:nvSpPr>
          <p:spPr>
            <a:xfrm>
              <a:off x="-23428617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EB54CE31-F12B-1E82-D705-B119983B1791}"/>
                </a:ext>
              </a:extLst>
            </p:cNvPr>
            <p:cNvSpPr/>
            <p:nvPr/>
          </p:nvSpPr>
          <p:spPr>
            <a:xfrm>
              <a:off x="-23578860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7AF5119E-362B-1C61-8022-0EF8E0CE40C4}"/>
                </a:ext>
              </a:extLst>
            </p:cNvPr>
            <p:cNvSpPr/>
            <p:nvPr/>
          </p:nvSpPr>
          <p:spPr>
            <a:xfrm>
              <a:off x="-26279841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FBC1C5C7-838E-68FE-42DF-9EA4E9B8BDC0}"/>
                </a:ext>
              </a:extLst>
            </p:cNvPr>
            <p:cNvSpPr/>
            <p:nvPr/>
          </p:nvSpPr>
          <p:spPr>
            <a:xfrm>
              <a:off x="-25529273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41554F83-DD10-D2EA-5860-4F62D3C1AB91}"/>
                </a:ext>
              </a:extLst>
            </p:cNvPr>
            <p:cNvSpPr/>
            <p:nvPr/>
          </p:nvSpPr>
          <p:spPr>
            <a:xfrm>
              <a:off x="-22528693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DCD8DFEA-156F-74B8-5950-61205932D9EE}"/>
                </a:ext>
              </a:extLst>
            </p:cNvPr>
            <p:cNvSpPr/>
            <p:nvPr/>
          </p:nvSpPr>
          <p:spPr>
            <a:xfrm>
              <a:off x="-25379434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009F90D3-1D85-8341-D398-7C37C501A50A}"/>
                </a:ext>
              </a:extLst>
            </p:cNvPr>
            <p:cNvSpPr/>
            <p:nvPr/>
          </p:nvSpPr>
          <p:spPr>
            <a:xfrm>
              <a:off x="-23878861" y="36867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0236EC79-835A-6EF4-52CF-8DEE77237D8A}"/>
                </a:ext>
              </a:extLst>
            </p:cNvPr>
            <p:cNvSpPr/>
            <p:nvPr/>
          </p:nvSpPr>
          <p:spPr>
            <a:xfrm>
              <a:off x="-22378531" y="16680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FE4FA436-C269-CEB5-FCDC-67EB20FEBD4E}"/>
                </a:ext>
              </a:extLst>
            </p:cNvPr>
            <p:cNvSpPr/>
            <p:nvPr/>
          </p:nvSpPr>
          <p:spPr>
            <a:xfrm>
              <a:off x="-23578860" y="10934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11C826E1-DB60-232A-DD9C-B7E1A36DB543}"/>
                </a:ext>
              </a:extLst>
            </p:cNvPr>
            <p:cNvSpPr/>
            <p:nvPr/>
          </p:nvSpPr>
          <p:spPr>
            <a:xfrm>
              <a:off x="-24104024" y="12780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860BFDB2-10E6-89A4-4E2E-9F45DC2339B8}"/>
                </a:ext>
              </a:extLst>
            </p:cNvPr>
            <p:cNvSpPr/>
            <p:nvPr/>
          </p:nvSpPr>
          <p:spPr>
            <a:xfrm>
              <a:off x="-25229513" y="-9300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6C57CA7E-29E7-E506-2407-96C730BB6A4C}"/>
                </a:ext>
              </a:extLst>
            </p:cNvPr>
            <p:cNvSpPr/>
            <p:nvPr/>
          </p:nvSpPr>
          <p:spPr>
            <a:xfrm>
              <a:off x="-25154191" y="4994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43DBB91D-8C75-10E9-7312-41C7A8367C09}"/>
                </a:ext>
              </a:extLst>
            </p:cNvPr>
            <p:cNvSpPr/>
            <p:nvPr/>
          </p:nvSpPr>
          <p:spPr>
            <a:xfrm>
              <a:off x="-21703205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D4A34DD9-A6DE-9E6D-DE2E-608127015863}"/>
                </a:ext>
              </a:extLst>
            </p:cNvPr>
            <p:cNvSpPr/>
            <p:nvPr/>
          </p:nvSpPr>
          <p:spPr>
            <a:xfrm>
              <a:off x="-24479187" y="10942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E3EC519A-2FEF-FCA6-F91F-F763A1589AA5}"/>
                </a:ext>
              </a:extLst>
            </p:cNvPr>
            <p:cNvSpPr/>
            <p:nvPr/>
          </p:nvSpPr>
          <p:spPr>
            <a:xfrm>
              <a:off x="-26429520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420C2CF9-AAD2-4CA7-7CDC-599294F82745}"/>
                </a:ext>
              </a:extLst>
            </p:cNvPr>
            <p:cNvSpPr/>
            <p:nvPr/>
          </p:nvSpPr>
          <p:spPr>
            <a:xfrm>
              <a:off x="-25828953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5CE3F676-4F20-43B4-C668-D444EDCF62D2}"/>
                </a:ext>
              </a:extLst>
            </p:cNvPr>
            <p:cNvSpPr/>
            <p:nvPr/>
          </p:nvSpPr>
          <p:spPr>
            <a:xfrm>
              <a:off x="-26579440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C59E5ADE-676D-12DC-E213-056217514EB8}"/>
                </a:ext>
              </a:extLst>
            </p:cNvPr>
            <p:cNvSpPr/>
            <p:nvPr/>
          </p:nvSpPr>
          <p:spPr>
            <a:xfrm>
              <a:off x="-28004690" y="-235940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AAAD1F6F-BAE1-0862-7F05-70FFD099AAB4}"/>
                </a:ext>
              </a:extLst>
            </p:cNvPr>
            <p:cNvSpPr/>
            <p:nvPr/>
          </p:nvSpPr>
          <p:spPr>
            <a:xfrm>
              <a:off x="-24104024" y="49941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2486DDE0-6BF3-9966-829A-4BCFF5780A81}"/>
                </a:ext>
              </a:extLst>
            </p:cNvPr>
            <p:cNvSpPr/>
            <p:nvPr/>
          </p:nvSpPr>
          <p:spPr>
            <a:xfrm>
              <a:off x="-25154191" y="-5406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A37B79FF-D0AD-7DD9-ABC2-D4AD9C6B2265}"/>
                </a:ext>
              </a:extLst>
            </p:cNvPr>
            <p:cNvSpPr/>
            <p:nvPr/>
          </p:nvSpPr>
          <p:spPr>
            <a:xfrm>
              <a:off x="-23803700" y="17979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6E42C50A-3D61-D0C4-C8E3-BE26A5DD7DAF}"/>
                </a:ext>
              </a:extLst>
            </p:cNvPr>
            <p:cNvSpPr/>
            <p:nvPr/>
          </p:nvSpPr>
          <p:spPr>
            <a:xfrm>
              <a:off x="-22154093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4D39785F-F7BD-F725-FB72-9D6BC5818470}"/>
                </a:ext>
              </a:extLst>
            </p:cNvPr>
            <p:cNvSpPr/>
            <p:nvPr/>
          </p:nvSpPr>
          <p:spPr>
            <a:xfrm>
              <a:off x="-24629107" y="-93011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35BE54E3-5428-0F6B-9B09-F42A5AA334E3}"/>
                </a:ext>
              </a:extLst>
            </p:cNvPr>
            <p:cNvSpPr/>
            <p:nvPr/>
          </p:nvSpPr>
          <p:spPr>
            <a:xfrm>
              <a:off x="-25828953" y="-6701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99DB74E0-C869-C1C1-7B0E-8155939D5052}"/>
                </a:ext>
              </a:extLst>
            </p:cNvPr>
            <p:cNvSpPr/>
            <p:nvPr/>
          </p:nvSpPr>
          <p:spPr>
            <a:xfrm>
              <a:off x="-24929028" y="1408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B2733B86-09DA-CDA4-ABD3-836D4332C23F}"/>
                </a:ext>
              </a:extLst>
            </p:cNvPr>
            <p:cNvSpPr/>
            <p:nvPr/>
          </p:nvSpPr>
          <p:spPr>
            <a:xfrm>
              <a:off x="-24479187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FFFA37A5-D6C5-FFB2-8A21-F3E14C54AA8D}"/>
                </a:ext>
              </a:extLst>
            </p:cNvPr>
            <p:cNvSpPr/>
            <p:nvPr/>
          </p:nvSpPr>
          <p:spPr>
            <a:xfrm>
              <a:off x="-25154191" y="12780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3EAF0907-2409-640E-EEC5-6B9C4D14E5B0}"/>
                </a:ext>
              </a:extLst>
            </p:cNvPr>
            <p:cNvSpPr/>
            <p:nvPr/>
          </p:nvSpPr>
          <p:spPr>
            <a:xfrm>
              <a:off x="-27479687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6B97ECA6-E176-71D4-8FE3-7A0328A5F601}"/>
                </a:ext>
              </a:extLst>
            </p:cNvPr>
            <p:cNvSpPr/>
            <p:nvPr/>
          </p:nvSpPr>
          <p:spPr>
            <a:xfrm>
              <a:off x="-23503698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F5E5AB01-8EFD-749A-D710-BEBAF847117F}"/>
                </a:ext>
              </a:extLst>
            </p:cNvPr>
            <p:cNvSpPr/>
            <p:nvPr/>
          </p:nvSpPr>
          <p:spPr>
            <a:xfrm>
              <a:off x="-23653699" y="-207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1619FD69-5251-30A0-731E-0BBE273547F2}"/>
                </a:ext>
              </a:extLst>
            </p:cNvPr>
            <p:cNvSpPr/>
            <p:nvPr/>
          </p:nvSpPr>
          <p:spPr>
            <a:xfrm>
              <a:off x="-22753291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87ED3590-FD67-F528-4C40-D2F565C3A93B}"/>
                </a:ext>
              </a:extLst>
            </p:cNvPr>
            <p:cNvSpPr/>
            <p:nvPr/>
          </p:nvSpPr>
          <p:spPr>
            <a:xfrm>
              <a:off x="-24104024" y="-5406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173A5886-32A3-090C-7B69-6E5BE85D28B6}"/>
                </a:ext>
              </a:extLst>
            </p:cNvPr>
            <p:cNvSpPr/>
            <p:nvPr/>
          </p:nvSpPr>
          <p:spPr>
            <a:xfrm>
              <a:off x="-27330008" y="-118999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C73A111C-CB2B-C25D-653C-3379793E7763}"/>
                </a:ext>
              </a:extLst>
            </p:cNvPr>
            <p:cNvSpPr/>
            <p:nvPr/>
          </p:nvSpPr>
          <p:spPr>
            <a:xfrm>
              <a:off x="-23803700" y="-207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130567E3-04F6-E58A-5221-504073EE2435}"/>
                </a:ext>
              </a:extLst>
            </p:cNvPr>
            <p:cNvSpPr/>
            <p:nvPr/>
          </p:nvSpPr>
          <p:spPr>
            <a:xfrm>
              <a:off x="-27629527" y="-9299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63E36E69-F394-B678-68D1-EF75064B9E32}"/>
                </a:ext>
              </a:extLst>
            </p:cNvPr>
            <p:cNvSpPr/>
            <p:nvPr/>
          </p:nvSpPr>
          <p:spPr>
            <a:xfrm>
              <a:off x="-23653699" y="17979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E4F9201B-1801-09CC-82E3-7D40F07E9C75}"/>
                </a:ext>
              </a:extLst>
            </p:cNvPr>
            <p:cNvSpPr/>
            <p:nvPr/>
          </p:nvSpPr>
          <p:spPr>
            <a:xfrm>
              <a:off x="-23503698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FC52D666-93F6-994C-887E-AA629D585EDF}"/>
                </a:ext>
              </a:extLst>
            </p:cNvPr>
            <p:cNvSpPr/>
            <p:nvPr/>
          </p:nvSpPr>
          <p:spPr>
            <a:xfrm>
              <a:off x="-23353858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643CC385-8017-1A47-3E04-5A7A95C11F48}"/>
                </a:ext>
              </a:extLst>
            </p:cNvPr>
            <p:cNvSpPr/>
            <p:nvPr/>
          </p:nvSpPr>
          <p:spPr>
            <a:xfrm>
              <a:off x="-24404025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F8BCDDE8-D516-10C6-11F3-835E88DC52E9}"/>
                </a:ext>
              </a:extLst>
            </p:cNvPr>
            <p:cNvSpPr/>
            <p:nvPr/>
          </p:nvSpPr>
          <p:spPr>
            <a:xfrm>
              <a:off x="-23204180" y="153799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ACFEBD8C-2F81-B9E3-D05C-365AA1ABB8BC}"/>
                </a:ext>
              </a:extLst>
            </p:cNvPr>
            <p:cNvSpPr/>
            <p:nvPr/>
          </p:nvSpPr>
          <p:spPr>
            <a:xfrm>
              <a:off x="-24553946" y="75841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9444CE10-12B7-083D-E9A0-AFFE936EC7CA}"/>
                </a:ext>
              </a:extLst>
            </p:cNvPr>
            <p:cNvSpPr/>
            <p:nvPr/>
          </p:nvSpPr>
          <p:spPr>
            <a:xfrm>
              <a:off x="-24553865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85D84795-FADF-E88D-5D29-0CA725656399}"/>
                </a:ext>
              </a:extLst>
            </p:cNvPr>
            <p:cNvSpPr/>
            <p:nvPr/>
          </p:nvSpPr>
          <p:spPr>
            <a:xfrm>
              <a:off x="-23204180" y="205784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0E664841-26BC-7C80-20D3-FF6271C48076}"/>
                </a:ext>
              </a:extLst>
            </p:cNvPr>
            <p:cNvSpPr/>
            <p:nvPr/>
          </p:nvSpPr>
          <p:spPr>
            <a:xfrm>
              <a:off x="-25979115" y="-409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CEF9CF21-5B5A-EE0F-5EE7-F805889869E3}"/>
                </a:ext>
              </a:extLst>
            </p:cNvPr>
            <p:cNvSpPr/>
            <p:nvPr/>
          </p:nvSpPr>
          <p:spPr>
            <a:xfrm>
              <a:off x="-24853786" y="-2075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BBCF9057-F047-FADF-1D1C-E9D689DDC71C}"/>
                </a:ext>
              </a:extLst>
            </p:cNvPr>
            <p:cNvSpPr/>
            <p:nvPr/>
          </p:nvSpPr>
          <p:spPr>
            <a:xfrm>
              <a:off x="-26279841" y="-6701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3D0F4986-7D70-3D56-A417-3DE803C4357A}"/>
                </a:ext>
              </a:extLst>
            </p:cNvPr>
            <p:cNvSpPr/>
            <p:nvPr/>
          </p:nvSpPr>
          <p:spPr>
            <a:xfrm>
              <a:off x="-24929028" y="-409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E7F30617-6EBD-64F8-D477-6520F6BEE78F}"/>
                </a:ext>
              </a:extLst>
            </p:cNvPr>
            <p:cNvSpPr/>
            <p:nvPr/>
          </p:nvSpPr>
          <p:spPr>
            <a:xfrm>
              <a:off x="-22603532" y="179796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06C3F20C-12D1-9C52-0601-5048A1E3ACFA}"/>
                </a:ext>
              </a:extLst>
            </p:cNvPr>
            <p:cNvSpPr/>
            <p:nvPr/>
          </p:nvSpPr>
          <p:spPr>
            <a:xfrm>
              <a:off x="-22453612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EEC5C26A-FFCF-11C6-4382-9AEBBF6D0516}"/>
                </a:ext>
              </a:extLst>
            </p:cNvPr>
            <p:cNvSpPr/>
            <p:nvPr/>
          </p:nvSpPr>
          <p:spPr>
            <a:xfrm>
              <a:off x="-23878861" y="1408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2C309708-1485-996B-A547-325C02DF5B29}"/>
                </a:ext>
              </a:extLst>
            </p:cNvPr>
            <p:cNvSpPr/>
            <p:nvPr/>
          </p:nvSpPr>
          <p:spPr>
            <a:xfrm>
              <a:off x="-23878861" y="-40993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9C11446C-A3B4-9481-C1AC-16522AC3402C}"/>
                </a:ext>
              </a:extLst>
            </p:cNvPr>
            <p:cNvSpPr/>
            <p:nvPr/>
          </p:nvSpPr>
          <p:spPr>
            <a:xfrm>
              <a:off x="-25454192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AA5EF2D0-6330-598C-11AB-970B010D9AF1}"/>
                </a:ext>
              </a:extLst>
            </p:cNvPr>
            <p:cNvSpPr/>
            <p:nvPr/>
          </p:nvSpPr>
          <p:spPr>
            <a:xfrm>
              <a:off x="-22303772" y="17980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C6F25703-6191-6A7C-7B9A-BC72778F26D5}"/>
                </a:ext>
              </a:extLst>
            </p:cNvPr>
            <p:cNvSpPr/>
            <p:nvPr/>
          </p:nvSpPr>
          <p:spPr>
            <a:xfrm>
              <a:off x="-25379434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9297125F-6417-C787-AE0C-D75D01E36519}"/>
                </a:ext>
              </a:extLst>
            </p:cNvPr>
            <p:cNvSpPr/>
            <p:nvPr/>
          </p:nvSpPr>
          <p:spPr>
            <a:xfrm>
              <a:off x="-25229513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4BA801C1-E671-7F29-6CE9-723CE4B3C76C}"/>
                </a:ext>
              </a:extLst>
            </p:cNvPr>
            <p:cNvSpPr/>
            <p:nvPr/>
          </p:nvSpPr>
          <p:spPr>
            <a:xfrm>
              <a:off x="-24103943" y="153783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767C8B3F-4E94-D7A4-0EF7-2D33751E547A}"/>
                </a:ext>
              </a:extLst>
            </p:cNvPr>
            <p:cNvSpPr/>
            <p:nvPr/>
          </p:nvSpPr>
          <p:spPr>
            <a:xfrm>
              <a:off x="-25454112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DD33EA13-B664-DEBB-F364-32CBD1340E03}"/>
                </a:ext>
              </a:extLst>
            </p:cNvPr>
            <p:cNvSpPr/>
            <p:nvPr/>
          </p:nvSpPr>
          <p:spPr>
            <a:xfrm>
              <a:off x="-25603951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D4696476-16A2-C615-811E-4917BD8779A8}"/>
                </a:ext>
              </a:extLst>
            </p:cNvPr>
            <p:cNvSpPr/>
            <p:nvPr/>
          </p:nvSpPr>
          <p:spPr>
            <a:xfrm>
              <a:off x="-24629107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6B9774C4-9356-910C-FBA1-24CFE6129F14}"/>
                </a:ext>
              </a:extLst>
            </p:cNvPr>
            <p:cNvSpPr/>
            <p:nvPr/>
          </p:nvSpPr>
          <p:spPr>
            <a:xfrm>
              <a:off x="-24479187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8ECBA88D-DCE8-8B96-13C7-0C6C69A213CB}"/>
                </a:ext>
              </a:extLst>
            </p:cNvPr>
            <p:cNvSpPr/>
            <p:nvPr/>
          </p:nvSpPr>
          <p:spPr>
            <a:xfrm>
              <a:off x="-25154191" y="-13192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54E6CB19-B8D7-2D9E-9C6C-E61278A56FDC}"/>
                </a:ext>
              </a:extLst>
            </p:cNvPr>
            <p:cNvSpPr/>
            <p:nvPr/>
          </p:nvSpPr>
          <p:spPr>
            <a:xfrm>
              <a:off x="-24179346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12660413-AB52-6CF9-9286-FE1FBFFCDE7D}"/>
                </a:ext>
              </a:extLst>
            </p:cNvPr>
            <p:cNvSpPr/>
            <p:nvPr/>
          </p:nvSpPr>
          <p:spPr>
            <a:xfrm>
              <a:off x="-24553946" y="-799928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03D49435-6F5F-4E2C-E4F1-1E22BAF25DAA}"/>
                </a:ext>
              </a:extLst>
            </p:cNvPr>
            <p:cNvSpPr/>
            <p:nvPr/>
          </p:nvSpPr>
          <p:spPr>
            <a:xfrm>
              <a:off x="-26654118" y="-2059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1D4C52A7-CDC0-E15A-7F6B-453D45F3B8BB}"/>
                </a:ext>
              </a:extLst>
            </p:cNvPr>
            <p:cNvSpPr/>
            <p:nvPr/>
          </p:nvSpPr>
          <p:spPr>
            <a:xfrm>
              <a:off x="-23578860" y="-1506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B0C93D44-7FC4-E30E-0071-061C8B7DF511}"/>
                </a:ext>
              </a:extLst>
            </p:cNvPr>
            <p:cNvSpPr/>
            <p:nvPr/>
          </p:nvSpPr>
          <p:spPr>
            <a:xfrm>
              <a:off x="-23578940" y="88860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EE8E4060-8D0C-AEA1-5AAE-6EF610CE62C4}"/>
                </a:ext>
              </a:extLst>
            </p:cNvPr>
            <p:cNvSpPr/>
            <p:nvPr/>
          </p:nvSpPr>
          <p:spPr>
            <a:xfrm>
              <a:off x="-23429020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F66A3747-55B6-A078-EC91-9F9959A9ECF4}"/>
                </a:ext>
              </a:extLst>
            </p:cNvPr>
            <p:cNvSpPr/>
            <p:nvPr/>
          </p:nvSpPr>
          <p:spPr>
            <a:xfrm>
              <a:off x="-27704608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0EF7E035-4807-A5A3-CE29-D425E2568AD2}"/>
                </a:ext>
              </a:extLst>
            </p:cNvPr>
            <p:cNvSpPr/>
            <p:nvPr/>
          </p:nvSpPr>
          <p:spPr>
            <a:xfrm>
              <a:off x="-21478203" y="88868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DDDEC497-2C29-D2D7-AB3C-5F6765E4F14D}"/>
                </a:ext>
              </a:extLst>
            </p:cNvPr>
            <p:cNvSpPr/>
            <p:nvPr/>
          </p:nvSpPr>
          <p:spPr>
            <a:xfrm>
              <a:off x="-24179346" y="-93003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11B5FC61-4935-DBE4-B412-97C8B646DAB7}"/>
                </a:ext>
              </a:extLst>
            </p:cNvPr>
            <p:cNvSpPr/>
            <p:nvPr/>
          </p:nvSpPr>
          <p:spPr>
            <a:xfrm>
              <a:off x="-26654521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03126FC4-2CB5-B2C7-7794-D2BC8508B5A2}"/>
                </a:ext>
              </a:extLst>
            </p:cNvPr>
            <p:cNvSpPr/>
            <p:nvPr/>
          </p:nvSpPr>
          <p:spPr>
            <a:xfrm>
              <a:off x="-26504279" y="-8000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EC90C589-326C-740F-80D6-1B7E643D2479}"/>
                </a:ext>
              </a:extLst>
            </p:cNvPr>
            <p:cNvSpPr/>
            <p:nvPr/>
          </p:nvSpPr>
          <p:spPr>
            <a:xfrm>
              <a:off x="-26504279" y="-105997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92FC9A39-1055-F590-BA97-52FB3F7C3F9C}"/>
                </a:ext>
              </a:extLst>
            </p:cNvPr>
            <p:cNvSpPr/>
            <p:nvPr/>
          </p:nvSpPr>
          <p:spPr>
            <a:xfrm>
              <a:off x="-22378531" y="19280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39827166-E811-E64C-B8E5-DB2B0A218A20}"/>
                </a:ext>
              </a:extLst>
            </p:cNvPr>
            <p:cNvSpPr/>
            <p:nvPr/>
          </p:nvSpPr>
          <p:spPr>
            <a:xfrm>
              <a:off x="-25454192" y="-80000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5EF92C17-7DB1-9198-4349-0959F45C5D55}"/>
                </a:ext>
              </a:extLst>
            </p:cNvPr>
            <p:cNvSpPr/>
            <p:nvPr/>
          </p:nvSpPr>
          <p:spPr>
            <a:xfrm>
              <a:off x="-22528693" y="192806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0ACA3B10-05E2-1BB5-3282-265957E0D8C1}"/>
                </a:ext>
              </a:extLst>
            </p:cNvPr>
            <p:cNvSpPr/>
            <p:nvPr/>
          </p:nvSpPr>
          <p:spPr>
            <a:xfrm>
              <a:off x="-25529273" y="-17092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6C3E00B7-32A2-1478-BD43-EA255E7D7BF0}"/>
                </a:ext>
              </a:extLst>
            </p:cNvPr>
            <p:cNvSpPr/>
            <p:nvPr/>
          </p:nvSpPr>
          <p:spPr>
            <a:xfrm>
              <a:off x="-25529273" y="-19693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CA913E71-005D-D53F-7278-999FE7035D12}"/>
                </a:ext>
              </a:extLst>
            </p:cNvPr>
            <p:cNvSpPr/>
            <p:nvPr/>
          </p:nvSpPr>
          <p:spPr>
            <a:xfrm>
              <a:off x="-24553865" y="101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9E708D3C-910B-32A0-417D-890FEB7FD110}"/>
                </a:ext>
              </a:extLst>
            </p:cNvPr>
            <p:cNvSpPr/>
            <p:nvPr/>
          </p:nvSpPr>
          <p:spPr>
            <a:xfrm>
              <a:off x="-23953942" y="-28064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026783AA-89D0-5A40-C71A-1AD113A3523F}"/>
                </a:ext>
              </a:extLst>
            </p:cNvPr>
            <p:cNvSpPr/>
            <p:nvPr/>
          </p:nvSpPr>
          <p:spPr>
            <a:xfrm>
              <a:off x="-25604193" y="-10598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23C31BAF-B29C-258E-F010-11744A0378A6}"/>
                </a:ext>
              </a:extLst>
            </p:cNvPr>
            <p:cNvSpPr/>
            <p:nvPr/>
          </p:nvSpPr>
          <p:spPr>
            <a:xfrm>
              <a:off x="-23803458" y="-2805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24B8747E-3361-4E0B-30AE-19F791361F37}"/>
                </a:ext>
              </a:extLst>
            </p:cNvPr>
            <p:cNvSpPr/>
            <p:nvPr/>
          </p:nvSpPr>
          <p:spPr>
            <a:xfrm>
              <a:off x="-25604193" y="-79992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F194C567-69B1-5EA2-A9D9-104652000B5F}"/>
                </a:ext>
              </a:extLst>
            </p:cNvPr>
            <p:cNvSpPr/>
            <p:nvPr/>
          </p:nvSpPr>
          <p:spPr>
            <a:xfrm>
              <a:off x="-28079690" y="-222873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EEF5A4CD-9A8B-1E40-C6F5-491A9F0C496A}"/>
                </a:ext>
              </a:extLst>
            </p:cNvPr>
            <p:cNvSpPr/>
            <p:nvPr/>
          </p:nvSpPr>
          <p:spPr>
            <a:xfrm>
              <a:off x="-25529273" y="-150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0552CE23-0DCA-DDDE-F4E3-3EDE4EE126C9}"/>
                </a:ext>
              </a:extLst>
            </p:cNvPr>
            <p:cNvSpPr/>
            <p:nvPr/>
          </p:nvSpPr>
          <p:spPr>
            <a:xfrm>
              <a:off x="-23503698" y="101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D4BE3094-4261-3CF9-EB16-85364598782F}"/>
                </a:ext>
              </a:extLst>
            </p:cNvPr>
            <p:cNvSpPr/>
            <p:nvPr/>
          </p:nvSpPr>
          <p:spPr>
            <a:xfrm>
              <a:off x="-24479106" y="-1506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64948FA0-8A40-5F31-7F7F-F005D1EE803F}"/>
                </a:ext>
              </a:extLst>
            </p:cNvPr>
            <p:cNvSpPr/>
            <p:nvPr/>
          </p:nvSpPr>
          <p:spPr>
            <a:xfrm>
              <a:off x="-26129116" y="-14497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0CC4B2DC-BD0E-0F5D-AF59-CEC27C5E3CEB}"/>
                </a:ext>
              </a:extLst>
            </p:cNvPr>
            <p:cNvSpPr/>
            <p:nvPr/>
          </p:nvSpPr>
          <p:spPr>
            <a:xfrm>
              <a:off x="-25979115" y="-144980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64D66909-ED97-3BE2-D8CE-9AC8D0E3A20C}"/>
                </a:ext>
              </a:extLst>
            </p:cNvPr>
            <p:cNvSpPr/>
            <p:nvPr/>
          </p:nvSpPr>
          <p:spPr>
            <a:xfrm>
              <a:off x="-21403445" y="101870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8BF2166C-552E-8F80-A486-D94E8F233365}"/>
                </a:ext>
              </a:extLst>
            </p:cNvPr>
            <p:cNvSpPr/>
            <p:nvPr/>
          </p:nvSpPr>
          <p:spPr>
            <a:xfrm>
              <a:off x="-27554446" y="-10598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43106B04-43F2-A47F-1467-FE2A7DE4600C}"/>
                </a:ext>
              </a:extLst>
            </p:cNvPr>
            <p:cNvSpPr/>
            <p:nvPr/>
          </p:nvSpPr>
          <p:spPr>
            <a:xfrm>
              <a:off x="-26579360" y="-17092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E1274C32-2866-8B73-98CF-E471DE9E3267}"/>
                </a:ext>
              </a:extLst>
            </p:cNvPr>
            <p:cNvSpPr/>
            <p:nvPr/>
          </p:nvSpPr>
          <p:spPr>
            <a:xfrm>
              <a:off x="-22153852" y="17980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A4B3C2E9-C033-1481-A6B3-E964A186D97A}"/>
                </a:ext>
              </a:extLst>
            </p:cNvPr>
            <p:cNvSpPr/>
            <p:nvPr/>
          </p:nvSpPr>
          <p:spPr>
            <a:xfrm>
              <a:off x="-25079110" y="11486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AA615EC0-616C-E314-0719-5C854EE052F2}"/>
                </a:ext>
              </a:extLst>
            </p:cNvPr>
            <p:cNvSpPr/>
            <p:nvPr/>
          </p:nvSpPr>
          <p:spPr>
            <a:xfrm>
              <a:off x="-23953942" y="153799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F803AEDA-B8B6-69A5-5142-39F6F2747365}"/>
                </a:ext>
              </a:extLst>
            </p:cNvPr>
            <p:cNvSpPr/>
            <p:nvPr/>
          </p:nvSpPr>
          <p:spPr>
            <a:xfrm>
              <a:off x="-27179524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B7264196-6A97-5DB6-54C7-EA59AC804DE9}"/>
                </a:ext>
              </a:extLst>
            </p:cNvPr>
            <p:cNvSpPr/>
            <p:nvPr/>
          </p:nvSpPr>
          <p:spPr>
            <a:xfrm>
              <a:off x="-21403445" y="75866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1E19DAB5-2747-10C6-B80E-6B895CAB50DA}"/>
                </a:ext>
              </a:extLst>
            </p:cNvPr>
            <p:cNvSpPr/>
            <p:nvPr/>
          </p:nvSpPr>
          <p:spPr>
            <a:xfrm>
              <a:off x="-25079029" y="-14497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4B730DC6-F70F-1975-4B9E-020EAE24EF99}"/>
                </a:ext>
              </a:extLst>
            </p:cNvPr>
            <p:cNvSpPr/>
            <p:nvPr/>
          </p:nvSpPr>
          <p:spPr>
            <a:xfrm>
              <a:off x="-25079029" y="-4101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BA007BDE-6576-D399-C902-74906A2CC327}"/>
                </a:ext>
              </a:extLst>
            </p:cNvPr>
            <p:cNvSpPr/>
            <p:nvPr/>
          </p:nvSpPr>
          <p:spPr>
            <a:xfrm>
              <a:off x="-27029443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7E5267A4-C98C-C9CC-6047-FF65737BB5E9}"/>
                </a:ext>
              </a:extLst>
            </p:cNvPr>
            <p:cNvSpPr/>
            <p:nvPr/>
          </p:nvSpPr>
          <p:spPr>
            <a:xfrm>
              <a:off x="-27029523" y="-14497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1C9326A7-A0D6-F4F3-EF74-917E4EDAB9D0}"/>
                </a:ext>
              </a:extLst>
            </p:cNvPr>
            <p:cNvSpPr/>
            <p:nvPr/>
          </p:nvSpPr>
          <p:spPr>
            <a:xfrm>
              <a:off x="-26129357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306B4995-5180-6EB0-5FB3-C905E24B3094}"/>
                </a:ext>
              </a:extLst>
            </p:cNvPr>
            <p:cNvSpPr/>
            <p:nvPr/>
          </p:nvSpPr>
          <p:spPr>
            <a:xfrm>
              <a:off x="-22753291" y="179796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4BAA1F9C-B36B-536C-851A-D8CA6A483B9E}"/>
                </a:ext>
              </a:extLst>
            </p:cNvPr>
            <p:cNvSpPr/>
            <p:nvPr/>
          </p:nvSpPr>
          <p:spPr>
            <a:xfrm>
              <a:off x="-26129116" y="-4101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D79B813E-4504-EA86-844A-0ADBCEED458A}"/>
                </a:ext>
              </a:extLst>
            </p:cNvPr>
            <p:cNvSpPr/>
            <p:nvPr/>
          </p:nvSpPr>
          <p:spPr>
            <a:xfrm>
              <a:off x="-27029523" y="-4101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80E3BE5A-3603-E070-264F-0CF7FE5DE116}"/>
                </a:ext>
              </a:extLst>
            </p:cNvPr>
            <p:cNvSpPr/>
            <p:nvPr/>
          </p:nvSpPr>
          <p:spPr>
            <a:xfrm>
              <a:off x="-24553865" y="-106005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05BBC6DC-9712-2D8C-1D51-AF19FB754C27}"/>
                </a:ext>
              </a:extLst>
            </p:cNvPr>
            <p:cNvSpPr/>
            <p:nvPr/>
          </p:nvSpPr>
          <p:spPr>
            <a:xfrm>
              <a:off x="-25979276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14FE10BE-2C40-4FE8-2411-8EDC4136FC15}"/>
                </a:ext>
              </a:extLst>
            </p:cNvPr>
            <p:cNvSpPr/>
            <p:nvPr/>
          </p:nvSpPr>
          <p:spPr>
            <a:xfrm>
              <a:off x="-23053695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CF09969A-9903-C4DA-90F8-272DC40ECECE}"/>
                </a:ext>
              </a:extLst>
            </p:cNvPr>
            <p:cNvSpPr/>
            <p:nvPr/>
          </p:nvSpPr>
          <p:spPr>
            <a:xfrm>
              <a:off x="-25079110" y="-11899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EA8788C9-7D4C-E318-EAF8-9F52484D6FFF}"/>
                </a:ext>
              </a:extLst>
            </p:cNvPr>
            <p:cNvSpPr/>
            <p:nvPr/>
          </p:nvSpPr>
          <p:spPr>
            <a:xfrm>
              <a:off x="-23953862" y="-54044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633A2FE4-C4EF-4D6A-E4F3-9769D7DAC5C2}"/>
                </a:ext>
              </a:extLst>
            </p:cNvPr>
            <p:cNvSpPr/>
            <p:nvPr/>
          </p:nvSpPr>
          <p:spPr>
            <a:xfrm>
              <a:off x="-22903614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E6D59DB6-9F0A-B2EF-39F8-7821DE0C5A2A}"/>
                </a:ext>
              </a:extLst>
            </p:cNvPr>
            <p:cNvSpPr/>
            <p:nvPr/>
          </p:nvSpPr>
          <p:spPr>
            <a:xfrm>
              <a:off x="-26579360" y="1094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5E1421E3-C7C5-63E6-4BD8-B4880D1F1715}"/>
                </a:ext>
              </a:extLst>
            </p:cNvPr>
            <p:cNvSpPr/>
            <p:nvPr/>
          </p:nvSpPr>
          <p:spPr>
            <a:xfrm>
              <a:off x="-25079110" y="62863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9DEA93AF-C5A8-9667-42F2-793838581F6B}"/>
                </a:ext>
              </a:extLst>
            </p:cNvPr>
            <p:cNvSpPr/>
            <p:nvPr/>
          </p:nvSpPr>
          <p:spPr>
            <a:xfrm>
              <a:off x="-25529273" y="10942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BE6F849C-C5AA-3167-A062-6AC785DA3D80}"/>
                </a:ext>
              </a:extLst>
            </p:cNvPr>
            <p:cNvSpPr/>
            <p:nvPr/>
          </p:nvSpPr>
          <p:spPr>
            <a:xfrm>
              <a:off x="-22903614" y="20580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D384A79E-DDDF-E234-B550-AEAE920D7F92}"/>
                </a:ext>
              </a:extLst>
            </p:cNvPr>
            <p:cNvSpPr/>
            <p:nvPr/>
          </p:nvSpPr>
          <p:spPr>
            <a:xfrm>
              <a:off x="-23953862" y="49925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2B4A5524-6157-0683-EDCB-719C0129CA94}"/>
                </a:ext>
              </a:extLst>
            </p:cNvPr>
            <p:cNvSpPr/>
            <p:nvPr/>
          </p:nvSpPr>
          <p:spPr>
            <a:xfrm>
              <a:off x="-22003609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3204FDA9-7AA3-64CA-EBB4-790D9C16F075}"/>
                </a:ext>
              </a:extLst>
            </p:cNvPr>
            <p:cNvSpPr/>
            <p:nvPr/>
          </p:nvSpPr>
          <p:spPr>
            <a:xfrm>
              <a:off x="-21853528" y="153807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5093719D-37E1-C846-D9A0-28250ECA1BD6}"/>
                </a:ext>
              </a:extLst>
            </p:cNvPr>
            <p:cNvSpPr/>
            <p:nvPr/>
          </p:nvSpPr>
          <p:spPr>
            <a:xfrm>
              <a:off x="-26279600" y="-92979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306E8463-DC6B-4C3B-A9AC-A2A34CF7EAE6}"/>
                </a:ext>
              </a:extLst>
            </p:cNvPr>
            <p:cNvSpPr/>
            <p:nvPr/>
          </p:nvSpPr>
          <p:spPr>
            <a:xfrm>
              <a:off x="-23953862" y="12782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44E48E24-DDE9-32A4-213D-65B6B21EB17E}"/>
                </a:ext>
              </a:extLst>
            </p:cNvPr>
            <p:cNvSpPr/>
            <p:nvPr/>
          </p:nvSpPr>
          <p:spPr>
            <a:xfrm>
              <a:off x="-25079110" y="-66998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5A51F6ED-BA43-EFEE-4126-748B5BE8263F}"/>
                </a:ext>
              </a:extLst>
            </p:cNvPr>
            <p:cNvSpPr/>
            <p:nvPr/>
          </p:nvSpPr>
          <p:spPr>
            <a:xfrm>
              <a:off x="-25979276" y="-11899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FB5E3927-BB37-2756-DE55-305C212BA1AA}"/>
                </a:ext>
              </a:extLst>
            </p:cNvPr>
            <p:cNvSpPr/>
            <p:nvPr/>
          </p:nvSpPr>
          <p:spPr>
            <a:xfrm>
              <a:off x="-26579360" y="-19693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943C85CD-0546-C7C7-AE23-6E5A044B91CA}"/>
                </a:ext>
              </a:extLst>
            </p:cNvPr>
            <p:cNvSpPr/>
            <p:nvPr/>
          </p:nvSpPr>
          <p:spPr>
            <a:xfrm>
              <a:off x="-26129357" y="-11899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60EDC977-D64B-6836-8586-C50991393011}"/>
                </a:ext>
              </a:extLst>
            </p:cNvPr>
            <p:cNvSpPr/>
            <p:nvPr/>
          </p:nvSpPr>
          <p:spPr>
            <a:xfrm>
              <a:off x="-23953942" y="2393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7B083F04-8FC5-7DDC-B315-4D343A3BB693}"/>
                </a:ext>
              </a:extLst>
            </p:cNvPr>
            <p:cNvSpPr/>
            <p:nvPr/>
          </p:nvSpPr>
          <p:spPr>
            <a:xfrm>
              <a:off x="-22153932" y="205776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C335EB9B-DF6C-C848-58F9-494A6F38420C}"/>
                </a:ext>
              </a:extLst>
            </p:cNvPr>
            <p:cNvSpPr/>
            <p:nvPr/>
          </p:nvSpPr>
          <p:spPr>
            <a:xfrm>
              <a:off x="-22003609" y="205800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5A6D2F33-FA92-77AB-BAE0-35A02D388104}"/>
                </a:ext>
              </a:extLst>
            </p:cNvPr>
            <p:cNvSpPr/>
            <p:nvPr/>
          </p:nvSpPr>
          <p:spPr>
            <a:xfrm>
              <a:off x="-25079029" y="36891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D132B35B-BB2B-84C0-28C0-050D6B2F8908}"/>
                </a:ext>
              </a:extLst>
            </p:cNvPr>
            <p:cNvSpPr/>
            <p:nvPr/>
          </p:nvSpPr>
          <p:spPr>
            <a:xfrm>
              <a:off x="-23803458" y="23929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2F9D6112-279B-CE7C-3F67-18F397E36209}"/>
                </a:ext>
              </a:extLst>
            </p:cNvPr>
            <p:cNvSpPr/>
            <p:nvPr/>
          </p:nvSpPr>
          <p:spPr>
            <a:xfrm>
              <a:off x="-25229433" y="-11896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40E1D7E8-04B0-4183-26C2-7DE3726EAC70}"/>
                </a:ext>
              </a:extLst>
            </p:cNvPr>
            <p:cNvSpPr/>
            <p:nvPr/>
          </p:nvSpPr>
          <p:spPr>
            <a:xfrm>
              <a:off x="-25004029" y="12783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B9A3F1DF-015F-432E-3C18-B9A3F34B3126}"/>
                </a:ext>
              </a:extLst>
            </p:cNvPr>
            <p:cNvSpPr/>
            <p:nvPr/>
          </p:nvSpPr>
          <p:spPr>
            <a:xfrm>
              <a:off x="-21028201" y="11485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6DB3B910-A8DC-791E-95D7-1BC043FEC904}"/>
                </a:ext>
              </a:extLst>
            </p:cNvPr>
            <p:cNvSpPr/>
            <p:nvPr/>
          </p:nvSpPr>
          <p:spPr>
            <a:xfrm>
              <a:off x="-24928787" y="-118959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4D82EAA6-DFF6-9AFD-114E-F2B86F53D028}"/>
                </a:ext>
              </a:extLst>
            </p:cNvPr>
            <p:cNvSpPr/>
            <p:nvPr/>
          </p:nvSpPr>
          <p:spPr>
            <a:xfrm>
              <a:off x="-23878700" y="11485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51AC3C6B-A6AE-BD99-00C2-A21C1D4EE529}"/>
                </a:ext>
              </a:extLst>
            </p:cNvPr>
            <p:cNvSpPr/>
            <p:nvPr/>
          </p:nvSpPr>
          <p:spPr>
            <a:xfrm>
              <a:off x="-24028701" y="11487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4A9742C9-1A04-34C3-777F-76D517E65D91}"/>
                </a:ext>
              </a:extLst>
            </p:cNvPr>
            <p:cNvSpPr/>
            <p:nvPr/>
          </p:nvSpPr>
          <p:spPr>
            <a:xfrm>
              <a:off x="-24853706" y="23969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FE0E70AD-BF17-93EC-358E-BF3DB8DED3D5}"/>
                </a:ext>
              </a:extLst>
            </p:cNvPr>
            <p:cNvSpPr/>
            <p:nvPr/>
          </p:nvSpPr>
          <p:spPr>
            <a:xfrm>
              <a:off x="-24028620" y="14086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D10CBCF8-5845-0AEE-45E9-1564EEB4EF50}"/>
                </a:ext>
              </a:extLst>
            </p:cNvPr>
            <p:cNvSpPr/>
            <p:nvPr/>
          </p:nvSpPr>
          <p:spPr>
            <a:xfrm>
              <a:off x="-24179024" y="-6696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4C1A3641-F798-BC3E-78F2-1026E5369AE5}"/>
                </a:ext>
              </a:extLst>
            </p:cNvPr>
            <p:cNvSpPr/>
            <p:nvPr/>
          </p:nvSpPr>
          <p:spPr>
            <a:xfrm>
              <a:off x="-24928787" y="11485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0D0B4C8F-2F77-399D-605A-A1C5C90C9386}"/>
                </a:ext>
              </a:extLst>
            </p:cNvPr>
            <p:cNvSpPr/>
            <p:nvPr/>
          </p:nvSpPr>
          <p:spPr>
            <a:xfrm>
              <a:off x="-25229433" y="114856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18B1AAD3-8FB9-CA34-DFEA-6591DF4D7EF7}"/>
                </a:ext>
              </a:extLst>
            </p:cNvPr>
            <p:cNvSpPr/>
            <p:nvPr/>
          </p:nvSpPr>
          <p:spPr>
            <a:xfrm>
              <a:off x="-28004287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310B0D53-DEA5-46C5-3254-8B3799967E22}"/>
                </a:ext>
              </a:extLst>
            </p:cNvPr>
            <p:cNvSpPr/>
            <p:nvPr/>
          </p:nvSpPr>
          <p:spPr>
            <a:xfrm>
              <a:off x="-27854206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DA276159-417A-E2FF-DCB1-B58660DD7F88}"/>
                </a:ext>
              </a:extLst>
            </p:cNvPr>
            <p:cNvSpPr/>
            <p:nvPr/>
          </p:nvSpPr>
          <p:spPr>
            <a:xfrm>
              <a:off x="-28154449" y="-235900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72FF88E0-C0BB-9F0B-ED01-E5739A235B83}"/>
                </a:ext>
              </a:extLst>
            </p:cNvPr>
            <p:cNvSpPr/>
            <p:nvPr/>
          </p:nvSpPr>
          <p:spPr>
            <a:xfrm>
              <a:off x="-22978534" y="14086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FE7F7952-247D-BEEC-DB57-B37637966207}"/>
                </a:ext>
              </a:extLst>
            </p:cNvPr>
            <p:cNvSpPr/>
            <p:nvPr/>
          </p:nvSpPr>
          <p:spPr>
            <a:xfrm>
              <a:off x="-21028523" y="8887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5D543F80-DEB9-A827-2621-2E75DA8B1517}"/>
                </a:ext>
              </a:extLst>
            </p:cNvPr>
            <p:cNvSpPr/>
            <p:nvPr/>
          </p:nvSpPr>
          <p:spPr>
            <a:xfrm>
              <a:off x="-21928367" y="14086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8EB8E520-B9B2-9DE8-55AB-5C71D58C9B0B}"/>
                </a:ext>
              </a:extLst>
            </p:cNvPr>
            <p:cNvSpPr/>
            <p:nvPr/>
          </p:nvSpPr>
          <p:spPr>
            <a:xfrm>
              <a:off x="-2117852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780055E7-8D21-1BE7-0E13-4EE46E7EBCCD}"/>
                </a:ext>
              </a:extLst>
            </p:cNvPr>
            <p:cNvSpPr/>
            <p:nvPr/>
          </p:nvSpPr>
          <p:spPr>
            <a:xfrm>
              <a:off x="-2162820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530BCC88-36D4-E352-D69D-3E38FAE07111}"/>
                </a:ext>
              </a:extLst>
            </p:cNvPr>
            <p:cNvSpPr/>
            <p:nvPr/>
          </p:nvSpPr>
          <p:spPr>
            <a:xfrm>
              <a:off x="-23728377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678DC0BE-F6A5-319D-EAE0-9AFF90C67035}"/>
                </a:ext>
              </a:extLst>
            </p:cNvPr>
            <p:cNvSpPr/>
            <p:nvPr/>
          </p:nvSpPr>
          <p:spPr>
            <a:xfrm>
              <a:off x="-25004029" y="-13193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1C28C848-654A-D59C-AB1A-9B4444936E64}"/>
                </a:ext>
              </a:extLst>
            </p:cNvPr>
            <p:cNvSpPr/>
            <p:nvPr/>
          </p:nvSpPr>
          <p:spPr>
            <a:xfrm>
              <a:off x="-23878539" y="8887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8D762EF9-90B1-0CAA-E49D-002A08F6134A}"/>
                </a:ext>
              </a:extLst>
            </p:cNvPr>
            <p:cNvSpPr/>
            <p:nvPr/>
          </p:nvSpPr>
          <p:spPr>
            <a:xfrm>
              <a:off x="-21853125" y="20579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9305EF8D-78AD-DFF4-2E79-79479789418B}"/>
                </a:ext>
              </a:extLst>
            </p:cNvPr>
            <p:cNvSpPr/>
            <p:nvPr/>
          </p:nvSpPr>
          <p:spPr>
            <a:xfrm>
              <a:off x="-2432886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989FE5FF-B80F-F862-3E86-ECC8C341861F}"/>
                </a:ext>
              </a:extLst>
            </p:cNvPr>
            <p:cNvSpPr/>
            <p:nvPr/>
          </p:nvSpPr>
          <p:spPr>
            <a:xfrm>
              <a:off x="-24778544" y="88884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C6BF5036-1CD9-5972-72B4-24828CDA6409}"/>
                </a:ext>
              </a:extLst>
            </p:cNvPr>
            <p:cNvSpPr/>
            <p:nvPr/>
          </p:nvSpPr>
          <p:spPr>
            <a:xfrm>
              <a:off x="-24928625" y="8887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926AF28C-ABC6-7D3B-EFA0-3CD620BD0610}"/>
                </a:ext>
              </a:extLst>
            </p:cNvPr>
            <p:cNvSpPr/>
            <p:nvPr/>
          </p:nvSpPr>
          <p:spPr>
            <a:xfrm>
              <a:off x="-24028701" y="-66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2F82EFD8-D3A0-E443-F5AE-3EC2C41A2375}"/>
                </a:ext>
              </a:extLst>
            </p:cNvPr>
            <p:cNvSpPr/>
            <p:nvPr/>
          </p:nvSpPr>
          <p:spPr>
            <a:xfrm>
              <a:off x="-27254605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3BEBB7C6-5243-6F48-7F34-41C86DF2169F}"/>
                </a:ext>
              </a:extLst>
            </p:cNvPr>
            <p:cNvSpPr/>
            <p:nvPr/>
          </p:nvSpPr>
          <p:spPr>
            <a:xfrm>
              <a:off x="-23803539" y="15379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6092DBAC-5BCB-4A6D-0FFC-7A5F0CB73584}"/>
                </a:ext>
              </a:extLst>
            </p:cNvPr>
            <p:cNvSpPr/>
            <p:nvPr/>
          </p:nvSpPr>
          <p:spPr>
            <a:xfrm>
              <a:off x="-23878700" y="-6701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95D0CA0E-AEB8-FDCC-4325-039259313765}"/>
                </a:ext>
              </a:extLst>
            </p:cNvPr>
            <p:cNvSpPr/>
            <p:nvPr/>
          </p:nvSpPr>
          <p:spPr>
            <a:xfrm>
              <a:off x="-24928787" y="-6701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570DCF47-66B8-0CB6-5CB0-693398076C0F}"/>
                </a:ext>
              </a:extLst>
            </p:cNvPr>
            <p:cNvSpPr/>
            <p:nvPr/>
          </p:nvSpPr>
          <p:spPr>
            <a:xfrm>
              <a:off x="-26954201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D1812E37-BDAF-E44D-3C95-C93D80D7B2B1}"/>
                </a:ext>
              </a:extLst>
            </p:cNvPr>
            <p:cNvSpPr/>
            <p:nvPr/>
          </p:nvSpPr>
          <p:spPr>
            <a:xfrm>
              <a:off x="-26804119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0C66B412-8906-EA4A-2B6E-1FFCBFFCE88F}"/>
                </a:ext>
              </a:extLst>
            </p:cNvPr>
            <p:cNvSpPr/>
            <p:nvPr/>
          </p:nvSpPr>
          <p:spPr>
            <a:xfrm>
              <a:off x="-23878700" y="6291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A59116B4-8233-3F53-ADB5-17C593369A93}"/>
                </a:ext>
              </a:extLst>
            </p:cNvPr>
            <p:cNvSpPr/>
            <p:nvPr/>
          </p:nvSpPr>
          <p:spPr>
            <a:xfrm>
              <a:off x="-24028701" y="62879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D561A54D-1360-7504-3E73-658A6F9E1F47}"/>
                </a:ext>
              </a:extLst>
            </p:cNvPr>
            <p:cNvSpPr/>
            <p:nvPr/>
          </p:nvSpPr>
          <p:spPr>
            <a:xfrm>
              <a:off x="-24179024" y="6286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68738652-FD30-4F40-A75A-281D9FC948C0}"/>
                </a:ext>
              </a:extLst>
            </p:cNvPr>
            <p:cNvSpPr/>
            <p:nvPr/>
          </p:nvSpPr>
          <p:spPr>
            <a:xfrm>
              <a:off x="-26354439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B4C23AD0-C016-CF1C-2428-E2D57DCEE352}"/>
                </a:ext>
              </a:extLst>
            </p:cNvPr>
            <p:cNvSpPr/>
            <p:nvPr/>
          </p:nvSpPr>
          <p:spPr>
            <a:xfrm>
              <a:off x="-24928787" y="6291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FD3DFC69-C905-D472-149A-4242DCAD876C}"/>
                </a:ext>
              </a:extLst>
            </p:cNvPr>
            <p:cNvSpPr/>
            <p:nvPr/>
          </p:nvSpPr>
          <p:spPr>
            <a:xfrm>
              <a:off x="-25229110" y="6286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85CA7966-5106-61FF-A7C4-90F88C5BF1CF}"/>
                </a:ext>
              </a:extLst>
            </p:cNvPr>
            <p:cNvSpPr/>
            <p:nvPr/>
          </p:nvSpPr>
          <p:spPr>
            <a:xfrm>
              <a:off x="-27329847" y="-9297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C0240077-A940-7AFD-1A2A-7F5EBE1DE891}"/>
                </a:ext>
              </a:extLst>
            </p:cNvPr>
            <p:cNvSpPr/>
            <p:nvPr/>
          </p:nvSpPr>
          <p:spPr>
            <a:xfrm>
              <a:off x="-27179927" y="-92987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7F6B7F35-B952-5FF6-667D-129825871728}"/>
                </a:ext>
              </a:extLst>
            </p:cNvPr>
            <p:cNvSpPr/>
            <p:nvPr/>
          </p:nvSpPr>
          <p:spPr>
            <a:xfrm>
              <a:off x="-26204438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C63C95A2-634D-1DD3-4EFC-5A62EFC85885}"/>
                </a:ext>
              </a:extLst>
            </p:cNvPr>
            <p:cNvSpPr/>
            <p:nvPr/>
          </p:nvSpPr>
          <p:spPr>
            <a:xfrm>
              <a:off x="-25004029" y="4993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BC84627C-1D81-44E8-BDE0-1492A2EFC3C0}"/>
                </a:ext>
              </a:extLst>
            </p:cNvPr>
            <p:cNvSpPr/>
            <p:nvPr/>
          </p:nvSpPr>
          <p:spPr>
            <a:xfrm>
              <a:off x="-26054196" y="-5403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C4AF59E0-3682-509A-BAF4-749B4FD8E2FA}"/>
                </a:ext>
              </a:extLst>
            </p:cNvPr>
            <p:cNvSpPr/>
            <p:nvPr/>
          </p:nvSpPr>
          <p:spPr>
            <a:xfrm>
              <a:off x="-25903953" y="-209903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A1B35E79-1A96-F628-9A68-2D425075F172}"/>
                </a:ext>
              </a:extLst>
            </p:cNvPr>
            <p:cNvSpPr/>
            <p:nvPr/>
          </p:nvSpPr>
          <p:spPr>
            <a:xfrm>
              <a:off x="-26054276" y="-20992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B3D988C6-736F-1BB8-4FD6-137AD645202B}"/>
                </a:ext>
              </a:extLst>
            </p:cNvPr>
            <p:cNvSpPr/>
            <p:nvPr/>
          </p:nvSpPr>
          <p:spPr>
            <a:xfrm>
              <a:off x="-24028620" y="36899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5ABE0A01-30BE-EE7B-35B7-B441F8D14BE0}"/>
                </a:ext>
              </a:extLst>
            </p:cNvPr>
            <p:cNvSpPr/>
            <p:nvPr/>
          </p:nvSpPr>
          <p:spPr>
            <a:xfrm>
              <a:off x="-25229110" y="-66966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BC158005-2431-F424-0434-6EDF9BB70E0D}"/>
                </a:ext>
              </a:extLst>
            </p:cNvPr>
            <p:cNvSpPr/>
            <p:nvPr/>
          </p:nvSpPr>
          <p:spPr>
            <a:xfrm>
              <a:off x="-26954362" y="-20989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AFB1CD7C-A938-69C1-9029-8090E2EB8F19}"/>
                </a:ext>
              </a:extLst>
            </p:cNvPr>
            <p:cNvSpPr/>
            <p:nvPr/>
          </p:nvSpPr>
          <p:spPr>
            <a:xfrm>
              <a:off x="-27104363" y="-20992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D8022B31-491D-A60D-5BF3-E862A20A0E1F}"/>
                </a:ext>
              </a:extLst>
            </p:cNvPr>
            <p:cNvSpPr/>
            <p:nvPr/>
          </p:nvSpPr>
          <p:spPr>
            <a:xfrm>
              <a:off x="-25978792" y="-9299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52FE2B78-1864-6F1B-F924-0B3FCE6958AF}"/>
                </a:ext>
              </a:extLst>
            </p:cNvPr>
            <p:cNvSpPr/>
            <p:nvPr/>
          </p:nvSpPr>
          <p:spPr>
            <a:xfrm>
              <a:off x="-25828630" y="-9298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229D26F5-C3B2-CD1E-6272-1814597572D7}"/>
                </a:ext>
              </a:extLst>
            </p:cNvPr>
            <p:cNvSpPr/>
            <p:nvPr/>
          </p:nvSpPr>
          <p:spPr>
            <a:xfrm>
              <a:off x="-27254605" y="-209903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6B65E51F-7008-8F55-57C6-4A6C85556343}"/>
                </a:ext>
              </a:extLst>
            </p:cNvPr>
            <p:cNvSpPr/>
            <p:nvPr/>
          </p:nvSpPr>
          <p:spPr>
            <a:xfrm>
              <a:off x="-26054196" y="-13193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B91C9F88-3C67-4904-6FF8-01C4118DA316}"/>
                </a:ext>
              </a:extLst>
            </p:cNvPr>
            <p:cNvSpPr/>
            <p:nvPr/>
          </p:nvSpPr>
          <p:spPr>
            <a:xfrm>
              <a:off x="-24103862" y="239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207EB5AE-CD90-3FD7-50C0-4EDCF89790AF}"/>
                </a:ext>
              </a:extLst>
            </p:cNvPr>
            <p:cNvSpPr/>
            <p:nvPr/>
          </p:nvSpPr>
          <p:spPr>
            <a:xfrm>
              <a:off x="-25904034" y="-183922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50464CE3-CE76-0986-9E9A-576425868A2A}"/>
                </a:ext>
              </a:extLst>
            </p:cNvPr>
            <p:cNvSpPr/>
            <p:nvPr/>
          </p:nvSpPr>
          <p:spPr>
            <a:xfrm>
              <a:off x="-25004190" y="23937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EDA52BA1-2B22-180B-815B-7047D2F5BE88}"/>
                </a:ext>
              </a:extLst>
            </p:cNvPr>
            <p:cNvSpPr/>
            <p:nvPr/>
          </p:nvSpPr>
          <p:spPr>
            <a:xfrm>
              <a:off x="-25154029" y="23921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1D85BA3F-3699-1794-8F47-4481116DDC50}"/>
                </a:ext>
              </a:extLst>
            </p:cNvPr>
            <p:cNvSpPr/>
            <p:nvPr/>
          </p:nvSpPr>
          <p:spPr>
            <a:xfrm>
              <a:off x="-25753952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9A240198-153B-F18C-5564-C0103AC6D569}"/>
                </a:ext>
              </a:extLst>
            </p:cNvPr>
            <p:cNvSpPr/>
            <p:nvPr/>
          </p:nvSpPr>
          <p:spPr>
            <a:xfrm>
              <a:off x="-25304272" y="-183914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8708B670-1454-69BE-8FAB-27F53083AFC6}"/>
                </a:ext>
              </a:extLst>
            </p:cNvPr>
            <p:cNvSpPr/>
            <p:nvPr/>
          </p:nvSpPr>
          <p:spPr>
            <a:xfrm>
              <a:off x="-25004029" y="-5403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B6A59FCD-6BC4-EE3A-6A42-B75F3B486060}"/>
                </a:ext>
              </a:extLst>
            </p:cNvPr>
            <p:cNvSpPr/>
            <p:nvPr/>
          </p:nvSpPr>
          <p:spPr>
            <a:xfrm>
              <a:off x="-24928625" y="-92995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49AE45F5-6060-369E-6860-E90C97DDE3EA}"/>
                </a:ext>
              </a:extLst>
            </p:cNvPr>
            <p:cNvSpPr/>
            <p:nvPr/>
          </p:nvSpPr>
          <p:spPr>
            <a:xfrm>
              <a:off x="-24104265" y="17981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DEBB492C-2E1B-C123-8B27-053242B91C1C}"/>
                </a:ext>
              </a:extLst>
            </p:cNvPr>
            <p:cNvSpPr/>
            <p:nvPr/>
          </p:nvSpPr>
          <p:spPr>
            <a:xfrm>
              <a:off x="-26204277" y="-157910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A6BE55C6-0603-4F44-037F-DBAC23F93699}"/>
                </a:ext>
              </a:extLst>
            </p:cNvPr>
            <p:cNvSpPr/>
            <p:nvPr/>
          </p:nvSpPr>
          <p:spPr>
            <a:xfrm>
              <a:off x="-24778544" y="-92987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EAAFEDDD-005A-C4C3-27E8-952DB819876A}"/>
                </a:ext>
              </a:extLst>
            </p:cNvPr>
            <p:cNvSpPr/>
            <p:nvPr/>
          </p:nvSpPr>
          <p:spPr>
            <a:xfrm>
              <a:off x="-23053776" y="205792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EBC41FBA-C22B-82AE-502A-B04464DDB1CB}"/>
                </a:ext>
              </a:extLst>
            </p:cNvPr>
            <p:cNvSpPr/>
            <p:nvPr/>
          </p:nvSpPr>
          <p:spPr>
            <a:xfrm>
              <a:off x="-24104265" y="-205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691F5BFB-2705-C28E-F5B4-58AED7D02290}"/>
                </a:ext>
              </a:extLst>
            </p:cNvPr>
            <p:cNvSpPr/>
            <p:nvPr/>
          </p:nvSpPr>
          <p:spPr>
            <a:xfrm>
              <a:off x="-24254186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A7126B68-2C46-9A20-EF84-4FCC062D74A8}"/>
                </a:ext>
              </a:extLst>
            </p:cNvPr>
            <p:cNvSpPr/>
            <p:nvPr/>
          </p:nvSpPr>
          <p:spPr>
            <a:xfrm>
              <a:off x="-23204019" y="179820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287C38A7-EE0B-8C10-0638-60639ED40E87}"/>
                </a:ext>
              </a:extLst>
            </p:cNvPr>
            <p:cNvSpPr/>
            <p:nvPr/>
          </p:nvSpPr>
          <p:spPr>
            <a:xfrm>
              <a:off x="-23054098" y="17981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98DB2C40-22C4-3473-C38D-F44A18537689}"/>
                </a:ext>
              </a:extLst>
            </p:cNvPr>
            <p:cNvSpPr/>
            <p:nvPr/>
          </p:nvSpPr>
          <p:spPr>
            <a:xfrm>
              <a:off x="-27104443" y="-15792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8E04BE54-6731-413C-42A8-AC1A38787EDD}"/>
                </a:ext>
              </a:extLst>
            </p:cNvPr>
            <p:cNvSpPr/>
            <p:nvPr/>
          </p:nvSpPr>
          <p:spPr>
            <a:xfrm>
              <a:off x="-24703866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16E59E77-1063-E63C-F818-B1B5F4EC1ABF}"/>
                </a:ext>
              </a:extLst>
            </p:cNvPr>
            <p:cNvSpPr/>
            <p:nvPr/>
          </p:nvSpPr>
          <p:spPr>
            <a:xfrm>
              <a:off x="-24028620" y="-41001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7846186F-46CB-392C-8793-E40671D0E2F4}"/>
                </a:ext>
              </a:extLst>
            </p:cNvPr>
            <p:cNvSpPr/>
            <p:nvPr/>
          </p:nvSpPr>
          <p:spPr>
            <a:xfrm>
              <a:off x="-25154352" y="-2059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009592F3-4579-6A51-2199-55A36D0C7D8C}"/>
                </a:ext>
              </a:extLst>
            </p:cNvPr>
            <p:cNvSpPr/>
            <p:nvPr/>
          </p:nvSpPr>
          <p:spPr>
            <a:xfrm>
              <a:off x="-25304272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FBA59A79-5667-2B38-C88E-6D2CB563D6CF}"/>
                </a:ext>
              </a:extLst>
            </p:cNvPr>
            <p:cNvSpPr/>
            <p:nvPr/>
          </p:nvSpPr>
          <p:spPr>
            <a:xfrm>
              <a:off x="-25753952" y="-205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C593744D-FCBC-9C0E-6F7C-57B06005E254}"/>
                </a:ext>
              </a:extLst>
            </p:cNvPr>
            <p:cNvSpPr/>
            <p:nvPr/>
          </p:nvSpPr>
          <p:spPr>
            <a:xfrm>
              <a:off x="-26954362" y="-2802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BBCA87C7-CC83-4449-6B8A-427CFFB754BE}"/>
                </a:ext>
              </a:extLst>
            </p:cNvPr>
            <p:cNvSpPr/>
            <p:nvPr/>
          </p:nvSpPr>
          <p:spPr>
            <a:xfrm>
              <a:off x="-28004529" y="-209895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8E55FEF2-6A7C-6541-AB3D-2933C1507838}"/>
                </a:ext>
              </a:extLst>
            </p:cNvPr>
            <p:cNvSpPr/>
            <p:nvPr/>
          </p:nvSpPr>
          <p:spPr>
            <a:xfrm>
              <a:off x="-24328864" y="-92979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9946FAB1-CCBA-1F3F-1ACE-302D102508F1}"/>
                </a:ext>
              </a:extLst>
            </p:cNvPr>
            <p:cNvSpPr/>
            <p:nvPr/>
          </p:nvSpPr>
          <p:spPr>
            <a:xfrm>
              <a:off x="-23428617" y="192798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B3CAB7AA-9D71-7FCB-2E31-5D499AAF259C}"/>
                </a:ext>
              </a:extLst>
            </p:cNvPr>
            <p:cNvSpPr/>
            <p:nvPr/>
          </p:nvSpPr>
          <p:spPr>
            <a:xfrm>
              <a:off x="-28154530" y="-20992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9B4A0633-A339-871D-E14A-7638C3CC6FC7}"/>
                </a:ext>
              </a:extLst>
            </p:cNvPr>
            <p:cNvSpPr/>
            <p:nvPr/>
          </p:nvSpPr>
          <p:spPr>
            <a:xfrm>
              <a:off x="-26054276" y="-2805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816D3869-9C0E-CCCD-2E25-0CD44C326FF9}"/>
                </a:ext>
              </a:extLst>
            </p:cNvPr>
            <p:cNvSpPr/>
            <p:nvPr/>
          </p:nvSpPr>
          <p:spPr>
            <a:xfrm>
              <a:off x="-24103862" y="-2802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13B344FD-26E5-6FB3-2415-75197A6D696D}"/>
                </a:ext>
              </a:extLst>
            </p:cNvPr>
            <p:cNvSpPr/>
            <p:nvPr/>
          </p:nvSpPr>
          <p:spPr>
            <a:xfrm>
              <a:off x="-25903792" y="-15790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CCD37634-6C76-5AC0-3836-C35936EAB3BD}"/>
                </a:ext>
              </a:extLst>
            </p:cNvPr>
            <p:cNvSpPr/>
            <p:nvPr/>
          </p:nvSpPr>
          <p:spPr>
            <a:xfrm>
              <a:off x="-24853706" y="-280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E6A1F58C-DA06-259C-13DE-8EFEC3D0A168}"/>
                </a:ext>
              </a:extLst>
            </p:cNvPr>
            <p:cNvSpPr/>
            <p:nvPr/>
          </p:nvSpPr>
          <p:spPr>
            <a:xfrm>
              <a:off x="-25004109" y="-2805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4F230C2F-BFE7-9067-14AF-79A7850718AF}"/>
                </a:ext>
              </a:extLst>
            </p:cNvPr>
            <p:cNvSpPr/>
            <p:nvPr/>
          </p:nvSpPr>
          <p:spPr>
            <a:xfrm>
              <a:off x="-25154029" y="-2802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39D4AB74-BF6C-6539-43B1-660A9DCC82E1}"/>
                </a:ext>
              </a:extLst>
            </p:cNvPr>
            <p:cNvSpPr/>
            <p:nvPr/>
          </p:nvSpPr>
          <p:spPr>
            <a:xfrm>
              <a:off x="-26054276" y="-157926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3019E999-326D-DB38-A7A8-AB74EFD4F318}"/>
                </a:ext>
              </a:extLst>
            </p:cNvPr>
            <p:cNvSpPr/>
            <p:nvPr/>
          </p:nvSpPr>
          <p:spPr>
            <a:xfrm>
              <a:off x="-25903792" y="-2806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2CF45582-2EED-2DEC-6DA4-9E81EC350F51}"/>
                </a:ext>
              </a:extLst>
            </p:cNvPr>
            <p:cNvSpPr/>
            <p:nvPr/>
          </p:nvSpPr>
          <p:spPr>
            <a:xfrm>
              <a:off x="-26954040" y="-157894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6F3E4CFD-08CF-C661-3D77-330DB7F19FE7}"/>
                </a:ext>
              </a:extLst>
            </p:cNvPr>
            <p:cNvSpPr/>
            <p:nvPr/>
          </p:nvSpPr>
          <p:spPr>
            <a:xfrm>
              <a:off x="-24178943" y="-118975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EAFB014E-0513-B7AB-A3B6-509A27E41BBB}"/>
                </a:ext>
              </a:extLst>
            </p:cNvPr>
            <p:cNvSpPr/>
            <p:nvPr/>
          </p:nvSpPr>
          <p:spPr>
            <a:xfrm>
              <a:off x="-24178943" y="114889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8FB36B2D-CE79-AFE3-E0D3-8A45CB068A5F}"/>
                </a:ext>
              </a:extLst>
            </p:cNvPr>
            <p:cNvSpPr/>
            <p:nvPr/>
          </p:nvSpPr>
          <p:spPr>
            <a:xfrm>
              <a:off x="-22003448" y="17980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1B3E1433-13CA-D691-55BB-93186B6E28DB}"/>
                </a:ext>
              </a:extLst>
            </p:cNvPr>
            <p:cNvSpPr/>
            <p:nvPr/>
          </p:nvSpPr>
          <p:spPr>
            <a:xfrm>
              <a:off x="-22903211" y="179796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51CFC4AC-AA4E-D573-2B51-9323543BBC53}"/>
                </a:ext>
              </a:extLst>
            </p:cNvPr>
            <p:cNvSpPr/>
            <p:nvPr/>
          </p:nvSpPr>
          <p:spPr>
            <a:xfrm>
              <a:off x="-26128874" y="-92954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BCD0AE90-FF55-5E22-E63B-6D451C673028}"/>
                </a:ext>
              </a:extLst>
            </p:cNvPr>
            <p:cNvSpPr/>
            <p:nvPr/>
          </p:nvSpPr>
          <p:spPr>
            <a:xfrm>
              <a:off x="-24028137" y="-92938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864D3977-4700-75FC-4CB4-42EBFC95A4FB}"/>
                </a:ext>
              </a:extLst>
            </p:cNvPr>
            <p:cNvSpPr/>
            <p:nvPr/>
          </p:nvSpPr>
          <p:spPr>
            <a:xfrm>
              <a:off x="-25003626" y="-20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CF582EFA-CA90-5EA4-5727-1AE810256286}"/>
                </a:ext>
              </a:extLst>
            </p:cNvPr>
            <p:cNvSpPr/>
            <p:nvPr/>
          </p:nvSpPr>
          <p:spPr>
            <a:xfrm>
              <a:off x="-23953459" y="-2002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60DEE5BB-0F65-F2C5-8C7E-77D743D4B30D}"/>
                </a:ext>
              </a:extLst>
            </p:cNvPr>
            <p:cNvSpPr/>
            <p:nvPr/>
          </p:nvSpPr>
          <p:spPr>
            <a:xfrm>
              <a:off x="-23953459" y="179868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043E7ED2-F7A8-497A-F2FB-76DA70DE1349}"/>
                </a:ext>
              </a:extLst>
            </p:cNvPr>
            <p:cNvSpPr/>
            <p:nvPr/>
          </p:nvSpPr>
          <p:spPr>
            <a:xfrm>
              <a:off x="-25078304" y="-92938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4B7F5F37-3B3F-5064-1DB7-14AD525AE6F9}"/>
                </a:ext>
              </a:extLst>
            </p:cNvPr>
            <p:cNvSpPr/>
            <p:nvPr/>
          </p:nvSpPr>
          <p:spPr>
            <a:xfrm>
              <a:off x="-26053712" y="-18386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281DE272-FB67-1E79-005C-FAB625320E27}"/>
                </a:ext>
              </a:extLst>
            </p:cNvPr>
            <p:cNvSpPr/>
            <p:nvPr/>
          </p:nvSpPr>
          <p:spPr>
            <a:xfrm>
              <a:off x="-27103799" y="-183866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EE53800C-8236-DE6F-7C51-91B4B26B4EFB}"/>
                </a:ext>
              </a:extLst>
            </p:cNvPr>
            <p:cNvSpPr/>
            <p:nvPr/>
          </p:nvSpPr>
          <p:spPr>
            <a:xfrm>
              <a:off x="-25078304" y="8893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55F01A47-116F-BC14-E513-A736F67F7BEB}"/>
                </a:ext>
              </a:extLst>
            </p:cNvPr>
            <p:cNvSpPr/>
            <p:nvPr/>
          </p:nvSpPr>
          <p:spPr>
            <a:xfrm>
              <a:off x="-24028137" y="8893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270055AF-E838-4A98-F7C9-4A90C881A9B3}"/>
                </a:ext>
              </a:extLst>
            </p:cNvPr>
            <p:cNvSpPr/>
            <p:nvPr/>
          </p:nvSpPr>
          <p:spPr>
            <a:xfrm>
              <a:off x="-20877797" y="88932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05" name="Groupe 604">
            <a:extLst>
              <a:ext uri="{FF2B5EF4-FFF2-40B4-BE49-F238E27FC236}">
                <a16:creationId xmlns:a16="http://schemas.microsoft.com/office/drawing/2014/main" id="{512BEFD6-F15A-C270-39F0-918770FB3084}"/>
              </a:ext>
            </a:extLst>
          </p:cNvPr>
          <p:cNvGrpSpPr/>
          <p:nvPr/>
        </p:nvGrpSpPr>
        <p:grpSpPr>
          <a:xfrm>
            <a:off x="5823022" y="3668008"/>
            <a:ext cx="1127760" cy="1127760"/>
            <a:chOff x="-2663056" y="2865120"/>
            <a:chExt cx="1127760" cy="1127760"/>
          </a:xfrm>
        </p:grpSpPr>
        <p:grpSp>
          <p:nvGrpSpPr>
            <p:cNvPr id="606" name="Graphique 385">
              <a:extLst>
                <a:ext uri="{FF2B5EF4-FFF2-40B4-BE49-F238E27FC236}">
                  <a16:creationId xmlns:a16="http://schemas.microsoft.com/office/drawing/2014/main" id="{CFBDB8B2-0715-BA8E-2315-8AD3C3EB8F89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08" name="Ellipse 607">
                <a:extLst>
                  <a:ext uri="{FF2B5EF4-FFF2-40B4-BE49-F238E27FC236}">
                    <a16:creationId xmlns:a16="http://schemas.microsoft.com/office/drawing/2014/main" id="{A695B1F7-3743-DE9F-E88A-BE89613A3E6C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09" name="Ellipse 608">
                <a:extLst>
                  <a:ext uri="{FF2B5EF4-FFF2-40B4-BE49-F238E27FC236}">
                    <a16:creationId xmlns:a16="http://schemas.microsoft.com/office/drawing/2014/main" id="{99B4065C-AC51-2B8F-D74E-048BD0C05936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07" name="ZoneTexte 606">
              <a:extLst>
                <a:ext uri="{FF2B5EF4-FFF2-40B4-BE49-F238E27FC236}">
                  <a16:creationId xmlns:a16="http://schemas.microsoft.com/office/drawing/2014/main" id="{92F02D5E-BCE0-A224-1E99-E6D31072C1C9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bg1"/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10" name="Groupe 609">
            <a:extLst>
              <a:ext uri="{FF2B5EF4-FFF2-40B4-BE49-F238E27FC236}">
                <a16:creationId xmlns:a16="http://schemas.microsoft.com/office/drawing/2014/main" id="{4B45F037-95EF-8697-BCB8-99C3365A5F7A}"/>
              </a:ext>
            </a:extLst>
          </p:cNvPr>
          <p:cNvGrpSpPr/>
          <p:nvPr/>
        </p:nvGrpSpPr>
        <p:grpSpPr>
          <a:xfrm>
            <a:off x="4215751" y="1679176"/>
            <a:ext cx="886171" cy="886171"/>
            <a:chOff x="-2196201" y="4165899"/>
            <a:chExt cx="886171" cy="886171"/>
          </a:xfrm>
        </p:grpSpPr>
        <p:grpSp>
          <p:nvGrpSpPr>
            <p:cNvPr id="611" name="Graphique 385">
              <a:extLst>
                <a:ext uri="{FF2B5EF4-FFF2-40B4-BE49-F238E27FC236}">
                  <a16:creationId xmlns:a16="http://schemas.microsoft.com/office/drawing/2014/main" id="{D3AD209B-A2BF-FD8F-6EF7-351C8D0DF476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13" name="Ellipse 612">
                <a:extLst>
                  <a:ext uri="{FF2B5EF4-FFF2-40B4-BE49-F238E27FC236}">
                    <a16:creationId xmlns:a16="http://schemas.microsoft.com/office/drawing/2014/main" id="{1AA66A4B-02BA-C610-63F8-B1AE2E9CD08C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14" name="Ellipse 613">
                <a:extLst>
                  <a:ext uri="{FF2B5EF4-FFF2-40B4-BE49-F238E27FC236}">
                    <a16:creationId xmlns:a16="http://schemas.microsoft.com/office/drawing/2014/main" id="{8068FA11-C7CD-B31E-E45B-A6D8A3B1AB7F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2" name="ZoneTexte 611">
              <a:extLst>
                <a:ext uri="{FF2B5EF4-FFF2-40B4-BE49-F238E27FC236}">
                  <a16:creationId xmlns:a16="http://schemas.microsoft.com/office/drawing/2014/main" id="{935E689E-2F8B-5BB5-2644-B62E9F59F36F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grpSp>
        <p:nvGrpSpPr>
          <p:cNvPr id="615" name="Groupe 614">
            <a:extLst>
              <a:ext uri="{FF2B5EF4-FFF2-40B4-BE49-F238E27FC236}">
                <a16:creationId xmlns:a16="http://schemas.microsoft.com/office/drawing/2014/main" id="{554DC953-ADCF-2498-7A3C-F1F87856DF09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616" name="Graphique 385">
              <a:extLst>
                <a:ext uri="{FF2B5EF4-FFF2-40B4-BE49-F238E27FC236}">
                  <a16:creationId xmlns:a16="http://schemas.microsoft.com/office/drawing/2014/main" id="{FA0EEA81-872F-42D5-94F6-6E8166D556E5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18" name="Ellipse 617">
                <a:extLst>
                  <a:ext uri="{FF2B5EF4-FFF2-40B4-BE49-F238E27FC236}">
                    <a16:creationId xmlns:a16="http://schemas.microsoft.com/office/drawing/2014/main" id="{435F33DD-ED51-CA23-AFED-DBA2E90B1315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19" name="Ellipse 618">
                <a:extLst>
                  <a:ext uri="{FF2B5EF4-FFF2-40B4-BE49-F238E27FC236}">
                    <a16:creationId xmlns:a16="http://schemas.microsoft.com/office/drawing/2014/main" id="{256C8F3C-572D-5034-F99C-7266FCC7BC90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17" name="ZoneTexte 616">
              <a:extLst>
                <a:ext uri="{FF2B5EF4-FFF2-40B4-BE49-F238E27FC236}">
                  <a16:creationId xmlns:a16="http://schemas.microsoft.com/office/drawing/2014/main" id="{BCD6426C-29F0-FC67-2714-5E18AFB4719D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20" name="Forme libre 619">
            <a:extLst>
              <a:ext uri="{FF2B5EF4-FFF2-40B4-BE49-F238E27FC236}">
                <a16:creationId xmlns:a16="http://schemas.microsoft.com/office/drawing/2014/main" id="{AE78984B-2E99-44FD-91F1-1DC3B4229101}"/>
              </a:ext>
            </a:extLst>
          </p:cNvPr>
          <p:cNvSpPr/>
          <p:nvPr/>
        </p:nvSpPr>
        <p:spPr>
          <a:xfrm>
            <a:off x="7541808" y="106483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1" name="Group 46">
            <a:extLst>
              <a:ext uri="{FF2B5EF4-FFF2-40B4-BE49-F238E27FC236}">
                <a16:creationId xmlns:a16="http://schemas.microsoft.com/office/drawing/2014/main" id="{DAA0AADE-A402-5778-EF5C-30AD429C5BA2}"/>
              </a:ext>
            </a:extLst>
          </p:cNvPr>
          <p:cNvGrpSpPr/>
          <p:nvPr/>
        </p:nvGrpSpPr>
        <p:grpSpPr>
          <a:xfrm>
            <a:off x="8108673" y="1146779"/>
            <a:ext cx="1691640" cy="1013154"/>
            <a:chOff x="9636390" y="4480994"/>
            <a:chExt cx="1691640" cy="1013154"/>
          </a:xfrm>
        </p:grpSpPr>
        <p:sp>
          <p:nvSpPr>
            <p:cNvPr id="622" name="TextBox 36">
              <a:extLst>
                <a:ext uri="{FF2B5EF4-FFF2-40B4-BE49-F238E27FC236}">
                  <a16:creationId xmlns:a16="http://schemas.microsoft.com/office/drawing/2014/main" id="{33B8D829-B78E-5AC0-4A32-148E22C91E5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3" name="TextBox 37">
              <a:extLst>
                <a:ext uri="{FF2B5EF4-FFF2-40B4-BE49-F238E27FC236}">
                  <a16:creationId xmlns:a16="http://schemas.microsoft.com/office/drawing/2014/main" id="{0C81BE5E-7BF6-E83D-08F2-57D6F1CAF85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24" name="Forme libre 623">
            <a:extLst>
              <a:ext uri="{FF2B5EF4-FFF2-40B4-BE49-F238E27FC236}">
                <a16:creationId xmlns:a16="http://schemas.microsoft.com/office/drawing/2014/main" id="{F0F45E9D-0E9F-7C89-5C13-7DB3E20BAA17}"/>
              </a:ext>
            </a:extLst>
          </p:cNvPr>
          <p:cNvSpPr/>
          <p:nvPr/>
        </p:nvSpPr>
        <p:spPr>
          <a:xfrm>
            <a:off x="9169886" y="259254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5" name="Group 46">
            <a:extLst>
              <a:ext uri="{FF2B5EF4-FFF2-40B4-BE49-F238E27FC236}">
                <a16:creationId xmlns:a16="http://schemas.microsoft.com/office/drawing/2014/main" id="{54F0FD8E-D823-C588-934A-B0568D1728F7}"/>
              </a:ext>
            </a:extLst>
          </p:cNvPr>
          <p:cNvGrpSpPr/>
          <p:nvPr/>
        </p:nvGrpSpPr>
        <p:grpSpPr>
          <a:xfrm>
            <a:off x="9736751" y="2674496"/>
            <a:ext cx="1691640" cy="1013154"/>
            <a:chOff x="9636390" y="4480994"/>
            <a:chExt cx="1691640" cy="1013154"/>
          </a:xfrm>
        </p:grpSpPr>
        <p:sp>
          <p:nvSpPr>
            <p:cNvPr id="626" name="TextBox 36">
              <a:extLst>
                <a:ext uri="{FF2B5EF4-FFF2-40B4-BE49-F238E27FC236}">
                  <a16:creationId xmlns:a16="http://schemas.microsoft.com/office/drawing/2014/main" id="{471CC33F-723B-4116-FC9D-CB2568BADD2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27" name="TextBox 37">
              <a:extLst>
                <a:ext uri="{FF2B5EF4-FFF2-40B4-BE49-F238E27FC236}">
                  <a16:creationId xmlns:a16="http://schemas.microsoft.com/office/drawing/2014/main" id="{CE7E4241-2006-D79C-83D1-54BB53E35360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628" name="Forme libre 627">
            <a:extLst>
              <a:ext uri="{FF2B5EF4-FFF2-40B4-BE49-F238E27FC236}">
                <a16:creationId xmlns:a16="http://schemas.microsoft.com/office/drawing/2014/main" id="{AD129E5B-2992-C8B8-D8C3-2C7C36D16C9A}"/>
              </a:ext>
            </a:extLst>
          </p:cNvPr>
          <p:cNvSpPr/>
          <p:nvPr/>
        </p:nvSpPr>
        <p:spPr>
          <a:xfrm>
            <a:off x="2389945" y="442134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29" name="Group 46">
            <a:extLst>
              <a:ext uri="{FF2B5EF4-FFF2-40B4-BE49-F238E27FC236}">
                <a16:creationId xmlns:a16="http://schemas.microsoft.com/office/drawing/2014/main" id="{6B719C0C-91E6-11B9-4C75-ECA4891C08C4}"/>
              </a:ext>
            </a:extLst>
          </p:cNvPr>
          <p:cNvGrpSpPr/>
          <p:nvPr/>
        </p:nvGrpSpPr>
        <p:grpSpPr>
          <a:xfrm>
            <a:off x="2956810" y="4503296"/>
            <a:ext cx="1691640" cy="1013154"/>
            <a:chOff x="9636390" y="4480994"/>
            <a:chExt cx="1691640" cy="1013154"/>
          </a:xfrm>
        </p:grpSpPr>
        <p:sp>
          <p:nvSpPr>
            <p:cNvPr id="630" name="TextBox 36">
              <a:extLst>
                <a:ext uri="{FF2B5EF4-FFF2-40B4-BE49-F238E27FC236}">
                  <a16:creationId xmlns:a16="http://schemas.microsoft.com/office/drawing/2014/main" id="{E1990B6C-B25B-B55C-ED6A-99F4A879C77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1" name="TextBox 37">
              <a:extLst>
                <a:ext uri="{FF2B5EF4-FFF2-40B4-BE49-F238E27FC236}">
                  <a16:creationId xmlns:a16="http://schemas.microsoft.com/office/drawing/2014/main" id="{C6BA1516-A16C-67E5-BD8C-B83A77BF807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38" name="Group 637">
            <a:extLst>
              <a:ext uri="{FF2B5EF4-FFF2-40B4-BE49-F238E27FC236}">
                <a16:creationId xmlns:a16="http://schemas.microsoft.com/office/drawing/2014/main" id="{8BEE73A2-D387-49EF-FED0-A7EFB9B1396C}"/>
              </a:ext>
            </a:extLst>
          </p:cNvPr>
          <p:cNvGrpSpPr/>
          <p:nvPr/>
        </p:nvGrpSpPr>
        <p:grpSpPr>
          <a:xfrm>
            <a:off x="7541808" y="2834787"/>
            <a:ext cx="1770957" cy="2228158"/>
            <a:chOff x="7541808" y="2834787"/>
            <a:chExt cx="1770957" cy="2228158"/>
          </a:xfrm>
        </p:grpSpPr>
        <p:sp>
          <p:nvSpPr>
            <p:cNvPr id="634" name="Arc 633">
              <a:extLst>
                <a:ext uri="{FF2B5EF4-FFF2-40B4-BE49-F238E27FC236}">
                  <a16:creationId xmlns:a16="http://schemas.microsoft.com/office/drawing/2014/main" id="{39E92CA7-DFC1-CB06-560E-BD897515CAA7}"/>
                </a:ext>
              </a:extLst>
            </p:cNvPr>
            <p:cNvSpPr/>
            <p:nvPr/>
          </p:nvSpPr>
          <p:spPr>
            <a:xfrm>
              <a:off x="7541808" y="3291988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637" name="Graphique 635" descr="Airplane avec un remplissage uni">
              <a:extLst>
                <a:ext uri="{FF2B5EF4-FFF2-40B4-BE49-F238E27FC236}">
                  <a16:creationId xmlns:a16="http://schemas.microsoft.com/office/drawing/2014/main" id="{CB14E3F2-88A7-11A2-C05C-22F8A3669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7576500" y="283478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834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9505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Mexico Dotted Map Infographic – Slide Template</vt:lpstr>
      <vt:lpstr>Mexico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Mexico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53</cp:revision>
  <dcterms:created xsi:type="dcterms:W3CDTF">2014-11-26T05:14:11Z</dcterms:created>
  <dcterms:modified xsi:type="dcterms:W3CDTF">2025-12-29T19:16:44Z</dcterms:modified>
  <cp:category>Maps &amp; Flags</cp:category>
</cp:coreProperties>
</file>