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1" r:id="rId4"/>
    <p:sldId id="39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1" d="100"/>
          <a:sy n="101" d="100"/>
        </p:scale>
        <p:origin x="234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44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3946C-B89E-C053-CD4F-A7518E386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2337AA-61A7-B077-00FB-E7B11ADC5A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642692-EA50-E0E5-DF4A-E9FE659EA0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52305-FF9A-413C-23BD-26EF1E27B6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Malaysia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1DB0EAED-1E2C-0844-5E83-DB1968778B45}"/>
              </a:ext>
            </a:extLst>
          </p:cNvPr>
          <p:cNvGrpSpPr/>
          <p:nvPr/>
        </p:nvGrpSpPr>
        <p:grpSpPr>
          <a:xfrm>
            <a:off x="1113014" y="1862966"/>
            <a:ext cx="9965972" cy="3132067"/>
            <a:chOff x="-44802448" y="-2359404"/>
            <a:chExt cx="15242405" cy="4790324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3D9E4882-8A3D-5C6E-3AD9-F42D26881A28}"/>
                </a:ext>
              </a:extLst>
            </p:cNvPr>
            <p:cNvSpPr/>
            <p:nvPr/>
          </p:nvSpPr>
          <p:spPr>
            <a:xfrm>
              <a:off x="-42237691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0F1C9111-4B99-A648-4BCB-BCC57A86FF27}"/>
                </a:ext>
              </a:extLst>
            </p:cNvPr>
            <p:cNvSpPr/>
            <p:nvPr/>
          </p:nvSpPr>
          <p:spPr>
            <a:xfrm>
              <a:off x="-42547843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76E7043-52A5-5B17-8AA8-A05E3AD3540F}"/>
                </a:ext>
              </a:extLst>
            </p:cNvPr>
            <p:cNvSpPr/>
            <p:nvPr/>
          </p:nvSpPr>
          <p:spPr>
            <a:xfrm>
              <a:off x="-35548314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458A8B10-C64C-AC81-3EE5-81532BA4AFDC}"/>
                </a:ext>
              </a:extLst>
            </p:cNvPr>
            <p:cNvSpPr/>
            <p:nvPr/>
          </p:nvSpPr>
          <p:spPr>
            <a:xfrm>
              <a:off x="-35238162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5CD86D8-1298-18D6-5D06-1B2FBDA01EA3}"/>
                </a:ext>
              </a:extLst>
            </p:cNvPr>
            <p:cNvSpPr/>
            <p:nvPr/>
          </p:nvSpPr>
          <p:spPr>
            <a:xfrm>
              <a:off x="-31348694" y="-114673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6E943D3A-4175-7347-9D1C-39BA4319A391}"/>
                </a:ext>
              </a:extLst>
            </p:cNvPr>
            <p:cNvSpPr/>
            <p:nvPr/>
          </p:nvSpPr>
          <p:spPr>
            <a:xfrm>
              <a:off x="-29948820" y="-114673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571D209-A30E-DE83-3416-7D076CB36218}"/>
                </a:ext>
              </a:extLst>
            </p:cNvPr>
            <p:cNvSpPr/>
            <p:nvPr/>
          </p:nvSpPr>
          <p:spPr>
            <a:xfrm>
              <a:off x="-43637565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986EDAF-F442-B720-858D-20A19BD08B06}"/>
                </a:ext>
              </a:extLst>
            </p:cNvPr>
            <p:cNvSpPr/>
            <p:nvPr/>
          </p:nvSpPr>
          <p:spPr>
            <a:xfrm>
              <a:off x="-34148441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2B3209A-B14D-F243-0625-17B443177FA2}"/>
                </a:ext>
              </a:extLst>
            </p:cNvPr>
            <p:cNvSpPr/>
            <p:nvPr/>
          </p:nvSpPr>
          <p:spPr>
            <a:xfrm>
              <a:off x="-44492618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D3A925B-56A8-92FF-38A5-7948F45F3287}"/>
                </a:ext>
              </a:extLst>
            </p:cNvPr>
            <p:cNvSpPr/>
            <p:nvPr/>
          </p:nvSpPr>
          <p:spPr>
            <a:xfrm>
              <a:off x="-43402816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BD2A6ED-5B65-AEED-9C91-A2CBAE229C5F}"/>
                </a:ext>
              </a:extLst>
            </p:cNvPr>
            <p:cNvSpPr/>
            <p:nvPr/>
          </p:nvSpPr>
          <p:spPr>
            <a:xfrm>
              <a:off x="-33838289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CF210DE-11BB-963C-B998-F2DE638CB252}"/>
                </a:ext>
              </a:extLst>
            </p:cNvPr>
            <p:cNvSpPr/>
            <p:nvPr/>
          </p:nvSpPr>
          <p:spPr>
            <a:xfrm>
              <a:off x="-33293468" y="87176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98C2C4C7-9AB0-26F5-7B25-20F2D59CAE87}"/>
                </a:ext>
              </a:extLst>
            </p:cNvPr>
            <p:cNvSpPr/>
            <p:nvPr/>
          </p:nvSpPr>
          <p:spPr>
            <a:xfrm>
              <a:off x="-43092664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8B60F51-6D35-F711-DA0E-484771C1207A}"/>
                </a:ext>
              </a:extLst>
            </p:cNvPr>
            <p:cNvSpPr/>
            <p:nvPr/>
          </p:nvSpPr>
          <p:spPr>
            <a:xfrm>
              <a:off x="-32203666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4BC1099-B8B4-CE37-FBBE-B526118A737E}"/>
                </a:ext>
              </a:extLst>
            </p:cNvPr>
            <p:cNvSpPr/>
            <p:nvPr/>
          </p:nvSpPr>
          <p:spPr>
            <a:xfrm>
              <a:off x="-31893514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83D1C83-BB1B-186A-A9C6-9E221C45C227}"/>
                </a:ext>
              </a:extLst>
            </p:cNvPr>
            <p:cNvSpPr/>
            <p:nvPr/>
          </p:nvSpPr>
          <p:spPr>
            <a:xfrm>
              <a:off x="-30803793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E6FCBA3-636C-E5DD-7F0C-756FFCEC9E84}"/>
                </a:ext>
              </a:extLst>
            </p:cNvPr>
            <p:cNvSpPr/>
            <p:nvPr/>
          </p:nvSpPr>
          <p:spPr>
            <a:xfrm>
              <a:off x="-30493641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89DBFD32-84F4-1F4E-4441-F18D0A3F0C9B}"/>
                </a:ext>
              </a:extLst>
            </p:cNvPr>
            <p:cNvSpPr/>
            <p:nvPr/>
          </p:nvSpPr>
          <p:spPr>
            <a:xfrm>
              <a:off x="-43947717" y="-87871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1C776AA-8CBA-BAE6-7F57-9075AA827E82}"/>
                </a:ext>
              </a:extLst>
            </p:cNvPr>
            <p:cNvSpPr/>
            <p:nvPr/>
          </p:nvSpPr>
          <p:spPr>
            <a:xfrm>
              <a:off x="-43637565" y="-87871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8B9A992-8917-C79E-7E84-CFF2872F5515}"/>
                </a:ext>
              </a:extLst>
            </p:cNvPr>
            <p:cNvSpPr/>
            <p:nvPr/>
          </p:nvSpPr>
          <p:spPr>
            <a:xfrm>
              <a:off x="-33603620" y="87176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247A8C1-A3E3-D19E-EB4B-7A7728F9AC9C}"/>
                </a:ext>
              </a:extLst>
            </p:cNvPr>
            <p:cNvSpPr/>
            <p:nvPr/>
          </p:nvSpPr>
          <p:spPr>
            <a:xfrm>
              <a:off x="-42547843" y="-87871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D58F4EFB-4E70-DF45-E369-A6A50979B836}"/>
                </a:ext>
              </a:extLst>
            </p:cNvPr>
            <p:cNvSpPr/>
            <p:nvPr/>
          </p:nvSpPr>
          <p:spPr>
            <a:xfrm>
              <a:off x="-43092664" y="113978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7BE0FB1E-361C-FCB1-6B72-9CFF55D74193}"/>
                </a:ext>
              </a:extLst>
            </p:cNvPr>
            <p:cNvSpPr/>
            <p:nvPr/>
          </p:nvSpPr>
          <p:spPr>
            <a:xfrm>
              <a:off x="-31348694" y="-87871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E9EDCE9-E389-C00E-B5AD-CD6508CD6217}"/>
                </a:ext>
              </a:extLst>
            </p:cNvPr>
            <p:cNvSpPr/>
            <p:nvPr/>
          </p:nvSpPr>
          <p:spPr>
            <a:xfrm>
              <a:off x="-34693342" y="87176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40ED07C9-1C97-3103-D8EB-D8BA402F8F07}"/>
                </a:ext>
              </a:extLst>
            </p:cNvPr>
            <p:cNvSpPr/>
            <p:nvPr/>
          </p:nvSpPr>
          <p:spPr>
            <a:xfrm>
              <a:off x="-35003494" y="87176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C527E08-4CE2-FF56-8972-57DE217F05AD}"/>
                </a:ext>
              </a:extLst>
            </p:cNvPr>
            <p:cNvSpPr/>
            <p:nvPr/>
          </p:nvSpPr>
          <p:spPr>
            <a:xfrm>
              <a:off x="-43092664" y="87176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C3E7FF20-FC05-25A9-3675-C31B2B489349}"/>
                </a:ext>
              </a:extLst>
            </p:cNvPr>
            <p:cNvSpPr/>
            <p:nvPr/>
          </p:nvSpPr>
          <p:spPr>
            <a:xfrm>
              <a:off x="-34693342" y="113978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B1560037-17FA-D59D-9ED2-03916BFBDF5D}"/>
                </a:ext>
              </a:extLst>
            </p:cNvPr>
            <p:cNvSpPr/>
            <p:nvPr/>
          </p:nvSpPr>
          <p:spPr>
            <a:xfrm>
              <a:off x="-31892950" y="-74385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631BA50-238A-FF01-668B-EE32F9A063DA}"/>
                </a:ext>
              </a:extLst>
            </p:cNvPr>
            <p:cNvSpPr/>
            <p:nvPr/>
          </p:nvSpPr>
          <p:spPr>
            <a:xfrm>
              <a:off x="-30493077" y="-74385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2B3CD04B-6DE5-2518-AB17-681FA0149B59}"/>
                </a:ext>
              </a:extLst>
            </p:cNvPr>
            <p:cNvSpPr/>
            <p:nvPr/>
          </p:nvSpPr>
          <p:spPr>
            <a:xfrm>
              <a:off x="-43792399" y="-70299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3B3EFC7D-06BF-4056-92FD-11257C301267}"/>
                </a:ext>
              </a:extLst>
            </p:cNvPr>
            <p:cNvSpPr/>
            <p:nvPr/>
          </p:nvSpPr>
          <p:spPr>
            <a:xfrm>
              <a:off x="-42392526" y="-70299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D1FA9B2-D7F6-21F7-7C89-D60E201AEEDD}"/>
                </a:ext>
              </a:extLst>
            </p:cNvPr>
            <p:cNvSpPr/>
            <p:nvPr/>
          </p:nvSpPr>
          <p:spPr>
            <a:xfrm>
              <a:off x="-32593250" y="-70299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355D8D9-F060-8466-5492-73821314EE98}"/>
                </a:ext>
              </a:extLst>
            </p:cNvPr>
            <p:cNvSpPr/>
            <p:nvPr/>
          </p:nvSpPr>
          <p:spPr>
            <a:xfrm>
              <a:off x="-43247498" y="6375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08247DF1-50D1-FD58-3B40-47445138945E}"/>
                </a:ext>
              </a:extLst>
            </p:cNvPr>
            <p:cNvSpPr/>
            <p:nvPr/>
          </p:nvSpPr>
          <p:spPr>
            <a:xfrm>
              <a:off x="-33448303" y="6375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0395011-C40D-61BD-07A9-31A3C311FBD1}"/>
                </a:ext>
              </a:extLst>
            </p:cNvPr>
            <p:cNvSpPr/>
            <p:nvPr/>
          </p:nvSpPr>
          <p:spPr>
            <a:xfrm>
              <a:off x="-42547763" y="737634"/>
              <a:ext cx="77981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D541F660-C298-BC56-8D4A-84CD57334992}"/>
                </a:ext>
              </a:extLst>
            </p:cNvPr>
            <p:cNvSpPr/>
            <p:nvPr/>
          </p:nvSpPr>
          <p:spPr>
            <a:xfrm>
              <a:off x="-33292904" y="114067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491F567B-24BC-C2AF-C653-F92ADB26F32F}"/>
                </a:ext>
              </a:extLst>
            </p:cNvPr>
            <p:cNvSpPr/>
            <p:nvPr/>
          </p:nvSpPr>
          <p:spPr>
            <a:xfrm>
              <a:off x="-34148441" y="737634"/>
              <a:ext cx="77981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50B8835B-60F2-4B4E-6456-02932E793344}"/>
                </a:ext>
              </a:extLst>
            </p:cNvPr>
            <p:cNvSpPr/>
            <p:nvPr/>
          </p:nvSpPr>
          <p:spPr>
            <a:xfrm>
              <a:off x="-32748567" y="737634"/>
              <a:ext cx="77981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0575759E-DEA6-3BE5-7186-C6A157086CB7}"/>
                </a:ext>
              </a:extLst>
            </p:cNvPr>
            <p:cNvSpPr/>
            <p:nvPr/>
          </p:nvSpPr>
          <p:spPr>
            <a:xfrm>
              <a:off x="-43092100" y="-74385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9906BCCE-9E02-4B91-F18B-505FDE6B99E5}"/>
                </a:ext>
              </a:extLst>
            </p:cNvPr>
            <p:cNvSpPr/>
            <p:nvPr/>
          </p:nvSpPr>
          <p:spPr>
            <a:xfrm>
              <a:off x="-43403058" y="871927"/>
              <a:ext cx="77981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3BB038D6-B7B1-8778-0A8D-C8C7B307A61D}"/>
                </a:ext>
              </a:extLst>
            </p:cNvPr>
            <p:cNvSpPr/>
            <p:nvPr/>
          </p:nvSpPr>
          <p:spPr>
            <a:xfrm>
              <a:off x="-33448303" y="1948286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44431FC4-AEDE-55AD-4A7B-A4BD49800F89}"/>
                </a:ext>
              </a:extLst>
            </p:cNvPr>
            <p:cNvSpPr/>
            <p:nvPr/>
          </p:nvSpPr>
          <p:spPr>
            <a:xfrm>
              <a:off x="-44492054" y="-74385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B6D0A7C0-A2A7-934D-38E4-E336EE2F26E1}"/>
                </a:ext>
              </a:extLst>
            </p:cNvPr>
            <p:cNvSpPr/>
            <p:nvPr/>
          </p:nvSpPr>
          <p:spPr>
            <a:xfrm>
              <a:off x="-31037817" y="-878313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9CB9061F-F703-CCA9-D908-5892BDB05DEA}"/>
                </a:ext>
              </a:extLst>
            </p:cNvPr>
            <p:cNvSpPr/>
            <p:nvPr/>
          </p:nvSpPr>
          <p:spPr>
            <a:xfrm>
              <a:off x="-32437690" y="-878313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B8F18944-B382-7933-75BF-E07A016A30F6}"/>
                </a:ext>
              </a:extLst>
            </p:cNvPr>
            <p:cNvSpPr/>
            <p:nvPr/>
          </p:nvSpPr>
          <p:spPr>
            <a:xfrm>
              <a:off x="-44414798" y="-1954833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79F96064-F99F-18CA-5792-7325EC4A0A23}"/>
                </a:ext>
              </a:extLst>
            </p:cNvPr>
            <p:cNvSpPr/>
            <p:nvPr/>
          </p:nvSpPr>
          <p:spPr>
            <a:xfrm>
              <a:off x="-41847625" y="1948286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66E01441-211A-C8BD-C5F4-B9E74DD42BA7}"/>
                </a:ext>
              </a:extLst>
            </p:cNvPr>
            <p:cNvSpPr/>
            <p:nvPr/>
          </p:nvSpPr>
          <p:spPr>
            <a:xfrm>
              <a:off x="-37025686" y="1948205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250F94C1-93D4-36DF-0D61-233DDC8E4D9F}"/>
                </a:ext>
              </a:extLst>
            </p:cNvPr>
            <p:cNvSpPr/>
            <p:nvPr/>
          </p:nvSpPr>
          <p:spPr>
            <a:xfrm>
              <a:off x="-36248050" y="1948286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B76FB06-1622-3B63-B3CC-0B07C9D463B3}"/>
                </a:ext>
              </a:extLst>
            </p:cNvPr>
            <p:cNvSpPr/>
            <p:nvPr/>
          </p:nvSpPr>
          <p:spPr>
            <a:xfrm>
              <a:off x="-35625812" y="1948205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CDA812E9-4E0D-921A-1B98-9960CBAB24F0}"/>
                </a:ext>
              </a:extLst>
            </p:cNvPr>
            <p:cNvSpPr/>
            <p:nvPr/>
          </p:nvSpPr>
          <p:spPr>
            <a:xfrm>
              <a:off x="-34225939" y="1948205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A9A3E7E1-EAB8-85C0-8CB2-C905D2926BA6}"/>
                </a:ext>
              </a:extLst>
            </p:cNvPr>
            <p:cNvSpPr/>
            <p:nvPr/>
          </p:nvSpPr>
          <p:spPr>
            <a:xfrm>
              <a:off x="-42547763" y="-1146899"/>
              <a:ext cx="77981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3D262015-4EAD-1BD6-6C20-CAE8B22985FB}"/>
                </a:ext>
              </a:extLst>
            </p:cNvPr>
            <p:cNvSpPr/>
            <p:nvPr/>
          </p:nvSpPr>
          <p:spPr>
            <a:xfrm>
              <a:off x="-43947717" y="-1146899"/>
              <a:ext cx="77981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B64C597D-2170-2681-0651-A3E8DA0B7C32}"/>
                </a:ext>
              </a:extLst>
            </p:cNvPr>
            <p:cNvSpPr/>
            <p:nvPr/>
          </p:nvSpPr>
          <p:spPr>
            <a:xfrm>
              <a:off x="-31193376" y="-1954833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B1E89066-0590-2B83-A507-84EDA8100F67}"/>
                </a:ext>
              </a:extLst>
            </p:cNvPr>
            <p:cNvSpPr/>
            <p:nvPr/>
          </p:nvSpPr>
          <p:spPr>
            <a:xfrm>
              <a:off x="-35858950" y="10063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ED6FBF57-7521-ED4D-1AF6-2F400B9B92E9}"/>
                </a:ext>
              </a:extLst>
            </p:cNvPr>
            <p:cNvSpPr/>
            <p:nvPr/>
          </p:nvSpPr>
          <p:spPr>
            <a:xfrm>
              <a:off x="-42858398" y="10063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02DC0B2E-51EE-AF97-48A8-3270369F0350}"/>
                </a:ext>
              </a:extLst>
            </p:cNvPr>
            <p:cNvSpPr/>
            <p:nvPr/>
          </p:nvSpPr>
          <p:spPr>
            <a:xfrm>
              <a:off x="-34459076" y="10063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A1CF5E4F-8673-467A-AEFD-5850E3CD4633}"/>
                </a:ext>
              </a:extLst>
            </p:cNvPr>
            <p:cNvSpPr/>
            <p:nvPr/>
          </p:nvSpPr>
          <p:spPr>
            <a:xfrm>
              <a:off x="-33059203" y="10063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D5336009-18FE-202E-C2F5-362F4011E203}"/>
                </a:ext>
              </a:extLst>
            </p:cNvPr>
            <p:cNvSpPr/>
            <p:nvPr/>
          </p:nvSpPr>
          <p:spPr>
            <a:xfrm>
              <a:off x="-43402977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1D8C60F-4895-9563-2251-4E5AD34DF608}"/>
                </a:ext>
              </a:extLst>
            </p:cNvPr>
            <p:cNvSpPr/>
            <p:nvPr/>
          </p:nvSpPr>
          <p:spPr>
            <a:xfrm>
              <a:off x="-42781465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2627FB7D-37BA-3CD0-3134-D7D560CFCF89}"/>
                </a:ext>
              </a:extLst>
            </p:cNvPr>
            <p:cNvSpPr/>
            <p:nvPr/>
          </p:nvSpPr>
          <p:spPr>
            <a:xfrm>
              <a:off x="-42003023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8159908B-9474-7FF1-3FFF-117175816FC3}"/>
                </a:ext>
              </a:extLst>
            </p:cNvPr>
            <p:cNvSpPr/>
            <p:nvPr/>
          </p:nvSpPr>
          <p:spPr>
            <a:xfrm>
              <a:off x="-35782016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06EE25F0-D45B-6EBD-C36A-3C653A07C42E}"/>
                </a:ext>
              </a:extLst>
            </p:cNvPr>
            <p:cNvSpPr/>
            <p:nvPr/>
          </p:nvSpPr>
          <p:spPr>
            <a:xfrm>
              <a:off x="-35003575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015A1719-601B-B98F-6B8C-24E78F764B89}"/>
                </a:ext>
              </a:extLst>
            </p:cNvPr>
            <p:cNvSpPr/>
            <p:nvPr/>
          </p:nvSpPr>
          <p:spPr>
            <a:xfrm>
              <a:off x="-34382142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358E3442-C40A-3C52-20A7-585AEE17D2AA}"/>
                </a:ext>
              </a:extLst>
            </p:cNvPr>
            <p:cNvSpPr/>
            <p:nvPr/>
          </p:nvSpPr>
          <p:spPr>
            <a:xfrm>
              <a:off x="-33058800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7A93A0E2-78C3-0B0E-D082-9FE5F432E7E8}"/>
                </a:ext>
              </a:extLst>
            </p:cNvPr>
            <p:cNvSpPr/>
            <p:nvPr/>
          </p:nvSpPr>
          <p:spPr>
            <a:xfrm>
              <a:off x="-33837241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ED7B5CB4-8225-3A65-C84D-3F90D5501380}"/>
                </a:ext>
              </a:extLst>
            </p:cNvPr>
            <p:cNvSpPr/>
            <p:nvPr/>
          </p:nvSpPr>
          <p:spPr>
            <a:xfrm>
              <a:off x="-33603701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BA0B32E4-6F77-F9A4-615C-DA49C64EF302}"/>
                </a:ext>
              </a:extLst>
            </p:cNvPr>
            <p:cNvSpPr/>
            <p:nvPr/>
          </p:nvSpPr>
          <p:spPr>
            <a:xfrm>
              <a:off x="-34458754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D45292F0-D828-9D9E-CAEE-5BD4CA60924A}"/>
                </a:ext>
              </a:extLst>
            </p:cNvPr>
            <p:cNvSpPr/>
            <p:nvPr/>
          </p:nvSpPr>
          <p:spPr>
            <a:xfrm>
              <a:off x="-35237115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BDBD4822-B546-72BE-6F05-A8C92B339069}"/>
                </a:ext>
              </a:extLst>
            </p:cNvPr>
            <p:cNvSpPr/>
            <p:nvPr/>
          </p:nvSpPr>
          <p:spPr>
            <a:xfrm>
              <a:off x="-43247821" y="-155050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3B028ECC-E575-E61F-FF5F-C6C672A02431}"/>
                </a:ext>
              </a:extLst>
            </p:cNvPr>
            <p:cNvSpPr/>
            <p:nvPr/>
          </p:nvSpPr>
          <p:spPr>
            <a:xfrm>
              <a:off x="-42236564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A3472CCE-73E1-C683-B5C4-9991E5D6DEE9}"/>
                </a:ext>
              </a:extLst>
            </p:cNvPr>
            <p:cNvSpPr/>
            <p:nvPr/>
          </p:nvSpPr>
          <p:spPr>
            <a:xfrm>
              <a:off x="-31270713" y="-1820056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66FE3E06-69C6-CFE8-A4AF-1A8DA4B2A2C5}"/>
                </a:ext>
              </a:extLst>
            </p:cNvPr>
            <p:cNvSpPr/>
            <p:nvPr/>
          </p:nvSpPr>
          <p:spPr>
            <a:xfrm>
              <a:off x="-42858076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B2B5387E-9B2A-6D0C-64F6-400DD36E7500}"/>
                </a:ext>
              </a:extLst>
            </p:cNvPr>
            <p:cNvSpPr/>
            <p:nvPr/>
          </p:nvSpPr>
          <p:spPr>
            <a:xfrm>
              <a:off x="-32048671" y="-155050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3C1A8711-802A-B6FA-FCAD-1A15382F0AF2}"/>
                </a:ext>
              </a:extLst>
            </p:cNvPr>
            <p:cNvSpPr/>
            <p:nvPr/>
          </p:nvSpPr>
          <p:spPr>
            <a:xfrm>
              <a:off x="-43636518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A5E29B6D-3D8D-0AFF-627A-49967551FE9F}"/>
                </a:ext>
              </a:extLst>
            </p:cNvPr>
            <p:cNvSpPr/>
            <p:nvPr/>
          </p:nvSpPr>
          <p:spPr>
            <a:xfrm>
              <a:off x="-33913853" y="6036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E72B463C-2402-D787-6CF3-4A53E6E5423C}"/>
                </a:ext>
              </a:extLst>
            </p:cNvPr>
            <p:cNvSpPr/>
            <p:nvPr/>
          </p:nvSpPr>
          <p:spPr>
            <a:xfrm>
              <a:off x="-32592686" y="46800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ECBE9322-71E3-126B-517F-0A1691955AD9}"/>
                </a:ext>
              </a:extLst>
            </p:cNvPr>
            <p:cNvSpPr/>
            <p:nvPr/>
          </p:nvSpPr>
          <p:spPr>
            <a:xfrm>
              <a:off x="-33992559" y="46800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FAF473A6-F2B2-AE34-6683-70D62DC0470F}"/>
                </a:ext>
              </a:extLst>
            </p:cNvPr>
            <p:cNvSpPr/>
            <p:nvPr/>
          </p:nvSpPr>
          <p:spPr>
            <a:xfrm>
              <a:off x="-42391962" y="46800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7EDB19C3-4508-5E4E-2DDE-1FA09108A6A8}"/>
                </a:ext>
              </a:extLst>
            </p:cNvPr>
            <p:cNvSpPr/>
            <p:nvPr/>
          </p:nvSpPr>
          <p:spPr>
            <a:xfrm>
              <a:off x="-43791835" y="46800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CC068FF5-46F9-5270-D37D-630EB8F0CFB7}"/>
                </a:ext>
              </a:extLst>
            </p:cNvPr>
            <p:cNvSpPr/>
            <p:nvPr/>
          </p:nvSpPr>
          <p:spPr>
            <a:xfrm>
              <a:off x="-32670667" y="64477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FE50CABB-5868-3A6C-0BA0-EAA2A913FB28}"/>
                </a:ext>
              </a:extLst>
            </p:cNvPr>
            <p:cNvSpPr/>
            <p:nvPr/>
          </p:nvSpPr>
          <p:spPr>
            <a:xfrm>
              <a:off x="-32825662" y="64477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6DD4754A-CB78-A4E5-D907-3C16F93B056F}"/>
                </a:ext>
              </a:extLst>
            </p:cNvPr>
            <p:cNvSpPr/>
            <p:nvPr/>
          </p:nvSpPr>
          <p:spPr>
            <a:xfrm>
              <a:off x="-30648797" y="-155050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A1C3EE21-CE70-2497-2CDF-6F7B9A3F5461}"/>
                </a:ext>
              </a:extLst>
            </p:cNvPr>
            <p:cNvSpPr/>
            <p:nvPr/>
          </p:nvSpPr>
          <p:spPr>
            <a:xfrm>
              <a:off x="-32982188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A8C5ADE7-21C7-FA71-0B0A-4BCF51ED073B}"/>
                </a:ext>
              </a:extLst>
            </p:cNvPr>
            <p:cNvSpPr/>
            <p:nvPr/>
          </p:nvSpPr>
          <p:spPr>
            <a:xfrm>
              <a:off x="-42469862" y="64477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2D0759A3-372F-4A63-A6C8-41AC4076BD0D}"/>
                </a:ext>
              </a:extLst>
            </p:cNvPr>
            <p:cNvSpPr/>
            <p:nvPr/>
          </p:nvSpPr>
          <p:spPr>
            <a:xfrm>
              <a:off x="-42858076" y="12748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4797B74F-2424-D738-FA03-FFA4FD10F503}"/>
                </a:ext>
              </a:extLst>
            </p:cNvPr>
            <p:cNvSpPr/>
            <p:nvPr/>
          </p:nvSpPr>
          <p:spPr>
            <a:xfrm>
              <a:off x="-43714660" y="64477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16644F4A-BDC3-FD2C-D3F7-FE1108B2E045}"/>
                </a:ext>
              </a:extLst>
            </p:cNvPr>
            <p:cNvSpPr/>
            <p:nvPr/>
          </p:nvSpPr>
          <p:spPr>
            <a:xfrm>
              <a:off x="-43869817" y="64477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D540E044-8E3E-3D1A-8980-66056D4A9EBD}"/>
                </a:ext>
              </a:extLst>
            </p:cNvPr>
            <p:cNvSpPr/>
            <p:nvPr/>
          </p:nvSpPr>
          <p:spPr>
            <a:xfrm>
              <a:off x="-35858628" y="12748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7CE838A5-3433-61E9-A004-3BAE183BC5B0}"/>
                </a:ext>
              </a:extLst>
            </p:cNvPr>
            <p:cNvSpPr/>
            <p:nvPr/>
          </p:nvSpPr>
          <p:spPr>
            <a:xfrm>
              <a:off x="-33370563" y="-7054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FC3E7DA1-44CC-F2A7-7D11-E6EB69C52641}"/>
                </a:ext>
              </a:extLst>
            </p:cNvPr>
            <p:cNvSpPr/>
            <p:nvPr/>
          </p:nvSpPr>
          <p:spPr>
            <a:xfrm>
              <a:off x="-43791835" y="-141653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65EA81B8-EEB5-CB95-84AD-D20850D5C48D}"/>
                </a:ext>
              </a:extLst>
            </p:cNvPr>
            <p:cNvSpPr/>
            <p:nvPr/>
          </p:nvSpPr>
          <p:spPr>
            <a:xfrm>
              <a:off x="-33525639" y="-7054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95353C5B-CBAB-A586-3CED-F7B8CE11B4E0}"/>
                </a:ext>
              </a:extLst>
            </p:cNvPr>
            <p:cNvSpPr/>
            <p:nvPr/>
          </p:nvSpPr>
          <p:spPr>
            <a:xfrm>
              <a:off x="-34458754" y="12748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B5A0A7B2-D85F-004F-F162-2F215897C5D4}"/>
                </a:ext>
              </a:extLst>
            </p:cNvPr>
            <p:cNvSpPr/>
            <p:nvPr/>
          </p:nvSpPr>
          <p:spPr>
            <a:xfrm>
              <a:off x="-43014763" y="-7054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E96EE37B-D1DF-6A76-182F-EBBAC91B58E5}"/>
                </a:ext>
              </a:extLst>
            </p:cNvPr>
            <p:cNvSpPr/>
            <p:nvPr/>
          </p:nvSpPr>
          <p:spPr>
            <a:xfrm>
              <a:off x="-43169839" y="-7054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B107426E-4D45-915C-65C1-1BB93AD7EC0A}"/>
                </a:ext>
              </a:extLst>
            </p:cNvPr>
            <p:cNvSpPr/>
            <p:nvPr/>
          </p:nvSpPr>
          <p:spPr>
            <a:xfrm>
              <a:off x="-34147877" y="1275531"/>
              <a:ext cx="77336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BEA86CB5-4D17-4A81-0D53-683DCCBD1723}"/>
                </a:ext>
              </a:extLst>
            </p:cNvPr>
            <p:cNvSpPr/>
            <p:nvPr/>
          </p:nvSpPr>
          <p:spPr>
            <a:xfrm>
              <a:off x="-44414637" y="-7054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0B416690-E810-AD54-4DC7-8C0DC6CF64D4}"/>
                </a:ext>
              </a:extLst>
            </p:cNvPr>
            <p:cNvSpPr/>
            <p:nvPr/>
          </p:nvSpPr>
          <p:spPr>
            <a:xfrm>
              <a:off x="-30648797" y="-47422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EACE7248-66B1-DABD-69FD-97CEBB82E925}"/>
                </a:ext>
              </a:extLst>
            </p:cNvPr>
            <p:cNvSpPr/>
            <p:nvPr/>
          </p:nvSpPr>
          <p:spPr>
            <a:xfrm>
              <a:off x="-32048671" y="-47422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9D5B79A7-E7D0-3ED3-6B08-186560C41B82}"/>
                </a:ext>
              </a:extLst>
            </p:cNvPr>
            <p:cNvSpPr/>
            <p:nvPr/>
          </p:nvSpPr>
          <p:spPr>
            <a:xfrm>
              <a:off x="-43247821" y="-47422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2FB460EA-4600-0BF5-0CA8-E9BC6A67B907}"/>
                </a:ext>
              </a:extLst>
            </p:cNvPr>
            <p:cNvSpPr/>
            <p:nvPr/>
          </p:nvSpPr>
          <p:spPr>
            <a:xfrm>
              <a:off x="-43326366" y="-60964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45FFDDD5-8D96-149D-4A7E-73697AF5D514}"/>
                </a:ext>
              </a:extLst>
            </p:cNvPr>
            <p:cNvSpPr/>
            <p:nvPr/>
          </p:nvSpPr>
          <p:spPr>
            <a:xfrm>
              <a:off x="-30182441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730B174E-E701-FFC1-CB1B-FD4598DE0B8A}"/>
                </a:ext>
              </a:extLst>
            </p:cNvPr>
            <p:cNvSpPr/>
            <p:nvPr/>
          </p:nvSpPr>
          <p:spPr>
            <a:xfrm>
              <a:off x="-33058800" y="12748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1B1C09B6-0147-B99A-A2B1-3CF87BC47225}"/>
                </a:ext>
              </a:extLst>
            </p:cNvPr>
            <p:cNvSpPr/>
            <p:nvPr/>
          </p:nvSpPr>
          <p:spPr>
            <a:xfrm>
              <a:off x="-30803873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F0A30D6F-5841-267C-4248-A917EC3E3A13}"/>
                </a:ext>
              </a:extLst>
            </p:cNvPr>
            <p:cNvSpPr/>
            <p:nvPr/>
          </p:nvSpPr>
          <p:spPr>
            <a:xfrm>
              <a:off x="-31582315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72C11D7B-D76D-4D52-C5FF-CB64EFD3238A}"/>
                </a:ext>
              </a:extLst>
            </p:cNvPr>
            <p:cNvSpPr/>
            <p:nvPr/>
          </p:nvSpPr>
          <p:spPr>
            <a:xfrm>
              <a:off x="-31192812" y="-141653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B3BF4E8F-B4FD-E4EA-9A93-1122004A3AE0}"/>
                </a:ext>
              </a:extLst>
            </p:cNvPr>
            <p:cNvSpPr/>
            <p:nvPr/>
          </p:nvSpPr>
          <p:spPr>
            <a:xfrm>
              <a:off x="-41847947" y="141030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988CDD9F-6FBA-2B33-35B8-197B85AB90E2}"/>
                </a:ext>
              </a:extLst>
            </p:cNvPr>
            <p:cNvSpPr/>
            <p:nvPr/>
          </p:nvSpPr>
          <p:spPr>
            <a:xfrm>
              <a:off x="-32203827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9AD1B37E-7058-367E-79B8-5BDB41F29732}"/>
                </a:ext>
              </a:extLst>
            </p:cNvPr>
            <p:cNvSpPr/>
            <p:nvPr/>
          </p:nvSpPr>
          <p:spPr>
            <a:xfrm>
              <a:off x="-42781465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7E0CD895-AF36-F0DF-D13A-EAE1F74D1931}"/>
                </a:ext>
              </a:extLst>
            </p:cNvPr>
            <p:cNvSpPr/>
            <p:nvPr/>
          </p:nvSpPr>
          <p:spPr>
            <a:xfrm>
              <a:off x="-34848498" y="141030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0C9FE3D8-B6FE-9448-F815-289D3696606B}"/>
                </a:ext>
              </a:extLst>
            </p:cNvPr>
            <p:cNvSpPr/>
            <p:nvPr/>
          </p:nvSpPr>
          <p:spPr>
            <a:xfrm>
              <a:off x="-43402977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CB7C396E-C7FE-7C1C-71AF-DD4B7533D457}"/>
                </a:ext>
              </a:extLst>
            </p:cNvPr>
            <p:cNvSpPr/>
            <p:nvPr/>
          </p:nvSpPr>
          <p:spPr>
            <a:xfrm>
              <a:off x="-44181338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DE6A2610-3E9F-1C2A-70F7-EB3910B3ED88}"/>
                </a:ext>
              </a:extLst>
            </p:cNvPr>
            <p:cNvSpPr/>
            <p:nvPr/>
          </p:nvSpPr>
          <p:spPr>
            <a:xfrm>
              <a:off x="-33448544" y="141030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E4C9A383-BD3A-91B4-22E3-254A03D3D2AB}"/>
                </a:ext>
              </a:extLst>
            </p:cNvPr>
            <p:cNvSpPr/>
            <p:nvPr/>
          </p:nvSpPr>
          <p:spPr>
            <a:xfrm>
              <a:off x="-30259053" y="-8776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6BA6084C-8754-5635-8616-E9EE99A87EEF}"/>
                </a:ext>
              </a:extLst>
            </p:cNvPr>
            <p:cNvSpPr/>
            <p:nvPr/>
          </p:nvSpPr>
          <p:spPr>
            <a:xfrm>
              <a:off x="-42391881" y="154427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6F3AD733-8B78-A5EF-3EF7-03EBC3E91F36}"/>
                </a:ext>
              </a:extLst>
            </p:cNvPr>
            <p:cNvSpPr/>
            <p:nvPr/>
          </p:nvSpPr>
          <p:spPr>
            <a:xfrm>
              <a:off x="-44491974" y="-12811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7EFC9461-64B8-7392-0F95-C9645F0B4AEA}"/>
                </a:ext>
              </a:extLst>
            </p:cNvPr>
            <p:cNvSpPr/>
            <p:nvPr/>
          </p:nvSpPr>
          <p:spPr>
            <a:xfrm>
              <a:off x="-35392433" y="154427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AA70CA78-D024-A354-B471-6B5BF2020084}"/>
                </a:ext>
              </a:extLst>
            </p:cNvPr>
            <p:cNvSpPr/>
            <p:nvPr/>
          </p:nvSpPr>
          <p:spPr>
            <a:xfrm>
              <a:off x="-44181338" y="-12808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CC226E88-4150-F4C5-2A42-7168E5AFD25E}"/>
                </a:ext>
              </a:extLst>
            </p:cNvPr>
            <p:cNvSpPr/>
            <p:nvPr/>
          </p:nvSpPr>
          <p:spPr>
            <a:xfrm>
              <a:off x="-31814969" y="-1954752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2C1FD671-604B-BF26-1292-9982278EDEEC}"/>
                </a:ext>
              </a:extLst>
            </p:cNvPr>
            <p:cNvSpPr/>
            <p:nvPr/>
          </p:nvSpPr>
          <p:spPr>
            <a:xfrm>
              <a:off x="-33992559" y="154427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FCD5942F-1E5E-4A3A-83B1-E7C67CFBA293}"/>
                </a:ext>
              </a:extLst>
            </p:cNvPr>
            <p:cNvSpPr/>
            <p:nvPr/>
          </p:nvSpPr>
          <p:spPr>
            <a:xfrm>
              <a:off x="-44569713" y="-195507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B561EDFF-20B7-06BF-183C-12C1B8EE3C03}"/>
                </a:ext>
              </a:extLst>
            </p:cNvPr>
            <p:cNvSpPr/>
            <p:nvPr/>
          </p:nvSpPr>
          <p:spPr>
            <a:xfrm>
              <a:off x="-44724789" y="-195507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471091B6-4224-C396-BD8F-0A2EAFE4D0CE}"/>
                </a:ext>
              </a:extLst>
            </p:cNvPr>
            <p:cNvSpPr/>
            <p:nvPr/>
          </p:nvSpPr>
          <p:spPr>
            <a:xfrm>
              <a:off x="-30182038" y="-1012203"/>
              <a:ext cx="77497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E2BB013D-41BC-4A26-C617-DCE544A29DC3}"/>
                </a:ext>
              </a:extLst>
            </p:cNvPr>
            <p:cNvSpPr/>
            <p:nvPr/>
          </p:nvSpPr>
          <p:spPr>
            <a:xfrm>
              <a:off x="-41769966" y="181399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C3AC90F6-278E-114E-B939-5D95FA9F429C}"/>
                </a:ext>
              </a:extLst>
            </p:cNvPr>
            <p:cNvSpPr/>
            <p:nvPr/>
          </p:nvSpPr>
          <p:spPr>
            <a:xfrm>
              <a:off x="-43092100" y="-12811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56B8716F-9DB7-89C1-6E45-8F9341B28D75}"/>
                </a:ext>
              </a:extLst>
            </p:cNvPr>
            <p:cNvSpPr/>
            <p:nvPr/>
          </p:nvSpPr>
          <p:spPr>
            <a:xfrm>
              <a:off x="-36170391" y="181399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FF974D0D-EDA7-05C2-633A-208EF5202FFD}"/>
                </a:ext>
              </a:extLst>
            </p:cNvPr>
            <p:cNvSpPr/>
            <p:nvPr/>
          </p:nvSpPr>
          <p:spPr>
            <a:xfrm>
              <a:off x="-42781465" y="-12808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E5136A7F-332F-9468-F6A6-B9C373726CFF}"/>
                </a:ext>
              </a:extLst>
            </p:cNvPr>
            <p:cNvSpPr/>
            <p:nvPr/>
          </p:nvSpPr>
          <p:spPr>
            <a:xfrm>
              <a:off x="-31581912" y="-1012203"/>
              <a:ext cx="77497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6211CA5A-DCE7-15EE-55E8-A0F0EBEC7469}"/>
                </a:ext>
              </a:extLst>
            </p:cNvPr>
            <p:cNvSpPr/>
            <p:nvPr/>
          </p:nvSpPr>
          <p:spPr>
            <a:xfrm>
              <a:off x="-34770437" y="181399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804A1FC7-463B-E5F1-ED4A-12F5E0E7EF91}"/>
                </a:ext>
              </a:extLst>
            </p:cNvPr>
            <p:cNvSpPr/>
            <p:nvPr/>
          </p:nvSpPr>
          <p:spPr>
            <a:xfrm>
              <a:off x="-33370563" y="181399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8820D93E-2506-633C-0777-7899EA931FE6}"/>
                </a:ext>
              </a:extLst>
            </p:cNvPr>
            <p:cNvSpPr/>
            <p:nvPr/>
          </p:nvSpPr>
          <p:spPr>
            <a:xfrm>
              <a:off x="-42781062" y="-1012203"/>
              <a:ext cx="77497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9191D005-C3B5-DE7A-FFE0-AB40E24FCBA9}"/>
                </a:ext>
              </a:extLst>
            </p:cNvPr>
            <p:cNvSpPr/>
            <p:nvPr/>
          </p:nvSpPr>
          <p:spPr>
            <a:xfrm>
              <a:off x="-42314786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27287193-CB4A-4A29-D02B-255524F370F4}"/>
                </a:ext>
              </a:extLst>
            </p:cNvPr>
            <p:cNvSpPr/>
            <p:nvPr/>
          </p:nvSpPr>
          <p:spPr>
            <a:xfrm>
              <a:off x="-36870287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02C5DF01-FEF8-8F3E-0DF8-058580770D99}"/>
                </a:ext>
              </a:extLst>
            </p:cNvPr>
            <p:cNvSpPr/>
            <p:nvPr/>
          </p:nvSpPr>
          <p:spPr>
            <a:xfrm>
              <a:off x="-44180935" y="-1012203"/>
              <a:ext cx="77497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9DD0A025-8D62-D215-F741-8AFA11A19EBE}"/>
                </a:ext>
              </a:extLst>
            </p:cNvPr>
            <p:cNvSpPr/>
            <p:nvPr/>
          </p:nvSpPr>
          <p:spPr>
            <a:xfrm>
              <a:off x="-31582315" y="-12808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7663F56C-333C-113C-3A73-96B664730DB6}"/>
                </a:ext>
              </a:extLst>
            </p:cNvPr>
            <p:cNvSpPr/>
            <p:nvPr/>
          </p:nvSpPr>
          <p:spPr>
            <a:xfrm>
              <a:off x="-36715211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62C1F7D8-F728-1422-0DA4-561AF05D7079}"/>
                </a:ext>
              </a:extLst>
            </p:cNvPr>
            <p:cNvSpPr/>
            <p:nvPr/>
          </p:nvSpPr>
          <p:spPr>
            <a:xfrm>
              <a:off x="-29637540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88B66050-43C8-9D21-3485-312703FD4A48}"/>
                </a:ext>
              </a:extLst>
            </p:cNvPr>
            <p:cNvSpPr/>
            <p:nvPr/>
          </p:nvSpPr>
          <p:spPr>
            <a:xfrm>
              <a:off x="-35470414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9CE98DC0-D02D-E78A-C707-4CCB504D55FE}"/>
                </a:ext>
              </a:extLst>
            </p:cNvPr>
            <p:cNvSpPr/>
            <p:nvPr/>
          </p:nvSpPr>
          <p:spPr>
            <a:xfrm>
              <a:off x="-30259053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4697BD71-8979-9CC8-47B1-45930C9EE814}"/>
                </a:ext>
              </a:extLst>
            </p:cNvPr>
            <p:cNvSpPr/>
            <p:nvPr/>
          </p:nvSpPr>
          <p:spPr>
            <a:xfrm>
              <a:off x="-31037414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1CC2DDB3-33F4-4B4F-8C77-778AC303F70E}"/>
                </a:ext>
              </a:extLst>
            </p:cNvPr>
            <p:cNvSpPr/>
            <p:nvPr/>
          </p:nvSpPr>
          <p:spPr>
            <a:xfrm>
              <a:off x="-35315338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A2ABBD3C-5FF9-FB19-F88B-8483DADBB88A}"/>
                </a:ext>
              </a:extLst>
            </p:cNvPr>
            <p:cNvSpPr/>
            <p:nvPr/>
          </p:nvSpPr>
          <p:spPr>
            <a:xfrm>
              <a:off x="-31658926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8179F7A4-E9C2-2161-30AD-F6C348B6ADD0}"/>
                </a:ext>
              </a:extLst>
            </p:cNvPr>
            <p:cNvSpPr/>
            <p:nvPr/>
          </p:nvSpPr>
          <p:spPr>
            <a:xfrm>
              <a:off x="-32437368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AFEF97A1-8F2F-6A67-25BD-BC18081D8970}"/>
                </a:ext>
              </a:extLst>
            </p:cNvPr>
            <p:cNvSpPr/>
            <p:nvPr/>
          </p:nvSpPr>
          <p:spPr>
            <a:xfrm>
              <a:off x="-30182441" y="-12808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8A774DEC-5940-CCD3-EC6F-A6D71EC8FDED}"/>
                </a:ext>
              </a:extLst>
            </p:cNvPr>
            <p:cNvSpPr/>
            <p:nvPr/>
          </p:nvSpPr>
          <p:spPr>
            <a:xfrm>
              <a:off x="-34070540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B599BECA-1E18-D8B6-19B3-09C3C040F801}"/>
                </a:ext>
              </a:extLst>
            </p:cNvPr>
            <p:cNvSpPr/>
            <p:nvPr/>
          </p:nvSpPr>
          <p:spPr>
            <a:xfrm>
              <a:off x="-42858076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13C3CD17-0790-4F6A-A4C9-715EB26577AE}"/>
                </a:ext>
              </a:extLst>
            </p:cNvPr>
            <p:cNvSpPr/>
            <p:nvPr/>
          </p:nvSpPr>
          <p:spPr>
            <a:xfrm>
              <a:off x="-29714152" y="-12808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2F4061E6-1B53-313D-4562-4A8442B912B9}"/>
                </a:ext>
              </a:extLst>
            </p:cNvPr>
            <p:cNvSpPr/>
            <p:nvPr/>
          </p:nvSpPr>
          <p:spPr>
            <a:xfrm>
              <a:off x="-43636518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12EB06CD-8A83-B41F-2C95-1D71373E88EB}"/>
                </a:ext>
              </a:extLst>
            </p:cNvPr>
            <p:cNvSpPr/>
            <p:nvPr/>
          </p:nvSpPr>
          <p:spPr>
            <a:xfrm>
              <a:off x="-33915464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8A70A1D5-96C0-3048-52E2-AE09CC52ED57}"/>
                </a:ext>
              </a:extLst>
            </p:cNvPr>
            <p:cNvSpPr/>
            <p:nvPr/>
          </p:nvSpPr>
          <p:spPr>
            <a:xfrm>
              <a:off x="-44257950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C93ED9C0-BAD9-3031-BD9C-781A96DDBF82}"/>
                </a:ext>
              </a:extLst>
            </p:cNvPr>
            <p:cNvSpPr/>
            <p:nvPr/>
          </p:nvSpPr>
          <p:spPr>
            <a:xfrm>
              <a:off x="-44415362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C07DA5F1-D85C-7AE8-7117-667644D7CEFB}"/>
                </a:ext>
              </a:extLst>
            </p:cNvPr>
            <p:cNvSpPr/>
            <p:nvPr/>
          </p:nvSpPr>
          <p:spPr>
            <a:xfrm>
              <a:off x="-33527089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6E27448C-2AE1-8501-D269-86F9D59A1158}"/>
                </a:ext>
              </a:extLst>
            </p:cNvPr>
            <p:cNvSpPr/>
            <p:nvPr/>
          </p:nvSpPr>
          <p:spPr>
            <a:xfrm>
              <a:off x="-44568424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0A8944A9-3A0A-3AD1-09D0-841E850E9597}"/>
                </a:ext>
              </a:extLst>
            </p:cNvPr>
            <p:cNvSpPr/>
            <p:nvPr/>
          </p:nvSpPr>
          <p:spPr>
            <a:xfrm>
              <a:off x="-35703713" y="2352857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E6B6D348-2886-145F-F925-E5C9B635F3DF}"/>
                </a:ext>
              </a:extLst>
            </p:cNvPr>
            <p:cNvSpPr/>
            <p:nvPr/>
          </p:nvSpPr>
          <p:spPr>
            <a:xfrm>
              <a:off x="-44725514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BFA29C2E-9547-B39D-B996-B6D5BDD58E6E}"/>
                </a:ext>
              </a:extLst>
            </p:cNvPr>
            <p:cNvSpPr/>
            <p:nvPr/>
          </p:nvSpPr>
          <p:spPr>
            <a:xfrm>
              <a:off x="-36480704" y="235237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87A72737-9501-5CB0-79A0-1F85DE1FDA7A}"/>
                </a:ext>
              </a:extLst>
            </p:cNvPr>
            <p:cNvSpPr/>
            <p:nvPr/>
          </p:nvSpPr>
          <p:spPr>
            <a:xfrm>
              <a:off x="-43325560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8AFD4D70-E287-BCDE-546C-6CBCA63C64AE}"/>
                </a:ext>
              </a:extLst>
            </p:cNvPr>
            <p:cNvSpPr/>
            <p:nvPr/>
          </p:nvSpPr>
          <p:spPr>
            <a:xfrm>
              <a:off x="-43168470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E03751F8-31FC-3993-352C-EF19E7EFC3AD}"/>
                </a:ext>
              </a:extLst>
            </p:cNvPr>
            <p:cNvSpPr/>
            <p:nvPr/>
          </p:nvSpPr>
          <p:spPr>
            <a:xfrm>
              <a:off x="-43015408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86B782F9-ED8D-1D70-DFC0-02AA94A87392}"/>
                </a:ext>
              </a:extLst>
            </p:cNvPr>
            <p:cNvSpPr/>
            <p:nvPr/>
          </p:nvSpPr>
          <p:spPr>
            <a:xfrm>
              <a:off x="-29871483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D576EF05-0830-EAD2-77A2-F2647C1209BD}"/>
                </a:ext>
              </a:extLst>
            </p:cNvPr>
            <p:cNvSpPr/>
            <p:nvPr/>
          </p:nvSpPr>
          <p:spPr>
            <a:xfrm>
              <a:off x="-36636989" y="23539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83BAEC0B-1359-64AF-0D51-26AC5AD269F5}"/>
                </a:ext>
              </a:extLst>
            </p:cNvPr>
            <p:cNvSpPr/>
            <p:nvPr/>
          </p:nvSpPr>
          <p:spPr>
            <a:xfrm>
              <a:off x="-30024626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Forme libre 164">
              <a:extLst>
                <a:ext uri="{FF2B5EF4-FFF2-40B4-BE49-F238E27FC236}">
                  <a16:creationId xmlns:a16="http://schemas.microsoft.com/office/drawing/2014/main" id="{FB55ED37-6E7E-C574-288E-92FCD0F7A1C5}"/>
                </a:ext>
              </a:extLst>
            </p:cNvPr>
            <p:cNvSpPr/>
            <p:nvPr/>
          </p:nvSpPr>
          <p:spPr>
            <a:xfrm>
              <a:off x="-35471809" y="2216556"/>
              <a:ext cx="76872" cy="80220"/>
            </a:xfrm>
            <a:custGeom>
              <a:avLst/>
              <a:gdLst>
                <a:gd name="csX0" fmla="*/ 66166 w 76872"/>
                <a:gd name="csY0" fmla="*/ 6600 h 80220"/>
                <a:gd name="csX1" fmla="*/ 26047 w 76872"/>
                <a:gd name="csY1" fmla="*/ 76686 h 80220"/>
                <a:gd name="csX2" fmla="*/ 66166 w 76872"/>
                <a:gd name="csY2" fmla="*/ 6600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66166" y="6600"/>
                  </a:moveTo>
                  <a:cubicBezTo>
                    <a:pt x="88319" y="21584"/>
                    <a:pt x="76637" y="97310"/>
                    <a:pt x="26047" y="76686"/>
                  </a:cubicBezTo>
                  <a:cubicBezTo>
                    <a:pt x="-34213" y="52115"/>
                    <a:pt x="23227" y="-22403"/>
                    <a:pt x="66166" y="6600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6BA80611-3F49-0BD3-BD50-7C01FAD6405C}"/>
                </a:ext>
              </a:extLst>
            </p:cNvPr>
            <p:cNvSpPr/>
            <p:nvPr/>
          </p:nvSpPr>
          <p:spPr>
            <a:xfrm>
              <a:off x="-32279472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0920B5F0-ACD3-A2A2-A2A8-83E1B71F7A2D}"/>
                </a:ext>
              </a:extLst>
            </p:cNvPr>
            <p:cNvSpPr/>
            <p:nvPr/>
          </p:nvSpPr>
          <p:spPr>
            <a:xfrm>
              <a:off x="-32126410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C76A398E-A7A5-CB28-652E-2FCD306410C3}"/>
                </a:ext>
              </a:extLst>
            </p:cNvPr>
            <p:cNvSpPr/>
            <p:nvPr/>
          </p:nvSpPr>
          <p:spPr>
            <a:xfrm>
              <a:off x="-31969320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B92513D4-1A23-343D-3402-005C80758878}"/>
                </a:ext>
              </a:extLst>
            </p:cNvPr>
            <p:cNvSpPr/>
            <p:nvPr/>
          </p:nvSpPr>
          <p:spPr>
            <a:xfrm>
              <a:off x="-31816258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CDA30A06-6AF2-C42C-6663-089791DBA4DB}"/>
                </a:ext>
              </a:extLst>
            </p:cNvPr>
            <p:cNvSpPr/>
            <p:nvPr/>
          </p:nvSpPr>
          <p:spPr>
            <a:xfrm>
              <a:off x="-30492593" y="-12811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D8B3DCC9-B1AA-7459-D1E8-3EE42F98AD33}"/>
                </a:ext>
              </a:extLst>
            </p:cNvPr>
            <p:cNvSpPr/>
            <p:nvPr/>
          </p:nvSpPr>
          <p:spPr>
            <a:xfrm>
              <a:off x="-35625732" y="22183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FC5ADB8E-D46B-B8D1-18B9-A35C023D843B}"/>
                </a:ext>
              </a:extLst>
            </p:cNvPr>
            <p:cNvSpPr/>
            <p:nvPr/>
          </p:nvSpPr>
          <p:spPr>
            <a:xfrm>
              <a:off x="-36402965" y="221993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CFFE3F86-E9C9-CF87-575F-0A5BF0126DFB}"/>
                </a:ext>
              </a:extLst>
            </p:cNvPr>
            <p:cNvSpPr/>
            <p:nvPr/>
          </p:nvSpPr>
          <p:spPr>
            <a:xfrm>
              <a:off x="-36559410" y="221848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80C20DD6-9944-2052-ADE3-1D45206900FC}"/>
                </a:ext>
              </a:extLst>
            </p:cNvPr>
            <p:cNvSpPr/>
            <p:nvPr/>
          </p:nvSpPr>
          <p:spPr>
            <a:xfrm>
              <a:off x="-30803390" y="-12811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6E349BDD-48B0-AA57-4051-4801A4816FBB}"/>
                </a:ext>
              </a:extLst>
            </p:cNvPr>
            <p:cNvSpPr/>
            <p:nvPr/>
          </p:nvSpPr>
          <p:spPr>
            <a:xfrm>
              <a:off x="-30879599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60B1E421-B2A9-6C06-096E-790D22AC0226}"/>
                </a:ext>
              </a:extLst>
            </p:cNvPr>
            <p:cNvSpPr/>
            <p:nvPr/>
          </p:nvSpPr>
          <p:spPr>
            <a:xfrm>
              <a:off x="-30726537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4E278187-95C6-7B3D-BC30-920E3B86670D}"/>
                </a:ext>
              </a:extLst>
            </p:cNvPr>
            <p:cNvSpPr/>
            <p:nvPr/>
          </p:nvSpPr>
          <p:spPr>
            <a:xfrm>
              <a:off x="-30569447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3BDE4AA6-2F2E-A2FC-F2C9-71985D214931}"/>
                </a:ext>
              </a:extLst>
            </p:cNvPr>
            <p:cNvSpPr/>
            <p:nvPr/>
          </p:nvSpPr>
          <p:spPr>
            <a:xfrm>
              <a:off x="-30416384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60923909-A398-4767-C056-46AB2D1EF63C}"/>
                </a:ext>
              </a:extLst>
            </p:cNvPr>
            <p:cNvSpPr/>
            <p:nvPr/>
          </p:nvSpPr>
          <p:spPr>
            <a:xfrm>
              <a:off x="-35392513" y="208370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81AC1AAC-8DA0-FFF4-DDD8-6179376112AB}"/>
                </a:ext>
              </a:extLst>
            </p:cNvPr>
            <p:cNvSpPr/>
            <p:nvPr/>
          </p:nvSpPr>
          <p:spPr>
            <a:xfrm>
              <a:off x="-36170149" y="208354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42538AFE-EAA6-8E23-BE52-0F63B9F76081}"/>
                </a:ext>
              </a:extLst>
            </p:cNvPr>
            <p:cNvSpPr/>
            <p:nvPr/>
          </p:nvSpPr>
          <p:spPr>
            <a:xfrm>
              <a:off x="-31114348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10AD61AB-6C41-C95C-5CF5-8F16261D442A}"/>
                </a:ext>
              </a:extLst>
            </p:cNvPr>
            <p:cNvSpPr/>
            <p:nvPr/>
          </p:nvSpPr>
          <p:spPr>
            <a:xfrm>
              <a:off x="-36792467" y="208370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BE9C250D-0689-D89A-EC65-793C2D365856}"/>
                </a:ext>
              </a:extLst>
            </p:cNvPr>
            <p:cNvSpPr/>
            <p:nvPr/>
          </p:nvSpPr>
          <p:spPr>
            <a:xfrm>
              <a:off x="-31271438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A08951FB-5930-C9C6-E0CD-E243A79CA215}"/>
                </a:ext>
              </a:extLst>
            </p:cNvPr>
            <p:cNvSpPr/>
            <p:nvPr/>
          </p:nvSpPr>
          <p:spPr>
            <a:xfrm>
              <a:off x="-31582315" y="-23594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865BBB72-9189-DC45-FA24-3BFFECAFAC8A}"/>
                </a:ext>
              </a:extLst>
            </p:cNvPr>
            <p:cNvSpPr/>
            <p:nvPr/>
          </p:nvSpPr>
          <p:spPr>
            <a:xfrm>
              <a:off x="-31424500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5251989F-A4DC-6E93-28B8-88CDD8F21C4C}"/>
                </a:ext>
              </a:extLst>
            </p:cNvPr>
            <p:cNvSpPr/>
            <p:nvPr/>
          </p:nvSpPr>
          <p:spPr>
            <a:xfrm>
              <a:off x="-33758938" y="194868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D1B333EE-C73F-69CA-21A6-08EE357936CE}"/>
                </a:ext>
              </a:extLst>
            </p:cNvPr>
            <p:cNvSpPr/>
            <p:nvPr/>
          </p:nvSpPr>
          <p:spPr>
            <a:xfrm>
              <a:off x="-35158812" y="194868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D0DB716F-9DFA-2993-5A80-B18F65672344}"/>
                </a:ext>
              </a:extLst>
            </p:cNvPr>
            <p:cNvSpPr/>
            <p:nvPr/>
          </p:nvSpPr>
          <p:spPr>
            <a:xfrm>
              <a:off x="-35936609" y="194868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BF548F0E-4060-B12C-AA1D-CDD5478F58FA}"/>
                </a:ext>
              </a:extLst>
            </p:cNvPr>
            <p:cNvSpPr/>
            <p:nvPr/>
          </p:nvSpPr>
          <p:spPr>
            <a:xfrm>
              <a:off x="-43870461" y="-1012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CCE9AC78-7557-7624-D28A-B99D3B55B6E4}"/>
                </a:ext>
              </a:extLst>
            </p:cNvPr>
            <p:cNvSpPr/>
            <p:nvPr/>
          </p:nvSpPr>
          <p:spPr>
            <a:xfrm>
              <a:off x="-43713371" y="-1012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992D2D07-9BFC-C15A-215E-027F370783CF}"/>
                </a:ext>
              </a:extLst>
            </p:cNvPr>
            <p:cNvSpPr/>
            <p:nvPr/>
          </p:nvSpPr>
          <p:spPr>
            <a:xfrm>
              <a:off x="-36558685" y="194868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4BB5EE43-4C3E-9C72-3232-087FF6318253}"/>
                </a:ext>
              </a:extLst>
            </p:cNvPr>
            <p:cNvSpPr/>
            <p:nvPr/>
          </p:nvSpPr>
          <p:spPr>
            <a:xfrm>
              <a:off x="-31892467" y="-12811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B716836C-1574-F5B2-00F0-E16736FED50D}"/>
                </a:ext>
              </a:extLst>
            </p:cNvPr>
            <p:cNvSpPr/>
            <p:nvPr/>
          </p:nvSpPr>
          <p:spPr>
            <a:xfrm>
              <a:off x="-31037494" y="-2225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74F32757-EEDA-9660-D5E5-7DE52D5F400D}"/>
                </a:ext>
              </a:extLst>
            </p:cNvPr>
            <p:cNvSpPr/>
            <p:nvPr/>
          </p:nvSpPr>
          <p:spPr>
            <a:xfrm>
              <a:off x="-42158260" y="194868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F183086D-ABC5-C5EE-1070-1B9A2301A1BC}"/>
                </a:ext>
              </a:extLst>
            </p:cNvPr>
            <p:cNvSpPr/>
            <p:nvPr/>
          </p:nvSpPr>
          <p:spPr>
            <a:xfrm>
              <a:off x="-33214762" y="181415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939E68B6-A923-9EE2-C380-4A02F8146785}"/>
                </a:ext>
              </a:extLst>
            </p:cNvPr>
            <p:cNvSpPr/>
            <p:nvPr/>
          </p:nvSpPr>
          <p:spPr>
            <a:xfrm>
              <a:off x="-32203344" y="-12811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C63A758E-E69E-B31A-D984-F9DE49F11600}"/>
                </a:ext>
              </a:extLst>
            </p:cNvPr>
            <p:cNvSpPr/>
            <p:nvPr/>
          </p:nvSpPr>
          <p:spPr>
            <a:xfrm>
              <a:off x="-33525800" y="181415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8DF54169-F0EB-B493-0F5D-040622292E59}"/>
                </a:ext>
              </a:extLst>
            </p:cNvPr>
            <p:cNvSpPr/>
            <p:nvPr/>
          </p:nvSpPr>
          <p:spPr>
            <a:xfrm>
              <a:off x="-42470587" y="-1012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B8CEB08B-2BDB-C027-B9BB-BBC1E51DBDCF}"/>
                </a:ext>
              </a:extLst>
            </p:cNvPr>
            <p:cNvSpPr/>
            <p:nvPr/>
          </p:nvSpPr>
          <p:spPr>
            <a:xfrm>
              <a:off x="-32514221" y="-1012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A9ED02F5-1C45-B971-9FE9-93D333A9525B}"/>
                </a:ext>
              </a:extLst>
            </p:cNvPr>
            <p:cNvSpPr/>
            <p:nvPr/>
          </p:nvSpPr>
          <p:spPr>
            <a:xfrm>
              <a:off x="-33992640" y="181383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3015E269-4BAF-3CC6-CE0C-85FB4BA459A6}"/>
                </a:ext>
              </a:extLst>
            </p:cNvPr>
            <p:cNvSpPr/>
            <p:nvPr/>
          </p:nvSpPr>
          <p:spPr>
            <a:xfrm>
              <a:off x="-34614636" y="181415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5C7C7A98-488A-7895-CB13-72C127EE3D5B}"/>
                </a:ext>
              </a:extLst>
            </p:cNvPr>
            <p:cNvSpPr/>
            <p:nvPr/>
          </p:nvSpPr>
          <p:spPr>
            <a:xfrm>
              <a:off x="-31270471" y="-2089206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D389D15C-3652-CD06-497A-FD791646E0A6}"/>
                </a:ext>
              </a:extLst>
            </p:cNvPr>
            <p:cNvSpPr/>
            <p:nvPr/>
          </p:nvSpPr>
          <p:spPr>
            <a:xfrm>
              <a:off x="-32514221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D2545BFA-5CD9-FC9B-DCFC-7A602FEB8D6E}"/>
                </a:ext>
              </a:extLst>
            </p:cNvPr>
            <p:cNvSpPr/>
            <p:nvPr/>
          </p:nvSpPr>
          <p:spPr>
            <a:xfrm>
              <a:off x="-34925674" y="181415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E89438A1-D5CF-1B0B-2FA5-8EDA4909B0A7}"/>
                </a:ext>
              </a:extLst>
            </p:cNvPr>
            <p:cNvSpPr/>
            <p:nvPr/>
          </p:nvSpPr>
          <p:spPr>
            <a:xfrm>
              <a:off x="-35392594" y="181383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1B59420E-FC66-0CA7-924F-6C7736FF1452}"/>
                </a:ext>
              </a:extLst>
            </p:cNvPr>
            <p:cNvSpPr/>
            <p:nvPr/>
          </p:nvSpPr>
          <p:spPr>
            <a:xfrm>
              <a:off x="-36014509" y="181415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12CAD3C4-7917-9CF4-71EA-9182CE0011CA}"/>
                </a:ext>
              </a:extLst>
            </p:cNvPr>
            <p:cNvSpPr/>
            <p:nvPr/>
          </p:nvSpPr>
          <p:spPr>
            <a:xfrm>
              <a:off x="-36325548" y="181415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9B422A78-1278-FA14-B49F-DCD1027DDC22}"/>
                </a:ext>
              </a:extLst>
            </p:cNvPr>
            <p:cNvSpPr/>
            <p:nvPr/>
          </p:nvSpPr>
          <p:spPr>
            <a:xfrm>
              <a:off x="-31114348" y="-1012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8B5FC13F-CE0C-6B69-7BE8-59CE3971A1C6}"/>
                </a:ext>
              </a:extLst>
            </p:cNvPr>
            <p:cNvSpPr/>
            <p:nvPr/>
          </p:nvSpPr>
          <p:spPr>
            <a:xfrm>
              <a:off x="-36792467" y="181383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C96627E9-C3A7-D64B-A91B-395E1E63B5C0}"/>
                </a:ext>
              </a:extLst>
            </p:cNvPr>
            <p:cNvSpPr/>
            <p:nvPr/>
          </p:nvSpPr>
          <p:spPr>
            <a:xfrm>
              <a:off x="-41614084" y="181415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ABD89B07-651B-5778-1BFC-7DAAE2E6AE36}"/>
                </a:ext>
              </a:extLst>
            </p:cNvPr>
            <p:cNvSpPr/>
            <p:nvPr/>
          </p:nvSpPr>
          <p:spPr>
            <a:xfrm>
              <a:off x="-41925122" y="181415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B31B5543-115F-602D-B70F-A1BD98BF5AAA}"/>
                </a:ext>
              </a:extLst>
            </p:cNvPr>
            <p:cNvSpPr/>
            <p:nvPr/>
          </p:nvSpPr>
          <p:spPr>
            <a:xfrm>
              <a:off x="-43247659" y="-12819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DE45CEDB-C929-DBC7-CB07-E53E5CE5B3AD}"/>
                </a:ext>
              </a:extLst>
            </p:cNvPr>
            <p:cNvSpPr/>
            <p:nvPr/>
          </p:nvSpPr>
          <p:spPr>
            <a:xfrm>
              <a:off x="-42392042" y="181383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70FE1705-043C-E05E-3017-1328C2D885FF}"/>
                </a:ext>
              </a:extLst>
            </p:cNvPr>
            <p:cNvSpPr/>
            <p:nvPr/>
          </p:nvSpPr>
          <p:spPr>
            <a:xfrm>
              <a:off x="-43402494" y="-12811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2F37684A-C04B-8EA1-2E0C-37D0D310209B}"/>
                </a:ext>
              </a:extLst>
            </p:cNvPr>
            <p:cNvSpPr/>
            <p:nvPr/>
          </p:nvSpPr>
          <p:spPr>
            <a:xfrm>
              <a:off x="-33447819" y="167986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Forme libre 215">
              <a:extLst>
                <a:ext uri="{FF2B5EF4-FFF2-40B4-BE49-F238E27FC236}">
                  <a16:creationId xmlns:a16="http://schemas.microsoft.com/office/drawing/2014/main" id="{194DA4D7-67A2-2B75-D983-500F8B30661C}"/>
                </a:ext>
              </a:extLst>
            </p:cNvPr>
            <p:cNvSpPr/>
            <p:nvPr/>
          </p:nvSpPr>
          <p:spPr>
            <a:xfrm>
              <a:off x="-34071936" y="1677858"/>
              <a:ext cx="76873" cy="80220"/>
            </a:xfrm>
            <a:custGeom>
              <a:avLst/>
              <a:gdLst>
                <a:gd name="csX0" fmla="*/ 66166 w 76873"/>
                <a:gd name="csY0" fmla="*/ 73621 h 80220"/>
                <a:gd name="csX1" fmla="*/ 26046 w 76873"/>
                <a:gd name="csY1" fmla="*/ 3534 h 80220"/>
                <a:gd name="csX2" fmla="*/ 66166 w 76873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3" h="80220">
                  <a:moveTo>
                    <a:pt x="66166" y="73621"/>
                  </a:moveTo>
                  <a:cubicBezTo>
                    <a:pt x="23228" y="102622"/>
                    <a:pt x="-34212" y="28104"/>
                    <a:pt x="26046" y="3534"/>
                  </a:cubicBezTo>
                  <a:cubicBezTo>
                    <a:pt x="76637" y="-17090"/>
                    <a:pt x="88320" y="58637"/>
                    <a:pt x="66166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22E0C230-91BB-FC6D-2E6C-01E1F43B8C49}"/>
                </a:ext>
              </a:extLst>
            </p:cNvPr>
            <p:cNvSpPr/>
            <p:nvPr/>
          </p:nvSpPr>
          <p:spPr>
            <a:xfrm>
              <a:off x="-29714474" y="-1012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530CCF85-92D6-A7BE-E32A-D505C318BD3C}"/>
                </a:ext>
              </a:extLst>
            </p:cNvPr>
            <p:cNvSpPr/>
            <p:nvPr/>
          </p:nvSpPr>
          <p:spPr>
            <a:xfrm>
              <a:off x="-44568424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C6FAAA65-A5CB-95CA-6ABA-6EAB713F662B}"/>
                </a:ext>
              </a:extLst>
            </p:cNvPr>
            <p:cNvSpPr/>
            <p:nvPr/>
          </p:nvSpPr>
          <p:spPr>
            <a:xfrm>
              <a:off x="-34225777" y="1679055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F5645C86-7479-1F58-07B1-C95B63880D82}"/>
                </a:ext>
              </a:extLst>
            </p:cNvPr>
            <p:cNvSpPr/>
            <p:nvPr/>
          </p:nvSpPr>
          <p:spPr>
            <a:xfrm>
              <a:off x="-44258272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Forme libre 220">
              <a:extLst>
                <a:ext uri="{FF2B5EF4-FFF2-40B4-BE49-F238E27FC236}">
                  <a16:creationId xmlns:a16="http://schemas.microsoft.com/office/drawing/2014/main" id="{F21CE1F7-813D-D02B-2689-8D01B3B69875}"/>
                </a:ext>
              </a:extLst>
            </p:cNvPr>
            <p:cNvSpPr/>
            <p:nvPr/>
          </p:nvSpPr>
          <p:spPr>
            <a:xfrm>
              <a:off x="-35471809" y="1677858"/>
              <a:ext cx="76872" cy="80220"/>
            </a:xfrm>
            <a:custGeom>
              <a:avLst/>
              <a:gdLst>
                <a:gd name="csX0" fmla="*/ 66166 w 76872"/>
                <a:gd name="csY0" fmla="*/ 73621 h 80220"/>
                <a:gd name="csX1" fmla="*/ 26047 w 76872"/>
                <a:gd name="csY1" fmla="*/ 3534 h 80220"/>
                <a:gd name="csX2" fmla="*/ 66166 w 76872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66166" y="73621"/>
                  </a:moveTo>
                  <a:cubicBezTo>
                    <a:pt x="23227" y="102622"/>
                    <a:pt x="-34213" y="28104"/>
                    <a:pt x="26047" y="3534"/>
                  </a:cubicBezTo>
                  <a:cubicBezTo>
                    <a:pt x="76637" y="-17090"/>
                    <a:pt x="88319" y="58637"/>
                    <a:pt x="66166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8F63D683-B555-9E83-A990-33A93E99EDEB}"/>
                </a:ext>
              </a:extLst>
            </p:cNvPr>
            <p:cNvSpPr/>
            <p:nvPr/>
          </p:nvSpPr>
          <p:spPr>
            <a:xfrm>
              <a:off x="-35625651" y="1679055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Forme libre 222">
              <a:extLst>
                <a:ext uri="{FF2B5EF4-FFF2-40B4-BE49-F238E27FC236}">
                  <a16:creationId xmlns:a16="http://schemas.microsoft.com/office/drawing/2014/main" id="{543C3290-3CFF-E390-2152-4DC1D8C6F0B8}"/>
                </a:ext>
              </a:extLst>
            </p:cNvPr>
            <p:cNvSpPr/>
            <p:nvPr/>
          </p:nvSpPr>
          <p:spPr>
            <a:xfrm>
              <a:off x="-36871682" y="1677858"/>
              <a:ext cx="76871" cy="80220"/>
            </a:xfrm>
            <a:custGeom>
              <a:avLst/>
              <a:gdLst>
                <a:gd name="csX0" fmla="*/ 66165 w 76871"/>
                <a:gd name="csY0" fmla="*/ 73621 h 80220"/>
                <a:gd name="csX1" fmla="*/ 26046 w 76871"/>
                <a:gd name="csY1" fmla="*/ 3534 h 80220"/>
                <a:gd name="csX2" fmla="*/ 66165 w 76871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1" h="80220">
                  <a:moveTo>
                    <a:pt x="66165" y="73621"/>
                  </a:moveTo>
                  <a:cubicBezTo>
                    <a:pt x="23226" y="102622"/>
                    <a:pt x="-34211" y="28104"/>
                    <a:pt x="26046" y="3534"/>
                  </a:cubicBezTo>
                  <a:cubicBezTo>
                    <a:pt x="76636" y="-17090"/>
                    <a:pt x="88318" y="58637"/>
                    <a:pt x="66165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DA71C31F-6F03-5155-1D46-005ABA5BA602}"/>
                </a:ext>
              </a:extLst>
            </p:cNvPr>
            <p:cNvSpPr/>
            <p:nvPr/>
          </p:nvSpPr>
          <p:spPr>
            <a:xfrm>
              <a:off x="-43713371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35884760-7895-4CBA-5985-4A99E9347C45}"/>
                </a:ext>
              </a:extLst>
            </p:cNvPr>
            <p:cNvSpPr/>
            <p:nvPr/>
          </p:nvSpPr>
          <p:spPr>
            <a:xfrm>
              <a:off x="-37025525" y="1679055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B68F4D27-EACA-FBC7-4A69-D065F09B3E1F}"/>
                </a:ext>
              </a:extLst>
            </p:cNvPr>
            <p:cNvSpPr/>
            <p:nvPr/>
          </p:nvSpPr>
          <p:spPr>
            <a:xfrm>
              <a:off x="-43325560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1185598B-9BC1-2E20-C361-1E175BC68C45}"/>
                </a:ext>
              </a:extLst>
            </p:cNvPr>
            <p:cNvSpPr/>
            <p:nvPr/>
          </p:nvSpPr>
          <p:spPr>
            <a:xfrm>
              <a:off x="-43168470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Forme libre 227">
              <a:extLst>
                <a:ext uri="{FF2B5EF4-FFF2-40B4-BE49-F238E27FC236}">
                  <a16:creationId xmlns:a16="http://schemas.microsoft.com/office/drawing/2014/main" id="{5448AD3A-D7DB-1A54-A9D6-27A821AF02F9}"/>
                </a:ext>
              </a:extLst>
            </p:cNvPr>
            <p:cNvSpPr/>
            <p:nvPr/>
          </p:nvSpPr>
          <p:spPr>
            <a:xfrm>
              <a:off x="-42471258" y="1677858"/>
              <a:ext cx="76872" cy="80220"/>
            </a:xfrm>
            <a:custGeom>
              <a:avLst/>
              <a:gdLst>
                <a:gd name="csX0" fmla="*/ 66165 w 76872"/>
                <a:gd name="csY0" fmla="*/ 73621 h 80220"/>
                <a:gd name="csX1" fmla="*/ 26046 w 76872"/>
                <a:gd name="csY1" fmla="*/ 3534 h 80220"/>
                <a:gd name="csX2" fmla="*/ 66165 w 76872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66165" y="73621"/>
                  </a:moveTo>
                  <a:cubicBezTo>
                    <a:pt x="23226" y="102622"/>
                    <a:pt x="-34211" y="28104"/>
                    <a:pt x="26046" y="3534"/>
                  </a:cubicBezTo>
                  <a:cubicBezTo>
                    <a:pt x="76638" y="-17090"/>
                    <a:pt x="88318" y="58637"/>
                    <a:pt x="66165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90125A47-ABF2-D5A1-12FF-A206D2D974C9}"/>
                </a:ext>
              </a:extLst>
            </p:cNvPr>
            <p:cNvSpPr/>
            <p:nvPr/>
          </p:nvSpPr>
          <p:spPr>
            <a:xfrm>
              <a:off x="-42858318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6B5AD14C-88DA-1814-4E06-7B822C56A656}"/>
                </a:ext>
              </a:extLst>
            </p:cNvPr>
            <p:cNvSpPr/>
            <p:nvPr/>
          </p:nvSpPr>
          <p:spPr>
            <a:xfrm>
              <a:off x="-42625100" y="1679055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F4AF99B1-8D99-54E3-D28C-C95C34DDD74A}"/>
                </a:ext>
              </a:extLst>
            </p:cNvPr>
            <p:cNvSpPr/>
            <p:nvPr/>
          </p:nvSpPr>
          <p:spPr>
            <a:xfrm>
              <a:off x="-43870461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00295D94-A5B1-65A3-D20E-3695E75B60C3}"/>
                </a:ext>
              </a:extLst>
            </p:cNvPr>
            <p:cNvSpPr/>
            <p:nvPr/>
          </p:nvSpPr>
          <p:spPr>
            <a:xfrm>
              <a:off x="-33680876" y="154508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E2CA3B32-97B9-9C1A-5A09-45312FE9A7A4}"/>
                </a:ext>
              </a:extLst>
            </p:cNvPr>
            <p:cNvSpPr/>
            <p:nvPr/>
          </p:nvSpPr>
          <p:spPr>
            <a:xfrm>
              <a:off x="-33837241" y="15436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B453401D-EFA0-593F-834C-E6B87802421C}"/>
                </a:ext>
              </a:extLst>
            </p:cNvPr>
            <p:cNvSpPr/>
            <p:nvPr/>
          </p:nvSpPr>
          <p:spPr>
            <a:xfrm>
              <a:off x="-34458271" y="15436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AF1FFC81-3170-E26B-F23A-366044055207}"/>
                </a:ext>
              </a:extLst>
            </p:cNvPr>
            <p:cNvSpPr/>
            <p:nvPr/>
          </p:nvSpPr>
          <p:spPr>
            <a:xfrm>
              <a:off x="-35080831" y="154508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A395DBBD-F29D-416D-DDEE-E03802DBECEE}"/>
                </a:ext>
              </a:extLst>
            </p:cNvPr>
            <p:cNvSpPr/>
            <p:nvPr/>
          </p:nvSpPr>
          <p:spPr>
            <a:xfrm>
              <a:off x="-32126410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9602BF38-733F-A336-2AAA-BB964E37AAF6}"/>
                </a:ext>
              </a:extLst>
            </p:cNvPr>
            <p:cNvSpPr/>
            <p:nvPr/>
          </p:nvSpPr>
          <p:spPr>
            <a:xfrm>
              <a:off x="-31969320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3E51E298-60F2-D845-8275-C8CBB0DAFA6D}"/>
                </a:ext>
              </a:extLst>
            </p:cNvPr>
            <p:cNvSpPr/>
            <p:nvPr/>
          </p:nvSpPr>
          <p:spPr>
            <a:xfrm>
              <a:off x="-35237115" y="15436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67B8F44D-5CE6-C067-D4D3-32F0F67EA8BF}"/>
                </a:ext>
              </a:extLst>
            </p:cNvPr>
            <p:cNvSpPr/>
            <p:nvPr/>
          </p:nvSpPr>
          <p:spPr>
            <a:xfrm>
              <a:off x="-31659168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DC5C10E3-AF5E-A818-6D9B-D1C9F5EFCF53}"/>
                </a:ext>
              </a:extLst>
            </p:cNvPr>
            <p:cNvSpPr/>
            <p:nvPr/>
          </p:nvSpPr>
          <p:spPr>
            <a:xfrm>
              <a:off x="-35858144" y="15436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BF075328-BE85-3EE1-2386-66CD963165A4}"/>
                </a:ext>
              </a:extLst>
            </p:cNvPr>
            <p:cNvSpPr/>
            <p:nvPr/>
          </p:nvSpPr>
          <p:spPr>
            <a:xfrm>
              <a:off x="-42080279" y="154508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A65D36B6-7202-8BB1-1712-6D7DB49DE81D}"/>
                </a:ext>
              </a:extLst>
            </p:cNvPr>
            <p:cNvSpPr/>
            <p:nvPr/>
          </p:nvSpPr>
          <p:spPr>
            <a:xfrm>
              <a:off x="-42236564" y="15436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53D85D7F-1770-CB4D-2DE2-A35A4AE57002}"/>
                </a:ext>
              </a:extLst>
            </p:cNvPr>
            <p:cNvSpPr/>
            <p:nvPr/>
          </p:nvSpPr>
          <p:spPr>
            <a:xfrm>
              <a:off x="-44647614" y="-12819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504E6E96-45A7-012C-FFAB-83AD163EAFC6}"/>
                </a:ext>
              </a:extLst>
            </p:cNvPr>
            <p:cNvSpPr/>
            <p:nvPr/>
          </p:nvSpPr>
          <p:spPr>
            <a:xfrm>
              <a:off x="-31504011" y="-195434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FF4A6628-9BF5-0B77-E03C-202B09E7F9FB}"/>
                </a:ext>
              </a:extLst>
            </p:cNvPr>
            <p:cNvSpPr/>
            <p:nvPr/>
          </p:nvSpPr>
          <p:spPr>
            <a:xfrm>
              <a:off x="-30726537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DCCBD882-F10C-ACB1-FC26-31E468E6698C}"/>
                </a:ext>
              </a:extLst>
            </p:cNvPr>
            <p:cNvSpPr/>
            <p:nvPr/>
          </p:nvSpPr>
          <p:spPr>
            <a:xfrm>
              <a:off x="-30569447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41F85330-9849-6028-B28D-1D6A99768711}"/>
                </a:ext>
              </a:extLst>
            </p:cNvPr>
            <p:cNvSpPr/>
            <p:nvPr/>
          </p:nvSpPr>
          <p:spPr>
            <a:xfrm>
              <a:off x="-42857593" y="15436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CBC0FC28-4D1F-01A7-2917-B1501B5DA2D1}"/>
                </a:ext>
              </a:extLst>
            </p:cNvPr>
            <p:cNvSpPr/>
            <p:nvPr/>
          </p:nvSpPr>
          <p:spPr>
            <a:xfrm>
              <a:off x="-44802367" y="-12811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3B1F5936-AB66-E917-28A2-272CBE3ACC76}"/>
                </a:ext>
              </a:extLst>
            </p:cNvPr>
            <p:cNvSpPr/>
            <p:nvPr/>
          </p:nvSpPr>
          <p:spPr>
            <a:xfrm>
              <a:off x="-30104138" y="-1416130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0BA75D98-C5DF-CCD8-0F1B-55D414319F9C}"/>
                </a:ext>
              </a:extLst>
            </p:cNvPr>
            <p:cNvSpPr/>
            <p:nvPr/>
          </p:nvSpPr>
          <p:spPr>
            <a:xfrm>
              <a:off x="-33292340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70F7C8A6-11FE-D69E-354B-21EA5D5850E0}"/>
                </a:ext>
              </a:extLst>
            </p:cNvPr>
            <p:cNvSpPr/>
            <p:nvPr/>
          </p:nvSpPr>
          <p:spPr>
            <a:xfrm>
              <a:off x="-30258569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C2305C71-A8FA-C718-E573-E056F797A399}"/>
                </a:ext>
              </a:extLst>
            </p:cNvPr>
            <p:cNvSpPr/>
            <p:nvPr/>
          </p:nvSpPr>
          <p:spPr>
            <a:xfrm>
              <a:off x="-44023523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303BD510-50D2-CF40-1DAA-CA34EDEE7F22}"/>
                </a:ext>
              </a:extLst>
            </p:cNvPr>
            <p:cNvSpPr/>
            <p:nvPr/>
          </p:nvSpPr>
          <p:spPr>
            <a:xfrm>
              <a:off x="-43870461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5D7D6C0E-A3F3-6A9D-3FD4-61CD6FAA03F0}"/>
                </a:ext>
              </a:extLst>
            </p:cNvPr>
            <p:cNvSpPr/>
            <p:nvPr/>
          </p:nvSpPr>
          <p:spPr>
            <a:xfrm>
              <a:off x="-43713371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C39CEFBD-43F7-3570-90A5-8E1164CC10CF}"/>
                </a:ext>
              </a:extLst>
            </p:cNvPr>
            <p:cNvSpPr/>
            <p:nvPr/>
          </p:nvSpPr>
          <p:spPr>
            <a:xfrm>
              <a:off x="-33603218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Forme libre 255">
              <a:extLst>
                <a:ext uri="{FF2B5EF4-FFF2-40B4-BE49-F238E27FC236}">
                  <a16:creationId xmlns:a16="http://schemas.microsoft.com/office/drawing/2014/main" id="{D405C3FB-5F01-6BB3-E6BC-9027648205BE}"/>
                </a:ext>
              </a:extLst>
            </p:cNvPr>
            <p:cNvSpPr/>
            <p:nvPr/>
          </p:nvSpPr>
          <p:spPr>
            <a:xfrm>
              <a:off x="-33760939" y="1408948"/>
              <a:ext cx="80291" cy="76837"/>
            </a:xfrm>
            <a:custGeom>
              <a:avLst/>
              <a:gdLst>
                <a:gd name="csX0" fmla="*/ 73698 w 80291"/>
                <a:gd name="csY0" fmla="*/ 66130 h 76837"/>
                <a:gd name="csX1" fmla="*/ 3531 w 80291"/>
                <a:gd name="csY1" fmla="*/ 26011 h 76837"/>
                <a:gd name="csX2" fmla="*/ 73698 w 80291"/>
                <a:gd name="csY2" fmla="*/ 66130 h 76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1" h="76837">
                  <a:moveTo>
                    <a:pt x="73698" y="66130"/>
                  </a:moveTo>
                  <a:cubicBezTo>
                    <a:pt x="58715" y="88284"/>
                    <a:pt x="-17093" y="76603"/>
                    <a:pt x="3531" y="26011"/>
                  </a:cubicBezTo>
                  <a:cubicBezTo>
                    <a:pt x="28102" y="-34167"/>
                    <a:pt x="102700" y="23191"/>
                    <a:pt x="73698" y="66130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0865B245-2995-A637-70B8-26CC3DE62671}"/>
                </a:ext>
              </a:extLst>
            </p:cNvPr>
            <p:cNvSpPr/>
            <p:nvPr/>
          </p:nvSpPr>
          <p:spPr>
            <a:xfrm>
              <a:off x="-33913370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1B5C9130-44B5-0CFD-4BC2-D029A2300E1C}"/>
                </a:ext>
              </a:extLst>
            </p:cNvPr>
            <p:cNvSpPr/>
            <p:nvPr/>
          </p:nvSpPr>
          <p:spPr>
            <a:xfrm>
              <a:off x="-34382142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F4BC946A-472A-B28D-4DCE-E1CDAA1DB3F7}"/>
                </a:ext>
              </a:extLst>
            </p:cNvPr>
            <p:cNvSpPr/>
            <p:nvPr/>
          </p:nvSpPr>
          <p:spPr>
            <a:xfrm>
              <a:off x="-34692295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F6DF9739-573D-31B4-D3BC-7D56B1AC667F}"/>
                </a:ext>
              </a:extLst>
            </p:cNvPr>
            <p:cNvSpPr/>
            <p:nvPr/>
          </p:nvSpPr>
          <p:spPr>
            <a:xfrm>
              <a:off x="-30727262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9D1A56AD-1111-A5E8-1C30-E4FE47E73587}"/>
                </a:ext>
              </a:extLst>
            </p:cNvPr>
            <p:cNvSpPr/>
            <p:nvPr/>
          </p:nvSpPr>
          <p:spPr>
            <a:xfrm>
              <a:off x="-42623649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058EFDDF-700F-C70B-62FD-CC681317D809}"/>
                </a:ext>
              </a:extLst>
            </p:cNvPr>
            <p:cNvSpPr/>
            <p:nvPr/>
          </p:nvSpPr>
          <p:spPr>
            <a:xfrm>
              <a:off x="-42470587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5F84B9F3-4629-C15F-E29E-2EB332F01C0E}"/>
                </a:ext>
              </a:extLst>
            </p:cNvPr>
            <p:cNvSpPr/>
            <p:nvPr/>
          </p:nvSpPr>
          <p:spPr>
            <a:xfrm>
              <a:off x="-42313497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778E62E5-0F89-DFA9-37C0-1B786E708F82}"/>
                </a:ext>
              </a:extLst>
            </p:cNvPr>
            <p:cNvSpPr/>
            <p:nvPr/>
          </p:nvSpPr>
          <p:spPr>
            <a:xfrm>
              <a:off x="-32514221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6F77FC5C-7EB0-CAFF-CF29-CBF1B6D5A5B6}"/>
                </a:ext>
              </a:extLst>
            </p:cNvPr>
            <p:cNvSpPr/>
            <p:nvPr/>
          </p:nvSpPr>
          <p:spPr>
            <a:xfrm>
              <a:off x="-35003091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703960A7-9F32-1865-AB60-DC9788C480C8}"/>
                </a:ext>
              </a:extLst>
            </p:cNvPr>
            <p:cNvSpPr/>
            <p:nvPr/>
          </p:nvSpPr>
          <p:spPr>
            <a:xfrm>
              <a:off x="-35313243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85C35F1D-9D27-1F43-BF13-F8354A535ABA}"/>
                </a:ext>
              </a:extLst>
            </p:cNvPr>
            <p:cNvSpPr/>
            <p:nvPr/>
          </p:nvSpPr>
          <p:spPr>
            <a:xfrm>
              <a:off x="-35782016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BAD29124-DC4E-FB2B-A9BF-6540690CAFEC}"/>
                </a:ext>
              </a:extLst>
            </p:cNvPr>
            <p:cNvSpPr/>
            <p:nvPr/>
          </p:nvSpPr>
          <p:spPr>
            <a:xfrm>
              <a:off x="-31037494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F17589B9-7C82-2D51-F0C0-B85C5C1BE17B}"/>
                </a:ext>
              </a:extLst>
            </p:cNvPr>
            <p:cNvSpPr/>
            <p:nvPr/>
          </p:nvSpPr>
          <p:spPr>
            <a:xfrm>
              <a:off x="-30881935" y="-195434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9FF56E73-23CF-5676-1CF5-D66F49419A97}"/>
                </a:ext>
              </a:extLst>
            </p:cNvPr>
            <p:cNvSpPr/>
            <p:nvPr/>
          </p:nvSpPr>
          <p:spPr>
            <a:xfrm>
              <a:off x="-31348291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4D02F4DD-EA0D-906B-26DB-60F53EEE558A}"/>
                </a:ext>
              </a:extLst>
            </p:cNvPr>
            <p:cNvSpPr/>
            <p:nvPr/>
          </p:nvSpPr>
          <p:spPr>
            <a:xfrm>
              <a:off x="-31424500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7DC0238C-E542-196D-EDE3-B6C46F6A0C0A}"/>
                </a:ext>
              </a:extLst>
            </p:cNvPr>
            <p:cNvSpPr/>
            <p:nvPr/>
          </p:nvSpPr>
          <p:spPr>
            <a:xfrm>
              <a:off x="-31271438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FAD6377A-63FB-E47F-7B57-9F5FC3C783CA}"/>
                </a:ext>
              </a:extLst>
            </p:cNvPr>
            <p:cNvSpPr/>
            <p:nvPr/>
          </p:nvSpPr>
          <p:spPr>
            <a:xfrm>
              <a:off x="-31114348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24394903-6E7A-503E-EBF3-C8A3958566CD}"/>
                </a:ext>
              </a:extLst>
            </p:cNvPr>
            <p:cNvSpPr/>
            <p:nvPr/>
          </p:nvSpPr>
          <p:spPr>
            <a:xfrm>
              <a:off x="-42002540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7B918B16-6E04-083C-26A2-2ADA75CC1685}"/>
                </a:ext>
              </a:extLst>
            </p:cNvPr>
            <p:cNvSpPr/>
            <p:nvPr/>
          </p:nvSpPr>
          <p:spPr>
            <a:xfrm>
              <a:off x="-31504011" y="-1416130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3890DFA6-572E-061E-7EE1-E69FE7A56E10}"/>
                </a:ext>
              </a:extLst>
            </p:cNvPr>
            <p:cNvSpPr/>
            <p:nvPr/>
          </p:nvSpPr>
          <p:spPr>
            <a:xfrm>
              <a:off x="-42312692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C1D3E046-CF79-2BB7-86AF-A6BCDFE4A497}"/>
                </a:ext>
              </a:extLst>
            </p:cNvPr>
            <p:cNvSpPr/>
            <p:nvPr/>
          </p:nvSpPr>
          <p:spPr>
            <a:xfrm>
              <a:off x="-31658443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D564A3EA-E1E8-AEA6-42AA-A497E06C4F0E}"/>
                </a:ext>
              </a:extLst>
            </p:cNvPr>
            <p:cNvSpPr/>
            <p:nvPr/>
          </p:nvSpPr>
          <p:spPr>
            <a:xfrm>
              <a:off x="-42781465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558FA4BA-AA8C-5375-2C68-4EA2B9E4C5D0}"/>
                </a:ext>
              </a:extLst>
            </p:cNvPr>
            <p:cNvSpPr/>
            <p:nvPr/>
          </p:nvSpPr>
          <p:spPr>
            <a:xfrm>
              <a:off x="-42936057" y="141055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C542D1A3-9B8F-7AA7-E349-572A6EF7D839}"/>
                </a:ext>
              </a:extLst>
            </p:cNvPr>
            <p:cNvSpPr/>
            <p:nvPr/>
          </p:nvSpPr>
          <p:spPr>
            <a:xfrm>
              <a:off x="-43091617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341EEA9A-CBFE-C461-AD03-62448754CCB5}"/>
                </a:ext>
              </a:extLst>
            </p:cNvPr>
            <p:cNvSpPr/>
            <p:nvPr/>
          </p:nvSpPr>
          <p:spPr>
            <a:xfrm>
              <a:off x="-44257466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Forme libre 281">
              <a:extLst>
                <a:ext uri="{FF2B5EF4-FFF2-40B4-BE49-F238E27FC236}">
                  <a16:creationId xmlns:a16="http://schemas.microsoft.com/office/drawing/2014/main" id="{9AEBC278-6A35-7024-B51B-8DDCC29E49E3}"/>
                </a:ext>
              </a:extLst>
            </p:cNvPr>
            <p:cNvSpPr/>
            <p:nvPr/>
          </p:nvSpPr>
          <p:spPr>
            <a:xfrm>
              <a:off x="-44105035" y="-609555"/>
              <a:ext cx="80292" cy="76836"/>
            </a:xfrm>
            <a:custGeom>
              <a:avLst/>
              <a:gdLst>
                <a:gd name="csX0" fmla="*/ 73699 w 80292"/>
                <a:gd name="csY0" fmla="*/ 66129 h 76836"/>
                <a:gd name="csX1" fmla="*/ 3530 w 80292"/>
                <a:gd name="csY1" fmla="*/ 26011 h 76836"/>
                <a:gd name="csX2" fmla="*/ 73699 w 80292"/>
                <a:gd name="csY2" fmla="*/ 66129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2" h="76836">
                  <a:moveTo>
                    <a:pt x="73699" y="66129"/>
                  </a:moveTo>
                  <a:cubicBezTo>
                    <a:pt x="58714" y="88283"/>
                    <a:pt x="-17091" y="76603"/>
                    <a:pt x="3530" y="26011"/>
                  </a:cubicBezTo>
                  <a:cubicBezTo>
                    <a:pt x="28101" y="-34167"/>
                    <a:pt x="102699" y="23191"/>
                    <a:pt x="73699" y="6612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DC837AC5-7219-15DA-489B-8EE7148840F4}"/>
                </a:ext>
              </a:extLst>
            </p:cNvPr>
            <p:cNvSpPr/>
            <p:nvPr/>
          </p:nvSpPr>
          <p:spPr>
            <a:xfrm>
              <a:off x="-43947314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B8291A48-DC85-E26B-3961-0A4567E1D920}"/>
                </a:ext>
              </a:extLst>
            </p:cNvPr>
            <p:cNvSpPr/>
            <p:nvPr/>
          </p:nvSpPr>
          <p:spPr>
            <a:xfrm>
              <a:off x="-43791594" y="-6083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146E128A-DD2C-7D73-4EFE-D93D3DBD089E}"/>
                </a:ext>
              </a:extLst>
            </p:cNvPr>
            <p:cNvSpPr/>
            <p:nvPr/>
          </p:nvSpPr>
          <p:spPr>
            <a:xfrm>
              <a:off x="-43636518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B1C162E6-765A-3EF0-4954-2562C1721D3F}"/>
                </a:ext>
              </a:extLst>
            </p:cNvPr>
            <p:cNvSpPr/>
            <p:nvPr/>
          </p:nvSpPr>
          <p:spPr>
            <a:xfrm>
              <a:off x="-33369274" y="1274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9A22EB76-750E-6186-8362-E24DC1CAD54A}"/>
                </a:ext>
              </a:extLst>
            </p:cNvPr>
            <p:cNvSpPr/>
            <p:nvPr/>
          </p:nvSpPr>
          <p:spPr>
            <a:xfrm>
              <a:off x="-33526364" y="1274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ED14C055-ECCB-DA25-3032-4C7EE3DCBDB7}"/>
                </a:ext>
              </a:extLst>
            </p:cNvPr>
            <p:cNvSpPr/>
            <p:nvPr/>
          </p:nvSpPr>
          <p:spPr>
            <a:xfrm>
              <a:off x="-43168470" y="-6096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893A0C9A-6721-0BF2-6CB3-BC70DA46E5CB}"/>
                </a:ext>
              </a:extLst>
            </p:cNvPr>
            <p:cNvSpPr/>
            <p:nvPr/>
          </p:nvSpPr>
          <p:spPr>
            <a:xfrm>
              <a:off x="-33837241" y="12756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CF7E5283-E37E-1461-D261-597941923A85}"/>
                </a:ext>
              </a:extLst>
            </p:cNvPr>
            <p:cNvSpPr/>
            <p:nvPr/>
          </p:nvSpPr>
          <p:spPr>
            <a:xfrm>
              <a:off x="-42857593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Forme libre 290">
              <a:extLst>
                <a:ext uri="{FF2B5EF4-FFF2-40B4-BE49-F238E27FC236}">
                  <a16:creationId xmlns:a16="http://schemas.microsoft.com/office/drawing/2014/main" id="{7A681357-301D-0261-AD66-0565064E11D6}"/>
                </a:ext>
              </a:extLst>
            </p:cNvPr>
            <p:cNvSpPr/>
            <p:nvPr/>
          </p:nvSpPr>
          <p:spPr>
            <a:xfrm>
              <a:off x="-42705162" y="-609555"/>
              <a:ext cx="80291" cy="76836"/>
            </a:xfrm>
            <a:custGeom>
              <a:avLst/>
              <a:gdLst>
                <a:gd name="csX0" fmla="*/ 73697 w 80291"/>
                <a:gd name="csY0" fmla="*/ 66129 h 76836"/>
                <a:gd name="csX1" fmla="*/ 3530 w 80291"/>
                <a:gd name="csY1" fmla="*/ 26011 h 76836"/>
                <a:gd name="csX2" fmla="*/ 73697 w 80291"/>
                <a:gd name="csY2" fmla="*/ 66129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1" h="76836">
                  <a:moveTo>
                    <a:pt x="73697" y="66129"/>
                  </a:moveTo>
                  <a:cubicBezTo>
                    <a:pt x="58714" y="88283"/>
                    <a:pt x="-17091" y="76603"/>
                    <a:pt x="3530" y="26011"/>
                  </a:cubicBezTo>
                  <a:cubicBezTo>
                    <a:pt x="28101" y="-34167"/>
                    <a:pt x="102699" y="23191"/>
                    <a:pt x="73697" y="6612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27738F5C-9B6E-9CFB-4F7C-3B57AF815760}"/>
                </a:ext>
              </a:extLst>
            </p:cNvPr>
            <p:cNvSpPr/>
            <p:nvPr/>
          </p:nvSpPr>
          <p:spPr>
            <a:xfrm>
              <a:off x="-42547441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1067AF98-A744-073E-6883-B0D099250EC1}"/>
                </a:ext>
              </a:extLst>
            </p:cNvPr>
            <p:cNvSpPr/>
            <p:nvPr/>
          </p:nvSpPr>
          <p:spPr>
            <a:xfrm>
              <a:off x="-42391720" y="-6083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2057893A-BC21-A632-FBC3-1407CAF9E015}"/>
                </a:ext>
              </a:extLst>
            </p:cNvPr>
            <p:cNvSpPr/>
            <p:nvPr/>
          </p:nvSpPr>
          <p:spPr>
            <a:xfrm>
              <a:off x="-32592444" y="-6083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54432BA1-D1EA-8F7C-34E4-BE6047B95307}"/>
                </a:ext>
              </a:extLst>
            </p:cNvPr>
            <p:cNvSpPr/>
            <p:nvPr/>
          </p:nvSpPr>
          <p:spPr>
            <a:xfrm>
              <a:off x="-32437368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8AB0F4F9-8694-D213-6BBA-529C5E003D80}"/>
                </a:ext>
              </a:extLst>
            </p:cNvPr>
            <p:cNvSpPr/>
            <p:nvPr/>
          </p:nvSpPr>
          <p:spPr>
            <a:xfrm>
              <a:off x="-33992318" y="12761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D82A36B3-EC1D-F712-B069-35C4049AF742}"/>
                </a:ext>
              </a:extLst>
            </p:cNvPr>
            <p:cNvSpPr/>
            <p:nvPr/>
          </p:nvSpPr>
          <p:spPr>
            <a:xfrm>
              <a:off x="-32126410" y="-6096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397242F3-560D-3965-C73B-A4B9944AB812}"/>
                </a:ext>
              </a:extLst>
            </p:cNvPr>
            <p:cNvSpPr/>
            <p:nvPr/>
          </p:nvSpPr>
          <p:spPr>
            <a:xfrm>
              <a:off x="-31969320" y="-6096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37AC0C5E-1D75-B535-5931-75E792A7CD5E}"/>
                </a:ext>
              </a:extLst>
            </p:cNvPr>
            <p:cNvSpPr/>
            <p:nvPr/>
          </p:nvSpPr>
          <p:spPr>
            <a:xfrm>
              <a:off x="-34769148" y="1274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49FA83E2-D18D-F97B-40DD-D142A50564D6}"/>
                </a:ext>
              </a:extLst>
            </p:cNvPr>
            <p:cNvSpPr/>
            <p:nvPr/>
          </p:nvSpPr>
          <p:spPr>
            <a:xfrm>
              <a:off x="-31658443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D5730FE4-83F9-296C-6AE1-07F8BD200C8A}"/>
                </a:ext>
              </a:extLst>
            </p:cNvPr>
            <p:cNvSpPr/>
            <p:nvPr/>
          </p:nvSpPr>
          <p:spPr>
            <a:xfrm>
              <a:off x="-34926238" y="1274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B4444EA6-F09E-3488-6148-7B78F880899C}"/>
                </a:ext>
              </a:extLst>
            </p:cNvPr>
            <p:cNvSpPr/>
            <p:nvPr/>
          </p:nvSpPr>
          <p:spPr>
            <a:xfrm>
              <a:off x="-31348291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C351ADDC-6D65-D030-8C4F-6A5DFF46D993}"/>
                </a:ext>
              </a:extLst>
            </p:cNvPr>
            <p:cNvSpPr/>
            <p:nvPr/>
          </p:nvSpPr>
          <p:spPr>
            <a:xfrm>
              <a:off x="-31192570" y="-6083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1548666F-E026-26A1-861A-7A8E26CC6F9F}"/>
                </a:ext>
              </a:extLst>
            </p:cNvPr>
            <p:cNvSpPr/>
            <p:nvPr/>
          </p:nvSpPr>
          <p:spPr>
            <a:xfrm>
              <a:off x="-31037494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C6E58311-69F1-492B-835A-1B5D1E70A5BD}"/>
                </a:ext>
              </a:extLst>
            </p:cNvPr>
            <p:cNvSpPr/>
            <p:nvPr/>
          </p:nvSpPr>
          <p:spPr>
            <a:xfrm>
              <a:off x="-35237115" y="12756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7E53F1E1-A460-B02D-C4E3-8BC3D0287384}"/>
                </a:ext>
              </a:extLst>
            </p:cNvPr>
            <p:cNvSpPr/>
            <p:nvPr/>
          </p:nvSpPr>
          <p:spPr>
            <a:xfrm>
              <a:off x="-30726537" y="-6096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5339A54A-1637-9F38-E07B-2B1B96AE591B}"/>
                </a:ext>
              </a:extLst>
            </p:cNvPr>
            <p:cNvSpPr/>
            <p:nvPr/>
          </p:nvSpPr>
          <p:spPr>
            <a:xfrm>
              <a:off x="-30569447" y="-6096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0C7222AC-2464-6AA1-F24A-5275171A25A7}"/>
                </a:ext>
              </a:extLst>
            </p:cNvPr>
            <p:cNvSpPr/>
            <p:nvPr/>
          </p:nvSpPr>
          <p:spPr>
            <a:xfrm>
              <a:off x="-35392272" y="12761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C07EE416-4AD2-9B84-C496-F41C3181F40F}"/>
                </a:ext>
              </a:extLst>
            </p:cNvPr>
            <p:cNvSpPr/>
            <p:nvPr/>
          </p:nvSpPr>
          <p:spPr>
            <a:xfrm>
              <a:off x="-30258569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09C833EC-D87B-5EF1-F7B1-D7954C15700E}"/>
                </a:ext>
              </a:extLst>
            </p:cNvPr>
            <p:cNvSpPr/>
            <p:nvPr/>
          </p:nvSpPr>
          <p:spPr>
            <a:xfrm>
              <a:off x="-35547992" y="12756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E5596F15-9C7C-CBBC-5CBC-A4C3840D37C0}"/>
                </a:ext>
              </a:extLst>
            </p:cNvPr>
            <p:cNvSpPr/>
            <p:nvPr/>
          </p:nvSpPr>
          <p:spPr>
            <a:xfrm>
              <a:off x="-41925686" y="1274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EC68EDD6-F322-B388-926C-B71C5F5E1F3A}"/>
                </a:ext>
              </a:extLst>
            </p:cNvPr>
            <p:cNvSpPr/>
            <p:nvPr/>
          </p:nvSpPr>
          <p:spPr>
            <a:xfrm>
              <a:off x="-44336011" y="-4739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8D00A6D1-D8C6-63F5-DE15-EB2C396491E4}"/>
                </a:ext>
              </a:extLst>
            </p:cNvPr>
            <p:cNvSpPr/>
            <p:nvPr/>
          </p:nvSpPr>
          <p:spPr>
            <a:xfrm>
              <a:off x="-44181338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29ECEF27-5C40-C27E-AF2E-6CD56EC16A73}"/>
                </a:ext>
              </a:extLst>
            </p:cNvPr>
            <p:cNvSpPr/>
            <p:nvPr/>
          </p:nvSpPr>
          <p:spPr>
            <a:xfrm>
              <a:off x="-42236564" y="12756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338DD978-8FFE-BAEB-644F-3D29AB24CFAE}"/>
                </a:ext>
              </a:extLst>
            </p:cNvPr>
            <p:cNvSpPr/>
            <p:nvPr/>
          </p:nvSpPr>
          <p:spPr>
            <a:xfrm>
              <a:off x="-42547441" y="12756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0390D3B3-D7A1-96A6-A4C4-DEACBE1350C3}"/>
                </a:ext>
              </a:extLst>
            </p:cNvPr>
            <p:cNvSpPr/>
            <p:nvPr/>
          </p:nvSpPr>
          <p:spPr>
            <a:xfrm>
              <a:off x="-43712646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Forme libre 316">
              <a:extLst>
                <a:ext uri="{FF2B5EF4-FFF2-40B4-BE49-F238E27FC236}">
                  <a16:creationId xmlns:a16="http://schemas.microsoft.com/office/drawing/2014/main" id="{9DA89D53-82D6-E920-8DC9-956B8BD5A1EF}"/>
                </a:ext>
              </a:extLst>
            </p:cNvPr>
            <p:cNvSpPr/>
            <p:nvPr/>
          </p:nvSpPr>
          <p:spPr>
            <a:xfrm>
              <a:off x="-43560215" y="-475584"/>
              <a:ext cx="80291" cy="76836"/>
            </a:xfrm>
            <a:custGeom>
              <a:avLst/>
              <a:gdLst>
                <a:gd name="csX0" fmla="*/ 73698 w 80291"/>
                <a:gd name="csY0" fmla="*/ 66129 h 76836"/>
                <a:gd name="csX1" fmla="*/ 3531 w 80291"/>
                <a:gd name="csY1" fmla="*/ 26011 h 76836"/>
                <a:gd name="csX2" fmla="*/ 73698 w 80291"/>
                <a:gd name="csY2" fmla="*/ 66129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1" h="76836">
                  <a:moveTo>
                    <a:pt x="73698" y="66129"/>
                  </a:moveTo>
                  <a:cubicBezTo>
                    <a:pt x="58713" y="88283"/>
                    <a:pt x="-17092" y="76603"/>
                    <a:pt x="3531" y="26011"/>
                  </a:cubicBezTo>
                  <a:cubicBezTo>
                    <a:pt x="28102" y="-34167"/>
                    <a:pt x="102700" y="23191"/>
                    <a:pt x="73698" y="6612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B29977C4-EF65-6CC8-3FDD-29AB10534EBE}"/>
                </a:ext>
              </a:extLst>
            </p:cNvPr>
            <p:cNvSpPr/>
            <p:nvPr/>
          </p:nvSpPr>
          <p:spPr>
            <a:xfrm>
              <a:off x="-43402494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A6D02D41-CF1F-6F61-D063-28554747EE91}"/>
                </a:ext>
              </a:extLst>
            </p:cNvPr>
            <p:cNvSpPr/>
            <p:nvPr/>
          </p:nvSpPr>
          <p:spPr>
            <a:xfrm>
              <a:off x="-32127216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6D234EA0-B1DE-77E9-8AAA-3D4C18733AD2}"/>
                </a:ext>
              </a:extLst>
            </p:cNvPr>
            <p:cNvSpPr/>
            <p:nvPr/>
          </p:nvSpPr>
          <p:spPr>
            <a:xfrm>
              <a:off x="-31581026" y="-18199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7C6A5E58-E2A8-14FA-BC2C-44C9723BC0AE}"/>
                </a:ext>
              </a:extLst>
            </p:cNvPr>
            <p:cNvSpPr/>
            <p:nvPr/>
          </p:nvSpPr>
          <p:spPr>
            <a:xfrm>
              <a:off x="-42936057" y="-4739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08E6C9A2-CB7B-9175-0CA0-3235C3C5EDC0}"/>
                </a:ext>
              </a:extLst>
            </p:cNvPr>
            <p:cNvSpPr/>
            <p:nvPr/>
          </p:nvSpPr>
          <p:spPr>
            <a:xfrm>
              <a:off x="-42781465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C60525C2-962E-CBB0-21F9-57D5EAD41DC7}"/>
                </a:ext>
              </a:extLst>
            </p:cNvPr>
            <p:cNvSpPr/>
            <p:nvPr/>
          </p:nvSpPr>
          <p:spPr>
            <a:xfrm>
              <a:off x="-43168470" y="1274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75FC7B0A-179A-47FE-A811-FB19D127F1AB}"/>
                </a:ext>
              </a:extLst>
            </p:cNvPr>
            <p:cNvSpPr/>
            <p:nvPr/>
          </p:nvSpPr>
          <p:spPr>
            <a:xfrm>
              <a:off x="-31426111" y="-1819653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5F1E96C1-C505-BFF9-0E86-D234CF3FCE99}"/>
                </a:ext>
              </a:extLst>
            </p:cNvPr>
            <p:cNvSpPr/>
            <p:nvPr/>
          </p:nvSpPr>
          <p:spPr>
            <a:xfrm>
              <a:off x="-42312692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F48EB0C2-9FFE-5F07-2326-6446E00150F7}"/>
                </a:ext>
              </a:extLst>
            </p:cNvPr>
            <p:cNvSpPr/>
            <p:nvPr/>
          </p:nvSpPr>
          <p:spPr>
            <a:xfrm>
              <a:off x="-33603218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84F1D243-5079-93BD-10D7-869439926D49}"/>
                </a:ext>
              </a:extLst>
            </p:cNvPr>
            <p:cNvSpPr/>
            <p:nvPr/>
          </p:nvSpPr>
          <p:spPr>
            <a:xfrm>
              <a:off x="-32513496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Forme libre 327">
              <a:extLst>
                <a:ext uri="{FF2B5EF4-FFF2-40B4-BE49-F238E27FC236}">
                  <a16:creationId xmlns:a16="http://schemas.microsoft.com/office/drawing/2014/main" id="{1C164C15-2A88-5433-E5BD-519811AEB433}"/>
                </a:ext>
              </a:extLst>
            </p:cNvPr>
            <p:cNvSpPr/>
            <p:nvPr/>
          </p:nvSpPr>
          <p:spPr>
            <a:xfrm>
              <a:off x="-32361063" y="-475584"/>
              <a:ext cx="80290" cy="76836"/>
            </a:xfrm>
            <a:custGeom>
              <a:avLst/>
              <a:gdLst>
                <a:gd name="csX0" fmla="*/ 73698 w 80290"/>
                <a:gd name="csY0" fmla="*/ 66129 h 76836"/>
                <a:gd name="csX1" fmla="*/ 3531 w 80290"/>
                <a:gd name="csY1" fmla="*/ 26011 h 76836"/>
                <a:gd name="csX2" fmla="*/ 73698 w 80290"/>
                <a:gd name="csY2" fmla="*/ 66129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0" h="76836">
                  <a:moveTo>
                    <a:pt x="73698" y="66129"/>
                  </a:moveTo>
                  <a:cubicBezTo>
                    <a:pt x="58711" y="88283"/>
                    <a:pt x="-17092" y="76603"/>
                    <a:pt x="3531" y="26011"/>
                  </a:cubicBezTo>
                  <a:cubicBezTo>
                    <a:pt x="28100" y="-34167"/>
                    <a:pt x="102696" y="23191"/>
                    <a:pt x="73698" y="6612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4CA2E594-D772-C36F-49BC-03E4C8BDF9C8}"/>
                </a:ext>
              </a:extLst>
            </p:cNvPr>
            <p:cNvSpPr/>
            <p:nvPr/>
          </p:nvSpPr>
          <p:spPr>
            <a:xfrm>
              <a:off x="-32203344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58E2683B-3712-2AFA-0335-31519E96C271}"/>
                </a:ext>
              </a:extLst>
            </p:cNvPr>
            <p:cNvSpPr/>
            <p:nvPr/>
          </p:nvSpPr>
          <p:spPr>
            <a:xfrm>
              <a:off x="-31115234" y="-18199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EDA3A501-4AB2-3F51-4C39-4007BE029803}"/>
                </a:ext>
              </a:extLst>
            </p:cNvPr>
            <p:cNvSpPr/>
            <p:nvPr/>
          </p:nvSpPr>
          <p:spPr>
            <a:xfrm>
              <a:off x="-31892467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0643A493-E07B-D9E1-BC07-6ED8BE75A8D6}"/>
                </a:ext>
              </a:extLst>
            </p:cNvPr>
            <p:cNvSpPr/>
            <p:nvPr/>
          </p:nvSpPr>
          <p:spPr>
            <a:xfrm>
              <a:off x="-31736907" y="-4739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EE7BC127-3A0F-CE00-0CFE-1EC41308AD6D}"/>
                </a:ext>
              </a:extLst>
            </p:cNvPr>
            <p:cNvSpPr/>
            <p:nvPr/>
          </p:nvSpPr>
          <p:spPr>
            <a:xfrm>
              <a:off x="-31582315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27168851-9983-D8F3-B546-A00CD783A08B}"/>
                </a:ext>
              </a:extLst>
            </p:cNvPr>
            <p:cNvSpPr/>
            <p:nvPr/>
          </p:nvSpPr>
          <p:spPr>
            <a:xfrm>
              <a:off x="-33914095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378CB9B4-0E94-FE67-D6B7-418D0DB7369A}"/>
                </a:ext>
              </a:extLst>
            </p:cNvPr>
            <p:cNvSpPr/>
            <p:nvPr/>
          </p:nvSpPr>
          <p:spPr>
            <a:xfrm>
              <a:off x="-34071185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AAF9DD05-F0FF-540F-7738-9238D6DD04C1}"/>
                </a:ext>
              </a:extLst>
            </p:cNvPr>
            <p:cNvSpPr/>
            <p:nvPr/>
          </p:nvSpPr>
          <p:spPr>
            <a:xfrm>
              <a:off x="-31113542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Forme libre 336">
              <a:extLst>
                <a:ext uri="{FF2B5EF4-FFF2-40B4-BE49-F238E27FC236}">
                  <a16:creationId xmlns:a16="http://schemas.microsoft.com/office/drawing/2014/main" id="{E1A840AF-1C28-3BCD-339B-5603F3F327E5}"/>
                </a:ext>
              </a:extLst>
            </p:cNvPr>
            <p:cNvSpPr/>
            <p:nvPr/>
          </p:nvSpPr>
          <p:spPr>
            <a:xfrm>
              <a:off x="-30961190" y="-475584"/>
              <a:ext cx="80290" cy="76836"/>
            </a:xfrm>
            <a:custGeom>
              <a:avLst/>
              <a:gdLst>
                <a:gd name="csX0" fmla="*/ 73698 w 80290"/>
                <a:gd name="csY0" fmla="*/ 66129 h 76836"/>
                <a:gd name="csX1" fmla="*/ 3531 w 80290"/>
                <a:gd name="csY1" fmla="*/ 26011 h 76836"/>
                <a:gd name="csX2" fmla="*/ 73698 w 80290"/>
                <a:gd name="csY2" fmla="*/ 66129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0" h="76836">
                  <a:moveTo>
                    <a:pt x="73698" y="66129"/>
                  </a:moveTo>
                  <a:cubicBezTo>
                    <a:pt x="58711" y="88283"/>
                    <a:pt x="-17092" y="76603"/>
                    <a:pt x="3531" y="26011"/>
                  </a:cubicBezTo>
                  <a:cubicBezTo>
                    <a:pt x="28100" y="-34167"/>
                    <a:pt x="102696" y="23191"/>
                    <a:pt x="73698" y="6612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96AEF244-1AB4-6AC3-6B06-AE5216BE3D54}"/>
                </a:ext>
              </a:extLst>
            </p:cNvPr>
            <p:cNvSpPr/>
            <p:nvPr/>
          </p:nvSpPr>
          <p:spPr>
            <a:xfrm>
              <a:off x="-30803390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92A4D8B3-01B9-D02D-5C2D-C6B6DB087DC3}"/>
                </a:ext>
              </a:extLst>
            </p:cNvPr>
            <p:cNvSpPr/>
            <p:nvPr/>
          </p:nvSpPr>
          <p:spPr>
            <a:xfrm>
              <a:off x="-34224247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0202AC3E-5BFA-4BCA-21DA-92A99FF58BA6}"/>
                </a:ext>
              </a:extLst>
            </p:cNvPr>
            <p:cNvSpPr/>
            <p:nvPr/>
          </p:nvSpPr>
          <p:spPr>
            <a:xfrm>
              <a:off x="-30492593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2C8F08F2-120D-4E2F-459A-8E01B13A35C6}"/>
                </a:ext>
              </a:extLst>
            </p:cNvPr>
            <p:cNvSpPr/>
            <p:nvPr/>
          </p:nvSpPr>
          <p:spPr>
            <a:xfrm>
              <a:off x="-30337034" y="-4739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7D471FEE-3810-F666-72B1-9B595BD64BB1}"/>
                </a:ext>
              </a:extLst>
            </p:cNvPr>
            <p:cNvSpPr/>
            <p:nvPr/>
          </p:nvSpPr>
          <p:spPr>
            <a:xfrm>
              <a:off x="-30182441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E7527D51-B86C-F96E-6F2D-AF245C0467F1}"/>
                </a:ext>
              </a:extLst>
            </p:cNvPr>
            <p:cNvSpPr/>
            <p:nvPr/>
          </p:nvSpPr>
          <p:spPr>
            <a:xfrm>
              <a:off x="-44413993" y="-3396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52458740-E1D2-8331-CCD4-D3EC971C5D0F}"/>
                </a:ext>
              </a:extLst>
            </p:cNvPr>
            <p:cNvSpPr/>
            <p:nvPr/>
          </p:nvSpPr>
          <p:spPr>
            <a:xfrm>
              <a:off x="-44646969" y="-18193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2E6D466A-AAF4-1994-DFF6-856E09234747}"/>
                </a:ext>
              </a:extLst>
            </p:cNvPr>
            <p:cNvSpPr/>
            <p:nvPr/>
          </p:nvSpPr>
          <p:spPr>
            <a:xfrm>
              <a:off x="-43247015" y="-18193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53B5449B-DEE1-E54E-668A-5B5312F3D7D2}"/>
                </a:ext>
              </a:extLst>
            </p:cNvPr>
            <p:cNvSpPr/>
            <p:nvPr/>
          </p:nvSpPr>
          <p:spPr>
            <a:xfrm>
              <a:off x="-35314049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CECC3310-147E-DC49-B813-A93CDF012E1D}"/>
                </a:ext>
              </a:extLst>
            </p:cNvPr>
            <p:cNvSpPr/>
            <p:nvPr/>
          </p:nvSpPr>
          <p:spPr>
            <a:xfrm>
              <a:off x="-43791916" y="-3387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D83160EE-B20B-992F-7DB6-BE7CC464EF3D}"/>
                </a:ext>
              </a:extLst>
            </p:cNvPr>
            <p:cNvSpPr/>
            <p:nvPr/>
          </p:nvSpPr>
          <p:spPr>
            <a:xfrm>
              <a:off x="-43636518" y="-34081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292BD4A9-B5D7-CED7-3E51-3A3117412293}"/>
                </a:ext>
              </a:extLst>
            </p:cNvPr>
            <p:cNvSpPr/>
            <p:nvPr/>
          </p:nvSpPr>
          <p:spPr>
            <a:xfrm>
              <a:off x="-43480153" y="-33944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1994A0AC-9A9B-196E-DF8E-6849A0502107}"/>
                </a:ext>
              </a:extLst>
            </p:cNvPr>
            <p:cNvSpPr/>
            <p:nvPr/>
          </p:nvSpPr>
          <p:spPr>
            <a:xfrm>
              <a:off x="-35471058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39F7B9CB-8114-B38A-5BF5-389305C0D6E5}"/>
                </a:ext>
              </a:extLst>
            </p:cNvPr>
            <p:cNvSpPr/>
            <p:nvPr/>
          </p:nvSpPr>
          <p:spPr>
            <a:xfrm>
              <a:off x="-35624201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5404EAC8-6A05-2924-6875-41D372DCFB95}"/>
                </a:ext>
              </a:extLst>
            </p:cNvPr>
            <p:cNvSpPr/>
            <p:nvPr/>
          </p:nvSpPr>
          <p:spPr>
            <a:xfrm>
              <a:off x="-43014119" y="-3396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DEC313B6-3162-3140-9C0A-2D61D0350BF2}"/>
                </a:ext>
              </a:extLst>
            </p:cNvPr>
            <p:cNvSpPr/>
            <p:nvPr/>
          </p:nvSpPr>
          <p:spPr>
            <a:xfrm>
              <a:off x="-42160435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C3E98779-89DD-7DBA-51B5-37C030271AA5}"/>
                </a:ext>
              </a:extLst>
            </p:cNvPr>
            <p:cNvSpPr/>
            <p:nvPr/>
          </p:nvSpPr>
          <p:spPr>
            <a:xfrm>
              <a:off x="-42313497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258D2147-5139-0A6E-57AC-923B3CB14269}"/>
                </a:ext>
              </a:extLst>
            </p:cNvPr>
            <p:cNvSpPr/>
            <p:nvPr/>
          </p:nvSpPr>
          <p:spPr>
            <a:xfrm>
              <a:off x="-42470587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6D05C51B-0C0C-67AC-EE63-B966A393BABC}"/>
                </a:ext>
              </a:extLst>
            </p:cNvPr>
            <p:cNvSpPr/>
            <p:nvPr/>
          </p:nvSpPr>
          <p:spPr>
            <a:xfrm>
              <a:off x="-42623649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0DEFCAC0-32D3-A6F1-A710-FE9864FC5524}"/>
                </a:ext>
              </a:extLst>
            </p:cNvPr>
            <p:cNvSpPr/>
            <p:nvPr/>
          </p:nvSpPr>
          <p:spPr>
            <a:xfrm>
              <a:off x="-33680876" y="-33944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Forme libre 357">
              <a:extLst>
                <a:ext uri="{FF2B5EF4-FFF2-40B4-BE49-F238E27FC236}">
                  <a16:creationId xmlns:a16="http://schemas.microsoft.com/office/drawing/2014/main" id="{3F247C22-8784-5F71-FCD4-FDAB850D6443}"/>
                </a:ext>
              </a:extLst>
            </p:cNvPr>
            <p:cNvSpPr/>
            <p:nvPr/>
          </p:nvSpPr>
          <p:spPr>
            <a:xfrm>
              <a:off x="-44567531" y="-1686482"/>
              <a:ext cx="76873" cy="80220"/>
            </a:xfrm>
            <a:custGeom>
              <a:avLst/>
              <a:gdLst>
                <a:gd name="csX0" fmla="*/ 10707 w 76873"/>
                <a:gd name="csY0" fmla="*/ 6600 h 80220"/>
                <a:gd name="csX1" fmla="*/ 50827 w 76873"/>
                <a:gd name="csY1" fmla="*/ 76686 h 80220"/>
                <a:gd name="csX2" fmla="*/ 10707 w 76873"/>
                <a:gd name="csY2" fmla="*/ 6600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3" h="80220">
                  <a:moveTo>
                    <a:pt x="10707" y="6600"/>
                  </a:moveTo>
                  <a:cubicBezTo>
                    <a:pt x="53645" y="-22403"/>
                    <a:pt x="111085" y="52115"/>
                    <a:pt x="50827" y="76686"/>
                  </a:cubicBezTo>
                  <a:cubicBezTo>
                    <a:pt x="236" y="97309"/>
                    <a:pt x="-11447" y="21584"/>
                    <a:pt x="10707" y="6600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2C4D33ED-54F1-2DCB-8A2F-0C5A68CFF358}"/>
                </a:ext>
              </a:extLst>
            </p:cNvPr>
            <p:cNvSpPr/>
            <p:nvPr/>
          </p:nvSpPr>
          <p:spPr>
            <a:xfrm>
              <a:off x="-33058317" y="-34081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D4076F45-0388-FACF-A440-6A175589FADE}"/>
                </a:ext>
              </a:extLst>
            </p:cNvPr>
            <p:cNvSpPr/>
            <p:nvPr/>
          </p:nvSpPr>
          <p:spPr>
            <a:xfrm>
              <a:off x="-44413912" y="-168455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0C7009CD-3895-F959-F29A-11DD6E393364}"/>
                </a:ext>
              </a:extLst>
            </p:cNvPr>
            <p:cNvSpPr/>
            <p:nvPr/>
          </p:nvSpPr>
          <p:spPr>
            <a:xfrm>
              <a:off x="-33369274" y="10068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AB2FD62D-F422-4224-9CC7-7E7F6690CE68}"/>
                </a:ext>
              </a:extLst>
            </p:cNvPr>
            <p:cNvSpPr/>
            <p:nvPr/>
          </p:nvSpPr>
          <p:spPr>
            <a:xfrm>
              <a:off x="-32592202" y="-339368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E5F30B02-240C-B847-9755-1B192E6A60E1}"/>
                </a:ext>
              </a:extLst>
            </p:cNvPr>
            <p:cNvSpPr/>
            <p:nvPr/>
          </p:nvSpPr>
          <p:spPr>
            <a:xfrm>
              <a:off x="-32437368" y="-34081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34661432-C5E6-91A7-AEE8-509B13687A03}"/>
                </a:ext>
              </a:extLst>
            </p:cNvPr>
            <p:cNvSpPr/>
            <p:nvPr/>
          </p:nvSpPr>
          <p:spPr>
            <a:xfrm>
              <a:off x="-32281003" y="-33944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176A41BB-E4EB-7AE7-BA92-A159B9354319}"/>
                </a:ext>
              </a:extLst>
            </p:cNvPr>
            <p:cNvSpPr/>
            <p:nvPr/>
          </p:nvSpPr>
          <p:spPr>
            <a:xfrm>
              <a:off x="-31037494" y="-34081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A5C38269-8B04-7A6E-2055-884DA5631FDA}"/>
                </a:ext>
              </a:extLst>
            </p:cNvPr>
            <p:cNvSpPr/>
            <p:nvPr/>
          </p:nvSpPr>
          <p:spPr>
            <a:xfrm>
              <a:off x="-30881129" y="-33944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6C3C2AA2-1A1E-29BE-8D30-534CE2F409EB}"/>
                </a:ext>
              </a:extLst>
            </p:cNvPr>
            <p:cNvSpPr/>
            <p:nvPr/>
          </p:nvSpPr>
          <p:spPr>
            <a:xfrm>
              <a:off x="-33526364" y="10068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Forme libre 367">
              <a:extLst>
                <a:ext uri="{FF2B5EF4-FFF2-40B4-BE49-F238E27FC236}">
                  <a16:creationId xmlns:a16="http://schemas.microsoft.com/office/drawing/2014/main" id="{2F329A2F-1DDB-5053-3CA9-6CF67FF7C42C}"/>
                </a:ext>
              </a:extLst>
            </p:cNvPr>
            <p:cNvSpPr/>
            <p:nvPr/>
          </p:nvSpPr>
          <p:spPr>
            <a:xfrm>
              <a:off x="-43167658" y="-1686482"/>
              <a:ext cx="76872" cy="80220"/>
            </a:xfrm>
            <a:custGeom>
              <a:avLst/>
              <a:gdLst>
                <a:gd name="csX0" fmla="*/ 10707 w 76872"/>
                <a:gd name="csY0" fmla="*/ 6600 h 80220"/>
                <a:gd name="csX1" fmla="*/ 50825 w 76872"/>
                <a:gd name="csY1" fmla="*/ 76686 h 80220"/>
                <a:gd name="csX2" fmla="*/ 10707 w 76872"/>
                <a:gd name="csY2" fmla="*/ 6600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10707" y="6600"/>
                  </a:moveTo>
                  <a:cubicBezTo>
                    <a:pt x="53645" y="-22403"/>
                    <a:pt x="111085" y="52115"/>
                    <a:pt x="50825" y="76686"/>
                  </a:cubicBezTo>
                  <a:cubicBezTo>
                    <a:pt x="236" y="97309"/>
                    <a:pt x="-11447" y="21584"/>
                    <a:pt x="10707" y="6600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D72D329A-DDAE-154F-D660-EABC7EC92596}"/>
                </a:ext>
              </a:extLst>
            </p:cNvPr>
            <p:cNvSpPr/>
            <p:nvPr/>
          </p:nvSpPr>
          <p:spPr>
            <a:xfrm>
              <a:off x="-30415096" y="-3396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0000B17E-2EF5-346A-8033-A0094C43E8A7}"/>
                </a:ext>
              </a:extLst>
            </p:cNvPr>
            <p:cNvSpPr/>
            <p:nvPr/>
          </p:nvSpPr>
          <p:spPr>
            <a:xfrm>
              <a:off x="-34769148" y="10068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10C7F1DC-7BB5-8F4A-2FD5-5381C7A6D1A9}"/>
                </a:ext>
              </a:extLst>
            </p:cNvPr>
            <p:cNvSpPr/>
            <p:nvPr/>
          </p:nvSpPr>
          <p:spPr>
            <a:xfrm>
              <a:off x="-34926238" y="10068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60F9CB78-A298-6450-B437-8F23308E5137}"/>
                </a:ext>
              </a:extLst>
            </p:cNvPr>
            <p:cNvSpPr/>
            <p:nvPr/>
          </p:nvSpPr>
          <p:spPr>
            <a:xfrm>
              <a:off x="-43014038" y="-168455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Forme libre 372">
              <a:extLst>
                <a:ext uri="{FF2B5EF4-FFF2-40B4-BE49-F238E27FC236}">
                  <a16:creationId xmlns:a16="http://schemas.microsoft.com/office/drawing/2014/main" id="{CB2BD5C8-1DD6-7C2F-5C77-2C06FCBE1140}"/>
                </a:ext>
              </a:extLst>
            </p:cNvPr>
            <p:cNvSpPr/>
            <p:nvPr/>
          </p:nvSpPr>
          <p:spPr>
            <a:xfrm>
              <a:off x="-43871212" y="-206676"/>
              <a:ext cx="76872" cy="80220"/>
            </a:xfrm>
            <a:custGeom>
              <a:avLst/>
              <a:gdLst>
                <a:gd name="csX0" fmla="*/ 66165 w 76872"/>
                <a:gd name="csY0" fmla="*/ 73621 h 80220"/>
                <a:gd name="csX1" fmla="*/ 26046 w 76872"/>
                <a:gd name="csY1" fmla="*/ 3534 h 80220"/>
                <a:gd name="csX2" fmla="*/ 66165 w 76872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66165" y="73621"/>
                  </a:moveTo>
                  <a:cubicBezTo>
                    <a:pt x="23226" y="102623"/>
                    <a:pt x="-34211" y="28105"/>
                    <a:pt x="26046" y="3534"/>
                  </a:cubicBezTo>
                  <a:cubicBezTo>
                    <a:pt x="76638" y="-17089"/>
                    <a:pt x="88318" y="58637"/>
                    <a:pt x="66165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Forme libre 373">
              <a:extLst>
                <a:ext uri="{FF2B5EF4-FFF2-40B4-BE49-F238E27FC236}">
                  <a16:creationId xmlns:a16="http://schemas.microsoft.com/office/drawing/2014/main" id="{F504192C-414B-1D7F-F3DD-38281265C0D8}"/>
                </a:ext>
              </a:extLst>
            </p:cNvPr>
            <p:cNvSpPr/>
            <p:nvPr/>
          </p:nvSpPr>
          <p:spPr>
            <a:xfrm>
              <a:off x="-43712478" y="-206676"/>
              <a:ext cx="76872" cy="80220"/>
            </a:xfrm>
            <a:custGeom>
              <a:avLst/>
              <a:gdLst>
                <a:gd name="csX0" fmla="*/ 10707 w 76872"/>
                <a:gd name="csY0" fmla="*/ 73621 h 80220"/>
                <a:gd name="csX1" fmla="*/ 50826 w 76872"/>
                <a:gd name="csY1" fmla="*/ 3534 h 80220"/>
                <a:gd name="csX2" fmla="*/ 10707 w 76872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10707" y="73621"/>
                  </a:moveTo>
                  <a:cubicBezTo>
                    <a:pt x="-11446" y="58637"/>
                    <a:pt x="234" y="-17089"/>
                    <a:pt x="50826" y="3534"/>
                  </a:cubicBezTo>
                  <a:cubicBezTo>
                    <a:pt x="111084" y="28105"/>
                    <a:pt x="53646" y="102623"/>
                    <a:pt x="10707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Forme libre 374">
              <a:extLst>
                <a:ext uri="{FF2B5EF4-FFF2-40B4-BE49-F238E27FC236}">
                  <a16:creationId xmlns:a16="http://schemas.microsoft.com/office/drawing/2014/main" id="{CA3A6EAC-CD76-22FB-5A80-CCC885BA72D4}"/>
                </a:ext>
              </a:extLst>
            </p:cNvPr>
            <p:cNvSpPr/>
            <p:nvPr/>
          </p:nvSpPr>
          <p:spPr>
            <a:xfrm>
              <a:off x="-31968508" y="-1686482"/>
              <a:ext cx="76871" cy="80220"/>
            </a:xfrm>
            <a:custGeom>
              <a:avLst/>
              <a:gdLst>
                <a:gd name="csX0" fmla="*/ 10707 w 76871"/>
                <a:gd name="csY0" fmla="*/ 6600 h 80220"/>
                <a:gd name="csX1" fmla="*/ 50825 w 76871"/>
                <a:gd name="csY1" fmla="*/ 76686 h 80220"/>
                <a:gd name="csX2" fmla="*/ 10707 w 76871"/>
                <a:gd name="csY2" fmla="*/ 6600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1" h="80220">
                  <a:moveTo>
                    <a:pt x="10707" y="6600"/>
                  </a:moveTo>
                  <a:cubicBezTo>
                    <a:pt x="53645" y="-22403"/>
                    <a:pt x="111083" y="52115"/>
                    <a:pt x="50825" y="76686"/>
                  </a:cubicBezTo>
                  <a:cubicBezTo>
                    <a:pt x="236" y="97309"/>
                    <a:pt x="-11447" y="21584"/>
                    <a:pt x="10707" y="6600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7E6F7B1B-EFDC-E4E1-5B8A-51FD3E8C497C}"/>
                </a:ext>
              </a:extLst>
            </p:cNvPr>
            <p:cNvSpPr/>
            <p:nvPr/>
          </p:nvSpPr>
          <p:spPr>
            <a:xfrm>
              <a:off x="-31814889" y="-168455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8E9B6BA8-689F-AFE1-C58E-4BFC376BC9BC}"/>
                </a:ext>
              </a:extLst>
            </p:cNvPr>
            <p:cNvSpPr/>
            <p:nvPr/>
          </p:nvSpPr>
          <p:spPr>
            <a:xfrm>
              <a:off x="-43325560" y="10068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004C8B3D-61F7-7188-5E13-3B0AC222DDB2}"/>
                </a:ext>
              </a:extLst>
            </p:cNvPr>
            <p:cNvSpPr/>
            <p:nvPr/>
          </p:nvSpPr>
          <p:spPr>
            <a:xfrm>
              <a:off x="-32981463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B583B8C6-B697-7630-859F-320C9F084FC5}"/>
                </a:ext>
              </a:extLst>
            </p:cNvPr>
            <p:cNvSpPr/>
            <p:nvPr/>
          </p:nvSpPr>
          <p:spPr>
            <a:xfrm>
              <a:off x="-33914095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D9ADC581-6DB6-E371-3FB3-867437FBB0A8}"/>
                </a:ext>
              </a:extLst>
            </p:cNvPr>
            <p:cNvSpPr/>
            <p:nvPr/>
          </p:nvSpPr>
          <p:spPr>
            <a:xfrm>
              <a:off x="-34071185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28897F98-F454-25D9-C365-7CD893FB883E}"/>
                </a:ext>
              </a:extLst>
            </p:cNvPr>
            <p:cNvSpPr/>
            <p:nvPr/>
          </p:nvSpPr>
          <p:spPr>
            <a:xfrm>
              <a:off x="-34381337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Forme libre 381">
              <a:extLst>
                <a:ext uri="{FF2B5EF4-FFF2-40B4-BE49-F238E27FC236}">
                  <a16:creationId xmlns:a16="http://schemas.microsoft.com/office/drawing/2014/main" id="{DC9BCEEB-B8B9-6A35-BA4D-30DCBAE29B57}"/>
                </a:ext>
              </a:extLst>
            </p:cNvPr>
            <p:cNvSpPr/>
            <p:nvPr/>
          </p:nvSpPr>
          <p:spPr>
            <a:xfrm>
              <a:off x="-42471258" y="-206676"/>
              <a:ext cx="76872" cy="80220"/>
            </a:xfrm>
            <a:custGeom>
              <a:avLst/>
              <a:gdLst>
                <a:gd name="csX0" fmla="*/ 66165 w 76872"/>
                <a:gd name="csY0" fmla="*/ 73621 h 80220"/>
                <a:gd name="csX1" fmla="*/ 26046 w 76872"/>
                <a:gd name="csY1" fmla="*/ 3534 h 80220"/>
                <a:gd name="csX2" fmla="*/ 66165 w 76872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66165" y="73621"/>
                  </a:moveTo>
                  <a:cubicBezTo>
                    <a:pt x="23226" y="102623"/>
                    <a:pt x="-34211" y="28105"/>
                    <a:pt x="26046" y="3534"/>
                  </a:cubicBezTo>
                  <a:cubicBezTo>
                    <a:pt x="76638" y="-17089"/>
                    <a:pt x="88318" y="58637"/>
                    <a:pt x="66165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Forme libre 382">
              <a:extLst>
                <a:ext uri="{FF2B5EF4-FFF2-40B4-BE49-F238E27FC236}">
                  <a16:creationId xmlns:a16="http://schemas.microsoft.com/office/drawing/2014/main" id="{919BC89A-919E-FAE7-FC08-250A6DC77D61}"/>
                </a:ext>
              </a:extLst>
            </p:cNvPr>
            <p:cNvSpPr/>
            <p:nvPr/>
          </p:nvSpPr>
          <p:spPr>
            <a:xfrm>
              <a:off x="-42312604" y="-206676"/>
              <a:ext cx="76871" cy="80220"/>
            </a:xfrm>
            <a:custGeom>
              <a:avLst/>
              <a:gdLst>
                <a:gd name="csX0" fmla="*/ 10707 w 76871"/>
                <a:gd name="csY0" fmla="*/ 73621 h 80220"/>
                <a:gd name="csX1" fmla="*/ 50826 w 76871"/>
                <a:gd name="csY1" fmla="*/ 3534 h 80220"/>
                <a:gd name="csX2" fmla="*/ 10707 w 76871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1" h="80220">
                  <a:moveTo>
                    <a:pt x="10707" y="73621"/>
                  </a:moveTo>
                  <a:cubicBezTo>
                    <a:pt x="-11446" y="58637"/>
                    <a:pt x="234" y="-17089"/>
                    <a:pt x="50826" y="3534"/>
                  </a:cubicBezTo>
                  <a:cubicBezTo>
                    <a:pt x="111084" y="28105"/>
                    <a:pt x="53644" y="102623"/>
                    <a:pt x="10707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7787B8DB-7521-E5A6-EA51-31B4EA7A0851}"/>
                </a:ext>
              </a:extLst>
            </p:cNvPr>
            <p:cNvSpPr/>
            <p:nvPr/>
          </p:nvSpPr>
          <p:spPr>
            <a:xfrm>
              <a:off x="-35314049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FEC61DD6-E5FA-38B0-7D5C-E144FED49523}"/>
                </a:ext>
              </a:extLst>
            </p:cNvPr>
            <p:cNvSpPr/>
            <p:nvPr/>
          </p:nvSpPr>
          <p:spPr>
            <a:xfrm>
              <a:off x="-35471058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76341BB7-0E04-10F2-8FF4-FEC000284375}"/>
                </a:ext>
              </a:extLst>
            </p:cNvPr>
            <p:cNvSpPr/>
            <p:nvPr/>
          </p:nvSpPr>
          <p:spPr>
            <a:xfrm>
              <a:off x="-33447819" y="-2046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0BE05B42-EDE5-1ECF-6ABF-077F72AD5E80}"/>
                </a:ext>
              </a:extLst>
            </p:cNvPr>
            <p:cNvSpPr/>
            <p:nvPr/>
          </p:nvSpPr>
          <p:spPr>
            <a:xfrm>
              <a:off x="-42313497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F04D963A-52AF-4C9A-D7DD-2E9883946365}"/>
                </a:ext>
              </a:extLst>
            </p:cNvPr>
            <p:cNvSpPr/>
            <p:nvPr/>
          </p:nvSpPr>
          <p:spPr>
            <a:xfrm>
              <a:off x="-42470587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7DC9D001-6D6A-A6CF-A1E3-442A603128DA}"/>
                </a:ext>
              </a:extLst>
            </p:cNvPr>
            <p:cNvSpPr/>
            <p:nvPr/>
          </p:nvSpPr>
          <p:spPr>
            <a:xfrm>
              <a:off x="-42780740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10CEA6BD-5049-904A-8ED5-6EDF49D969F9}"/>
                </a:ext>
              </a:extLst>
            </p:cNvPr>
            <p:cNvSpPr/>
            <p:nvPr/>
          </p:nvSpPr>
          <p:spPr>
            <a:xfrm>
              <a:off x="-44802367" y="-15491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1F09A7BB-2C6B-C163-C01D-E37FC4985762}"/>
                </a:ext>
              </a:extLst>
            </p:cNvPr>
            <p:cNvSpPr/>
            <p:nvPr/>
          </p:nvSpPr>
          <p:spPr>
            <a:xfrm>
              <a:off x="-32670344" y="-204672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15DEA43B-5628-B83C-967A-88410F22A308}"/>
                </a:ext>
              </a:extLst>
            </p:cNvPr>
            <p:cNvSpPr/>
            <p:nvPr/>
          </p:nvSpPr>
          <p:spPr>
            <a:xfrm>
              <a:off x="-44647614" y="-155066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DFAC02B5-FF8A-35C9-A659-563A2567412A}"/>
                </a:ext>
              </a:extLst>
            </p:cNvPr>
            <p:cNvSpPr/>
            <p:nvPr/>
          </p:nvSpPr>
          <p:spPr>
            <a:xfrm>
              <a:off x="-43713371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2236EC8B-CB1D-3BA2-D05F-F33E5CD03ED3}"/>
                </a:ext>
              </a:extLst>
            </p:cNvPr>
            <p:cNvSpPr/>
            <p:nvPr/>
          </p:nvSpPr>
          <p:spPr>
            <a:xfrm>
              <a:off x="-42857593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A8C1AE61-5F8A-EE44-F3C8-DB392FC1B82D}"/>
                </a:ext>
              </a:extLst>
            </p:cNvPr>
            <p:cNvSpPr/>
            <p:nvPr/>
          </p:nvSpPr>
          <p:spPr>
            <a:xfrm>
              <a:off x="-43870461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38DD118D-0385-50EA-1A54-A563419259FB}"/>
                </a:ext>
              </a:extLst>
            </p:cNvPr>
            <p:cNvSpPr/>
            <p:nvPr/>
          </p:nvSpPr>
          <p:spPr>
            <a:xfrm>
              <a:off x="-33216212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1B470AD4-DA9F-A57E-714D-8CAE7635515F}"/>
                </a:ext>
              </a:extLst>
            </p:cNvPr>
            <p:cNvSpPr/>
            <p:nvPr/>
          </p:nvSpPr>
          <p:spPr>
            <a:xfrm>
              <a:off x="-33369274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59FBAE19-491C-E345-9364-09F6E304610F}"/>
                </a:ext>
              </a:extLst>
            </p:cNvPr>
            <p:cNvSpPr/>
            <p:nvPr/>
          </p:nvSpPr>
          <p:spPr>
            <a:xfrm>
              <a:off x="-33526364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CD728316-7418-8CF0-6C52-B1D949FB8440}"/>
                </a:ext>
              </a:extLst>
            </p:cNvPr>
            <p:cNvSpPr/>
            <p:nvPr/>
          </p:nvSpPr>
          <p:spPr>
            <a:xfrm>
              <a:off x="-44181338" y="-15491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0EFE7CE5-6878-31DA-7256-E623F3EB6DEC}"/>
                </a:ext>
              </a:extLst>
            </p:cNvPr>
            <p:cNvSpPr/>
            <p:nvPr/>
          </p:nvSpPr>
          <p:spPr>
            <a:xfrm>
              <a:off x="-43558859" y="-155050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DD70E243-AE12-BF7F-56AC-03E83C8B4809}"/>
                </a:ext>
              </a:extLst>
            </p:cNvPr>
            <p:cNvSpPr/>
            <p:nvPr/>
          </p:nvSpPr>
          <p:spPr>
            <a:xfrm>
              <a:off x="-43324996" y="-703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B96983AB-C50B-48C7-14B3-FF8CBD862156}"/>
                </a:ext>
              </a:extLst>
            </p:cNvPr>
            <p:cNvSpPr/>
            <p:nvPr/>
          </p:nvSpPr>
          <p:spPr>
            <a:xfrm>
              <a:off x="-34616086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0BE02031-BD7A-CAE0-0D97-603578428C54}"/>
                </a:ext>
              </a:extLst>
            </p:cNvPr>
            <p:cNvSpPr/>
            <p:nvPr/>
          </p:nvSpPr>
          <p:spPr>
            <a:xfrm>
              <a:off x="-43326366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4C63CA2F-9A02-D26E-521E-58B175D5450E}"/>
                </a:ext>
              </a:extLst>
            </p:cNvPr>
            <p:cNvSpPr/>
            <p:nvPr/>
          </p:nvSpPr>
          <p:spPr>
            <a:xfrm>
              <a:off x="-34769148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2A9821B3-DD79-D681-9F3B-4C2C44992D78}"/>
                </a:ext>
              </a:extLst>
            </p:cNvPr>
            <p:cNvSpPr/>
            <p:nvPr/>
          </p:nvSpPr>
          <p:spPr>
            <a:xfrm>
              <a:off x="-34926238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491C3E0E-303D-F15B-3ECA-2527AE9D9087}"/>
                </a:ext>
              </a:extLst>
            </p:cNvPr>
            <p:cNvSpPr/>
            <p:nvPr/>
          </p:nvSpPr>
          <p:spPr>
            <a:xfrm>
              <a:off x="-43402494" y="-15491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Forme libre 406">
              <a:extLst>
                <a:ext uri="{FF2B5EF4-FFF2-40B4-BE49-F238E27FC236}">
                  <a16:creationId xmlns:a16="http://schemas.microsoft.com/office/drawing/2014/main" id="{2CAD9281-9E9E-64D2-B6E0-E531E4D84F01}"/>
                </a:ext>
              </a:extLst>
            </p:cNvPr>
            <p:cNvSpPr/>
            <p:nvPr/>
          </p:nvSpPr>
          <p:spPr>
            <a:xfrm>
              <a:off x="-43482074" y="-1414270"/>
              <a:ext cx="80291" cy="76837"/>
            </a:xfrm>
            <a:custGeom>
              <a:avLst/>
              <a:gdLst>
                <a:gd name="csX0" fmla="*/ 6594 w 80291"/>
                <a:gd name="csY0" fmla="*/ 10707 h 76837"/>
                <a:gd name="csX1" fmla="*/ 76761 w 80291"/>
                <a:gd name="csY1" fmla="*/ 50826 h 76837"/>
                <a:gd name="csX2" fmla="*/ 6594 w 80291"/>
                <a:gd name="csY2" fmla="*/ 10707 h 76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1" h="76837">
                  <a:moveTo>
                    <a:pt x="6594" y="10707"/>
                  </a:moveTo>
                  <a:cubicBezTo>
                    <a:pt x="21577" y="-11447"/>
                    <a:pt x="97382" y="235"/>
                    <a:pt x="76761" y="50826"/>
                  </a:cubicBezTo>
                  <a:cubicBezTo>
                    <a:pt x="52190" y="111005"/>
                    <a:pt x="-22408" y="53646"/>
                    <a:pt x="6594" y="1070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521A7460-135C-72F6-E9FE-1BF61755E392}"/>
                </a:ext>
              </a:extLst>
            </p:cNvPr>
            <p:cNvSpPr/>
            <p:nvPr/>
          </p:nvSpPr>
          <p:spPr>
            <a:xfrm>
              <a:off x="-32203344" y="-15491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92C2736A-EA66-FA04-DDEC-E6528A40A3FF}"/>
                </a:ext>
              </a:extLst>
            </p:cNvPr>
            <p:cNvSpPr/>
            <p:nvPr/>
          </p:nvSpPr>
          <p:spPr>
            <a:xfrm>
              <a:off x="-43015408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0F643547-8630-F897-127D-540E3FE77DB7}"/>
                </a:ext>
              </a:extLst>
            </p:cNvPr>
            <p:cNvSpPr/>
            <p:nvPr/>
          </p:nvSpPr>
          <p:spPr>
            <a:xfrm>
              <a:off x="-43636518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1D854CF1-D1B1-3A54-1ABF-5F37F8315586}"/>
                </a:ext>
              </a:extLst>
            </p:cNvPr>
            <p:cNvSpPr/>
            <p:nvPr/>
          </p:nvSpPr>
          <p:spPr>
            <a:xfrm>
              <a:off x="-43947314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8443E622-5800-8131-7EF9-CB23108E8FD9}"/>
                </a:ext>
              </a:extLst>
            </p:cNvPr>
            <p:cNvSpPr/>
            <p:nvPr/>
          </p:nvSpPr>
          <p:spPr>
            <a:xfrm>
              <a:off x="-33214762" y="-7037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50162205-CC2A-A931-6C49-D985C93790C0}"/>
                </a:ext>
              </a:extLst>
            </p:cNvPr>
            <p:cNvSpPr/>
            <p:nvPr/>
          </p:nvSpPr>
          <p:spPr>
            <a:xfrm>
              <a:off x="-43168470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B8668470-F9C1-29FF-FFAE-2CCC31CAADFB}"/>
                </a:ext>
              </a:extLst>
            </p:cNvPr>
            <p:cNvSpPr/>
            <p:nvPr/>
          </p:nvSpPr>
          <p:spPr>
            <a:xfrm>
              <a:off x="-43325560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6811EB63-9D91-99AE-1982-A987DF7737B3}"/>
                </a:ext>
              </a:extLst>
            </p:cNvPr>
            <p:cNvSpPr/>
            <p:nvPr/>
          </p:nvSpPr>
          <p:spPr>
            <a:xfrm>
              <a:off x="-32671311" y="604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F157C8F3-F206-75BA-30B6-ABB028FB53A3}"/>
                </a:ext>
              </a:extLst>
            </p:cNvPr>
            <p:cNvSpPr/>
            <p:nvPr/>
          </p:nvSpPr>
          <p:spPr>
            <a:xfrm>
              <a:off x="-32982188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51802926-6368-99E7-B589-D43747ABA2FA}"/>
                </a:ext>
              </a:extLst>
            </p:cNvPr>
            <p:cNvSpPr/>
            <p:nvPr/>
          </p:nvSpPr>
          <p:spPr>
            <a:xfrm>
              <a:off x="-33292340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BB331E77-7CF5-8073-9B4E-AF28D32BF9C3}"/>
                </a:ext>
              </a:extLst>
            </p:cNvPr>
            <p:cNvSpPr/>
            <p:nvPr/>
          </p:nvSpPr>
          <p:spPr>
            <a:xfrm>
              <a:off x="-33448464" y="6025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85C1723C-59EE-AFD6-96E8-4B9F25369A69}"/>
                </a:ext>
              </a:extLst>
            </p:cNvPr>
            <p:cNvSpPr/>
            <p:nvPr/>
          </p:nvSpPr>
          <p:spPr>
            <a:xfrm>
              <a:off x="-33603218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98F94964-7867-1E9E-73FA-DE38341B6151}"/>
                </a:ext>
              </a:extLst>
            </p:cNvPr>
            <p:cNvSpPr/>
            <p:nvPr/>
          </p:nvSpPr>
          <p:spPr>
            <a:xfrm>
              <a:off x="-44025134" y="64880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BE7E48F8-B0C3-994F-599E-2B9A6A8A3B91}"/>
                </a:ext>
              </a:extLst>
            </p:cNvPr>
            <p:cNvSpPr/>
            <p:nvPr/>
          </p:nvSpPr>
          <p:spPr>
            <a:xfrm>
              <a:off x="-44257466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9A9D6E65-E8EE-2708-1FD4-775E36B38F4B}"/>
                </a:ext>
              </a:extLst>
            </p:cNvPr>
            <p:cNvSpPr/>
            <p:nvPr/>
          </p:nvSpPr>
          <p:spPr>
            <a:xfrm>
              <a:off x="-34071185" y="604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FB114621-8FEC-1737-6732-46667C9B245D}"/>
                </a:ext>
              </a:extLst>
            </p:cNvPr>
            <p:cNvSpPr/>
            <p:nvPr/>
          </p:nvSpPr>
          <p:spPr>
            <a:xfrm>
              <a:off x="-34382142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0D9256BA-2C6B-8E03-6DB4-6F4C6122A2D7}"/>
                </a:ext>
              </a:extLst>
            </p:cNvPr>
            <p:cNvSpPr/>
            <p:nvPr/>
          </p:nvSpPr>
          <p:spPr>
            <a:xfrm>
              <a:off x="-42313497" y="604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BE42B181-CAF3-6100-CECA-8E4662FE8EDB}"/>
                </a:ext>
              </a:extLst>
            </p:cNvPr>
            <p:cNvSpPr/>
            <p:nvPr/>
          </p:nvSpPr>
          <p:spPr>
            <a:xfrm>
              <a:off x="-42470587" y="604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92CC49AB-49B2-D6A9-F817-A86C282E9085}"/>
                </a:ext>
              </a:extLst>
            </p:cNvPr>
            <p:cNvSpPr/>
            <p:nvPr/>
          </p:nvSpPr>
          <p:spPr>
            <a:xfrm>
              <a:off x="-42781465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BEACC484-6AF9-5442-0CAE-EEB61F1B7293}"/>
                </a:ext>
              </a:extLst>
            </p:cNvPr>
            <p:cNvSpPr/>
            <p:nvPr/>
          </p:nvSpPr>
          <p:spPr>
            <a:xfrm>
              <a:off x="-43091617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E1F8CF54-6DCF-1850-F1A4-78C795AA25A6}"/>
                </a:ext>
              </a:extLst>
            </p:cNvPr>
            <p:cNvSpPr/>
            <p:nvPr/>
          </p:nvSpPr>
          <p:spPr>
            <a:xfrm>
              <a:off x="-43247659" y="6025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CBF3E074-A345-0A77-095B-EF45368AEB52}"/>
                </a:ext>
              </a:extLst>
            </p:cNvPr>
            <p:cNvSpPr/>
            <p:nvPr/>
          </p:nvSpPr>
          <p:spPr>
            <a:xfrm>
              <a:off x="-42625261" y="64880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C351FB25-D24F-E75F-7414-D84AA34691FC}"/>
                </a:ext>
              </a:extLst>
            </p:cNvPr>
            <p:cNvSpPr/>
            <p:nvPr/>
          </p:nvSpPr>
          <p:spPr>
            <a:xfrm>
              <a:off x="-44726239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DBC0FE1C-445B-260E-6DC0-1FE14823770F}"/>
                </a:ext>
              </a:extLst>
            </p:cNvPr>
            <p:cNvSpPr/>
            <p:nvPr/>
          </p:nvSpPr>
          <p:spPr>
            <a:xfrm>
              <a:off x="-33914981" y="645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BE26DAD1-E966-6576-AAB5-19B3A77DD879}"/>
                </a:ext>
              </a:extLst>
            </p:cNvPr>
            <p:cNvSpPr/>
            <p:nvPr/>
          </p:nvSpPr>
          <p:spPr>
            <a:xfrm>
              <a:off x="-43402494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BC934694-F29F-A889-C43F-5D6E664843B2}"/>
                </a:ext>
              </a:extLst>
            </p:cNvPr>
            <p:cNvSpPr/>
            <p:nvPr/>
          </p:nvSpPr>
          <p:spPr>
            <a:xfrm>
              <a:off x="-43713371" y="604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D5D30FF2-3E4A-998C-005E-F0CBF8040166}"/>
                </a:ext>
              </a:extLst>
            </p:cNvPr>
            <p:cNvSpPr/>
            <p:nvPr/>
          </p:nvSpPr>
          <p:spPr>
            <a:xfrm>
              <a:off x="-43870461" y="604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A968033E-2675-1959-F215-75C8D9D15223}"/>
                </a:ext>
              </a:extLst>
            </p:cNvPr>
            <p:cNvSpPr/>
            <p:nvPr/>
          </p:nvSpPr>
          <p:spPr>
            <a:xfrm>
              <a:off x="-31582315" y="-15491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D1C50CC8-8506-9F89-017D-987C34F00A65}"/>
                </a:ext>
              </a:extLst>
            </p:cNvPr>
            <p:cNvSpPr/>
            <p:nvPr/>
          </p:nvSpPr>
          <p:spPr>
            <a:xfrm>
              <a:off x="-32903966" y="468323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0492C3E9-B0C1-FA9E-1E4B-0E5648E8149B}"/>
                </a:ext>
              </a:extLst>
            </p:cNvPr>
            <p:cNvSpPr/>
            <p:nvPr/>
          </p:nvSpPr>
          <p:spPr>
            <a:xfrm>
              <a:off x="-33058317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F8044B13-3F09-AA89-1B25-4957DC7E5D0D}"/>
                </a:ext>
              </a:extLst>
            </p:cNvPr>
            <p:cNvSpPr/>
            <p:nvPr/>
          </p:nvSpPr>
          <p:spPr>
            <a:xfrm>
              <a:off x="-30803390" y="-15491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A1D07264-1BB8-07EC-EFFA-4542FFD021AA}"/>
                </a:ext>
              </a:extLst>
            </p:cNvPr>
            <p:cNvSpPr/>
            <p:nvPr/>
          </p:nvSpPr>
          <p:spPr>
            <a:xfrm>
              <a:off x="-30959835" y="-155050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5445C2EB-ABC7-594F-C1B2-4B9A3250EEC4}"/>
                </a:ext>
              </a:extLst>
            </p:cNvPr>
            <p:cNvSpPr/>
            <p:nvPr/>
          </p:nvSpPr>
          <p:spPr>
            <a:xfrm>
              <a:off x="-32515107" y="645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Forme libre 440">
              <a:extLst>
                <a:ext uri="{FF2B5EF4-FFF2-40B4-BE49-F238E27FC236}">
                  <a16:creationId xmlns:a16="http://schemas.microsoft.com/office/drawing/2014/main" id="{50ABE834-B660-34DE-19D5-D75C8089ADF2}"/>
                </a:ext>
              </a:extLst>
            </p:cNvPr>
            <p:cNvSpPr/>
            <p:nvPr/>
          </p:nvSpPr>
          <p:spPr>
            <a:xfrm>
              <a:off x="-33682798" y="470264"/>
              <a:ext cx="80291" cy="76836"/>
            </a:xfrm>
            <a:custGeom>
              <a:avLst/>
              <a:gdLst>
                <a:gd name="csX0" fmla="*/ 6594 w 80291"/>
                <a:gd name="csY0" fmla="*/ 10707 h 76836"/>
                <a:gd name="csX1" fmla="*/ 76761 w 80291"/>
                <a:gd name="csY1" fmla="*/ 50826 h 76836"/>
                <a:gd name="csX2" fmla="*/ 6594 w 80291"/>
                <a:gd name="csY2" fmla="*/ 10707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1" h="76836">
                  <a:moveTo>
                    <a:pt x="6594" y="10707"/>
                  </a:moveTo>
                  <a:cubicBezTo>
                    <a:pt x="21577" y="-11447"/>
                    <a:pt x="97384" y="234"/>
                    <a:pt x="76761" y="50826"/>
                  </a:cubicBezTo>
                  <a:cubicBezTo>
                    <a:pt x="52190" y="111004"/>
                    <a:pt x="-22408" y="53645"/>
                    <a:pt x="6594" y="1070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1D62918F-EE7F-7674-23F9-17E9871BDBBF}"/>
                </a:ext>
              </a:extLst>
            </p:cNvPr>
            <p:cNvSpPr/>
            <p:nvPr/>
          </p:nvSpPr>
          <p:spPr>
            <a:xfrm>
              <a:off x="-33837241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D3F920B0-241F-AEDB-B24E-F4594EFC3641}"/>
                </a:ext>
              </a:extLst>
            </p:cNvPr>
            <p:cNvSpPr/>
            <p:nvPr/>
          </p:nvSpPr>
          <p:spPr>
            <a:xfrm>
              <a:off x="-43791916" y="19917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42F63CFE-A5AB-B175-689E-F83DF9CD86B6}"/>
                </a:ext>
              </a:extLst>
            </p:cNvPr>
            <p:cNvSpPr/>
            <p:nvPr/>
          </p:nvSpPr>
          <p:spPr>
            <a:xfrm>
              <a:off x="-34303839" y="468323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23B0ACF3-5ED1-C9C9-8F30-62D2A9F65BEC}"/>
                </a:ext>
              </a:extLst>
            </p:cNvPr>
            <p:cNvSpPr/>
            <p:nvPr/>
          </p:nvSpPr>
          <p:spPr>
            <a:xfrm>
              <a:off x="-42547441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1457A874-383C-1B7F-EB95-AFE72F8D6EDB}"/>
                </a:ext>
              </a:extLst>
            </p:cNvPr>
            <p:cNvSpPr/>
            <p:nvPr/>
          </p:nvSpPr>
          <p:spPr>
            <a:xfrm>
              <a:off x="-42703161" y="468323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F604D2BC-F5C3-CC85-1E69-0723F13E07BC}"/>
                </a:ext>
              </a:extLst>
            </p:cNvPr>
            <p:cNvSpPr/>
            <p:nvPr/>
          </p:nvSpPr>
          <p:spPr>
            <a:xfrm>
              <a:off x="-43169678" y="19909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8D8669CF-2571-D69C-466B-E14D5C81F5F7}"/>
                </a:ext>
              </a:extLst>
            </p:cNvPr>
            <p:cNvSpPr/>
            <p:nvPr/>
          </p:nvSpPr>
          <p:spPr>
            <a:xfrm>
              <a:off x="-42857593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A374427C-C519-399E-55F5-6D1D6CCFFA65}"/>
                </a:ext>
              </a:extLst>
            </p:cNvPr>
            <p:cNvSpPr/>
            <p:nvPr/>
          </p:nvSpPr>
          <p:spPr>
            <a:xfrm>
              <a:off x="-43326366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Forme libre 449">
              <a:extLst>
                <a:ext uri="{FF2B5EF4-FFF2-40B4-BE49-F238E27FC236}">
                  <a16:creationId xmlns:a16="http://schemas.microsoft.com/office/drawing/2014/main" id="{C39EEDF2-4C4A-2447-90AE-37B66D10370B}"/>
                </a:ext>
              </a:extLst>
            </p:cNvPr>
            <p:cNvSpPr/>
            <p:nvPr/>
          </p:nvSpPr>
          <p:spPr>
            <a:xfrm>
              <a:off x="-43482074" y="470264"/>
              <a:ext cx="80291" cy="76836"/>
            </a:xfrm>
            <a:custGeom>
              <a:avLst/>
              <a:gdLst>
                <a:gd name="csX0" fmla="*/ 6594 w 80291"/>
                <a:gd name="csY0" fmla="*/ 10707 h 76836"/>
                <a:gd name="csX1" fmla="*/ 76761 w 80291"/>
                <a:gd name="csY1" fmla="*/ 50826 h 76836"/>
                <a:gd name="csX2" fmla="*/ 6594 w 80291"/>
                <a:gd name="csY2" fmla="*/ 10707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1" h="76836">
                  <a:moveTo>
                    <a:pt x="6594" y="10707"/>
                  </a:moveTo>
                  <a:cubicBezTo>
                    <a:pt x="21577" y="-11447"/>
                    <a:pt x="97382" y="234"/>
                    <a:pt x="76761" y="50826"/>
                  </a:cubicBezTo>
                  <a:cubicBezTo>
                    <a:pt x="52190" y="111004"/>
                    <a:pt x="-22408" y="53645"/>
                    <a:pt x="6594" y="1070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B2A11630-80DB-4A8E-123B-AFC72067088D}"/>
                </a:ext>
              </a:extLst>
            </p:cNvPr>
            <p:cNvSpPr/>
            <p:nvPr/>
          </p:nvSpPr>
          <p:spPr>
            <a:xfrm>
              <a:off x="-43636518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3186E441-6A3C-108A-FF74-5093C27BE882}"/>
                </a:ext>
              </a:extLst>
            </p:cNvPr>
            <p:cNvSpPr/>
            <p:nvPr/>
          </p:nvSpPr>
          <p:spPr>
            <a:xfrm>
              <a:off x="-42392042" y="19917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930D83D1-4D9C-BBAF-4D1C-0348DD60EBD3}"/>
                </a:ext>
              </a:extLst>
            </p:cNvPr>
            <p:cNvSpPr/>
            <p:nvPr/>
          </p:nvSpPr>
          <p:spPr>
            <a:xfrm>
              <a:off x="-43947314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2AFBF298-07F8-9779-E643-3768BB15FE7B}"/>
                </a:ext>
              </a:extLst>
            </p:cNvPr>
            <p:cNvSpPr/>
            <p:nvPr/>
          </p:nvSpPr>
          <p:spPr>
            <a:xfrm>
              <a:off x="-32825904" y="33378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ADBF1019-81C4-6F88-CAF7-9462BDC1F4DF}"/>
                </a:ext>
              </a:extLst>
            </p:cNvPr>
            <p:cNvSpPr/>
            <p:nvPr/>
          </p:nvSpPr>
          <p:spPr>
            <a:xfrm>
              <a:off x="-33603218" y="33539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86039719-774D-BB28-6A80-DC725D6FB3B3}"/>
                </a:ext>
              </a:extLst>
            </p:cNvPr>
            <p:cNvSpPr/>
            <p:nvPr/>
          </p:nvSpPr>
          <p:spPr>
            <a:xfrm>
              <a:off x="-33759583" y="33403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Forme libre 456">
              <a:extLst>
                <a:ext uri="{FF2B5EF4-FFF2-40B4-BE49-F238E27FC236}">
                  <a16:creationId xmlns:a16="http://schemas.microsoft.com/office/drawing/2014/main" id="{5BAE763F-AEA2-0A1B-BECD-0283B98EEFF5}"/>
                </a:ext>
              </a:extLst>
            </p:cNvPr>
            <p:cNvSpPr/>
            <p:nvPr/>
          </p:nvSpPr>
          <p:spPr>
            <a:xfrm>
              <a:off x="-33527034" y="198051"/>
              <a:ext cx="76872" cy="80220"/>
            </a:xfrm>
            <a:custGeom>
              <a:avLst/>
              <a:gdLst>
                <a:gd name="csX0" fmla="*/ 66165 w 76872"/>
                <a:gd name="csY0" fmla="*/ 6599 h 80220"/>
                <a:gd name="csX1" fmla="*/ 26046 w 76872"/>
                <a:gd name="csY1" fmla="*/ 76687 h 80220"/>
                <a:gd name="csX2" fmla="*/ 66165 w 76872"/>
                <a:gd name="csY2" fmla="*/ 6599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66165" y="6599"/>
                  </a:moveTo>
                  <a:cubicBezTo>
                    <a:pt x="88318" y="21583"/>
                    <a:pt x="76638" y="97310"/>
                    <a:pt x="26046" y="76687"/>
                  </a:cubicBezTo>
                  <a:cubicBezTo>
                    <a:pt x="-34211" y="52116"/>
                    <a:pt x="23226" y="-22402"/>
                    <a:pt x="66165" y="659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56F93A80-ED9F-7405-D898-9A4C7DA88EA1}"/>
                </a:ext>
              </a:extLst>
            </p:cNvPr>
            <p:cNvSpPr/>
            <p:nvPr/>
          </p:nvSpPr>
          <p:spPr>
            <a:xfrm>
              <a:off x="-34225858" y="33378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007E3DF7-A168-82F6-37AB-FD55EFD32666}"/>
                </a:ext>
              </a:extLst>
            </p:cNvPr>
            <p:cNvSpPr/>
            <p:nvPr/>
          </p:nvSpPr>
          <p:spPr>
            <a:xfrm>
              <a:off x="-42625180" y="33378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938B024A-ABCF-C915-5EAC-EECB4F7F441A}"/>
                </a:ext>
              </a:extLst>
            </p:cNvPr>
            <p:cNvSpPr/>
            <p:nvPr/>
          </p:nvSpPr>
          <p:spPr>
            <a:xfrm>
              <a:off x="-42781465" y="33539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B58C4A4C-4070-92B3-B0A9-218358022087}"/>
                </a:ext>
              </a:extLst>
            </p:cNvPr>
            <p:cNvSpPr/>
            <p:nvPr/>
          </p:nvSpPr>
          <p:spPr>
            <a:xfrm>
              <a:off x="-43247740" y="33386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BBCE8C0D-410F-789B-69E0-0460BE3F5A29}"/>
                </a:ext>
              </a:extLst>
            </p:cNvPr>
            <p:cNvSpPr/>
            <p:nvPr/>
          </p:nvSpPr>
          <p:spPr>
            <a:xfrm>
              <a:off x="-43402494" y="33539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C8948731-EC76-208F-60E3-8D603766AC30}"/>
                </a:ext>
              </a:extLst>
            </p:cNvPr>
            <p:cNvSpPr/>
            <p:nvPr/>
          </p:nvSpPr>
          <p:spPr>
            <a:xfrm>
              <a:off x="-43558859" y="33403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0FC6265B-50B2-13CD-C65C-FD3B5324604B}"/>
                </a:ext>
              </a:extLst>
            </p:cNvPr>
            <p:cNvSpPr/>
            <p:nvPr/>
          </p:nvSpPr>
          <p:spPr>
            <a:xfrm>
              <a:off x="-44025054" y="33378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5AE3B10A-CF2E-B421-CC71-B3B8A86766B7}"/>
                </a:ext>
              </a:extLst>
            </p:cNvPr>
            <p:cNvSpPr/>
            <p:nvPr/>
          </p:nvSpPr>
          <p:spPr>
            <a:xfrm>
              <a:off x="-35547428" y="2354065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175689E9-0524-0671-B8D3-E31F7E7ECD76}"/>
                </a:ext>
              </a:extLst>
            </p:cNvPr>
            <p:cNvSpPr/>
            <p:nvPr/>
          </p:nvSpPr>
          <p:spPr>
            <a:xfrm>
              <a:off x="-43870219" y="33523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DB57792F-340B-6D77-5E58-3B4BFDDDCABB}"/>
                </a:ext>
              </a:extLst>
            </p:cNvPr>
            <p:cNvSpPr/>
            <p:nvPr/>
          </p:nvSpPr>
          <p:spPr>
            <a:xfrm>
              <a:off x="-43712807" y="335319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A6ABCE50-3DFF-1B57-492A-1668C0EF4C9D}"/>
                </a:ext>
              </a:extLst>
            </p:cNvPr>
            <p:cNvSpPr/>
            <p:nvPr/>
          </p:nvSpPr>
          <p:spPr>
            <a:xfrm>
              <a:off x="-32592122" y="1994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96FF1B8C-10DD-32FD-14C6-8DA449A9D206}"/>
                </a:ext>
              </a:extLst>
            </p:cNvPr>
            <p:cNvSpPr/>
            <p:nvPr/>
          </p:nvSpPr>
          <p:spPr>
            <a:xfrm>
              <a:off x="-32747681" y="20150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9747D3D2-DAA9-B70E-0C94-CCBB4DCED929}"/>
                </a:ext>
              </a:extLst>
            </p:cNvPr>
            <p:cNvSpPr/>
            <p:nvPr/>
          </p:nvSpPr>
          <p:spPr>
            <a:xfrm>
              <a:off x="-36325870" y="2353824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CC2CAE9D-899E-DA82-0852-8910294F1792}"/>
                </a:ext>
              </a:extLst>
            </p:cNvPr>
            <p:cNvSpPr/>
            <p:nvPr/>
          </p:nvSpPr>
          <p:spPr>
            <a:xfrm>
              <a:off x="-43091778" y="33548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7BE2BDC2-0BA3-E82B-B2C9-AF34E6BFF47D}"/>
                </a:ext>
              </a:extLst>
            </p:cNvPr>
            <p:cNvSpPr/>
            <p:nvPr/>
          </p:nvSpPr>
          <p:spPr>
            <a:xfrm>
              <a:off x="-42935654" y="33403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3CD8876E-4696-457E-0335-E15755A99C04}"/>
                </a:ext>
              </a:extLst>
            </p:cNvPr>
            <p:cNvSpPr/>
            <p:nvPr/>
          </p:nvSpPr>
          <p:spPr>
            <a:xfrm>
              <a:off x="-33058558" y="2012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95DE1735-6C00-4167-6753-2B33302CAF43}"/>
                </a:ext>
              </a:extLst>
            </p:cNvPr>
            <p:cNvSpPr/>
            <p:nvPr/>
          </p:nvSpPr>
          <p:spPr>
            <a:xfrm>
              <a:off x="-33214359" y="1996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EA6D5E47-4034-42C4-BC11-AB50A761B04D}"/>
                </a:ext>
              </a:extLst>
            </p:cNvPr>
            <p:cNvSpPr/>
            <p:nvPr/>
          </p:nvSpPr>
          <p:spPr>
            <a:xfrm>
              <a:off x="-42470265" y="33523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27529062-3EAA-4601-D25B-E3DB3DA80C2F}"/>
                </a:ext>
              </a:extLst>
            </p:cNvPr>
            <p:cNvSpPr/>
            <p:nvPr/>
          </p:nvSpPr>
          <p:spPr>
            <a:xfrm>
              <a:off x="-42312933" y="335319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ACA44008-DED0-5209-6232-E624019487A8}"/>
                </a:ext>
              </a:extLst>
            </p:cNvPr>
            <p:cNvSpPr/>
            <p:nvPr/>
          </p:nvSpPr>
          <p:spPr>
            <a:xfrm>
              <a:off x="-33370080" y="199173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B10C5CD9-AED4-DC5D-84DD-027291104567}"/>
                </a:ext>
              </a:extLst>
            </p:cNvPr>
            <p:cNvSpPr/>
            <p:nvPr/>
          </p:nvSpPr>
          <p:spPr>
            <a:xfrm>
              <a:off x="-30334939" y="-12804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73DD9824-F996-FC35-5090-5E6816E6E453}"/>
                </a:ext>
              </a:extLst>
            </p:cNvPr>
            <p:cNvSpPr/>
            <p:nvPr/>
          </p:nvSpPr>
          <p:spPr>
            <a:xfrm>
              <a:off x="-33913531" y="335319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0A273369-B6C3-F11E-98E6-E1A4378CEC7C}"/>
                </a:ext>
              </a:extLst>
            </p:cNvPr>
            <p:cNvSpPr/>
            <p:nvPr/>
          </p:nvSpPr>
          <p:spPr>
            <a:xfrm>
              <a:off x="-35780969" y="2219772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6496E704-24A7-68CD-34ED-D73E8EDE1AE3}"/>
                </a:ext>
              </a:extLst>
            </p:cNvPr>
            <p:cNvSpPr/>
            <p:nvPr/>
          </p:nvSpPr>
          <p:spPr>
            <a:xfrm>
              <a:off x="-36092329" y="222001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1DE66545-A906-5075-A346-2E36C8F605B3}"/>
                </a:ext>
              </a:extLst>
            </p:cNvPr>
            <p:cNvSpPr/>
            <p:nvPr/>
          </p:nvSpPr>
          <p:spPr>
            <a:xfrm>
              <a:off x="-33447980" y="3335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70B6C556-F313-C9A8-CF50-C673EEA5BDCA}"/>
                </a:ext>
              </a:extLst>
            </p:cNvPr>
            <p:cNvSpPr/>
            <p:nvPr/>
          </p:nvSpPr>
          <p:spPr>
            <a:xfrm>
              <a:off x="-33292502" y="33548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7AA744CD-6FFC-3154-FBAC-1C43569BCFDF}"/>
                </a:ext>
              </a:extLst>
            </p:cNvPr>
            <p:cNvSpPr/>
            <p:nvPr/>
          </p:nvSpPr>
          <p:spPr>
            <a:xfrm>
              <a:off x="-33136378" y="33403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85215805-96CE-85D6-055E-CA0CC6167241}"/>
                </a:ext>
              </a:extLst>
            </p:cNvPr>
            <p:cNvSpPr/>
            <p:nvPr/>
          </p:nvSpPr>
          <p:spPr>
            <a:xfrm>
              <a:off x="-32981222" y="33523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2DBB0D5F-1121-8953-F118-7D1482FFAADF}"/>
                </a:ext>
              </a:extLst>
            </p:cNvPr>
            <p:cNvSpPr/>
            <p:nvPr/>
          </p:nvSpPr>
          <p:spPr>
            <a:xfrm>
              <a:off x="-33991995" y="1994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AC0D8552-619F-2DA4-244E-C1468FD5DBBF}"/>
                </a:ext>
              </a:extLst>
            </p:cNvPr>
            <p:cNvSpPr/>
            <p:nvPr/>
          </p:nvSpPr>
          <p:spPr>
            <a:xfrm>
              <a:off x="-36247808" y="22180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B86F3570-702A-78D9-2434-A162DBCD0E17}"/>
                </a:ext>
              </a:extLst>
            </p:cNvPr>
            <p:cNvSpPr/>
            <p:nvPr/>
          </p:nvSpPr>
          <p:spPr>
            <a:xfrm>
              <a:off x="-32513657" y="335319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2CBF3271-A8F2-7270-5B8A-B7B188C29A46}"/>
                </a:ext>
              </a:extLst>
            </p:cNvPr>
            <p:cNvSpPr/>
            <p:nvPr/>
          </p:nvSpPr>
          <p:spPr>
            <a:xfrm>
              <a:off x="-34147555" y="20150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DEB60C84-7D51-D1B7-E103-CE853D23F90F}"/>
                </a:ext>
              </a:extLst>
            </p:cNvPr>
            <p:cNvSpPr/>
            <p:nvPr/>
          </p:nvSpPr>
          <p:spPr>
            <a:xfrm>
              <a:off x="-31113784" y="-1549214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FF6A413A-CF97-F369-4EBF-E8345519888C}"/>
                </a:ext>
              </a:extLst>
            </p:cNvPr>
            <p:cNvSpPr/>
            <p:nvPr/>
          </p:nvSpPr>
          <p:spPr>
            <a:xfrm>
              <a:off x="-42546877" y="20150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E0518C62-B9C3-15A4-A107-64EBA71DFA72}"/>
                </a:ext>
              </a:extLst>
            </p:cNvPr>
            <p:cNvSpPr/>
            <p:nvPr/>
          </p:nvSpPr>
          <p:spPr>
            <a:xfrm>
              <a:off x="-30648394" y="-12815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CB819108-42CF-1813-16D1-26D562277D88}"/>
                </a:ext>
              </a:extLst>
            </p:cNvPr>
            <p:cNvSpPr/>
            <p:nvPr/>
          </p:nvSpPr>
          <p:spPr>
            <a:xfrm>
              <a:off x="-42857754" y="2012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B07BDB30-0480-9441-ED8B-32902EFA037B}"/>
                </a:ext>
              </a:extLst>
            </p:cNvPr>
            <p:cNvSpPr/>
            <p:nvPr/>
          </p:nvSpPr>
          <p:spPr>
            <a:xfrm>
              <a:off x="-36713359" y="221985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7A94632D-DB7B-AB49-245F-BB1E67F5171C}"/>
                </a:ext>
              </a:extLst>
            </p:cNvPr>
            <p:cNvSpPr/>
            <p:nvPr/>
          </p:nvSpPr>
          <p:spPr>
            <a:xfrm>
              <a:off x="-33991995" y="208402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66209296-DD19-B253-A869-6C63BC0B2F42}"/>
                </a:ext>
              </a:extLst>
            </p:cNvPr>
            <p:cNvSpPr/>
            <p:nvPr/>
          </p:nvSpPr>
          <p:spPr>
            <a:xfrm>
              <a:off x="-43013636" y="1996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C0873C82-ECBA-72C6-0557-527A772BA954}"/>
                </a:ext>
              </a:extLst>
            </p:cNvPr>
            <p:cNvSpPr/>
            <p:nvPr/>
          </p:nvSpPr>
          <p:spPr>
            <a:xfrm>
              <a:off x="-43325318" y="2012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8AF74DDD-DCFF-4AB6-E59F-7DAC661FBFE3}"/>
                </a:ext>
              </a:extLst>
            </p:cNvPr>
            <p:cNvSpPr/>
            <p:nvPr/>
          </p:nvSpPr>
          <p:spPr>
            <a:xfrm>
              <a:off x="-30960238" y="-128062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D19783CF-297C-526D-2036-6005608BDD52}"/>
                </a:ext>
              </a:extLst>
            </p:cNvPr>
            <p:cNvSpPr/>
            <p:nvPr/>
          </p:nvSpPr>
          <p:spPr>
            <a:xfrm>
              <a:off x="-35547428" y="208604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1CFFBBC9-7E4C-C748-FF46-82DB276F69EE}"/>
                </a:ext>
              </a:extLst>
            </p:cNvPr>
            <p:cNvSpPr/>
            <p:nvPr/>
          </p:nvSpPr>
          <p:spPr>
            <a:xfrm>
              <a:off x="-35858305" y="2085801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E782B876-7B0C-FA54-07C5-63EAF1E3BC8A}"/>
                </a:ext>
              </a:extLst>
            </p:cNvPr>
            <p:cNvSpPr/>
            <p:nvPr/>
          </p:nvSpPr>
          <p:spPr>
            <a:xfrm>
              <a:off x="-34147555" y="469531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7C6933E5-81C7-7B46-CF38-B8B494E6F90A}"/>
                </a:ext>
              </a:extLst>
            </p:cNvPr>
            <p:cNvSpPr/>
            <p:nvPr/>
          </p:nvSpPr>
          <p:spPr>
            <a:xfrm>
              <a:off x="-36014187" y="208419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CCD904E5-B15F-1256-DDAA-7ED9D365248A}"/>
                </a:ext>
              </a:extLst>
            </p:cNvPr>
            <p:cNvSpPr/>
            <p:nvPr/>
          </p:nvSpPr>
          <p:spPr>
            <a:xfrm>
              <a:off x="-43946831" y="20150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F1957F1E-EC72-69FE-52D5-B5B14561D3E1}"/>
                </a:ext>
              </a:extLst>
            </p:cNvPr>
            <p:cNvSpPr/>
            <p:nvPr/>
          </p:nvSpPr>
          <p:spPr>
            <a:xfrm>
              <a:off x="-36325306" y="2083707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ED104C7B-1EE2-B021-E836-2B55CA2EE1AC}"/>
                </a:ext>
              </a:extLst>
            </p:cNvPr>
            <p:cNvSpPr/>
            <p:nvPr/>
          </p:nvSpPr>
          <p:spPr>
            <a:xfrm>
              <a:off x="-36947302" y="208604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73CE5D4A-FD10-8AB0-6E21-B008ACDAF151}"/>
                </a:ext>
              </a:extLst>
            </p:cNvPr>
            <p:cNvSpPr/>
            <p:nvPr/>
          </p:nvSpPr>
          <p:spPr>
            <a:xfrm>
              <a:off x="-41924881" y="2083707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6CB40EDB-C64D-2D42-6693-A96B6BBE875F}"/>
                </a:ext>
              </a:extLst>
            </p:cNvPr>
            <p:cNvSpPr/>
            <p:nvPr/>
          </p:nvSpPr>
          <p:spPr>
            <a:xfrm>
              <a:off x="-31113784" y="-2358437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7E3253ED-D8D7-988A-A951-DE383C7A15BF}"/>
                </a:ext>
              </a:extLst>
            </p:cNvPr>
            <p:cNvSpPr/>
            <p:nvPr/>
          </p:nvSpPr>
          <p:spPr>
            <a:xfrm>
              <a:off x="-32981060" y="6463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3B11D4F7-7172-6759-434E-9F1DA495996B}"/>
                </a:ext>
              </a:extLst>
            </p:cNvPr>
            <p:cNvSpPr/>
            <p:nvPr/>
          </p:nvSpPr>
          <p:spPr>
            <a:xfrm>
              <a:off x="-33136378" y="648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21016FDD-EDC3-C39A-0243-272854128853}"/>
                </a:ext>
              </a:extLst>
            </p:cNvPr>
            <p:cNvSpPr/>
            <p:nvPr/>
          </p:nvSpPr>
          <p:spPr>
            <a:xfrm>
              <a:off x="-32747681" y="469531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FF73B857-B0F7-EB31-9C85-55FB973B2A37}"/>
                </a:ext>
              </a:extLst>
            </p:cNvPr>
            <p:cNvSpPr/>
            <p:nvPr/>
          </p:nvSpPr>
          <p:spPr>
            <a:xfrm>
              <a:off x="-34381015" y="19491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6E3D8331-CD68-EBF3-0C85-4EFCE4824CC9}"/>
                </a:ext>
              </a:extLst>
            </p:cNvPr>
            <p:cNvSpPr/>
            <p:nvPr/>
          </p:nvSpPr>
          <p:spPr>
            <a:xfrm>
              <a:off x="-30492754" y="-154897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CF895CE8-7F04-139F-0C8A-204FE951B51A}"/>
                </a:ext>
              </a:extLst>
            </p:cNvPr>
            <p:cNvSpPr/>
            <p:nvPr/>
          </p:nvSpPr>
          <p:spPr>
            <a:xfrm>
              <a:off x="-31734813" y="-12804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CD8C0509-B59F-A575-A392-C85A4BB3D36F}"/>
                </a:ext>
              </a:extLst>
            </p:cNvPr>
            <p:cNvSpPr/>
            <p:nvPr/>
          </p:nvSpPr>
          <p:spPr>
            <a:xfrm>
              <a:off x="-43559342" y="60390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D37B0233-03FD-3ECE-7EC6-168B9161C515}"/>
                </a:ext>
              </a:extLst>
            </p:cNvPr>
            <p:cNvSpPr/>
            <p:nvPr/>
          </p:nvSpPr>
          <p:spPr>
            <a:xfrm>
              <a:off x="-33758696" y="648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40F25F19-10EA-DDC1-5A12-BBBB39AA3D2E}"/>
                </a:ext>
              </a:extLst>
            </p:cNvPr>
            <p:cNvSpPr/>
            <p:nvPr/>
          </p:nvSpPr>
          <p:spPr>
            <a:xfrm>
              <a:off x="-42780337" y="6463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F48A7FA7-382A-EFCE-42EC-8DD5AEE2860F}"/>
                </a:ext>
              </a:extLst>
            </p:cNvPr>
            <p:cNvSpPr/>
            <p:nvPr/>
          </p:nvSpPr>
          <p:spPr>
            <a:xfrm>
              <a:off x="-42935654" y="648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01F91238-6CD0-79DC-4EC0-C2B1A2400994}"/>
                </a:ext>
              </a:extLst>
            </p:cNvPr>
            <p:cNvSpPr/>
            <p:nvPr/>
          </p:nvSpPr>
          <p:spPr>
            <a:xfrm>
              <a:off x="-42936057" y="602616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0A1A5A96-29DC-22D5-3937-53FBC51D6FAB}"/>
                </a:ext>
              </a:extLst>
            </p:cNvPr>
            <p:cNvSpPr/>
            <p:nvPr/>
          </p:nvSpPr>
          <p:spPr>
            <a:xfrm>
              <a:off x="-31658685" y="-2224386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A9A62A5C-6644-1227-FCDD-4D01FF9D2F06}"/>
                </a:ext>
              </a:extLst>
            </p:cNvPr>
            <p:cNvSpPr/>
            <p:nvPr/>
          </p:nvSpPr>
          <p:spPr>
            <a:xfrm>
              <a:off x="-42623811" y="6040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5B44BE63-8C9C-037C-BD4F-5BA6B0DC6817}"/>
                </a:ext>
              </a:extLst>
            </p:cNvPr>
            <p:cNvSpPr/>
            <p:nvPr/>
          </p:nvSpPr>
          <p:spPr>
            <a:xfrm>
              <a:off x="-31347727" y="-222503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745BC004-BE0A-3119-97E5-1603BD0A9787}"/>
                </a:ext>
              </a:extLst>
            </p:cNvPr>
            <p:cNvSpPr/>
            <p:nvPr/>
          </p:nvSpPr>
          <p:spPr>
            <a:xfrm>
              <a:off x="-35780888" y="19491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FA85C5A3-B339-9213-32DB-E87434043A01}"/>
                </a:ext>
              </a:extLst>
            </p:cNvPr>
            <p:cNvSpPr/>
            <p:nvPr/>
          </p:nvSpPr>
          <p:spPr>
            <a:xfrm>
              <a:off x="-34536735" y="602616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E3BEB469-8BD8-2685-96A8-5833E684D511}"/>
                </a:ext>
              </a:extLst>
            </p:cNvPr>
            <p:cNvSpPr/>
            <p:nvPr/>
          </p:nvSpPr>
          <p:spPr>
            <a:xfrm>
              <a:off x="-43557973" y="648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33ECB1A0-F2E5-5704-6BC2-85C02FDB7AB9}"/>
                </a:ext>
              </a:extLst>
            </p:cNvPr>
            <p:cNvSpPr/>
            <p:nvPr/>
          </p:nvSpPr>
          <p:spPr>
            <a:xfrm>
              <a:off x="-34224489" y="6040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5FA6B656-9B6E-708D-713D-C252E53B03C7}"/>
                </a:ext>
              </a:extLst>
            </p:cNvPr>
            <p:cNvSpPr/>
            <p:nvPr/>
          </p:nvSpPr>
          <p:spPr>
            <a:xfrm>
              <a:off x="-44414315" y="-1414680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AA343CF9-63D2-7B7F-C9A8-4F60F087A017}"/>
                </a:ext>
              </a:extLst>
            </p:cNvPr>
            <p:cNvSpPr/>
            <p:nvPr/>
          </p:nvSpPr>
          <p:spPr>
            <a:xfrm>
              <a:off x="-31736505" y="-155050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FBE0F068-57F2-C79E-10FB-C4458D63FDD9}"/>
                </a:ext>
              </a:extLst>
            </p:cNvPr>
            <p:cNvSpPr/>
            <p:nvPr/>
          </p:nvSpPr>
          <p:spPr>
            <a:xfrm>
              <a:off x="-33760066" y="60390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D64E19AF-D53E-783E-CA05-8AE707C279C5}"/>
                </a:ext>
              </a:extLst>
            </p:cNvPr>
            <p:cNvSpPr/>
            <p:nvPr/>
          </p:nvSpPr>
          <p:spPr>
            <a:xfrm>
              <a:off x="-44180210" y="6463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37759F6A-1614-5492-84E3-D8D2C72C9EE2}"/>
                </a:ext>
              </a:extLst>
            </p:cNvPr>
            <p:cNvSpPr/>
            <p:nvPr/>
          </p:nvSpPr>
          <p:spPr>
            <a:xfrm>
              <a:off x="-44335528" y="648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747D0C69-227B-F46B-F32D-FA9EDB921309}"/>
                </a:ext>
              </a:extLst>
            </p:cNvPr>
            <p:cNvSpPr/>
            <p:nvPr/>
          </p:nvSpPr>
          <p:spPr>
            <a:xfrm>
              <a:off x="-44023443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59B2D50B-4A7F-0756-8245-E89519BC6CD8}"/>
                </a:ext>
              </a:extLst>
            </p:cNvPr>
            <p:cNvSpPr/>
            <p:nvPr/>
          </p:nvSpPr>
          <p:spPr>
            <a:xfrm>
              <a:off x="-33136862" y="602616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904A2B11-359F-CA15-E4B4-7C013A163EE3}"/>
                </a:ext>
              </a:extLst>
            </p:cNvPr>
            <p:cNvSpPr/>
            <p:nvPr/>
          </p:nvSpPr>
          <p:spPr>
            <a:xfrm>
              <a:off x="-44102874" y="-1415888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17CAFA1B-A807-DF47-AAAD-19C49A5A224D}"/>
                </a:ext>
              </a:extLst>
            </p:cNvPr>
            <p:cNvSpPr/>
            <p:nvPr/>
          </p:nvSpPr>
          <p:spPr>
            <a:xfrm>
              <a:off x="-32824615" y="6040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982B44DA-9A74-670C-1298-9FB3FB2468A6}"/>
                </a:ext>
              </a:extLst>
            </p:cNvPr>
            <p:cNvSpPr/>
            <p:nvPr/>
          </p:nvSpPr>
          <p:spPr>
            <a:xfrm>
              <a:off x="-31192168" y="-222309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3DBC8B66-39B9-1F53-F23C-E7350FB46689}"/>
                </a:ext>
              </a:extLst>
            </p:cNvPr>
            <p:cNvSpPr/>
            <p:nvPr/>
          </p:nvSpPr>
          <p:spPr>
            <a:xfrm>
              <a:off x="-43791433" y="737151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C929EC14-6CA2-12EF-8E68-93DC504CF299}"/>
                </a:ext>
              </a:extLst>
            </p:cNvPr>
            <p:cNvSpPr/>
            <p:nvPr/>
          </p:nvSpPr>
          <p:spPr>
            <a:xfrm>
              <a:off x="-31892628" y="-154897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7BAA208A-70A2-41CC-1666-E62C5A6EDD89}"/>
                </a:ext>
              </a:extLst>
            </p:cNvPr>
            <p:cNvSpPr/>
            <p:nvPr/>
          </p:nvSpPr>
          <p:spPr>
            <a:xfrm>
              <a:off x="-43478864" y="73803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5161DEA1-68E0-3B7B-951E-E3F2AFD1E208}"/>
                </a:ext>
              </a:extLst>
            </p:cNvPr>
            <p:cNvSpPr/>
            <p:nvPr/>
          </p:nvSpPr>
          <p:spPr>
            <a:xfrm>
              <a:off x="-32903724" y="-6997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384DD518-4150-BFD0-3A74-541E9575230B}"/>
                </a:ext>
              </a:extLst>
            </p:cNvPr>
            <p:cNvSpPr/>
            <p:nvPr/>
          </p:nvSpPr>
          <p:spPr>
            <a:xfrm>
              <a:off x="-33059444" y="-7013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66B31209-626E-71DE-CB4A-FEA9D3DECC0A}"/>
                </a:ext>
              </a:extLst>
            </p:cNvPr>
            <p:cNvSpPr/>
            <p:nvPr/>
          </p:nvSpPr>
          <p:spPr>
            <a:xfrm>
              <a:off x="-33681360" y="-6997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25FE3113-5210-F561-6794-2C8D43248ACD}"/>
                </a:ext>
              </a:extLst>
            </p:cNvPr>
            <p:cNvSpPr/>
            <p:nvPr/>
          </p:nvSpPr>
          <p:spPr>
            <a:xfrm>
              <a:off x="-43559987" y="-101172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FF4F048B-5282-0D45-7464-9DC76521FF9C}"/>
                </a:ext>
              </a:extLst>
            </p:cNvPr>
            <p:cNvSpPr/>
            <p:nvPr/>
          </p:nvSpPr>
          <p:spPr>
            <a:xfrm>
              <a:off x="-44647130" y="-208904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DF0F9DC6-668D-4794-5A36-1ABA64C9222B}"/>
                </a:ext>
              </a:extLst>
            </p:cNvPr>
            <p:cNvSpPr/>
            <p:nvPr/>
          </p:nvSpPr>
          <p:spPr>
            <a:xfrm>
              <a:off x="-42935654" y="-155050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AC8EA094-40A3-6757-C565-4AA00F1E7AC9}"/>
                </a:ext>
              </a:extLst>
            </p:cNvPr>
            <p:cNvSpPr/>
            <p:nvPr/>
          </p:nvSpPr>
          <p:spPr>
            <a:xfrm>
              <a:off x="-42391478" y="737151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01107337-CD71-61F2-1F75-410AD728CCC3}"/>
                </a:ext>
              </a:extLst>
            </p:cNvPr>
            <p:cNvSpPr/>
            <p:nvPr/>
          </p:nvSpPr>
          <p:spPr>
            <a:xfrm>
              <a:off x="-43091778" y="-154897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46D31FEB-94FF-6845-66AF-5C8CB0CB9DBE}"/>
                </a:ext>
              </a:extLst>
            </p:cNvPr>
            <p:cNvSpPr/>
            <p:nvPr/>
          </p:nvSpPr>
          <p:spPr>
            <a:xfrm>
              <a:off x="-32048268" y="-12815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C44CBE30-0F5C-6D29-68EC-2EF9060B056E}"/>
                </a:ext>
              </a:extLst>
            </p:cNvPr>
            <p:cNvSpPr/>
            <p:nvPr/>
          </p:nvSpPr>
          <p:spPr>
            <a:xfrm>
              <a:off x="-35079461" y="73803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0399CD73-3F1C-C382-7820-AB21DE73016B}"/>
                </a:ext>
              </a:extLst>
            </p:cNvPr>
            <p:cNvSpPr/>
            <p:nvPr/>
          </p:nvSpPr>
          <p:spPr>
            <a:xfrm>
              <a:off x="-42703000" y="-6997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2CA5F7D9-A483-F3AE-C6F6-FD34A2FA252D}"/>
                </a:ext>
              </a:extLst>
            </p:cNvPr>
            <p:cNvSpPr/>
            <p:nvPr/>
          </p:nvSpPr>
          <p:spPr>
            <a:xfrm>
              <a:off x="-42858721" y="-7013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C68268BD-3C82-1520-3D38-E5EBC3E937ED}"/>
                </a:ext>
              </a:extLst>
            </p:cNvPr>
            <p:cNvSpPr/>
            <p:nvPr/>
          </p:nvSpPr>
          <p:spPr>
            <a:xfrm>
              <a:off x="-31581348" y="-209041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C8447776-42E1-6225-074A-42321A7717D7}"/>
                </a:ext>
              </a:extLst>
            </p:cNvPr>
            <p:cNvSpPr/>
            <p:nvPr/>
          </p:nvSpPr>
          <p:spPr>
            <a:xfrm>
              <a:off x="-43480636" y="-6997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8C09CE9F-F07C-EF90-D5DB-5F36394923E4}"/>
                </a:ext>
              </a:extLst>
            </p:cNvPr>
            <p:cNvSpPr/>
            <p:nvPr/>
          </p:nvSpPr>
          <p:spPr>
            <a:xfrm>
              <a:off x="-42933721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BAD4F874-A725-DB9F-E615-916DD49A7BD1}"/>
                </a:ext>
              </a:extLst>
            </p:cNvPr>
            <p:cNvSpPr/>
            <p:nvPr/>
          </p:nvSpPr>
          <p:spPr>
            <a:xfrm>
              <a:off x="-43712807" y="-1549214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4DA51B9E-7780-33BE-F139-6C836096C81C}"/>
                </a:ext>
              </a:extLst>
            </p:cNvPr>
            <p:cNvSpPr/>
            <p:nvPr/>
          </p:nvSpPr>
          <p:spPr>
            <a:xfrm>
              <a:off x="-33992156" y="737151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E6938B5A-EB55-8580-9E0E-532911C821AC}"/>
                </a:ext>
              </a:extLst>
            </p:cNvPr>
            <p:cNvSpPr/>
            <p:nvPr/>
          </p:nvSpPr>
          <p:spPr>
            <a:xfrm>
              <a:off x="-31425789" y="-20892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130BABA1-4BFD-BC1F-7213-E8066849BC5B}"/>
                </a:ext>
              </a:extLst>
            </p:cNvPr>
            <p:cNvSpPr/>
            <p:nvPr/>
          </p:nvSpPr>
          <p:spPr>
            <a:xfrm>
              <a:off x="-33679588" y="73803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725DB571-910D-5C52-2F2F-9038F444FBA6}"/>
                </a:ext>
              </a:extLst>
            </p:cNvPr>
            <p:cNvSpPr/>
            <p:nvPr/>
          </p:nvSpPr>
          <p:spPr>
            <a:xfrm>
              <a:off x="-43014441" y="-1414680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7BF393B4-FEF8-6C76-A32D-D407CDDD2512}"/>
                </a:ext>
              </a:extLst>
            </p:cNvPr>
            <p:cNvSpPr/>
            <p:nvPr/>
          </p:nvSpPr>
          <p:spPr>
            <a:xfrm>
              <a:off x="-42623569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CBFC73CE-813E-CCFC-3E4B-E62ECCDDC7FA}"/>
                </a:ext>
              </a:extLst>
            </p:cNvPr>
            <p:cNvSpPr/>
            <p:nvPr/>
          </p:nvSpPr>
          <p:spPr>
            <a:xfrm>
              <a:off x="-44102874" y="-6997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5A141E94-936F-8499-176B-328541495B59}"/>
                </a:ext>
              </a:extLst>
            </p:cNvPr>
            <p:cNvSpPr/>
            <p:nvPr/>
          </p:nvSpPr>
          <p:spPr>
            <a:xfrm>
              <a:off x="-44335528" y="-155050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1C121EC4-81CE-1D5E-3B92-3AC61A173185}"/>
                </a:ext>
              </a:extLst>
            </p:cNvPr>
            <p:cNvSpPr/>
            <p:nvPr/>
          </p:nvSpPr>
          <p:spPr>
            <a:xfrm>
              <a:off x="-32360917" y="-101172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FCB4C393-5553-9A86-688D-291039DC80C9}"/>
                </a:ext>
              </a:extLst>
            </p:cNvPr>
            <p:cNvSpPr/>
            <p:nvPr/>
          </p:nvSpPr>
          <p:spPr>
            <a:xfrm>
              <a:off x="-44491651" y="-154897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757F97A6-C26A-3C82-1702-6BECFFEA4FD8}"/>
                </a:ext>
              </a:extLst>
            </p:cNvPr>
            <p:cNvSpPr/>
            <p:nvPr/>
          </p:nvSpPr>
          <p:spPr>
            <a:xfrm>
              <a:off x="-44258594" y="-7013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B45C8378-C774-142B-3FDB-FFD0469AB73F}"/>
                </a:ext>
              </a:extLst>
            </p:cNvPr>
            <p:cNvSpPr/>
            <p:nvPr/>
          </p:nvSpPr>
          <p:spPr>
            <a:xfrm>
              <a:off x="-34148199" y="181334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08AB0FCC-A290-37F9-12FD-0C0C13F9A2AF}"/>
                </a:ext>
              </a:extLst>
            </p:cNvPr>
            <p:cNvSpPr/>
            <p:nvPr/>
          </p:nvSpPr>
          <p:spPr>
            <a:xfrm>
              <a:off x="-43559987" y="87281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93674788-25A6-7347-098C-BB1844F2398B}"/>
                </a:ext>
              </a:extLst>
            </p:cNvPr>
            <p:cNvSpPr/>
            <p:nvPr/>
          </p:nvSpPr>
          <p:spPr>
            <a:xfrm>
              <a:off x="-32513657" y="-20588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BE882551-CA02-5591-EBC4-739EEE5D0A59}"/>
                </a:ext>
              </a:extLst>
            </p:cNvPr>
            <p:cNvSpPr/>
            <p:nvPr/>
          </p:nvSpPr>
          <p:spPr>
            <a:xfrm>
              <a:off x="-34459399" y="181439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FFADD284-D2C0-4ED2-732E-9225C73522D3}"/>
                </a:ext>
              </a:extLst>
            </p:cNvPr>
            <p:cNvSpPr/>
            <p:nvPr/>
          </p:nvSpPr>
          <p:spPr>
            <a:xfrm>
              <a:off x="-32825662" y="-2046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D3641B71-340E-5A6D-D926-4893089147B9}"/>
                </a:ext>
              </a:extLst>
            </p:cNvPr>
            <p:cNvSpPr/>
            <p:nvPr/>
          </p:nvSpPr>
          <p:spPr>
            <a:xfrm>
              <a:off x="-32360192" y="-128062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DAF3F528-0A45-E81E-ACB3-07C2AE1307FF}"/>
                </a:ext>
              </a:extLst>
            </p:cNvPr>
            <p:cNvSpPr/>
            <p:nvPr/>
          </p:nvSpPr>
          <p:spPr>
            <a:xfrm>
              <a:off x="-32981222" y="-20588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265255D3-567A-0592-6A39-410AA87156E3}"/>
                </a:ext>
              </a:extLst>
            </p:cNvPr>
            <p:cNvSpPr/>
            <p:nvPr/>
          </p:nvSpPr>
          <p:spPr>
            <a:xfrm>
              <a:off x="-42623569" y="87273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053469DC-A00E-FAB9-62C3-928676AE128F}"/>
                </a:ext>
              </a:extLst>
            </p:cNvPr>
            <p:cNvSpPr/>
            <p:nvPr/>
          </p:nvSpPr>
          <p:spPr>
            <a:xfrm>
              <a:off x="-31734571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8F9845C2-FE82-3E33-1C34-E19BA2FF1DDC}"/>
                </a:ext>
              </a:extLst>
            </p:cNvPr>
            <p:cNvSpPr/>
            <p:nvPr/>
          </p:nvSpPr>
          <p:spPr>
            <a:xfrm>
              <a:off x="-33292502" y="-206525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7F57D399-9183-DD68-7050-6A7CBE1FD2B7}"/>
                </a:ext>
              </a:extLst>
            </p:cNvPr>
            <p:cNvSpPr/>
            <p:nvPr/>
          </p:nvSpPr>
          <p:spPr>
            <a:xfrm>
              <a:off x="-35624120" y="87273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95BFA391-E6E3-D12F-16AA-7C04B44C81FC}"/>
                </a:ext>
              </a:extLst>
            </p:cNvPr>
            <p:cNvSpPr/>
            <p:nvPr/>
          </p:nvSpPr>
          <p:spPr>
            <a:xfrm>
              <a:off x="-42623811" y="-12804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0E34E425-A918-C698-047A-C3AEE7AA0E36}"/>
                </a:ext>
              </a:extLst>
            </p:cNvPr>
            <p:cNvSpPr/>
            <p:nvPr/>
          </p:nvSpPr>
          <p:spPr>
            <a:xfrm>
              <a:off x="-35548153" y="181334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CC8005E4-6418-7A33-7EAC-09DAE2F8BDB8}"/>
                </a:ext>
              </a:extLst>
            </p:cNvPr>
            <p:cNvSpPr/>
            <p:nvPr/>
          </p:nvSpPr>
          <p:spPr>
            <a:xfrm>
              <a:off x="-35160665" y="87281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BC535188-BF0A-DF9F-5E61-5883060AB169}"/>
                </a:ext>
              </a:extLst>
            </p:cNvPr>
            <p:cNvSpPr/>
            <p:nvPr/>
          </p:nvSpPr>
          <p:spPr>
            <a:xfrm>
              <a:off x="-30726295" y="-16832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A837D0C1-E27B-DFA2-F2BD-6B7CD20D37A9}"/>
                </a:ext>
              </a:extLst>
            </p:cNvPr>
            <p:cNvSpPr/>
            <p:nvPr/>
          </p:nvSpPr>
          <p:spPr>
            <a:xfrm>
              <a:off x="-35859272" y="181439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76D9E013-1B7F-DC46-7A63-81FA5BC9C3DE}"/>
                </a:ext>
              </a:extLst>
            </p:cNvPr>
            <p:cNvSpPr/>
            <p:nvPr/>
          </p:nvSpPr>
          <p:spPr>
            <a:xfrm>
              <a:off x="-30881049" y="-168495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2F5BEB63-B700-FCA7-29A2-E3346C0E78F0}"/>
                </a:ext>
              </a:extLst>
            </p:cNvPr>
            <p:cNvSpPr/>
            <p:nvPr/>
          </p:nvSpPr>
          <p:spPr>
            <a:xfrm>
              <a:off x="-31424419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5F4A2DF7-60D9-37D3-F4A6-9BB7AB200A9B}"/>
                </a:ext>
              </a:extLst>
            </p:cNvPr>
            <p:cNvSpPr/>
            <p:nvPr/>
          </p:nvSpPr>
          <p:spPr>
            <a:xfrm>
              <a:off x="-42624938" y="-2046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94458305-FAD0-A75F-7027-4E7F27817AB5}"/>
                </a:ext>
              </a:extLst>
            </p:cNvPr>
            <p:cNvSpPr/>
            <p:nvPr/>
          </p:nvSpPr>
          <p:spPr>
            <a:xfrm>
              <a:off x="-34224247" y="87273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45941492-BCAD-D370-1AA1-947D173FC5A4}"/>
                </a:ext>
              </a:extLst>
            </p:cNvPr>
            <p:cNvSpPr/>
            <p:nvPr/>
          </p:nvSpPr>
          <p:spPr>
            <a:xfrm>
              <a:off x="-42780498" y="-20588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240ACAE6-5FFD-261E-2AA2-F984293A14DA}"/>
                </a:ext>
              </a:extLst>
            </p:cNvPr>
            <p:cNvSpPr/>
            <p:nvPr/>
          </p:nvSpPr>
          <p:spPr>
            <a:xfrm>
              <a:off x="-31115153" y="-2088965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5BFD0875-59E8-32E1-A0CF-320D09FDC0D1}"/>
                </a:ext>
              </a:extLst>
            </p:cNvPr>
            <p:cNvSpPr/>
            <p:nvPr/>
          </p:nvSpPr>
          <p:spPr>
            <a:xfrm>
              <a:off x="-33760791" y="87281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444936ED-9751-9139-6162-1463B242FA5D}"/>
                </a:ext>
              </a:extLst>
            </p:cNvPr>
            <p:cNvSpPr/>
            <p:nvPr/>
          </p:nvSpPr>
          <p:spPr>
            <a:xfrm>
              <a:off x="-31271115" y="-101172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A32460F8-82D0-9376-5B45-D66C6CBB0716}"/>
                </a:ext>
              </a:extLst>
            </p:cNvPr>
            <p:cNvSpPr/>
            <p:nvPr/>
          </p:nvSpPr>
          <p:spPr>
            <a:xfrm>
              <a:off x="-30960963" y="-101172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27B0C9BA-5714-A0AF-E34A-77E775750E65}"/>
                </a:ext>
              </a:extLst>
            </p:cNvPr>
            <p:cNvSpPr/>
            <p:nvPr/>
          </p:nvSpPr>
          <p:spPr>
            <a:xfrm>
              <a:off x="-31192248" y="-168503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690F2572-B423-0B61-104B-DE7ABEAC9737}"/>
                </a:ext>
              </a:extLst>
            </p:cNvPr>
            <p:cNvSpPr/>
            <p:nvPr/>
          </p:nvSpPr>
          <p:spPr>
            <a:xfrm>
              <a:off x="-36948027" y="181334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7A6EA5FB-9898-8949-3338-C77ECC86825E}"/>
                </a:ext>
              </a:extLst>
            </p:cNvPr>
            <p:cNvSpPr/>
            <p:nvPr/>
          </p:nvSpPr>
          <p:spPr>
            <a:xfrm>
              <a:off x="-43091778" y="-206525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41DF636B-FB21-F808-619F-060D3C5A0120}"/>
                </a:ext>
              </a:extLst>
            </p:cNvPr>
            <p:cNvSpPr/>
            <p:nvPr/>
          </p:nvSpPr>
          <p:spPr>
            <a:xfrm>
              <a:off x="-31347727" y="-168302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99FC324D-AC92-8B03-2DA2-FB9D075CB8D0}"/>
                </a:ext>
              </a:extLst>
            </p:cNvPr>
            <p:cNvSpPr/>
            <p:nvPr/>
          </p:nvSpPr>
          <p:spPr>
            <a:xfrm>
              <a:off x="-43478622" y="100670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72D93E88-8B64-CD1F-9993-EDF4D0C05494}"/>
                </a:ext>
              </a:extLst>
            </p:cNvPr>
            <p:cNvSpPr/>
            <p:nvPr/>
          </p:nvSpPr>
          <p:spPr>
            <a:xfrm>
              <a:off x="-43247257" y="-20451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4FE721E1-C15E-E8F2-7AE7-C1E4A925D106}"/>
                </a:ext>
              </a:extLst>
            </p:cNvPr>
            <p:cNvSpPr/>
            <p:nvPr/>
          </p:nvSpPr>
          <p:spPr>
            <a:xfrm>
              <a:off x="-43168470" y="100670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303A91BD-0D0F-F154-2B10-2E436C471BF3}"/>
                </a:ext>
              </a:extLst>
            </p:cNvPr>
            <p:cNvSpPr/>
            <p:nvPr/>
          </p:nvSpPr>
          <p:spPr>
            <a:xfrm>
              <a:off x="-43015166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B6DD5D69-C8E7-C9E4-7932-6BD7946DCB73}"/>
                </a:ext>
              </a:extLst>
            </p:cNvPr>
            <p:cNvSpPr/>
            <p:nvPr/>
          </p:nvSpPr>
          <p:spPr>
            <a:xfrm>
              <a:off x="-42936057" y="-1281917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C2474ACB-4339-1DC7-940D-C6F01ACE2827}"/>
                </a:ext>
              </a:extLst>
            </p:cNvPr>
            <p:cNvSpPr/>
            <p:nvPr/>
          </p:nvSpPr>
          <p:spPr>
            <a:xfrm>
              <a:off x="-42705014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D83A952C-6BAA-63A2-8467-D8217C38F9FA}"/>
                </a:ext>
              </a:extLst>
            </p:cNvPr>
            <p:cNvSpPr/>
            <p:nvPr/>
          </p:nvSpPr>
          <p:spPr>
            <a:xfrm>
              <a:off x="-31658604" y="-16832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CD26EDE6-0584-328C-354A-FA2679463FC1}"/>
                </a:ext>
              </a:extLst>
            </p:cNvPr>
            <p:cNvSpPr/>
            <p:nvPr/>
          </p:nvSpPr>
          <p:spPr>
            <a:xfrm>
              <a:off x="-30334698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7AF2D36B-9AC3-2171-A64F-BB591528AB56}"/>
                </a:ext>
              </a:extLst>
            </p:cNvPr>
            <p:cNvSpPr/>
            <p:nvPr/>
          </p:nvSpPr>
          <p:spPr>
            <a:xfrm>
              <a:off x="-42547602" y="181334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EC8CAA49-4994-BAF7-7C74-E41098573327}"/>
                </a:ext>
              </a:extLst>
            </p:cNvPr>
            <p:cNvSpPr/>
            <p:nvPr/>
          </p:nvSpPr>
          <p:spPr>
            <a:xfrm>
              <a:off x="-42078748" y="100670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08848D06-A99B-49C3-4EF2-496F84CA6EC6}"/>
                </a:ext>
              </a:extLst>
            </p:cNvPr>
            <p:cNvSpPr/>
            <p:nvPr/>
          </p:nvSpPr>
          <p:spPr>
            <a:xfrm>
              <a:off x="-33292502" y="167800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5D5B3291-33D9-8001-A0B4-1C6516CF88C7}"/>
                </a:ext>
              </a:extLst>
            </p:cNvPr>
            <p:cNvSpPr/>
            <p:nvPr/>
          </p:nvSpPr>
          <p:spPr>
            <a:xfrm>
              <a:off x="-35705566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F14F006C-8A0C-2C48-3CF3-AFD27C3C87C4}"/>
                </a:ext>
              </a:extLst>
            </p:cNvPr>
            <p:cNvSpPr/>
            <p:nvPr/>
          </p:nvSpPr>
          <p:spPr>
            <a:xfrm>
              <a:off x="-32126168" y="-16832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12211A11-45B2-E0BC-D8C1-340EF68CD39A}"/>
                </a:ext>
              </a:extLst>
            </p:cNvPr>
            <p:cNvSpPr/>
            <p:nvPr/>
          </p:nvSpPr>
          <p:spPr>
            <a:xfrm>
              <a:off x="-30024546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83E7EF34-8DF1-90B7-36E3-AFC14741250B}"/>
                </a:ext>
              </a:extLst>
            </p:cNvPr>
            <p:cNvSpPr/>
            <p:nvPr/>
          </p:nvSpPr>
          <p:spPr>
            <a:xfrm>
              <a:off x="-44024812" y="-2046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005CCE71-0C71-B9D7-98EF-95C5280FA500}"/>
                </a:ext>
              </a:extLst>
            </p:cNvPr>
            <p:cNvSpPr/>
            <p:nvPr/>
          </p:nvSpPr>
          <p:spPr>
            <a:xfrm>
              <a:off x="-35079219" y="100670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D5EFC84A-E1D2-A00D-806D-C5522B97E6BD}"/>
                </a:ext>
              </a:extLst>
            </p:cNvPr>
            <p:cNvSpPr/>
            <p:nvPr/>
          </p:nvSpPr>
          <p:spPr>
            <a:xfrm>
              <a:off x="-44180371" y="-20588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C43E54BF-4533-113C-7EEB-B3FBA5D8DE9B}"/>
                </a:ext>
              </a:extLst>
            </p:cNvPr>
            <p:cNvSpPr/>
            <p:nvPr/>
          </p:nvSpPr>
          <p:spPr>
            <a:xfrm>
              <a:off x="-33602654" y="167800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B1E12394-F6B4-9226-67C7-E9240691E59C}"/>
                </a:ext>
              </a:extLst>
            </p:cNvPr>
            <p:cNvSpPr/>
            <p:nvPr/>
          </p:nvSpPr>
          <p:spPr>
            <a:xfrm>
              <a:off x="-34615764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64BEE993-F369-670A-D6B7-380E0CF4ED7B}"/>
                </a:ext>
              </a:extLst>
            </p:cNvPr>
            <p:cNvSpPr/>
            <p:nvPr/>
          </p:nvSpPr>
          <p:spPr>
            <a:xfrm>
              <a:off x="-30568883" y="-33985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02D6B91F-48D8-16AD-A471-9EBBF8CCA695}"/>
                </a:ext>
              </a:extLst>
            </p:cNvPr>
            <p:cNvSpPr/>
            <p:nvPr/>
          </p:nvSpPr>
          <p:spPr>
            <a:xfrm>
              <a:off x="-34305611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DCCA83DA-2828-9805-DFBA-06BCA58F8DD3}"/>
                </a:ext>
              </a:extLst>
            </p:cNvPr>
            <p:cNvSpPr/>
            <p:nvPr/>
          </p:nvSpPr>
          <p:spPr>
            <a:xfrm>
              <a:off x="-43325318" y="-16832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97ECB86B-6DC0-CEC7-C88F-549C83B2E06D}"/>
                </a:ext>
              </a:extLst>
            </p:cNvPr>
            <p:cNvSpPr/>
            <p:nvPr/>
          </p:nvSpPr>
          <p:spPr>
            <a:xfrm>
              <a:off x="-33913531" y="167865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57BF9C82-C1E9-01B9-6C55-D4F568FD18CF}"/>
                </a:ext>
              </a:extLst>
            </p:cNvPr>
            <p:cNvSpPr/>
            <p:nvPr/>
          </p:nvSpPr>
          <p:spPr>
            <a:xfrm>
              <a:off x="-29871242" y="-101172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932D7A52-601C-3224-3250-D1392AE3B201}"/>
                </a:ext>
              </a:extLst>
            </p:cNvPr>
            <p:cNvSpPr/>
            <p:nvPr/>
          </p:nvSpPr>
          <p:spPr>
            <a:xfrm>
              <a:off x="-33679346" y="100670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F417CB8F-09AC-ADFF-B369-4F4A28C15AA0}"/>
                </a:ext>
              </a:extLst>
            </p:cNvPr>
            <p:cNvSpPr/>
            <p:nvPr/>
          </p:nvSpPr>
          <p:spPr>
            <a:xfrm>
              <a:off x="-30726295" y="-33985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2CA46A7E-F579-04B5-BBCF-B0EABCBB83FC}"/>
                </a:ext>
              </a:extLst>
            </p:cNvPr>
            <p:cNvSpPr/>
            <p:nvPr/>
          </p:nvSpPr>
          <p:spPr>
            <a:xfrm>
              <a:off x="-32747681" y="-34049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EED80AA0-8347-C216-2B56-97F5259DF133}"/>
                </a:ext>
              </a:extLst>
            </p:cNvPr>
            <p:cNvSpPr/>
            <p:nvPr/>
          </p:nvSpPr>
          <p:spPr>
            <a:xfrm>
              <a:off x="-33215890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4F7A744E-D679-DC06-4D21-E43551C62601}"/>
                </a:ext>
              </a:extLst>
            </p:cNvPr>
            <p:cNvSpPr/>
            <p:nvPr/>
          </p:nvSpPr>
          <p:spPr>
            <a:xfrm>
              <a:off x="-44257708" y="-16832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3FB99F6C-094C-B2D7-0ADB-CC1AFC294757}"/>
                </a:ext>
              </a:extLst>
            </p:cNvPr>
            <p:cNvSpPr/>
            <p:nvPr/>
          </p:nvSpPr>
          <p:spPr>
            <a:xfrm>
              <a:off x="-32905738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A8ACF130-0FE0-1FFF-0CCB-07491E76476B}"/>
                </a:ext>
              </a:extLst>
            </p:cNvPr>
            <p:cNvSpPr/>
            <p:nvPr/>
          </p:nvSpPr>
          <p:spPr>
            <a:xfrm>
              <a:off x="-32903885" y="-33920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A6410C25-979C-1E4A-F3DA-B3A52E0AB5AE}"/>
                </a:ext>
              </a:extLst>
            </p:cNvPr>
            <p:cNvSpPr/>
            <p:nvPr/>
          </p:nvSpPr>
          <p:spPr>
            <a:xfrm>
              <a:off x="-44415040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83B227F4-EBDF-CFC4-6FBF-FD9CB84724FF}"/>
                </a:ext>
              </a:extLst>
            </p:cNvPr>
            <p:cNvSpPr/>
            <p:nvPr/>
          </p:nvSpPr>
          <p:spPr>
            <a:xfrm>
              <a:off x="-33526123" y="-33985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4E5FD406-5CC8-CECE-E187-956E337C50D0}"/>
                </a:ext>
              </a:extLst>
            </p:cNvPr>
            <p:cNvSpPr/>
            <p:nvPr/>
          </p:nvSpPr>
          <p:spPr>
            <a:xfrm>
              <a:off x="-34381095" y="167865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67BD77BD-DD5F-89F6-DD6B-2825EB92BD16}"/>
                </a:ext>
              </a:extLst>
            </p:cNvPr>
            <p:cNvSpPr/>
            <p:nvPr/>
          </p:nvSpPr>
          <p:spPr>
            <a:xfrm>
              <a:off x="-44725192" y="-16832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EB375D5B-310D-D79E-3541-912B7EE877C9}"/>
                </a:ext>
              </a:extLst>
            </p:cNvPr>
            <p:cNvSpPr/>
            <p:nvPr/>
          </p:nvSpPr>
          <p:spPr>
            <a:xfrm>
              <a:off x="-42391317" y="-3385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772D97C0-0E8C-87C7-8DBF-C2A7DBE269E0}"/>
                </a:ext>
              </a:extLst>
            </p:cNvPr>
            <p:cNvSpPr/>
            <p:nvPr/>
          </p:nvSpPr>
          <p:spPr>
            <a:xfrm>
              <a:off x="-42546877" y="-34049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1B08DEBF-9A0F-DA04-CBDD-5589B0F03444}"/>
                </a:ext>
              </a:extLst>
            </p:cNvPr>
            <p:cNvSpPr/>
            <p:nvPr/>
          </p:nvSpPr>
          <p:spPr>
            <a:xfrm>
              <a:off x="-42703161" y="-33920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80A9FC4F-9068-8E58-DC12-4A7D79881F9A}"/>
                </a:ext>
              </a:extLst>
            </p:cNvPr>
            <p:cNvSpPr/>
            <p:nvPr/>
          </p:nvSpPr>
          <p:spPr>
            <a:xfrm>
              <a:off x="-42857834" y="-33985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3336ED6A-C364-1320-93A3-4017B2986FB6}"/>
                </a:ext>
              </a:extLst>
            </p:cNvPr>
            <p:cNvSpPr/>
            <p:nvPr/>
          </p:nvSpPr>
          <p:spPr>
            <a:xfrm>
              <a:off x="-34692375" y="167800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3B681910-395B-FB71-50E3-E895BBC83461}"/>
                </a:ext>
              </a:extLst>
            </p:cNvPr>
            <p:cNvSpPr/>
            <p:nvPr/>
          </p:nvSpPr>
          <p:spPr>
            <a:xfrm>
              <a:off x="-34847854" y="168002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50F65FEA-FB3F-4E0B-E419-44041E1907A8}"/>
                </a:ext>
              </a:extLst>
            </p:cNvPr>
            <p:cNvSpPr/>
            <p:nvPr/>
          </p:nvSpPr>
          <p:spPr>
            <a:xfrm>
              <a:off x="-35002527" y="167800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F1D8997B-86A4-6510-6479-1A9F5C4B0839}"/>
                </a:ext>
              </a:extLst>
            </p:cNvPr>
            <p:cNvSpPr/>
            <p:nvPr/>
          </p:nvSpPr>
          <p:spPr>
            <a:xfrm>
              <a:off x="-43325318" y="-33985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C7A0F5AD-E496-AD7E-36A2-864E98D825EA}"/>
                </a:ext>
              </a:extLst>
            </p:cNvPr>
            <p:cNvSpPr/>
            <p:nvPr/>
          </p:nvSpPr>
          <p:spPr>
            <a:xfrm>
              <a:off x="-43946831" y="-34049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9FB9DB20-3340-8E2D-5726-FC8B30290993}"/>
                </a:ext>
              </a:extLst>
            </p:cNvPr>
            <p:cNvSpPr/>
            <p:nvPr/>
          </p:nvSpPr>
          <p:spPr>
            <a:xfrm>
              <a:off x="-35159940" y="114196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B67857D5-D977-E81E-BD50-8F723FB225ED}"/>
                </a:ext>
              </a:extLst>
            </p:cNvPr>
            <p:cNvSpPr/>
            <p:nvPr/>
          </p:nvSpPr>
          <p:spPr>
            <a:xfrm>
              <a:off x="-44103035" y="-33920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F972F747-205B-9E65-B028-A7495212D934}"/>
                </a:ext>
              </a:extLst>
            </p:cNvPr>
            <p:cNvSpPr/>
            <p:nvPr/>
          </p:nvSpPr>
          <p:spPr>
            <a:xfrm>
              <a:off x="-34848015" y="114204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30E3C754-8BD6-918D-83AD-EC3858E7083C}"/>
                </a:ext>
              </a:extLst>
            </p:cNvPr>
            <p:cNvSpPr/>
            <p:nvPr/>
          </p:nvSpPr>
          <p:spPr>
            <a:xfrm>
              <a:off x="-35313485" y="167865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4EC4ED8E-58EF-C853-59C7-BDF0CDD3DB1E}"/>
                </a:ext>
              </a:extLst>
            </p:cNvPr>
            <p:cNvSpPr/>
            <p:nvPr/>
          </p:nvSpPr>
          <p:spPr>
            <a:xfrm>
              <a:off x="-43559342" y="-128062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03ABC837-2B10-6664-54A6-3C42D37B56F3}"/>
                </a:ext>
              </a:extLst>
            </p:cNvPr>
            <p:cNvSpPr/>
            <p:nvPr/>
          </p:nvSpPr>
          <p:spPr>
            <a:xfrm>
              <a:off x="-44257708" y="-33985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ADB1B99F-1359-6F4D-6C88-5B444DC8946B}"/>
                </a:ext>
              </a:extLst>
            </p:cNvPr>
            <p:cNvSpPr/>
            <p:nvPr/>
          </p:nvSpPr>
          <p:spPr>
            <a:xfrm>
              <a:off x="-42703000" y="-1415888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0D5F708D-074E-AD61-1EF6-FE9A31E817F7}"/>
                </a:ext>
              </a:extLst>
            </p:cNvPr>
            <p:cNvSpPr/>
            <p:nvPr/>
          </p:nvSpPr>
          <p:spPr>
            <a:xfrm>
              <a:off x="-35780969" y="167865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B4E3CBDC-BCAD-6CC0-0789-348076412EEE}"/>
                </a:ext>
              </a:extLst>
            </p:cNvPr>
            <p:cNvSpPr/>
            <p:nvPr/>
          </p:nvSpPr>
          <p:spPr>
            <a:xfrm>
              <a:off x="-36092329" y="167800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13F31048-57A9-BC44-31E5-D65369EEE559}"/>
                </a:ext>
              </a:extLst>
            </p:cNvPr>
            <p:cNvSpPr/>
            <p:nvPr/>
          </p:nvSpPr>
          <p:spPr>
            <a:xfrm>
              <a:off x="-33760066" y="114196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4AD224BD-8027-7977-B06F-A9D8A0CFA1F6}"/>
                </a:ext>
              </a:extLst>
            </p:cNvPr>
            <p:cNvSpPr/>
            <p:nvPr/>
          </p:nvSpPr>
          <p:spPr>
            <a:xfrm>
              <a:off x="-36247808" y="168002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B05B0860-1C37-12FA-8124-3DCE188D9464}"/>
                </a:ext>
              </a:extLst>
            </p:cNvPr>
            <p:cNvSpPr/>
            <p:nvPr/>
          </p:nvSpPr>
          <p:spPr>
            <a:xfrm>
              <a:off x="-43478622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96929E50-D54C-D2F2-3C4B-F862A6890DB3}"/>
                </a:ext>
              </a:extLst>
            </p:cNvPr>
            <p:cNvSpPr/>
            <p:nvPr/>
          </p:nvSpPr>
          <p:spPr>
            <a:xfrm>
              <a:off x="-32279714" y="-141443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1C4FDA38-C11A-0D80-7A49-7E7C801BD1DA}"/>
                </a:ext>
              </a:extLst>
            </p:cNvPr>
            <p:cNvSpPr/>
            <p:nvPr/>
          </p:nvSpPr>
          <p:spPr>
            <a:xfrm>
              <a:off x="-37180923" y="167865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C6886E43-50E7-FAEE-3AD7-C1C94B46EEE0}"/>
                </a:ext>
              </a:extLst>
            </p:cNvPr>
            <p:cNvSpPr/>
            <p:nvPr/>
          </p:nvSpPr>
          <p:spPr>
            <a:xfrm>
              <a:off x="-41691904" y="167800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4D454BA6-83AB-AF13-0449-2937BCA05351}"/>
                </a:ext>
              </a:extLst>
            </p:cNvPr>
            <p:cNvSpPr/>
            <p:nvPr/>
          </p:nvSpPr>
          <p:spPr>
            <a:xfrm>
              <a:off x="-41847383" y="168002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D062351E-9D2B-6AF6-62D7-65474DD9485C}"/>
                </a:ext>
              </a:extLst>
            </p:cNvPr>
            <p:cNvSpPr/>
            <p:nvPr/>
          </p:nvSpPr>
          <p:spPr>
            <a:xfrm>
              <a:off x="-43014441" y="1276015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A6CB39AA-8D0D-9016-CD14-BB96C80BE6E7}"/>
                </a:ext>
              </a:extLst>
            </p:cNvPr>
            <p:cNvSpPr/>
            <p:nvPr/>
          </p:nvSpPr>
          <p:spPr>
            <a:xfrm>
              <a:off x="-43091778" y="-47454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A95C5894-517E-7EFE-BA95-7B6CCAB5EDB4}"/>
                </a:ext>
              </a:extLst>
            </p:cNvPr>
            <p:cNvSpPr/>
            <p:nvPr/>
          </p:nvSpPr>
          <p:spPr>
            <a:xfrm>
              <a:off x="-42704289" y="1276015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467EE6CA-1A51-C10A-6206-0E1B218CF066}"/>
                </a:ext>
              </a:extLst>
            </p:cNvPr>
            <p:cNvSpPr/>
            <p:nvPr/>
          </p:nvSpPr>
          <p:spPr>
            <a:xfrm>
              <a:off x="-42158582" y="167986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5375A88A-6D3C-A655-48EC-5D4549BED087}"/>
                </a:ext>
              </a:extLst>
            </p:cNvPr>
            <p:cNvSpPr/>
            <p:nvPr/>
          </p:nvSpPr>
          <p:spPr>
            <a:xfrm>
              <a:off x="-42391478" y="1276095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D5BD2E04-4BA7-A3AB-F716-DE39EECF0950}"/>
                </a:ext>
              </a:extLst>
            </p:cNvPr>
            <p:cNvSpPr/>
            <p:nvPr/>
          </p:nvSpPr>
          <p:spPr>
            <a:xfrm>
              <a:off x="-42312933" y="167865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4BD4D37C-9167-60CB-A61D-1C58763F16FF}"/>
                </a:ext>
              </a:extLst>
            </p:cNvPr>
            <p:cNvSpPr/>
            <p:nvPr/>
          </p:nvSpPr>
          <p:spPr>
            <a:xfrm>
              <a:off x="-42078990" y="127585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8CE62E25-5DBC-51E9-6E61-0EA9CBC3675D}"/>
                </a:ext>
              </a:extLst>
            </p:cNvPr>
            <p:cNvSpPr/>
            <p:nvPr/>
          </p:nvSpPr>
          <p:spPr>
            <a:xfrm>
              <a:off x="-44491651" y="-47454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F5C7905A-CF12-6946-09EA-0402C9C84401}"/>
                </a:ext>
              </a:extLst>
            </p:cNvPr>
            <p:cNvSpPr/>
            <p:nvPr/>
          </p:nvSpPr>
          <p:spPr>
            <a:xfrm>
              <a:off x="-31891983" y="-181836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C1785FDF-A89A-A5EB-F9FC-71EC87A8A9C5}"/>
                </a:ext>
              </a:extLst>
            </p:cNvPr>
            <p:cNvSpPr/>
            <p:nvPr/>
          </p:nvSpPr>
          <p:spPr>
            <a:xfrm>
              <a:off x="-35703471" y="1276579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487A9A81-495A-582E-4CC4-B881E8D1D772}"/>
                </a:ext>
              </a:extLst>
            </p:cNvPr>
            <p:cNvSpPr/>
            <p:nvPr/>
          </p:nvSpPr>
          <p:spPr>
            <a:xfrm>
              <a:off x="-30103896" y="-607954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C3E0516E-6E6B-BEF5-166F-3272E1FA06F4}"/>
                </a:ext>
              </a:extLst>
            </p:cNvPr>
            <p:cNvSpPr/>
            <p:nvPr/>
          </p:nvSpPr>
          <p:spPr>
            <a:xfrm>
              <a:off x="-30415418" y="-60851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9FF677E4-694D-6B69-1316-993C24A8F3BD}"/>
                </a:ext>
              </a:extLst>
            </p:cNvPr>
            <p:cNvSpPr/>
            <p:nvPr/>
          </p:nvSpPr>
          <p:spPr>
            <a:xfrm>
              <a:off x="-30879840" y="-608679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3ADA085B-708D-BC6B-9BF2-67E7EBA8D82D}"/>
                </a:ext>
              </a:extLst>
            </p:cNvPr>
            <p:cNvSpPr/>
            <p:nvPr/>
          </p:nvSpPr>
          <p:spPr>
            <a:xfrm>
              <a:off x="-35079542" y="127585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6D18A376-728A-2F86-2A0F-FD4D245BD9AC}"/>
                </a:ext>
              </a:extLst>
            </p:cNvPr>
            <p:cNvSpPr/>
            <p:nvPr/>
          </p:nvSpPr>
          <p:spPr>
            <a:xfrm>
              <a:off x="-31503850" y="-607954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713CB6FA-2564-6B26-933B-D5207CDC02FB}"/>
                </a:ext>
              </a:extLst>
            </p:cNvPr>
            <p:cNvSpPr/>
            <p:nvPr/>
          </p:nvSpPr>
          <p:spPr>
            <a:xfrm>
              <a:off x="-31815291" y="-60851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DC2AA2C8-0B1E-9723-814A-D8447C7A247B}"/>
                </a:ext>
              </a:extLst>
            </p:cNvPr>
            <p:cNvSpPr/>
            <p:nvPr/>
          </p:nvSpPr>
          <p:spPr>
            <a:xfrm>
              <a:off x="-34615039" y="1276015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67674A0D-D4E3-6289-662C-D680B2135B8D}"/>
                </a:ext>
              </a:extLst>
            </p:cNvPr>
            <p:cNvSpPr/>
            <p:nvPr/>
          </p:nvSpPr>
          <p:spPr>
            <a:xfrm>
              <a:off x="-43015166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FDF94783-3189-1694-558D-DB8EC9E3C5BB}"/>
                </a:ext>
              </a:extLst>
            </p:cNvPr>
            <p:cNvSpPr/>
            <p:nvPr/>
          </p:nvSpPr>
          <p:spPr>
            <a:xfrm>
              <a:off x="-34303597" y="1276579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F496F278-AC29-55ED-15AA-F23C05E411E7}"/>
                </a:ext>
              </a:extLst>
            </p:cNvPr>
            <p:cNvSpPr/>
            <p:nvPr/>
          </p:nvSpPr>
          <p:spPr>
            <a:xfrm>
              <a:off x="-44491007" y="-181836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74A47F1F-8EC0-4C25-C36C-E005EFB9D283}"/>
                </a:ext>
              </a:extLst>
            </p:cNvPr>
            <p:cNvSpPr/>
            <p:nvPr/>
          </p:nvSpPr>
          <p:spPr>
            <a:xfrm>
              <a:off x="-32279714" y="-608679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5665A044-26EF-863D-1DB5-543A64760608}"/>
                </a:ext>
              </a:extLst>
            </p:cNvPr>
            <p:cNvSpPr/>
            <p:nvPr/>
          </p:nvSpPr>
          <p:spPr>
            <a:xfrm>
              <a:off x="-43014441" y="-60851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666B97D9-06A9-579D-4C19-A4EF1ABB0317}"/>
                </a:ext>
              </a:extLst>
            </p:cNvPr>
            <p:cNvSpPr/>
            <p:nvPr/>
          </p:nvSpPr>
          <p:spPr>
            <a:xfrm>
              <a:off x="-33679668" y="127585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2206CA54-8457-0C36-FA04-FE96FCAB590E}"/>
                </a:ext>
              </a:extLst>
            </p:cNvPr>
            <p:cNvSpPr/>
            <p:nvPr/>
          </p:nvSpPr>
          <p:spPr>
            <a:xfrm>
              <a:off x="-33526123" y="154460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1E91940B-69DA-9F68-1AC6-28F8882C8EAB}"/>
                </a:ext>
              </a:extLst>
            </p:cNvPr>
            <p:cNvSpPr/>
            <p:nvPr/>
          </p:nvSpPr>
          <p:spPr>
            <a:xfrm>
              <a:off x="-43478864" y="-608679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6E96F4A8-E52D-ED24-D324-7AAA378110F7}"/>
                </a:ext>
              </a:extLst>
            </p:cNvPr>
            <p:cNvSpPr/>
            <p:nvPr/>
          </p:nvSpPr>
          <p:spPr>
            <a:xfrm>
              <a:off x="-33215165" y="1276015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9A6E295E-7006-C406-8DB7-8F30DA6E052F}"/>
                </a:ext>
              </a:extLst>
            </p:cNvPr>
            <p:cNvSpPr/>
            <p:nvPr/>
          </p:nvSpPr>
          <p:spPr>
            <a:xfrm>
              <a:off x="-44258594" y="-195459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078ABB5E-6E17-B51B-40DF-EC9C51DD7595}"/>
                </a:ext>
              </a:extLst>
            </p:cNvPr>
            <p:cNvSpPr/>
            <p:nvPr/>
          </p:nvSpPr>
          <p:spPr>
            <a:xfrm>
              <a:off x="-44414315" y="-60851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992F848E-8F40-B283-10C6-2A5C3F832086}"/>
                </a:ext>
              </a:extLst>
            </p:cNvPr>
            <p:cNvSpPr/>
            <p:nvPr/>
          </p:nvSpPr>
          <p:spPr>
            <a:xfrm>
              <a:off x="-31815291" y="-1414680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38E398E0-C8C9-C73D-4263-A554354E28D7}"/>
                </a:ext>
              </a:extLst>
            </p:cNvPr>
            <p:cNvSpPr/>
            <p:nvPr/>
          </p:nvSpPr>
          <p:spPr>
            <a:xfrm>
              <a:off x="-34147555" y="154403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CD9FA57D-B4F5-B275-EC3E-86BC0AAF96C4}"/>
                </a:ext>
              </a:extLst>
            </p:cNvPr>
            <p:cNvSpPr/>
            <p:nvPr/>
          </p:nvSpPr>
          <p:spPr>
            <a:xfrm>
              <a:off x="-42623891" y="140982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FDEBBC1B-060A-A7EF-B02D-FB3E2645055E}"/>
                </a:ext>
              </a:extLst>
            </p:cNvPr>
            <p:cNvSpPr/>
            <p:nvPr/>
          </p:nvSpPr>
          <p:spPr>
            <a:xfrm>
              <a:off x="-34303839" y="154532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ED6BE07C-55AC-D52E-7F09-BB3B3EDAC708}"/>
                </a:ext>
              </a:extLst>
            </p:cNvPr>
            <p:cNvSpPr/>
            <p:nvPr/>
          </p:nvSpPr>
          <p:spPr>
            <a:xfrm>
              <a:off x="-30648394" y="-74248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3C6A3334-2E2D-FE95-E290-14404D4FF2CA}"/>
                </a:ext>
              </a:extLst>
            </p:cNvPr>
            <p:cNvSpPr/>
            <p:nvPr/>
          </p:nvSpPr>
          <p:spPr>
            <a:xfrm>
              <a:off x="-42159388" y="140998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D133B454-8DF3-5EFB-0C8B-9CAEC7011321}"/>
                </a:ext>
              </a:extLst>
            </p:cNvPr>
            <p:cNvSpPr/>
            <p:nvPr/>
          </p:nvSpPr>
          <p:spPr>
            <a:xfrm>
              <a:off x="-30960238" y="-742570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F658FFE4-4273-FE48-2E66-2A6E7ED8058C}"/>
                </a:ext>
              </a:extLst>
            </p:cNvPr>
            <p:cNvSpPr/>
            <p:nvPr/>
          </p:nvSpPr>
          <p:spPr>
            <a:xfrm>
              <a:off x="-44023684" y="-12804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2F007196-1121-A10C-B27E-5014079CD24C}"/>
                </a:ext>
              </a:extLst>
            </p:cNvPr>
            <p:cNvSpPr/>
            <p:nvPr/>
          </p:nvSpPr>
          <p:spPr>
            <a:xfrm>
              <a:off x="-35936609" y="1410550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C2EB419A-BE69-7483-D36F-A98C11F053AA}"/>
                </a:ext>
              </a:extLst>
            </p:cNvPr>
            <p:cNvSpPr/>
            <p:nvPr/>
          </p:nvSpPr>
          <p:spPr>
            <a:xfrm>
              <a:off x="-32048268" y="-74248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71010120-7F8F-7ACF-681D-94A4AB71E6CE}"/>
                </a:ext>
              </a:extLst>
            </p:cNvPr>
            <p:cNvSpPr/>
            <p:nvPr/>
          </p:nvSpPr>
          <p:spPr>
            <a:xfrm>
              <a:off x="-35624362" y="140982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5F2CC3A0-0194-D641-8EBC-7BE4F3EF50DF}"/>
                </a:ext>
              </a:extLst>
            </p:cNvPr>
            <p:cNvSpPr/>
            <p:nvPr/>
          </p:nvSpPr>
          <p:spPr>
            <a:xfrm>
              <a:off x="-34925996" y="154460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310020D0-5E18-E2E9-D74C-60790DFDE8D3}"/>
                </a:ext>
              </a:extLst>
            </p:cNvPr>
            <p:cNvSpPr/>
            <p:nvPr/>
          </p:nvSpPr>
          <p:spPr>
            <a:xfrm>
              <a:off x="-30879840" y="-141443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165A2937-A151-96F2-287D-287B0AA26690}"/>
                </a:ext>
              </a:extLst>
            </p:cNvPr>
            <p:cNvSpPr/>
            <p:nvPr/>
          </p:nvSpPr>
          <p:spPr>
            <a:xfrm>
              <a:off x="-35159940" y="140998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E36D8590-297D-6344-CEFE-219E836B777F}"/>
                </a:ext>
              </a:extLst>
            </p:cNvPr>
            <p:cNvSpPr/>
            <p:nvPr/>
          </p:nvSpPr>
          <p:spPr>
            <a:xfrm>
              <a:off x="-32360112" y="-742570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BDA841F7-C009-195A-87BA-E1C0DB45E22E}"/>
                </a:ext>
              </a:extLst>
            </p:cNvPr>
            <p:cNvSpPr/>
            <p:nvPr/>
          </p:nvSpPr>
          <p:spPr>
            <a:xfrm>
              <a:off x="-32279472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05A0DDEE-EF4A-3EB4-A086-E0940B3E07D4}"/>
                </a:ext>
              </a:extLst>
            </p:cNvPr>
            <p:cNvSpPr/>
            <p:nvPr/>
          </p:nvSpPr>
          <p:spPr>
            <a:xfrm>
              <a:off x="-31816016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004ACBE3-B1EB-4488-584E-74DF08758D3E}"/>
                </a:ext>
              </a:extLst>
            </p:cNvPr>
            <p:cNvSpPr/>
            <p:nvPr/>
          </p:nvSpPr>
          <p:spPr>
            <a:xfrm>
              <a:off x="-34536735" y="1410550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F077DDE7-274E-FC0E-CA03-BF7A608C0190}"/>
                </a:ext>
              </a:extLst>
            </p:cNvPr>
            <p:cNvSpPr/>
            <p:nvPr/>
          </p:nvSpPr>
          <p:spPr>
            <a:xfrm>
              <a:off x="-35547428" y="154403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17C2903F-CD7E-9701-259E-C267A7681517}"/>
                </a:ext>
              </a:extLst>
            </p:cNvPr>
            <p:cNvSpPr/>
            <p:nvPr/>
          </p:nvSpPr>
          <p:spPr>
            <a:xfrm>
              <a:off x="-34224489" y="140982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158D3D3C-501E-AFA1-32DB-75268FE3A71C}"/>
                </a:ext>
              </a:extLst>
            </p:cNvPr>
            <p:cNvSpPr/>
            <p:nvPr/>
          </p:nvSpPr>
          <p:spPr>
            <a:xfrm>
              <a:off x="-35703713" y="154532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EA754CD4-4D5B-2B96-0CA8-A6B4A1A08A58}"/>
                </a:ext>
              </a:extLst>
            </p:cNvPr>
            <p:cNvSpPr/>
            <p:nvPr/>
          </p:nvSpPr>
          <p:spPr>
            <a:xfrm>
              <a:off x="-43247418" y="-74248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0A3749E4-EE79-276D-7F17-51C65DF57FD3}"/>
                </a:ext>
              </a:extLst>
            </p:cNvPr>
            <p:cNvSpPr/>
            <p:nvPr/>
          </p:nvSpPr>
          <p:spPr>
            <a:xfrm>
              <a:off x="-30415418" y="-1414680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BA32105B-2DA1-2CB3-99E5-7DDD6B6A3E30}"/>
                </a:ext>
              </a:extLst>
            </p:cNvPr>
            <p:cNvSpPr/>
            <p:nvPr/>
          </p:nvSpPr>
          <p:spPr>
            <a:xfrm>
              <a:off x="-43559262" y="-742570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985A89CC-EC09-B6B4-0368-F05E74CE2259}"/>
                </a:ext>
              </a:extLst>
            </p:cNvPr>
            <p:cNvSpPr/>
            <p:nvPr/>
          </p:nvSpPr>
          <p:spPr>
            <a:xfrm>
              <a:off x="-41925445" y="154460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E222B0AF-402B-31ED-7D2A-AA30F15BEDE1}"/>
                </a:ext>
              </a:extLst>
            </p:cNvPr>
            <p:cNvSpPr/>
            <p:nvPr/>
          </p:nvSpPr>
          <p:spPr>
            <a:xfrm>
              <a:off x="-44336011" y="-1281917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CFC23AF6-CF81-6C03-36BD-022D7716BCF4}"/>
                </a:ext>
              </a:extLst>
            </p:cNvPr>
            <p:cNvSpPr/>
            <p:nvPr/>
          </p:nvSpPr>
          <p:spPr>
            <a:xfrm>
              <a:off x="-33136862" y="1410550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BCA33C86-7589-AF07-A6F6-3065C87C8996}"/>
                </a:ext>
              </a:extLst>
            </p:cNvPr>
            <p:cNvSpPr/>
            <p:nvPr/>
          </p:nvSpPr>
          <p:spPr>
            <a:xfrm>
              <a:off x="-30416143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AE669F80-71EE-2BB4-03C5-627A2F8CE3AE}"/>
                </a:ext>
              </a:extLst>
            </p:cNvPr>
            <p:cNvSpPr/>
            <p:nvPr/>
          </p:nvSpPr>
          <p:spPr>
            <a:xfrm>
              <a:off x="-42703161" y="154532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152D3C61-31E0-C01B-92B2-145531584E07}"/>
                </a:ext>
              </a:extLst>
            </p:cNvPr>
            <p:cNvSpPr/>
            <p:nvPr/>
          </p:nvSpPr>
          <p:spPr>
            <a:xfrm>
              <a:off x="-42546877" y="154403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F980B9F3-38AE-74B4-9778-38A1AEC95901}"/>
                </a:ext>
              </a:extLst>
            </p:cNvPr>
            <p:cNvSpPr/>
            <p:nvPr/>
          </p:nvSpPr>
          <p:spPr>
            <a:xfrm>
              <a:off x="-30879599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6454D260-ADD4-195D-EE76-26DDF2291A73}"/>
                </a:ext>
              </a:extLst>
            </p:cNvPr>
            <p:cNvSpPr/>
            <p:nvPr/>
          </p:nvSpPr>
          <p:spPr>
            <a:xfrm>
              <a:off x="-31191281" y="-876702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D8A6F347-D11A-84EA-17DA-DD8B302B460F}"/>
                </a:ext>
              </a:extLst>
            </p:cNvPr>
            <p:cNvSpPr/>
            <p:nvPr/>
          </p:nvSpPr>
          <p:spPr>
            <a:xfrm>
              <a:off x="-44333756" y="-742731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44EAC955-20BE-CB61-8008-53063A64E8EC}"/>
                </a:ext>
              </a:extLst>
            </p:cNvPr>
            <p:cNvSpPr/>
            <p:nvPr/>
          </p:nvSpPr>
          <p:spPr>
            <a:xfrm>
              <a:off x="-44103921" y="-1146013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D8A69F97-E2BD-6203-1026-1194D20064E9}"/>
                </a:ext>
              </a:extLst>
            </p:cNvPr>
            <p:cNvSpPr/>
            <p:nvPr/>
          </p:nvSpPr>
          <p:spPr>
            <a:xfrm>
              <a:off x="-41768274" y="15447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CC1E8F3E-AD0E-1431-22FE-737CE6297358}"/>
                </a:ext>
              </a:extLst>
            </p:cNvPr>
            <p:cNvSpPr/>
            <p:nvPr/>
          </p:nvSpPr>
          <p:spPr>
            <a:xfrm>
              <a:off x="-31504898" y="-87670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CF1CC55E-853A-73C2-88BC-B3C77A69AAF5}"/>
                </a:ext>
              </a:extLst>
            </p:cNvPr>
            <p:cNvSpPr/>
            <p:nvPr/>
          </p:nvSpPr>
          <p:spPr>
            <a:xfrm>
              <a:off x="-34070218" y="141071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FD419555-85A5-826F-653F-702E78719D16}"/>
                </a:ext>
              </a:extLst>
            </p:cNvPr>
            <p:cNvSpPr/>
            <p:nvPr/>
          </p:nvSpPr>
          <p:spPr>
            <a:xfrm>
              <a:off x="-30569124" y="-141476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702A161A-4E42-333A-C738-B0709DC49CAF}"/>
                </a:ext>
              </a:extLst>
            </p:cNvPr>
            <p:cNvSpPr/>
            <p:nvPr/>
          </p:nvSpPr>
          <p:spPr>
            <a:xfrm>
              <a:off x="-31659249" y="-195394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C8874B28-1C6D-47DC-1CAE-8CBFB5E50829}"/>
                </a:ext>
              </a:extLst>
            </p:cNvPr>
            <p:cNvSpPr/>
            <p:nvPr/>
          </p:nvSpPr>
          <p:spPr>
            <a:xfrm>
              <a:off x="-42933882" y="-742731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D3545F8F-003B-2B87-135C-25133E4C833C}"/>
                </a:ext>
              </a:extLst>
            </p:cNvPr>
            <p:cNvSpPr/>
            <p:nvPr/>
          </p:nvSpPr>
          <p:spPr>
            <a:xfrm>
              <a:off x="-31036205" y="-195410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B56451CF-3D8B-E1AB-A111-9F6AC63415D9}"/>
                </a:ext>
              </a:extLst>
            </p:cNvPr>
            <p:cNvSpPr/>
            <p:nvPr/>
          </p:nvSpPr>
          <p:spPr>
            <a:xfrm>
              <a:off x="-35470092" y="141071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CFBB31D7-C557-96D7-97BE-6FED55925105}"/>
                </a:ext>
              </a:extLst>
            </p:cNvPr>
            <p:cNvSpPr/>
            <p:nvPr/>
          </p:nvSpPr>
          <p:spPr>
            <a:xfrm>
              <a:off x="-34768826" y="15447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192BE21F-3A7F-7587-F168-C7C2608DF393}"/>
                </a:ext>
              </a:extLst>
            </p:cNvPr>
            <p:cNvSpPr/>
            <p:nvPr/>
          </p:nvSpPr>
          <p:spPr>
            <a:xfrm>
              <a:off x="-34615039" y="154476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7040129E-D64F-0D59-A817-7D51FE1DE825}"/>
                </a:ext>
              </a:extLst>
            </p:cNvPr>
            <p:cNvSpPr/>
            <p:nvPr/>
          </p:nvSpPr>
          <p:spPr>
            <a:xfrm>
              <a:off x="-31734732" y="-742731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52F8BF93-55B4-B78E-4707-8629FB852F70}"/>
                </a:ext>
              </a:extLst>
            </p:cNvPr>
            <p:cNvSpPr/>
            <p:nvPr/>
          </p:nvSpPr>
          <p:spPr>
            <a:xfrm>
              <a:off x="-42469540" y="141071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E9DEAAC7-918A-1E83-D191-4DC60E8D37FA}"/>
                </a:ext>
              </a:extLst>
            </p:cNvPr>
            <p:cNvSpPr/>
            <p:nvPr/>
          </p:nvSpPr>
          <p:spPr>
            <a:xfrm>
              <a:off x="-30334859" y="-742731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5939C02C-4FE1-88A6-5EB7-BC08755AB1DC}"/>
                </a:ext>
              </a:extLst>
            </p:cNvPr>
            <p:cNvSpPr/>
            <p:nvPr/>
          </p:nvSpPr>
          <p:spPr>
            <a:xfrm>
              <a:off x="-44802448" y="-181852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8390FBF7-037A-738E-B1B3-F60E2E85B25B}"/>
                </a:ext>
              </a:extLst>
            </p:cNvPr>
            <p:cNvSpPr/>
            <p:nvPr/>
          </p:nvSpPr>
          <p:spPr>
            <a:xfrm>
              <a:off x="-32591155" y="-876702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81115268-631C-28A5-DAED-27B5C8EB4679}"/>
                </a:ext>
              </a:extLst>
            </p:cNvPr>
            <p:cNvSpPr/>
            <p:nvPr/>
          </p:nvSpPr>
          <p:spPr>
            <a:xfrm>
              <a:off x="-43791594" y="-114714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ED491721-4EBA-FBB9-8A95-AEB78397EA03}"/>
                </a:ext>
              </a:extLst>
            </p:cNvPr>
            <p:cNvSpPr/>
            <p:nvPr/>
          </p:nvSpPr>
          <p:spPr>
            <a:xfrm>
              <a:off x="-31968998" y="-141476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E44728C9-32EC-EA6B-02B4-705992D47668}"/>
                </a:ext>
              </a:extLst>
            </p:cNvPr>
            <p:cNvSpPr/>
            <p:nvPr/>
          </p:nvSpPr>
          <p:spPr>
            <a:xfrm>
              <a:off x="-33368871" y="15447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63FD5267-A327-0772-A04E-DF57AA69CAC3}"/>
                </a:ext>
              </a:extLst>
            </p:cNvPr>
            <p:cNvSpPr/>
            <p:nvPr/>
          </p:nvSpPr>
          <p:spPr>
            <a:xfrm>
              <a:off x="-33215165" y="154476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E7F432B2-C6D2-6497-296C-468FD0269F12}"/>
                </a:ext>
              </a:extLst>
            </p:cNvPr>
            <p:cNvSpPr/>
            <p:nvPr/>
          </p:nvSpPr>
          <p:spPr>
            <a:xfrm>
              <a:off x="-42704047" y="-87670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645979E1-B0B5-A1F8-F907-393607C6F5CB}"/>
                </a:ext>
              </a:extLst>
            </p:cNvPr>
            <p:cNvSpPr/>
            <p:nvPr/>
          </p:nvSpPr>
          <p:spPr>
            <a:xfrm>
              <a:off x="-44180452" y="-181852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16012C1B-39D4-5C20-5BAD-23C5732CC072}"/>
                </a:ext>
              </a:extLst>
            </p:cNvPr>
            <p:cNvSpPr/>
            <p:nvPr/>
          </p:nvSpPr>
          <p:spPr>
            <a:xfrm>
              <a:off x="-44023201" y="-4738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37B483ED-12F1-0810-DA36-73395DD2E06F}"/>
                </a:ext>
              </a:extLst>
            </p:cNvPr>
            <p:cNvSpPr/>
            <p:nvPr/>
          </p:nvSpPr>
          <p:spPr>
            <a:xfrm>
              <a:off x="-43869414" y="-47382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F30187F8-9677-0A07-B1C1-032A084356B8}"/>
                </a:ext>
              </a:extLst>
            </p:cNvPr>
            <p:cNvSpPr/>
            <p:nvPr/>
          </p:nvSpPr>
          <p:spPr>
            <a:xfrm>
              <a:off x="-42002298" y="1678975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04F4A06A-592D-96AC-5113-750687379860}"/>
                </a:ext>
              </a:extLst>
            </p:cNvPr>
            <p:cNvSpPr/>
            <p:nvPr/>
          </p:nvSpPr>
          <p:spPr>
            <a:xfrm>
              <a:off x="-42623327" y="-4738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919100B1-40B3-73DF-9456-861F7E66B7DD}"/>
                </a:ext>
              </a:extLst>
            </p:cNvPr>
            <p:cNvSpPr/>
            <p:nvPr/>
          </p:nvSpPr>
          <p:spPr>
            <a:xfrm>
              <a:off x="-42469540" y="-47382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07C6D15F-4251-6007-350A-FA76D24F12A6}"/>
                </a:ext>
              </a:extLst>
            </p:cNvPr>
            <p:cNvSpPr/>
            <p:nvPr/>
          </p:nvSpPr>
          <p:spPr>
            <a:xfrm>
              <a:off x="-33134606" y="114180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9051CD55-3615-0D29-7A8E-B925F06772A9}"/>
                </a:ext>
              </a:extLst>
            </p:cNvPr>
            <p:cNvSpPr/>
            <p:nvPr/>
          </p:nvSpPr>
          <p:spPr>
            <a:xfrm>
              <a:off x="-33447497" y="114212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25DEC2C6-3DDA-ECB5-A8B0-2B3B4A50FABB}"/>
                </a:ext>
              </a:extLst>
            </p:cNvPr>
            <p:cNvSpPr/>
            <p:nvPr/>
          </p:nvSpPr>
          <p:spPr>
            <a:xfrm>
              <a:off x="-36168699" y="235430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52D4BAA8-4E96-506E-07A8-9F7B4B978102}"/>
                </a:ext>
              </a:extLst>
            </p:cNvPr>
            <p:cNvSpPr/>
            <p:nvPr/>
          </p:nvSpPr>
          <p:spPr>
            <a:xfrm>
              <a:off x="-30803551" y="-181852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B1E50C7F-DE24-E710-732F-6126B2881786}"/>
                </a:ext>
              </a:extLst>
            </p:cNvPr>
            <p:cNvSpPr/>
            <p:nvPr/>
          </p:nvSpPr>
          <p:spPr>
            <a:xfrm>
              <a:off x="-31424177" y="-4738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963E2116-A978-22E5-2723-6E456F38252A}"/>
                </a:ext>
              </a:extLst>
            </p:cNvPr>
            <p:cNvSpPr/>
            <p:nvPr/>
          </p:nvSpPr>
          <p:spPr>
            <a:xfrm>
              <a:off x="-35935964" y="168026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10EB94DE-AD0A-520B-FB9B-80EFA9673891}"/>
                </a:ext>
              </a:extLst>
            </p:cNvPr>
            <p:cNvSpPr/>
            <p:nvPr/>
          </p:nvSpPr>
          <p:spPr>
            <a:xfrm>
              <a:off x="-31270390" y="-47382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5DC0886F-B3BA-BD65-125A-D8E78274C1F0}"/>
                </a:ext>
              </a:extLst>
            </p:cNvPr>
            <p:cNvSpPr/>
            <p:nvPr/>
          </p:nvSpPr>
          <p:spPr>
            <a:xfrm>
              <a:off x="-34534480" y="114180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4819F863-5FFE-9F7B-572B-67427C30293C}"/>
                </a:ext>
              </a:extLst>
            </p:cNvPr>
            <p:cNvSpPr/>
            <p:nvPr/>
          </p:nvSpPr>
          <p:spPr>
            <a:xfrm>
              <a:off x="-44103921" y="-87670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3D9DC278-9C88-6859-C106-AEB3433C2032}"/>
                </a:ext>
              </a:extLst>
            </p:cNvPr>
            <p:cNvSpPr/>
            <p:nvPr/>
          </p:nvSpPr>
          <p:spPr>
            <a:xfrm>
              <a:off x="-44335367" y="-1818848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BCF79E4F-96F3-1E49-DEF1-A7C1CE80755F}"/>
                </a:ext>
              </a:extLst>
            </p:cNvPr>
            <p:cNvSpPr/>
            <p:nvPr/>
          </p:nvSpPr>
          <p:spPr>
            <a:xfrm>
              <a:off x="-35158328" y="168026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5461E35A-433C-ADFF-E058-780B7F38940A}"/>
                </a:ext>
              </a:extLst>
            </p:cNvPr>
            <p:cNvSpPr/>
            <p:nvPr/>
          </p:nvSpPr>
          <p:spPr>
            <a:xfrm>
              <a:off x="-43168148" y="-33977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B1478188-1D27-22BC-5630-63CB3497EFBE}"/>
                </a:ext>
              </a:extLst>
            </p:cNvPr>
            <p:cNvSpPr/>
            <p:nvPr/>
          </p:nvSpPr>
          <p:spPr>
            <a:xfrm>
              <a:off x="-31736344" y="-1818848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E3466CF9-F643-02EC-2610-762EAFD90D3E}"/>
                </a:ext>
              </a:extLst>
            </p:cNvPr>
            <p:cNvSpPr/>
            <p:nvPr/>
          </p:nvSpPr>
          <p:spPr>
            <a:xfrm>
              <a:off x="-30958627" y="-1818687"/>
              <a:ext cx="76047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6E7774E9-3EC9-450D-05E2-58A797A2C724}"/>
                </a:ext>
              </a:extLst>
            </p:cNvPr>
            <p:cNvSpPr/>
            <p:nvPr/>
          </p:nvSpPr>
          <p:spPr>
            <a:xfrm>
              <a:off x="-34536091" y="168026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B2DEA520-5899-4BFB-101F-836D08F76D86}"/>
                </a:ext>
              </a:extLst>
            </p:cNvPr>
            <p:cNvSpPr/>
            <p:nvPr/>
          </p:nvSpPr>
          <p:spPr>
            <a:xfrm>
              <a:off x="-42933882" y="114180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F68C3431-75DA-C8C1-84E4-17C00FDC467C}"/>
                </a:ext>
              </a:extLst>
            </p:cNvPr>
            <p:cNvSpPr/>
            <p:nvPr/>
          </p:nvSpPr>
          <p:spPr>
            <a:xfrm>
              <a:off x="-43247821" y="114188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13E6C9EF-0D83-91E8-B098-E90BEA687EFC}"/>
                </a:ext>
              </a:extLst>
            </p:cNvPr>
            <p:cNvSpPr/>
            <p:nvPr/>
          </p:nvSpPr>
          <p:spPr>
            <a:xfrm>
              <a:off x="-43480314" y="-168487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669C4A1E-2A9F-43AC-F7BA-666BD9209AB9}"/>
                </a:ext>
              </a:extLst>
            </p:cNvPr>
            <p:cNvSpPr/>
            <p:nvPr/>
          </p:nvSpPr>
          <p:spPr>
            <a:xfrm>
              <a:off x="-32903402" y="199817"/>
              <a:ext cx="76047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3090CC02-8945-B567-5B9A-18956F531D8B}"/>
                </a:ext>
              </a:extLst>
            </p:cNvPr>
            <p:cNvSpPr/>
            <p:nvPr/>
          </p:nvSpPr>
          <p:spPr>
            <a:xfrm>
              <a:off x="-33758455" y="168026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CB724045-E66F-3743-1846-95721AD3D553}"/>
                </a:ext>
              </a:extLst>
            </p:cNvPr>
            <p:cNvSpPr/>
            <p:nvPr/>
          </p:nvSpPr>
          <p:spPr>
            <a:xfrm>
              <a:off x="-44335367" y="-20426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26FC5400-A8B2-5F77-00AB-1D6287B668AE}"/>
                </a:ext>
              </a:extLst>
            </p:cNvPr>
            <p:cNvSpPr/>
            <p:nvPr/>
          </p:nvSpPr>
          <p:spPr>
            <a:xfrm>
              <a:off x="-43478783" y="-1146013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7B520641-B712-1829-A038-237693084F3E}"/>
                </a:ext>
              </a:extLst>
            </p:cNvPr>
            <p:cNvSpPr/>
            <p:nvPr/>
          </p:nvSpPr>
          <p:spPr>
            <a:xfrm>
              <a:off x="-43557650" y="-20426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9F86CE8F-2C43-3D2B-00F9-F90BA8155CBD}"/>
                </a:ext>
              </a:extLst>
            </p:cNvPr>
            <p:cNvSpPr/>
            <p:nvPr/>
          </p:nvSpPr>
          <p:spPr>
            <a:xfrm>
              <a:off x="-43402172" y="-205558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02795654-84DB-44E0-3214-928C38F1DE71}"/>
                </a:ext>
              </a:extLst>
            </p:cNvPr>
            <p:cNvSpPr/>
            <p:nvPr/>
          </p:nvSpPr>
          <p:spPr>
            <a:xfrm>
              <a:off x="-42704047" y="-1146013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404B425A-2E79-CEFA-DC95-D1A8A5F5754C}"/>
                </a:ext>
              </a:extLst>
            </p:cNvPr>
            <p:cNvSpPr/>
            <p:nvPr/>
          </p:nvSpPr>
          <p:spPr>
            <a:xfrm>
              <a:off x="-42235677" y="181407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3674F899-16EE-5BEC-2B7C-1DA194BFFAD0}"/>
                </a:ext>
              </a:extLst>
            </p:cNvPr>
            <p:cNvSpPr/>
            <p:nvPr/>
          </p:nvSpPr>
          <p:spPr>
            <a:xfrm>
              <a:off x="-42080440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10BF305D-6673-C8F4-045F-B3ED0D15CD6F}"/>
                </a:ext>
              </a:extLst>
            </p:cNvPr>
            <p:cNvSpPr/>
            <p:nvPr/>
          </p:nvSpPr>
          <p:spPr>
            <a:xfrm>
              <a:off x="-34070218" y="33564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D6AD8393-7CC5-2B93-7387-9A22A331F69C}"/>
                </a:ext>
              </a:extLst>
            </p:cNvPr>
            <p:cNvSpPr/>
            <p:nvPr/>
          </p:nvSpPr>
          <p:spPr>
            <a:xfrm>
              <a:off x="-30958627" y="-2088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FD9877FC-71D4-285A-674F-888973EC44D9}"/>
                </a:ext>
              </a:extLst>
            </p:cNvPr>
            <p:cNvSpPr/>
            <p:nvPr/>
          </p:nvSpPr>
          <p:spPr>
            <a:xfrm>
              <a:off x="-31503528" y="-1684716"/>
              <a:ext cx="76047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D7275398-CF4A-3A5B-9562-F044605D23D9}"/>
                </a:ext>
              </a:extLst>
            </p:cNvPr>
            <p:cNvSpPr/>
            <p:nvPr/>
          </p:nvSpPr>
          <p:spPr>
            <a:xfrm>
              <a:off x="-37103103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948AA31E-A17A-0CE4-BC24-52C4FCCB7670}"/>
                </a:ext>
              </a:extLst>
            </p:cNvPr>
            <p:cNvSpPr/>
            <p:nvPr/>
          </p:nvSpPr>
          <p:spPr>
            <a:xfrm>
              <a:off x="-33134606" y="87257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4C24AB13-0A6E-1FAE-0111-868E18A655F8}"/>
                </a:ext>
              </a:extLst>
            </p:cNvPr>
            <p:cNvSpPr/>
            <p:nvPr/>
          </p:nvSpPr>
          <p:spPr>
            <a:xfrm>
              <a:off x="-31504898" y="-1146013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6059575A-D939-0560-6F02-E2A2995A8C4E}"/>
                </a:ext>
              </a:extLst>
            </p:cNvPr>
            <p:cNvSpPr/>
            <p:nvPr/>
          </p:nvSpPr>
          <p:spPr>
            <a:xfrm>
              <a:off x="-36636102" y="181407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C7843C06-1CB4-A9D0-84A8-F19DEC911C8B}"/>
                </a:ext>
              </a:extLst>
            </p:cNvPr>
            <p:cNvSpPr/>
            <p:nvPr/>
          </p:nvSpPr>
          <p:spPr>
            <a:xfrm>
              <a:off x="-36480865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15C5D27A-5755-F83D-CFB1-A490F6F738C5}"/>
                </a:ext>
              </a:extLst>
            </p:cNvPr>
            <p:cNvSpPr/>
            <p:nvPr/>
          </p:nvSpPr>
          <p:spPr>
            <a:xfrm>
              <a:off x="-31036608" y="-1683185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3C2C3FF4-3B15-AA83-1413-04CEB3B8508C}"/>
                </a:ext>
              </a:extLst>
            </p:cNvPr>
            <p:cNvSpPr/>
            <p:nvPr/>
          </p:nvSpPr>
          <p:spPr>
            <a:xfrm>
              <a:off x="-42935413" y="-20426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F9D05E80-50DF-3955-29B9-478D00D3CDE1}"/>
                </a:ext>
              </a:extLst>
            </p:cNvPr>
            <p:cNvSpPr/>
            <p:nvPr/>
          </p:nvSpPr>
          <p:spPr>
            <a:xfrm>
              <a:off x="-34534480" y="87257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FCA1E865-1E33-4778-5F26-2150A0BB1DAD}"/>
                </a:ext>
              </a:extLst>
            </p:cNvPr>
            <p:cNvSpPr/>
            <p:nvPr/>
          </p:nvSpPr>
          <p:spPr>
            <a:xfrm>
              <a:off x="-33681118" y="19965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7AFCA035-C408-2541-6F49-CC6FA1E76BBC}"/>
                </a:ext>
              </a:extLst>
            </p:cNvPr>
            <p:cNvSpPr/>
            <p:nvPr/>
          </p:nvSpPr>
          <p:spPr>
            <a:xfrm>
              <a:off x="-35703229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03C62DFD-EC59-6DAA-1B81-CAF0574454C8}"/>
                </a:ext>
              </a:extLst>
            </p:cNvPr>
            <p:cNvSpPr/>
            <p:nvPr/>
          </p:nvSpPr>
          <p:spPr>
            <a:xfrm>
              <a:off x="-33758455" y="-20426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CBB1D0EA-1EC3-B45A-2BF5-AE419017A929}"/>
                </a:ext>
              </a:extLst>
            </p:cNvPr>
            <p:cNvSpPr/>
            <p:nvPr/>
          </p:nvSpPr>
          <p:spPr>
            <a:xfrm>
              <a:off x="-33602976" y="-205558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8A4EC60C-A139-483C-9D80-DE94691BBF0A}"/>
                </a:ext>
              </a:extLst>
            </p:cNvPr>
            <p:cNvSpPr/>
            <p:nvPr/>
          </p:nvSpPr>
          <p:spPr>
            <a:xfrm>
              <a:off x="-35236229" y="181407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C615B811-8ADC-7E9B-D89D-98DA2E193886}"/>
                </a:ext>
              </a:extLst>
            </p:cNvPr>
            <p:cNvSpPr/>
            <p:nvPr/>
          </p:nvSpPr>
          <p:spPr>
            <a:xfrm>
              <a:off x="-35080911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4247A15B-20A2-A028-70F1-05127DAA648C}"/>
                </a:ext>
              </a:extLst>
            </p:cNvPr>
            <p:cNvSpPr/>
            <p:nvPr/>
          </p:nvSpPr>
          <p:spPr>
            <a:xfrm>
              <a:off x="-33136217" y="-20426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589683FA-7102-92B1-B235-FFCD692F22C3}"/>
                </a:ext>
              </a:extLst>
            </p:cNvPr>
            <p:cNvSpPr/>
            <p:nvPr/>
          </p:nvSpPr>
          <p:spPr>
            <a:xfrm>
              <a:off x="-35936045" y="221824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A8D24D57-F161-4005-7814-91BD23D088A1}"/>
                </a:ext>
              </a:extLst>
            </p:cNvPr>
            <p:cNvSpPr/>
            <p:nvPr/>
          </p:nvSpPr>
          <p:spPr>
            <a:xfrm>
              <a:off x="-42933882" y="87257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973392C9-71B5-31A9-D58C-D3492C726175}"/>
                </a:ext>
              </a:extLst>
            </p:cNvPr>
            <p:cNvSpPr/>
            <p:nvPr/>
          </p:nvSpPr>
          <p:spPr>
            <a:xfrm>
              <a:off x="-43247821" y="872169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054EFFA5-E151-6A7A-D95E-50B668D776FB}"/>
                </a:ext>
              </a:extLst>
            </p:cNvPr>
            <p:cNvSpPr/>
            <p:nvPr/>
          </p:nvSpPr>
          <p:spPr>
            <a:xfrm>
              <a:off x="-34303275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AA2DD5A8-62DB-D1DE-9E2B-5F603167921A}"/>
                </a:ext>
              </a:extLst>
            </p:cNvPr>
            <p:cNvSpPr/>
            <p:nvPr/>
          </p:nvSpPr>
          <p:spPr>
            <a:xfrm>
              <a:off x="-32358501" y="-20426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93074F27-4D8C-FB9A-C9B9-16288B40D139}"/>
                </a:ext>
              </a:extLst>
            </p:cNvPr>
            <p:cNvSpPr/>
            <p:nvPr/>
          </p:nvSpPr>
          <p:spPr>
            <a:xfrm>
              <a:off x="-32904771" y="738520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1EA5F556-9120-6ABD-6796-5F556587F7F9}"/>
                </a:ext>
              </a:extLst>
            </p:cNvPr>
            <p:cNvSpPr/>
            <p:nvPr/>
          </p:nvSpPr>
          <p:spPr>
            <a:xfrm>
              <a:off x="-33836355" y="181407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5DBF40D4-DBDF-D1AA-FFAB-E1ED7BE0F73D}"/>
                </a:ext>
              </a:extLst>
            </p:cNvPr>
            <p:cNvSpPr/>
            <p:nvPr/>
          </p:nvSpPr>
          <p:spPr>
            <a:xfrm>
              <a:off x="-33681038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C21EA781-0EED-4194-FD2A-367347ABCEC2}"/>
                </a:ext>
              </a:extLst>
            </p:cNvPr>
            <p:cNvSpPr/>
            <p:nvPr/>
          </p:nvSpPr>
          <p:spPr>
            <a:xfrm>
              <a:off x="-33836355" y="201348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A06E02B6-DC49-DD59-96F9-62DFBEEBA381}"/>
                </a:ext>
              </a:extLst>
            </p:cNvPr>
            <p:cNvSpPr/>
            <p:nvPr/>
          </p:nvSpPr>
          <p:spPr>
            <a:xfrm>
              <a:off x="-43635632" y="-70460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E0335EBF-A02A-DE0A-0274-E909C2AD0E8C}"/>
                </a:ext>
              </a:extLst>
            </p:cNvPr>
            <p:cNvSpPr/>
            <p:nvPr/>
          </p:nvSpPr>
          <p:spPr>
            <a:xfrm>
              <a:off x="-34304725" y="738520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DF11E0E9-42D2-7A66-972B-BFEAC09F324A}"/>
                </a:ext>
              </a:extLst>
            </p:cNvPr>
            <p:cNvSpPr/>
            <p:nvPr/>
          </p:nvSpPr>
          <p:spPr>
            <a:xfrm>
              <a:off x="-43168148" y="-141476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6B8646E7-C23C-3340-630F-AB5FDC241A75}"/>
                </a:ext>
              </a:extLst>
            </p:cNvPr>
            <p:cNvSpPr/>
            <p:nvPr/>
          </p:nvSpPr>
          <p:spPr>
            <a:xfrm>
              <a:off x="-32670264" y="33564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7831A489-B1AD-DC8F-B250-D82520396970}"/>
                </a:ext>
              </a:extLst>
            </p:cNvPr>
            <p:cNvSpPr/>
            <p:nvPr/>
          </p:nvSpPr>
          <p:spPr>
            <a:xfrm>
              <a:off x="-42003345" y="19490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3C0FF4D5-E317-A20B-658A-37170B3BD2F1}"/>
                </a:ext>
              </a:extLst>
            </p:cNvPr>
            <p:cNvSpPr/>
            <p:nvPr/>
          </p:nvSpPr>
          <p:spPr>
            <a:xfrm>
              <a:off x="-31736263" y="-2088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37DDF5CF-B4B8-3253-A019-99C3819C44A8}"/>
                </a:ext>
              </a:extLst>
            </p:cNvPr>
            <p:cNvSpPr/>
            <p:nvPr/>
          </p:nvSpPr>
          <p:spPr>
            <a:xfrm>
              <a:off x="-42702678" y="199817"/>
              <a:ext cx="76047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BE287DC5-C0B8-B50A-4BD3-9F0D59245A68}"/>
                </a:ext>
              </a:extLst>
            </p:cNvPr>
            <p:cNvSpPr/>
            <p:nvPr/>
          </p:nvSpPr>
          <p:spPr>
            <a:xfrm>
              <a:off x="-42704047" y="738520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92C14E10-3B7E-73A5-B8F1-5433DF95FD5D}"/>
                </a:ext>
              </a:extLst>
            </p:cNvPr>
            <p:cNvSpPr/>
            <p:nvPr/>
          </p:nvSpPr>
          <p:spPr>
            <a:xfrm>
              <a:off x="-44802045" y="-209009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5F1F29B2-C603-B3B8-AEB7-A8CE6948CBF0}"/>
                </a:ext>
              </a:extLst>
            </p:cNvPr>
            <p:cNvSpPr/>
            <p:nvPr/>
          </p:nvSpPr>
          <p:spPr>
            <a:xfrm>
              <a:off x="-43247821" y="-1012364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0832500C-7519-7103-CB2B-3DB4161B1CBF}"/>
                </a:ext>
              </a:extLst>
            </p:cNvPr>
            <p:cNvSpPr/>
            <p:nvPr/>
          </p:nvSpPr>
          <p:spPr>
            <a:xfrm>
              <a:off x="-33836355" y="-70460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B030D177-FDD0-C327-70C7-B594D9CD6421}"/>
                </a:ext>
              </a:extLst>
            </p:cNvPr>
            <p:cNvSpPr/>
            <p:nvPr/>
          </p:nvSpPr>
          <p:spPr>
            <a:xfrm>
              <a:off x="-36403770" y="19490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A939DA24-513F-C661-230D-F9809E40E42F}"/>
                </a:ext>
              </a:extLst>
            </p:cNvPr>
            <p:cNvSpPr/>
            <p:nvPr/>
          </p:nvSpPr>
          <p:spPr>
            <a:xfrm>
              <a:off x="-31191281" y="-1146335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67E60232-227B-21F4-968B-6F5E0747B42D}"/>
                </a:ext>
              </a:extLst>
            </p:cNvPr>
            <p:cNvSpPr/>
            <p:nvPr/>
          </p:nvSpPr>
          <p:spPr>
            <a:xfrm>
              <a:off x="-43168148" y="46977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A00336F7-617E-2A69-52B0-AF9108F64CF8}"/>
                </a:ext>
              </a:extLst>
            </p:cNvPr>
            <p:cNvSpPr/>
            <p:nvPr/>
          </p:nvSpPr>
          <p:spPr>
            <a:xfrm>
              <a:off x="-32436482" y="-70460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E400496B-577E-BA12-A80D-D5203DEA7C26}"/>
                </a:ext>
              </a:extLst>
            </p:cNvPr>
            <p:cNvSpPr/>
            <p:nvPr/>
          </p:nvSpPr>
          <p:spPr>
            <a:xfrm>
              <a:off x="-43402574" y="6600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83B55FEA-5D79-6A08-B27C-2044084573ED}"/>
                </a:ext>
              </a:extLst>
            </p:cNvPr>
            <p:cNvSpPr/>
            <p:nvPr/>
          </p:nvSpPr>
          <p:spPr>
            <a:xfrm>
              <a:off x="-44568021" y="-141476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DAB2C14C-F600-A16B-2C70-8AB7A3488D37}"/>
                </a:ext>
              </a:extLst>
            </p:cNvPr>
            <p:cNvSpPr/>
            <p:nvPr/>
          </p:nvSpPr>
          <p:spPr>
            <a:xfrm>
              <a:off x="-31503528" y="-222285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D1D359D9-10A7-17B6-45C1-7E42B4E91245}"/>
                </a:ext>
              </a:extLst>
            </p:cNvPr>
            <p:cNvSpPr/>
            <p:nvPr/>
          </p:nvSpPr>
          <p:spPr>
            <a:xfrm>
              <a:off x="-33836355" y="208588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68DCB2B0-3E12-928E-A86A-FB4D761BC4A6}"/>
                </a:ext>
              </a:extLst>
            </p:cNvPr>
            <p:cNvSpPr/>
            <p:nvPr/>
          </p:nvSpPr>
          <p:spPr>
            <a:xfrm>
              <a:off x="-33603298" y="6600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73312881-D95D-863D-80CB-C84FCAD0576B}"/>
                </a:ext>
              </a:extLst>
            </p:cNvPr>
            <p:cNvSpPr/>
            <p:nvPr/>
          </p:nvSpPr>
          <p:spPr>
            <a:xfrm>
              <a:off x="-35003897" y="19490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0B6F5F52-251F-4BBD-F681-ACB15C568B9A}"/>
                </a:ext>
              </a:extLst>
            </p:cNvPr>
            <p:cNvSpPr/>
            <p:nvPr/>
          </p:nvSpPr>
          <p:spPr>
            <a:xfrm>
              <a:off x="-33291454" y="6600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D3FA0603-7879-E779-7CA9-1A4F490B18D2}"/>
                </a:ext>
              </a:extLst>
            </p:cNvPr>
            <p:cNvSpPr/>
            <p:nvPr/>
          </p:nvSpPr>
          <p:spPr>
            <a:xfrm>
              <a:off x="-33215165" y="46969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3A0160E7-BF14-545B-78B1-99431D9D2BC5}"/>
                </a:ext>
              </a:extLst>
            </p:cNvPr>
            <p:cNvSpPr/>
            <p:nvPr/>
          </p:nvSpPr>
          <p:spPr>
            <a:xfrm>
              <a:off x="-31270390" y="-2358356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8099C4A7-288F-6122-48F9-EB4BE171B545}"/>
                </a:ext>
              </a:extLst>
            </p:cNvPr>
            <p:cNvSpPr/>
            <p:nvPr/>
          </p:nvSpPr>
          <p:spPr>
            <a:xfrm>
              <a:off x="-31424177" y="-23582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22FDF30B-1A3F-0487-E158-CDD66B598481}"/>
                </a:ext>
              </a:extLst>
            </p:cNvPr>
            <p:cNvSpPr/>
            <p:nvPr/>
          </p:nvSpPr>
          <p:spPr>
            <a:xfrm>
              <a:off x="-44333756" y="-1011961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057065AC-764F-B107-F6A4-9E731B18308E}"/>
                </a:ext>
              </a:extLst>
            </p:cNvPr>
            <p:cNvSpPr/>
            <p:nvPr/>
          </p:nvSpPr>
          <p:spPr>
            <a:xfrm>
              <a:off x="-33603943" y="19490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38935AE4-7834-54D4-AA58-DA9AED9366EA}"/>
                </a:ext>
              </a:extLst>
            </p:cNvPr>
            <p:cNvSpPr/>
            <p:nvPr/>
          </p:nvSpPr>
          <p:spPr>
            <a:xfrm>
              <a:off x="-44647775" y="-1012364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3136BD9B-8853-06FB-9AFE-D05DC4D75E70}"/>
                </a:ext>
              </a:extLst>
            </p:cNvPr>
            <p:cNvSpPr/>
            <p:nvPr/>
          </p:nvSpPr>
          <p:spPr>
            <a:xfrm>
              <a:off x="-43014441" y="46969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F2861CFF-1ECC-D1AE-EE68-AA4D31D7AA21}"/>
                </a:ext>
              </a:extLst>
            </p:cNvPr>
            <p:cNvSpPr/>
            <p:nvPr/>
          </p:nvSpPr>
          <p:spPr>
            <a:xfrm>
              <a:off x="-42080440" y="2084190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BCBB4B9A-1EAA-BBE9-CDC4-8F35CC452B0D}"/>
                </a:ext>
              </a:extLst>
            </p:cNvPr>
            <p:cNvSpPr/>
            <p:nvPr/>
          </p:nvSpPr>
          <p:spPr>
            <a:xfrm>
              <a:off x="-33368871" y="46977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4C67C5A2-23B7-E632-701A-876B21446E05}"/>
                </a:ext>
              </a:extLst>
            </p:cNvPr>
            <p:cNvSpPr/>
            <p:nvPr/>
          </p:nvSpPr>
          <p:spPr>
            <a:xfrm>
              <a:off x="-32436482" y="201348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0FF02DAE-EB2D-7C65-E693-E07969B37C07}"/>
                </a:ext>
              </a:extLst>
            </p:cNvPr>
            <p:cNvSpPr/>
            <p:nvPr/>
          </p:nvSpPr>
          <p:spPr>
            <a:xfrm>
              <a:off x="-29791327" y="-1146335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940760FC-D364-780D-6F97-4E4196EEEC50}"/>
                </a:ext>
              </a:extLst>
            </p:cNvPr>
            <p:cNvSpPr/>
            <p:nvPr/>
          </p:nvSpPr>
          <p:spPr>
            <a:xfrm>
              <a:off x="-36636183" y="208588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2D7873EF-DCF7-56E1-08AC-28AC06328F67}"/>
                </a:ext>
              </a:extLst>
            </p:cNvPr>
            <p:cNvSpPr/>
            <p:nvPr/>
          </p:nvSpPr>
          <p:spPr>
            <a:xfrm>
              <a:off x="-36480865" y="2084190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E4382B51-031C-607B-479B-42B8049540ED}"/>
                </a:ext>
              </a:extLst>
            </p:cNvPr>
            <p:cNvSpPr/>
            <p:nvPr/>
          </p:nvSpPr>
          <p:spPr>
            <a:xfrm>
              <a:off x="-44102551" y="199817"/>
              <a:ext cx="76047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1C55FEAA-75E1-29EC-0551-7A911E9DD73A}"/>
                </a:ext>
              </a:extLst>
            </p:cNvPr>
            <p:cNvSpPr/>
            <p:nvPr/>
          </p:nvSpPr>
          <p:spPr>
            <a:xfrm>
              <a:off x="-30105024" y="-1146013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DF73E2BA-4D1C-D2C8-C74A-CA9338656D73}"/>
                </a:ext>
              </a:extLst>
            </p:cNvPr>
            <p:cNvSpPr/>
            <p:nvPr/>
          </p:nvSpPr>
          <p:spPr>
            <a:xfrm>
              <a:off x="-31424097" y="-154873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33379F1E-639D-294F-3CFE-1BE9EFC79C4C}"/>
                </a:ext>
              </a:extLst>
            </p:cNvPr>
            <p:cNvSpPr/>
            <p:nvPr/>
          </p:nvSpPr>
          <p:spPr>
            <a:xfrm>
              <a:off x="-43635632" y="201348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9769D361-D95A-96E3-724E-34DD3702F058}"/>
                </a:ext>
              </a:extLst>
            </p:cNvPr>
            <p:cNvSpPr/>
            <p:nvPr/>
          </p:nvSpPr>
          <p:spPr>
            <a:xfrm>
              <a:off x="-35703229" y="2084351"/>
              <a:ext cx="76047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E31F1B14-A0F1-71F8-7785-30B2B70BA6CE}"/>
                </a:ext>
              </a:extLst>
            </p:cNvPr>
            <p:cNvSpPr/>
            <p:nvPr/>
          </p:nvSpPr>
          <p:spPr>
            <a:xfrm>
              <a:off x="-31270390" y="-154881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6B58CC7F-6165-31F8-63D2-21788E387CDD}"/>
                </a:ext>
              </a:extLst>
            </p:cNvPr>
            <p:cNvSpPr/>
            <p:nvPr/>
          </p:nvSpPr>
          <p:spPr>
            <a:xfrm>
              <a:off x="-43480314" y="19965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32DA2BD0-93CA-6B16-EAF2-8B7921BA5E59}"/>
                </a:ext>
              </a:extLst>
            </p:cNvPr>
            <p:cNvSpPr/>
            <p:nvPr/>
          </p:nvSpPr>
          <p:spPr>
            <a:xfrm>
              <a:off x="-35236309" y="208588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560A1F47-FD9E-B5E4-396A-0C078CC82EE2}"/>
                </a:ext>
              </a:extLst>
            </p:cNvPr>
            <p:cNvSpPr/>
            <p:nvPr/>
          </p:nvSpPr>
          <p:spPr>
            <a:xfrm>
              <a:off x="-42547199" y="-69815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2380CE40-3995-4BF7-796D-E75B65760FC0}"/>
                </a:ext>
              </a:extLst>
            </p:cNvPr>
            <p:cNvSpPr/>
            <p:nvPr/>
          </p:nvSpPr>
          <p:spPr>
            <a:xfrm>
              <a:off x="-43947073" y="-69815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6E1891E6-F473-F4DB-DC33-966DA3913F0D}"/>
                </a:ext>
              </a:extLst>
            </p:cNvPr>
            <p:cNvSpPr/>
            <p:nvPr/>
          </p:nvSpPr>
          <p:spPr>
            <a:xfrm>
              <a:off x="-34847854" y="87249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90C410FD-DD60-6B30-A05B-7B954F9B9B67}"/>
                </a:ext>
              </a:extLst>
            </p:cNvPr>
            <p:cNvSpPr/>
            <p:nvPr/>
          </p:nvSpPr>
          <p:spPr>
            <a:xfrm>
              <a:off x="-33447900" y="87249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BA450DF2-224C-F3D2-2509-8EE166D788A8}"/>
                </a:ext>
              </a:extLst>
            </p:cNvPr>
            <p:cNvSpPr/>
            <p:nvPr/>
          </p:nvSpPr>
          <p:spPr>
            <a:xfrm>
              <a:off x="-43790466" y="-876540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6DDE2B83-70FC-F92E-A878-836E8B7AA1FB}"/>
                </a:ext>
              </a:extLst>
            </p:cNvPr>
            <p:cNvSpPr/>
            <p:nvPr/>
          </p:nvSpPr>
          <p:spPr>
            <a:xfrm>
              <a:off x="-42390592" y="-876540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0068A84F-2B41-D11A-27A0-F49AC7BE7521}"/>
                </a:ext>
              </a:extLst>
            </p:cNvPr>
            <p:cNvSpPr/>
            <p:nvPr/>
          </p:nvSpPr>
          <p:spPr>
            <a:xfrm>
              <a:off x="-33291615" y="19498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38386A14-5372-01B7-B58B-27D0B0D2F31F}"/>
                </a:ext>
              </a:extLst>
            </p:cNvPr>
            <p:cNvSpPr/>
            <p:nvPr/>
          </p:nvSpPr>
          <p:spPr>
            <a:xfrm>
              <a:off x="-43090811" y="652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928E4EFE-6AF0-43E1-65E4-67833516C9E6}"/>
                </a:ext>
              </a:extLst>
            </p:cNvPr>
            <p:cNvSpPr/>
            <p:nvPr/>
          </p:nvSpPr>
          <p:spPr>
            <a:xfrm>
              <a:off x="-36091363" y="19498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7B07F258-3204-C5D5-D182-D80023D20E71}"/>
                </a:ext>
              </a:extLst>
            </p:cNvPr>
            <p:cNvSpPr/>
            <p:nvPr/>
          </p:nvSpPr>
          <p:spPr>
            <a:xfrm>
              <a:off x="-32746714" y="-6868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FC8EDC56-C9E4-4800-8F56-403D3B8DD5FE}"/>
                </a:ext>
              </a:extLst>
            </p:cNvPr>
            <p:cNvSpPr/>
            <p:nvPr/>
          </p:nvSpPr>
          <p:spPr>
            <a:xfrm>
              <a:off x="-41690937" y="19498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0CABD547-6513-FF8C-A354-8125EB74F2BA}"/>
                </a:ext>
              </a:extLst>
            </p:cNvPr>
            <p:cNvSpPr/>
            <p:nvPr/>
          </p:nvSpPr>
          <p:spPr>
            <a:xfrm>
              <a:off x="-32046737" y="-101083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EC206F73-E9D3-2B41-4A14-3582A4A26CCE}"/>
                </a:ext>
              </a:extLst>
            </p:cNvPr>
            <p:cNvSpPr/>
            <p:nvPr/>
          </p:nvSpPr>
          <p:spPr>
            <a:xfrm>
              <a:off x="-30646783" y="-101083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1049A8F7-C484-9736-8451-E7EB99C534F7}"/>
                </a:ext>
              </a:extLst>
            </p:cNvPr>
            <p:cNvSpPr/>
            <p:nvPr/>
          </p:nvSpPr>
          <p:spPr>
            <a:xfrm>
              <a:off x="-42390834" y="100767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A3B884C6-5B90-A273-F35B-B4CB20655C43}"/>
                </a:ext>
              </a:extLst>
            </p:cNvPr>
            <p:cNvSpPr/>
            <p:nvPr/>
          </p:nvSpPr>
          <p:spPr>
            <a:xfrm>
              <a:off x="-35391386" y="100767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2159D283-73DC-8A2F-AD6F-C69DA10334CB}"/>
                </a:ext>
              </a:extLst>
            </p:cNvPr>
            <p:cNvSpPr/>
            <p:nvPr/>
          </p:nvSpPr>
          <p:spPr>
            <a:xfrm>
              <a:off x="-33991431" y="100767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124B18DA-D5E0-3887-57FF-4B71BE8DE21C}"/>
                </a:ext>
              </a:extLst>
            </p:cNvPr>
            <p:cNvSpPr/>
            <p:nvPr/>
          </p:nvSpPr>
          <p:spPr>
            <a:xfrm>
              <a:off x="-31346841" y="-19532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56" name="Groupe 855">
            <a:extLst>
              <a:ext uri="{FF2B5EF4-FFF2-40B4-BE49-F238E27FC236}">
                <a16:creationId xmlns:a16="http://schemas.microsoft.com/office/drawing/2014/main" id="{510AF468-2B99-6835-29E8-AF7B1F4C4211}"/>
              </a:ext>
            </a:extLst>
          </p:cNvPr>
          <p:cNvGrpSpPr/>
          <p:nvPr/>
        </p:nvGrpSpPr>
        <p:grpSpPr>
          <a:xfrm>
            <a:off x="8432407" y="3701462"/>
            <a:ext cx="1127760" cy="1127760"/>
            <a:chOff x="-2663056" y="2865120"/>
            <a:chExt cx="1127760" cy="1127760"/>
          </a:xfrm>
        </p:grpSpPr>
        <p:grpSp>
          <p:nvGrpSpPr>
            <p:cNvPr id="857" name="Graphique 385">
              <a:extLst>
                <a:ext uri="{FF2B5EF4-FFF2-40B4-BE49-F238E27FC236}">
                  <a16:creationId xmlns:a16="http://schemas.microsoft.com/office/drawing/2014/main" id="{A10D3D9F-5600-55B9-F810-8D96244029EF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859" name="Ellipse 858">
                <a:extLst>
                  <a:ext uri="{FF2B5EF4-FFF2-40B4-BE49-F238E27FC236}">
                    <a16:creationId xmlns:a16="http://schemas.microsoft.com/office/drawing/2014/main" id="{3773B874-6EDD-782A-624D-BBAFC81D5D94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0" name="Ellipse 859">
                <a:extLst>
                  <a:ext uri="{FF2B5EF4-FFF2-40B4-BE49-F238E27FC236}">
                    <a16:creationId xmlns:a16="http://schemas.microsoft.com/office/drawing/2014/main" id="{CB5181BE-9F13-D0B2-A19B-57CD864A5712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58" name="ZoneTexte 857">
              <a:extLst>
                <a:ext uri="{FF2B5EF4-FFF2-40B4-BE49-F238E27FC236}">
                  <a16:creationId xmlns:a16="http://schemas.microsoft.com/office/drawing/2014/main" id="{E8A58EEA-07DE-FD17-5EAC-69106BDD128D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861" name="Groupe 860">
            <a:extLst>
              <a:ext uri="{FF2B5EF4-FFF2-40B4-BE49-F238E27FC236}">
                <a16:creationId xmlns:a16="http://schemas.microsoft.com/office/drawing/2014/main" id="{817CAE37-4ABB-6A05-081F-CF004AD1E336}"/>
              </a:ext>
            </a:extLst>
          </p:cNvPr>
          <p:cNvGrpSpPr/>
          <p:nvPr/>
        </p:nvGrpSpPr>
        <p:grpSpPr>
          <a:xfrm>
            <a:off x="8921564" y="1868748"/>
            <a:ext cx="886171" cy="886171"/>
            <a:chOff x="-2196201" y="4165899"/>
            <a:chExt cx="886171" cy="886171"/>
          </a:xfrm>
        </p:grpSpPr>
        <p:grpSp>
          <p:nvGrpSpPr>
            <p:cNvPr id="862" name="Graphique 385">
              <a:extLst>
                <a:ext uri="{FF2B5EF4-FFF2-40B4-BE49-F238E27FC236}">
                  <a16:creationId xmlns:a16="http://schemas.microsoft.com/office/drawing/2014/main" id="{154130BF-C4B7-FAB6-3CF3-6A106AF695A0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864" name="Ellipse 863">
                <a:extLst>
                  <a:ext uri="{FF2B5EF4-FFF2-40B4-BE49-F238E27FC236}">
                    <a16:creationId xmlns:a16="http://schemas.microsoft.com/office/drawing/2014/main" id="{4B57CFE2-20F8-948C-C29D-756A8BD3E153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5" name="Ellipse 864">
                <a:extLst>
                  <a:ext uri="{FF2B5EF4-FFF2-40B4-BE49-F238E27FC236}">
                    <a16:creationId xmlns:a16="http://schemas.microsoft.com/office/drawing/2014/main" id="{9B528CD6-EA33-2C0C-B655-BC9CE2E9CD60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63" name="ZoneTexte 862">
              <a:extLst>
                <a:ext uri="{FF2B5EF4-FFF2-40B4-BE49-F238E27FC236}">
                  <a16:creationId xmlns:a16="http://schemas.microsoft.com/office/drawing/2014/main" id="{858AC1F6-EB47-056D-4F3D-49CAE19BC98E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866" name="Groupe 865">
            <a:extLst>
              <a:ext uri="{FF2B5EF4-FFF2-40B4-BE49-F238E27FC236}">
                <a16:creationId xmlns:a16="http://schemas.microsoft.com/office/drawing/2014/main" id="{0B822307-297B-DFAC-711C-B20E9D9D935C}"/>
              </a:ext>
            </a:extLst>
          </p:cNvPr>
          <p:cNvGrpSpPr/>
          <p:nvPr/>
        </p:nvGrpSpPr>
        <p:grpSpPr>
          <a:xfrm>
            <a:off x="2311090" y="3235192"/>
            <a:ext cx="642158" cy="642158"/>
            <a:chOff x="-4110358" y="5865997"/>
            <a:chExt cx="642158" cy="642158"/>
          </a:xfrm>
        </p:grpSpPr>
        <p:grpSp>
          <p:nvGrpSpPr>
            <p:cNvPr id="867" name="Graphique 385">
              <a:extLst>
                <a:ext uri="{FF2B5EF4-FFF2-40B4-BE49-F238E27FC236}">
                  <a16:creationId xmlns:a16="http://schemas.microsoft.com/office/drawing/2014/main" id="{8AD1E48B-0FDC-3251-FEE4-80A619C3597A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869" name="Ellipse 868">
                <a:extLst>
                  <a:ext uri="{FF2B5EF4-FFF2-40B4-BE49-F238E27FC236}">
                    <a16:creationId xmlns:a16="http://schemas.microsoft.com/office/drawing/2014/main" id="{25763BC9-24B2-4C2B-BC7C-848F9E5F57ED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0" name="Ellipse 869">
                <a:extLst>
                  <a:ext uri="{FF2B5EF4-FFF2-40B4-BE49-F238E27FC236}">
                    <a16:creationId xmlns:a16="http://schemas.microsoft.com/office/drawing/2014/main" id="{2174C7A0-207B-6527-5A6D-2A965E88D99D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68" name="ZoneTexte 867">
              <a:extLst>
                <a:ext uri="{FF2B5EF4-FFF2-40B4-BE49-F238E27FC236}">
                  <a16:creationId xmlns:a16="http://schemas.microsoft.com/office/drawing/2014/main" id="{7FF67C4C-43D2-FA2F-1CB6-B34B6AE15F83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871" name="Forme libre 870">
            <a:extLst>
              <a:ext uri="{FF2B5EF4-FFF2-40B4-BE49-F238E27FC236}">
                <a16:creationId xmlns:a16="http://schemas.microsoft.com/office/drawing/2014/main" id="{980B0866-0417-3BBF-3817-D105E82BDCB6}"/>
              </a:ext>
            </a:extLst>
          </p:cNvPr>
          <p:cNvSpPr/>
          <p:nvPr/>
        </p:nvSpPr>
        <p:spPr>
          <a:xfrm>
            <a:off x="9627086" y="4633331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72" name="Group 46">
            <a:extLst>
              <a:ext uri="{FF2B5EF4-FFF2-40B4-BE49-F238E27FC236}">
                <a16:creationId xmlns:a16="http://schemas.microsoft.com/office/drawing/2014/main" id="{DDF50957-E9A5-588E-5C7D-62C348744E11}"/>
              </a:ext>
            </a:extLst>
          </p:cNvPr>
          <p:cNvGrpSpPr/>
          <p:nvPr/>
        </p:nvGrpSpPr>
        <p:grpSpPr>
          <a:xfrm>
            <a:off x="10193951" y="4715278"/>
            <a:ext cx="1691640" cy="1013154"/>
            <a:chOff x="9636390" y="4480994"/>
            <a:chExt cx="1691640" cy="1013154"/>
          </a:xfrm>
        </p:grpSpPr>
        <p:sp>
          <p:nvSpPr>
            <p:cNvPr id="873" name="TextBox 36">
              <a:extLst>
                <a:ext uri="{FF2B5EF4-FFF2-40B4-BE49-F238E27FC236}">
                  <a16:creationId xmlns:a16="http://schemas.microsoft.com/office/drawing/2014/main" id="{E547BE00-2D45-5F1A-0151-7D420EE76B29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74" name="TextBox 37">
              <a:extLst>
                <a:ext uri="{FF2B5EF4-FFF2-40B4-BE49-F238E27FC236}">
                  <a16:creationId xmlns:a16="http://schemas.microsoft.com/office/drawing/2014/main" id="{CFF82DFC-05EE-6242-542C-E79A8D583EE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875" name="Forme libre 874">
            <a:extLst>
              <a:ext uri="{FF2B5EF4-FFF2-40B4-BE49-F238E27FC236}">
                <a16:creationId xmlns:a16="http://schemas.microsoft.com/office/drawing/2014/main" id="{A1EB017B-91A9-2C9F-65D7-9912BA4BCE83}"/>
              </a:ext>
            </a:extLst>
          </p:cNvPr>
          <p:cNvSpPr/>
          <p:nvPr/>
        </p:nvSpPr>
        <p:spPr>
          <a:xfrm>
            <a:off x="3270891" y="255920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76" name="Group 46">
            <a:extLst>
              <a:ext uri="{FF2B5EF4-FFF2-40B4-BE49-F238E27FC236}">
                <a16:creationId xmlns:a16="http://schemas.microsoft.com/office/drawing/2014/main" id="{6999038A-AC9F-1A2B-6876-53735270BF78}"/>
              </a:ext>
            </a:extLst>
          </p:cNvPr>
          <p:cNvGrpSpPr/>
          <p:nvPr/>
        </p:nvGrpSpPr>
        <p:grpSpPr>
          <a:xfrm>
            <a:off x="3837756" y="2641152"/>
            <a:ext cx="1691640" cy="1013154"/>
            <a:chOff x="9636390" y="4480994"/>
            <a:chExt cx="1691640" cy="1013154"/>
          </a:xfrm>
        </p:grpSpPr>
        <p:sp>
          <p:nvSpPr>
            <p:cNvPr id="877" name="TextBox 36">
              <a:extLst>
                <a:ext uri="{FF2B5EF4-FFF2-40B4-BE49-F238E27FC236}">
                  <a16:creationId xmlns:a16="http://schemas.microsoft.com/office/drawing/2014/main" id="{B921A6E6-E76C-FC54-DE19-2DA395074242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78" name="TextBox 37">
              <a:extLst>
                <a:ext uri="{FF2B5EF4-FFF2-40B4-BE49-F238E27FC236}">
                  <a16:creationId xmlns:a16="http://schemas.microsoft.com/office/drawing/2014/main" id="{980CBC38-14DE-9E73-534C-3D2AEB5B6B34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879" name="Forme libre 878">
            <a:extLst>
              <a:ext uri="{FF2B5EF4-FFF2-40B4-BE49-F238E27FC236}">
                <a16:creationId xmlns:a16="http://schemas.microsoft.com/office/drawing/2014/main" id="{05FF27A6-1986-8A60-924B-898AE6731328}"/>
              </a:ext>
            </a:extLst>
          </p:cNvPr>
          <p:cNvSpPr/>
          <p:nvPr/>
        </p:nvSpPr>
        <p:spPr>
          <a:xfrm>
            <a:off x="6326325" y="155559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80" name="Group 46">
            <a:extLst>
              <a:ext uri="{FF2B5EF4-FFF2-40B4-BE49-F238E27FC236}">
                <a16:creationId xmlns:a16="http://schemas.microsoft.com/office/drawing/2014/main" id="{55847114-22B2-6D36-DE1E-4A237D642C46}"/>
              </a:ext>
            </a:extLst>
          </p:cNvPr>
          <p:cNvGrpSpPr/>
          <p:nvPr/>
        </p:nvGrpSpPr>
        <p:grpSpPr>
          <a:xfrm>
            <a:off x="6893190" y="1637542"/>
            <a:ext cx="1691640" cy="1013154"/>
            <a:chOff x="9636390" y="4480994"/>
            <a:chExt cx="1691640" cy="1013154"/>
          </a:xfrm>
        </p:grpSpPr>
        <p:sp>
          <p:nvSpPr>
            <p:cNvPr id="881" name="TextBox 36">
              <a:extLst>
                <a:ext uri="{FF2B5EF4-FFF2-40B4-BE49-F238E27FC236}">
                  <a16:creationId xmlns:a16="http://schemas.microsoft.com/office/drawing/2014/main" id="{8E2A060A-C171-751F-C33E-AF469F79019E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82" name="TextBox 37">
              <a:extLst>
                <a:ext uri="{FF2B5EF4-FFF2-40B4-BE49-F238E27FC236}">
                  <a16:creationId xmlns:a16="http://schemas.microsoft.com/office/drawing/2014/main" id="{4AD98C3D-5BF9-B1CB-D554-B58DBADEE6D6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883" name="Groupe 882">
            <a:extLst>
              <a:ext uri="{FF2B5EF4-FFF2-40B4-BE49-F238E27FC236}">
                <a16:creationId xmlns:a16="http://schemas.microsoft.com/office/drawing/2014/main" id="{2F4EA565-9F56-9E7D-2A70-F5D042CA8E50}"/>
              </a:ext>
            </a:extLst>
          </p:cNvPr>
          <p:cNvGrpSpPr/>
          <p:nvPr/>
        </p:nvGrpSpPr>
        <p:grpSpPr>
          <a:xfrm>
            <a:off x="5790384" y="2801443"/>
            <a:ext cx="1770957" cy="2228158"/>
            <a:chOff x="2475961" y="1345698"/>
            <a:chExt cx="1770957" cy="2228158"/>
          </a:xfrm>
        </p:grpSpPr>
        <p:grpSp>
          <p:nvGrpSpPr>
            <p:cNvPr id="884" name="Groupe 883">
              <a:extLst>
                <a:ext uri="{FF2B5EF4-FFF2-40B4-BE49-F238E27FC236}">
                  <a16:creationId xmlns:a16="http://schemas.microsoft.com/office/drawing/2014/main" id="{9A4E18E4-EA41-69D0-2483-75ECFD52B7E2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886" name="Graphique 885" descr="Airplane avec un remplissage uni">
                <a:extLst>
                  <a:ext uri="{FF2B5EF4-FFF2-40B4-BE49-F238E27FC236}">
                    <a16:creationId xmlns:a16="http://schemas.microsoft.com/office/drawing/2014/main" id="{9554EEF0-B14C-CBB5-DA3B-BD157E5A1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887" name="Graphique 886" descr="Airplane avec un remplissage uni">
                <a:extLst>
                  <a:ext uri="{FF2B5EF4-FFF2-40B4-BE49-F238E27FC236}">
                    <a16:creationId xmlns:a16="http://schemas.microsoft.com/office/drawing/2014/main" id="{D0BADEFA-CFF4-1082-8783-39191F69BF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885" name="Arc 884">
              <a:extLst>
                <a:ext uri="{FF2B5EF4-FFF2-40B4-BE49-F238E27FC236}">
                  <a16:creationId xmlns:a16="http://schemas.microsoft.com/office/drawing/2014/main" id="{B5155BC1-CB66-FD9E-96B6-989261073A76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64588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20E29-A27A-E819-6453-02E5163D3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65A3C-90B5-CD63-32B8-923D1CC2B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Malaysia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589F09E2-FAA2-4E95-F502-6A67106633C2}"/>
              </a:ext>
            </a:extLst>
          </p:cNvPr>
          <p:cNvGrpSpPr/>
          <p:nvPr/>
        </p:nvGrpSpPr>
        <p:grpSpPr>
          <a:xfrm>
            <a:off x="1113014" y="1862966"/>
            <a:ext cx="9965972" cy="3132067"/>
            <a:chOff x="-44802448" y="-2359404"/>
            <a:chExt cx="15242405" cy="4790324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5AAEFA77-E945-2A3E-0EA1-E2A996122661}"/>
                </a:ext>
              </a:extLst>
            </p:cNvPr>
            <p:cNvSpPr/>
            <p:nvPr/>
          </p:nvSpPr>
          <p:spPr>
            <a:xfrm>
              <a:off x="-42237691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E358530-04F7-6FAE-D4D8-380601EE7DCF}"/>
                </a:ext>
              </a:extLst>
            </p:cNvPr>
            <p:cNvSpPr/>
            <p:nvPr/>
          </p:nvSpPr>
          <p:spPr>
            <a:xfrm>
              <a:off x="-42547843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7DD92651-908E-A8DE-4416-5FBDF84556F0}"/>
                </a:ext>
              </a:extLst>
            </p:cNvPr>
            <p:cNvSpPr/>
            <p:nvPr/>
          </p:nvSpPr>
          <p:spPr>
            <a:xfrm>
              <a:off x="-35548314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4916BF3-DAFB-B2ED-5D8C-589421A42DDE}"/>
                </a:ext>
              </a:extLst>
            </p:cNvPr>
            <p:cNvSpPr/>
            <p:nvPr/>
          </p:nvSpPr>
          <p:spPr>
            <a:xfrm>
              <a:off x="-35238162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0AD5EDA-577F-26CB-A2D3-BAB690E55528}"/>
                </a:ext>
              </a:extLst>
            </p:cNvPr>
            <p:cNvSpPr/>
            <p:nvPr/>
          </p:nvSpPr>
          <p:spPr>
            <a:xfrm>
              <a:off x="-31348694" y="-114673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C70D9BCA-4548-3F6E-01CE-8FCB002F0317}"/>
                </a:ext>
              </a:extLst>
            </p:cNvPr>
            <p:cNvSpPr/>
            <p:nvPr/>
          </p:nvSpPr>
          <p:spPr>
            <a:xfrm>
              <a:off x="-29948820" y="-114673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9DB5E6C-D483-466C-CC93-7E3E3983A8D5}"/>
                </a:ext>
              </a:extLst>
            </p:cNvPr>
            <p:cNvSpPr/>
            <p:nvPr/>
          </p:nvSpPr>
          <p:spPr>
            <a:xfrm>
              <a:off x="-43637565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4BEB4D0-7975-CC1A-24BB-1AADDF49C039}"/>
                </a:ext>
              </a:extLst>
            </p:cNvPr>
            <p:cNvSpPr/>
            <p:nvPr/>
          </p:nvSpPr>
          <p:spPr>
            <a:xfrm>
              <a:off x="-34148441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D75F8EA-DE18-B784-5B87-47AD6BDEFAF8}"/>
                </a:ext>
              </a:extLst>
            </p:cNvPr>
            <p:cNvSpPr/>
            <p:nvPr/>
          </p:nvSpPr>
          <p:spPr>
            <a:xfrm>
              <a:off x="-44492618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4AEF49D-CB20-D6FB-7DE8-81BE6A0FAFC5}"/>
                </a:ext>
              </a:extLst>
            </p:cNvPr>
            <p:cNvSpPr/>
            <p:nvPr/>
          </p:nvSpPr>
          <p:spPr>
            <a:xfrm>
              <a:off x="-43402816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23F1546-BF4C-51C3-DCCE-BFA9A2B1D0E2}"/>
                </a:ext>
              </a:extLst>
            </p:cNvPr>
            <p:cNvSpPr/>
            <p:nvPr/>
          </p:nvSpPr>
          <p:spPr>
            <a:xfrm>
              <a:off x="-33838289" y="100581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4AAB27B-548C-D3F3-80AD-26643A56B04E}"/>
                </a:ext>
              </a:extLst>
            </p:cNvPr>
            <p:cNvSpPr/>
            <p:nvPr/>
          </p:nvSpPr>
          <p:spPr>
            <a:xfrm>
              <a:off x="-33293468" y="87176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B8FA56E-EE68-D4D6-BE0D-111211254C02}"/>
                </a:ext>
              </a:extLst>
            </p:cNvPr>
            <p:cNvSpPr/>
            <p:nvPr/>
          </p:nvSpPr>
          <p:spPr>
            <a:xfrm>
              <a:off x="-43092664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43092E4A-3365-22FE-D2F1-0E3FB2A1CF51}"/>
                </a:ext>
              </a:extLst>
            </p:cNvPr>
            <p:cNvSpPr/>
            <p:nvPr/>
          </p:nvSpPr>
          <p:spPr>
            <a:xfrm>
              <a:off x="-32203666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C407F2F-AF8F-EF14-1F6A-F53C6A1AB722}"/>
                </a:ext>
              </a:extLst>
            </p:cNvPr>
            <p:cNvSpPr/>
            <p:nvPr/>
          </p:nvSpPr>
          <p:spPr>
            <a:xfrm>
              <a:off x="-31893514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11308B6-3DA8-D6E5-0C80-8899EF576733}"/>
                </a:ext>
              </a:extLst>
            </p:cNvPr>
            <p:cNvSpPr/>
            <p:nvPr/>
          </p:nvSpPr>
          <p:spPr>
            <a:xfrm>
              <a:off x="-30803793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231DE7AE-29EA-6D1D-FF29-24DF4B66A295}"/>
                </a:ext>
              </a:extLst>
            </p:cNvPr>
            <p:cNvSpPr/>
            <p:nvPr/>
          </p:nvSpPr>
          <p:spPr>
            <a:xfrm>
              <a:off x="-30493641" y="-101268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7E8E317-FBFB-B39E-401E-17779E5948D6}"/>
                </a:ext>
              </a:extLst>
            </p:cNvPr>
            <p:cNvSpPr/>
            <p:nvPr/>
          </p:nvSpPr>
          <p:spPr>
            <a:xfrm>
              <a:off x="-43947717" y="-87871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6B522A2-F8A9-5558-B9C3-0487C6739E07}"/>
                </a:ext>
              </a:extLst>
            </p:cNvPr>
            <p:cNvSpPr/>
            <p:nvPr/>
          </p:nvSpPr>
          <p:spPr>
            <a:xfrm>
              <a:off x="-43637565" y="-87871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1C82DFB-5EC3-C5F0-D148-E4BACE675AEC}"/>
                </a:ext>
              </a:extLst>
            </p:cNvPr>
            <p:cNvSpPr/>
            <p:nvPr/>
          </p:nvSpPr>
          <p:spPr>
            <a:xfrm>
              <a:off x="-33603620" y="87176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5AD435F1-D223-42F4-9471-511F59212E84}"/>
                </a:ext>
              </a:extLst>
            </p:cNvPr>
            <p:cNvSpPr/>
            <p:nvPr/>
          </p:nvSpPr>
          <p:spPr>
            <a:xfrm>
              <a:off x="-42547843" y="-87871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29004029-79F8-285A-E784-C583365012AB}"/>
                </a:ext>
              </a:extLst>
            </p:cNvPr>
            <p:cNvSpPr/>
            <p:nvPr/>
          </p:nvSpPr>
          <p:spPr>
            <a:xfrm>
              <a:off x="-43092664" y="113978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48C4754-29E4-1915-265F-5CF3688F4CC6}"/>
                </a:ext>
              </a:extLst>
            </p:cNvPr>
            <p:cNvSpPr/>
            <p:nvPr/>
          </p:nvSpPr>
          <p:spPr>
            <a:xfrm>
              <a:off x="-31348694" y="-87871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2D1E731-7191-9121-E8D5-CD1D89A5CC4B}"/>
                </a:ext>
              </a:extLst>
            </p:cNvPr>
            <p:cNvSpPr/>
            <p:nvPr/>
          </p:nvSpPr>
          <p:spPr>
            <a:xfrm>
              <a:off x="-34693342" y="87176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1D2970B2-2169-3168-F690-01A751F9A3CD}"/>
                </a:ext>
              </a:extLst>
            </p:cNvPr>
            <p:cNvSpPr/>
            <p:nvPr/>
          </p:nvSpPr>
          <p:spPr>
            <a:xfrm>
              <a:off x="-35003494" y="87176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9254625-E226-4607-9890-44F59300129F}"/>
                </a:ext>
              </a:extLst>
            </p:cNvPr>
            <p:cNvSpPr/>
            <p:nvPr/>
          </p:nvSpPr>
          <p:spPr>
            <a:xfrm>
              <a:off x="-43092664" y="871766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105AFA5B-C233-FC17-F6B9-DA2D9C907DB4}"/>
                </a:ext>
              </a:extLst>
            </p:cNvPr>
            <p:cNvSpPr/>
            <p:nvPr/>
          </p:nvSpPr>
          <p:spPr>
            <a:xfrm>
              <a:off x="-34693342" y="113978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CA87AC7C-0EA9-8F3F-3FEC-3BDC4EFA1404}"/>
                </a:ext>
              </a:extLst>
            </p:cNvPr>
            <p:cNvSpPr/>
            <p:nvPr/>
          </p:nvSpPr>
          <p:spPr>
            <a:xfrm>
              <a:off x="-31892950" y="-74385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80FC482B-2F1F-D2D2-DA17-52AECB903901}"/>
                </a:ext>
              </a:extLst>
            </p:cNvPr>
            <p:cNvSpPr/>
            <p:nvPr/>
          </p:nvSpPr>
          <p:spPr>
            <a:xfrm>
              <a:off x="-30493077" y="-74385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81BC5503-E040-BA00-49A0-3894B35305F7}"/>
                </a:ext>
              </a:extLst>
            </p:cNvPr>
            <p:cNvSpPr/>
            <p:nvPr/>
          </p:nvSpPr>
          <p:spPr>
            <a:xfrm>
              <a:off x="-43792399" y="-70299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344015EF-A093-5498-12A9-FF31D85F9972}"/>
                </a:ext>
              </a:extLst>
            </p:cNvPr>
            <p:cNvSpPr/>
            <p:nvPr/>
          </p:nvSpPr>
          <p:spPr>
            <a:xfrm>
              <a:off x="-42392526" y="-70299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A56602A-DFFD-C49A-DBA1-1892C6A9ABAE}"/>
                </a:ext>
              </a:extLst>
            </p:cNvPr>
            <p:cNvSpPr/>
            <p:nvPr/>
          </p:nvSpPr>
          <p:spPr>
            <a:xfrm>
              <a:off x="-32593250" y="-70299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611D91BF-F26F-30B4-55B0-04653EF0BA1E}"/>
                </a:ext>
              </a:extLst>
            </p:cNvPr>
            <p:cNvSpPr/>
            <p:nvPr/>
          </p:nvSpPr>
          <p:spPr>
            <a:xfrm>
              <a:off x="-43247498" y="6375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C7F9FBF6-190A-DABA-CF00-5AE5E5EE0CAA}"/>
                </a:ext>
              </a:extLst>
            </p:cNvPr>
            <p:cNvSpPr/>
            <p:nvPr/>
          </p:nvSpPr>
          <p:spPr>
            <a:xfrm>
              <a:off x="-33448303" y="6375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4EBDBD43-2143-74FB-B884-858601E2C42F}"/>
                </a:ext>
              </a:extLst>
            </p:cNvPr>
            <p:cNvSpPr/>
            <p:nvPr/>
          </p:nvSpPr>
          <p:spPr>
            <a:xfrm>
              <a:off x="-42547763" y="737634"/>
              <a:ext cx="77981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BAD93069-F5F2-F0F2-A12B-4B45F5CA6A66}"/>
                </a:ext>
              </a:extLst>
            </p:cNvPr>
            <p:cNvSpPr/>
            <p:nvPr/>
          </p:nvSpPr>
          <p:spPr>
            <a:xfrm>
              <a:off x="-33292904" y="114067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A5BB8541-892A-674C-C377-15BDEB4AE152}"/>
                </a:ext>
              </a:extLst>
            </p:cNvPr>
            <p:cNvSpPr/>
            <p:nvPr/>
          </p:nvSpPr>
          <p:spPr>
            <a:xfrm>
              <a:off x="-34148441" y="737634"/>
              <a:ext cx="77981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4901A7DD-68EB-40C9-A8D8-A4E52D1280DE}"/>
                </a:ext>
              </a:extLst>
            </p:cNvPr>
            <p:cNvSpPr/>
            <p:nvPr/>
          </p:nvSpPr>
          <p:spPr>
            <a:xfrm>
              <a:off x="-32748567" y="737634"/>
              <a:ext cx="77981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98122F49-6658-129F-4561-91EC465403D4}"/>
                </a:ext>
              </a:extLst>
            </p:cNvPr>
            <p:cNvSpPr/>
            <p:nvPr/>
          </p:nvSpPr>
          <p:spPr>
            <a:xfrm>
              <a:off x="-43092100" y="-74385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4D3D7ADB-49DB-D902-97EC-1032DDE62990}"/>
                </a:ext>
              </a:extLst>
            </p:cNvPr>
            <p:cNvSpPr/>
            <p:nvPr/>
          </p:nvSpPr>
          <p:spPr>
            <a:xfrm>
              <a:off x="-43403058" y="871927"/>
              <a:ext cx="77981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2701EE92-CABE-903D-6446-233FD99408E3}"/>
                </a:ext>
              </a:extLst>
            </p:cNvPr>
            <p:cNvSpPr/>
            <p:nvPr/>
          </p:nvSpPr>
          <p:spPr>
            <a:xfrm>
              <a:off x="-33448303" y="1948286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D4C93CB1-D0E2-9A77-13A4-A4A182229916}"/>
                </a:ext>
              </a:extLst>
            </p:cNvPr>
            <p:cNvSpPr/>
            <p:nvPr/>
          </p:nvSpPr>
          <p:spPr>
            <a:xfrm>
              <a:off x="-44492054" y="-74385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EF331B8D-89AE-3AC4-DCBC-D2EACFA31E1B}"/>
                </a:ext>
              </a:extLst>
            </p:cNvPr>
            <p:cNvSpPr/>
            <p:nvPr/>
          </p:nvSpPr>
          <p:spPr>
            <a:xfrm>
              <a:off x="-31037817" y="-878313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3533F12B-DA0F-3774-A2F6-7B169D93D545}"/>
                </a:ext>
              </a:extLst>
            </p:cNvPr>
            <p:cNvSpPr/>
            <p:nvPr/>
          </p:nvSpPr>
          <p:spPr>
            <a:xfrm>
              <a:off x="-32437690" y="-878313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4C26F0E1-0FCF-42C4-75A6-4E77418BE4F9}"/>
                </a:ext>
              </a:extLst>
            </p:cNvPr>
            <p:cNvSpPr/>
            <p:nvPr/>
          </p:nvSpPr>
          <p:spPr>
            <a:xfrm>
              <a:off x="-44414798" y="-1954833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35E747CE-5882-65D9-936E-88123CB5F125}"/>
                </a:ext>
              </a:extLst>
            </p:cNvPr>
            <p:cNvSpPr/>
            <p:nvPr/>
          </p:nvSpPr>
          <p:spPr>
            <a:xfrm>
              <a:off x="-41847625" y="1948286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ECEB4D00-0535-3257-568F-76BCDE015AB1}"/>
                </a:ext>
              </a:extLst>
            </p:cNvPr>
            <p:cNvSpPr/>
            <p:nvPr/>
          </p:nvSpPr>
          <p:spPr>
            <a:xfrm>
              <a:off x="-37025686" y="1948205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B23177A7-E65B-F24E-86E5-F1025CFED03F}"/>
                </a:ext>
              </a:extLst>
            </p:cNvPr>
            <p:cNvSpPr/>
            <p:nvPr/>
          </p:nvSpPr>
          <p:spPr>
            <a:xfrm>
              <a:off x="-36248050" y="1948286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06031E53-3DD7-9135-35BE-53FC29CEE34E}"/>
                </a:ext>
              </a:extLst>
            </p:cNvPr>
            <p:cNvSpPr/>
            <p:nvPr/>
          </p:nvSpPr>
          <p:spPr>
            <a:xfrm>
              <a:off x="-35625812" y="1948205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363585EB-DC4C-EA4E-B944-7ADA94E41807}"/>
                </a:ext>
              </a:extLst>
            </p:cNvPr>
            <p:cNvSpPr/>
            <p:nvPr/>
          </p:nvSpPr>
          <p:spPr>
            <a:xfrm>
              <a:off x="-34225939" y="1948205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ECED5E79-9DA6-D105-37A7-DC9D04A0EB13}"/>
                </a:ext>
              </a:extLst>
            </p:cNvPr>
            <p:cNvSpPr/>
            <p:nvPr/>
          </p:nvSpPr>
          <p:spPr>
            <a:xfrm>
              <a:off x="-42547763" y="-1146899"/>
              <a:ext cx="77981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5673562B-1C9B-0FA9-C932-0A98EC2880C8}"/>
                </a:ext>
              </a:extLst>
            </p:cNvPr>
            <p:cNvSpPr/>
            <p:nvPr/>
          </p:nvSpPr>
          <p:spPr>
            <a:xfrm>
              <a:off x="-43947717" y="-1146899"/>
              <a:ext cx="77981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91511D7B-7897-F9E2-8A83-B004CF899ED2}"/>
                </a:ext>
              </a:extLst>
            </p:cNvPr>
            <p:cNvSpPr/>
            <p:nvPr/>
          </p:nvSpPr>
          <p:spPr>
            <a:xfrm>
              <a:off x="-31193376" y="-1954833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F863E2DA-01AF-E2AF-2F1D-D96889FBBEC8}"/>
                </a:ext>
              </a:extLst>
            </p:cNvPr>
            <p:cNvSpPr/>
            <p:nvPr/>
          </p:nvSpPr>
          <p:spPr>
            <a:xfrm>
              <a:off x="-35858950" y="10063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9BAB5D3A-406D-4800-B747-C3419F417D34}"/>
                </a:ext>
              </a:extLst>
            </p:cNvPr>
            <p:cNvSpPr/>
            <p:nvPr/>
          </p:nvSpPr>
          <p:spPr>
            <a:xfrm>
              <a:off x="-42858398" y="10063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952446B0-EF1F-7681-0B72-110C4DE56656}"/>
                </a:ext>
              </a:extLst>
            </p:cNvPr>
            <p:cNvSpPr/>
            <p:nvPr/>
          </p:nvSpPr>
          <p:spPr>
            <a:xfrm>
              <a:off x="-34459076" y="10063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53833F98-E68E-E802-74E2-4B72A8C3D36F}"/>
                </a:ext>
              </a:extLst>
            </p:cNvPr>
            <p:cNvSpPr/>
            <p:nvPr/>
          </p:nvSpPr>
          <p:spPr>
            <a:xfrm>
              <a:off x="-33059203" y="10063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99743FD3-8104-4BB9-E5FD-AC641E043B67}"/>
                </a:ext>
              </a:extLst>
            </p:cNvPr>
            <p:cNvSpPr/>
            <p:nvPr/>
          </p:nvSpPr>
          <p:spPr>
            <a:xfrm>
              <a:off x="-43402977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848779D2-F56D-F962-5675-CA067BEB3F44}"/>
                </a:ext>
              </a:extLst>
            </p:cNvPr>
            <p:cNvSpPr/>
            <p:nvPr/>
          </p:nvSpPr>
          <p:spPr>
            <a:xfrm>
              <a:off x="-42781465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1AE8A64A-DC63-3026-DB86-75989BECC87A}"/>
                </a:ext>
              </a:extLst>
            </p:cNvPr>
            <p:cNvSpPr/>
            <p:nvPr/>
          </p:nvSpPr>
          <p:spPr>
            <a:xfrm>
              <a:off x="-42003023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060A40AE-CA43-55CB-BF0F-47FC41CD9FF8}"/>
                </a:ext>
              </a:extLst>
            </p:cNvPr>
            <p:cNvSpPr/>
            <p:nvPr/>
          </p:nvSpPr>
          <p:spPr>
            <a:xfrm>
              <a:off x="-35782016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4F0514F4-C0E3-585B-869D-7CA0C90C89ED}"/>
                </a:ext>
              </a:extLst>
            </p:cNvPr>
            <p:cNvSpPr/>
            <p:nvPr/>
          </p:nvSpPr>
          <p:spPr>
            <a:xfrm>
              <a:off x="-35003575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93286C3C-C11F-23BF-122A-3EE22C3983D9}"/>
                </a:ext>
              </a:extLst>
            </p:cNvPr>
            <p:cNvSpPr/>
            <p:nvPr/>
          </p:nvSpPr>
          <p:spPr>
            <a:xfrm>
              <a:off x="-34382142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D83BA18F-4D10-B4A2-63C7-9999057115E3}"/>
                </a:ext>
              </a:extLst>
            </p:cNvPr>
            <p:cNvSpPr/>
            <p:nvPr/>
          </p:nvSpPr>
          <p:spPr>
            <a:xfrm>
              <a:off x="-33058800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1B4225E7-AA99-3DC7-07D1-7BB36BE5FAFE}"/>
                </a:ext>
              </a:extLst>
            </p:cNvPr>
            <p:cNvSpPr/>
            <p:nvPr/>
          </p:nvSpPr>
          <p:spPr>
            <a:xfrm>
              <a:off x="-33837241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9D51612E-27E4-6119-8BEF-40B4621FAC83}"/>
                </a:ext>
              </a:extLst>
            </p:cNvPr>
            <p:cNvSpPr/>
            <p:nvPr/>
          </p:nvSpPr>
          <p:spPr>
            <a:xfrm>
              <a:off x="-33603701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A8144D00-82C2-CD2B-FC5A-36BED60F11A7}"/>
                </a:ext>
              </a:extLst>
            </p:cNvPr>
            <p:cNvSpPr/>
            <p:nvPr/>
          </p:nvSpPr>
          <p:spPr>
            <a:xfrm>
              <a:off x="-34458754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C9DF8A90-5D08-D9C0-4965-40FAFDECEF13}"/>
                </a:ext>
              </a:extLst>
            </p:cNvPr>
            <p:cNvSpPr/>
            <p:nvPr/>
          </p:nvSpPr>
          <p:spPr>
            <a:xfrm>
              <a:off x="-35237115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A98EFF8B-4CFF-264A-1D8D-8637ECD9EF95}"/>
                </a:ext>
              </a:extLst>
            </p:cNvPr>
            <p:cNvSpPr/>
            <p:nvPr/>
          </p:nvSpPr>
          <p:spPr>
            <a:xfrm>
              <a:off x="-43247821" y="-155050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A1DB2771-FF7F-4914-A462-52DB5BE69C76}"/>
                </a:ext>
              </a:extLst>
            </p:cNvPr>
            <p:cNvSpPr/>
            <p:nvPr/>
          </p:nvSpPr>
          <p:spPr>
            <a:xfrm>
              <a:off x="-42236564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2A389736-6FFC-FA49-0A1D-935E1490E926}"/>
                </a:ext>
              </a:extLst>
            </p:cNvPr>
            <p:cNvSpPr/>
            <p:nvPr/>
          </p:nvSpPr>
          <p:spPr>
            <a:xfrm>
              <a:off x="-31270713" y="-1820056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0F5B3504-6B3D-5F15-4425-3C9E9993BA48}"/>
                </a:ext>
              </a:extLst>
            </p:cNvPr>
            <p:cNvSpPr/>
            <p:nvPr/>
          </p:nvSpPr>
          <p:spPr>
            <a:xfrm>
              <a:off x="-42858076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DE5CDBBA-7813-33B5-A76B-303791E9A31A}"/>
                </a:ext>
              </a:extLst>
            </p:cNvPr>
            <p:cNvSpPr/>
            <p:nvPr/>
          </p:nvSpPr>
          <p:spPr>
            <a:xfrm>
              <a:off x="-32048671" y="-155050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B91E6959-EDD9-6CDA-7624-F600D077BE90}"/>
                </a:ext>
              </a:extLst>
            </p:cNvPr>
            <p:cNvSpPr/>
            <p:nvPr/>
          </p:nvSpPr>
          <p:spPr>
            <a:xfrm>
              <a:off x="-43636518" y="7377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3F0E1ACB-1661-1A44-E932-8535C5777C82}"/>
                </a:ext>
              </a:extLst>
            </p:cNvPr>
            <p:cNvSpPr/>
            <p:nvPr/>
          </p:nvSpPr>
          <p:spPr>
            <a:xfrm>
              <a:off x="-33913853" y="6036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545585B9-68E7-96D4-A045-0442161725A9}"/>
                </a:ext>
              </a:extLst>
            </p:cNvPr>
            <p:cNvSpPr/>
            <p:nvPr/>
          </p:nvSpPr>
          <p:spPr>
            <a:xfrm>
              <a:off x="-32592686" y="46800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B4F6CDB9-792D-0273-3370-23E948B78BAB}"/>
                </a:ext>
              </a:extLst>
            </p:cNvPr>
            <p:cNvSpPr/>
            <p:nvPr/>
          </p:nvSpPr>
          <p:spPr>
            <a:xfrm>
              <a:off x="-33992559" y="46800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42D5FD56-EEE1-EED3-44E5-BC3D449AE7C4}"/>
                </a:ext>
              </a:extLst>
            </p:cNvPr>
            <p:cNvSpPr/>
            <p:nvPr/>
          </p:nvSpPr>
          <p:spPr>
            <a:xfrm>
              <a:off x="-42391962" y="46800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128D192A-9AF2-8147-DF52-1C0EDCA60BA4}"/>
                </a:ext>
              </a:extLst>
            </p:cNvPr>
            <p:cNvSpPr/>
            <p:nvPr/>
          </p:nvSpPr>
          <p:spPr>
            <a:xfrm>
              <a:off x="-43791835" y="46800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333AE47A-C0EE-F0DE-4677-6D9B3D9C7492}"/>
                </a:ext>
              </a:extLst>
            </p:cNvPr>
            <p:cNvSpPr/>
            <p:nvPr/>
          </p:nvSpPr>
          <p:spPr>
            <a:xfrm>
              <a:off x="-32670667" y="64477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B6988D1B-20EE-5050-533C-BEB03F6BD2AF}"/>
                </a:ext>
              </a:extLst>
            </p:cNvPr>
            <p:cNvSpPr/>
            <p:nvPr/>
          </p:nvSpPr>
          <p:spPr>
            <a:xfrm>
              <a:off x="-32825662" y="64477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8E799865-A00F-DE53-5E5C-3A02CA7F1FD3}"/>
                </a:ext>
              </a:extLst>
            </p:cNvPr>
            <p:cNvSpPr/>
            <p:nvPr/>
          </p:nvSpPr>
          <p:spPr>
            <a:xfrm>
              <a:off x="-30648797" y="-155050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93495230-8CD2-D1E3-6CC2-18FF2BE5FD18}"/>
                </a:ext>
              </a:extLst>
            </p:cNvPr>
            <p:cNvSpPr/>
            <p:nvPr/>
          </p:nvSpPr>
          <p:spPr>
            <a:xfrm>
              <a:off x="-32982188" y="114091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DD247C64-9BEF-8417-DAFD-242FA1DC817F}"/>
                </a:ext>
              </a:extLst>
            </p:cNvPr>
            <p:cNvSpPr/>
            <p:nvPr/>
          </p:nvSpPr>
          <p:spPr>
            <a:xfrm>
              <a:off x="-42469862" y="64477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9C54451A-1311-397C-BD81-F44945AB9EA3}"/>
                </a:ext>
              </a:extLst>
            </p:cNvPr>
            <p:cNvSpPr/>
            <p:nvPr/>
          </p:nvSpPr>
          <p:spPr>
            <a:xfrm>
              <a:off x="-42858076" y="12748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B0EDF9FD-0CDF-1A89-6E48-DF85F5A8F2D3}"/>
                </a:ext>
              </a:extLst>
            </p:cNvPr>
            <p:cNvSpPr/>
            <p:nvPr/>
          </p:nvSpPr>
          <p:spPr>
            <a:xfrm>
              <a:off x="-43714660" y="64477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9B82B2C1-0A19-4865-F3FB-BC02A6C98001}"/>
                </a:ext>
              </a:extLst>
            </p:cNvPr>
            <p:cNvSpPr/>
            <p:nvPr/>
          </p:nvSpPr>
          <p:spPr>
            <a:xfrm>
              <a:off x="-43869817" y="64477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6FED55F0-3127-5629-C39B-FC2FEF80A7CF}"/>
                </a:ext>
              </a:extLst>
            </p:cNvPr>
            <p:cNvSpPr/>
            <p:nvPr/>
          </p:nvSpPr>
          <p:spPr>
            <a:xfrm>
              <a:off x="-35858628" y="12748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8F06225F-EB5F-09C2-828F-F52D908E1A1E}"/>
                </a:ext>
              </a:extLst>
            </p:cNvPr>
            <p:cNvSpPr/>
            <p:nvPr/>
          </p:nvSpPr>
          <p:spPr>
            <a:xfrm>
              <a:off x="-33370563" y="-7054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536AF6BA-AD8F-7888-7E9E-DE0A78FD555E}"/>
                </a:ext>
              </a:extLst>
            </p:cNvPr>
            <p:cNvSpPr/>
            <p:nvPr/>
          </p:nvSpPr>
          <p:spPr>
            <a:xfrm>
              <a:off x="-43791835" y="-141653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AED9EF4A-4B00-EA2B-E4BD-D84A4B8319CC}"/>
                </a:ext>
              </a:extLst>
            </p:cNvPr>
            <p:cNvSpPr/>
            <p:nvPr/>
          </p:nvSpPr>
          <p:spPr>
            <a:xfrm>
              <a:off x="-33525639" y="-7054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7A0935D3-B22D-B25D-AC60-6DB47C0287E4}"/>
                </a:ext>
              </a:extLst>
            </p:cNvPr>
            <p:cNvSpPr/>
            <p:nvPr/>
          </p:nvSpPr>
          <p:spPr>
            <a:xfrm>
              <a:off x="-34458754" y="12748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F63C42C9-7B4F-DB95-03BA-F0857E90CC24}"/>
                </a:ext>
              </a:extLst>
            </p:cNvPr>
            <p:cNvSpPr/>
            <p:nvPr/>
          </p:nvSpPr>
          <p:spPr>
            <a:xfrm>
              <a:off x="-43014763" y="-7054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6E801DCC-509C-D2BC-87CC-2E68CFEABD8E}"/>
                </a:ext>
              </a:extLst>
            </p:cNvPr>
            <p:cNvSpPr/>
            <p:nvPr/>
          </p:nvSpPr>
          <p:spPr>
            <a:xfrm>
              <a:off x="-43169839" y="-7054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DBB5A6C8-E969-8074-2669-801838EC1FC3}"/>
                </a:ext>
              </a:extLst>
            </p:cNvPr>
            <p:cNvSpPr/>
            <p:nvPr/>
          </p:nvSpPr>
          <p:spPr>
            <a:xfrm>
              <a:off x="-34147877" y="1275531"/>
              <a:ext cx="77336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55A3313B-7251-8572-FAB2-0BFFB15A38A8}"/>
                </a:ext>
              </a:extLst>
            </p:cNvPr>
            <p:cNvSpPr/>
            <p:nvPr/>
          </p:nvSpPr>
          <p:spPr>
            <a:xfrm>
              <a:off x="-44414637" y="-7054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C865D54E-9420-63A8-7CFC-43D87DE6726F}"/>
                </a:ext>
              </a:extLst>
            </p:cNvPr>
            <p:cNvSpPr/>
            <p:nvPr/>
          </p:nvSpPr>
          <p:spPr>
            <a:xfrm>
              <a:off x="-30648797" y="-47422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327FFBF5-9BE9-1D8E-DC08-77406D13C3DA}"/>
                </a:ext>
              </a:extLst>
            </p:cNvPr>
            <p:cNvSpPr/>
            <p:nvPr/>
          </p:nvSpPr>
          <p:spPr>
            <a:xfrm>
              <a:off x="-32048671" y="-47422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A4199947-3BCD-5A49-A782-D92D48E36DB7}"/>
                </a:ext>
              </a:extLst>
            </p:cNvPr>
            <p:cNvSpPr/>
            <p:nvPr/>
          </p:nvSpPr>
          <p:spPr>
            <a:xfrm>
              <a:off x="-43247821" y="-47422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45DCC774-6D9C-BA0B-7CB3-5219C99A94B5}"/>
                </a:ext>
              </a:extLst>
            </p:cNvPr>
            <p:cNvSpPr/>
            <p:nvPr/>
          </p:nvSpPr>
          <p:spPr>
            <a:xfrm>
              <a:off x="-43326366" y="-60964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0DBA1B92-84A2-FC1F-BCD8-F703AD8489BB}"/>
                </a:ext>
              </a:extLst>
            </p:cNvPr>
            <p:cNvSpPr/>
            <p:nvPr/>
          </p:nvSpPr>
          <p:spPr>
            <a:xfrm>
              <a:off x="-30182441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C15C7408-CA6E-6455-9BC2-4AFE6F31ED81}"/>
                </a:ext>
              </a:extLst>
            </p:cNvPr>
            <p:cNvSpPr/>
            <p:nvPr/>
          </p:nvSpPr>
          <p:spPr>
            <a:xfrm>
              <a:off x="-33058800" y="12748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EBA3E0BF-1E01-1C49-458F-4759999C1B1A}"/>
                </a:ext>
              </a:extLst>
            </p:cNvPr>
            <p:cNvSpPr/>
            <p:nvPr/>
          </p:nvSpPr>
          <p:spPr>
            <a:xfrm>
              <a:off x="-30803873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6C36FE70-3494-DAE3-2363-C95DA2599E21}"/>
                </a:ext>
              </a:extLst>
            </p:cNvPr>
            <p:cNvSpPr/>
            <p:nvPr/>
          </p:nvSpPr>
          <p:spPr>
            <a:xfrm>
              <a:off x="-31582315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01EE2348-8EC7-B039-F74A-DE31EB697B14}"/>
                </a:ext>
              </a:extLst>
            </p:cNvPr>
            <p:cNvSpPr/>
            <p:nvPr/>
          </p:nvSpPr>
          <p:spPr>
            <a:xfrm>
              <a:off x="-31192812" y="-141653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BDA4D2B3-B499-06B1-B6D0-CBEC85B4D78B}"/>
                </a:ext>
              </a:extLst>
            </p:cNvPr>
            <p:cNvSpPr/>
            <p:nvPr/>
          </p:nvSpPr>
          <p:spPr>
            <a:xfrm>
              <a:off x="-41847947" y="141030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5589A69E-EAFC-E102-3419-AE9304EE5828}"/>
                </a:ext>
              </a:extLst>
            </p:cNvPr>
            <p:cNvSpPr/>
            <p:nvPr/>
          </p:nvSpPr>
          <p:spPr>
            <a:xfrm>
              <a:off x="-32203827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FA469E7C-0FF2-1BA1-8052-E4A52658F637}"/>
                </a:ext>
              </a:extLst>
            </p:cNvPr>
            <p:cNvSpPr/>
            <p:nvPr/>
          </p:nvSpPr>
          <p:spPr>
            <a:xfrm>
              <a:off x="-42781465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B9CC3E85-32E2-FF4C-5D00-1CB6EE70F69B}"/>
                </a:ext>
              </a:extLst>
            </p:cNvPr>
            <p:cNvSpPr/>
            <p:nvPr/>
          </p:nvSpPr>
          <p:spPr>
            <a:xfrm>
              <a:off x="-34848498" y="141030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5E4BED83-A062-7F6A-0776-842E4D0673E8}"/>
                </a:ext>
              </a:extLst>
            </p:cNvPr>
            <p:cNvSpPr/>
            <p:nvPr/>
          </p:nvSpPr>
          <p:spPr>
            <a:xfrm>
              <a:off x="-43402977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CC7CF857-7FFE-405E-F7EA-813217694258}"/>
                </a:ext>
              </a:extLst>
            </p:cNvPr>
            <p:cNvSpPr/>
            <p:nvPr/>
          </p:nvSpPr>
          <p:spPr>
            <a:xfrm>
              <a:off x="-44181338" y="-7436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DE192275-6F99-FCF0-A335-DA903B304D68}"/>
                </a:ext>
              </a:extLst>
            </p:cNvPr>
            <p:cNvSpPr/>
            <p:nvPr/>
          </p:nvSpPr>
          <p:spPr>
            <a:xfrm>
              <a:off x="-33448544" y="141030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C71501AC-841B-4418-8CF5-2C4B84A0E48C}"/>
                </a:ext>
              </a:extLst>
            </p:cNvPr>
            <p:cNvSpPr/>
            <p:nvPr/>
          </p:nvSpPr>
          <p:spPr>
            <a:xfrm>
              <a:off x="-30259053" y="-8776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4B675830-E766-6E5A-A380-A153E1AD67CE}"/>
                </a:ext>
              </a:extLst>
            </p:cNvPr>
            <p:cNvSpPr/>
            <p:nvPr/>
          </p:nvSpPr>
          <p:spPr>
            <a:xfrm>
              <a:off x="-42391881" y="154427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5FF4D0FD-68ED-4C0D-F89C-937D7F5853C5}"/>
                </a:ext>
              </a:extLst>
            </p:cNvPr>
            <p:cNvSpPr/>
            <p:nvPr/>
          </p:nvSpPr>
          <p:spPr>
            <a:xfrm>
              <a:off x="-44491974" y="-12811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A48161F2-EA6E-06E4-AB45-E01B8A13A813}"/>
                </a:ext>
              </a:extLst>
            </p:cNvPr>
            <p:cNvSpPr/>
            <p:nvPr/>
          </p:nvSpPr>
          <p:spPr>
            <a:xfrm>
              <a:off x="-35392433" y="154427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EDF38030-13D0-F934-0C36-652A1A4E967D}"/>
                </a:ext>
              </a:extLst>
            </p:cNvPr>
            <p:cNvSpPr/>
            <p:nvPr/>
          </p:nvSpPr>
          <p:spPr>
            <a:xfrm>
              <a:off x="-44181338" y="-12808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130AF270-5B2A-EE96-4577-F7D730A505F4}"/>
                </a:ext>
              </a:extLst>
            </p:cNvPr>
            <p:cNvSpPr/>
            <p:nvPr/>
          </p:nvSpPr>
          <p:spPr>
            <a:xfrm>
              <a:off x="-31814969" y="-1954752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B0D8B927-54F8-4878-5B73-9E5000EA5D20}"/>
                </a:ext>
              </a:extLst>
            </p:cNvPr>
            <p:cNvSpPr/>
            <p:nvPr/>
          </p:nvSpPr>
          <p:spPr>
            <a:xfrm>
              <a:off x="-33992559" y="154427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440010BF-05C1-028B-697D-26F81104B1E6}"/>
                </a:ext>
              </a:extLst>
            </p:cNvPr>
            <p:cNvSpPr/>
            <p:nvPr/>
          </p:nvSpPr>
          <p:spPr>
            <a:xfrm>
              <a:off x="-44569713" y="-195507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072F23DF-D7D0-6E35-5E4B-4A72D6A18669}"/>
                </a:ext>
              </a:extLst>
            </p:cNvPr>
            <p:cNvSpPr/>
            <p:nvPr/>
          </p:nvSpPr>
          <p:spPr>
            <a:xfrm>
              <a:off x="-44724789" y="-195507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2991B21D-51FD-3236-BDE3-146E927D2FD6}"/>
                </a:ext>
              </a:extLst>
            </p:cNvPr>
            <p:cNvSpPr/>
            <p:nvPr/>
          </p:nvSpPr>
          <p:spPr>
            <a:xfrm>
              <a:off x="-30182038" y="-1012203"/>
              <a:ext cx="77497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B586448D-F895-04B1-F75B-27BF60038E97}"/>
                </a:ext>
              </a:extLst>
            </p:cNvPr>
            <p:cNvSpPr/>
            <p:nvPr/>
          </p:nvSpPr>
          <p:spPr>
            <a:xfrm>
              <a:off x="-41769966" y="181399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7E2723A6-D923-50A5-0B6C-C976D9633DFE}"/>
                </a:ext>
              </a:extLst>
            </p:cNvPr>
            <p:cNvSpPr/>
            <p:nvPr/>
          </p:nvSpPr>
          <p:spPr>
            <a:xfrm>
              <a:off x="-43092100" y="-12811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365E1A11-B1C4-FE54-4198-2A7B5FA75CC1}"/>
                </a:ext>
              </a:extLst>
            </p:cNvPr>
            <p:cNvSpPr/>
            <p:nvPr/>
          </p:nvSpPr>
          <p:spPr>
            <a:xfrm>
              <a:off x="-36170391" y="181399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AE77933B-3236-4C75-68E4-C7D49B0B25C4}"/>
                </a:ext>
              </a:extLst>
            </p:cNvPr>
            <p:cNvSpPr/>
            <p:nvPr/>
          </p:nvSpPr>
          <p:spPr>
            <a:xfrm>
              <a:off x="-42781465" y="-12808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9988EFA7-F0B8-697F-AAE6-EE36EAC72687}"/>
                </a:ext>
              </a:extLst>
            </p:cNvPr>
            <p:cNvSpPr/>
            <p:nvPr/>
          </p:nvSpPr>
          <p:spPr>
            <a:xfrm>
              <a:off x="-31581912" y="-1012203"/>
              <a:ext cx="77497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7FC12BE1-3634-7513-333D-550566062CD1}"/>
                </a:ext>
              </a:extLst>
            </p:cNvPr>
            <p:cNvSpPr/>
            <p:nvPr/>
          </p:nvSpPr>
          <p:spPr>
            <a:xfrm>
              <a:off x="-34770437" y="181399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A620ED8E-08BC-3115-8276-4914E6C67CDC}"/>
                </a:ext>
              </a:extLst>
            </p:cNvPr>
            <p:cNvSpPr/>
            <p:nvPr/>
          </p:nvSpPr>
          <p:spPr>
            <a:xfrm>
              <a:off x="-33370563" y="181399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D1D2F964-ADAD-FCF6-1B98-AF2C846E8FB7}"/>
                </a:ext>
              </a:extLst>
            </p:cNvPr>
            <p:cNvSpPr/>
            <p:nvPr/>
          </p:nvSpPr>
          <p:spPr>
            <a:xfrm>
              <a:off x="-42781062" y="-1012203"/>
              <a:ext cx="77497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E2A03B51-818A-4078-6BE1-AEC06B0E72E0}"/>
                </a:ext>
              </a:extLst>
            </p:cNvPr>
            <p:cNvSpPr/>
            <p:nvPr/>
          </p:nvSpPr>
          <p:spPr>
            <a:xfrm>
              <a:off x="-42314786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0A3F6F14-4820-3726-03F7-5042A8417172}"/>
                </a:ext>
              </a:extLst>
            </p:cNvPr>
            <p:cNvSpPr/>
            <p:nvPr/>
          </p:nvSpPr>
          <p:spPr>
            <a:xfrm>
              <a:off x="-36870287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F37DFB0B-74A2-F598-1BCB-21AFEFE2DCEF}"/>
                </a:ext>
              </a:extLst>
            </p:cNvPr>
            <p:cNvSpPr/>
            <p:nvPr/>
          </p:nvSpPr>
          <p:spPr>
            <a:xfrm>
              <a:off x="-44180935" y="-1012203"/>
              <a:ext cx="77497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A5342F75-35B9-CC7F-B9AC-90C550E269AA}"/>
                </a:ext>
              </a:extLst>
            </p:cNvPr>
            <p:cNvSpPr/>
            <p:nvPr/>
          </p:nvSpPr>
          <p:spPr>
            <a:xfrm>
              <a:off x="-31582315" y="-12808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89128D61-83A1-699A-20A3-FC0A7B806894}"/>
                </a:ext>
              </a:extLst>
            </p:cNvPr>
            <p:cNvSpPr/>
            <p:nvPr/>
          </p:nvSpPr>
          <p:spPr>
            <a:xfrm>
              <a:off x="-36715211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27446EAA-39EC-D8B4-1FDA-BCFC3C264D9D}"/>
                </a:ext>
              </a:extLst>
            </p:cNvPr>
            <p:cNvSpPr/>
            <p:nvPr/>
          </p:nvSpPr>
          <p:spPr>
            <a:xfrm>
              <a:off x="-29637540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7306969C-A5FB-74D2-F6C0-5D0A1B346695}"/>
                </a:ext>
              </a:extLst>
            </p:cNvPr>
            <p:cNvSpPr/>
            <p:nvPr/>
          </p:nvSpPr>
          <p:spPr>
            <a:xfrm>
              <a:off x="-35470414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BAEA9692-2E2A-085E-DD6F-BC03242563F9}"/>
                </a:ext>
              </a:extLst>
            </p:cNvPr>
            <p:cNvSpPr/>
            <p:nvPr/>
          </p:nvSpPr>
          <p:spPr>
            <a:xfrm>
              <a:off x="-30259053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959E08BC-C813-2878-0CC2-E667AE10A719}"/>
                </a:ext>
              </a:extLst>
            </p:cNvPr>
            <p:cNvSpPr/>
            <p:nvPr/>
          </p:nvSpPr>
          <p:spPr>
            <a:xfrm>
              <a:off x="-31037414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08617FC8-A93F-8761-D461-4630A2A6730D}"/>
                </a:ext>
              </a:extLst>
            </p:cNvPr>
            <p:cNvSpPr/>
            <p:nvPr/>
          </p:nvSpPr>
          <p:spPr>
            <a:xfrm>
              <a:off x="-35315338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8BF2A12C-BD4E-7AC2-16A5-42470EEBC0F1}"/>
                </a:ext>
              </a:extLst>
            </p:cNvPr>
            <p:cNvSpPr/>
            <p:nvPr/>
          </p:nvSpPr>
          <p:spPr>
            <a:xfrm>
              <a:off x="-31658926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2B2A56F6-82A3-B52D-D520-8A6056D20881}"/>
                </a:ext>
              </a:extLst>
            </p:cNvPr>
            <p:cNvSpPr/>
            <p:nvPr/>
          </p:nvSpPr>
          <p:spPr>
            <a:xfrm>
              <a:off x="-32437368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02CD6BF8-CB1E-1FFB-BB1B-901219664BF7}"/>
                </a:ext>
              </a:extLst>
            </p:cNvPr>
            <p:cNvSpPr/>
            <p:nvPr/>
          </p:nvSpPr>
          <p:spPr>
            <a:xfrm>
              <a:off x="-30182441" y="-12808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9076D15A-C050-A79E-865D-CE1EE6D7D2FA}"/>
                </a:ext>
              </a:extLst>
            </p:cNvPr>
            <p:cNvSpPr/>
            <p:nvPr/>
          </p:nvSpPr>
          <p:spPr>
            <a:xfrm>
              <a:off x="-34070540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1AD3EE15-4716-F109-AFD5-C2DA153ABBF8}"/>
                </a:ext>
              </a:extLst>
            </p:cNvPr>
            <p:cNvSpPr/>
            <p:nvPr/>
          </p:nvSpPr>
          <p:spPr>
            <a:xfrm>
              <a:off x="-42858076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3BDC1E2D-131F-6AAB-236A-3850252A9E7C}"/>
                </a:ext>
              </a:extLst>
            </p:cNvPr>
            <p:cNvSpPr/>
            <p:nvPr/>
          </p:nvSpPr>
          <p:spPr>
            <a:xfrm>
              <a:off x="-29714152" y="-12808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44F1D234-54EF-6268-5053-E4E00E18FF0C}"/>
                </a:ext>
              </a:extLst>
            </p:cNvPr>
            <p:cNvSpPr/>
            <p:nvPr/>
          </p:nvSpPr>
          <p:spPr>
            <a:xfrm>
              <a:off x="-43636518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FA41D884-11EA-4DB7-2E2F-9F2FB334201D}"/>
                </a:ext>
              </a:extLst>
            </p:cNvPr>
            <p:cNvSpPr/>
            <p:nvPr/>
          </p:nvSpPr>
          <p:spPr>
            <a:xfrm>
              <a:off x="-33915464" y="1949011"/>
              <a:ext cx="77658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B3E34757-CE05-D118-D807-ED8A65D62B86}"/>
                </a:ext>
              </a:extLst>
            </p:cNvPr>
            <p:cNvSpPr/>
            <p:nvPr/>
          </p:nvSpPr>
          <p:spPr>
            <a:xfrm>
              <a:off x="-44257950" y="-11468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BF00A9F7-31E3-F3A6-9054-6BC01F219E5D}"/>
                </a:ext>
              </a:extLst>
            </p:cNvPr>
            <p:cNvSpPr/>
            <p:nvPr/>
          </p:nvSpPr>
          <p:spPr>
            <a:xfrm>
              <a:off x="-44415362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70D054EA-C9F2-7C00-8687-280A645AA590}"/>
                </a:ext>
              </a:extLst>
            </p:cNvPr>
            <p:cNvSpPr/>
            <p:nvPr/>
          </p:nvSpPr>
          <p:spPr>
            <a:xfrm>
              <a:off x="-33527089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C8BA2D6A-F28C-CCB0-246A-06A555C86165}"/>
                </a:ext>
              </a:extLst>
            </p:cNvPr>
            <p:cNvSpPr/>
            <p:nvPr/>
          </p:nvSpPr>
          <p:spPr>
            <a:xfrm>
              <a:off x="-44568424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A3FAAD93-F73E-7DC9-1339-CC43D3E50B5B}"/>
                </a:ext>
              </a:extLst>
            </p:cNvPr>
            <p:cNvSpPr/>
            <p:nvPr/>
          </p:nvSpPr>
          <p:spPr>
            <a:xfrm>
              <a:off x="-35703713" y="2352857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DFED16BD-B5D1-8CAC-C455-BB8E18A56D5D}"/>
                </a:ext>
              </a:extLst>
            </p:cNvPr>
            <p:cNvSpPr/>
            <p:nvPr/>
          </p:nvSpPr>
          <p:spPr>
            <a:xfrm>
              <a:off x="-44725514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22A84857-0F43-B4C2-9689-16E82652DF06}"/>
                </a:ext>
              </a:extLst>
            </p:cNvPr>
            <p:cNvSpPr/>
            <p:nvPr/>
          </p:nvSpPr>
          <p:spPr>
            <a:xfrm>
              <a:off x="-36480704" y="235237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A213B2AA-4758-964B-85BB-B8E436BAB870}"/>
                </a:ext>
              </a:extLst>
            </p:cNvPr>
            <p:cNvSpPr/>
            <p:nvPr/>
          </p:nvSpPr>
          <p:spPr>
            <a:xfrm>
              <a:off x="-43325560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A57A6DCC-47E3-BA9E-1109-1D74138F821C}"/>
                </a:ext>
              </a:extLst>
            </p:cNvPr>
            <p:cNvSpPr/>
            <p:nvPr/>
          </p:nvSpPr>
          <p:spPr>
            <a:xfrm>
              <a:off x="-43168470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7988CAF6-50D4-3715-86A8-D7B5F293B010}"/>
                </a:ext>
              </a:extLst>
            </p:cNvPr>
            <p:cNvSpPr/>
            <p:nvPr/>
          </p:nvSpPr>
          <p:spPr>
            <a:xfrm>
              <a:off x="-43015408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9C0799EA-C122-07E7-D4EA-99D46A2331E9}"/>
                </a:ext>
              </a:extLst>
            </p:cNvPr>
            <p:cNvSpPr/>
            <p:nvPr/>
          </p:nvSpPr>
          <p:spPr>
            <a:xfrm>
              <a:off x="-29871483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6FFEF59E-6E91-BA54-62B2-56C8C1E67DEA}"/>
                </a:ext>
              </a:extLst>
            </p:cNvPr>
            <p:cNvSpPr/>
            <p:nvPr/>
          </p:nvSpPr>
          <p:spPr>
            <a:xfrm>
              <a:off x="-36636989" y="23539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5E4B61AB-A3A9-20DC-9651-89DA1C448197}"/>
                </a:ext>
              </a:extLst>
            </p:cNvPr>
            <p:cNvSpPr/>
            <p:nvPr/>
          </p:nvSpPr>
          <p:spPr>
            <a:xfrm>
              <a:off x="-30024626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Forme libre 164">
              <a:extLst>
                <a:ext uri="{FF2B5EF4-FFF2-40B4-BE49-F238E27FC236}">
                  <a16:creationId xmlns:a16="http://schemas.microsoft.com/office/drawing/2014/main" id="{831EEAC1-E0D7-4DAD-453E-2A02053387E5}"/>
                </a:ext>
              </a:extLst>
            </p:cNvPr>
            <p:cNvSpPr/>
            <p:nvPr/>
          </p:nvSpPr>
          <p:spPr>
            <a:xfrm>
              <a:off x="-35471809" y="2216556"/>
              <a:ext cx="76872" cy="80220"/>
            </a:xfrm>
            <a:custGeom>
              <a:avLst/>
              <a:gdLst>
                <a:gd name="csX0" fmla="*/ 66166 w 76872"/>
                <a:gd name="csY0" fmla="*/ 6600 h 80220"/>
                <a:gd name="csX1" fmla="*/ 26047 w 76872"/>
                <a:gd name="csY1" fmla="*/ 76686 h 80220"/>
                <a:gd name="csX2" fmla="*/ 66166 w 76872"/>
                <a:gd name="csY2" fmla="*/ 6600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66166" y="6600"/>
                  </a:moveTo>
                  <a:cubicBezTo>
                    <a:pt x="88319" y="21584"/>
                    <a:pt x="76637" y="97310"/>
                    <a:pt x="26047" y="76686"/>
                  </a:cubicBezTo>
                  <a:cubicBezTo>
                    <a:pt x="-34213" y="52115"/>
                    <a:pt x="23227" y="-22403"/>
                    <a:pt x="66166" y="6600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B9F2AFF1-C3D9-35A7-B0E3-FB7298A8A0A6}"/>
                </a:ext>
              </a:extLst>
            </p:cNvPr>
            <p:cNvSpPr/>
            <p:nvPr/>
          </p:nvSpPr>
          <p:spPr>
            <a:xfrm>
              <a:off x="-32279472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B266662F-4CEC-5618-CB94-72A6874AF4DB}"/>
                </a:ext>
              </a:extLst>
            </p:cNvPr>
            <p:cNvSpPr/>
            <p:nvPr/>
          </p:nvSpPr>
          <p:spPr>
            <a:xfrm>
              <a:off x="-32126410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B61B9680-CCAF-4DD6-0020-6AFE314EB84C}"/>
                </a:ext>
              </a:extLst>
            </p:cNvPr>
            <p:cNvSpPr/>
            <p:nvPr/>
          </p:nvSpPr>
          <p:spPr>
            <a:xfrm>
              <a:off x="-31969320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384275F1-3D15-4929-45B5-AD86450508DB}"/>
                </a:ext>
              </a:extLst>
            </p:cNvPr>
            <p:cNvSpPr/>
            <p:nvPr/>
          </p:nvSpPr>
          <p:spPr>
            <a:xfrm>
              <a:off x="-31816258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905DA7F5-C5B9-A40E-681D-3A4E9051E3FB}"/>
                </a:ext>
              </a:extLst>
            </p:cNvPr>
            <p:cNvSpPr/>
            <p:nvPr/>
          </p:nvSpPr>
          <p:spPr>
            <a:xfrm>
              <a:off x="-30492593" y="-12811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0485FA3B-4903-4EEE-53FB-A00C2A61D2C5}"/>
                </a:ext>
              </a:extLst>
            </p:cNvPr>
            <p:cNvSpPr/>
            <p:nvPr/>
          </p:nvSpPr>
          <p:spPr>
            <a:xfrm>
              <a:off x="-35625732" y="22183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E84E259C-A178-077F-E78A-34BA383DB750}"/>
                </a:ext>
              </a:extLst>
            </p:cNvPr>
            <p:cNvSpPr/>
            <p:nvPr/>
          </p:nvSpPr>
          <p:spPr>
            <a:xfrm>
              <a:off x="-36402965" y="221993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F5EA1247-F339-B8C5-964C-58CB7328C335}"/>
                </a:ext>
              </a:extLst>
            </p:cNvPr>
            <p:cNvSpPr/>
            <p:nvPr/>
          </p:nvSpPr>
          <p:spPr>
            <a:xfrm>
              <a:off x="-36559410" y="221848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2EC69133-ED88-9873-CE48-64CF92CCB106}"/>
                </a:ext>
              </a:extLst>
            </p:cNvPr>
            <p:cNvSpPr/>
            <p:nvPr/>
          </p:nvSpPr>
          <p:spPr>
            <a:xfrm>
              <a:off x="-30803390" y="-12811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89589254-3F8C-9588-7F14-AD8A5E8E5935}"/>
                </a:ext>
              </a:extLst>
            </p:cNvPr>
            <p:cNvSpPr/>
            <p:nvPr/>
          </p:nvSpPr>
          <p:spPr>
            <a:xfrm>
              <a:off x="-30879599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43E69143-A2E6-1F54-D7A4-4E020BE9C063}"/>
                </a:ext>
              </a:extLst>
            </p:cNvPr>
            <p:cNvSpPr/>
            <p:nvPr/>
          </p:nvSpPr>
          <p:spPr>
            <a:xfrm>
              <a:off x="-30726537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9D0C9CF5-34F1-E7C8-E3FC-AA21D3002314}"/>
                </a:ext>
              </a:extLst>
            </p:cNvPr>
            <p:cNvSpPr/>
            <p:nvPr/>
          </p:nvSpPr>
          <p:spPr>
            <a:xfrm>
              <a:off x="-30569447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9A35A912-05D4-B63F-1593-C72E3ECBD1B3}"/>
                </a:ext>
              </a:extLst>
            </p:cNvPr>
            <p:cNvSpPr/>
            <p:nvPr/>
          </p:nvSpPr>
          <p:spPr>
            <a:xfrm>
              <a:off x="-30416384" y="-114633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5DE7A226-8866-421D-F1B4-F496EAD5ABCF}"/>
                </a:ext>
              </a:extLst>
            </p:cNvPr>
            <p:cNvSpPr/>
            <p:nvPr/>
          </p:nvSpPr>
          <p:spPr>
            <a:xfrm>
              <a:off x="-35392513" y="208370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6E5B849B-5BBD-D400-2F17-A30CDAFC285F}"/>
                </a:ext>
              </a:extLst>
            </p:cNvPr>
            <p:cNvSpPr/>
            <p:nvPr/>
          </p:nvSpPr>
          <p:spPr>
            <a:xfrm>
              <a:off x="-36170149" y="208354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53D98640-B254-A5B4-8132-447BCFA29823}"/>
                </a:ext>
              </a:extLst>
            </p:cNvPr>
            <p:cNvSpPr/>
            <p:nvPr/>
          </p:nvSpPr>
          <p:spPr>
            <a:xfrm>
              <a:off x="-31114348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AD115755-83FE-2177-BC41-7811DB2E9CBB}"/>
                </a:ext>
              </a:extLst>
            </p:cNvPr>
            <p:cNvSpPr/>
            <p:nvPr/>
          </p:nvSpPr>
          <p:spPr>
            <a:xfrm>
              <a:off x="-36792467" y="208370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634641C6-D5E5-31FA-29AE-185DA350D166}"/>
                </a:ext>
              </a:extLst>
            </p:cNvPr>
            <p:cNvSpPr/>
            <p:nvPr/>
          </p:nvSpPr>
          <p:spPr>
            <a:xfrm>
              <a:off x="-31271438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DA3F8B49-C6ED-307D-505C-1AB31F1DF512}"/>
                </a:ext>
              </a:extLst>
            </p:cNvPr>
            <p:cNvSpPr/>
            <p:nvPr/>
          </p:nvSpPr>
          <p:spPr>
            <a:xfrm>
              <a:off x="-31582315" y="-23594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7696FBEC-96C8-DD9D-A2E4-E7EA1E93A8D4}"/>
                </a:ext>
              </a:extLst>
            </p:cNvPr>
            <p:cNvSpPr/>
            <p:nvPr/>
          </p:nvSpPr>
          <p:spPr>
            <a:xfrm>
              <a:off x="-31424500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B5F2A294-2A23-364B-8FCD-E7A84BD0E213}"/>
                </a:ext>
              </a:extLst>
            </p:cNvPr>
            <p:cNvSpPr/>
            <p:nvPr/>
          </p:nvSpPr>
          <p:spPr>
            <a:xfrm>
              <a:off x="-33758938" y="194868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ED4A33E1-FF86-6798-4E0B-421A6F31FB75}"/>
                </a:ext>
              </a:extLst>
            </p:cNvPr>
            <p:cNvSpPr/>
            <p:nvPr/>
          </p:nvSpPr>
          <p:spPr>
            <a:xfrm>
              <a:off x="-35158812" y="194868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7AFA1A10-05DE-4E63-960A-5EE61DFBA8AB}"/>
                </a:ext>
              </a:extLst>
            </p:cNvPr>
            <p:cNvSpPr/>
            <p:nvPr/>
          </p:nvSpPr>
          <p:spPr>
            <a:xfrm>
              <a:off x="-35936609" y="194868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8646FADA-ACC4-21B7-CED4-65D85B9ED8E2}"/>
                </a:ext>
              </a:extLst>
            </p:cNvPr>
            <p:cNvSpPr/>
            <p:nvPr/>
          </p:nvSpPr>
          <p:spPr>
            <a:xfrm>
              <a:off x="-43870461" y="-1012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B0ADABD3-4EBE-768E-4492-AED2B0DE1B3F}"/>
                </a:ext>
              </a:extLst>
            </p:cNvPr>
            <p:cNvSpPr/>
            <p:nvPr/>
          </p:nvSpPr>
          <p:spPr>
            <a:xfrm>
              <a:off x="-43713371" y="-1012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4D77C926-999E-1CC3-9D04-63409D89652B}"/>
                </a:ext>
              </a:extLst>
            </p:cNvPr>
            <p:cNvSpPr/>
            <p:nvPr/>
          </p:nvSpPr>
          <p:spPr>
            <a:xfrm>
              <a:off x="-36558685" y="194868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210BE069-0B34-18B7-F971-1A9C45F362A6}"/>
                </a:ext>
              </a:extLst>
            </p:cNvPr>
            <p:cNvSpPr/>
            <p:nvPr/>
          </p:nvSpPr>
          <p:spPr>
            <a:xfrm>
              <a:off x="-31892467" y="-12811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B3C45E6B-2979-2454-DB42-45DEE85D6983}"/>
                </a:ext>
              </a:extLst>
            </p:cNvPr>
            <p:cNvSpPr/>
            <p:nvPr/>
          </p:nvSpPr>
          <p:spPr>
            <a:xfrm>
              <a:off x="-31037494" y="-2225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16C20B74-4B52-064D-440C-63C556EA0286}"/>
                </a:ext>
              </a:extLst>
            </p:cNvPr>
            <p:cNvSpPr/>
            <p:nvPr/>
          </p:nvSpPr>
          <p:spPr>
            <a:xfrm>
              <a:off x="-42158260" y="194868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E706FD74-64D2-5C26-78E3-BCEFC2E1C503}"/>
                </a:ext>
              </a:extLst>
            </p:cNvPr>
            <p:cNvSpPr/>
            <p:nvPr/>
          </p:nvSpPr>
          <p:spPr>
            <a:xfrm>
              <a:off x="-33214762" y="181415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5FAF99B4-81FA-8CAB-A4BA-200831A655D3}"/>
                </a:ext>
              </a:extLst>
            </p:cNvPr>
            <p:cNvSpPr/>
            <p:nvPr/>
          </p:nvSpPr>
          <p:spPr>
            <a:xfrm>
              <a:off x="-32203344" y="-12811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26573B3F-6575-105D-B822-56734D504253}"/>
                </a:ext>
              </a:extLst>
            </p:cNvPr>
            <p:cNvSpPr/>
            <p:nvPr/>
          </p:nvSpPr>
          <p:spPr>
            <a:xfrm>
              <a:off x="-33525800" y="181415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8D26A32A-F4E2-E235-1551-3405F6F8DC1D}"/>
                </a:ext>
              </a:extLst>
            </p:cNvPr>
            <p:cNvSpPr/>
            <p:nvPr/>
          </p:nvSpPr>
          <p:spPr>
            <a:xfrm>
              <a:off x="-42470587" y="-1012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9B3C5F69-7B50-88D4-11D7-2B4DA169C132}"/>
                </a:ext>
              </a:extLst>
            </p:cNvPr>
            <p:cNvSpPr/>
            <p:nvPr/>
          </p:nvSpPr>
          <p:spPr>
            <a:xfrm>
              <a:off x="-32514221" y="-1012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0F5E8BE9-DA1C-DFA0-6270-4E838AE2F7F1}"/>
                </a:ext>
              </a:extLst>
            </p:cNvPr>
            <p:cNvSpPr/>
            <p:nvPr/>
          </p:nvSpPr>
          <p:spPr>
            <a:xfrm>
              <a:off x="-33992640" y="181383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313FF6BB-1F15-AC4E-CE7F-CDEDB7744A3F}"/>
                </a:ext>
              </a:extLst>
            </p:cNvPr>
            <p:cNvSpPr/>
            <p:nvPr/>
          </p:nvSpPr>
          <p:spPr>
            <a:xfrm>
              <a:off x="-34614636" y="181415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BD40D533-778C-2C7D-7268-CB15741BBE39}"/>
                </a:ext>
              </a:extLst>
            </p:cNvPr>
            <p:cNvSpPr/>
            <p:nvPr/>
          </p:nvSpPr>
          <p:spPr>
            <a:xfrm>
              <a:off x="-31270471" y="-2089206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176F16E1-3540-9A44-7C12-01413E7BB581}"/>
                </a:ext>
              </a:extLst>
            </p:cNvPr>
            <p:cNvSpPr/>
            <p:nvPr/>
          </p:nvSpPr>
          <p:spPr>
            <a:xfrm>
              <a:off x="-32514221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DCC5EA8F-F473-58B7-DBB6-271BB374B87B}"/>
                </a:ext>
              </a:extLst>
            </p:cNvPr>
            <p:cNvSpPr/>
            <p:nvPr/>
          </p:nvSpPr>
          <p:spPr>
            <a:xfrm>
              <a:off x="-34925674" y="181415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704CCBD6-6CCD-D251-472B-7685E229E7A4}"/>
                </a:ext>
              </a:extLst>
            </p:cNvPr>
            <p:cNvSpPr/>
            <p:nvPr/>
          </p:nvSpPr>
          <p:spPr>
            <a:xfrm>
              <a:off x="-35392594" y="181383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D3C8ABC9-53C3-F7F2-DA75-A02088BD5729}"/>
                </a:ext>
              </a:extLst>
            </p:cNvPr>
            <p:cNvSpPr/>
            <p:nvPr/>
          </p:nvSpPr>
          <p:spPr>
            <a:xfrm>
              <a:off x="-36014509" y="181415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CE0ECDF4-76B0-AC7F-DFC0-FADB5F7ACFC3}"/>
                </a:ext>
              </a:extLst>
            </p:cNvPr>
            <p:cNvSpPr/>
            <p:nvPr/>
          </p:nvSpPr>
          <p:spPr>
            <a:xfrm>
              <a:off x="-36325548" y="181415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F57BB81C-BF2C-2FFD-BB66-DFC38D7E8507}"/>
                </a:ext>
              </a:extLst>
            </p:cNvPr>
            <p:cNvSpPr/>
            <p:nvPr/>
          </p:nvSpPr>
          <p:spPr>
            <a:xfrm>
              <a:off x="-31114348" y="-1012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6AD26EB7-6D6D-5290-CA74-E5128AC57F45}"/>
                </a:ext>
              </a:extLst>
            </p:cNvPr>
            <p:cNvSpPr/>
            <p:nvPr/>
          </p:nvSpPr>
          <p:spPr>
            <a:xfrm>
              <a:off x="-36792467" y="181383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8477C0AF-FCD7-3569-292A-8B501299679C}"/>
                </a:ext>
              </a:extLst>
            </p:cNvPr>
            <p:cNvSpPr/>
            <p:nvPr/>
          </p:nvSpPr>
          <p:spPr>
            <a:xfrm>
              <a:off x="-41614084" y="181415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3C26A244-48CA-185A-1C80-1DDB8EA57BEB}"/>
                </a:ext>
              </a:extLst>
            </p:cNvPr>
            <p:cNvSpPr/>
            <p:nvPr/>
          </p:nvSpPr>
          <p:spPr>
            <a:xfrm>
              <a:off x="-41925122" y="181415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08B7E14F-ACBC-6AB1-FE58-93108737E30B}"/>
                </a:ext>
              </a:extLst>
            </p:cNvPr>
            <p:cNvSpPr/>
            <p:nvPr/>
          </p:nvSpPr>
          <p:spPr>
            <a:xfrm>
              <a:off x="-43247659" y="-12819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E72058F7-B0F2-F472-A970-44AF7B698177}"/>
                </a:ext>
              </a:extLst>
            </p:cNvPr>
            <p:cNvSpPr/>
            <p:nvPr/>
          </p:nvSpPr>
          <p:spPr>
            <a:xfrm>
              <a:off x="-42392042" y="181383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8658F256-4E62-D223-43F1-8BEC14F74641}"/>
                </a:ext>
              </a:extLst>
            </p:cNvPr>
            <p:cNvSpPr/>
            <p:nvPr/>
          </p:nvSpPr>
          <p:spPr>
            <a:xfrm>
              <a:off x="-43402494" y="-12811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5DC3A944-14AD-CFC4-9021-EB0EC5997DDB}"/>
                </a:ext>
              </a:extLst>
            </p:cNvPr>
            <p:cNvSpPr/>
            <p:nvPr/>
          </p:nvSpPr>
          <p:spPr>
            <a:xfrm>
              <a:off x="-33447819" y="167986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Forme libre 215">
              <a:extLst>
                <a:ext uri="{FF2B5EF4-FFF2-40B4-BE49-F238E27FC236}">
                  <a16:creationId xmlns:a16="http://schemas.microsoft.com/office/drawing/2014/main" id="{6E9B1686-D3E2-DDF1-C923-16C8F47ADCF9}"/>
                </a:ext>
              </a:extLst>
            </p:cNvPr>
            <p:cNvSpPr/>
            <p:nvPr/>
          </p:nvSpPr>
          <p:spPr>
            <a:xfrm>
              <a:off x="-34071936" y="1677858"/>
              <a:ext cx="76873" cy="80220"/>
            </a:xfrm>
            <a:custGeom>
              <a:avLst/>
              <a:gdLst>
                <a:gd name="csX0" fmla="*/ 66166 w 76873"/>
                <a:gd name="csY0" fmla="*/ 73621 h 80220"/>
                <a:gd name="csX1" fmla="*/ 26046 w 76873"/>
                <a:gd name="csY1" fmla="*/ 3534 h 80220"/>
                <a:gd name="csX2" fmla="*/ 66166 w 76873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3" h="80220">
                  <a:moveTo>
                    <a:pt x="66166" y="73621"/>
                  </a:moveTo>
                  <a:cubicBezTo>
                    <a:pt x="23228" y="102622"/>
                    <a:pt x="-34212" y="28104"/>
                    <a:pt x="26046" y="3534"/>
                  </a:cubicBezTo>
                  <a:cubicBezTo>
                    <a:pt x="76637" y="-17090"/>
                    <a:pt x="88320" y="58637"/>
                    <a:pt x="66166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DC683434-DEE7-7DDC-8B6C-5E14BF1EBBED}"/>
                </a:ext>
              </a:extLst>
            </p:cNvPr>
            <p:cNvSpPr/>
            <p:nvPr/>
          </p:nvSpPr>
          <p:spPr>
            <a:xfrm>
              <a:off x="-29714474" y="-101236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5EBF86A4-0DD8-2E8F-6AD9-CC951C2CD1FD}"/>
                </a:ext>
              </a:extLst>
            </p:cNvPr>
            <p:cNvSpPr/>
            <p:nvPr/>
          </p:nvSpPr>
          <p:spPr>
            <a:xfrm>
              <a:off x="-44568424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2C01810F-5F66-854D-84BA-315E88733C4E}"/>
                </a:ext>
              </a:extLst>
            </p:cNvPr>
            <p:cNvSpPr/>
            <p:nvPr/>
          </p:nvSpPr>
          <p:spPr>
            <a:xfrm>
              <a:off x="-34225777" y="1679055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3D2EF4CD-F501-87BA-0086-1B127F84815F}"/>
                </a:ext>
              </a:extLst>
            </p:cNvPr>
            <p:cNvSpPr/>
            <p:nvPr/>
          </p:nvSpPr>
          <p:spPr>
            <a:xfrm>
              <a:off x="-44258272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Forme libre 220">
              <a:extLst>
                <a:ext uri="{FF2B5EF4-FFF2-40B4-BE49-F238E27FC236}">
                  <a16:creationId xmlns:a16="http://schemas.microsoft.com/office/drawing/2014/main" id="{138AB8D8-CA40-1B83-126C-E363047A5615}"/>
                </a:ext>
              </a:extLst>
            </p:cNvPr>
            <p:cNvSpPr/>
            <p:nvPr/>
          </p:nvSpPr>
          <p:spPr>
            <a:xfrm>
              <a:off x="-35471809" y="1677858"/>
              <a:ext cx="76872" cy="80220"/>
            </a:xfrm>
            <a:custGeom>
              <a:avLst/>
              <a:gdLst>
                <a:gd name="csX0" fmla="*/ 66166 w 76872"/>
                <a:gd name="csY0" fmla="*/ 73621 h 80220"/>
                <a:gd name="csX1" fmla="*/ 26047 w 76872"/>
                <a:gd name="csY1" fmla="*/ 3534 h 80220"/>
                <a:gd name="csX2" fmla="*/ 66166 w 76872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66166" y="73621"/>
                  </a:moveTo>
                  <a:cubicBezTo>
                    <a:pt x="23227" y="102622"/>
                    <a:pt x="-34213" y="28104"/>
                    <a:pt x="26047" y="3534"/>
                  </a:cubicBezTo>
                  <a:cubicBezTo>
                    <a:pt x="76637" y="-17090"/>
                    <a:pt x="88319" y="58637"/>
                    <a:pt x="66166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369E6706-AEF7-335E-0B02-965A9F739E1A}"/>
                </a:ext>
              </a:extLst>
            </p:cNvPr>
            <p:cNvSpPr/>
            <p:nvPr/>
          </p:nvSpPr>
          <p:spPr>
            <a:xfrm>
              <a:off x="-35625651" y="1679055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Forme libre 222">
              <a:extLst>
                <a:ext uri="{FF2B5EF4-FFF2-40B4-BE49-F238E27FC236}">
                  <a16:creationId xmlns:a16="http://schemas.microsoft.com/office/drawing/2014/main" id="{4A4E5E28-A8E9-18F2-C295-C17C065FE51E}"/>
                </a:ext>
              </a:extLst>
            </p:cNvPr>
            <p:cNvSpPr/>
            <p:nvPr/>
          </p:nvSpPr>
          <p:spPr>
            <a:xfrm>
              <a:off x="-36871682" y="1677858"/>
              <a:ext cx="76871" cy="80220"/>
            </a:xfrm>
            <a:custGeom>
              <a:avLst/>
              <a:gdLst>
                <a:gd name="csX0" fmla="*/ 66165 w 76871"/>
                <a:gd name="csY0" fmla="*/ 73621 h 80220"/>
                <a:gd name="csX1" fmla="*/ 26046 w 76871"/>
                <a:gd name="csY1" fmla="*/ 3534 h 80220"/>
                <a:gd name="csX2" fmla="*/ 66165 w 76871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1" h="80220">
                  <a:moveTo>
                    <a:pt x="66165" y="73621"/>
                  </a:moveTo>
                  <a:cubicBezTo>
                    <a:pt x="23226" y="102622"/>
                    <a:pt x="-34211" y="28104"/>
                    <a:pt x="26046" y="3534"/>
                  </a:cubicBezTo>
                  <a:cubicBezTo>
                    <a:pt x="76636" y="-17090"/>
                    <a:pt x="88318" y="58637"/>
                    <a:pt x="66165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E0DB9D12-5CFA-8905-8E12-EA0F8F3658A8}"/>
                </a:ext>
              </a:extLst>
            </p:cNvPr>
            <p:cNvSpPr/>
            <p:nvPr/>
          </p:nvSpPr>
          <p:spPr>
            <a:xfrm>
              <a:off x="-43713371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1197ABCD-0AAA-34AD-BAD7-F2E2063AAFC5}"/>
                </a:ext>
              </a:extLst>
            </p:cNvPr>
            <p:cNvSpPr/>
            <p:nvPr/>
          </p:nvSpPr>
          <p:spPr>
            <a:xfrm>
              <a:off x="-37025525" y="1679055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E79D8136-394F-95E3-6701-7A117F8D041D}"/>
                </a:ext>
              </a:extLst>
            </p:cNvPr>
            <p:cNvSpPr/>
            <p:nvPr/>
          </p:nvSpPr>
          <p:spPr>
            <a:xfrm>
              <a:off x="-43325560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84DFF23A-7F81-C2D1-0F1A-1F337316DD9E}"/>
                </a:ext>
              </a:extLst>
            </p:cNvPr>
            <p:cNvSpPr/>
            <p:nvPr/>
          </p:nvSpPr>
          <p:spPr>
            <a:xfrm>
              <a:off x="-43168470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Forme libre 227">
              <a:extLst>
                <a:ext uri="{FF2B5EF4-FFF2-40B4-BE49-F238E27FC236}">
                  <a16:creationId xmlns:a16="http://schemas.microsoft.com/office/drawing/2014/main" id="{99504BB5-3541-0B11-382E-04D56E9A0605}"/>
                </a:ext>
              </a:extLst>
            </p:cNvPr>
            <p:cNvSpPr/>
            <p:nvPr/>
          </p:nvSpPr>
          <p:spPr>
            <a:xfrm>
              <a:off x="-42471258" y="1677858"/>
              <a:ext cx="76872" cy="80220"/>
            </a:xfrm>
            <a:custGeom>
              <a:avLst/>
              <a:gdLst>
                <a:gd name="csX0" fmla="*/ 66165 w 76872"/>
                <a:gd name="csY0" fmla="*/ 73621 h 80220"/>
                <a:gd name="csX1" fmla="*/ 26046 w 76872"/>
                <a:gd name="csY1" fmla="*/ 3534 h 80220"/>
                <a:gd name="csX2" fmla="*/ 66165 w 76872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66165" y="73621"/>
                  </a:moveTo>
                  <a:cubicBezTo>
                    <a:pt x="23226" y="102622"/>
                    <a:pt x="-34211" y="28104"/>
                    <a:pt x="26046" y="3534"/>
                  </a:cubicBezTo>
                  <a:cubicBezTo>
                    <a:pt x="76638" y="-17090"/>
                    <a:pt x="88318" y="58637"/>
                    <a:pt x="66165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528671E6-313C-F3EE-947F-97A37226053B}"/>
                </a:ext>
              </a:extLst>
            </p:cNvPr>
            <p:cNvSpPr/>
            <p:nvPr/>
          </p:nvSpPr>
          <p:spPr>
            <a:xfrm>
              <a:off x="-42858318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9561C44E-0431-0E4B-4180-14F4BE886997}"/>
                </a:ext>
              </a:extLst>
            </p:cNvPr>
            <p:cNvSpPr/>
            <p:nvPr/>
          </p:nvSpPr>
          <p:spPr>
            <a:xfrm>
              <a:off x="-42625100" y="1679055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375B7EA8-8D8A-ABDC-5880-E275628983B9}"/>
                </a:ext>
              </a:extLst>
            </p:cNvPr>
            <p:cNvSpPr/>
            <p:nvPr/>
          </p:nvSpPr>
          <p:spPr>
            <a:xfrm>
              <a:off x="-43870461" y="-12803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2097DEF8-4D08-7AAA-48B8-03F9933C6B2F}"/>
                </a:ext>
              </a:extLst>
            </p:cNvPr>
            <p:cNvSpPr/>
            <p:nvPr/>
          </p:nvSpPr>
          <p:spPr>
            <a:xfrm>
              <a:off x="-33680876" y="154508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C797E6FD-1AD5-FD4C-4E8D-019A2EF1DC0B}"/>
                </a:ext>
              </a:extLst>
            </p:cNvPr>
            <p:cNvSpPr/>
            <p:nvPr/>
          </p:nvSpPr>
          <p:spPr>
            <a:xfrm>
              <a:off x="-33837241" y="15436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C4B67CCC-09B4-63CB-4313-86520C12FB0C}"/>
                </a:ext>
              </a:extLst>
            </p:cNvPr>
            <p:cNvSpPr/>
            <p:nvPr/>
          </p:nvSpPr>
          <p:spPr>
            <a:xfrm>
              <a:off x="-34458271" y="15436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B39D1E86-C6C5-89AF-911D-9A56E1574081}"/>
                </a:ext>
              </a:extLst>
            </p:cNvPr>
            <p:cNvSpPr/>
            <p:nvPr/>
          </p:nvSpPr>
          <p:spPr>
            <a:xfrm>
              <a:off x="-35080831" y="154508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23F55A31-FE90-7B05-9AA2-5D317F9513D8}"/>
                </a:ext>
              </a:extLst>
            </p:cNvPr>
            <p:cNvSpPr/>
            <p:nvPr/>
          </p:nvSpPr>
          <p:spPr>
            <a:xfrm>
              <a:off x="-32126410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337BA097-7551-8B93-73D1-B8E95CA3D5F6}"/>
                </a:ext>
              </a:extLst>
            </p:cNvPr>
            <p:cNvSpPr/>
            <p:nvPr/>
          </p:nvSpPr>
          <p:spPr>
            <a:xfrm>
              <a:off x="-31969320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E7081321-3834-488B-F53C-8AE07925A3A7}"/>
                </a:ext>
              </a:extLst>
            </p:cNvPr>
            <p:cNvSpPr/>
            <p:nvPr/>
          </p:nvSpPr>
          <p:spPr>
            <a:xfrm>
              <a:off x="-35237115" y="15436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49A61A37-D926-7136-7B84-FFA55AC14FE1}"/>
                </a:ext>
              </a:extLst>
            </p:cNvPr>
            <p:cNvSpPr/>
            <p:nvPr/>
          </p:nvSpPr>
          <p:spPr>
            <a:xfrm>
              <a:off x="-31659168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3698BF9F-E93D-39AE-307A-CFA62717DF09}"/>
                </a:ext>
              </a:extLst>
            </p:cNvPr>
            <p:cNvSpPr/>
            <p:nvPr/>
          </p:nvSpPr>
          <p:spPr>
            <a:xfrm>
              <a:off x="-35858144" y="15436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A4C3CFAA-F398-F08C-5DCD-C9354BB8530E}"/>
                </a:ext>
              </a:extLst>
            </p:cNvPr>
            <p:cNvSpPr/>
            <p:nvPr/>
          </p:nvSpPr>
          <p:spPr>
            <a:xfrm>
              <a:off x="-42080279" y="154508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D86AA765-F695-6EC7-2FBA-93A8FB1D2163}"/>
                </a:ext>
              </a:extLst>
            </p:cNvPr>
            <p:cNvSpPr/>
            <p:nvPr/>
          </p:nvSpPr>
          <p:spPr>
            <a:xfrm>
              <a:off x="-42236564" y="15436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F887057A-0153-8050-2930-79AE67890FB8}"/>
                </a:ext>
              </a:extLst>
            </p:cNvPr>
            <p:cNvSpPr/>
            <p:nvPr/>
          </p:nvSpPr>
          <p:spPr>
            <a:xfrm>
              <a:off x="-44647614" y="-12819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3760283B-20D3-3F7A-2ECC-F9BDE69A3628}"/>
                </a:ext>
              </a:extLst>
            </p:cNvPr>
            <p:cNvSpPr/>
            <p:nvPr/>
          </p:nvSpPr>
          <p:spPr>
            <a:xfrm>
              <a:off x="-31504011" y="-195434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37A0C137-7134-86B5-ED5F-4C327817AED0}"/>
                </a:ext>
              </a:extLst>
            </p:cNvPr>
            <p:cNvSpPr/>
            <p:nvPr/>
          </p:nvSpPr>
          <p:spPr>
            <a:xfrm>
              <a:off x="-30726537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13CFE322-D326-3D6A-AE4D-6E6516D011B6}"/>
                </a:ext>
              </a:extLst>
            </p:cNvPr>
            <p:cNvSpPr/>
            <p:nvPr/>
          </p:nvSpPr>
          <p:spPr>
            <a:xfrm>
              <a:off x="-30569447" y="-87766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020B17AC-96A4-08CE-8971-7D752BC56F6C}"/>
                </a:ext>
              </a:extLst>
            </p:cNvPr>
            <p:cNvSpPr/>
            <p:nvPr/>
          </p:nvSpPr>
          <p:spPr>
            <a:xfrm>
              <a:off x="-42857593" y="15436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D62805D0-D89C-DDB6-9F29-29E760F4AB5D}"/>
                </a:ext>
              </a:extLst>
            </p:cNvPr>
            <p:cNvSpPr/>
            <p:nvPr/>
          </p:nvSpPr>
          <p:spPr>
            <a:xfrm>
              <a:off x="-44802367" y="-12811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C01ABCC0-7BE9-AA0A-BC95-90F3468E972B}"/>
                </a:ext>
              </a:extLst>
            </p:cNvPr>
            <p:cNvSpPr/>
            <p:nvPr/>
          </p:nvSpPr>
          <p:spPr>
            <a:xfrm>
              <a:off x="-30104138" y="-1416130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22B2EACB-84C4-BA84-7D4E-E6916888601A}"/>
                </a:ext>
              </a:extLst>
            </p:cNvPr>
            <p:cNvSpPr/>
            <p:nvPr/>
          </p:nvSpPr>
          <p:spPr>
            <a:xfrm>
              <a:off x="-33292340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15C8B0A8-CECE-6C6A-9206-727B389C6A76}"/>
                </a:ext>
              </a:extLst>
            </p:cNvPr>
            <p:cNvSpPr/>
            <p:nvPr/>
          </p:nvSpPr>
          <p:spPr>
            <a:xfrm>
              <a:off x="-30258569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2C72F865-D5FA-45FD-9BA8-401D4B3EAF53}"/>
                </a:ext>
              </a:extLst>
            </p:cNvPr>
            <p:cNvSpPr/>
            <p:nvPr/>
          </p:nvSpPr>
          <p:spPr>
            <a:xfrm>
              <a:off x="-44023523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88CE715C-7E48-55FE-1B24-5EC9705A4499}"/>
                </a:ext>
              </a:extLst>
            </p:cNvPr>
            <p:cNvSpPr/>
            <p:nvPr/>
          </p:nvSpPr>
          <p:spPr>
            <a:xfrm>
              <a:off x="-43870461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31704C4C-96C8-0088-6142-F4016C91EF7B}"/>
                </a:ext>
              </a:extLst>
            </p:cNvPr>
            <p:cNvSpPr/>
            <p:nvPr/>
          </p:nvSpPr>
          <p:spPr>
            <a:xfrm>
              <a:off x="-43713371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6BC1F3A9-DEBE-5F45-6C41-0AB4BE5F3FC6}"/>
                </a:ext>
              </a:extLst>
            </p:cNvPr>
            <p:cNvSpPr/>
            <p:nvPr/>
          </p:nvSpPr>
          <p:spPr>
            <a:xfrm>
              <a:off x="-33603218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Forme libre 255">
              <a:extLst>
                <a:ext uri="{FF2B5EF4-FFF2-40B4-BE49-F238E27FC236}">
                  <a16:creationId xmlns:a16="http://schemas.microsoft.com/office/drawing/2014/main" id="{214532AD-9875-04CD-E03A-9D80F9ED66E3}"/>
                </a:ext>
              </a:extLst>
            </p:cNvPr>
            <p:cNvSpPr/>
            <p:nvPr/>
          </p:nvSpPr>
          <p:spPr>
            <a:xfrm>
              <a:off x="-33760939" y="1408948"/>
              <a:ext cx="80291" cy="76837"/>
            </a:xfrm>
            <a:custGeom>
              <a:avLst/>
              <a:gdLst>
                <a:gd name="csX0" fmla="*/ 73698 w 80291"/>
                <a:gd name="csY0" fmla="*/ 66130 h 76837"/>
                <a:gd name="csX1" fmla="*/ 3531 w 80291"/>
                <a:gd name="csY1" fmla="*/ 26011 h 76837"/>
                <a:gd name="csX2" fmla="*/ 73698 w 80291"/>
                <a:gd name="csY2" fmla="*/ 66130 h 76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1" h="76837">
                  <a:moveTo>
                    <a:pt x="73698" y="66130"/>
                  </a:moveTo>
                  <a:cubicBezTo>
                    <a:pt x="58715" y="88284"/>
                    <a:pt x="-17093" y="76603"/>
                    <a:pt x="3531" y="26011"/>
                  </a:cubicBezTo>
                  <a:cubicBezTo>
                    <a:pt x="28102" y="-34167"/>
                    <a:pt x="102700" y="23191"/>
                    <a:pt x="73698" y="66130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A616B326-60E9-B1C7-3CD0-AAF9410A5B11}"/>
                </a:ext>
              </a:extLst>
            </p:cNvPr>
            <p:cNvSpPr/>
            <p:nvPr/>
          </p:nvSpPr>
          <p:spPr>
            <a:xfrm>
              <a:off x="-33913370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B863C735-5F9E-2175-8709-CA5486674B4B}"/>
                </a:ext>
              </a:extLst>
            </p:cNvPr>
            <p:cNvSpPr/>
            <p:nvPr/>
          </p:nvSpPr>
          <p:spPr>
            <a:xfrm>
              <a:off x="-34382142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E785D6BF-9539-B94B-DEBC-865530000B5C}"/>
                </a:ext>
              </a:extLst>
            </p:cNvPr>
            <p:cNvSpPr/>
            <p:nvPr/>
          </p:nvSpPr>
          <p:spPr>
            <a:xfrm>
              <a:off x="-34692295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2AEB1D18-C2AE-D54D-583B-308D377075DC}"/>
                </a:ext>
              </a:extLst>
            </p:cNvPr>
            <p:cNvSpPr/>
            <p:nvPr/>
          </p:nvSpPr>
          <p:spPr>
            <a:xfrm>
              <a:off x="-30727262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9F84A980-5B18-B0C0-726C-4BA841800A62}"/>
                </a:ext>
              </a:extLst>
            </p:cNvPr>
            <p:cNvSpPr/>
            <p:nvPr/>
          </p:nvSpPr>
          <p:spPr>
            <a:xfrm>
              <a:off x="-42623649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D175D83C-7371-F3AE-B856-A0DC69EF1AAA}"/>
                </a:ext>
              </a:extLst>
            </p:cNvPr>
            <p:cNvSpPr/>
            <p:nvPr/>
          </p:nvSpPr>
          <p:spPr>
            <a:xfrm>
              <a:off x="-42470587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7428859C-95BF-3650-FF81-4DAD6BF68D6C}"/>
                </a:ext>
              </a:extLst>
            </p:cNvPr>
            <p:cNvSpPr/>
            <p:nvPr/>
          </p:nvSpPr>
          <p:spPr>
            <a:xfrm>
              <a:off x="-42313497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CD496E29-9A70-7109-2EAD-4DE46054D5D6}"/>
                </a:ext>
              </a:extLst>
            </p:cNvPr>
            <p:cNvSpPr/>
            <p:nvPr/>
          </p:nvSpPr>
          <p:spPr>
            <a:xfrm>
              <a:off x="-32514221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27F1277C-8015-56E2-F3C4-9F08A1002663}"/>
                </a:ext>
              </a:extLst>
            </p:cNvPr>
            <p:cNvSpPr/>
            <p:nvPr/>
          </p:nvSpPr>
          <p:spPr>
            <a:xfrm>
              <a:off x="-35003091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114734C4-1341-A27D-5592-5A5366F534D3}"/>
                </a:ext>
              </a:extLst>
            </p:cNvPr>
            <p:cNvSpPr/>
            <p:nvPr/>
          </p:nvSpPr>
          <p:spPr>
            <a:xfrm>
              <a:off x="-35313243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F6867040-D60D-4CC8-68F8-C9C8758A3BB9}"/>
                </a:ext>
              </a:extLst>
            </p:cNvPr>
            <p:cNvSpPr/>
            <p:nvPr/>
          </p:nvSpPr>
          <p:spPr>
            <a:xfrm>
              <a:off x="-35782016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352B2F80-8711-E92A-09AB-8D5DC48EF9D6}"/>
                </a:ext>
              </a:extLst>
            </p:cNvPr>
            <p:cNvSpPr/>
            <p:nvPr/>
          </p:nvSpPr>
          <p:spPr>
            <a:xfrm>
              <a:off x="-31037494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3B613161-1638-B73F-815F-EF4CF00A66A5}"/>
                </a:ext>
              </a:extLst>
            </p:cNvPr>
            <p:cNvSpPr/>
            <p:nvPr/>
          </p:nvSpPr>
          <p:spPr>
            <a:xfrm>
              <a:off x="-30881935" y="-195434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5C2E57AD-0B41-20B0-AABA-7E4516548A7E}"/>
                </a:ext>
              </a:extLst>
            </p:cNvPr>
            <p:cNvSpPr/>
            <p:nvPr/>
          </p:nvSpPr>
          <p:spPr>
            <a:xfrm>
              <a:off x="-31348291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97A1170E-8EF7-4EBF-719D-D351D565A75B}"/>
                </a:ext>
              </a:extLst>
            </p:cNvPr>
            <p:cNvSpPr/>
            <p:nvPr/>
          </p:nvSpPr>
          <p:spPr>
            <a:xfrm>
              <a:off x="-31424500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3076E879-FED3-CCEA-13F6-EA0EDBA084FA}"/>
                </a:ext>
              </a:extLst>
            </p:cNvPr>
            <p:cNvSpPr/>
            <p:nvPr/>
          </p:nvSpPr>
          <p:spPr>
            <a:xfrm>
              <a:off x="-31271438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D8D87E71-DF2B-6471-65A3-D1D7F5C73B7E}"/>
                </a:ext>
              </a:extLst>
            </p:cNvPr>
            <p:cNvSpPr/>
            <p:nvPr/>
          </p:nvSpPr>
          <p:spPr>
            <a:xfrm>
              <a:off x="-31114348" y="-7436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98221103-147E-3324-2AC7-DBF60D05450B}"/>
                </a:ext>
              </a:extLst>
            </p:cNvPr>
            <p:cNvSpPr/>
            <p:nvPr/>
          </p:nvSpPr>
          <p:spPr>
            <a:xfrm>
              <a:off x="-42002540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8C58CE01-C9D4-794B-7CB9-D8331AD7CB64}"/>
                </a:ext>
              </a:extLst>
            </p:cNvPr>
            <p:cNvSpPr/>
            <p:nvPr/>
          </p:nvSpPr>
          <p:spPr>
            <a:xfrm>
              <a:off x="-31504011" y="-1416130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A87FF694-1CAB-D5FD-E936-5586EE44EA4F}"/>
                </a:ext>
              </a:extLst>
            </p:cNvPr>
            <p:cNvSpPr/>
            <p:nvPr/>
          </p:nvSpPr>
          <p:spPr>
            <a:xfrm>
              <a:off x="-42312692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D2C8D6FD-5B61-1194-C04A-E5F8891B99DD}"/>
                </a:ext>
              </a:extLst>
            </p:cNvPr>
            <p:cNvSpPr/>
            <p:nvPr/>
          </p:nvSpPr>
          <p:spPr>
            <a:xfrm>
              <a:off x="-31658443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D87B5569-8E27-E9E0-3A27-A44AC0152B6C}"/>
                </a:ext>
              </a:extLst>
            </p:cNvPr>
            <p:cNvSpPr/>
            <p:nvPr/>
          </p:nvSpPr>
          <p:spPr>
            <a:xfrm>
              <a:off x="-42781465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04721051-C34C-6AE2-A16F-B1E02AB799B9}"/>
                </a:ext>
              </a:extLst>
            </p:cNvPr>
            <p:cNvSpPr/>
            <p:nvPr/>
          </p:nvSpPr>
          <p:spPr>
            <a:xfrm>
              <a:off x="-42936057" y="141055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CAF135BE-6BD8-CE0D-CB6C-5B0282DC8C54}"/>
                </a:ext>
              </a:extLst>
            </p:cNvPr>
            <p:cNvSpPr/>
            <p:nvPr/>
          </p:nvSpPr>
          <p:spPr>
            <a:xfrm>
              <a:off x="-43091617" y="1409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8563524D-EA0D-091B-AAD6-68219FD85E56}"/>
                </a:ext>
              </a:extLst>
            </p:cNvPr>
            <p:cNvSpPr/>
            <p:nvPr/>
          </p:nvSpPr>
          <p:spPr>
            <a:xfrm>
              <a:off x="-44257466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Forme libre 281">
              <a:extLst>
                <a:ext uri="{FF2B5EF4-FFF2-40B4-BE49-F238E27FC236}">
                  <a16:creationId xmlns:a16="http://schemas.microsoft.com/office/drawing/2014/main" id="{AC32C785-BE8D-2C46-D1C0-EE03D8FC6C02}"/>
                </a:ext>
              </a:extLst>
            </p:cNvPr>
            <p:cNvSpPr/>
            <p:nvPr/>
          </p:nvSpPr>
          <p:spPr>
            <a:xfrm>
              <a:off x="-44105035" y="-609555"/>
              <a:ext cx="80292" cy="76836"/>
            </a:xfrm>
            <a:custGeom>
              <a:avLst/>
              <a:gdLst>
                <a:gd name="csX0" fmla="*/ 73699 w 80292"/>
                <a:gd name="csY0" fmla="*/ 66129 h 76836"/>
                <a:gd name="csX1" fmla="*/ 3530 w 80292"/>
                <a:gd name="csY1" fmla="*/ 26011 h 76836"/>
                <a:gd name="csX2" fmla="*/ 73699 w 80292"/>
                <a:gd name="csY2" fmla="*/ 66129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2" h="76836">
                  <a:moveTo>
                    <a:pt x="73699" y="66129"/>
                  </a:moveTo>
                  <a:cubicBezTo>
                    <a:pt x="58714" y="88283"/>
                    <a:pt x="-17091" y="76603"/>
                    <a:pt x="3530" y="26011"/>
                  </a:cubicBezTo>
                  <a:cubicBezTo>
                    <a:pt x="28101" y="-34167"/>
                    <a:pt x="102699" y="23191"/>
                    <a:pt x="73699" y="6612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031AD8EC-7BFA-F48C-9DEF-BA9266777E00}"/>
                </a:ext>
              </a:extLst>
            </p:cNvPr>
            <p:cNvSpPr/>
            <p:nvPr/>
          </p:nvSpPr>
          <p:spPr>
            <a:xfrm>
              <a:off x="-43947314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3B9934AF-A9FC-DE54-C5FF-7544CB973774}"/>
                </a:ext>
              </a:extLst>
            </p:cNvPr>
            <p:cNvSpPr/>
            <p:nvPr/>
          </p:nvSpPr>
          <p:spPr>
            <a:xfrm>
              <a:off x="-43791594" y="-6083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76B02D26-41A7-0B6C-4D7B-66704D251833}"/>
                </a:ext>
              </a:extLst>
            </p:cNvPr>
            <p:cNvSpPr/>
            <p:nvPr/>
          </p:nvSpPr>
          <p:spPr>
            <a:xfrm>
              <a:off x="-43636518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04A1C7E2-4F8F-A1DB-AAB5-28A8E0E17B86}"/>
                </a:ext>
              </a:extLst>
            </p:cNvPr>
            <p:cNvSpPr/>
            <p:nvPr/>
          </p:nvSpPr>
          <p:spPr>
            <a:xfrm>
              <a:off x="-33369274" y="1274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BD80F38D-40BE-5F17-BC45-0C6EBEE27E05}"/>
                </a:ext>
              </a:extLst>
            </p:cNvPr>
            <p:cNvSpPr/>
            <p:nvPr/>
          </p:nvSpPr>
          <p:spPr>
            <a:xfrm>
              <a:off x="-33526364" y="1274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8CB6BD44-3480-A703-7132-4D58F9FAF959}"/>
                </a:ext>
              </a:extLst>
            </p:cNvPr>
            <p:cNvSpPr/>
            <p:nvPr/>
          </p:nvSpPr>
          <p:spPr>
            <a:xfrm>
              <a:off x="-43168470" y="-6096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6ED2B002-3B17-BF72-F687-D9B190A86D61}"/>
                </a:ext>
              </a:extLst>
            </p:cNvPr>
            <p:cNvSpPr/>
            <p:nvPr/>
          </p:nvSpPr>
          <p:spPr>
            <a:xfrm>
              <a:off x="-33837241" y="12756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F8F6E843-D25B-D7EC-FE2A-0EAE5C2A2FED}"/>
                </a:ext>
              </a:extLst>
            </p:cNvPr>
            <p:cNvSpPr/>
            <p:nvPr/>
          </p:nvSpPr>
          <p:spPr>
            <a:xfrm>
              <a:off x="-42857593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Forme libre 290">
              <a:extLst>
                <a:ext uri="{FF2B5EF4-FFF2-40B4-BE49-F238E27FC236}">
                  <a16:creationId xmlns:a16="http://schemas.microsoft.com/office/drawing/2014/main" id="{15BA85BB-32A1-AADD-0DB7-3FA7E4979D7C}"/>
                </a:ext>
              </a:extLst>
            </p:cNvPr>
            <p:cNvSpPr/>
            <p:nvPr/>
          </p:nvSpPr>
          <p:spPr>
            <a:xfrm>
              <a:off x="-42705162" y="-609555"/>
              <a:ext cx="80291" cy="76836"/>
            </a:xfrm>
            <a:custGeom>
              <a:avLst/>
              <a:gdLst>
                <a:gd name="csX0" fmla="*/ 73697 w 80291"/>
                <a:gd name="csY0" fmla="*/ 66129 h 76836"/>
                <a:gd name="csX1" fmla="*/ 3530 w 80291"/>
                <a:gd name="csY1" fmla="*/ 26011 h 76836"/>
                <a:gd name="csX2" fmla="*/ 73697 w 80291"/>
                <a:gd name="csY2" fmla="*/ 66129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1" h="76836">
                  <a:moveTo>
                    <a:pt x="73697" y="66129"/>
                  </a:moveTo>
                  <a:cubicBezTo>
                    <a:pt x="58714" y="88283"/>
                    <a:pt x="-17091" y="76603"/>
                    <a:pt x="3530" y="26011"/>
                  </a:cubicBezTo>
                  <a:cubicBezTo>
                    <a:pt x="28101" y="-34167"/>
                    <a:pt x="102699" y="23191"/>
                    <a:pt x="73697" y="6612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00661A33-CC21-918F-9037-48B1FD478070}"/>
                </a:ext>
              </a:extLst>
            </p:cNvPr>
            <p:cNvSpPr/>
            <p:nvPr/>
          </p:nvSpPr>
          <p:spPr>
            <a:xfrm>
              <a:off x="-42547441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13BFDCA4-5FCA-01A6-FDB8-4CE2F1DE82AD}"/>
                </a:ext>
              </a:extLst>
            </p:cNvPr>
            <p:cNvSpPr/>
            <p:nvPr/>
          </p:nvSpPr>
          <p:spPr>
            <a:xfrm>
              <a:off x="-42391720" y="-6083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4421FB07-B387-99FD-44A0-5338BA8A5C4E}"/>
                </a:ext>
              </a:extLst>
            </p:cNvPr>
            <p:cNvSpPr/>
            <p:nvPr/>
          </p:nvSpPr>
          <p:spPr>
            <a:xfrm>
              <a:off x="-32592444" y="-6083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36AB52AE-5084-B5A7-FAA2-8ED0B35AD163}"/>
                </a:ext>
              </a:extLst>
            </p:cNvPr>
            <p:cNvSpPr/>
            <p:nvPr/>
          </p:nvSpPr>
          <p:spPr>
            <a:xfrm>
              <a:off x="-32437368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8E3C9184-CDD4-513F-3766-D2826404B661}"/>
                </a:ext>
              </a:extLst>
            </p:cNvPr>
            <p:cNvSpPr/>
            <p:nvPr/>
          </p:nvSpPr>
          <p:spPr>
            <a:xfrm>
              <a:off x="-33992318" y="12761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4F1BB243-3FBC-4E83-B327-829771169C1F}"/>
                </a:ext>
              </a:extLst>
            </p:cNvPr>
            <p:cNvSpPr/>
            <p:nvPr/>
          </p:nvSpPr>
          <p:spPr>
            <a:xfrm>
              <a:off x="-32126410" y="-6096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9160CEDD-55BF-6E5D-C16D-C0D303CCB28E}"/>
                </a:ext>
              </a:extLst>
            </p:cNvPr>
            <p:cNvSpPr/>
            <p:nvPr/>
          </p:nvSpPr>
          <p:spPr>
            <a:xfrm>
              <a:off x="-31969320" y="-6096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0B595E86-9D4F-FB85-87C2-BC3F28F9E832}"/>
                </a:ext>
              </a:extLst>
            </p:cNvPr>
            <p:cNvSpPr/>
            <p:nvPr/>
          </p:nvSpPr>
          <p:spPr>
            <a:xfrm>
              <a:off x="-34769148" y="1274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6DE8D180-53D7-3B70-941A-4B21906AD5A8}"/>
                </a:ext>
              </a:extLst>
            </p:cNvPr>
            <p:cNvSpPr/>
            <p:nvPr/>
          </p:nvSpPr>
          <p:spPr>
            <a:xfrm>
              <a:off x="-31658443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7BAE1674-F3EF-59C9-8E88-594174E6CFCA}"/>
                </a:ext>
              </a:extLst>
            </p:cNvPr>
            <p:cNvSpPr/>
            <p:nvPr/>
          </p:nvSpPr>
          <p:spPr>
            <a:xfrm>
              <a:off x="-34926238" y="1274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F2390A37-1D31-539E-09F7-5CC9F78931C8}"/>
                </a:ext>
              </a:extLst>
            </p:cNvPr>
            <p:cNvSpPr/>
            <p:nvPr/>
          </p:nvSpPr>
          <p:spPr>
            <a:xfrm>
              <a:off x="-31348291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9DEBC491-7C55-C2ED-2BCD-67240115C136}"/>
                </a:ext>
              </a:extLst>
            </p:cNvPr>
            <p:cNvSpPr/>
            <p:nvPr/>
          </p:nvSpPr>
          <p:spPr>
            <a:xfrm>
              <a:off x="-31192570" y="-6083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EB4BE6A2-412F-8C9A-292A-7E798340C8F7}"/>
                </a:ext>
              </a:extLst>
            </p:cNvPr>
            <p:cNvSpPr/>
            <p:nvPr/>
          </p:nvSpPr>
          <p:spPr>
            <a:xfrm>
              <a:off x="-31037494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76CEDBE2-2BCC-25AF-5419-6255E96BCF27}"/>
                </a:ext>
              </a:extLst>
            </p:cNvPr>
            <p:cNvSpPr/>
            <p:nvPr/>
          </p:nvSpPr>
          <p:spPr>
            <a:xfrm>
              <a:off x="-35237115" y="12756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68F3AF02-A35B-613C-82EE-46E37F57181E}"/>
                </a:ext>
              </a:extLst>
            </p:cNvPr>
            <p:cNvSpPr/>
            <p:nvPr/>
          </p:nvSpPr>
          <p:spPr>
            <a:xfrm>
              <a:off x="-30726537" y="-6096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9FA4CE89-1333-103C-1FC8-9E9F3875E406}"/>
                </a:ext>
              </a:extLst>
            </p:cNvPr>
            <p:cNvSpPr/>
            <p:nvPr/>
          </p:nvSpPr>
          <p:spPr>
            <a:xfrm>
              <a:off x="-30569447" y="-6096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E28F2C53-6C2B-0CF2-F79D-EF8F5CB25BDC}"/>
                </a:ext>
              </a:extLst>
            </p:cNvPr>
            <p:cNvSpPr/>
            <p:nvPr/>
          </p:nvSpPr>
          <p:spPr>
            <a:xfrm>
              <a:off x="-35392272" y="12761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4C70D3AA-83FF-C26E-E364-804410C588E3}"/>
                </a:ext>
              </a:extLst>
            </p:cNvPr>
            <p:cNvSpPr/>
            <p:nvPr/>
          </p:nvSpPr>
          <p:spPr>
            <a:xfrm>
              <a:off x="-30258569" y="-60884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8D344EF2-0FB3-8D21-F6DB-2F961F3212D2}"/>
                </a:ext>
              </a:extLst>
            </p:cNvPr>
            <p:cNvSpPr/>
            <p:nvPr/>
          </p:nvSpPr>
          <p:spPr>
            <a:xfrm>
              <a:off x="-35547992" y="12756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C3F1AC0E-821E-6D81-DD98-185CA32FC964}"/>
                </a:ext>
              </a:extLst>
            </p:cNvPr>
            <p:cNvSpPr/>
            <p:nvPr/>
          </p:nvSpPr>
          <p:spPr>
            <a:xfrm>
              <a:off x="-41925686" y="1274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6504A9E5-E9FD-DA05-C651-5ABA7AD4C4C1}"/>
                </a:ext>
              </a:extLst>
            </p:cNvPr>
            <p:cNvSpPr/>
            <p:nvPr/>
          </p:nvSpPr>
          <p:spPr>
            <a:xfrm>
              <a:off x="-44336011" y="-4739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035D8C92-3653-B015-9EDA-82646D6D9923}"/>
                </a:ext>
              </a:extLst>
            </p:cNvPr>
            <p:cNvSpPr/>
            <p:nvPr/>
          </p:nvSpPr>
          <p:spPr>
            <a:xfrm>
              <a:off x="-44181338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69F15DE9-0EDF-D1CC-6FDF-E24680ABA5D4}"/>
                </a:ext>
              </a:extLst>
            </p:cNvPr>
            <p:cNvSpPr/>
            <p:nvPr/>
          </p:nvSpPr>
          <p:spPr>
            <a:xfrm>
              <a:off x="-42236564" y="12756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15AEE52C-928E-C6CB-0E6A-22906B06CDA8}"/>
                </a:ext>
              </a:extLst>
            </p:cNvPr>
            <p:cNvSpPr/>
            <p:nvPr/>
          </p:nvSpPr>
          <p:spPr>
            <a:xfrm>
              <a:off x="-42547441" y="12756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574C2422-3ACA-102A-B618-EF98319A5319}"/>
                </a:ext>
              </a:extLst>
            </p:cNvPr>
            <p:cNvSpPr/>
            <p:nvPr/>
          </p:nvSpPr>
          <p:spPr>
            <a:xfrm>
              <a:off x="-43712646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Forme libre 316">
              <a:extLst>
                <a:ext uri="{FF2B5EF4-FFF2-40B4-BE49-F238E27FC236}">
                  <a16:creationId xmlns:a16="http://schemas.microsoft.com/office/drawing/2014/main" id="{3AC7F130-EB7E-52C0-02C2-D23F83270D3F}"/>
                </a:ext>
              </a:extLst>
            </p:cNvPr>
            <p:cNvSpPr/>
            <p:nvPr/>
          </p:nvSpPr>
          <p:spPr>
            <a:xfrm>
              <a:off x="-43560215" y="-475584"/>
              <a:ext cx="80291" cy="76836"/>
            </a:xfrm>
            <a:custGeom>
              <a:avLst/>
              <a:gdLst>
                <a:gd name="csX0" fmla="*/ 73698 w 80291"/>
                <a:gd name="csY0" fmla="*/ 66129 h 76836"/>
                <a:gd name="csX1" fmla="*/ 3531 w 80291"/>
                <a:gd name="csY1" fmla="*/ 26011 h 76836"/>
                <a:gd name="csX2" fmla="*/ 73698 w 80291"/>
                <a:gd name="csY2" fmla="*/ 66129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1" h="76836">
                  <a:moveTo>
                    <a:pt x="73698" y="66129"/>
                  </a:moveTo>
                  <a:cubicBezTo>
                    <a:pt x="58713" y="88283"/>
                    <a:pt x="-17092" y="76603"/>
                    <a:pt x="3531" y="26011"/>
                  </a:cubicBezTo>
                  <a:cubicBezTo>
                    <a:pt x="28102" y="-34167"/>
                    <a:pt x="102700" y="23191"/>
                    <a:pt x="73698" y="6612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A5686F13-67D0-412A-1318-1700856818D0}"/>
                </a:ext>
              </a:extLst>
            </p:cNvPr>
            <p:cNvSpPr/>
            <p:nvPr/>
          </p:nvSpPr>
          <p:spPr>
            <a:xfrm>
              <a:off x="-43402494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68C9FE67-4AA4-51DB-00E9-9EE5AD71CDC6}"/>
                </a:ext>
              </a:extLst>
            </p:cNvPr>
            <p:cNvSpPr/>
            <p:nvPr/>
          </p:nvSpPr>
          <p:spPr>
            <a:xfrm>
              <a:off x="-32127216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9EF13AC9-139A-B4F8-FA88-E5639EBA47AE}"/>
                </a:ext>
              </a:extLst>
            </p:cNvPr>
            <p:cNvSpPr/>
            <p:nvPr/>
          </p:nvSpPr>
          <p:spPr>
            <a:xfrm>
              <a:off x="-31581026" y="-18199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61F7438C-105E-D392-FF18-A07045749916}"/>
                </a:ext>
              </a:extLst>
            </p:cNvPr>
            <p:cNvSpPr/>
            <p:nvPr/>
          </p:nvSpPr>
          <p:spPr>
            <a:xfrm>
              <a:off x="-42936057" y="-4739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119724FF-F3A2-18D0-740A-6C7D4F77C523}"/>
                </a:ext>
              </a:extLst>
            </p:cNvPr>
            <p:cNvSpPr/>
            <p:nvPr/>
          </p:nvSpPr>
          <p:spPr>
            <a:xfrm>
              <a:off x="-42781465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5B792A30-75B6-5539-0BA2-48D11907901B}"/>
                </a:ext>
              </a:extLst>
            </p:cNvPr>
            <p:cNvSpPr/>
            <p:nvPr/>
          </p:nvSpPr>
          <p:spPr>
            <a:xfrm>
              <a:off x="-43168470" y="1274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8618630B-D263-B4B5-2FA7-FBE21403D526}"/>
                </a:ext>
              </a:extLst>
            </p:cNvPr>
            <p:cNvSpPr/>
            <p:nvPr/>
          </p:nvSpPr>
          <p:spPr>
            <a:xfrm>
              <a:off x="-31426111" y="-1819653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45CF3B2E-BD51-2347-4521-4CC5EACC3C39}"/>
                </a:ext>
              </a:extLst>
            </p:cNvPr>
            <p:cNvSpPr/>
            <p:nvPr/>
          </p:nvSpPr>
          <p:spPr>
            <a:xfrm>
              <a:off x="-42312692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816A9E14-732D-43FF-18AD-1A8D87C43250}"/>
                </a:ext>
              </a:extLst>
            </p:cNvPr>
            <p:cNvSpPr/>
            <p:nvPr/>
          </p:nvSpPr>
          <p:spPr>
            <a:xfrm>
              <a:off x="-33603218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E1016025-D2E8-F3E7-CF63-78D0C73C9DA2}"/>
                </a:ext>
              </a:extLst>
            </p:cNvPr>
            <p:cNvSpPr/>
            <p:nvPr/>
          </p:nvSpPr>
          <p:spPr>
            <a:xfrm>
              <a:off x="-32513496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Forme libre 327">
              <a:extLst>
                <a:ext uri="{FF2B5EF4-FFF2-40B4-BE49-F238E27FC236}">
                  <a16:creationId xmlns:a16="http://schemas.microsoft.com/office/drawing/2014/main" id="{8ECEF68C-5220-817E-14D5-9827D8D10A9E}"/>
                </a:ext>
              </a:extLst>
            </p:cNvPr>
            <p:cNvSpPr/>
            <p:nvPr/>
          </p:nvSpPr>
          <p:spPr>
            <a:xfrm>
              <a:off x="-32361063" y="-475584"/>
              <a:ext cx="80290" cy="76836"/>
            </a:xfrm>
            <a:custGeom>
              <a:avLst/>
              <a:gdLst>
                <a:gd name="csX0" fmla="*/ 73698 w 80290"/>
                <a:gd name="csY0" fmla="*/ 66129 h 76836"/>
                <a:gd name="csX1" fmla="*/ 3531 w 80290"/>
                <a:gd name="csY1" fmla="*/ 26011 h 76836"/>
                <a:gd name="csX2" fmla="*/ 73698 w 80290"/>
                <a:gd name="csY2" fmla="*/ 66129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0" h="76836">
                  <a:moveTo>
                    <a:pt x="73698" y="66129"/>
                  </a:moveTo>
                  <a:cubicBezTo>
                    <a:pt x="58711" y="88283"/>
                    <a:pt x="-17092" y="76603"/>
                    <a:pt x="3531" y="26011"/>
                  </a:cubicBezTo>
                  <a:cubicBezTo>
                    <a:pt x="28100" y="-34167"/>
                    <a:pt x="102696" y="23191"/>
                    <a:pt x="73698" y="6612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D6D9B2FC-A25C-F590-24B4-0E21A13D14E6}"/>
                </a:ext>
              </a:extLst>
            </p:cNvPr>
            <p:cNvSpPr/>
            <p:nvPr/>
          </p:nvSpPr>
          <p:spPr>
            <a:xfrm>
              <a:off x="-32203344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B9D28282-042A-D43B-F255-7E8863FAAF6A}"/>
                </a:ext>
              </a:extLst>
            </p:cNvPr>
            <p:cNvSpPr/>
            <p:nvPr/>
          </p:nvSpPr>
          <p:spPr>
            <a:xfrm>
              <a:off x="-31115234" y="-18199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C8351E50-4826-34D0-B35B-66D3D8D36440}"/>
                </a:ext>
              </a:extLst>
            </p:cNvPr>
            <p:cNvSpPr/>
            <p:nvPr/>
          </p:nvSpPr>
          <p:spPr>
            <a:xfrm>
              <a:off x="-31892467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766D1BC3-F7C1-0B6E-9BC8-A23039969B63}"/>
                </a:ext>
              </a:extLst>
            </p:cNvPr>
            <p:cNvSpPr/>
            <p:nvPr/>
          </p:nvSpPr>
          <p:spPr>
            <a:xfrm>
              <a:off x="-31736907" y="-4739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3ECC369A-CF0A-B103-CC08-D598BF62DC2C}"/>
                </a:ext>
              </a:extLst>
            </p:cNvPr>
            <p:cNvSpPr/>
            <p:nvPr/>
          </p:nvSpPr>
          <p:spPr>
            <a:xfrm>
              <a:off x="-31582315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423449F6-992D-A804-1679-96CBABB2F5AE}"/>
                </a:ext>
              </a:extLst>
            </p:cNvPr>
            <p:cNvSpPr/>
            <p:nvPr/>
          </p:nvSpPr>
          <p:spPr>
            <a:xfrm>
              <a:off x="-33914095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5D1F1F7C-3F09-70EE-5A08-5479B23C390E}"/>
                </a:ext>
              </a:extLst>
            </p:cNvPr>
            <p:cNvSpPr/>
            <p:nvPr/>
          </p:nvSpPr>
          <p:spPr>
            <a:xfrm>
              <a:off x="-34071185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CC0F488F-1049-BB9D-B7AE-36EE91DA956B}"/>
                </a:ext>
              </a:extLst>
            </p:cNvPr>
            <p:cNvSpPr/>
            <p:nvPr/>
          </p:nvSpPr>
          <p:spPr>
            <a:xfrm>
              <a:off x="-31113542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Forme libre 336">
              <a:extLst>
                <a:ext uri="{FF2B5EF4-FFF2-40B4-BE49-F238E27FC236}">
                  <a16:creationId xmlns:a16="http://schemas.microsoft.com/office/drawing/2014/main" id="{B1F8722F-19F3-B328-EE78-BEB119083A40}"/>
                </a:ext>
              </a:extLst>
            </p:cNvPr>
            <p:cNvSpPr/>
            <p:nvPr/>
          </p:nvSpPr>
          <p:spPr>
            <a:xfrm>
              <a:off x="-30961190" y="-475584"/>
              <a:ext cx="80290" cy="76836"/>
            </a:xfrm>
            <a:custGeom>
              <a:avLst/>
              <a:gdLst>
                <a:gd name="csX0" fmla="*/ 73698 w 80290"/>
                <a:gd name="csY0" fmla="*/ 66129 h 76836"/>
                <a:gd name="csX1" fmla="*/ 3531 w 80290"/>
                <a:gd name="csY1" fmla="*/ 26011 h 76836"/>
                <a:gd name="csX2" fmla="*/ 73698 w 80290"/>
                <a:gd name="csY2" fmla="*/ 66129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0" h="76836">
                  <a:moveTo>
                    <a:pt x="73698" y="66129"/>
                  </a:moveTo>
                  <a:cubicBezTo>
                    <a:pt x="58711" y="88283"/>
                    <a:pt x="-17092" y="76603"/>
                    <a:pt x="3531" y="26011"/>
                  </a:cubicBezTo>
                  <a:cubicBezTo>
                    <a:pt x="28100" y="-34167"/>
                    <a:pt x="102696" y="23191"/>
                    <a:pt x="73698" y="6612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D0A61990-69CB-7269-C224-EAEE45034A5D}"/>
                </a:ext>
              </a:extLst>
            </p:cNvPr>
            <p:cNvSpPr/>
            <p:nvPr/>
          </p:nvSpPr>
          <p:spPr>
            <a:xfrm>
              <a:off x="-30803390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61CCA75F-C944-6731-022A-264861357503}"/>
                </a:ext>
              </a:extLst>
            </p:cNvPr>
            <p:cNvSpPr/>
            <p:nvPr/>
          </p:nvSpPr>
          <p:spPr>
            <a:xfrm>
              <a:off x="-34224247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9725A20B-0FA0-A7DA-37F7-09921CC8BC21}"/>
                </a:ext>
              </a:extLst>
            </p:cNvPr>
            <p:cNvSpPr/>
            <p:nvPr/>
          </p:nvSpPr>
          <p:spPr>
            <a:xfrm>
              <a:off x="-30492593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FECCC8AA-19D5-16DB-BD01-CFD7755E09DB}"/>
                </a:ext>
              </a:extLst>
            </p:cNvPr>
            <p:cNvSpPr/>
            <p:nvPr/>
          </p:nvSpPr>
          <p:spPr>
            <a:xfrm>
              <a:off x="-30337034" y="-4739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F7471BF3-A8F6-279F-1185-DAC0199DB2AD}"/>
                </a:ext>
              </a:extLst>
            </p:cNvPr>
            <p:cNvSpPr/>
            <p:nvPr/>
          </p:nvSpPr>
          <p:spPr>
            <a:xfrm>
              <a:off x="-30182441" y="-4748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5160EF53-596C-72AE-81E9-9CFDAA6E32BD}"/>
                </a:ext>
              </a:extLst>
            </p:cNvPr>
            <p:cNvSpPr/>
            <p:nvPr/>
          </p:nvSpPr>
          <p:spPr>
            <a:xfrm>
              <a:off x="-44413993" y="-3396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792D39EB-7DF3-A1E2-7C9D-DF13584187E4}"/>
                </a:ext>
              </a:extLst>
            </p:cNvPr>
            <p:cNvSpPr/>
            <p:nvPr/>
          </p:nvSpPr>
          <p:spPr>
            <a:xfrm>
              <a:off x="-44646969" y="-18193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01BD2EC1-4B36-3D67-5452-4E5FA050E4CF}"/>
                </a:ext>
              </a:extLst>
            </p:cNvPr>
            <p:cNvSpPr/>
            <p:nvPr/>
          </p:nvSpPr>
          <p:spPr>
            <a:xfrm>
              <a:off x="-43247015" y="-18193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AD98ABCE-CD13-74E8-39B4-2AE43E95678F}"/>
                </a:ext>
              </a:extLst>
            </p:cNvPr>
            <p:cNvSpPr/>
            <p:nvPr/>
          </p:nvSpPr>
          <p:spPr>
            <a:xfrm>
              <a:off x="-35314049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B46D593A-5681-440F-D527-F0B489CB10C4}"/>
                </a:ext>
              </a:extLst>
            </p:cNvPr>
            <p:cNvSpPr/>
            <p:nvPr/>
          </p:nvSpPr>
          <p:spPr>
            <a:xfrm>
              <a:off x="-43791916" y="-3387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7B8C4057-4EDB-9AE3-D32B-40BDF7F03AB8}"/>
                </a:ext>
              </a:extLst>
            </p:cNvPr>
            <p:cNvSpPr/>
            <p:nvPr/>
          </p:nvSpPr>
          <p:spPr>
            <a:xfrm>
              <a:off x="-43636518" y="-34081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B6392348-3077-868D-23E8-2B08F7F27E90}"/>
                </a:ext>
              </a:extLst>
            </p:cNvPr>
            <p:cNvSpPr/>
            <p:nvPr/>
          </p:nvSpPr>
          <p:spPr>
            <a:xfrm>
              <a:off x="-43480153" y="-33944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306C4923-7D23-7036-F464-C77C602CC1E3}"/>
                </a:ext>
              </a:extLst>
            </p:cNvPr>
            <p:cNvSpPr/>
            <p:nvPr/>
          </p:nvSpPr>
          <p:spPr>
            <a:xfrm>
              <a:off x="-35471058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43A22FF9-5C63-11B1-3C55-D7C13E8D2375}"/>
                </a:ext>
              </a:extLst>
            </p:cNvPr>
            <p:cNvSpPr/>
            <p:nvPr/>
          </p:nvSpPr>
          <p:spPr>
            <a:xfrm>
              <a:off x="-35624201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78A158E0-55AE-03E7-D92D-D8E67005C790}"/>
                </a:ext>
              </a:extLst>
            </p:cNvPr>
            <p:cNvSpPr/>
            <p:nvPr/>
          </p:nvSpPr>
          <p:spPr>
            <a:xfrm>
              <a:off x="-43014119" y="-3396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7414B255-DB30-9394-0306-29DDBE1A9FAB}"/>
                </a:ext>
              </a:extLst>
            </p:cNvPr>
            <p:cNvSpPr/>
            <p:nvPr/>
          </p:nvSpPr>
          <p:spPr>
            <a:xfrm>
              <a:off x="-42160435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9351C727-9455-B428-CB6C-641D59D13E38}"/>
                </a:ext>
              </a:extLst>
            </p:cNvPr>
            <p:cNvSpPr/>
            <p:nvPr/>
          </p:nvSpPr>
          <p:spPr>
            <a:xfrm>
              <a:off x="-42313497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2C2FD86A-7C10-83A2-5E40-E043E824058E}"/>
                </a:ext>
              </a:extLst>
            </p:cNvPr>
            <p:cNvSpPr/>
            <p:nvPr/>
          </p:nvSpPr>
          <p:spPr>
            <a:xfrm>
              <a:off x="-42470587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7AABCE49-B8B2-312D-0D00-2BB6B954E5B4}"/>
                </a:ext>
              </a:extLst>
            </p:cNvPr>
            <p:cNvSpPr/>
            <p:nvPr/>
          </p:nvSpPr>
          <p:spPr>
            <a:xfrm>
              <a:off x="-42623649" y="114091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9142E91F-091B-4F11-1B55-00823A4A2466}"/>
                </a:ext>
              </a:extLst>
            </p:cNvPr>
            <p:cNvSpPr/>
            <p:nvPr/>
          </p:nvSpPr>
          <p:spPr>
            <a:xfrm>
              <a:off x="-33680876" y="-33944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Forme libre 357">
              <a:extLst>
                <a:ext uri="{FF2B5EF4-FFF2-40B4-BE49-F238E27FC236}">
                  <a16:creationId xmlns:a16="http://schemas.microsoft.com/office/drawing/2014/main" id="{6032C8DA-BD1C-613B-BFFF-9334FC9CDAFD}"/>
                </a:ext>
              </a:extLst>
            </p:cNvPr>
            <p:cNvSpPr/>
            <p:nvPr/>
          </p:nvSpPr>
          <p:spPr>
            <a:xfrm>
              <a:off x="-44567531" y="-1686482"/>
              <a:ext cx="76873" cy="80220"/>
            </a:xfrm>
            <a:custGeom>
              <a:avLst/>
              <a:gdLst>
                <a:gd name="csX0" fmla="*/ 10707 w 76873"/>
                <a:gd name="csY0" fmla="*/ 6600 h 80220"/>
                <a:gd name="csX1" fmla="*/ 50827 w 76873"/>
                <a:gd name="csY1" fmla="*/ 76686 h 80220"/>
                <a:gd name="csX2" fmla="*/ 10707 w 76873"/>
                <a:gd name="csY2" fmla="*/ 6600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3" h="80220">
                  <a:moveTo>
                    <a:pt x="10707" y="6600"/>
                  </a:moveTo>
                  <a:cubicBezTo>
                    <a:pt x="53645" y="-22403"/>
                    <a:pt x="111085" y="52115"/>
                    <a:pt x="50827" y="76686"/>
                  </a:cubicBezTo>
                  <a:cubicBezTo>
                    <a:pt x="236" y="97309"/>
                    <a:pt x="-11447" y="21584"/>
                    <a:pt x="10707" y="6600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A1512FD8-38F0-1294-EF1E-B037398AA43F}"/>
                </a:ext>
              </a:extLst>
            </p:cNvPr>
            <p:cNvSpPr/>
            <p:nvPr/>
          </p:nvSpPr>
          <p:spPr>
            <a:xfrm>
              <a:off x="-33058317" y="-34081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E87D174C-B664-B458-85FE-8F1E9341620B}"/>
                </a:ext>
              </a:extLst>
            </p:cNvPr>
            <p:cNvSpPr/>
            <p:nvPr/>
          </p:nvSpPr>
          <p:spPr>
            <a:xfrm>
              <a:off x="-44413912" y="-168455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236AFEC5-2FD8-48C3-90DB-2D30FEDB5335}"/>
                </a:ext>
              </a:extLst>
            </p:cNvPr>
            <p:cNvSpPr/>
            <p:nvPr/>
          </p:nvSpPr>
          <p:spPr>
            <a:xfrm>
              <a:off x="-33369274" y="10068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F85F5E8A-05B6-ED7B-AACC-020834081BC3}"/>
                </a:ext>
              </a:extLst>
            </p:cNvPr>
            <p:cNvSpPr/>
            <p:nvPr/>
          </p:nvSpPr>
          <p:spPr>
            <a:xfrm>
              <a:off x="-32592202" y="-339368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121651E0-2800-FBDA-578C-01A006C3A925}"/>
                </a:ext>
              </a:extLst>
            </p:cNvPr>
            <p:cNvSpPr/>
            <p:nvPr/>
          </p:nvSpPr>
          <p:spPr>
            <a:xfrm>
              <a:off x="-32437368" y="-34081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121C3C36-12BC-E6B1-188A-966035DE85F0}"/>
                </a:ext>
              </a:extLst>
            </p:cNvPr>
            <p:cNvSpPr/>
            <p:nvPr/>
          </p:nvSpPr>
          <p:spPr>
            <a:xfrm>
              <a:off x="-32281003" y="-33944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02A996E8-74EF-4788-D411-A7FA738B716C}"/>
                </a:ext>
              </a:extLst>
            </p:cNvPr>
            <p:cNvSpPr/>
            <p:nvPr/>
          </p:nvSpPr>
          <p:spPr>
            <a:xfrm>
              <a:off x="-31037494" y="-34081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972C1322-7DBF-1373-F37D-81174954C42A}"/>
                </a:ext>
              </a:extLst>
            </p:cNvPr>
            <p:cNvSpPr/>
            <p:nvPr/>
          </p:nvSpPr>
          <p:spPr>
            <a:xfrm>
              <a:off x="-30881129" y="-33944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FC160F74-C966-1DF1-D12F-3E4FE5119BA1}"/>
                </a:ext>
              </a:extLst>
            </p:cNvPr>
            <p:cNvSpPr/>
            <p:nvPr/>
          </p:nvSpPr>
          <p:spPr>
            <a:xfrm>
              <a:off x="-33526364" y="10068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Forme libre 367">
              <a:extLst>
                <a:ext uri="{FF2B5EF4-FFF2-40B4-BE49-F238E27FC236}">
                  <a16:creationId xmlns:a16="http://schemas.microsoft.com/office/drawing/2014/main" id="{1C8DD302-60EB-D69A-309B-DE5D43B2FB7A}"/>
                </a:ext>
              </a:extLst>
            </p:cNvPr>
            <p:cNvSpPr/>
            <p:nvPr/>
          </p:nvSpPr>
          <p:spPr>
            <a:xfrm>
              <a:off x="-43167658" y="-1686482"/>
              <a:ext cx="76872" cy="80220"/>
            </a:xfrm>
            <a:custGeom>
              <a:avLst/>
              <a:gdLst>
                <a:gd name="csX0" fmla="*/ 10707 w 76872"/>
                <a:gd name="csY0" fmla="*/ 6600 h 80220"/>
                <a:gd name="csX1" fmla="*/ 50825 w 76872"/>
                <a:gd name="csY1" fmla="*/ 76686 h 80220"/>
                <a:gd name="csX2" fmla="*/ 10707 w 76872"/>
                <a:gd name="csY2" fmla="*/ 6600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10707" y="6600"/>
                  </a:moveTo>
                  <a:cubicBezTo>
                    <a:pt x="53645" y="-22403"/>
                    <a:pt x="111085" y="52115"/>
                    <a:pt x="50825" y="76686"/>
                  </a:cubicBezTo>
                  <a:cubicBezTo>
                    <a:pt x="236" y="97309"/>
                    <a:pt x="-11447" y="21584"/>
                    <a:pt x="10707" y="6600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277DDDA6-7AAF-F58F-A08B-4023BE4F8CFF}"/>
                </a:ext>
              </a:extLst>
            </p:cNvPr>
            <p:cNvSpPr/>
            <p:nvPr/>
          </p:nvSpPr>
          <p:spPr>
            <a:xfrm>
              <a:off x="-30415096" y="-3396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ECFC2D75-9408-55C5-32A5-57F25E540F0E}"/>
                </a:ext>
              </a:extLst>
            </p:cNvPr>
            <p:cNvSpPr/>
            <p:nvPr/>
          </p:nvSpPr>
          <p:spPr>
            <a:xfrm>
              <a:off x="-34769148" y="10068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25D86959-BB6A-4F6C-B1C0-23799030138F}"/>
                </a:ext>
              </a:extLst>
            </p:cNvPr>
            <p:cNvSpPr/>
            <p:nvPr/>
          </p:nvSpPr>
          <p:spPr>
            <a:xfrm>
              <a:off x="-34926238" y="10068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717FEDFD-F071-D977-816B-278CA42E4365}"/>
                </a:ext>
              </a:extLst>
            </p:cNvPr>
            <p:cNvSpPr/>
            <p:nvPr/>
          </p:nvSpPr>
          <p:spPr>
            <a:xfrm>
              <a:off x="-43014038" y="-168455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Forme libre 372">
              <a:extLst>
                <a:ext uri="{FF2B5EF4-FFF2-40B4-BE49-F238E27FC236}">
                  <a16:creationId xmlns:a16="http://schemas.microsoft.com/office/drawing/2014/main" id="{6303E1C5-99B8-FDB6-A9CE-63FB4074D808}"/>
                </a:ext>
              </a:extLst>
            </p:cNvPr>
            <p:cNvSpPr/>
            <p:nvPr/>
          </p:nvSpPr>
          <p:spPr>
            <a:xfrm>
              <a:off x="-43871212" y="-206676"/>
              <a:ext cx="76872" cy="80220"/>
            </a:xfrm>
            <a:custGeom>
              <a:avLst/>
              <a:gdLst>
                <a:gd name="csX0" fmla="*/ 66165 w 76872"/>
                <a:gd name="csY0" fmla="*/ 73621 h 80220"/>
                <a:gd name="csX1" fmla="*/ 26046 w 76872"/>
                <a:gd name="csY1" fmla="*/ 3534 h 80220"/>
                <a:gd name="csX2" fmla="*/ 66165 w 76872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66165" y="73621"/>
                  </a:moveTo>
                  <a:cubicBezTo>
                    <a:pt x="23226" y="102623"/>
                    <a:pt x="-34211" y="28105"/>
                    <a:pt x="26046" y="3534"/>
                  </a:cubicBezTo>
                  <a:cubicBezTo>
                    <a:pt x="76638" y="-17089"/>
                    <a:pt x="88318" y="58637"/>
                    <a:pt x="66165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Forme libre 373">
              <a:extLst>
                <a:ext uri="{FF2B5EF4-FFF2-40B4-BE49-F238E27FC236}">
                  <a16:creationId xmlns:a16="http://schemas.microsoft.com/office/drawing/2014/main" id="{01E7F583-A040-9D5D-5761-3C397E04F139}"/>
                </a:ext>
              </a:extLst>
            </p:cNvPr>
            <p:cNvSpPr/>
            <p:nvPr/>
          </p:nvSpPr>
          <p:spPr>
            <a:xfrm>
              <a:off x="-43712478" y="-206676"/>
              <a:ext cx="76872" cy="80220"/>
            </a:xfrm>
            <a:custGeom>
              <a:avLst/>
              <a:gdLst>
                <a:gd name="csX0" fmla="*/ 10707 w 76872"/>
                <a:gd name="csY0" fmla="*/ 73621 h 80220"/>
                <a:gd name="csX1" fmla="*/ 50826 w 76872"/>
                <a:gd name="csY1" fmla="*/ 3534 h 80220"/>
                <a:gd name="csX2" fmla="*/ 10707 w 76872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10707" y="73621"/>
                  </a:moveTo>
                  <a:cubicBezTo>
                    <a:pt x="-11446" y="58637"/>
                    <a:pt x="234" y="-17089"/>
                    <a:pt x="50826" y="3534"/>
                  </a:cubicBezTo>
                  <a:cubicBezTo>
                    <a:pt x="111084" y="28105"/>
                    <a:pt x="53646" y="102623"/>
                    <a:pt x="10707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Forme libre 374">
              <a:extLst>
                <a:ext uri="{FF2B5EF4-FFF2-40B4-BE49-F238E27FC236}">
                  <a16:creationId xmlns:a16="http://schemas.microsoft.com/office/drawing/2014/main" id="{47597C70-1ECA-4A33-D33F-5C5D20232AEA}"/>
                </a:ext>
              </a:extLst>
            </p:cNvPr>
            <p:cNvSpPr/>
            <p:nvPr/>
          </p:nvSpPr>
          <p:spPr>
            <a:xfrm>
              <a:off x="-31968508" y="-1686482"/>
              <a:ext cx="76871" cy="80220"/>
            </a:xfrm>
            <a:custGeom>
              <a:avLst/>
              <a:gdLst>
                <a:gd name="csX0" fmla="*/ 10707 w 76871"/>
                <a:gd name="csY0" fmla="*/ 6600 h 80220"/>
                <a:gd name="csX1" fmla="*/ 50825 w 76871"/>
                <a:gd name="csY1" fmla="*/ 76686 h 80220"/>
                <a:gd name="csX2" fmla="*/ 10707 w 76871"/>
                <a:gd name="csY2" fmla="*/ 6600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1" h="80220">
                  <a:moveTo>
                    <a:pt x="10707" y="6600"/>
                  </a:moveTo>
                  <a:cubicBezTo>
                    <a:pt x="53645" y="-22403"/>
                    <a:pt x="111083" y="52115"/>
                    <a:pt x="50825" y="76686"/>
                  </a:cubicBezTo>
                  <a:cubicBezTo>
                    <a:pt x="236" y="97309"/>
                    <a:pt x="-11447" y="21584"/>
                    <a:pt x="10707" y="6600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4C61B8F7-EFA2-6543-58BD-14576A967357}"/>
                </a:ext>
              </a:extLst>
            </p:cNvPr>
            <p:cNvSpPr/>
            <p:nvPr/>
          </p:nvSpPr>
          <p:spPr>
            <a:xfrm>
              <a:off x="-31814889" y="-168455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F4BE8FD5-4D29-10DF-3C5F-FB57C40D9855}"/>
                </a:ext>
              </a:extLst>
            </p:cNvPr>
            <p:cNvSpPr/>
            <p:nvPr/>
          </p:nvSpPr>
          <p:spPr>
            <a:xfrm>
              <a:off x="-43325560" y="10068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C4AF4CA9-12AC-7172-ACE8-11790F5A251F}"/>
                </a:ext>
              </a:extLst>
            </p:cNvPr>
            <p:cNvSpPr/>
            <p:nvPr/>
          </p:nvSpPr>
          <p:spPr>
            <a:xfrm>
              <a:off x="-32981463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95C79767-8D03-0D58-B380-8FC9DA209BA5}"/>
                </a:ext>
              </a:extLst>
            </p:cNvPr>
            <p:cNvSpPr/>
            <p:nvPr/>
          </p:nvSpPr>
          <p:spPr>
            <a:xfrm>
              <a:off x="-33914095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79D9D84E-95E2-E0BB-A896-80BE23AE5FD9}"/>
                </a:ext>
              </a:extLst>
            </p:cNvPr>
            <p:cNvSpPr/>
            <p:nvPr/>
          </p:nvSpPr>
          <p:spPr>
            <a:xfrm>
              <a:off x="-34071185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9F4DF0F5-88AC-B98A-0DC8-3F0FB30C1D64}"/>
                </a:ext>
              </a:extLst>
            </p:cNvPr>
            <p:cNvSpPr/>
            <p:nvPr/>
          </p:nvSpPr>
          <p:spPr>
            <a:xfrm>
              <a:off x="-34381337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Forme libre 381">
              <a:extLst>
                <a:ext uri="{FF2B5EF4-FFF2-40B4-BE49-F238E27FC236}">
                  <a16:creationId xmlns:a16="http://schemas.microsoft.com/office/drawing/2014/main" id="{CC1275C9-DBA5-9E6E-9A3C-423D157B28ED}"/>
                </a:ext>
              </a:extLst>
            </p:cNvPr>
            <p:cNvSpPr/>
            <p:nvPr/>
          </p:nvSpPr>
          <p:spPr>
            <a:xfrm>
              <a:off x="-42471258" y="-206676"/>
              <a:ext cx="76872" cy="80220"/>
            </a:xfrm>
            <a:custGeom>
              <a:avLst/>
              <a:gdLst>
                <a:gd name="csX0" fmla="*/ 66165 w 76872"/>
                <a:gd name="csY0" fmla="*/ 73621 h 80220"/>
                <a:gd name="csX1" fmla="*/ 26046 w 76872"/>
                <a:gd name="csY1" fmla="*/ 3534 h 80220"/>
                <a:gd name="csX2" fmla="*/ 66165 w 76872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66165" y="73621"/>
                  </a:moveTo>
                  <a:cubicBezTo>
                    <a:pt x="23226" y="102623"/>
                    <a:pt x="-34211" y="28105"/>
                    <a:pt x="26046" y="3534"/>
                  </a:cubicBezTo>
                  <a:cubicBezTo>
                    <a:pt x="76638" y="-17089"/>
                    <a:pt x="88318" y="58637"/>
                    <a:pt x="66165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Forme libre 382">
              <a:extLst>
                <a:ext uri="{FF2B5EF4-FFF2-40B4-BE49-F238E27FC236}">
                  <a16:creationId xmlns:a16="http://schemas.microsoft.com/office/drawing/2014/main" id="{AC4B29D0-6E76-B522-869C-3BF845B9F987}"/>
                </a:ext>
              </a:extLst>
            </p:cNvPr>
            <p:cNvSpPr/>
            <p:nvPr/>
          </p:nvSpPr>
          <p:spPr>
            <a:xfrm>
              <a:off x="-42312604" y="-206676"/>
              <a:ext cx="76871" cy="80220"/>
            </a:xfrm>
            <a:custGeom>
              <a:avLst/>
              <a:gdLst>
                <a:gd name="csX0" fmla="*/ 10707 w 76871"/>
                <a:gd name="csY0" fmla="*/ 73621 h 80220"/>
                <a:gd name="csX1" fmla="*/ 50826 w 76871"/>
                <a:gd name="csY1" fmla="*/ 3534 h 80220"/>
                <a:gd name="csX2" fmla="*/ 10707 w 76871"/>
                <a:gd name="csY2" fmla="*/ 73621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1" h="80220">
                  <a:moveTo>
                    <a:pt x="10707" y="73621"/>
                  </a:moveTo>
                  <a:cubicBezTo>
                    <a:pt x="-11446" y="58637"/>
                    <a:pt x="234" y="-17089"/>
                    <a:pt x="50826" y="3534"/>
                  </a:cubicBezTo>
                  <a:cubicBezTo>
                    <a:pt x="111084" y="28105"/>
                    <a:pt x="53644" y="102623"/>
                    <a:pt x="10707" y="7362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B5E9D24D-2CE4-4C84-8304-3336F51ED698}"/>
                </a:ext>
              </a:extLst>
            </p:cNvPr>
            <p:cNvSpPr/>
            <p:nvPr/>
          </p:nvSpPr>
          <p:spPr>
            <a:xfrm>
              <a:off x="-35314049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1B66ED8A-78B8-7B86-7ECE-5094FE908843}"/>
                </a:ext>
              </a:extLst>
            </p:cNvPr>
            <p:cNvSpPr/>
            <p:nvPr/>
          </p:nvSpPr>
          <p:spPr>
            <a:xfrm>
              <a:off x="-35471058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26DB416A-C8B5-B3A9-B00F-642AB42F2624}"/>
                </a:ext>
              </a:extLst>
            </p:cNvPr>
            <p:cNvSpPr/>
            <p:nvPr/>
          </p:nvSpPr>
          <p:spPr>
            <a:xfrm>
              <a:off x="-33447819" y="-2046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3390E64B-EA47-AD07-FC49-A1D50C61660A}"/>
                </a:ext>
              </a:extLst>
            </p:cNvPr>
            <p:cNvSpPr/>
            <p:nvPr/>
          </p:nvSpPr>
          <p:spPr>
            <a:xfrm>
              <a:off x="-42313497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F4DD1FCD-A15A-49C1-C579-3F6F64901650}"/>
                </a:ext>
              </a:extLst>
            </p:cNvPr>
            <p:cNvSpPr/>
            <p:nvPr/>
          </p:nvSpPr>
          <p:spPr>
            <a:xfrm>
              <a:off x="-42470587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C5F0F26E-BB74-8399-3C67-F15946449C0B}"/>
                </a:ext>
              </a:extLst>
            </p:cNvPr>
            <p:cNvSpPr/>
            <p:nvPr/>
          </p:nvSpPr>
          <p:spPr>
            <a:xfrm>
              <a:off x="-42780740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5A802643-3603-C6C7-051E-560F794C7100}"/>
                </a:ext>
              </a:extLst>
            </p:cNvPr>
            <p:cNvSpPr/>
            <p:nvPr/>
          </p:nvSpPr>
          <p:spPr>
            <a:xfrm>
              <a:off x="-44802367" y="-15491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401EBE2D-F9FE-3A4B-D8A8-8D3D8FB35C3C}"/>
                </a:ext>
              </a:extLst>
            </p:cNvPr>
            <p:cNvSpPr/>
            <p:nvPr/>
          </p:nvSpPr>
          <p:spPr>
            <a:xfrm>
              <a:off x="-32670344" y="-204672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80996C0A-B8A4-C784-D4AC-8C4D57B11FDE}"/>
                </a:ext>
              </a:extLst>
            </p:cNvPr>
            <p:cNvSpPr/>
            <p:nvPr/>
          </p:nvSpPr>
          <p:spPr>
            <a:xfrm>
              <a:off x="-44647614" y="-1550664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53C4A327-5174-1070-DF33-3BA3BBEF22CF}"/>
                </a:ext>
              </a:extLst>
            </p:cNvPr>
            <p:cNvSpPr/>
            <p:nvPr/>
          </p:nvSpPr>
          <p:spPr>
            <a:xfrm>
              <a:off x="-43713371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AE75FCDB-D54A-108D-E1F8-B8ACC5921ACA}"/>
                </a:ext>
              </a:extLst>
            </p:cNvPr>
            <p:cNvSpPr/>
            <p:nvPr/>
          </p:nvSpPr>
          <p:spPr>
            <a:xfrm>
              <a:off x="-42857593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A4FB136A-91F2-EA48-89C5-058ABBBEA8F2}"/>
                </a:ext>
              </a:extLst>
            </p:cNvPr>
            <p:cNvSpPr/>
            <p:nvPr/>
          </p:nvSpPr>
          <p:spPr>
            <a:xfrm>
              <a:off x="-43870461" y="8721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33088F86-2E9A-F0D4-A20A-9A0AD3D38157}"/>
                </a:ext>
              </a:extLst>
            </p:cNvPr>
            <p:cNvSpPr/>
            <p:nvPr/>
          </p:nvSpPr>
          <p:spPr>
            <a:xfrm>
              <a:off x="-33216212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232B2FD7-15C4-3E78-8C56-C40DF24916AE}"/>
                </a:ext>
              </a:extLst>
            </p:cNvPr>
            <p:cNvSpPr/>
            <p:nvPr/>
          </p:nvSpPr>
          <p:spPr>
            <a:xfrm>
              <a:off x="-33369274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7DE88218-F141-67C8-4631-D8EA13BE8E3E}"/>
                </a:ext>
              </a:extLst>
            </p:cNvPr>
            <p:cNvSpPr/>
            <p:nvPr/>
          </p:nvSpPr>
          <p:spPr>
            <a:xfrm>
              <a:off x="-33526364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D9C85C08-FA2A-F373-065E-B8023597548B}"/>
                </a:ext>
              </a:extLst>
            </p:cNvPr>
            <p:cNvSpPr/>
            <p:nvPr/>
          </p:nvSpPr>
          <p:spPr>
            <a:xfrm>
              <a:off x="-44181338" y="-15491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58767988-CC1B-60B6-D777-489C6DC0282A}"/>
                </a:ext>
              </a:extLst>
            </p:cNvPr>
            <p:cNvSpPr/>
            <p:nvPr/>
          </p:nvSpPr>
          <p:spPr>
            <a:xfrm>
              <a:off x="-43558859" y="-155050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05F96A49-0862-8D5D-A382-7A20A268DCEE}"/>
                </a:ext>
              </a:extLst>
            </p:cNvPr>
            <p:cNvSpPr/>
            <p:nvPr/>
          </p:nvSpPr>
          <p:spPr>
            <a:xfrm>
              <a:off x="-43324996" y="-703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A945F7EB-ADC8-CA02-1D4B-E487673C7D8A}"/>
                </a:ext>
              </a:extLst>
            </p:cNvPr>
            <p:cNvSpPr/>
            <p:nvPr/>
          </p:nvSpPr>
          <p:spPr>
            <a:xfrm>
              <a:off x="-34616086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307E5966-6FE3-F9C7-A33F-6C70071E1F16}"/>
                </a:ext>
              </a:extLst>
            </p:cNvPr>
            <p:cNvSpPr/>
            <p:nvPr/>
          </p:nvSpPr>
          <p:spPr>
            <a:xfrm>
              <a:off x="-43326366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F0F8FCFF-774A-A3D8-CF4E-C7D1441CE8AE}"/>
                </a:ext>
              </a:extLst>
            </p:cNvPr>
            <p:cNvSpPr/>
            <p:nvPr/>
          </p:nvSpPr>
          <p:spPr>
            <a:xfrm>
              <a:off x="-34769148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3C3980DC-411F-4BBF-27B3-5C062C5B8980}"/>
                </a:ext>
              </a:extLst>
            </p:cNvPr>
            <p:cNvSpPr/>
            <p:nvPr/>
          </p:nvSpPr>
          <p:spPr>
            <a:xfrm>
              <a:off x="-34926238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50DE3FA7-D4BF-9A4D-6AAA-656C928719D5}"/>
                </a:ext>
              </a:extLst>
            </p:cNvPr>
            <p:cNvSpPr/>
            <p:nvPr/>
          </p:nvSpPr>
          <p:spPr>
            <a:xfrm>
              <a:off x="-43402494" y="-15491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Forme libre 406">
              <a:extLst>
                <a:ext uri="{FF2B5EF4-FFF2-40B4-BE49-F238E27FC236}">
                  <a16:creationId xmlns:a16="http://schemas.microsoft.com/office/drawing/2014/main" id="{745AC0E1-608A-D19F-FD30-B7F674D7359F}"/>
                </a:ext>
              </a:extLst>
            </p:cNvPr>
            <p:cNvSpPr/>
            <p:nvPr/>
          </p:nvSpPr>
          <p:spPr>
            <a:xfrm>
              <a:off x="-43482074" y="-1414270"/>
              <a:ext cx="80291" cy="76837"/>
            </a:xfrm>
            <a:custGeom>
              <a:avLst/>
              <a:gdLst>
                <a:gd name="csX0" fmla="*/ 6594 w 80291"/>
                <a:gd name="csY0" fmla="*/ 10707 h 76837"/>
                <a:gd name="csX1" fmla="*/ 76761 w 80291"/>
                <a:gd name="csY1" fmla="*/ 50826 h 76837"/>
                <a:gd name="csX2" fmla="*/ 6594 w 80291"/>
                <a:gd name="csY2" fmla="*/ 10707 h 768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1" h="76837">
                  <a:moveTo>
                    <a:pt x="6594" y="10707"/>
                  </a:moveTo>
                  <a:cubicBezTo>
                    <a:pt x="21577" y="-11447"/>
                    <a:pt x="97382" y="235"/>
                    <a:pt x="76761" y="50826"/>
                  </a:cubicBezTo>
                  <a:cubicBezTo>
                    <a:pt x="52190" y="111005"/>
                    <a:pt x="-22408" y="53646"/>
                    <a:pt x="6594" y="1070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EA72EE60-DF72-DDD4-8B62-52B1F4CFA518}"/>
                </a:ext>
              </a:extLst>
            </p:cNvPr>
            <p:cNvSpPr/>
            <p:nvPr/>
          </p:nvSpPr>
          <p:spPr>
            <a:xfrm>
              <a:off x="-32203344" y="-15491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2DB99187-4BB1-C3D6-4112-8F72558B36DC}"/>
                </a:ext>
              </a:extLst>
            </p:cNvPr>
            <p:cNvSpPr/>
            <p:nvPr/>
          </p:nvSpPr>
          <p:spPr>
            <a:xfrm>
              <a:off x="-43015408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336D5023-9F13-A682-D3A8-E50CB2CF5012}"/>
                </a:ext>
              </a:extLst>
            </p:cNvPr>
            <p:cNvSpPr/>
            <p:nvPr/>
          </p:nvSpPr>
          <p:spPr>
            <a:xfrm>
              <a:off x="-43636518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E5B66234-F92D-8EA8-F05C-4932409AEEFA}"/>
                </a:ext>
              </a:extLst>
            </p:cNvPr>
            <p:cNvSpPr/>
            <p:nvPr/>
          </p:nvSpPr>
          <p:spPr>
            <a:xfrm>
              <a:off x="-43947314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F2645DB0-7569-A1B5-2EB9-B92637A06A68}"/>
                </a:ext>
              </a:extLst>
            </p:cNvPr>
            <p:cNvSpPr/>
            <p:nvPr/>
          </p:nvSpPr>
          <p:spPr>
            <a:xfrm>
              <a:off x="-33214762" y="-7037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B5A9E433-9A16-4CE2-C305-C91B8DEBE738}"/>
                </a:ext>
              </a:extLst>
            </p:cNvPr>
            <p:cNvSpPr/>
            <p:nvPr/>
          </p:nvSpPr>
          <p:spPr>
            <a:xfrm>
              <a:off x="-43168470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CEB936C7-0E0C-9ECD-B398-091878E0A78B}"/>
                </a:ext>
              </a:extLst>
            </p:cNvPr>
            <p:cNvSpPr/>
            <p:nvPr/>
          </p:nvSpPr>
          <p:spPr>
            <a:xfrm>
              <a:off x="-43325560" y="7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81A2ED4A-E36E-9078-7FE3-59EA0E55396A}"/>
                </a:ext>
              </a:extLst>
            </p:cNvPr>
            <p:cNvSpPr/>
            <p:nvPr/>
          </p:nvSpPr>
          <p:spPr>
            <a:xfrm>
              <a:off x="-32671311" y="604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1DAD82D4-7F45-112A-DD34-70BB033C9362}"/>
                </a:ext>
              </a:extLst>
            </p:cNvPr>
            <p:cNvSpPr/>
            <p:nvPr/>
          </p:nvSpPr>
          <p:spPr>
            <a:xfrm>
              <a:off x="-32982188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DACE6D63-8E2F-FC91-F4E2-D421A76B9551}"/>
                </a:ext>
              </a:extLst>
            </p:cNvPr>
            <p:cNvSpPr/>
            <p:nvPr/>
          </p:nvSpPr>
          <p:spPr>
            <a:xfrm>
              <a:off x="-33292340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A6CEAE3C-5032-D0D0-669D-62B0FB8C6915}"/>
                </a:ext>
              </a:extLst>
            </p:cNvPr>
            <p:cNvSpPr/>
            <p:nvPr/>
          </p:nvSpPr>
          <p:spPr>
            <a:xfrm>
              <a:off x="-33448464" y="6025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8B8B761D-0A97-9606-DDEA-B09904B86034}"/>
                </a:ext>
              </a:extLst>
            </p:cNvPr>
            <p:cNvSpPr/>
            <p:nvPr/>
          </p:nvSpPr>
          <p:spPr>
            <a:xfrm>
              <a:off x="-33603218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093649BA-60EF-BD43-26B1-2FDE2E2F4337}"/>
                </a:ext>
              </a:extLst>
            </p:cNvPr>
            <p:cNvSpPr/>
            <p:nvPr/>
          </p:nvSpPr>
          <p:spPr>
            <a:xfrm>
              <a:off x="-44025134" y="64880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0A58BA70-88E0-806F-C0B0-70BCE9747F19}"/>
                </a:ext>
              </a:extLst>
            </p:cNvPr>
            <p:cNvSpPr/>
            <p:nvPr/>
          </p:nvSpPr>
          <p:spPr>
            <a:xfrm>
              <a:off x="-44257466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CFF01A51-9453-64AC-2AA4-D214E400AD2D}"/>
                </a:ext>
              </a:extLst>
            </p:cNvPr>
            <p:cNvSpPr/>
            <p:nvPr/>
          </p:nvSpPr>
          <p:spPr>
            <a:xfrm>
              <a:off x="-34071185" y="604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B74CD856-51ED-8894-8F05-14ACB49D4315}"/>
                </a:ext>
              </a:extLst>
            </p:cNvPr>
            <p:cNvSpPr/>
            <p:nvPr/>
          </p:nvSpPr>
          <p:spPr>
            <a:xfrm>
              <a:off x="-34382142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62BC8905-483D-6B2E-C87D-913BB6D857C4}"/>
                </a:ext>
              </a:extLst>
            </p:cNvPr>
            <p:cNvSpPr/>
            <p:nvPr/>
          </p:nvSpPr>
          <p:spPr>
            <a:xfrm>
              <a:off x="-42313497" y="604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C41FC242-F472-E6B4-F7D9-4D8AE6E4CAA3}"/>
                </a:ext>
              </a:extLst>
            </p:cNvPr>
            <p:cNvSpPr/>
            <p:nvPr/>
          </p:nvSpPr>
          <p:spPr>
            <a:xfrm>
              <a:off x="-42470587" y="604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0E9E6B65-40AD-7BB2-7F4C-7037A9C5856A}"/>
                </a:ext>
              </a:extLst>
            </p:cNvPr>
            <p:cNvSpPr/>
            <p:nvPr/>
          </p:nvSpPr>
          <p:spPr>
            <a:xfrm>
              <a:off x="-42781465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1C273224-6383-9A95-1A1D-45E366EB4715}"/>
                </a:ext>
              </a:extLst>
            </p:cNvPr>
            <p:cNvSpPr/>
            <p:nvPr/>
          </p:nvSpPr>
          <p:spPr>
            <a:xfrm>
              <a:off x="-43091617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2CC11827-3A9A-CA41-F1F9-F7C48743D4B9}"/>
                </a:ext>
              </a:extLst>
            </p:cNvPr>
            <p:cNvSpPr/>
            <p:nvPr/>
          </p:nvSpPr>
          <p:spPr>
            <a:xfrm>
              <a:off x="-43247659" y="6025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4C0D6BB6-BB6D-EEAD-515E-D9DDC19C2000}"/>
                </a:ext>
              </a:extLst>
            </p:cNvPr>
            <p:cNvSpPr/>
            <p:nvPr/>
          </p:nvSpPr>
          <p:spPr>
            <a:xfrm>
              <a:off x="-42625261" y="64880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2C333AFA-5295-0DF6-F888-4A577C656047}"/>
                </a:ext>
              </a:extLst>
            </p:cNvPr>
            <p:cNvSpPr/>
            <p:nvPr/>
          </p:nvSpPr>
          <p:spPr>
            <a:xfrm>
              <a:off x="-44726239" y="-14151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24370BC2-A0D4-2419-E50C-94BEC114D4E2}"/>
                </a:ext>
              </a:extLst>
            </p:cNvPr>
            <p:cNvSpPr/>
            <p:nvPr/>
          </p:nvSpPr>
          <p:spPr>
            <a:xfrm>
              <a:off x="-33914981" y="645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EBE4E463-03C9-8110-3FEA-26997F615ED6}"/>
                </a:ext>
              </a:extLst>
            </p:cNvPr>
            <p:cNvSpPr/>
            <p:nvPr/>
          </p:nvSpPr>
          <p:spPr>
            <a:xfrm>
              <a:off x="-43402494" y="6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89826EFE-8F4C-7053-C2A1-B333CCFAB009}"/>
                </a:ext>
              </a:extLst>
            </p:cNvPr>
            <p:cNvSpPr/>
            <p:nvPr/>
          </p:nvSpPr>
          <p:spPr>
            <a:xfrm>
              <a:off x="-43713371" y="604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144EC1D0-DBF0-727B-D407-0715EC754D20}"/>
                </a:ext>
              </a:extLst>
            </p:cNvPr>
            <p:cNvSpPr/>
            <p:nvPr/>
          </p:nvSpPr>
          <p:spPr>
            <a:xfrm>
              <a:off x="-43870461" y="60414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F4AA0CAA-7E1C-35C5-231A-9D0161399553}"/>
                </a:ext>
              </a:extLst>
            </p:cNvPr>
            <p:cNvSpPr/>
            <p:nvPr/>
          </p:nvSpPr>
          <p:spPr>
            <a:xfrm>
              <a:off x="-31582315" y="-15491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3F4AC978-8475-F5F3-18A6-9D678FCBA240}"/>
                </a:ext>
              </a:extLst>
            </p:cNvPr>
            <p:cNvSpPr/>
            <p:nvPr/>
          </p:nvSpPr>
          <p:spPr>
            <a:xfrm>
              <a:off x="-32903966" y="468323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5F9D1F9F-E7C3-D9E8-2825-63B98F5340F1}"/>
                </a:ext>
              </a:extLst>
            </p:cNvPr>
            <p:cNvSpPr/>
            <p:nvPr/>
          </p:nvSpPr>
          <p:spPr>
            <a:xfrm>
              <a:off x="-33058317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ECBA895F-409B-28E0-D8B9-21E5DA7B6BDA}"/>
                </a:ext>
              </a:extLst>
            </p:cNvPr>
            <p:cNvSpPr/>
            <p:nvPr/>
          </p:nvSpPr>
          <p:spPr>
            <a:xfrm>
              <a:off x="-30803390" y="-15491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ADBE9B41-FD78-7EC1-DE67-6B53393188FC}"/>
                </a:ext>
              </a:extLst>
            </p:cNvPr>
            <p:cNvSpPr/>
            <p:nvPr/>
          </p:nvSpPr>
          <p:spPr>
            <a:xfrm>
              <a:off x="-30959835" y="-155050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7CFECA7A-FA28-3031-0012-140A3C690399}"/>
                </a:ext>
              </a:extLst>
            </p:cNvPr>
            <p:cNvSpPr/>
            <p:nvPr/>
          </p:nvSpPr>
          <p:spPr>
            <a:xfrm>
              <a:off x="-32515107" y="645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Forme libre 440">
              <a:extLst>
                <a:ext uri="{FF2B5EF4-FFF2-40B4-BE49-F238E27FC236}">
                  <a16:creationId xmlns:a16="http://schemas.microsoft.com/office/drawing/2014/main" id="{D1632906-958A-45B3-CFCC-39F860F56A0A}"/>
                </a:ext>
              </a:extLst>
            </p:cNvPr>
            <p:cNvSpPr/>
            <p:nvPr/>
          </p:nvSpPr>
          <p:spPr>
            <a:xfrm>
              <a:off x="-33682798" y="470264"/>
              <a:ext cx="80291" cy="76836"/>
            </a:xfrm>
            <a:custGeom>
              <a:avLst/>
              <a:gdLst>
                <a:gd name="csX0" fmla="*/ 6594 w 80291"/>
                <a:gd name="csY0" fmla="*/ 10707 h 76836"/>
                <a:gd name="csX1" fmla="*/ 76761 w 80291"/>
                <a:gd name="csY1" fmla="*/ 50826 h 76836"/>
                <a:gd name="csX2" fmla="*/ 6594 w 80291"/>
                <a:gd name="csY2" fmla="*/ 10707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1" h="76836">
                  <a:moveTo>
                    <a:pt x="6594" y="10707"/>
                  </a:moveTo>
                  <a:cubicBezTo>
                    <a:pt x="21577" y="-11447"/>
                    <a:pt x="97384" y="234"/>
                    <a:pt x="76761" y="50826"/>
                  </a:cubicBezTo>
                  <a:cubicBezTo>
                    <a:pt x="52190" y="111004"/>
                    <a:pt x="-22408" y="53645"/>
                    <a:pt x="6594" y="1070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7FB1288F-4B83-E372-CA2E-E9ADCA0AC913}"/>
                </a:ext>
              </a:extLst>
            </p:cNvPr>
            <p:cNvSpPr/>
            <p:nvPr/>
          </p:nvSpPr>
          <p:spPr>
            <a:xfrm>
              <a:off x="-33837241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FC6D9DA5-3258-947A-EBF0-8749272E8142}"/>
                </a:ext>
              </a:extLst>
            </p:cNvPr>
            <p:cNvSpPr/>
            <p:nvPr/>
          </p:nvSpPr>
          <p:spPr>
            <a:xfrm>
              <a:off x="-43791916" y="19917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E216DE29-0EDA-E35A-35DF-2146BB32AA47}"/>
                </a:ext>
              </a:extLst>
            </p:cNvPr>
            <p:cNvSpPr/>
            <p:nvPr/>
          </p:nvSpPr>
          <p:spPr>
            <a:xfrm>
              <a:off x="-34303839" y="468323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D860BE95-C2E3-B039-BB2C-F8C30D5A6774}"/>
                </a:ext>
              </a:extLst>
            </p:cNvPr>
            <p:cNvSpPr/>
            <p:nvPr/>
          </p:nvSpPr>
          <p:spPr>
            <a:xfrm>
              <a:off x="-42547441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F2BC6E7C-8652-A1A3-A319-D1C894482BC1}"/>
                </a:ext>
              </a:extLst>
            </p:cNvPr>
            <p:cNvSpPr/>
            <p:nvPr/>
          </p:nvSpPr>
          <p:spPr>
            <a:xfrm>
              <a:off x="-42703161" y="468323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4AED03EF-2843-5513-BE7C-C716CFE3DA31}"/>
                </a:ext>
              </a:extLst>
            </p:cNvPr>
            <p:cNvSpPr/>
            <p:nvPr/>
          </p:nvSpPr>
          <p:spPr>
            <a:xfrm>
              <a:off x="-43169678" y="19909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B4927628-6197-23D3-EE27-BA2D715F7A7D}"/>
                </a:ext>
              </a:extLst>
            </p:cNvPr>
            <p:cNvSpPr/>
            <p:nvPr/>
          </p:nvSpPr>
          <p:spPr>
            <a:xfrm>
              <a:off x="-42857593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00563FE0-EF4C-EEF0-DF5D-622C2F377A30}"/>
                </a:ext>
              </a:extLst>
            </p:cNvPr>
            <p:cNvSpPr/>
            <p:nvPr/>
          </p:nvSpPr>
          <p:spPr>
            <a:xfrm>
              <a:off x="-43326366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Forme libre 449">
              <a:extLst>
                <a:ext uri="{FF2B5EF4-FFF2-40B4-BE49-F238E27FC236}">
                  <a16:creationId xmlns:a16="http://schemas.microsoft.com/office/drawing/2014/main" id="{3810B604-B2A8-5E23-C188-EEE8A845C618}"/>
                </a:ext>
              </a:extLst>
            </p:cNvPr>
            <p:cNvSpPr/>
            <p:nvPr/>
          </p:nvSpPr>
          <p:spPr>
            <a:xfrm>
              <a:off x="-43482074" y="470264"/>
              <a:ext cx="80291" cy="76836"/>
            </a:xfrm>
            <a:custGeom>
              <a:avLst/>
              <a:gdLst>
                <a:gd name="csX0" fmla="*/ 6594 w 80291"/>
                <a:gd name="csY0" fmla="*/ 10707 h 76836"/>
                <a:gd name="csX1" fmla="*/ 76761 w 80291"/>
                <a:gd name="csY1" fmla="*/ 50826 h 76836"/>
                <a:gd name="csX2" fmla="*/ 6594 w 80291"/>
                <a:gd name="csY2" fmla="*/ 10707 h 76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91" h="76836">
                  <a:moveTo>
                    <a:pt x="6594" y="10707"/>
                  </a:moveTo>
                  <a:cubicBezTo>
                    <a:pt x="21577" y="-11447"/>
                    <a:pt x="97382" y="234"/>
                    <a:pt x="76761" y="50826"/>
                  </a:cubicBezTo>
                  <a:cubicBezTo>
                    <a:pt x="52190" y="111004"/>
                    <a:pt x="-22408" y="53645"/>
                    <a:pt x="6594" y="1070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A6922A83-1AAC-567F-A42A-B2836333B43E}"/>
                </a:ext>
              </a:extLst>
            </p:cNvPr>
            <p:cNvSpPr/>
            <p:nvPr/>
          </p:nvSpPr>
          <p:spPr>
            <a:xfrm>
              <a:off x="-43636518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2A50FFF8-90D4-CB43-A6BA-12A7E04DEAFB}"/>
                </a:ext>
              </a:extLst>
            </p:cNvPr>
            <p:cNvSpPr/>
            <p:nvPr/>
          </p:nvSpPr>
          <p:spPr>
            <a:xfrm>
              <a:off x="-42392042" y="19917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C78BF9B8-DEE2-B05B-93EE-70F64DEAD9DC}"/>
                </a:ext>
              </a:extLst>
            </p:cNvPr>
            <p:cNvSpPr/>
            <p:nvPr/>
          </p:nvSpPr>
          <p:spPr>
            <a:xfrm>
              <a:off x="-43947314" y="46937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FA5F4DA8-41AA-F37F-62DF-631060833D95}"/>
                </a:ext>
              </a:extLst>
            </p:cNvPr>
            <p:cNvSpPr/>
            <p:nvPr/>
          </p:nvSpPr>
          <p:spPr>
            <a:xfrm>
              <a:off x="-32825904" y="33378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0FD95224-DF22-C7C1-2441-06884CF32A9E}"/>
                </a:ext>
              </a:extLst>
            </p:cNvPr>
            <p:cNvSpPr/>
            <p:nvPr/>
          </p:nvSpPr>
          <p:spPr>
            <a:xfrm>
              <a:off x="-33603218" y="33539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D0013AF5-437E-2250-C18C-AB52DA904B9C}"/>
                </a:ext>
              </a:extLst>
            </p:cNvPr>
            <p:cNvSpPr/>
            <p:nvPr/>
          </p:nvSpPr>
          <p:spPr>
            <a:xfrm>
              <a:off x="-33759583" y="33403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Forme libre 456">
              <a:extLst>
                <a:ext uri="{FF2B5EF4-FFF2-40B4-BE49-F238E27FC236}">
                  <a16:creationId xmlns:a16="http://schemas.microsoft.com/office/drawing/2014/main" id="{50DFB0D3-21E5-400D-B198-F2FEAA53E448}"/>
                </a:ext>
              </a:extLst>
            </p:cNvPr>
            <p:cNvSpPr/>
            <p:nvPr/>
          </p:nvSpPr>
          <p:spPr>
            <a:xfrm>
              <a:off x="-33527034" y="198051"/>
              <a:ext cx="76872" cy="80220"/>
            </a:xfrm>
            <a:custGeom>
              <a:avLst/>
              <a:gdLst>
                <a:gd name="csX0" fmla="*/ 66165 w 76872"/>
                <a:gd name="csY0" fmla="*/ 6599 h 80220"/>
                <a:gd name="csX1" fmla="*/ 26046 w 76872"/>
                <a:gd name="csY1" fmla="*/ 76687 h 80220"/>
                <a:gd name="csX2" fmla="*/ 66165 w 76872"/>
                <a:gd name="csY2" fmla="*/ 6599 h 80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872" h="80220">
                  <a:moveTo>
                    <a:pt x="66165" y="6599"/>
                  </a:moveTo>
                  <a:cubicBezTo>
                    <a:pt x="88318" y="21583"/>
                    <a:pt x="76638" y="97310"/>
                    <a:pt x="26046" y="76687"/>
                  </a:cubicBezTo>
                  <a:cubicBezTo>
                    <a:pt x="-34211" y="52116"/>
                    <a:pt x="23226" y="-22402"/>
                    <a:pt x="66165" y="659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3B701180-9665-A6D2-B2AC-9646742B4BEF}"/>
                </a:ext>
              </a:extLst>
            </p:cNvPr>
            <p:cNvSpPr/>
            <p:nvPr/>
          </p:nvSpPr>
          <p:spPr>
            <a:xfrm>
              <a:off x="-34225858" y="33378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D9001B93-19EB-9DAE-F1D8-8DA774890E6B}"/>
                </a:ext>
              </a:extLst>
            </p:cNvPr>
            <p:cNvSpPr/>
            <p:nvPr/>
          </p:nvSpPr>
          <p:spPr>
            <a:xfrm>
              <a:off x="-42625180" y="33378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A50618A9-8441-12FD-4105-4606652E04DB}"/>
                </a:ext>
              </a:extLst>
            </p:cNvPr>
            <p:cNvSpPr/>
            <p:nvPr/>
          </p:nvSpPr>
          <p:spPr>
            <a:xfrm>
              <a:off x="-42781465" y="33539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59E23FF1-05E0-5DC5-8819-C8014A791F16}"/>
                </a:ext>
              </a:extLst>
            </p:cNvPr>
            <p:cNvSpPr/>
            <p:nvPr/>
          </p:nvSpPr>
          <p:spPr>
            <a:xfrm>
              <a:off x="-43247740" y="333869"/>
              <a:ext cx="77175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23C63BA7-F3BC-A1DE-ECA0-499E76C2F6F0}"/>
                </a:ext>
              </a:extLst>
            </p:cNvPr>
            <p:cNvSpPr/>
            <p:nvPr/>
          </p:nvSpPr>
          <p:spPr>
            <a:xfrm>
              <a:off x="-43402494" y="33539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4733C948-9FA8-E838-DA1C-36032D9D9768}"/>
                </a:ext>
              </a:extLst>
            </p:cNvPr>
            <p:cNvSpPr/>
            <p:nvPr/>
          </p:nvSpPr>
          <p:spPr>
            <a:xfrm>
              <a:off x="-43558859" y="33403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1C55E433-23F5-81F3-E263-41B51619E9B7}"/>
                </a:ext>
              </a:extLst>
            </p:cNvPr>
            <p:cNvSpPr/>
            <p:nvPr/>
          </p:nvSpPr>
          <p:spPr>
            <a:xfrm>
              <a:off x="-44025054" y="33378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88BEECCD-3220-5A0C-AFAA-432246517148}"/>
                </a:ext>
              </a:extLst>
            </p:cNvPr>
            <p:cNvSpPr/>
            <p:nvPr/>
          </p:nvSpPr>
          <p:spPr>
            <a:xfrm>
              <a:off x="-35547428" y="2354065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066AAB1C-4633-29F9-B73A-6A14938C0696}"/>
                </a:ext>
              </a:extLst>
            </p:cNvPr>
            <p:cNvSpPr/>
            <p:nvPr/>
          </p:nvSpPr>
          <p:spPr>
            <a:xfrm>
              <a:off x="-43870219" y="33523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FB350DA0-B1C6-E0EC-F0A0-D0D0CBAE30FC}"/>
                </a:ext>
              </a:extLst>
            </p:cNvPr>
            <p:cNvSpPr/>
            <p:nvPr/>
          </p:nvSpPr>
          <p:spPr>
            <a:xfrm>
              <a:off x="-43712807" y="335319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7BAA49B8-F558-A39C-8FA3-261C07AB3DD1}"/>
                </a:ext>
              </a:extLst>
            </p:cNvPr>
            <p:cNvSpPr/>
            <p:nvPr/>
          </p:nvSpPr>
          <p:spPr>
            <a:xfrm>
              <a:off x="-32592122" y="1994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42F97907-AC7A-D42B-B03A-8E5C1DB26984}"/>
                </a:ext>
              </a:extLst>
            </p:cNvPr>
            <p:cNvSpPr/>
            <p:nvPr/>
          </p:nvSpPr>
          <p:spPr>
            <a:xfrm>
              <a:off x="-32747681" y="20150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48CE9D21-0EA4-92C1-9C9F-BF31FE21E032}"/>
                </a:ext>
              </a:extLst>
            </p:cNvPr>
            <p:cNvSpPr/>
            <p:nvPr/>
          </p:nvSpPr>
          <p:spPr>
            <a:xfrm>
              <a:off x="-36325870" y="2353824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FE50B72E-D2AB-7166-6A9E-A61ECE205263}"/>
                </a:ext>
              </a:extLst>
            </p:cNvPr>
            <p:cNvSpPr/>
            <p:nvPr/>
          </p:nvSpPr>
          <p:spPr>
            <a:xfrm>
              <a:off x="-43091778" y="33548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8C10C310-46B8-2018-7D2A-D25E35BB3889}"/>
                </a:ext>
              </a:extLst>
            </p:cNvPr>
            <p:cNvSpPr/>
            <p:nvPr/>
          </p:nvSpPr>
          <p:spPr>
            <a:xfrm>
              <a:off x="-42935654" y="33403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91088930-11AB-B9F0-FB25-7613487E0390}"/>
                </a:ext>
              </a:extLst>
            </p:cNvPr>
            <p:cNvSpPr/>
            <p:nvPr/>
          </p:nvSpPr>
          <p:spPr>
            <a:xfrm>
              <a:off x="-33058558" y="2012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2C0B4B2A-2728-A2FF-CDF8-D371A0951091}"/>
                </a:ext>
              </a:extLst>
            </p:cNvPr>
            <p:cNvSpPr/>
            <p:nvPr/>
          </p:nvSpPr>
          <p:spPr>
            <a:xfrm>
              <a:off x="-33214359" y="1996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F6EBE3E8-9CF9-5296-9487-3A79F9BD2B33}"/>
                </a:ext>
              </a:extLst>
            </p:cNvPr>
            <p:cNvSpPr/>
            <p:nvPr/>
          </p:nvSpPr>
          <p:spPr>
            <a:xfrm>
              <a:off x="-42470265" y="33523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A7639256-DF6F-D414-C44C-A19A2591818F}"/>
                </a:ext>
              </a:extLst>
            </p:cNvPr>
            <p:cNvSpPr/>
            <p:nvPr/>
          </p:nvSpPr>
          <p:spPr>
            <a:xfrm>
              <a:off x="-42312933" y="335319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8D882966-FCD0-A175-15A7-DD0E9ADE8D79}"/>
                </a:ext>
              </a:extLst>
            </p:cNvPr>
            <p:cNvSpPr/>
            <p:nvPr/>
          </p:nvSpPr>
          <p:spPr>
            <a:xfrm>
              <a:off x="-33370080" y="199173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0C81E908-5F90-24A3-2303-1656DAE75D71}"/>
                </a:ext>
              </a:extLst>
            </p:cNvPr>
            <p:cNvSpPr/>
            <p:nvPr/>
          </p:nvSpPr>
          <p:spPr>
            <a:xfrm>
              <a:off x="-30334939" y="-12804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01B7B706-FBA3-35C2-7420-0B0BB3CEC96D}"/>
                </a:ext>
              </a:extLst>
            </p:cNvPr>
            <p:cNvSpPr/>
            <p:nvPr/>
          </p:nvSpPr>
          <p:spPr>
            <a:xfrm>
              <a:off x="-33913531" y="335319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80D57AAD-60A0-A3B3-29D4-5BB071950C5A}"/>
                </a:ext>
              </a:extLst>
            </p:cNvPr>
            <p:cNvSpPr/>
            <p:nvPr/>
          </p:nvSpPr>
          <p:spPr>
            <a:xfrm>
              <a:off x="-35780969" y="2219772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5B6C1F39-61E3-3DA1-A72F-4B036765C060}"/>
                </a:ext>
              </a:extLst>
            </p:cNvPr>
            <p:cNvSpPr/>
            <p:nvPr/>
          </p:nvSpPr>
          <p:spPr>
            <a:xfrm>
              <a:off x="-36092329" y="222001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922BD6C5-4354-1F0E-8049-DEABFA1FA055}"/>
                </a:ext>
              </a:extLst>
            </p:cNvPr>
            <p:cNvSpPr/>
            <p:nvPr/>
          </p:nvSpPr>
          <p:spPr>
            <a:xfrm>
              <a:off x="-33447980" y="33354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4DEA2CF2-FBEB-B9D4-D07F-329673E81B73}"/>
                </a:ext>
              </a:extLst>
            </p:cNvPr>
            <p:cNvSpPr/>
            <p:nvPr/>
          </p:nvSpPr>
          <p:spPr>
            <a:xfrm>
              <a:off x="-33292502" y="33548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65CAE48F-009D-66A3-34C8-3C581DF66CB7}"/>
                </a:ext>
              </a:extLst>
            </p:cNvPr>
            <p:cNvSpPr/>
            <p:nvPr/>
          </p:nvSpPr>
          <p:spPr>
            <a:xfrm>
              <a:off x="-33136378" y="33403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82EA2B2E-5EBB-8152-9306-6ADACE2B4344}"/>
                </a:ext>
              </a:extLst>
            </p:cNvPr>
            <p:cNvSpPr/>
            <p:nvPr/>
          </p:nvSpPr>
          <p:spPr>
            <a:xfrm>
              <a:off x="-32981222" y="33523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259F6BB7-0A2F-8815-EFD6-2B89EF2AB452}"/>
                </a:ext>
              </a:extLst>
            </p:cNvPr>
            <p:cNvSpPr/>
            <p:nvPr/>
          </p:nvSpPr>
          <p:spPr>
            <a:xfrm>
              <a:off x="-33991995" y="19949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C63A81F7-83AD-A543-5099-DA1A54A99238}"/>
                </a:ext>
              </a:extLst>
            </p:cNvPr>
            <p:cNvSpPr/>
            <p:nvPr/>
          </p:nvSpPr>
          <p:spPr>
            <a:xfrm>
              <a:off x="-36247808" y="22180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B58B2FE1-6A42-A80D-A107-54BFAA2C6564}"/>
                </a:ext>
              </a:extLst>
            </p:cNvPr>
            <p:cNvSpPr/>
            <p:nvPr/>
          </p:nvSpPr>
          <p:spPr>
            <a:xfrm>
              <a:off x="-32513657" y="335319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F8CF621D-8EDE-8BBC-2847-7C6F84FBCD2A}"/>
                </a:ext>
              </a:extLst>
            </p:cNvPr>
            <p:cNvSpPr/>
            <p:nvPr/>
          </p:nvSpPr>
          <p:spPr>
            <a:xfrm>
              <a:off x="-34147555" y="20150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B6AF39D5-437F-4E06-EA28-038C3609BC26}"/>
                </a:ext>
              </a:extLst>
            </p:cNvPr>
            <p:cNvSpPr/>
            <p:nvPr/>
          </p:nvSpPr>
          <p:spPr>
            <a:xfrm>
              <a:off x="-31113784" y="-1549214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CE3DE3D1-962D-B856-3FDF-528B417F2BF9}"/>
                </a:ext>
              </a:extLst>
            </p:cNvPr>
            <p:cNvSpPr/>
            <p:nvPr/>
          </p:nvSpPr>
          <p:spPr>
            <a:xfrm>
              <a:off x="-42546877" y="20150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F8B4601D-02E2-8F2C-9775-2C93E003DCB1}"/>
                </a:ext>
              </a:extLst>
            </p:cNvPr>
            <p:cNvSpPr/>
            <p:nvPr/>
          </p:nvSpPr>
          <p:spPr>
            <a:xfrm>
              <a:off x="-30648394" y="-12815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851DE723-7D8C-E4B7-4C71-4976A5419073}"/>
                </a:ext>
              </a:extLst>
            </p:cNvPr>
            <p:cNvSpPr/>
            <p:nvPr/>
          </p:nvSpPr>
          <p:spPr>
            <a:xfrm>
              <a:off x="-42857754" y="2012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29B0D037-C012-ED04-53CB-B31C851B5243}"/>
                </a:ext>
              </a:extLst>
            </p:cNvPr>
            <p:cNvSpPr/>
            <p:nvPr/>
          </p:nvSpPr>
          <p:spPr>
            <a:xfrm>
              <a:off x="-36713359" y="221985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39B28D85-6786-03B6-1242-8739EA54BB18}"/>
                </a:ext>
              </a:extLst>
            </p:cNvPr>
            <p:cNvSpPr/>
            <p:nvPr/>
          </p:nvSpPr>
          <p:spPr>
            <a:xfrm>
              <a:off x="-33991995" y="208402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7A7B8B48-09AC-1735-A367-7FC693E0ED34}"/>
                </a:ext>
              </a:extLst>
            </p:cNvPr>
            <p:cNvSpPr/>
            <p:nvPr/>
          </p:nvSpPr>
          <p:spPr>
            <a:xfrm>
              <a:off x="-43013636" y="19965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1EF0517A-C399-D063-E6CF-CFCE793FA961}"/>
                </a:ext>
              </a:extLst>
            </p:cNvPr>
            <p:cNvSpPr/>
            <p:nvPr/>
          </p:nvSpPr>
          <p:spPr>
            <a:xfrm>
              <a:off x="-43325318" y="2012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7DE20EB7-55A8-C339-27E1-CF9603A1CCF3}"/>
                </a:ext>
              </a:extLst>
            </p:cNvPr>
            <p:cNvSpPr/>
            <p:nvPr/>
          </p:nvSpPr>
          <p:spPr>
            <a:xfrm>
              <a:off x="-30960238" y="-128062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2499D6AF-057D-5B88-F198-E0FC11EDF075}"/>
                </a:ext>
              </a:extLst>
            </p:cNvPr>
            <p:cNvSpPr/>
            <p:nvPr/>
          </p:nvSpPr>
          <p:spPr>
            <a:xfrm>
              <a:off x="-35547428" y="208604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E86A9015-A2D4-6BF9-E349-098FE7C71081}"/>
                </a:ext>
              </a:extLst>
            </p:cNvPr>
            <p:cNvSpPr/>
            <p:nvPr/>
          </p:nvSpPr>
          <p:spPr>
            <a:xfrm>
              <a:off x="-35858305" y="2085801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D102F8A7-EDF8-E11D-57B0-16A954CFC250}"/>
                </a:ext>
              </a:extLst>
            </p:cNvPr>
            <p:cNvSpPr/>
            <p:nvPr/>
          </p:nvSpPr>
          <p:spPr>
            <a:xfrm>
              <a:off x="-34147555" y="469531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7DF0A595-D1DF-0F29-D385-2D6C265EBB6B}"/>
                </a:ext>
              </a:extLst>
            </p:cNvPr>
            <p:cNvSpPr/>
            <p:nvPr/>
          </p:nvSpPr>
          <p:spPr>
            <a:xfrm>
              <a:off x="-36014187" y="208419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56163FEB-A2CD-7CBF-5264-CB3D2222AF07}"/>
                </a:ext>
              </a:extLst>
            </p:cNvPr>
            <p:cNvSpPr/>
            <p:nvPr/>
          </p:nvSpPr>
          <p:spPr>
            <a:xfrm>
              <a:off x="-43946831" y="20150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D1FAA545-E628-1343-CB24-52736022C6DA}"/>
                </a:ext>
              </a:extLst>
            </p:cNvPr>
            <p:cNvSpPr/>
            <p:nvPr/>
          </p:nvSpPr>
          <p:spPr>
            <a:xfrm>
              <a:off x="-36325306" y="2083707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D9266503-5626-3601-CD6C-5466B2AFF50F}"/>
                </a:ext>
              </a:extLst>
            </p:cNvPr>
            <p:cNvSpPr/>
            <p:nvPr/>
          </p:nvSpPr>
          <p:spPr>
            <a:xfrm>
              <a:off x="-36947302" y="208604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8125DD7F-647F-5D66-D64C-A5C0E32434BC}"/>
                </a:ext>
              </a:extLst>
            </p:cNvPr>
            <p:cNvSpPr/>
            <p:nvPr/>
          </p:nvSpPr>
          <p:spPr>
            <a:xfrm>
              <a:off x="-41924881" y="2083707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5389B6FA-C865-1850-B08A-C25E863B1BFB}"/>
                </a:ext>
              </a:extLst>
            </p:cNvPr>
            <p:cNvSpPr/>
            <p:nvPr/>
          </p:nvSpPr>
          <p:spPr>
            <a:xfrm>
              <a:off x="-31113784" y="-2358437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FEE7E22A-25E5-8670-283B-2C6F6B69473D}"/>
                </a:ext>
              </a:extLst>
            </p:cNvPr>
            <p:cNvSpPr/>
            <p:nvPr/>
          </p:nvSpPr>
          <p:spPr>
            <a:xfrm>
              <a:off x="-32981060" y="6463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9C4FFA8A-E882-8CA1-CF53-F45309820842}"/>
                </a:ext>
              </a:extLst>
            </p:cNvPr>
            <p:cNvSpPr/>
            <p:nvPr/>
          </p:nvSpPr>
          <p:spPr>
            <a:xfrm>
              <a:off x="-33136378" y="648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145F49F2-0F5A-5C9D-B299-EB7F60ED3D26}"/>
                </a:ext>
              </a:extLst>
            </p:cNvPr>
            <p:cNvSpPr/>
            <p:nvPr/>
          </p:nvSpPr>
          <p:spPr>
            <a:xfrm>
              <a:off x="-32747681" y="469531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9C2709E0-F05F-1AEF-94BA-F970372CF71E}"/>
                </a:ext>
              </a:extLst>
            </p:cNvPr>
            <p:cNvSpPr/>
            <p:nvPr/>
          </p:nvSpPr>
          <p:spPr>
            <a:xfrm>
              <a:off x="-34381015" y="19491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FBCCBDC3-698E-6365-EF88-AF0E4CB80A0D}"/>
                </a:ext>
              </a:extLst>
            </p:cNvPr>
            <p:cNvSpPr/>
            <p:nvPr/>
          </p:nvSpPr>
          <p:spPr>
            <a:xfrm>
              <a:off x="-30492754" y="-154897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9E9C5224-270C-7596-A50E-9AF0D8C067C4}"/>
                </a:ext>
              </a:extLst>
            </p:cNvPr>
            <p:cNvSpPr/>
            <p:nvPr/>
          </p:nvSpPr>
          <p:spPr>
            <a:xfrm>
              <a:off x="-31734813" y="-12804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B5A72D3B-FFD1-3B79-7ADC-3B644F85A089}"/>
                </a:ext>
              </a:extLst>
            </p:cNvPr>
            <p:cNvSpPr/>
            <p:nvPr/>
          </p:nvSpPr>
          <p:spPr>
            <a:xfrm>
              <a:off x="-43559342" y="60390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1177300F-EAE6-9BB5-333E-CF0DACB83036}"/>
                </a:ext>
              </a:extLst>
            </p:cNvPr>
            <p:cNvSpPr/>
            <p:nvPr/>
          </p:nvSpPr>
          <p:spPr>
            <a:xfrm>
              <a:off x="-33758696" y="648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900363F9-CBD8-8E24-0F33-BE01E6C0B49C}"/>
                </a:ext>
              </a:extLst>
            </p:cNvPr>
            <p:cNvSpPr/>
            <p:nvPr/>
          </p:nvSpPr>
          <p:spPr>
            <a:xfrm>
              <a:off x="-42780337" y="6463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67EA8412-B6DA-A675-5249-D0B46A99B19B}"/>
                </a:ext>
              </a:extLst>
            </p:cNvPr>
            <p:cNvSpPr/>
            <p:nvPr/>
          </p:nvSpPr>
          <p:spPr>
            <a:xfrm>
              <a:off x="-42935654" y="648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555E6BF0-29B5-B080-3F2F-389FA380AD47}"/>
                </a:ext>
              </a:extLst>
            </p:cNvPr>
            <p:cNvSpPr/>
            <p:nvPr/>
          </p:nvSpPr>
          <p:spPr>
            <a:xfrm>
              <a:off x="-42936057" y="602616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128FF414-8D7A-9D85-4970-AE083F00C23B}"/>
                </a:ext>
              </a:extLst>
            </p:cNvPr>
            <p:cNvSpPr/>
            <p:nvPr/>
          </p:nvSpPr>
          <p:spPr>
            <a:xfrm>
              <a:off x="-31658685" y="-2224386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5AB6F761-6EDD-2444-7352-F6FDD3A12C91}"/>
                </a:ext>
              </a:extLst>
            </p:cNvPr>
            <p:cNvSpPr/>
            <p:nvPr/>
          </p:nvSpPr>
          <p:spPr>
            <a:xfrm>
              <a:off x="-42623811" y="6040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0C408FEA-A83B-F96F-7BB5-D8C753208A93}"/>
                </a:ext>
              </a:extLst>
            </p:cNvPr>
            <p:cNvSpPr/>
            <p:nvPr/>
          </p:nvSpPr>
          <p:spPr>
            <a:xfrm>
              <a:off x="-31347727" y="-222503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E7DA01E9-7C2F-A384-B4E2-8A6240BEFF2B}"/>
                </a:ext>
              </a:extLst>
            </p:cNvPr>
            <p:cNvSpPr/>
            <p:nvPr/>
          </p:nvSpPr>
          <p:spPr>
            <a:xfrm>
              <a:off x="-35780888" y="19491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8D3197FD-3340-F6A2-DA63-8B2D1A7A8FC9}"/>
                </a:ext>
              </a:extLst>
            </p:cNvPr>
            <p:cNvSpPr/>
            <p:nvPr/>
          </p:nvSpPr>
          <p:spPr>
            <a:xfrm>
              <a:off x="-34536735" y="602616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624CE951-4B5B-F532-CDB2-831D653783DF}"/>
                </a:ext>
              </a:extLst>
            </p:cNvPr>
            <p:cNvSpPr/>
            <p:nvPr/>
          </p:nvSpPr>
          <p:spPr>
            <a:xfrm>
              <a:off x="-43557973" y="648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0BCAAD2B-EF8A-4F3D-228F-72FF1BF9651B}"/>
                </a:ext>
              </a:extLst>
            </p:cNvPr>
            <p:cNvSpPr/>
            <p:nvPr/>
          </p:nvSpPr>
          <p:spPr>
            <a:xfrm>
              <a:off x="-34224489" y="6040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6CA86BA9-F97A-3123-B0AB-7BFEAA886B2B}"/>
                </a:ext>
              </a:extLst>
            </p:cNvPr>
            <p:cNvSpPr/>
            <p:nvPr/>
          </p:nvSpPr>
          <p:spPr>
            <a:xfrm>
              <a:off x="-44414315" y="-1414680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E52C268E-2349-A8DF-97B3-51A0125D19A3}"/>
                </a:ext>
              </a:extLst>
            </p:cNvPr>
            <p:cNvSpPr/>
            <p:nvPr/>
          </p:nvSpPr>
          <p:spPr>
            <a:xfrm>
              <a:off x="-31736505" y="-155050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3FE8BDFC-6D18-43D2-C7CC-4A3AC6DDCAF9}"/>
                </a:ext>
              </a:extLst>
            </p:cNvPr>
            <p:cNvSpPr/>
            <p:nvPr/>
          </p:nvSpPr>
          <p:spPr>
            <a:xfrm>
              <a:off x="-33760066" y="60390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5227F959-EA3D-0685-BA61-9BC8309600D1}"/>
                </a:ext>
              </a:extLst>
            </p:cNvPr>
            <p:cNvSpPr/>
            <p:nvPr/>
          </p:nvSpPr>
          <p:spPr>
            <a:xfrm>
              <a:off x="-44180210" y="6463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06172D5A-3088-091F-1AB4-50F2B749C251}"/>
                </a:ext>
              </a:extLst>
            </p:cNvPr>
            <p:cNvSpPr/>
            <p:nvPr/>
          </p:nvSpPr>
          <p:spPr>
            <a:xfrm>
              <a:off x="-44335528" y="64880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EDD9CF90-08B1-BA54-2CFA-6E206F5F1077}"/>
                </a:ext>
              </a:extLst>
            </p:cNvPr>
            <p:cNvSpPr/>
            <p:nvPr/>
          </p:nvSpPr>
          <p:spPr>
            <a:xfrm>
              <a:off x="-44023443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074A23FB-8D54-0BBC-1EF1-9D3CAFBD8B61}"/>
                </a:ext>
              </a:extLst>
            </p:cNvPr>
            <p:cNvSpPr/>
            <p:nvPr/>
          </p:nvSpPr>
          <p:spPr>
            <a:xfrm>
              <a:off x="-33136862" y="602616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38362F9D-0130-6CFC-CD8A-F27E3E62E446}"/>
                </a:ext>
              </a:extLst>
            </p:cNvPr>
            <p:cNvSpPr/>
            <p:nvPr/>
          </p:nvSpPr>
          <p:spPr>
            <a:xfrm>
              <a:off x="-44102874" y="-1415888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25FCD103-8C5A-B9DC-B001-B50D05A4CED6}"/>
                </a:ext>
              </a:extLst>
            </p:cNvPr>
            <p:cNvSpPr/>
            <p:nvPr/>
          </p:nvSpPr>
          <p:spPr>
            <a:xfrm>
              <a:off x="-32824615" y="6040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EF893E1D-FEBA-9C54-AA2D-B3E537D6ED17}"/>
                </a:ext>
              </a:extLst>
            </p:cNvPr>
            <p:cNvSpPr/>
            <p:nvPr/>
          </p:nvSpPr>
          <p:spPr>
            <a:xfrm>
              <a:off x="-31192168" y="-222309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A684C8D6-0E91-DE1C-1EFF-A4106AE8FB4D}"/>
                </a:ext>
              </a:extLst>
            </p:cNvPr>
            <p:cNvSpPr/>
            <p:nvPr/>
          </p:nvSpPr>
          <p:spPr>
            <a:xfrm>
              <a:off x="-43791433" y="737151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58BA3ED9-9BB6-04FC-AEBC-2B1BD2672FDB}"/>
                </a:ext>
              </a:extLst>
            </p:cNvPr>
            <p:cNvSpPr/>
            <p:nvPr/>
          </p:nvSpPr>
          <p:spPr>
            <a:xfrm>
              <a:off x="-31892628" y="-154897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6C7F4A8B-681D-203D-8CBF-A6B0BB7CD166}"/>
                </a:ext>
              </a:extLst>
            </p:cNvPr>
            <p:cNvSpPr/>
            <p:nvPr/>
          </p:nvSpPr>
          <p:spPr>
            <a:xfrm>
              <a:off x="-43478864" y="73803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5A1F5E95-8EFE-7D17-312D-A9C5AEFD8CE1}"/>
                </a:ext>
              </a:extLst>
            </p:cNvPr>
            <p:cNvSpPr/>
            <p:nvPr/>
          </p:nvSpPr>
          <p:spPr>
            <a:xfrm>
              <a:off x="-32903724" y="-6997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4234BCE9-D8D1-4E0F-E643-2673E9C2CEA0}"/>
                </a:ext>
              </a:extLst>
            </p:cNvPr>
            <p:cNvSpPr/>
            <p:nvPr/>
          </p:nvSpPr>
          <p:spPr>
            <a:xfrm>
              <a:off x="-33059444" y="-7013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E46A3375-50FC-0C53-D147-D301E30F9269}"/>
                </a:ext>
              </a:extLst>
            </p:cNvPr>
            <p:cNvSpPr/>
            <p:nvPr/>
          </p:nvSpPr>
          <p:spPr>
            <a:xfrm>
              <a:off x="-33681360" y="-6997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F9DAFDE9-4D99-8500-0912-51889DA0F402}"/>
                </a:ext>
              </a:extLst>
            </p:cNvPr>
            <p:cNvSpPr/>
            <p:nvPr/>
          </p:nvSpPr>
          <p:spPr>
            <a:xfrm>
              <a:off x="-43559987" y="-101172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8C3D19EE-9E24-DABC-81B1-7697C7E32B9F}"/>
                </a:ext>
              </a:extLst>
            </p:cNvPr>
            <p:cNvSpPr/>
            <p:nvPr/>
          </p:nvSpPr>
          <p:spPr>
            <a:xfrm>
              <a:off x="-44647130" y="-208904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87680293-7060-635F-5715-52561902EA8B}"/>
                </a:ext>
              </a:extLst>
            </p:cNvPr>
            <p:cNvSpPr/>
            <p:nvPr/>
          </p:nvSpPr>
          <p:spPr>
            <a:xfrm>
              <a:off x="-42935654" y="-155050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59A3792F-ADBF-4549-2E6B-B3C6446BFDBD}"/>
                </a:ext>
              </a:extLst>
            </p:cNvPr>
            <p:cNvSpPr/>
            <p:nvPr/>
          </p:nvSpPr>
          <p:spPr>
            <a:xfrm>
              <a:off x="-42391478" y="737151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9C469725-9191-CBB1-6A19-9FAAC26F5359}"/>
                </a:ext>
              </a:extLst>
            </p:cNvPr>
            <p:cNvSpPr/>
            <p:nvPr/>
          </p:nvSpPr>
          <p:spPr>
            <a:xfrm>
              <a:off x="-43091778" y="-154897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0CD4602F-12D0-C16A-A86A-773CE3328D18}"/>
                </a:ext>
              </a:extLst>
            </p:cNvPr>
            <p:cNvSpPr/>
            <p:nvPr/>
          </p:nvSpPr>
          <p:spPr>
            <a:xfrm>
              <a:off x="-32048268" y="-12815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5E5CDFC2-6B41-85D1-9C7A-C89EB622B2A9}"/>
                </a:ext>
              </a:extLst>
            </p:cNvPr>
            <p:cNvSpPr/>
            <p:nvPr/>
          </p:nvSpPr>
          <p:spPr>
            <a:xfrm>
              <a:off x="-35079461" y="73803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35AC1FF2-4220-C6F9-E5F8-720C9CBFAA11}"/>
                </a:ext>
              </a:extLst>
            </p:cNvPr>
            <p:cNvSpPr/>
            <p:nvPr/>
          </p:nvSpPr>
          <p:spPr>
            <a:xfrm>
              <a:off x="-42703000" y="-6997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08E9ECE0-B85E-63AD-2637-FF54B6C54041}"/>
                </a:ext>
              </a:extLst>
            </p:cNvPr>
            <p:cNvSpPr/>
            <p:nvPr/>
          </p:nvSpPr>
          <p:spPr>
            <a:xfrm>
              <a:off x="-42858721" y="-7013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CBF89DF4-89E9-9EC3-28D2-93717D108E0F}"/>
                </a:ext>
              </a:extLst>
            </p:cNvPr>
            <p:cNvSpPr/>
            <p:nvPr/>
          </p:nvSpPr>
          <p:spPr>
            <a:xfrm>
              <a:off x="-31581348" y="-209041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21B10F58-D958-8E89-D615-764C3B9AC59C}"/>
                </a:ext>
              </a:extLst>
            </p:cNvPr>
            <p:cNvSpPr/>
            <p:nvPr/>
          </p:nvSpPr>
          <p:spPr>
            <a:xfrm>
              <a:off x="-43480636" y="-6997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F62B2A6D-2B17-61FF-716A-EC8CEA9A23E5}"/>
                </a:ext>
              </a:extLst>
            </p:cNvPr>
            <p:cNvSpPr/>
            <p:nvPr/>
          </p:nvSpPr>
          <p:spPr>
            <a:xfrm>
              <a:off x="-42933721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E892763F-AA18-CDB1-B800-87C71F1CF611}"/>
                </a:ext>
              </a:extLst>
            </p:cNvPr>
            <p:cNvSpPr/>
            <p:nvPr/>
          </p:nvSpPr>
          <p:spPr>
            <a:xfrm>
              <a:off x="-43712807" y="-1549214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3098DA81-B9BF-28CC-5A3C-9CB022772B24}"/>
                </a:ext>
              </a:extLst>
            </p:cNvPr>
            <p:cNvSpPr/>
            <p:nvPr/>
          </p:nvSpPr>
          <p:spPr>
            <a:xfrm>
              <a:off x="-33992156" y="737151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15BFC921-49D6-FD88-9F55-9BEF33A2F9B7}"/>
                </a:ext>
              </a:extLst>
            </p:cNvPr>
            <p:cNvSpPr/>
            <p:nvPr/>
          </p:nvSpPr>
          <p:spPr>
            <a:xfrm>
              <a:off x="-31425789" y="-20892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E1BEA16E-FE90-87E1-0993-B10A36A73B2F}"/>
                </a:ext>
              </a:extLst>
            </p:cNvPr>
            <p:cNvSpPr/>
            <p:nvPr/>
          </p:nvSpPr>
          <p:spPr>
            <a:xfrm>
              <a:off x="-33679588" y="73803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B4F368ED-2EE7-8C8D-5952-6F40F58DD56C}"/>
                </a:ext>
              </a:extLst>
            </p:cNvPr>
            <p:cNvSpPr/>
            <p:nvPr/>
          </p:nvSpPr>
          <p:spPr>
            <a:xfrm>
              <a:off x="-43014441" y="-1414680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2595E9E9-335B-7267-6391-D6F0E77E4997}"/>
                </a:ext>
              </a:extLst>
            </p:cNvPr>
            <p:cNvSpPr/>
            <p:nvPr/>
          </p:nvSpPr>
          <p:spPr>
            <a:xfrm>
              <a:off x="-42623569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C6BEDCA2-7C07-2C4B-7D0B-D05F51EE6D40}"/>
                </a:ext>
              </a:extLst>
            </p:cNvPr>
            <p:cNvSpPr/>
            <p:nvPr/>
          </p:nvSpPr>
          <p:spPr>
            <a:xfrm>
              <a:off x="-44102874" y="-6997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3B0E1649-2EBC-4339-3A1A-240D3F3B9C84}"/>
                </a:ext>
              </a:extLst>
            </p:cNvPr>
            <p:cNvSpPr/>
            <p:nvPr/>
          </p:nvSpPr>
          <p:spPr>
            <a:xfrm>
              <a:off x="-44335528" y="-155050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175F59B8-0207-FF4B-8DC4-299B21112210}"/>
                </a:ext>
              </a:extLst>
            </p:cNvPr>
            <p:cNvSpPr/>
            <p:nvPr/>
          </p:nvSpPr>
          <p:spPr>
            <a:xfrm>
              <a:off x="-32360917" y="-101172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C3678637-CB55-0D79-03EA-9830F6A9152E}"/>
                </a:ext>
              </a:extLst>
            </p:cNvPr>
            <p:cNvSpPr/>
            <p:nvPr/>
          </p:nvSpPr>
          <p:spPr>
            <a:xfrm>
              <a:off x="-44491651" y="-154897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32FD703B-DE06-F520-425B-E2EA11A789A6}"/>
                </a:ext>
              </a:extLst>
            </p:cNvPr>
            <p:cNvSpPr/>
            <p:nvPr/>
          </p:nvSpPr>
          <p:spPr>
            <a:xfrm>
              <a:off x="-44258594" y="-7013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CF8CC28C-F486-F430-A509-A7E3DDB35544}"/>
                </a:ext>
              </a:extLst>
            </p:cNvPr>
            <p:cNvSpPr/>
            <p:nvPr/>
          </p:nvSpPr>
          <p:spPr>
            <a:xfrm>
              <a:off x="-34148199" y="181334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AE2673A2-6B0E-7D2E-24EA-85106AA1A8DE}"/>
                </a:ext>
              </a:extLst>
            </p:cNvPr>
            <p:cNvSpPr/>
            <p:nvPr/>
          </p:nvSpPr>
          <p:spPr>
            <a:xfrm>
              <a:off x="-43559987" y="87281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508A1510-11FF-1A1C-1E01-68E1DF1BC756}"/>
                </a:ext>
              </a:extLst>
            </p:cNvPr>
            <p:cNvSpPr/>
            <p:nvPr/>
          </p:nvSpPr>
          <p:spPr>
            <a:xfrm>
              <a:off x="-32513657" y="-20588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712AF3A4-3E34-E9A1-7445-EA31ECBF023F}"/>
                </a:ext>
              </a:extLst>
            </p:cNvPr>
            <p:cNvSpPr/>
            <p:nvPr/>
          </p:nvSpPr>
          <p:spPr>
            <a:xfrm>
              <a:off x="-34459399" y="181439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6ACC6837-8041-176E-5BEE-B51CB980ECFD}"/>
                </a:ext>
              </a:extLst>
            </p:cNvPr>
            <p:cNvSpPr/>
            <p:nvPr/>
          </p:nvSpPr>
          <p:spPr>
            <a:xfrm>
              <a:off x="-32825662" y="-2046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5EB95F7F-9A81-11DA-5EC1-012DF3135DB9}"/>
                </a:ext>
              </a:extLst>
            </p:cNvPr>
            <p:cNvSpPr/>
            <p:nvPr/>
          </p:nvSpPr>
          <p:spPr>
            <a:xfrm>
              <a:off x="-32360192" y="-128062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39257D80-6693-A340-C7EE-6E40E33F048A}"/>
                </a:ext>
              </a:extLst>
            </p:cNvPr>
            <p:cNvSpPr/>
            <p:nvPr/>
          </p:nvSpPr>
          <p:spPr>
            <a:xfrm>
              <a:off x="-32981222" y="-20588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B4AFECA7-BA4F-0025-44D4-186F750FCC88}"/>
                </a:ext>
              </a:extLst>
            </p:cNvPr>
            <p:cNvSpPr/>
            <p:nvPr/>
          </p:nvSpPr>
          <p:spPr>
            <a:xfrm>
              <a:off x="-42623569" y="87273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7B41E409-794F-727A-398A-36261DC441B7}"/>
                </a:ext>
              </a:extLst>
            </p:cNvPr>
            <p:cNvSpPr/>
            <p:nvPr/>
          </p:nvSpPr>
          <p:spPr>
            <a:xfrm>
              <a:off x="-31734571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785F2924-B58B-70DE-A8A8-99B0F91D8A28}"/>
                </a:ext>
              </a:extLst>
            </p:cNvPr>
            <p:cNvSpPr/>
            <p:nvPr/>
          </p:nvSpPr>
          <p:spPr>
            <a:xfrm>
              <a:off x="-33292502" y="-206525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9FF5AB2E-7942-5FBF-D99B-9FB83776EAD2}"/>
                </a:ext>
              </a:extLst>
            </p:cNvPr>
            <p:cNvSpPr/>
            <p:nvPr/>
          </p:nvSpPr>
          <p:spPr>
            <a:xfrm>
              <a:off x="-35624120" y="87273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91CFD5DE-4E94-BB8E-73E4-8EFC5E3A25BB}"/>
                </a:ext>
              </a:extLst>
            </p:cNvPr>
            <p:cNvSpPr/>
            <p:nvPr/>
          </p:nvSpPr>
          <p:spPr>
            <a:xfrm>
              <a:off x="-42623811" y="-12804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39640AE1-9A8E-6652-AA4E-1EA9093C2361}"/>
                </a:ext>
              </a:extLst>
            </p:cNvPr>
            <p:cNvSpPr/>
            <p:nvPr/>
          </p:nvSpPr>
          <p:spPr>
            <a:xfrm>
              <a:off x="-35548153" y="181334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963481A5-55F4-E125-40FB-1F71A726C7A1}"/>
                </a:ext>
              </a:extLst>
            </p:cNvPr>
            <p:cNvSpPr/>
            <p:nvPr/>
          </p:nvSpPr>
          <p:spPr>
            <a:xfrm>
              <a:off x="-35160665" y="87281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AAF0B496-2E34-58B6-795C-D118B3CD077A}"/>
                </a:ext>
              </a:extLst>
            </p:cNvPr>
            <p:cNvSpPr/>
            <p:nvPr/>
          </p:nvSpPr>
          <p:spPr>
            <a:xfrm>
              <a:off x="-30726295" y="-16832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B10F91E7-F820-1568-B2B3-B33611211A00}"/>
                </a:ext>
              </a:extLst>
            </p:cNvPr>
            <p:cNvSpPr/>
            <p:nvPr/>
          </p:nvSpPr>
          <p:spPr>
            <a:xfrm>
              <a:off x="-35859272" y="181439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22AABE98-A233-0117-4E89-81C7F2E195E2}"/>
                </a:ext>
              </a:extLst>
            </p:cNvPr>
            <p:cNvSpPr/>
            <p:nvPr/>
          </p:nvSpPr>
          <p:spPr>
            <a:xfrm>
              <a:off x="-30881049" y="-168495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538CCCE5-C05C-B1C4-7EB6-9EE47EFB6EE7}"/>
                </a:ext>
              </a:extLst>
            </p:cNvPr>
            <p:cNvSpPr/>
            <p:nvPr/>
          </p:nvSpPr>
          <p:spPr>
            <a:xfrm>
              <a:off x="-31424419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DC45D0F1-AEB8-8F01-FE63-6E04B070A625}"/>
                </a:ext>
              </a:extLst>
            </p:cNvPr>
            <p:cNvSpPr/>
            <p:nvPr/>
          </p:nvSpPr>
          <p:spPr>
            <a:xfrm>
              <a:off x="-42624938" y="-2046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CDA40F23-B7B6-D264-7402-352AC60E579D}"/>
                </a:ext>
              </a:extLst>
            </p:cNvPr>
            <p:cNvSpPr/>
            <p:nvPr/>
          </p:nvSpPr>
          <p:spPr>
            <a:xfrm>
              <a:off x="-34224247" y="87273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ACDC2B69-4CBF-FE76-FA2C-365CA8249364}"/>
                </a:ext>
              </a:extLst>
            </p:cNvPr>
            <p:cNvSpPr/>
            <p:nvPr/>
          </p:nvSpPr>
          <p:spPr>
            <a:xfrm>
              <a:off x="-42780498" y="-20588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04447688-70A8-4B32-6E5E-EFDBE6D70361}"/>
                </a:ext>
              </a:extLst>
            </p:cNvPr>
            <p:cNvSpPr/>
            <p:nvPr/>
          </p:nvSpPr>
          <p:spPr>
            <a:xfrm>
              <a:off x="-31115153" y="-2088965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D537F7D7-BBF8-7605-009F-4AEC53C546EF}"/>
                </a:ext>
              </a:extLst>
            </p:cNvPr>
            <p:cNvSpPr/>
            <p:nvPr/>
          </p:nvSpPr>
          <p:spPr>
            <a:xfrm>
              <a:off x="-33760791" y="872813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F3C17FAD-336B-ED55-B0CF-967C731AB864}"/>
                </a:ext>
              </a:extLst>
            </p:cNvPr>
            <p:cNvSpPr/>
            <p:nvPr/>
          </p:nvSpPr>
          <p:spPr>
            <a:xfrm>
              <a:off x="-31271115" y="-101172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89BDBA64-63F3-081B-6D68-5D5B87C3A520}"/>
                </a:ext>
              </a:extLst>
            </p:cNvPr>
            <p:cNvSpPr/>
            <p:nvPr/>
          </p:nvSpPr>
          <p:spPr>
            <a:xfrm>
              <a:off x="-30960963" y="-101172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124F39A1-B751-78A4-0FD3-5C572C405863}"/>
                </a:ext>
              </a:extLst>
            </p:cNvPr>
            <p:cNvSpPr/>
            <p:nvPr/>
          </p:nvSpPr>
          <p:spPr>
            <a:xfrm>
              <a:off x="-31192248" y="-168503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C6BD3C7F-C6C4-7862-0E76-2D8C4CCC85C3}"/>
                </a:ext>
              </a:extLst>
            </p:cNvPr>
            <p:cNvSpPr/>
            <p:nvPr/>
          </p:nvSpPr>
          <p:spPr>
            <a:xfrm>
              <a:off x="-36948027" y="181334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61F62355-DE23-06CE-8A54-F2B934C8E823}"/>
                </a:ext>
              </a:extLst>
            </p:cNvPr>
            <p:cNvSpPr/>
            <p:nvPr/>
          </p:nvSpPr>
          <p:spPr>
            <a:xfrm>
              <a:off x="-43091778" y="-206525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F1B7023F-028E-7ED9-BEC7-F1A94A9E98FC}"/>
                </a:ext>
              </a:extLst>
            </p:cNvPr>
            <p:cNvSpPr/>
            <p:nvPr/>
          </p:nvSpPr>
          <p:spPr>
            <a:xfrm>
              <a:off x="-31347727" y="-168302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41A2C516-1D47-7989-35BB-CAC017F0F713}"/>
                </a:ext>
              </a:extLst>
            </p:cNvPr>
            <p:cNvSpPr/>
            <p:nvPr/>
          </p:nvSpPr>
          <p:spPr>
            <a:xfrm>
              <a:off x="-43478622" y="100670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11295598-95D7-A5A4-C55A-F5FD479C3640}"/>
                </a:ext>
              </a:extLst>
            </p:cNvPr>
            <p:cNvSpPr/>
            <p:nvPr/>
          </p:nvSpPr>
          <p:spPr>
            <a:xfrm>
              <a:off x="-43247257" y="-20451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92F4C2F1-5B36-66CA-5936-DAAB2BF17276}"/>
                </a:ext>
              </a:extLst>
            </p:cNvPr>
            <p:cNvSpPr/>
            <p:nvPr/>
          </p:nvSpPr>
          <p:spPr>
            <a:xfrm>
              <a:off x="-43168470" y="100670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73A563E8-7B83-481D-A982-E41659E9CE6A}"/>
                </a:ext>
              </a:extLst>
            </p:cNvPr>
            <p:cNvSpPr/>
            <p:nvPr/>
          </p:nvSpPr>
          <p:spPr>
            <a:xfrm>
              <a:off x="-43015166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E475C7D7-2B1D-24A3-623B-B5A70D9C1291}"/>
                </a:ext>
              </a:extLst>
            </p:cNvPr>
            <p:cNvSpPr/>
            <p:nvPr/>
          </p:nvSpPr>
          <p:spPr>
            <a:xfrm>
              <a:off x="-42936057" y="-1281917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47BD82F7-1A84-6BF5-FF5B-EA53F2617ECF}"/>
                </a:ext>
              </a:extLst>
            </p:cNvPr>
            <p:cNvSpPr/>
            <p:nvPr/>
          </p:nvSpPr>
          <p:spPr>
            <a:xfrm>
              <a:off x="-42705014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D23E8F4E-2E13-82AF-F968-C6414F3C6CDA}"/>
                </a:ext>
              </a:extLst>
            </p:cNvPr>
            <p:cNvSpPr/>
            <p:nvPr/>
          </p:nvSpPr>
          <p:spPr>
            <a:xfrm>
              <a:off x="-31658604" y="-16832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9771C595-AE14-FC34-9C1D-21A9DED6269F}"/>
                </a:ext>
              </a:extLst>
            </p:cNvPr>
            <p:cNvSpPr/>
            <p:nvPr/>
          </p:nvSpPr>
          <p:spPr>
            <a:xfrm>
              <a:off x="-30334698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A0C09E84-07D7-F550-67B0-BB197F1DC419}"/>
                </a:ext>
              </a:extLst>
            </p:cNvPr>
            <p:cNvSpPr/>
            <p:nvPr/>
          </p:nvSpPr>
          <p:spPr>
            <a:xfrm>
              <a:off x="-42547602" y="181334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15F3ABDF-5979-4419-8EC7-547D76131DF1}"/>
                </a:ext>
              </a:extLst>
            </p:cNvPr>
            <p:cNvSpPr/>
            <p:nvPr/>
          </p:nvSpPr>
          <p:spPr>
            <a:xfrm>
              <a:off x="-42078748" y="100670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EAAF3970-A3BF-F4E6-6E30-765A857BC932}"/>
                </a:ext>
              </a:extLst>
            </p:cNvPr>
            <p:cNvSpPr/>
            <p:nvPr/>
          </p:nvSpPr>
          <p:spPr>
            <a:xfrm>
              <a:off x="-33292502" y="167800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2BEB0FAE-657B-B117-13B8-A87A2DBAD129}"/>
                </a:ext>
              </a:extLst>
            </p:cNvPr>
            <p:cNvSpPr/>
            <p:nvPr/>
          </p:nvSpPr>
          <p:spPr>
            <a:xfrm>
              <a:off x="-35705566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83752026-2D9C-20F8-6BF7-EF73E754C77F}"/>
                </a:ext>
              </a:extLst>
            </p:cNvPr>
            <p:cNvSpPr/>
            <p:nvPr/>
          </p:nvSpPr>
          <p:spPr>
            <a:xfrm>
              <a:off x="-32126168" y="-16832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087A7059-F2CF-57A2-215E-D83C1C29ACBD}"/>
                </a:ext>
              </a:extLst>
            </p:cNvPr>
            <p:cNvSpPr/>
            <p:nvPr/>
          </p:nvSpPr>
          <p:spPr>
            <a:xfrm>
              <a:off x="-30024546" y="-101180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358C1D12-6995-1624-7943-3DE29B8E0F21}"/>
                </a:ext>
              </a:extLst>
            </p:cNvPr>
            <p:cNvSpPr/>
            <p:nvPr/>
          </p:nvSpPr>
          <p:spPr>
            <a:xfrm>
              <a:off x="-44024812" y="-20467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D6961239-D935-4790-93C0-8C70875CB375}"/>
                </a:ext>
              </a:extLst>
            </p:cNvPr>
            <p:cNvSpPr/>
            <p:nvPr/>
          </p:nvSpPr>
          <p:spPr>
            <a:xfrm>
              <a:off x="-35079219" y="100670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229EE791-C004-1FDE-C899-6D3385AB677F}"/>
                </a:ext>
              </a:extLst>
            </p:cNvPr>
            <p:cNvSpPr/>
            <p:nvPr/>
          </p:nvSpPr>
          <p:spPr>
            <a:xfrm>
              <a:off x="-44180371" y="-20588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7D993539-8223-D41F-F2CA-9C3A42CC5624}"/>
                </a:ext>
              </a:extLst>
            </p:cNvPr>
            <p:cNvSpPr/>
            <p:nvPr/>
          </p:nvSpPr>
          <p:spPr>
            <a:xfrm>
              <a:off x="-33602654" y="167800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3662D8C8-0D71-0A52-5684-5A92B4B4DF23}"/>
                </a:ext>
              </a:extLst>
            </p:cNvPr>
            <p:cNvSpPr/>
            <p:nvPr/>
          </p:nvSpPr>
          <p:spPr>
            <a:xfrm>
              <a:off x="-34615764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6385E674-3CC8-44BA-A5C1-8C15BC298BD9}"/>
                </a:ext>
              </a:extLst>
            </p:cNvPr>
            <p:cNvSpPr/>
            <p:nvPr/>
          </p:nvSpPr>
          <p:spPr>
            <a:xfrm>
              <a:off x="-30568883" y="-33985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EB28C376-469C-0374-5973-7BC2A30C1816}"/>
                </a:ext>
              </a:extLst>
            </p:cNvPr>
            <p:cNvSpPr/>
            <p:nvPr/>
          </p:nvSpPr>
          <p:spPr>
            <a:xfrm>
              <a:off x="-34305611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0AFD2B22-00BB-E3D0-7494-0B5B089E46F9}"/>
                </a:ext>
              </a:extLst>
            </p:cNvPr>
            <p:cNvSpPr/>
            <p:nvPr/>
          </p:nvSpPr>
          <p:spPr>
            <a:xfrm>
              <a:off x="-43325318" y="-16832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991339A5-9062-78AD-AA39-81FD7E8A5A1F}"/>
                </a:ext>
              </a:extLst>
            </p:cNvPr>
            <p:cNvSpPr/>
            <p:nvPr/>
          </p:nvSpPr>
          <p:spPr>
            <a:xfrm>
              <a:off x="-33913531" y="167865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18003A97-B454-5B5F-EC42-885594F2CFE9}"/>
                </a:ext>
              </a:extLst>
            </p:cNvPr>
            <p:cNvSpPr/>
            <p:nvPr/>
          </p:nvSpPr>
          <p:spPr>
            <a:xfrm>
              <a:off x="-29871242" y="-1011720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88796116-C646-7667-E9B0-23BFBDF04554}"/>
                </a:ext>
              </a:extLst>
            </p:cNvPr>
            <p:cNvSpPr/>
            <p:nvPr/>
          </p:nvSpPr>
          <p:spPr>
            <a:xfrm>
              <a:off x="-33679346" y="100670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0D9CF713-7009-9C40-9735-413350E6B212}"/>
                </a:ext>
              </a:extLst>
            </p:cNvPr>
            <p:cNvSpPr/>
            <p:nvPr/>
          </p:nvSpPr>
          <p:spPr>
            <a:xfrm>
              <a:off x="-30726295" y="-33985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FEAFA391-28AA-C2B0-E8E9-4F4FADEB1D21}"/>
                </a:ext>
              </a:extLst>
            </p:cNvPr>
            <p:cNvSpPr/>
            <p:nvPr/>
          </p:nvSpPr>
          <p:spPr>
            <a:xfrm>
              <a:off x="-32747681" y="-34049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F1871992-3689-114D-C5D6-BF3B66C7A0C1}"/>
                </a:ext>
              </a:extLst>
            </p:cNvPr>
            <p:cNvSpPr/>
            <p:nvPr/>
          </p:nvSpPr>
          <p:spPr>
            <a:xfrm>
              <a:off x="-33215890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C9FC39BB-0048-9396-19C6-211522E5656E}"/>
                </a:ext>
              </a:extLst>
            </p:cNvPr>
            <p:cNvSpPr/>
            <p:nvPr/>
          </p:nvSpPr>
          <p:spPr>
            <a:xfrm>
              <a:off x="-44257708" y="-16832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3DF30D57-BA9D-9B69-4EB9-30AD5FDE47BF}"/>
                </a:ext>
              </a:extLst>
            </p:cNvPr>
            <p:cNvSpPr/>
            <p:nvPr/>
          </p:nvSpPr>
          <p:spPr>
            <a:xfrm>
              <a:off x="-32905738" y="100678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76387BF9-A345-F84D-D38C-C419698595E1}"/>
                </a:ext>
              </a:extLst>
            </p:cNvPr>
            <p:cNvSpPr/>
            <p:nvPr/>
          </p:nvSpPr>
          <p:spPr>
            <a:xfrm>
              <a:off x="-32903885" y="-33920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3E13AA7E-C53C-3957-3745-6E2E8C8FCD99}"/>
                </a:ext>
              </a:extLst>
            </p:cNvPr>
            <p:cNvSpPr/>
            <p:nvPr/>
          </p:nvSpPr>
          <p:spPr>
            <a:xfrm>
              <a:off x="-44415040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7AF47EEA-438B-2A3E-8EDE-484A1AE8D245}"/>
                </a:ext>
              </a:extLst>
            </p:cNvPr>
            <p:cNvSpPr/>
            <p:nvPr/>
          </p:nvSpPr>
          <p:spPr>
            <a:xfrm>
              <a:off x="-33526123" y="-33985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D4B49791-741C-A4F5-6400-F4E153969C90}"/>
                </a:ext>
              </a:extLst>
            </p:cNvPr>
            <p:cNvSpPr/>
            <p:nvPr/>
          </p:nvSpPr>
          <p:spPr>
            <a:xfrm>
              <a:off x="-34381095" y="167865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0CD6AFA8-6B07-2F68-7297-3AC1A8D55B44}"/>
                </a:ext>
              </a:extLst>
            </p:cNvPr>
            <p:cNvSpPr/>
            <p:nvPr/>
          </p:nvSpPr>
          <p:spPr>
            <a:xfrm>
              <a:off x="-44725192" y="-168326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C7DFA617-5725-D1AB-418E-6168D2D83781}"/>
                </a:ext>
              </a:extLst>
            </p:cNvPr>
            <p:cNvSpPr/>
            <p:nvPr/>
          </p:nvSpPr>
          <p:spPr>
            <a:xfrm>
              <a:off x="-42391317" y="-33856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9CA1FB29-49A2-E48D-63B1-79EF4C74ED7E}"/>
                </a:ext>
              </a:extLst>
            </p:cNvPr>
            <p:cNvSpPr/>
            <p:nvPr/>
          </p:nvSpPr>
          <p:spPr>
            <a:xfrm>
              <a:off x="-42546877" y="-34049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C97F45E3-8FEA-9061-33B1-AE45C419A57B}"/>
                </a:ext>
              </a:extLst>
            </p:cNvPr>
            <p:cNvSpPr/>
            <p:nvPr/>
          </p:nvSpPr>
          <p:spPr>
            <a:xfrm>
              <a:off x="-42703161" y="-33920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A987BBD2-A728-983F-34A5-41B7028F9FA4}"/>
                </a:ext>
              </a:extLst>
            </p:cNvPr>
            <p:cNvSpPr/>
            <p:nvPr/>
          </p:nvSpPr>
          <p:spPr>
            <a:xfrm>
              <a:off x="-42857834" y="-33985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F09F88CE-8418-883B-CB2C-FFE7C122A9C8}"/>
                </a:ext>
              </a:extLst>
            </p:cNvPr>
            <p:cNvSpPr/>
            <p:nvPr/>
          </p:nvSpPr>
          <p:spPr>
            <a:xfrm>
              <a:off x="-34692375" y="167800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9552DE20-15B5-D1D2-7296-947C2422679D}"/>
                </a:ext>
              </a:extLst>
            </p:cNvPr>
            <p:cNvSpPr/>
            <p:nvPr/>
          </p:nvSpPr>
          <p:spPr>
            <a:xfrm>
              <a:off x="-34847854" y="168002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8E066F7B-2F20-2186-7ECB-CD14913A473E}"/>
                </a:ext>
              </a:extLst>
            </p:cNvPr>
            <p:cNvSpPr/>
            <p:nvPr/>
          </p:nvSpPr>
          <p:spPr>
            <a:xfrm>
              <a:off x="-35002527" y="167800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E67203C6-E7FC-F2FF-56FB-09C3AB3A27FE}"/>
                </a:ext>
              </a:extLst>
            </p:cNvPr>
            <p:cNvSpPr/>
            <p:nvPr/>
          </p:nvSpPr>
          <p:spPr>
            <a:xfrm>
              <a:off x="-43325318" y="-33985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0DFB91AA-4024-B4E1-2F3E-82EC3F7BE7F4}"/>
                </a:ext>
              </a:extLst>
            </p:cNvPr>
            <p:cNvSpPr/>
            <p:nvPr/>
          </p:nvSpPr>
          <p:spPr>
            <a:xfrm>
              <a:off x="-43946831" y="-34049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83FA65D3-6688-503E-435D-0963D8248EFD}"/>
                </a:ext>
              </a:extLst>
            </p:cNvPr>
            <p:cNvSpPr/>
            <p:nvPr/>
          </p:nvSpPr>
          <p:spPr>
            <a:xfrm>
              <a:off x="-35159940" y="114196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F4AF5287-C404-F1C8-C715-A64819FEAF2C}"/>
                </a:ext>
              </a:extLst>
            </p:cNvPr>
            <p:cNvSpPr/>
            <p:nvPr/>
          </p:nvSpPr>
          <p:spPr>
            <a:xfrm>
              <a:off x="-44103035" y="-33920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E0366706-F400-CA91-DFAF-653C82735E7C}"/>
                </a:ext>
              </a:extLst>
            </p:cNvPr>
            <p:cNvSpPr/>
            <p:nvPr/>
          </p:nvSpPr>
          <p:spPr>
            <a:xfrm>
              <a:off x="-34848015" y="114204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6C862585-80BD-D186-C778-EF4269292171}"/>
                </a:ext>
              </a:extLst>
            </p:cNvPr>
            <p:cNvSpPr/>
            <p:nvPr/>
          </p:nvSpPr>
          <p:spPr>
            <a:xfrm>
              <a:off x="-35313485" y="167865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C4E4BB8C-62B8-F007-6A37-AA84EA28F82D}"/>
                </a:ext>
              </a:extLst>
            </p:cNvPr>
            <p:cNvSpPr/>
            <p:nvPr/>
          </p:nvSpPr>
          <p:spPr>
            <a:xfrm>
              <a:off x="-43559342" y="-1280628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DD032B29-4DB3-2491-4865-44267F578B10}"/>
                </a:ext>
              </a:extLst>
            </p:cNvPr>
            <p:cNvSpPr/>
            <p:nvPr/>
          </p:nvSpPr>
          <p:spPr>
            <a:xfrm>
              <a:off x="-44257708" y="-33985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BA304704-3BFB-7B6B-A610-B7B2D27ACF19}"/>
                </a:ext>
              </a:extLst>
            </p:cNvPr>
            <p:cNvSpPr/>
            <p:nvPr/>
          </p:nvSpPr>
          <p:spPr>
            <a:xfrm>
              <a:off x="-42703000" y="-1415888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95437969-DC4E-567F-148E-A7FD03FD722D}"/>
                </a:ext>
              </a:extLst>
            </p:cNvPr>
            <p:cNvSpPr/>
            <p:nvPr/>
          </p:nvSpPr>
          <p:spPr>
            <a:xfrm>
              <a:off x="-35780969" y="167865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6CA0CC50-79B7-27CE-36D7-CE35B57B7A5E}"/>
                </a:ext>
              </a:extLst>
            </p:cNvPr>
            <p:cNvSpPr/>
            <p:nvPr/>
          </p:nvSpPr>
          <p:spPr>
            <a:xfrm>
              <a:off x="-36092329" y="167800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2A24858C-B2CB-20F9-3E4E-BEDC14A2CBD6}"/>
                </a:ext>
              </a:extLst>
            </p:cNvPr>
            <p:cNvSpPr/>
            <p:nvPr/>
          </p:nvSpPr>
          <p:spPr>
            <a:xfrm>
              <a:off x="-33760066" y="114196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A78C835C-02D3-3418-ED65-DD8CFAE1E19A}"/>
                </a:ext>
              </a:extLst>
            </p:cNvPr>
            <p:cNvSpPr/>
            <p:nvPr/>
          </p:nvSpPr>
          <p:spPr>
            <a:xfrm>
              <a:off x="-36247808" y="168002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A518F05F-3A2F-338A-6478-C3C999005F02}"/>
                </a:ext>
              </a:extLst>
            </p:cNvPr>
            <p:cNvSpPr/>
            <p:nvPr/>
          </p:nvSpPr>
          <p:spPr>
            <a:xfrm>
              <a:off x="-43478622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5DAB95D3-64F4-F9CF-7A69-FBE39D0FCAC6}"/>
                </a:ext>
              </a:extLst>
            </p:cNvPr>
            <p:cNvSpPr/>
            <p:nvPr/>
          </p:nvSpPr>
          <p:spPr>
            <a:xfrm>
              <a:off x="-32279714" y="-141443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5CACA6B0-C7EB-A1CF-88EC-060348C62815}"/>
                </a:ext>
              </a:extLst>
            </p:cNvPr>
            <p:cNvSpPr/>
            <p:nvPr/>
          </p:nvSpPr>
          <p:spPr>
            <a:xfrm>
              <a:off x="-37180923" y="167865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E77705B6-3C74-36E8-769B-C7ED99146F25}"/>
                </a:ext>
              </a:extLst>
            </p:cNvPr>
            <p:cNvSpPr/>
            <p:nvPr/>
          </p:nvSpPr>
          <p:spPr>
            <a:xfrm>
              <a:off x="-41691904" y="1678008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283FB5E3-9F61-E974-3903-BAD1FE4905AE}"/>
                </a:ext>
              </a:extLst>
            </p:cNvPr>
            <p:cNvSpPr/>
            <p:nvPr/>
          </p:nvSpPr>
          <p:spPr>
            <a:xfrm>
              <a:off x="-41847383" y="168002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A2EF7929-56AF-5C03-FEB0-7905E5AF443D}"/>
                </a:ext>
              </a:extLst>
            </p:cNvPr>
            <p:cNvSpPr/>
            <p:nvPr/>
          </p:nvSpPr>
          <p:spPr>
            <a:xfrm>
              <a:off x="-43014441" y="1276015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8B0A201A-013C-B399-A8A7-5C0F09539038}"/>
                </a:ext>
              </a:extLst>
            </p:cNvPr>
            <p:cNvSpPr/>
            <p:nvPr/>
          </p:nvSpPr>
          <p:spPr>
            <a:xfrm>
              <a:off x="-43091778" y="-47454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41EFFE92-0DE6-E42B-C947-6AC62DCA2D00}"/>
                </a:ext>
              </a:extLst>
            </p:cNvPr>
            <p:cNvSpPr/>
            <p:nvPr/>
          </p:nvSpPr>
          <p:spPr>
            <a:xfrm>
              <a:off x="-42704289" y="1276015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66E6CBAB-8E78-69BC-2EEB-4AF940B80419}"/>
                </a:ext>
              </a:extLst>
            </p:cNvPr>
            <p:cNvSpPr/>
            <p:nvPr/>
          </p:nvSpPr>
          <p:spPr>
            <a:xfrm>
              <a:off x="-42158582" y="167986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D4E236EF-91F6-19B2-D923-95D16F534981}"/>
                </a:ext>
              </a:extLst>
            </p:cNvPr>
            <p:cNvSpPr/>
            <p:nvPr/>
          </p:nvSpPr>
          <p:spPr>
            <a:xfrm>
              <a:off x="-42391478" y="1276095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0509B6E2-C09A-CF04-F7E8-5679F9A446BF}"/>
                </a:ext>
              </a:extLst>
            </p:cNvPr>
            <p:cNvSpPr/>
            <p:nvPr/>
          </p:nvSpPr>
          <p:spPr>
            <a:xfrm>
              <a:off x="-42312933" y="1678652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E0159E10-F337-1F5B-207A-31620F1F8579}"/>
                </a:ext>
              </a:extLst>
            </p:cNvPr>
            <p:cNvSpPr/>
            <p:nvPr/>
          </p:nvSpPr>
          <p:spPr>
            <a:xfrm>
              <a:off x="-42078990" y="127585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E0C1FE07-CFCB-5303-264A-105FBF57F2EF}"/>
                </a:ext>
              </a:extLst>
            </p:cNvPr>
            <p:cNvSpPr/>
            <p:nvPr/>
          </p:nvSpPr>
          <p:spPr>
            <a:xfrm>
              <a:off x="-44491651" y="-47454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347E0F2F-0AD0-4E7B-3BF4-0576F4B9FE32}"/>
                </a:ext>
              </a:extLst>
            </p:cNvPr>
            <p:cNvSpPr/>
            <p:nvPr/>
          </p:nvSpPr>
          <p:spPr>
            <a:xfrm>
              <a:off x="-31891983" y="-181836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65464CB4-7B3F-74E4-CCF4-CA592CB6BEC0}"/>
                </a:ext>
              </a:extLst>
            </p:cNvPr>
            <p:cNvSpPr/>
            <p:nvPr/>
          </p:nvSpPr>
          <p:spPr>
            <a:xfrm>
              <a:off x="-35703471" y="1276579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34102E8E-3346-3AAB-D0C9-92A0013435A2}"/>
                </a:ext>
              </a:extLst>
            </p:cNvPr>
            <p:cNvSpPr/>
            <p:nvPr/>
          </p:nvSpPr>
          <p:spPr>
            <a:xfrm>
              <a:off x="-30103896" y="-607954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52CA6883-4257-BFED-5895-0C771340F4F2}"/>
                </a:ext>
              </a:extLst>
            </p:cNvPr>
            <p:cNvSpPr/>
            <p:nvPr/>
          </p:nvSpPr>
          <p:spPr>
            <a:xfrm>
              <a:off x="-30415418" y="-60851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9F611361-324B-44CA-4277-324489D8D782}"/>
                </a:ext>
              </a:extLst>
            </p:cNvPr>
            <p:cNvSpPr/>
            <p:nvPr/>
          </p:nvSpPr>
          <p:spPr>
            <a:xfrm>
              <a:off x="-30879840" y="-608679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04D4D3AC-F182-06E3-A09D-800230E26664}"/>
                </a:ext>
              </a:extLst>
            </p:cNvPr>
            <p:cNvSpPr/>
            <p:nvPr/>
          </p:nvSpPr>
          <p:spPr>
            <a:xfrm>
              <a:off x="-35079542" y="127585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BEEFED5F-F977-5F25-7CBD-AE4E5FC2B5D4}"/>
                </a:ext>
              </a:extLst>
            </p:cNvPr>
            <p:cNvSpPr/>
            <p:nvPr/>
          </p:nvSpPr>
          <p:spPr>
            <a:xfrm>
              <a:off x="-31503850" y="-607954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93659AC1-C06B-8885-5750-C19FFCAF5BB9}"/>
                </a:ext>
              </a:extLst>
            </p:cNvPr>
            <p:cNvSpPr/>
            <p:nvPr/>
          </p:nvSpPr>
          <p:spPr>
            <a:xfrm>
              <a:off x="-31815291" y="-60851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C6C1533C-C2B0-20F9-5BCD-174D3DD914F5}"/>
                </a:ext>
              </a:extLst>
            </p:cNvPr>
            <p:cNvSpPr/>
            <p:nvPr/>
          </p:nvSpPr>
          <p:spPr>
            <a:xfrm>
              <a:off x="-34615039" y="1276015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AF98423C-4403-047F-5B80-30482126B67B}"/>
                </a:ext>
              </a:extLst>
            </p:cNvPr>
            <p:cNvSpPr/>
            <p:nvPr/>
          </p:nvSpPr>
          <p:spPr>
            <a:xfrm>
              <a:off x="-43015166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7AF77E6B-18DC-D9A9-BCEC-020B78FB4E2C}"/>
                </a:ext>
              </a:extLst>
            </p:cNvPr>
            <p:cNvSpPr/>
            <p:nvPr/>
          </p:nvSpPr>
          <p:spPr>
            <a:xfrm>
              <a:off x="-34303597" y="1276579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D568B6B7-1E01-A9F3-13D7-F8ECAC75F61A}"/>
                </a:ext>
              </a:extLst>
            </p:cNvPr>
            <p:cNvSpPr/>
            <p:nvPr/>
          </p:nvSpPr>
          <p:spPr>
            <a:xfrm>
              <a:off x="-44491007" y="-1818364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DE6C80EC-4F3D-415E-DF3C-D86227CEDBEE}"/>
                </a:ext>
              </a:extLst>
            </p:cNvPr>
            <p:cNvSpPr/>
            <p:nvPr/>
          </p:nvSpPr>
          <p:spPr>
            <a:xfrm>
              <a:off x="-32279714" y="-608679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F2EAA484-8C90-190B-B9D8-724511D77F79}"/>
                </a:ext>
              </a:extLst>
            </p:cNvPr>
            <p:cNvSpPr/>
            <p:nvPr/>
          </p:nvSpPr>
          <p:spPr>
            <a:xfrm>
              <a:off x="-43014441" y="-60851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BD684726-D8DB-1F0C-7BD9-ACEFCC4BCC92}"/>
                </a:ext>
              </a:extLst>
            </p:cNvPr>
            <p:cNvSpPr/>
            <p:nvPr/>
          </p:nvSpPr>
          <p:spPr>
            <a:xfrm>
              <a:off x="-33679668" y="127585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F0ACBFB4-3AB2-3CBC-D243-4BC5837C8E64}"/>
                </a:ext>
              </a:extLst>
            </p:cNvPr>
            <p:cNvSpPr/>
            <p:nvPr/>
          </p:nvSpPr>
          <p:spPr>
            <a:xfrm>
              <a:off x="-33526123" y="154460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93BBD46E-FA77-6579-C365-D9D745E8580B}"/>
                </a:ext>
              </a:extLst>
            </p:cNvPr>
            <p:cNvSpPr/>
            <p:nvPr/>
          </p:nvSpPr>
          <p:spPr>
            <a:xfrm>
              <a:off x="-43478864" y="-608679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ACD8F617-8382-0C8F-C4E7-BED59DCC837E}"/>
                </a:ext>
              </a:extLst>
            </p:cNvPr>
            <p:cNvSpPr/>
            <p:nvPr/>
          </p:nvSpPr>
          <p:spPr>
            <a:xfrm>
              <a:off x="-33215165" y="1276015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F8DD0AA4-AA19-CF77-4E70-3D6933A2A8FD}"/>
                </a:ext>
              </a:extLst>
            </p:cNvPr>
            <p:cNvSpPr/>
            <p:nvPr/>
          </p:nvSpPr>
          <p:spPr>
            <a:xfrm>
              <a:off x="-44258594" y="-195459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1F08C777-C9A2-93DF-4C55-47BBC2C8CE98}"/>
                </a:ext>
              </a:extLst>
            </p:cNvPr>
            <p:cNvSpPr/>
            <p:nvPr/>
          </p:nvSpPr>
          <p:spPr>
            <a:xfrm>
              <a:off x="-44414315" y="-60851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22669C98-EA4B-D4A8-AC29-DB511A068521}"/>
                </a:ext>
              </a:extLst>
            </p:cNvPr>
            <p:cNvSpPr/>
            <p:nvPr/>
          </p:nvSpPr>
          <p:spPr>
            <a:xfrm>
              <a:off x="-31815291" y="-1414680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CDB7953A-8869-87E3-08C5-296B3D0C2AA7}"/>
                </a:ext>
              </a:extLst>
            </p:cNvPr>
            <p:cNvSpPr/>
            <p:nvPr/>
          </p:nvSpPr>
          <p:spPr>
            <a:xfrm>
              <a:off x="-34147555" y="154403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1DCA988E-9B5A-D37E-84AC-C09B8D824431}"/>
                </a:ext>
              </a:extLst>
            </p:cNvPr>
            <p:cNvSpPr/>
            <p:nvPr/>
          </p:nvSpPr>
          <p:spPr>
            <a:xfrm>
              <a:off x="-42623891" y="140982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8C989D64-FC8A-587D-1F9C-931B8F3EDDE2}"/>
                </a:ext>
              </a:extLst>
            </p:cNvPr>
            <p:cNvSpPr/>
            <p:nvPr/>
          </p:nvSpPr>
          <p:spPr>
            <a:xfrm>
              <a:off x="-34303839" y="154532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3DF520B0-5A8C-E28B-B509-C01A31DFB21E}"/>
                </a:ext>
              </a:extLst>
            </p:cNvPr>
            <p:cNvSpPr/>
            <p:nvPr/>
          </p:nvSpPr>
          <p:spPr>
            <a:xfrm>
              <a:off x="-30648394" y="-74248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EFE1B543-2DE5-A8FF-9BE2-D4B7D6F0BA0B}"/>
                </a:ext>
              </a:extLst>
            </p:cNvPr>
            <p:cNvSpPr/>
            <p:nvPr/>
          </p:nvSpPr>
          <p:spPr>
            <a:xfrm>
              <a:off x="-42159388" y="140998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7C00362B-7D1D-FB27-37A4-34DE276A928A}"/>
                </a:ext>
              </a:extLst>
            </p:cNvPr>
            <p:cNvSpPr/>
            <p:nvPr/>
          </p:nvSpPr>
          <p:spPr>
            <a:xfrm>
              <a:off x="-30960238" y="-742570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B4378C22-721F-CECA-9FC3-47D891331069}"/>
                </a:ext>
              </a:extLst>
            </p:cNvPr>
            <p:cNvSpPr/>
            <p:nvPr/>
          </p:nvSpPr>
          <p:spPr>
            <a:xfrm>
              <a:off x="-44023684" y="-1280467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C43CC0A6-1099-83C0-68EE-30879C6AAE3B}"/>
                </a:ext>
              </a:extLst>
            </p:cNvPr>
            <p:cNvSpPr/>
            <p:nvPr/>
          </p:nvSpPr>
          <p:spPr>
            <a:xfrm>
              <a:off x="-35936609" y="1410550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2C9C17B9-845E-60C7-FC70-7D7C34AADAF8}"/>
                </a:ext>
              </a:extLst>
            </p:cNvPr>
            <p:cNvSpPr/>
            <p:nvPr/>
          </p:nvSpPr>
          <p:spPr>
            <a:xfrm>
              <a:off x="-32048268" y="-74248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7081AE7F-7483-C520-853C-86BAD99E7A45}"/>
                </a:ext>
              </a:extLst>
            </p:cNvPr>
            <p:cNvSpPr/>
            <p:nvPr/>
          </p:nvSpPr>
          <p:spPr>
            <a:xfrm>
              <a:off x="-35624362" y="140982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176E50E8-E606-D217-A179-23220418A575}"/>
                </a:ext>
              </a:extLst>
            </p:cNvPr>
            <p:cNvSpPr/>
            <p:nvPr/>
          </p:nvSpPr>
          <p:spPr>
            <a:xfrm>
              <a:off x="-34925996" y="154460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CDBE04D0-CEF4-76B9-1A4B-4A9F41718C45}"/>
                </a:ext>
              </a:extLst>
            </p:cNvPr>
            <p:cNvSpPr/>
            <p:nvPr/>
          </p:nvSpPr>
          <p:spPr>
            <a:xfrm>
              <a:off x="-30879840" y="-141443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75EF1425-435C-B0AC-3286-D596C5E32CD0}"/>
                </a:ext>
              </a:extLst>
            </p:cNvPr>
            <p:cNvSpPr/>
            <p:nvPr/>
          </p:nvSpPr>
          <p:spPr>
            <a:xfrm>
              <a:off x="-35159940" y="140998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A49C1E1C-9D93-1B58-12CE-80E645D5DAF1}"/>
                </a:ext>
              </a:extLst>
            </p:cNvPr>
            <p:cNvSpPr/>
            <p:nvPr/>
          </p:nvSpPr>
          <p:spPr>
            <a:xfrm>
              <a:off x="-32360112" y="-742570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B0C0306F-5C33-918F-45AF-0F666B052B92}"/>
                </a:ext>
              </a:extLst>
            </p:cNvPr>
            <p:cNvSpPr/>
            <p:nvPr/>
          </p:nvSpPr>
          <p:spPr>
            <a:xfrm>
              <a:off x="-32279472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EBF21CD6-2E89-CB27-3CD3-290B881D7344}"/>
                </a:ext>
              </a:extLst>
            </p:cNvPr>
            <p:cNvSpPr/>
            <p:nvPr/>
          </p:nvSpPr>
          <p:spPr>
            <a:xfrm>
              <a:off x="-31816016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F23CC071-BE6B-4204-DE45-47B4AA94AEC3}"/>
                </a:ext>
              </a:extLst>
            </p:cNvPr>
            <p:cNvSpPr/>
            <p:nvPr/>
          </p:nvSpPr>
          <p:spPr>
            <a:xfrm>
              <a:off x="-34536735" y="1410550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6070DBB9-9509-A8B2-761B-8C7B3DEA89E3}"/>
                </a:ext>
              </a:extLst>
            </p:cNvPr>
            <p:cNvSpPr/>
            <p:nvPr/>
          </p:nvSpPr>
          <p:spPr>
            <a:xfrm>
              <a:off x="-35547428" y="154403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26F682F4-740B-96EE-4CB7-D9BC5DC7D0F1}"/>
                </a:ext>
              </a:extLst>
            </p:cNvPr>
            <p:cNvSpPr/>
            <p:nvPr/>
          </p:nvSpPr>
          <p:spPr>
            <a:xfrm>
              <a:off x="-34224489" y="1409825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A577CD03-8DED-856D-2FEC-A585D67AEBF3}"/>
                </a:ext>
              </a:extLst>
            </p:cNvPr>
            <p:cNvSpPr/>
            <p:nvPr/>
          </p:nvSpPr>
          <p:spPr>
            <a:xfrm>
              <a:off x="-35703713" y="154532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A336C40F-BA01-5143-F39B-665C54CBAD24}"/>
                </a:ext>
              </a:extLst>
            </p:cNvPr>
            <p:cNvSpPr/>
            <p:nvPr/>
          </p:nvSpPr>
          <p:spPr>
            <a:xfrm>
              <a:off x="-43247418" y="-74248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3E9AA38D-0AC0-77E8-6424-F39DA377FF7E}"/>
                </a:ext>
              </a:extLst>
            </p:cNvPr>
            <p:cNvSpPr/>
            <p:nvPr/>
          </p:nvSpPr>
          <p:spPr>
            <a:xfrm>
              <a:off x="-30415418" y="-1414680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8566DC2A-375A-BB15-2AD6-D2D99EC73A9F}"/>
                </a:ext>
              </a:extLst>
            </p:cNvPr>
            <p:cNvSpPr/>
            <p:nvPr/>
          </p:nvSpPr>
          <p:spPr>
            <a:xfrm>
              <a:off x="-43559262" y="-742570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41A58F17-A441-F6D6-65BF-609BBC50AC53}"/>
                </a:ext>
              </a:extLst>
            </p:cNvPr>
            <p:cNvSpPr/>
            <p:nvPr/>
          </p:nvSpPr>
          <p:spPr>
            <a:xfrm>
              <a:off x="-41925445" y="1544601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6D0C02F7-41F7-3CF8-50FD-B326F6689FA7}"/>
                </a:ext>
              </a:extLst>
            </p:cNvPr>
            <p:cNvSpPr/>
            <p:nvPr/>
          </p:nvSpPr>
          <p:spPr>
            <a:xfrm>
              <a:off x="-44336011" y="-1281917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82F3EFC4-A45F-FB5F-1DB0-1860D0EF48A9}"/>
                </a:ext>
              </a:extLst>
            </p:cNvPr>
            <p:cNvSpPr/>
            <p:nvPr/>
          </p:nvSpPr>
          <p:spPr>
            <a:xfrm>
              <a:off x="-33136862" y="1410550"/>
              <a:ext cx="77014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DF0E66BB-1E72-F3DA-A2AB-F1B0DB158DB7}"/>
                </a:ext>
              </a:extLst>
            </p:cNvPr>
            <p:cNvSpPr/>
            <p:nvPr/>
          </p:nvSpPr>
          <p:spPr>
            <a:xfrm>
              <a:off x="-30416143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025F1BFD-AE1A-2C52-9686-05D643F7ECE1}"/>
                </a:ext>
              </a:extLst>
            </p:cNvPr>
            <p:cNvSpPr/>
            <p:nvPr/>
          </p:nvSpPr>
          <p:spPr>
            <a:xfrm>
              <a:off x="-42703161" y="1545326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BF7B276A-5270-5460-51AF-F8DD99A3D0BB}"/>
                </a:ext>
              </a:extLst>
            </p:cNvPr>
            <p:cNvSpPr/>
            <p:nvPr/>
          </p:nvSpPr>
          <p:spPr>
            <a:xfrm>
              <a:off x="-42546877" y="1544037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980D4D7D-64F1-C896-06A4-EAA491296B55}"/>
                </a:ext>
              </a:extLst>
            </p:cNvPr>
            <p:cNvSpPr/>
            <p:nvPr/>
          </p:nvSpPr>
          <p:spPr>
            <a:xfrm>
              <a:off x="-30879599" y="-877749"/>
              <a:ext cx="76692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F0E78CD6-46A3-3C7D-4532-CD7F40E4E925}"/>
                </a:ext>
              </a:extLst>
            </p:cNvPr>
            <p:cNvSpPr/>
            <p:nvPr/>
          </p:nvSpPr>
          <p:spPr>
            <a:xfrm>
              <a:off x="-31191281" y="-876702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6EBEF42B-42A2-F624-BAD3-28FF0E53EBA6}"/>
                </a:ext>
              </a:extLst>
            </p:cNvPr>
            <p:cNvSpPr/>
            <p:nvPr/>
          </p:nvSpPr>
          <p:spPr>
            <a:xfrm>
              <a:off x="-44333756" y="-742731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A7D9C4C1-C879-0907-C1E1-1E07D0FF21CA}"/>
                </a:ext>
              </a:extLst>
            </p:cNvPr>
            <p:cNvSpPr/>
            <p:nvPr/>
          </p:nvSpPr>
          <p:spPr>
            <a:xfrm>
              <a:off x="-44103921" y="-1146013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B4281B59-F7FC-AAB4-7D97-82F101230F4E}"/>
                </a:ext>
              </a:extLst>
            </p:cNvPr>
            <p:cNvSpPr/>
            <p:nvPr/>
          </p:nvSpPr>
          <p:spPr>
            <a:xfrm>
              <a:off x="-41768274" y="15447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D5948EC2-F833-28B1-6022-9358D92781EB}"/>
                </a:ext>
              </a:extLst>
            </p:cNvPr>
            <p:cNvSpPr/>
            <p:nvPr/>
          </p:nvSpPr>
          <p:spPr>
            <a:xfrm>
              <a:off x="-31504898" y="-87670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05AE1925-97EB-D1AD-2F2E-9E64F48EEC16}"/>
                </a:ext>
              </a:extLst>
            </p:cNvPr>
            <p:cNvSpPr/>
            <p:nvPr/>
          </p:nvSpPr>
          <p:spPr>
            <a:xfrm>
              <a:off x="-34070218" y="141071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DF09EA81-7C11-957E-FF6B-FA77919A316B}"/>
                </a:ext>
              </a:extLst>
            </p:cNvPr>
            <p:cNvSpPr/>
            <p:nvPr/>
          </p:nvSpPr>
          <p:spPr>
            <a:xfrm>
              <a:off x="-30569124" y="-141476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1AE302AF-FF49-92C9-299E-998DBE46113E}"/>
                </a:ext>
              </a:extLst>
            </p:cNvPr>
            <p:cNvSpPr/>
            <p:nvPr/>
          </p:nvSpPr>
          <p:spPr>
            <a:xfrm>
              <a:off x="-31659249" y="-195394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D136054F-CA0C-E69C-A348-AD0C09E75B79}"/>
                </a:ext>
              </a:extLst>
            </p:cNvPr>
            <p:cNvSpPr/>
            <p:nvPr/>
          </p:nvSpPr>
          <p:spPr>
            <a:xfrm>
              <a:off x="-42933882" y="-742731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9EF5EEF8-905E-7B11-3D51-E9D587FF0C20}"/>
                </a:ext>
              </a:extLst>
            </p:cNvPr>
            <p:cNvSpPr/>
            <p:nvPr/>
          </p:nvSpPr>
          <p:spPr>
            <a:xfrm>
              <a:off x="-31036205" y="-195410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EE29D916-2CEC-E3A0-6BA6-09D0599E5957}"/>
                </a:ext>
              </a:extLst>
            </p:cNvPr>
            <p:cNvSpPr/>
            <p:nvPr/>
          </p:nvSpPr>
          <p:spPr>
            <a:xfrm>
              <a:off x="-35470092" y="141071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E10C7DA2-3B92-83DA-A1C4-DCE06ED11D6E}"/>
                </a:ext>
              </a:extLst>
            </p:cNvPr>
            <p:cNvSpPr/>
            <p:nvPr/>
          </p:nvSpPr>
          <p:spPr>
            <a:xfrm>
              <a:off x="-34768826" y="15447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1CAA98E4-BBCF-5759-FDFA-09248446184C}"/>
                </a:ext>
              </a:extLst>
            </p:cNvPr>
            <p:cNvSpPr/>
            <p:nvPr/>
          </p:nvSpPr>
          <p:spPr>
            <a:xfrm>
              <a:off x="-34615039" y="154476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6B74CC40-1DF7-54D9-8F91-6822C25B6079}"/>
                </a:ext>
              </a:extLst>
            </p:cNvPr>
            <p:cNvSpPr/>
            <p:nvPr/>
          </p:nvSpPr>
          <p:spPr>
            <a:xfrm>
              <a:off x="-31734732" y="-742731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0CD36170-0A57-CC9A-FDAA-1329DBE067DF}"/>
                </a:ext>
              </a:extLst>
            </p:cNvPr>
            <p:cNvSpPr/>
            <p:nvPr/>
          </p:nvSpPr>
          <p:spPr>
            <a:xfrm>
              <a:off x="-42469540" y="141071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11B2E938-770C-023A-7C40-F4F88CB17E18}"/>
                </a:ext>
              </a:extLst>
            </p:cNvPr>
            <p:cNvSpPr/>
            <p:nvPr/>
          </p:nvSpPr>
          <p:spPr>
            <a:xfrm>
              <a:off x="-30334859" y="-742731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DF7B8AEE-BDC0-1CA2-FC1C-BAD1798ABBDB}"/>
                </a:ext>
              </a:extLst>
            </p:cNvPr>
            <p:cNvSpPr/>
            <p:nvPr/>
          </p:nvSpPr>
          <p:spPr>
            <a:xfrm>
              <a:off x="-44802448" y="-181852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79DE2C49-B7F1-FE42-AE92-6E7F914BA32C}"/>
                </a:ext>
              </a:extLst>
            </p:cNvPr>
            <p:cNvSpPr/>
            <p:nvPr/>
          </p:nvSpPr>
          <p:spPr>
            <a:xfrm>
              <a:off x="-32591155" y="-876702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DF9C4A4E-35BB-0143-E67F-D32ABE22EE6F}"/>
                </a:ext>
              </a:extLst>
            </p:cNvPr>
            <p:cNvSpPr/>
            <p:nvPr/>
          </p:nvSpPr>
          <p:spPr>
            <a:xfrm>
              <a:off x="-43791594" y="-114714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30713B8B-313D-0E84-0F1F-712F81A99943}"/>
                </a:ext>
              </a:extLst>
            </p:cNvPr>
            <p:cNvSpPr/>
            <p:nvPr/>
          </p:nvSpPr>
          <p:spPr>
            <a:xfrm>
              <a:off x="-31968998" y="-141476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3D750C3F-B9D6-3AB2-1C65-11F8B638F4CF}"/>
                </a:ext>
              </a:extLst>
            </p:cNvPr>
            <p:cNvSpPr/>
            <p:nvPr/>
          </p:nvSpPr>
          <p:spPr>
            <a:xfrm>
              <a:off x="-33368871" y="15447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42E88DB2-8ED1-3FFD-64FA-97F47CBC6811}"/>
                </a:ext>
              </a:extLst>
            </p:cNvPr>
            <p:cNvSpPr/>
            <p:nvPr/>
          </p:nvSpPr>
          <p:spPr>
            <a:xfrm>
              <a:off x="-33215165" y="154476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37193C9D-E966-5F63-E127-672A35F0B659}"/>
                </a:ext>
              </a:extLst>
            </p:cNvPr>
            <p:cNvSpPr/>
            <p:nvPr/>
          </p:nvSpPr>
          <p:spPr>
            <a:xfrm>
              <a:off x="-42704047" y="-87670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9DC3B33D-1500-4A2F-2C89-FEB592043BA5}"/>
                </a:ext>
              </a:extLst>
            </p:cNvPr>
            <p:cNvSpPr/>
            <p:nvPr/>
          </p:nvSpPr>
          <p:spPr>
            <a:xfrm>
              <a:off x="-44180452" y="-181852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CBF66722-6C32-375A-D453-9935F4EBD383}"/>
                </a:ext>
              </a:extLst>
            </p:cNvPr>
            <p:cNvSpPr/>
            <p:nvPr/>
          </p:nvSpPr>
          <p:spPr>
            <a:xfrm>
              <a:off x="-44023201" y="-4738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977E2BA1-CF14-99C3-14D2-9D0F7B752324}"/>
                </a:ext>
              </a:extLst>
            </p:cNvPr>
            <p:cNvSpPr/>
            <p:nvPr/>
          </p:nvSpPr>
          <p:spPr>
            <a:xfrm>
              <a:off x="-43869414" y="-47382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62D5C176-B1C9-40B7-CEFC-6EFF279C7951}"/>
                </a:ext>
              </a:extLst>
            </p:cNvPr>
            <p:cNvSpPr/>
            <p:nvPr/>
          </p:nvSpPr>
          <p:spPr>
            <a:xfrm>
              <a:off x="-42002298" y="1678975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5A3BEE95-E637-CB94-7DD3-DA103A2665B5}"/>
                </a:ext>
              </a:extLst>
            </p:cNvPr>
            <p:cNvSpPr/>
            <p:nvPr/>
          </p:nvSpPr>
          <p:spPr>
            <a:xfrm>
              <a:off x="-42623327" y="-4738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3221558E-F822-24EF-D4EE-38C9A6105BD6}"/>
                </a:ext>
              </a:extLst>
            </p:cNvPr>
            <p:cNvSpPr/>
            <p:nvPr/>
          </p:nvSpPr>
          <p:spPr>
            <a:xfrm>
              <a:off x="-42469540" y="-47382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2A0A08B1-AC89-9D9C-45F9-5AF0FA36496E}"/>
                </a:ext>
              </a:extLst>
            </p:cNvPr>
            <p:cNvSpPr/>
            <p:nvPr/>
          </p:nvSpPr>
          <p:spPr>
            <a:xfrm>
              <a:off x="-33134606" y="114180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054BAB15-6D0A-775B-F51F-D676A108F153}"/>
                </a:ext>
              </a:extLst>
            </p:cNvPr>
            <p:cNvSpPr/>
            <p:nvPr/>
          </p:nvSpPr>
          <p:spPr>
            <a:xfrm>
              <a:off x="-33447497" y="114212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7826D1C1-7E76-E272-5488-CA72D8EDC88C}"/>
                </a:ext>
              </a:extLst>
            </p:cNvPr>
            <p:cNvSpPr/>
            <p:nvPr/>
          </p:nvSpPr>
          <p:spPr>
            <a:xfrm>
              <a:off x="-36168699" y="235430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A7195296-94A8-7E65-84DD-C1EC5F376510}"/>
                </a:ext>
              </a:extLst>
            </p:cNvPr>
            <p:cNvSpPr/>
            <p:nvPr/>
          </p:nvSpPr>
          <p:spPr>
            <a:xfrm>
              <a:off x="-30803551" y="-1818526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43585AC0-DBB9-D14A-165C-4770C5EF5C23}"/>
                </a:ext>
              </a:extLst>
            </p:cNvPr>
            <p:cNvSpPr/>
            <p:nvPr/>
          </p:nvSpPr>
          <p:spPr>
            <a:xfrm>
              <a:off x="-31424177" y="-4738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3FD3D086-C2D1-8C25-AC6F-5A0A4250D4CE}"/>
                </a:ext>
              </a:extLst>
            </p:cNvPr>
            <p:cNvSpPr/>
            <p:nvPr/>
          </p:nvSpPr>
          <p:spPr>
            <a:xfrm>
              <a:off x="-35935964" y="168026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A4E88802-6E8B-9E4F-892F-8E54172777EC}"/>
                </a:ext>
              </a:extLst>
            </p:cNvPr>
            <p:cNvSpPr/>
            <p:nvPr/>
          </p:nvSpPr>
          <p:spPr>
            <a:xfrm>
              <a:off x="-31270390" y="-47382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F55EEB97-DC6E-38EA-85AF-D64AF8E5E91D}"/>
                </a:ext>
              </a:extLst>
            </p:cNvPr>
            <p:cNvSpPr/>
            <p:nvPr/>
          </p:nvSpPr>
          <p:spPr>
            <a:xfrm>
              <a:off x="-34534480" y="114180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F8534FF1-FE1B-598A-E61F-F39AC8F8D364}"/>
                </a:ext>
              </a:extLst>
            </p:cNvPr>
            <p:cNvSpPr/>
            <p:nvPr/>
          </p:nvSpPr>
          <p:spPr>
            <a:xfrm>
              <a:off x="-44103921" y="-87670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3F41BD49-3879-F685-F774-468DA5ACC3C7}"/>
                </a:ext>
              </a:extLst>
            </p:cNvPr>
            <p:cNvSpPr/>
            <p:nvPr/>
          </p:nvSpPr>
          <p:spPr>
            <a:xfrm>
              <a:off x="-44335367" y="-1818848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A1B462E0-8BFF-1ADE-418C-D3242A65AAC9}"/>
                </a:ext>
              </a:extLst>
            </p:cNvPr>
            <p:cNvSpPr/>
            <p:nvPr/>
          </p:nvSpPr>
          <p:spPr>
            <a:xfrm>
              <a:off x="-35158328" y="168026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BC9902B7-71FB-7948-92BD-30F4B4153506}"/>
                </a:ext>
              </a:extLst>
            </p:cNvPr>
            <p:cNvSpPr/>
            <p:nvPr/>
          </p:nvSpPr>
          <p:spPr>
            <a:xfrm>
              <a:off x="-43168148" y="-33977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03457258-B3B1-3DDA-151C-FB566C478E68}"/>
                </a:ext>
              </a:extLst>
            </p:cNvPr>
            <p:cNvSpPr/>
            <p:nvPr/>
          </p:nvSpPr>
          <p:spPr>
            <a:xfrm>
              <a:off x="-31736344" y="-1818848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DF51558B-091D-F680-FFEB-93EB6EC8CBD1}"/>
                </a:ext>
              </a:extLst>
            </p:cNvPr>
            <p:cNvSpPr/>
            <p:nvPr/>
          </p:nvSpPr>
          <p:spPr>
            <a:xfrm>
              <a:off x="-30958627" y="-1818687"/>
              <a:ext cx="76047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AF604B4B-7049-E779-3668-91CB6EED398E}"/>
                </a:ext>
              </a:extLst>
            </p:cNvPr>
            <p:cNvSpPr/>
            <p:nvPr/>
          </p:nvSpPr>
          <p:spPr>
            <a:xfrm>
              <a:off x="-34536091" y="168026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42B5DD5F-920B-4C5F-EDC2-C521ACCC6073}"/>
                </a:ext>
              </a:extLst>
            </p:cNvPr>
            <p:cNvSpPr/>
            <p:nvPr/>
          </p:nvSpPr>
          <p:spPr>
            <a:xfrm>
              <a:off x="-42933882" y="114180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2413C43F-6B96-20BE-93B3-C10D643D2BF9}"/>
                </a:ext>
              </a:extLst>
            </p:cNvPr>
            <p:cNvSpPr/>
            <p:nvPr/>
          </p:nvSpPr>
          <p:spPr>
            <a:xfrm>
              <a:off x="-43247821" y="114188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AC9BF848-64FD-8C42-0FB0-DF83D02E0899}"/>
                </a:ext>
              </a:extLst>
            </p:cNvPr>
            <p:cNvSpPr/>
            <p:nvPr/>
          </p:nvSpPr>
          <p:spPr>
            <a:xfrm>
              <a:off x="-43480314" y="-168487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4C238674-B1EB-ACFF-A808-A1D153F365FB}"/>
                </a:ext>
              </a:extLst>
            </p:cNvPr>
            <p:cNvSpPr/>
            <p:nvPr/>
          </p:nvSpPr>
          <p:spPr>
            <a:xfrm>
              <a:off x="-32903402" y="199817"/>
              <a:ext cx="76047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90561435-1E4B-143B-DC60-7EB5A74697FE}"/>
                </a:ext>
              </a:extLst>
            </p:cNvPr>
            <p:cNvSpPr/>
            <p:nvPr/>
          </p:nvSpPr>
          <p:spPr>
            <a:xfrm>
              <a:off x="-33758455" y="168026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21DEAFE2-7A9A-4EAA-9F63-F4F83E07CB59}"/>
                </a:ext>
              </a:extLst>
            </p:cNvPr>
            <p:cNvSpPr/>
            <p:nvPr/>
          </p:nvSpPr>
          <p:spPr>
            <a:xfrm>
              <a:off x="-44335367" y="-20426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69B57168-13B7-D4A2-45E1-094C3E0BC16F}"/>
                </a:ext>
              </a:extLst>
            </p:cNvPr>
            <p:cNvSpPr/>
            <p:nvPr/>
          </p:nvSpPr>
          <p:spPr>
            <a:xfrm>
              <a:off x="-43478783" y="-1146013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ABC964FE-F7EC-B911-D829-CAADF921183A}"/>
                </a:ext>
              </a:extLst>
            </p:cNvPr>
            <p:cNvSpPr/>
            <p:nvPr/>
          </p:nvSpPr>
          <p:spPr>
            <a:xfrm>
              <a:off x="-43557650" y="-20426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801A1FB1-8A3B-A4D8-13EF-341617EA9D97}"/>
                </a:ext>
              </a:extLst>
            </p:cNvPr>
            <p:cNvSpPr/>
            <p:nvPr/>
          </p:nvSpPr>
          <p:spPr>
            <a:xfrm>
              <a:off x="-43402172" y="-205558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BC0CAA1C-8F87-CAD1-BE59-8E3E2BBF54F2}"/>
                </a:ext>
              </a:extLst>
            </p:cNvPr>
            <p:cNvSpPr/>
            <p:nvPr/>
          </p:nvSpPr>
          <p:spPr>
            <a:xfrm>
              <a:off x="-42704047" y="-1146013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50FEA3D7-8BAF-EFB5-3A5E-32E37279E68E}"/>
                </a:ext>
              </a:extLst>
            </p:cNvPr>
            <p:cNvSpPr/>
            <p:nvPr/>
          </p:nvSpPr>
          <p:spPr>
            <a:xfrm>
              <a:off x="-42235677" y="181407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11DD258B-0124-DC85-EF0E-97279B416469}"/>
                </a:ext>
              </a:extLst>
            </p:cNvPr>
            <p:cNvSpPr/>
            <p:nvPr/>
          </p:nvSpPr>
          <p:spPr>
            <a:xfrm>
              <a:off x="-42080440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93CE24C8-AD1B-BBA0-EF87-2C9F117BBD4C}"/>
                </a:ext>
              </a:extLst>
            </p:cNvPr>
            <p:cNvSpPr/>
            <p:nvPr/>
          </p:nvSpPr>
          <p:spPr>
            <a:xfrm>
              <a:off x="-34070218" y="33564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F25FF4B2-AE49-B2D9-E6AE-55EF703056D2}"/>
                </a:ext>
              </a:extLst>
            </p:cNvPr>
            <p:cNvSpPr/>
            <p:nvPr/>
          </p:nvSpPr>
          <p:spPr>
            <a:xfrm>
              <a:off x="-30958627" y="-2088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A1511E1E-22C4-FF87-89A4-D0C8051A3A9E}"/>
                </a:ext>
              </a:extLst>
            </p:cNvPr>
            <p:cNvSpPr/>
            <p:nvPr/>
          </p:nvSpPr>
          <p:spPr>
            <a:xfrm>
              <a:off x="-31503528" y="-1684716"/>
              <a:ext cx="76047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D7579816-D9DE-8DF1-6918-16458019740F}"/>
                </a:ext>
              </a:extLst>
            </p:cNvPr>
            <p:cNvSpPr/>
            <p:nvPr/>
          </p:nvSpPr>
          <p:spPr>
            <a:xfrm>
              <a:off x="-37103103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46A4DDB0-063F-4AB3-775B-1B50D6A5775C}"/>
                </a:ext>
              </a:extLst>
            </p:cNvPr>
            <p:cNvSpPr/>
            <p:nvPr/>
          </p:nvSpPr>
          <p:spPr>
            <a:xfrm>
              <a:off x="-33134606" y="87257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12404203-4655-2EF3-888F-074B3DE459A4}"/>
                </a:ext>
              </a:extLst>
            </p:cNvPr>
            <p:cNvSpPr/>
            <p:nvPr/>
          </p:nvSpPr>
          <p:spPr>
            <a:xfrm>
              <a:off x="-31504898" y="-1146013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AE777AC7-4D2C-EA0A-D433-16818F5C0A4A}"/>
                </a:ext>
              </a:extLst>
            </p:cNvPr>
            <p:cNvSpPr/>
            <p:nvPr/>
          </p:nvSpPr>
          <p:spPr>
            <a:xfrm>
              <a:off x="-36636102" y="181407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94BC818A-D1DE-E858-CCA0-47145F059D45}"/>
                </a:ext>
              </a:extLst>
            </p:cNvPr>
            <p:cNvSpPr/>
            <p:nvPr/>
          </p:nvSpPr>
          <p:spPr>
            <a:xfrm>
              <a:off x="-36480865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D73A1F6E-ED22-AEEC-F6B0-814F5CF7FE33}"/>
                </a:ext>
              </a:extLst>
            </p:cNvPr>
            <p:cNvSpPr/>
            <p:nvPr/>
          </p:nvSpPr>
          <p:spPr>
            <a:xfrm>
              <a:off x="-31036608" y="-1683185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804927B4-4F79-755D-7C8D-94B59E2C46FA}"/>
                </a:ext>
              </a:extLst>
            </p:cNvPr>
            <p:cNvSpPr/>
            <p:nvPr/>
          </p:nvSpPr>
          <p:spPr>
            <a:xfrm>
              <a:off x="-42935413" y="-20426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3D29966D-3598-9741-3F84-ADEA2154DA71}"/>
                </a:ext>
              </a:extLst>
            </p:cNvPr>
            <p:cNvSpPr/>
            <p:nvPr/>
          </p:nvSpPr>
          <p:spPr>
            <a:xfrm>
              <a:off x="-34534480" y="87257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3C212C0E-D74C-31A0-33D9-86212CAAC164}"/>
                </a:ext>
              </a:extLst>
            </p:cNvPr>
            <p:cNvSpPr/>
            <p:nvPr/>
          </p:nvSpPr>
          <p:spPr>
            <a:xfrm>
              <a:off x="-33681118" y="19965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6F04B6C1-31D3-A108-FB15-4698FBC29F04}"/>
                </a:ext>
              </a:extLst>
            </p:cNvPr>
            <p:cNvSpPr/>
            <p:nvPr/>
          </p:nvSpPr>
          <p:spPr>
            <a:xfrm>
              <a:off x="-35703229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41FD69CF-D1E4-6755-DF51-B9AB82C52F9A}"/>
                </a:ext>
              </a:extLst>
            </p:cNvPr>
            <p:cNvSpPr/>
            <p:nvPr/>
          </p:nvSpPr>
          <p:spPr>
            <a:xfrm>
              <a:off x="-33758455" y="-20426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DFC111CD-4851-C93A-FF6C-413EBD2BB285}"/>
                </a:ext>
              </a:extLst>
            </p:cNvPr>
            <p:cNvSpPr/>
            <p:nvPr/>
          </p:nvSpPr>
          <p:spPr>
            <a:xfrm>
              <a:off x="-33602976" y="-205558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2022D6CE-AE4E-19E0-E7F0-9F6DA747E50E}"/>
                </a:ext>
              </a:extLst>
            </p:cNvPr>
            <p:cNvSpPr/>
            <p:nvPr/>
          </p:nvSpPr>
          <p:spPr>
            <a:xfrm>
              <a:off x="-35236229" y="181407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833E498C-2D39-400B-8F0F-24614F9F9D67}"/>
                </a:ext>
              </a:extLst>
            </p:cNvPr>
            <p:cNvSpPr/>
            <p:nvPr/>
          </p:nvSpPr>
          <p:spPr>
            <a:xfrm>
              <a:off x="-35080911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0CC8AD69-E755-5466-B80F-03BB917C91D3}"/>
                </a:ext>
              </a:extLst>
            </p:cNvPr>
            <p:cNvSpPr/>
            <p:nvPr/>
          </p:nvSpPr>
          <p:spPr>
            <a:xfrm>
              <a:off x="-33136217" y="-20426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8D486C45-8983-1AC3-4385-A4A913506557}"/>
                </a:ext>
              </a:extLst>
            </p:cNvPr>
            <p:cNvSpPr/>
            <p:nvPr/>
          </p:nvSpPr>
          <p:spPr>
            <a:xfrm>
              <a:off x="-35936045" y="221824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005485C7-9C49-30D4-B285-423A50619C05}"/>
                </a:ext>
              </a:extLst>
            </p:cNvPr>
            <p:cNvSpPr/>
            <p:nvPr/>
          </p:nvSpPr>
          <p:spPr>
            <a:xfrm>
              <a:off x="-42933882" y="87257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D226E8E6-5B8D-C106-2B08-BD17740B2623}"/>
                </a:ext>
              </a:extLst>
            </p:cNvPr>
            <p:cNvSpPr/>
            <p:nvPr/>
          </p:nvSpPr>
          <p:spPr>
            <a:xfrm>
              <a:off x="-43247821" y="872169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EB14418C-4787-8364-3C42-C99CEC7D142D}"/>
                </a:ext>
              </a:extLst>
            </p:cNvPr>
            <p:cNvSpPr/>
            <p:nvPr/>
          </p:nvSpPr>
          <p:spPr>
            <a:xfrm>
              <a:off x="-34303275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CCE6766C-DC0A-A6BE-28E0-031893821E23}"/>
                </a:ext>
              </a:extLst>
            </p:cNvPr>
            <p:cNvSpPr/>
            <p:nvPr/>
          </p:nvSpPr>
          <p:spPr>
            <a:xfrm>
              <a:off x="-32358501" y="-20426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E8A76CD3-C40E-A866-0AE0-CA76197D2233}"/>
                </a:ext>
              </a:extLst>
            </p:cNvPr>
            <p:cNvSpPr/>
            <p:nvPr/>
          </p:nvSpPr>
          <p:spPr>
            <a:xfrm>
              <a:off x="-32904771" y="738520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7A0F57C5-CF2D-C4C1-7C9A-8D5A9F648687}"/>
                </a:ext>
              </a:extLst>
            </p:cNvPr>
            <p:cNvSpPr/>
            <p:nvPr/>
          </p:nvSpPr>
          <p:spPr>
            <a:xfrm>
              <a:off x="-33836355" y="1814073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9AD87857-8396-4EC7-737F-7552623049C6}"/>
                </a:ext>
              </a:extLst>
            </p:cNvPr>
            <p:cNvSpPr/>
            <p:nvPr/>
          </p:nvSpPr>
          <p:spPr>
            <a:xfrm>
              <a:off x="-33681038" y="181423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0983E7E6-C526-2A0E-03C6-FD79C57EB1BC}"/>
                </a:ext>
              </a:extLst>
            </p:cNvPr>
            <p:cNvSpPr/>
            <p:nvPr/>
          </p:nvSpPr>
          <p:spPr>
            <a:xfrm>
              <a:off x="-33836355" y="201348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3CFFEB2C-8B18-AD91-9134-F7FE4371ECE4}"/>
                </a:ext>
              </a:extLst>
            </p:cNvPr>
            <p:cNvSpPr/>
            <p:nvPr/>
          </p:nvSpPr>
          <p:spPr>
            <a:xfrm>
              <a:off x="-43635632" y="-70460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348ACD6F-1FD8-94D0-C6B2-B0D7B9947309}"/>
                </a:ext>
              </a:extLst>
            </p:cNvPr>
            <p:cNvSpPr/>
            <p:nvPr/>
          </p:nvSpPr>
          <p:spPr>
            <a:xfrm>
              <a:off x="-34304725" y="738520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0EEC41E6-0C3C-56C1-C08B-28664B80ECC4}"/>
                </a:ext>
              </a:extLst>
            </p:cNvPr>
            <p:cNvSpPr/>
            <p:nvPr/>
          </p:nvSpPr>
          <p:spPr>
            <a:xfrm>
              <a:off x="-43168148" y="-141476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59011F0E-E293-9A68-9944-3AEB1A3DF08C}"/>
                </a:ext>
              </a:extLst>
            </p:cNvPr>
            <p:cNvSpPr/>
            <p:nvPr/>
          </p:nvSpPr>
          <p:spPr>
            <a:xfrm>
              <a:off x="-32670264" y="33564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327D71C1-117A-88B5-931B-7725AC52D50F}"/>
                </a:ext>
              </a:extLst>
            </p:cNvPr>
            <p:cNvSpPr/>
            <p:nvPr/>
          </p:nvSpPr>
          <p:spPr>
            <a:xfrm>
              <a:off x="-42003345" y="19490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F2F2E44A-222C-A527-F6C9-19892492766F}"/>
                </a:ext>
              </a:extLst>
            </p:cNvPr>
            <p:cNvSpPr/>
            <p:nvPr/>
          </p:nvSpPr>
          <p:spPr>
            <a:xfrm>
              <a:off x="-31736263" y="-2088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305EED29-20B5-81CD-CE23-F27F0C44E4DA}"/>
                </a:ext>
              </a:extLst>
            </p:cNvPr>
            <p:cNvSpPr/>
            <p:nvPr/>
          </p:nvSpPr>
          <p:spPr>
            <a:xfrm>
              <a:off x="-42702678" y="199817"/>
              <a:ext cx="76047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1A152921-3406-0C59-248F-5106C87B6A36}"/>
                </a:ext>
              </a:extLst>
            </p:cNvPr>
            <p:cNvSpPr/>
            <p:nvPr/>
          </p:nvSpPr>
          <p:spPr>
            <a:xfrm>
              <a:off x="-42704047" y="738520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AEE2264D-6EE0-9FE7-B1C0-302E1B73CA3D}"/>
                </a:ext>
              </a:extLst>
            </p:cNvPr>
            <p:cNvSpPr/>
            <p:nvPr/>
          </p:nvSpPr>
          <p:spPr>
            <a:xfrm>
              <a:off x="-44802045" y="-209009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B2EA9E57-16C7-B4C2-626D-C8F90DAB6E9D}"/>
                </a:ext>
              </a:extLst>
            </p:cNvPr>
            <p:cNvSpPr/>
            <p:nvPr/>
          </p:nvSpPr>
          <p:spPr>
            <a:xfrm>
              <a:off x="-43247821" y="-1012364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ACF9808E-2893-DE2A-283F-EF48BC8102BC}"/>
                </a:ext>
              </a:extLst>
            </p:cNvPr>
            <p:cNvSpPr/>
            <p:nvPr/>
          </p:nvSpPr>
          <p:spPr>
            <a:xfrm>
              <a:off x="-33836355" y="-70460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B7791F0E-4A54-FC32-A677-7DF8928820D3}"/>
                </a:ext>
              </a:extLst>
            </p:cNvPr>
            <p:cNvSpPr/>
            <p:nvPr/>
          </p:nvSpPr>
          <p:spPr>
            <a:xfrm>
              <a:off x="-36403770" y="19490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EFA0557F-1B2E-B09A-6F7A-8D62246EC190}"/>
                </a:ext>
              </a:extLst>
            </p:cNvPr>
            <p:cNvSpPr/>
            <p:nvPr/>
          </p:nvSpPr>
          <p:spPr>
            <a:xfrm>
              <a:off x="-31191281" y="-1146335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CDED968B-DFF4-332D-F454-3F06F2F0E5FA}"/>
                </a:ext>
              </a:extLst>
            </p:cNvPr>
            <p:cNvSpPr/>
            <p:nvPr/>
          </p:nvSpPr>
          <p:spPr>
            <a:xfrm>
              <a:off x="-43168148" y="46977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4D410185-885F-3611-6C90-38274FED4E87}"/>
                </a:ext>
              </a:extLst>
            </p:cNvPr>
            <p:cNvSpPr/>
            <p:nvPr/>
          </p:nvSpPr>
          <p:spPr>
            <a:xfrm>
              <a:off x="-32436482" y="-70460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1AA6FA04-1E23-6730-96B5-0ADEEFE6DA23}"/>
                </a:ext>
              </a:extLst>
            </p:cNvPr>
            <p:cNvSpPr/>
            <p:nvPr/>
          </p:nvSpPr>
          <p:spPr>
            <a:xfrm>
              <a:off x="-43402574" y="6600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915871EF-3C72-0CB3-1DDE-97A18A7AB5F8}"/>
                </a:ext>
              </a:extLst>
            </p:cNvPr>
            <p:cNvSpPr/>
            <p:nvPr/>
          </p:nvSpPr>
          <p:spPr>
            <a:xfrm>
              <a:off x="-44568021" y="-141476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0DCE346D-5298-62CF-E8A0-10C0B866A600}"/>
                </a:ext>
              </a:extLst>
            </p:cNvPr>
            <p:cNvSpPr/>
            <p:nvPr/>
          </p:nvSpPr>
          <p:spPr>
            <a:xfrm>
              <a:off x="-31503528" y="-222285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EA800825-8E37-78E6-72B1-960F1A08D08D}"/>
                </a:ext>
              </a:extLst>
            </p:cNvPr>
            <p:cNvSpPr/>
            <p:nvPr/>
          </p:nvSpPr>
          <p:spPr>
            <a:xfrm>
              <a:off x="-33836355" y="208588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2CCA6FEE-7F05-C2A7-D42C-2B26A10F530D}"/>
                </a:ext>
              </a:extLst>
            </p:cNvPr>
            <p:cNvSpPr/>
            <p:nvPr/>
          </p:nvSpPr>
          <p:spPr>
            <a:xfrm>
              <a:off x="-33603298" y="6600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C16B651F-449A-90EA-F21D-1DCE1C506035}"/>
                </a:ext>
              </a:extLst>
            </p:cNvPr>
            <p:cNvSpPr/>
            <p:nvPr/>
          </p:nvSpPr>
          <p:spPr>
            <a:xfrm>
              <a:off x="-35003897" y="19490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CCB4267C-4D4F-177C-3045-06510C906433}"/>
                </a:ext>
              </a:extLst>
            </p:cNvPr>
            <p:cNvSpPr/>
            <p:nvPr/>
          </p:nvSpPr>
          <p:spPr>
            <a:xfrm>
              <a:off x="-33291454" y="66008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BB4067AA-4D5A-E64D-C81A-464523959736}"/>
                </a:ext>
              </a:extLst>
            </p:cNvPr>
            <p:cNvSpPr/>
            <p:nvPr/>
          </p:nvSpPr>
          <p:spPr>
            <a:xfrm>
              <a:off x="-33215165" y="46969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E006CE3C-67F1-B3CE-59C3-1C06F45839E6}"/>
                </a:ext>
              </a:extLst>
            </p:cNvPr>
            <p:cNvSpPr/>
            <p:nvPr/>
          </p:nvSpPr>
          <p:spPr>
            <a:xfrm>
              <a:off x="-31270390" y="-2358356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84F4055C-6D1B-4AE3-635F-C06A6E7CD62F}"/>
                </a:ext>
              </a:extLst>
            </p:cNvPr>
            <p:cNvSpPr/>
            <p:nvPr/>
          </p:nvSpPr>
          <p:spPr>
            <a:xfrm>
              <a:off x="-31424177" y="-23582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E358FDB1-E5BF-E07F-4577-81D2A7F5F3D4}"/>
                </a:ext>
              </a:extLst>
            </p:cNvPr>
            <p:cNvSpPr/>
            <p:nvPr/>
          </p:nvSpPr>
          <p:spPr>
            <a:xfrm>
              <a:off x="-44333756" y="-1011961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03A58620-7FE1-8AD3-CC56-00860F829719}"/>
                </a:ext>
              </a:extLst>
            </p:cNvPr>
            <p:cNvSpPr/>
            <p:nvPr/>
          </p:nvSpPr>
          <p:spPr>
            <a:xfrm>
              <a:off x="-33603943" y="1949092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3896658A-2D84-8380-608D-3155F0B3BB9C}"/>
                </a:ext>
              </a:extLst>
            </p:cNvPr>
            <p:cNvSpPr/>
            <p:nvPr/>
          </p:nvSpPr>
          <p:spPr>
            <a:xfrm>
              <a:off x="-44647775" y="-1012364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902ACE28-F59F-F203-2A1D-11CBFCD3FA2A}"/>
                </a:ext>
              </a:extLst>
            </p:cNvPr>
            <p:cNvSpPr/>
            <p:nvPr/>
          </p:nvSpPr>
          <p:spPr>
            <a:xfrm>
              <a:off x="-43014441" y="46969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F4BFB272-B4A7-7138-17DD-1CD588526C68}"/>
                </a:ext>
              </a:extLst>
            </p:cNvPr>
            <p:cNvSpPr/>
            <p:nvPr/>
          </p:nvSpPr>
          <p:spPr>
            <a:xfrm>
              <a:off x="-42080440" y="2084190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D9A6DEA3-2CC9-A47B-1C0C-784A3CA63AD7}"/>
                </a:ext>
              </a:extLst>
            </p:cNvPr>
            <p:cNvSpPr/>
            <p:nvPr/>
          </p:nvSpPr>
          <p:spPr>
            <a:xfrm>
              <a:off x="-33368871" y="46977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1E3FC380-F199-E62E-AB5D-D136788507E9}"/>
                </a:ext>
              </a:extLst>
            </p:cNvPr>
            <p:cNvSpPr/>
            <p:nvPr/>
          </p:nvSpPr>
          <p:spPr>
            <a:xfrm>
              <a:off x="-32436482" y="201348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4B3D713A-E907-609D-5B6F-AECC55BBE49B}"/>
                </a:ext>
              </a:extLst>
            </p:cNvPr>
            <p:cNvSpPr/>
            <p:nvPr/>
          </p:nvSpPr>
          <p:spPr>
            <a:xfrm>
              <a:off x="-29791327" y="-1146335"/>
              <a:ext cx="76208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E668936D-D2EE-76AA-67A8-4119FB5D1C1E}"/>
                </a:ext>
              </a:extLst>
            </p:cNvPr>
            <p:cNvSpPr/>
            <p:nvPr/>
          </p:nvSpPr>
          <p:spPr>
            <a:xfrm>
              <a:off x="-36636183" y="208588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2695AFD7-F8B2-E1C7-D36C-94DF82029EFF}"/>
                </a:ext>
              </a:extLst>
            </p:cNvPr>
            <p:cNvSpPr/>
            <p:nvPr/>
          </p:nvSpPr>
          <p:spPr>
            <a:xfrm>
              <a:off x="-36480865" y="2084190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83EB6435-A6A4-8EE1-2D69-6D8C55BB881E}"/>
                </a:ext>
              </a:extLst>
            </p:cNvPr>
            <p:cNvSpPr/>
            <p:nvPr/>
          </p:nvSpPr>
          <p:spPr>
            <a:xfrm>
              <a:off x="-44102551" y="199817"/>
              <a:ext cx="76047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4BC74262-3F4B-6009-44A7-F3817DCD3B6D}"/>
                </a:ext>
              </a:extLst>
            </p:cNvPr>
            <p:cNvSpPr/>
            <p:nvPr/>
          </p:nvSpPr>
          <p:spPr>
            <a:xfrm>
              <a:off x="-30105024" y="-1146013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8549E4F9-2013-25E5-F9B7-032CC1818613}"/>
                </a:ext>
              </a:extLst>
            </p:cNvPr>
            <p:cNvSpPr/>
            <p:nvPr/>
          </p:nvSpPr>
          <p:spPr>
            <a:xfrm>
              <a:off x="-31424097" y="-154873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D48882F7-1E0F-5E33-91AD-E771B0A3CE3C}"/>
                </a:ext>
              </a:extLst>
            </p:cNvPr>
            <p:cNvSpPr/>
            <p:nvPr/>
          </p:nvSpPr>
          <p:spPr>
            <a:xfrm>
              <a:off x="-43635632" y="201348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C4A5FC69-DE80-F636-FABA-2F6E48F855B7}"/>
                </a:ext>
              </a:extLst>
            </p:cNvPr>
            <p:cNvSpPr/>
            <p:nvPr/>
          </p:nvSpPr>
          <p:spPr>
            <a:xfrm>
              <a:off x="-35703229" y="2084351"/>
              <a:ext cx="76047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E95227CE-0582-19DA-61F9-905C1CEB5A95}"/>
                </a:ext>
              </a:extLst>
            </p:cNvPr>
            <p:cNvSpPr/>
            <p:nvPr/>
          </p:nvSpPr>
          <p:spPr>
            <a:xfrm>
              <a:off x="-31270390" y="-1548812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6385F47E-B7C7-2F62-3156-C380A4EF8BAC}"/>
                </a:ext>
              </a:extLst>
            </p:cNvPr>
            <p:cNvSpPr/>
            <p:nvPr/>
          </p:nvSpPr>
          <p:spPr>
            <a:xfrm>
              <a:off x="-43480314" y="19965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08A58F4B-45FE-D0D1-F829-21ED57F1BFE5}"/>
                </a:ext>
              </a:extLst>
            </p:cNvPr>
            <p:cNvSpPr/>
            <p:nvPr/>
          </p:nvSpPr>
          <p:spPr>
            <a:xfrm>
              <a:off x="-35236309" y="2085882"/>
              <a:ext cx="75886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6FFCC5F1-754C-1D2E-E247-5FDBFC33B011}"/>
                </a:ext>
              </a:extLst>
            </p:cNvPr>
            <p:cNvSpPr/>
            <p:nvPr/>
          </p:nvSpPr>
          <p:spPr>
            <a:xfrm>
              <a:off x="-42547199" y="-69815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3D136BE4-ADAC-A6C2-E481-68E6C3A6E168}"/>
                </a:ext>
              </a:extLst>
            </p:cNvPr>
            <p:cNvSpPr/>
            <p:nvPr/>
          </p:nvSpPr>
          <p:spPr>
            <a:xfrm>
              <a:off x="-43947073" y="-69815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EFF24EA3-7774-E2D4-9EC8-16BABEE76647}"/>
                </a:ext>
              </a:extLst>
            </p:cNvPr>
            <p:cNvSpPr/>
            <p:nvPr/>
          </p:nvSpPr>
          <p:spPr>
            <a:xfrm>
              <a:off x="-34847854" y="87249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A460FB58-82CF-BB05-786B-E083772C45E1}"/>
                </a:ext>
              </a:extLst>
            </p:cNvPr>
            <p:cNvSpPr/>
            <p:nvPr/>
          </p:nvSpPr>
          <p:spPr>
            <a:xfrm>
              <a:off x="-33447900" y="872491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2F7C8EE3-10D8-82D5-ED62-177ACB475C61}"/>
                </a:ext>
              </a:extLst>
            </p:cNvPr>
            <p:cNvSpPr/>
            <p:nvPr/>
          </p:nvSpPr>
          <p:spPr>
            <a:xfrm>
              <a:off x="-43790466" y="-876540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3E0A23E7-A886-B396-2208-52213EDAA218}"/>
                </a:ext>
              </a:extLst>
            </p:cNvPr>
            <p:cNvSpPr/>
            <p:nvPr/>
          </p:nvSpPr>
          <p:spPr>
            <a:xfrm>
              <a:off x="-42390592" y="-876540"/>
              <a:ext cx="75725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FA7CF425-461B-84FD-1DE0-545542BA856F}"/>
                </a:ext>
              </a:extLst>
            </p:cNvPr>
            <p:cNvSpPr/>
            <p:nvPr/>
          </p:nvSpPr>
          <p:spPr>
            <a:xfrm>
              <a:off x="-33291615" y="19498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78A2B18C-4CB1-4C2C-F97F-5E474A0C1831}"/>
                </a:ext>
              </a:extLst>
            </p:cNvPr>
            <p:cNvSpPr/>
            <p:nvPr/>
          </p:nvSpPr>
          <p:spPr>
            <a:xfrm>
              <a:off x="-43090811" y="652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B5F1067A-383F-A804-A57D-E025BEF88BD3}"/>
                </a:ext>
              </a:extLst>
            </p:cNvPr>
            <p:cNvSpPr/>
            <p:nvPr/>
          </p:nvSpPr>
          <p:spPr>
            <a:xfrm>
              <a:off x="-36091363" y="19498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D26F24D6-0130-8041-87B3-F1D1051129F5}"/>
                </a:ext>
              </a:extLst>
            </p:cNvPr>
            <p:cNvSpPr/>
            <p:nvPr/>
          </p:nvSpPr>
          <p:spPr>
            <a:xfrm>
              <a:off x="-32746714" y="-6868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C8297A58-08C9-2537-D067-858E1E5D09B9}"/>
                </a:ext>
              </a:extLst>
            </p:cNvPr>
            <p:cNvSpPr/>
            <p:nvPr/>
          </p:nvSpPr>
          <p:spPr>
            <a:xfrm>
              <a:off x="-41690937" y="19498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B018197C-4721-4220-E7EE-5CD60446B00B}"/>
                </a:ext>
              </a:extLst>
            </p:cNvPr>
            <p:cNvSpPr/>
            <p:nvPr/>
          </p:nvSpPr>
          <p:spPr>
            <a:xfrm>
              <a:off x="-32046737" y="-101083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424311E7-DE22-687F-8C21-69A13E036898}"/>
                </a:ext>
              </a:extLst>
            </p:cNvPr>
            <p:cNvSpPr/>
            <p:nvPr/>
          </p:nvSpPr>
          <p:spPr>
            <a:xfrm>
              <a:off x="-30646783" y="-101083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1B0AB4EF-F362-AC6B-21C5-505CF7006B08}"/>
                </a:ext>
              </a:extLst>
            </p:cNvPr>
            <p:cNvSpPr/>
            <p:nvPr/>
          </p:nvSpPr>
          <p:spPr>
            <a:xfrm>
              <a:off x="-42390834" y="100767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43AE11D6-C2D7-5428-F54F-89FA309F18E7}"/>
                </a:ext>
              </a:extLst>
            </p:cNvPr>
            <p:cNvSpPr/>
            <p:nvPr/>
          </p:nvSpPr>
          <p:spPr>
            <a:xfrm>
              <a:off x="-35391386" y="100767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3989D305-B394-9B93-1B20-115BE05857D8}"/>
                </a:ext>
              </a:extLst>
            </p:cNvPr>
            <p:cNvSpPr/>
            <p:nvPr/>
          </p:nvSpPr>
          <p:spPr>
            <a:xfrm>
              <a:off x="-33991431" y="100767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0132E5A8-FCDA-EF5A-58A7-6092986B94B6}"/>
                </a:ext>
              </a:extLst>
            </p:cNvPr>
            <p:cNvSpPr/>
            <p:nvPr/>
          </p:nvSpPr>
          <p:spPr>
            <a:xfrm>
              <a:off x="-31346841" y="-19532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56" name="Groupe 855">
            <a:extLst>
              <a:ext uri="{FF2B5EF4-FFF2-40B4-BE49-F238E27FC236}">
                <a16:creationId xmlns:a16="http://schemas.microsoft.com/office/drawing/2014/main" id="{42D5ABCC-9FDD-8387-7996-3F5989EFE813}"/>
              </a:ext>
            </a:extLst>
          </p:cNvPr>
          <p:cNvGrpSpPr/>
          <p:nvPr/>
        </p:nvGrpSpPr>
        <p:grpSpPr>
          <a:xfrm>
            <a:off x="8432407" y="3701462"/>
            <a:ext cx="1127760" cy="1127760"/>
            <a:chOff x="-2663056" y="2865120"/>
            <a:chExt cx="1127760" cy="1127760"/>
          </a:xfrm>
        </p:grpSpPr>
        <p:grpSp>
          <p:nvGrpSpPr>
            <p:cNvPr id="857" name="Graphique 385">
              <a:extLst>
                <a:ext uri="{FF2B5EF4-FFF2-40B4-BE49-F238E27FC236}">
                  <a16:creationId xmlns:a16="http://schemas.microsoft.com/office/drawing/2014/main" id="{331A0F88-D15C-4F30-B714-AC4686D4EE24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859" name="Ellipse 858">
                <a:extLst>
                  <a:ext uri="{FF2B5EF4-FFF2-40B4-BE49-F238E27FC236}">
                    <a16:creationId xmlns:a16="http://schemas.microsoft.com/office/drawing/2014/main" id="{020BA3F0-9EDA-D24A-F477-29582660802B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0" name="Ellipse 859">
                <a:extLst>
                  <a:ext uri="{FF2B5EF4-FFF2-40B4-BE49-F238E27FC236}">
                    <a16:creationId xmlns:a16="http://schemas.microsoft.com/office/drawing/2014/main" id="{C58EC252-F4C0-7E0F-A33C-CBBFD4ED381D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58" name="ZoneTexte 857">
              <a:extLst>
                <a:ext uri="{FF2B5EF4-FFF2-40B4-BE49-F238E27FC236}">
                  <a16:creationId xmlns:a16="http://schemas.microsoft.com/office/drawing/2014/main" id="{37BF3763-A47F-5BE7-DAC7-8E8EA9D9A6BD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861" name="Groupe 860">
            <a:extLst>
              <a:ext uri="{FF2B5EF4-FFF2-40B4-BE49-F238E27FC236}">
                <a16:creationId xmlns:a16="http://schemas.microsoft.com/office/drawing/2014/main" id="{58D34BE0-9139-040A-EAD5-19F8A1D9DD35}"/>
              </a:ext>
            </a:extLst>
          </p:cNvPr>
          <p:cNvGrpSpPr/>
          <p:nvPr/>
        </p:nvGrpSpPr>
        <p:grpSpPr>
          <a:xfrm>
            <a:off x="8921564" y="1868748"/>
            <a:ext cx="886171" cy="886171"/>
            <a:chOff x="-2196201" y="4165899"/>
            <a:chExt cx="886171" cy="886171"/>
          </a:xfrm>
        </p:grpSpPr>
        <p:grpSp>
          <p:nvGrpSpPr>
            <p:cNvPr id="862" name="Graphique 385">
              <a:extLst>
                <a:ext uri="{FF2B5EF4-FFF2-40B4-BE49-F238E27FC236}">
                  <a16:creationId xmlns:a16="http://schemas.microsoft.com/office/drawing/2014/main" id="{4A0B2563-2D38-E33E-F7B9-F0406BBAFFD2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864" name="Ellipse 863">
                <a:extLst>
                  <a:ext uri="{FF2B5EF4-FFF2-40B4-BE49-F238E27FC236}">
                    <a16:creationId xmlns:a16="http://schemas.microsoft.com/office/drawing/2014/main" id="{88CB59E8-39C2-76CA-CA5C-247521CDD596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5" name="Ellipse 864">
                <a:extLst>
                  <a:ext uri="{FF2B5EF4-FFF2-40B4-BE49-F238E27FC236}">
                    <a16:creationId xmlns:a16="http://schemas.microsoft.com/office/drawing/2014/main" id="{C2B5D623-1B14-0C98-50D6-ED6018183A30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63" name="ZoneTexte 862">
              <a:extLst>
                <a:ext uri="{FF2B5EF4-FFF2-40B4-BE49-F238E27FC236}">
                  <a16:creationId xmlns:a16="http://schemas.microsoft.com/office/drawing/2014/main" id="{B6B09EEE-DD6B-0658-4C65-28F154F961C1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866" name="Groupe 865">
            <a:extLst>
              <a:ext uri="{FF2B5EF4-FFF2-40B4-BE49-F238E27FC236}">
                <a16:creationId xmlns:a16="http://schemas.microsoft.com/office/drawing/2014/main" id="{31F44B81-97FE-0849-605F-20C94BCD5CC5}"/>
              </a:ext>
            </a:extLst>
          </p:cNvPr>
          <p:cNvGrpSpPr/>
          <p:nvPr/>
        </p:nvGrpSpPr>
        <p:grpSpPr>
          <a:xfrm>
            <a:off x="2311090" y="3235192"/>
            <a:ext cx="642158" cy="642158"/>
            <a:chOff x="-4110358" y="5865997"/>
            <a:chExt cx="642158" cy="642158"/>
          </a:xfrm>
        </p:grpSpPr>
        <p:grpSp>
          <p:nvGrpSpPr>
            <p:cNvPr id="867" name="Graphique 385">
              <a:extLst>
                <a:ext uri="{FF2B5EF4-FFF2-40B4-BE49-F238E27FC236}">
                  <a16:creationId xmlns:a16="http://schemas.microsoft.com/office/drawing/2014/main" id="{9B67E697-B08B-BD7C-1682-4C068D0EA0DF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869" name="Ellipse 868">
                <a:extLst>
                  <a:ext uri="{FF2B5EF4-FFF2-40B4-BE49-F238E27FC236}">
                    <a16:creationId xmlns:a16="http://schemas.microsoft.com/office/drawing/2014/main" id="{78C45DBA-7025-572A-9B31-EDEE6EA7BF2F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0" name="Ellipse 869">
                <a:extLst>
                  <a:ext uri="{FF2B5EF4-FFF2-40B4-BE49-F238E27FC236}">
                    <a16:creationId xmlns:a16="http://schemas.microsoft.com/office/drawing/2014/main" id="{E073A2C8-C1C6-0EC0-242F-D19F1F0B58FA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68" name="ZoneTexte 867">
              <a:extLst>
                <a:ext uri="{FF2B5EF4-FFF2-40B4-BE49-F238E27FC236}">
                  <a16:creationId xmlns:a16="http://schemas.microsoft.com/office/drawing/2014/main" id="{6F163311-4E6A-DF66-6EE9-773BB4A0DC08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871" name="Forme libre 870">
            <a:extLst>
              <a:ext uri="{FF2B5EF4-FFF2-40B4-BE49-F238E27FC236}">
                <a16:creationId xmlns:a16="http://schemas.microsoft.com/office/drawing/2014/main" id="{0E710B20-4EED-00D2-BCB8-B3A5DF59C0D3}"/>
              </a:ext>
            </a:extLst>
          </p:cNvPr>
          <p:cNvSpPr/>
          <p:nvPr/>
        </p:nvSpPr>
        <p:spPr>
          <a:xfrm>
            <a:off x="9627086" y="4633331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72" name="Group 46">
            <a:extLst>
              <a:ext uri="{FF2B5EF4-FFF2-40B4-BE49-F238E27FC236}">
                <a16:creationId xmlns:a16="http://schemas.microsoft.com/office/drawing/2014/main" id="{6E295C2E-7602-4A6E-B180-6BFA99B9B55C}"/>
              </a:ext>
            </a:extLst>
          </p:cNvPr>
          <p:cNvGrpSpPr/>
          <p:nvPr/>
        </p:nvGrpSpPr>
        <p:grpSpPr>
          <a:xfrm>
            <a:off x="10193951" y="4715278"/>
            <a:ext cx="1691640" cy="1013154"/>
            <a:chOff x="9636390" y="4480994"/>
            <a:chExt cx="1691640" cy="1013154"/>
          </a:xfrm>
        </p:grpSpPr>
        <p:sp>
          <p:nvSpPr>
            <p:cNvPr id="873" name="TextBox 36">
              <a:extLst>
                <a:ext uri="{FF2B5EF4-FFF2-40B4-BE49-F238E27FC236}">
                  <a16:creationId xmlns:a16="http://schemas.microsoft.com/office/drawing/2014/main" id="{638104F8-0F2F-E8BC-C48C-2A455DF2826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74" name="TextBox 37">
              <a:extLst>
                <a:ext uri="{FF2B5EF4-FFF2-40B4-BE49-F238E27FC236}">
                  <a16:creationId xmlns:a16="http://schemas.microsoft.com/office/drawing/2014/main" id="{330A5B0D-C921-0993-386B-32AEB15208C7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875" name="Forme libre 874">
            <a:extLst>
              <a:ext uri="{FF2B5EF4-FFF2-40B4-BE49-F238E27FC236}">
                <a16:creationId xmlns:a16="http://schemas.microsoft.com/office/drawing/2014/main" id="{38296108-DEF7-73E2-FB6B-B7453037DACE}"/>
              </a:ext>
            </a:extLst>
          </p:cNvPr>
          <p:cNvSpPr/>
          <p:nvPr/>
        </p:nvSpPr>
        <p:spPr>
          <a:xfrm>
            <a:off x="3270891" y="255920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76" name="Group 46">
            <a:extLst>
              <a:ext uri="{FF2B5EF4-FFF2-40B4-BE49-F238E27FC236}">
                <a16:creationId xmlns:a16="http://schemas.microsoft.com/office/drawing/2014/main" id="{A2FA2647-4FDA-642F-A4A2-9B89F1234750}"/>
              </a:ext>
            </a:extLst>
          </p:cNvPr>
          <p:cNvGrpSpPr/>
          <p:nvPr/>
        </p:nvGrpSpPr>
        <p:grpSpPr>
          <a:xfrm>
            <a:off x="3837756" y="2641152"/>
            <a:ext cx="1691640" cy="1013154"/>
            <a:chOff x="9636390" y="4480994"/>
            <a:chExt cx="1691640" cy="1013154"/>
          </a:xfrm>
        </p:grpSpPr>
        <p:sp>
          <p:nvSpPr>
            <p:cNvPr id="877" name="TextBox 36">
              <a:extLst>
                <a:ext uri="{FF2B5EF4-FFF2-40B4-BE49-F238E27FC236}">
                  <a16:creationId xmlns:a16="http://schemas.microsoft.com/office/drawing/2014/main" id="{958326A4-4B52-1828-9CB4-F0F0C1F0289E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78" name="TextBox 37">
              <a:extLst>
                <a:ext uri="{FF2B5EF4-FFF2-40B4-BE49-F238E27FC236}">
                  <a16:creationId xmlns:a16="http://schemas.microsoft.com/office/drawing/2014/main" id="{79DC6CF9-EFA0-539E-9B9D-BB8901A9B506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879" name="Forme libre 878">
            <a:extLst>
              <a:ext uri="{FF2B5EF4-FFF2-40B4-BE49-F238E27FC236}">
                <a16:creationId xmlns:a16="http://schemas.microsoft.com/office/drawing/2014/main" id="{75B50A70-0557-89E4-E7BD-12F5BE386551}"/>
              </a:ext>
            </a:extLst>
          </p:cNvPr>
          <p:cNvSpPr/>
          <p:nvPr/>
        </p:nvSpPr>
        <p:spPr>
          <a:xfrm>
            <a:off x="6326325" y="155559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80" name="Group 46">
            <a:extLst>
              <a:ext uri="{FF2B5EF4-FFF2-40B4-BE49-F238E27FC236}">
                <a16:creationId xmlns:a16="http://schemas.microsoft.com/office/drawing/2014/main" id="{A8A3A73F-0D9D-9D42-C5FA-01DE3032FAC2}"/>
              </a:ext>
            </a:extLst>
          </p:cNvPr>
          <p:cNvGrpSpPr/>
          <p:nvPr/>
        </p:nvGrpSpPr>
        <p:grpSpPr>
          <a:xfrm>
            <a:off x="6893190" y="1637542"/>
            <a:ext cx="1691640" cy="1013154"/>
            <a:chOff x="9636390" y="4480994"/>
            <a:chExt cx="1691640" cy="1013154"/>
          </a:xfrm>
        </p:grpSpPr>
        <p:sp>
          <p:nvSpPr>
            <p:cNvPr id="881" name="TextBox 36">
              <a:extLst>
                <a:ext uri="{FF2B5EF4-FFF2-40B4-BE49-F238E27FC236}">
                  <a16:creationId xmlns:a16="http://schemas.microsoft.com/office/drawing/2014/main" id="{F99A1319-458B-6C1D-B1B4-57CA8AC5B352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82" name="TextBox 37">
              <a:extLst>
                <a:ext uri="{FF2B5EF4-FFF2-40B4-BE49-F238E27FC236}">
                  <a16:creationId xmlns:a16="http://schemas.microsoft.com/office/drawing/2014/main" id="{D8FEEC3B-C98E-34AE-CC57-A6317A71AE78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888" name="Group 887">
            <a:extLst>
              <a:ext uri="{FF2B5EF4-FFF2-40B4-BE49-F238E27FC236}">
                <a16:creationId xmlns:a16="http://schemas.microsoft.com/office/drawing/2014/main" id="{FAD32DFA-91E8-AABA-A969-03704F662ACA}"/>
              </a:ext>
            </a:extLst>
          </p:cNvPr>
          <p:cNvGrpSpPr/>
          <p:nvPr/>
        </p:nvGrpSpPr>
        <p:grpSpPr>
          <a:xfrm>
            <a:off x="5790384" y="2801443"/>
            <a:ext cx="1770957" cy="2228158"/>
            <a:chOff x="5790384" y="2801443"/>
            <a:chExt cx="1770957" cy="2228158"/>
          </a:xfrm>
        </p:grpSpPr>
        <p:pic>
          <p:nvPicPr>
            <p:cNvPr id="887" name="Graphique 886" descr="Airplane avec un remplissage uni">
              <a:extLst>
                <a:ext uri="{FF2B5EF4-FFF2-40B4-BE49-F238E27FC236}">
                  <a16:creationId xmlns:a16="http://schemas.microsoft.com/office/drawing/2014/main" id="{F17D6A96-E4D1-6A28-47BC-B81B3B075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5825076" y="2801443"/>
              <a:ext cx="914400" cy="914400"/>
            </a:xfrm>
            <a:prstGeom prst="rect">
              <a:avLst/>
            </a:prstGeom>
          </p:spPr>
        </p:pic>
        <p:sp>
          <p:nvSpPr>
            <p:cNvPr id="885" name="Arc 884">
              <a:extLst>
                <a:ext uri="{FF2B5EF4-FFF2-40B4-BE49-F238E27FC236}">
                  <a16:creationId xmlns:a16="http://schemas.microsoft.com/office/drawing/2014/main" id="{0EC66446-B246-B130-29CA-7A0BBE1DFD64}"/>
                </a:ext>
              </a:extLst>
            </p:cNvPr>
            <p:cNvSpPr/>
            <p:nvPr/>
          </p:nvSpPr>
          <p:spPr>
            <a:xfrm>
              <a:off x="5790384" y="3258644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36691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Malaysia Dotted Map Infographic – Slide Template</vt:lpstr>
      <vt:lpstr>Malaysia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Malaysia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2025-12-29T19:16:25Z</dcterms:modified>
  <cp:category>Maps &amp; Flags</cp:category>
</cp:coreProperties>
</file>