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0" r:id="rId4"/>
    <p:sldId id="39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1" d="100"/>
          <a:sy n="101" d="100"/>
        </p:scale>
        <p:origin x="234" y="3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114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4B3CE-CEF3-2958-E970-170659692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8F6811-B628-0DA3-146B-123DBFD62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BB149C-7201-CB01-3089-CC787E62C8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876C95-BC8E-9706-03D4-465BD5FE69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376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Japan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45B2104C-4AE8-A524-4B52-109BBDC40429}"/>
              </a:ext>
            </a:extLst>
          </p:cNvPr>
          <p:cNvGrpSpPr/>
          <p:nvPr/>
        </p:nvGrpSpPr>
        <p:grpSpPr>
          <a:xfrm>
            <a:off x="4006823" y="1064733"/>
            <a:ext cx="4178353" cy="4728534"/>
            <a:chOff x="-50717653" y="-2359323"/>
            <a:chExt cx="4178353" cy="4728534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8A70CC1D-7010-FE17-495A-2596BA942A09}"/>
                </a:ext>
              </a:extLst>
            </p:cNvPr>
            <p:cNvSpPr/>
            <p:nvPr/>
          </p:nvSpPr>
          <p:spPr>
            <a:xfrm>
              <a:off x="-47508988" y="-223034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4CF94CB1-1BD8-438C-B162-E834A55821FD}"/>
                </a:ext>
              </a:extLst>
            </p:cNvPr>
            <p:cNvSpPr/>
            <p:nvPr/>
          </p:nvSpPr>
          <p:spPr>
            <a:xfrm>
              <a:off x="-47508988" y="-197183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339CF0AC-D152-4557-B27A-2C97BECDEE58}"/>
                </a:ext>
              </a:extLst>
            </p:cNvPr>
            <p:cNvSpPr/>
            <p:nvPr/>
          </p:nvSpPr>
          <p:spPr>
            <a:xfrm>
              <a:off x="-47956816" y="61373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AADB5053-91B7-83A1-6D46-A01BDE91F7D5}"/>
                </a:ext>
              </a:extLst>
            </p:cNvPr>
            <p:cNvSpPr/>
            <p:nvPr/>
          </p:nvSpPr>
          <p:spPr>
            <a:xfrm>
              <a:off x="-48255287" y="61373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94227F65-155B-0AAE-A088-DBA74C814CA9}"/>
                </a:ext>
              </a:extLst>
            </p:cNvPr>
            <p:cNvSpPr/>
            <p:nvPr/>
          </p:nvSpPr>
          <p:spPr>
            <a:xfrm>
              <a:off x="-47956816" y="-67876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D852FFD3-34A6-C137-6F28-D80940A5730F}"/>
                </a:ext>
              </a:extLst>
            </p:cNvPr>
            <p:cNvSpPr/>
            <p:nvPr/>
          </p:nvSpPr>
          <p:spPr>
            <a:xfrm>
              <a:off x="-47583344" y="-210104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BDE3D01B-E770-F3F2-704E-29BC1658615F}"/>
                </a:ext>
              </a:extLst>
            </p:cNvPr>
            <p:cNvSpPr/>
            <p:nvPr/>
          </p:nvSpPr>
          <p:spPr>
            <a:xfrm>
              <a:off x="-48105931" y="35570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5B737E7C-7439-72A8-18FB-FCFC62BE0A98}"/>
                </a:ext>
              </a:extLst>
            </p:cNvPr>
            <p:cNvSpPr/>
            <p:nvPr/>
          </p:nvSpPr>
          <p:spPr>
            <a:xfrm>
              <a:off x="-48106011" y="9670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321680D3-DB13-0227-C0DD-23DADA79E0DA}"/>
                </a:ext>
              </a:extLst>
            </p:cNvPr>
            <p:cNvSpPr/>
            <p:nvPr/>
          </p:nvSpPr>
          <p:spPr>
            <a:xfrm>
              <a:off x="-50643619" y="19068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97B347D5-F24B-0C45-F3FF-61865DCA74A3}"/>
                </a:ext>
              </a:extLst>
            </p:cNvPr>
            <p:cNvSpPr/>
            <p:nvPr/>
          </p:nvSpPr>
          <p:spPr>
            <a:xfrm>
              <a:off x="-47881977" y="10017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111EEC5-3CD7-345D-7A64-E374C5981D0A}"/>
                </a:ext>
              </a:extLst>
            </p:cNvPr>
            <p:cNvSpPr/>
            <p:nvPr/>
          </p:nvSpPr>
          <p:spPr>
            <a:xfrm>
              <a:off x="-48329884" y="10017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F9C7B969-D5C4-E016-E350-6C186D4F3F62}"/>
                </a:ext>
              </a:extLst>
            </p:cNvPr>
            <p:cNvSpPr/>
            <p:nvPr/>
          </p:nvSpPr>
          <p:spPr>
            <a:xfrm>
              <a:off x="-48927149" y="74327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BDA31BCC-94CE-75FF-7209-5790826D1F89}"/>
                </a:ext>
              </a:extLst>
            </p:cNvPr>
            <p:cNvSpPr/>
            <p:nvPr/>
          </p:nvSpPr>
          <p:spPr>
            <a:xfrm>
              <a:off x="-48404402" y="6140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FA1D4B6F-EADC-FC0D-68D2-5ADD3C12AC75}"/>
                </a:ext>
              </a:extLst>
            </p:cNvPr>
            <p:cNvSpPr/>
            <p:nvPr/>
          </p:nvSpPr>
          <p:spPr>
            <a:xfrm>
              <a:off x="-48553838" y="61389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4981FD93-9F6D-75A9-B298-657F5D38D80B}"/>
                </a:ext>
              </a:extLst>
            </p:cNvPr>
            <p:cNvSpPr/>
            <p:nvPr/>
          </p:nvSpPr>
          <p:spPr>
            <a:xfrm>
              <a:off x="-47583264" y="-184237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77FD41DA-6710-6062-D27A-D0887725CCA1}"/>
                </a:ext>
              </a:extLst>
            </p:cNvPr>
            <p:cNvSpPr/>
            <p:nvPr/>
          </p:nvSpPr>
          <p:spPr>
            <a:xfrm>
              <a:off x="-48926907" y="48475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C4D6D3AD-2CB8-3510-8778-1CC5ECC67CCE}"/>
                </a:ext>
              </a:extLst>
            </p:cNvPr>
            <p:cNvSpPr/>
            <p:nvPr/>
          </p:nvSpPr>
          <p:spPr>
            <a:xfrm>
              <a:off x="-47956735" y="3552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CC2D3E56-45A6-F4EF-CF61-5CAEF9A82CCF}"/>
                </a:ext>
              </a:extLst>
            </p:cNvPr>
            <p:cNvSpPr/>
            <p:nvPr/>
          </p:nvSpPr>
          <p:spPr>
            <a:xfrm>
              <a:off x="-48255206" y="3552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17FF4A8-E217-D3C3-F620-0913DEF129C2}"/>
                </a:ext>
              </a:extLst>
            </p:cNvPr>
            <p:cNvSpPr/>
            <p:nvPr/>
          </p:nvSpPr>
          <p:spPr>
            <a:xfrm>
              <a:off x="-47881977" y="2259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3D1262AF-F0BC-5B99-6CEB-2F6D3BBDBAB3}"/>
                </a:ext>
              </a:extLst>
            </p:cNvPr>
            <p:cNvSpPr/>
            <p:nvPr/>
          </p:nvSpPr>
          <p:spPr>
            <a:xfrm>
              <a:off x="-47956574" y="9686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368D70DD-E7A9-2AAD-22C5-0F55679E0A49}"/>
                </a:ext>
              </a:extLst>
            </p:cNvPr>
            <p:cNvSpPr/>
            <p:nvPr/>
          </p:nvSpPr>
          <p:spPr>
            <a:xfrm>
              <a:off x="-47956574" y="-16165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71D348B9-70FD-86F6-8370-6CA884409098}"/>
                </a:ext>
              </a:extLst>
            </p:cNvPr>
            <p:cNvSpPr/>
            <p:nvPr/>
          </p:nvSpPr>
          <p:spPr>
            <a:xfrm>
              <a:off x="-47881977" y="-29087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ABF637D1-885B-3C83-6F53-3A2720DDC65A}"/>
                </a:ext>
              </a:extLst>
            </p:cNvPr>
            <p:cNvSpPr/>
            <p:nvPr/>
          </p:nvSpPr>
          <p:spPr>
            <a:xfrm>
              <a:off x="-47658103" y="-42025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63332528-E398-30EE-16C2-6C80966CD33D}"/>
                </a:ext>
              </a:extLst>
            </p:cNvPr>
            <p:cNvSpPr/>
            <p:nvPr/>
          </p:nvSpPr>
          <p:spPr>
            <a:xfrm>
              <a:off x="-47956735" y="-42017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89CDA11F-B2A7-39D9-B83F-CBD6D0DB7E0E}"/>
                </a:ext>
              </a:extLst>
            </p:cNvPr>
            <p:cNvSpPr/>
            <p:nvPr/>
          </p:nvSpPr>
          <p:spPr>
            <a:xfrm>
              <a:off x="-47658103" y="-67876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26959C19-F0EA-F93D-0FFF-5DA39BC24F79}"/>
                </a:ext>
              </a:extLst>
            </p:cNvPr>
            <p:cNvSpPr/>
            <p:nvPr/>
          </p:nvSpPr>
          <p:spPr>
            <a:xfrm>
              <a:off x="-47807540" y="-6789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A02A71E6-E826-DE1F-79C3-A2E924A597F0}"/>
                </a:ext>
              </a:extLst>
            </p:cNvPr>
            <p:cNvSpPr/>
            <p:nvPr/>
          </p:nvSpPr>
          <p:spPr>
            <a:xfrm>
              <a:off x="-47881977" y="-106666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7E7B5F34-5F99-D8B6-861B-E1BAF4429D00}"/>
                </a:ext>
              </a:extLst>
            </p:cNvPr>
            <p:cNvSpPr/>
            <p:nvPr/>
          </p:nvSpPr>
          <p:spPr>
            <a:xfrm>
              <a:off x="-47583264" y="-158385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15D25108-F4EA-AB84-F8FD-CE42F3AD4E65}"/>
                </a:ext>
              </a:extLst>
            </p:cNvPr>
            <p:cNvSpPr/>
            <p:nvPr/>
          </p:nvSpPr>
          <p:spPr>
            <a:xfrm>
              <a:off x="-48255206" y="87249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397640E1-ECEF-66A7-AA54-F5DF7F34FC57}"/>
                </a:ext>
              </a:extLst>
            </p:cNvPr>
            <p:cNvSpPr/>
            <p:nvPr/>
          </p:nvSpPr>
          <p:spPr>
            <a:xfrm>
              <a:off x="-50345068" y="216555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BC17037B-6FB9-3635-082D-3FE306430E16}"/>
                </a:ext>
              </a:extLst>
            </p:cNvPr>
            <p:cNvSpPr/>
            <p:nvPr/>
          </p:nvSpPr>
          <p:spPr>
            <a:xfrm>
              <a:off x="-50569102" y="20362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E6D4FC61-B85C-5A9F-23B8-5C83C1CF199B}"/>
                </a:ext>
              </a:extLst>
            </p:cNvPr>
            <p:cNvSpPr/>
            <p:nvPr/>
          </p:nvSpPr>
          <p:spPr>
            <a:xfrm>
              <a:off x="-46986241" y="-158385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128D2B8C-F48D-BF6D-5C1A-06AAC3AF2BC6}"/>
                </a:ext>
              </a:extLst>
            </p:cNvPr>
            <p:cNvSpPr/>
            <p:nvPr/>
          </p:nvSpPr>
          <p:spPr>
            <a:xfrm>
              <a:off x="-50345068" y="190687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74B167A3-84CF-EC24-CFEB-1496772FE9AA}"/>
                </a:ext>
              </a:extLst>
            </p:cNvPr>
            <p:cNvSpPr/>
            <p:nvPr/>
          </p:nvSpPr>
          <p:spPr>
            <a:xfrm>
              <a:off x="-50569263" y="177741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D05E16D0-ADA4-8683-6BFA-4CC143F3F7A1}"/>
                </a:ext>
              </a:extLst>
            </p:cNvPr>
            <p:cNvSpPr/>
            <p:nvPr/>
          </p:nvSpPr>
          <p:spPr>
            <a:xfrm>
              <a:off x="-49748045" y="164828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A4EEB378-F2BC-1B0E-B646-13DB6F74BA0D}"/>
                </a:ext>
              </a:extLst>
            </p:cNvPr>
            <p:cNvSpPr/>
            <p:nvPr/>
          </p:nvSpPr>
          <p:spPr>
            <a:xfrm>
              <a:off x="-50345068" y="164828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BC21066E-E593-A13A-74CE-4E5672550C5F}"/>
                </a:ext>
              </a:extLst>
            </p:cNvPr>
            <p:cNvSpPr/>
            <p:nvPr/>
          </p:nvSpPr>
          <p:spPr>
            <a:xfrm>
              <a:off x="-49225459" y="151914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35B5972B-BE24-F898-2F43-547E1F8BEC8F}"/>
                </a:ext>
              </a:extLst>
            </p:cNvPr>
            <p:cNvSpPr/>
            <p:nvPr/>
          </p:nvSpPr>
          <p:spPr>
            <a:xfrm>
              <a:off x="-47359310" y="-145431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0C3EDACD-11B4-87B7-5B07-64FBE87ABC65}"/>
                </a:ext>
              </a:extLst>
            </p:cNvPr>
            <p:cNvSpPr/>
            <p:nvPr/>
          </p:nvSpPr>
          <p:spPr>
            <a:xfrm>
              <a:off x="-47210356" y="-145447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A3BE8334-DE2F-D2AE-99DB-6C56031AFABC}"/>
                </a:ext>
              </a:extLst>
            </p:cNvPr>
            <p:cNvSpPr/>
            <p:nvPr/>
          </p:nvSpPr>
          <p:spPr>
            <a:xfrm>
              <a:off x="-49822481" y="151914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33315EC0-E654-65FD-D078-7C35453F0173}"/>
                </a:ext>
              </a:extLst>
            </p:cNvPr>
            <p:cNvSpPr/>
            <p:nvPr/>
          </p:nvSpPr>
          <p:spPr>
            <a:xfrm>
              <a:off x="-48031333" y="-13251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3A95F79A-982C-7E90-11C1-24DAC3719B78}"/>
                </a:ext>
              </a:extLst>
            </p:cNvPr>
            <p:cNvSpPr/>
            <p:nvPr/>
          </p:nvSpPr>
          <p:spPr>
            <a:xfrm>
              <a:off x="-47881896" y="-132517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3851F07B-8131-8078-97CB-F899269EF9A0}"/>
                </a:ext>
              </a:extLst>
            </p:cNvPr>
            <p:cNvSpPr/>
            <p:nvPr/>
          </p:nvSpPr>
          <p:spPr>
            <a:xfrm>
              <a:off x="-47732942" y="-132509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AE7A53AC-E388-1828-4719-C3E097277AA9}"/>
                </a:ext>
              </a:extLst>
            </p:cNvPr>
            <p:cNvSpPr/>
            <p:nvPr/>
          </p:nvSpPr>
          <p:spPr>
            <a:xfrm>
              <a:off x="-47284793" y="-132517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6ACF6DF2-9F91-D362-B9DE-35ABDDDDF9E7}"/>
                </a:ext>
              </a:extLst>
            </p:cNvPr>
            <p:cNvSpPr/>
            <p:nvPr/>
          </p:nvSpPr>
          <p:spPr>
            <a:xfrm>
              <a:off x="-49001424" y="138976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704E8D62-3C45-555C-7ACB-EDB68BD1FB50}"/>
                </a:ext>
              </a:extLst>
            </p:cNvPr>
            <p:cNvSpPr/>
            <p:nvPr/>
          </p:nvSpPr>
          <p:spPr>
            <a:xfrm>
              <a:off x="-47956574" y="-11955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A8C65327-CE79-53F6-AA7A-4118FB535E3E}"/>
                </a:ext>
              </a:extLst>
            </p:cNvPr>
            <p:cNvSpPr/>
            <p:nvPr/>
          </p:nvSpPr>
          <p:spPr>
            <a:xfrm>
              <a:off x="-50345068" y="138992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91236187-1F15-8116-AC8B-4EBB9AF701B5}"/>
                </a:ext>
              </a:extLst>
            </p:cNvPr>
            <p:cNvSpPr/>
            <p:nvPr/>
          </p:nvSpPr>
          <p:spPr>
            <a:xfrm>
              <a:off x="-48031333" y="-106674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5FC9A3F7-A06C-0C74-6D70-B207EF866DFE}"/>
                </a:ext>
              </a:extLst>
            </p:cNvPr>
            <p:cNvSpPr/>
            <p:nvPr/>
          </p:nvSpPr>
          <p:spPr>
            <a:xfrm>
              <a:off x="-48329804" y="126046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0C58001C-6115-8E1B-2D32-EE18171AB566}"/>
                </a:ext>
              </a:extLst>
            </p:cNvPr>
            <p:cNvSpPr/>
            <p:nvPr/>
          </p:nvSpPr>
          <p:spPr>
            <a:xfrm>
              <a:off x="-48478919" y="126022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69432577-01AD-C9E2-6FB1-B4346E7DA708}"/>
                </a:ext>
              </a:extLst>
            </p:cNvPr>
            <p:cNvSpPr/>
            <p:nvPr/>
          </p:nvSpPr>
          <p:spPr>
            <a:xfrm>
              <a:off x="-48926907" y="126046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C1E9BC01-8B45-5AF7-72FA-19726D217023}"/>
                </a:ext>
              </a:extLst>
            </p:cNvPr>
            <p:cNvSpPr/>
            <p:nvPr/>
          </p:nvSpPr>
          <p:spPr>
            <a:xfrm>
              <a:off x="-49524010" y="126046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1CA147B3-9BCD-071B-061D-D7FDD717790D}"/>
                </a:ext>
              </a:extLst>
            </p:cNvPr>
            <p:cNvSpPr/>
            <p:nvPr/>
          </p:nvSpPr>
          <p:spPr>
            <a:xfrm>
              <a:off x="-47732701" y="-8079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E4F376D6-E4FC-B435-EF4D-6B3D16EE682D}"/>
                </a:ext>
              </a:extLst>
            </p:cNvPr>
            <p:cNvSpPr/>
            <p:nvPr/>
          </p:nvSpPr>
          <p:spPr>
            <a:xfrm>
              <a:off x="-49972160" y="126022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B7571772-D648-9BA4-2996-3B7A821A4B43}"/>
                </a:ext>
              </a:extLst>
            </p:cNvPr>
            <p:cNvSpPr/>
            <p:nvPr/>
          </p:nvSpPr>
          <p:spPr>
            <a:xfrm>
              <a:off x="-50121114" y="126046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F2D6FF54-E189-A1B9-A9E9-D37AADBEA8DC}"/>
                </a:ext>
              </a:extLst>
            </p:cNvPr>
            <p:cNvSpPr/>
            <p:nvPr/>
          </p:nvSpPr>
          <p:spPr>
            <a:xfrm>
              <a:off x="-46762207" y="-171299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9645B737-486B-7211-CA97-F8F2296A17E1}"/>
                </a:ext>
              </a:extLst>
            </p:cNvPr>
            <p:cNvSpPr/>
            <p:nvPr/>
          </p:nvSpPr>
          <p:spPr>
            <a:xfrm>
              <a:off x="-48031252" y="-54946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B8ACF481-CCE8-EEA1-8100-D969A0764581}"/>
                </a:ext>
              </a:extLst>
            </p:cNvPr>
            <p:cNvSpPr/>
            <p:nvPr/>
          </p:nvSpPr>
          <p:spPr>
            <a:xfrm>
              <a:off x="-47956574" y="113084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1F0DEB59-75D2-7BBF-482C-718447987A40}"/>
                </a:ext>
              </a:extLst>
            </p:cNvPr>
            <p:cNvSpPr/>
            <p:nvPr/>
          </p:nvSpPr>
          <p:spPr>
            <a:xfrm>
              <a:off x="-48255206" y="113084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342CE296-8AA7-4C41-2B1F-CE636A71828B}"/>
                </a:ext>
              </a:extLst>
            </p:cNvPr>
            <p:cNvSpPr/>
            <p:nvPr/>
          </p:nvSpPr>
          <p:spPr>
            <a:xfrm>
              <a:off x="-49150942" y="113108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06FBF132-D727-D4D1-5A15-3DCE4E03211A}"/>
                </a:ext>
              </a:extLst>
            </p:cNvPr>
            <p:cNvSpPr/>
            <p:nvPr/>
          </p:nvSpPr>
          <p:spPr>
            <a:xfrm>
              <a:off x="-49300137" y="113108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52B86333-1036-AB32-608F-5F5737153DBB}"/>
                </a:ext>
              </a:extLst>
            </p:cNvPr>
            <p:cNvSpPr/>
            <p:nvPr/>
          </p:nvSpPr>
          <p:spPr>
            <a:xfrm>
              <a:off x="-47807298" y="-42033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3BA548C1-4B3B-001C-CB69-70D916227EBC}"/>
                </a:ext>
              </a:extLst>
            </p:cNvPr>
            <p:cNvSpPr/>
            <p:nvPr/>
          </p:nvSpPr>
          <p:spPr>
            <a:xfrm>
              <a:off x="-48031333" y="100187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FC9C8330-E828-6620-D705-BD9213BF21AF}"/>
                </a:ext>
              </a:extLst>
            </p:cNvPr>
            <p:cNvSpPr/>
            <p:nvPr/>
          </p:nvSpPr>
          <p:spPr>
            <a:xfrm>
              <a:off x="-47210356" y="-171299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BBC763B2-11FC-DD38-5483-3D76E4F59E7D}"/>
                </a:ext>
              </a:extLst>
            </p:cNvPr>
            <p:cNvSpPr/>
            <p:nvPr/>
          </p:nvSpPr>
          <p:spPr>
            <a:xfrm>
              <a:off x="-48180609" y="100187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3AA72F40-4BD3-2DAD-AC40-B78677D82755}"/>
                </a:ext>
              </a:extLst>
            </p:cNvPr>
            <p:cNvSpPr/>
            <p:nvPr/>
          </p:nvSpPr>
          <p:spPr>
            <a:xfrm>
              <a:off x="-47583505" y="-2908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46C2952D-2A54-B2CA-6D0C-6E63341BC4DC}"/>
                </a:ext>
              </a:extLst>
            </p:cNvPr>
            <p:cNvSpPr/>
            <p:nvPr/>
          </p:nvSpPr>
          <p:spPr>
            <a:xfrm>
              <a:off x="-48926988" y="100178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AC6C187B-3643-EA60-E130-F944F1E057D0}"/>
                </a:ext>
              </a:extLst>
            </p:cNvPr>
            <p:cNvSpPr/>
            <p:nvPr/>
          </p:nvSpPr>
          <p:spPr>
            <a:xfrm>
              <a:off x="-47807218" y="-16189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D4EBD90A-A7A6-2D0E-9E4A-B7E9462CCB9C}"/>
                </a:ext>
              </a:extLst>
            </p:cNvPr>
            <p:cNvSpPr/>
            <p:nvPr/>
          </p:nvSpPr>
          <p:spPr>
            <a:xfrm>
              <a:off x="-49076183" y="100170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BAF3F832-EAF0-7A60-E76A-A7656B0C9AFC}"/>
                </a:ext>
              </a:extLst>
            </p:cNvPr>
            <p:cNvSpPr/>
            <p:nvPr/>
          </p:nvSpPr>
          <p:spPr>
            <a:xfrm>
              <a:off x="-49374815" y="100170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C32D4195-E366-B3A6-A8A1-C7E3C7791BF0}"/>
                </a:ext>
              </a:extLst>
            </p:cNvPr>
            <p:cNvSpPr/>
            <p:nvPr/>
          </p:nvSpPr>
          <p:spPr>
            <a:xfrm>
              <a:off x="-47881896" y="-3235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467415ED-81C1-2A24-F1B0-AF39848D9EDB}"/>
                </a:ext>
              </a:extLst>
            </p:cNvPr>
            <p:cNvSpPr/>
            <p:nvPr/>
          </p:nvSpPr>
          <p:spPr>
            <a:xfrm>
              <a:off x="-49523930" y="100178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64ECE073-5CCA-0536-0868-207C49D0789A}"/>
                </a:ext>
              </a:extLst>
            </p:cNvPr>
            <p:cNvSpPr/>
            <p:nvPr/>
          </p:nvSpPr>
          <p:spPr>
            <a:xfrm>
              <a:off x="-47508908" y="-171299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5EA92B10-E58B-3D88-293D-ADEF65775243}"/>
                </a:ext>
              </a:extLst>
            </p:cNvPr>
            <p:cNvSpPr/>
            <p:nvPr/>
          </p:nvSpPr>
          <p:spPr>
            <a:xfrm>
              <a:off x="-47956574" y="87249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95C2FD2C-2B5F-18C2-2AD0-C0F168476E36}"/>
                </a:ext>
              </a:extLst>
            </p:cNvPr>
            <p:cNvSpPr/>
            <p:nvPr/>
          </p:nvSpPr>
          <p:spPr>
            <a:xfrm>
              <a:off x="-47807218" y="9702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430287FB-515C-7923-6F07-56BAB68FDD12}"/>
                </a:ext>
              </a:extLst>
            </p:cNvPr>
            <p:cNvSpPr/>
            <p:nvPr/>
          </p:nvSpPr>
          <p:spPr>
            <a:xfrm>
              <a:off x="-48180367" y="22616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03BF52F9-8043-4056-E9E6-48D323ADA2E2}"/>
                </a:ext>
              </a:extLst>
            </p:cNvPr>
            <p:cNvSpPr/>
            <p:nvPr/>
          </p:nvSpPr>
          <p:spPr>
            <a:xfrm>
              <a:off x="-48031413" y="22616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B0D94ACF-3FEB-49C0-706F-A45236E6C316}"/>
                </a:ext>
              </a:extLst>
            </p:cNvPr>
            <p:cNvSpPr/>
            <p:nvPr/>
          </p:nvSpPr>
          <p:spPr>
            <a:xfrm>
              <a:off x="-48105850" y="8725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65DEFAF3-659C-2913-F3A8-FC714A155AC4}"/>
                </a:ext>
              </a:extLst>
            </p:cNvPr>
            <p:cNvSpPr/>
            <p:nvPr/>
          </p:nvSpPr>
          <p:spPr>
            <a:xfrm>
              <a:off x="-48404563" y="35553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7A2DD90F-A2CF-F56B-EB43-FC6B3203EE89}"/>
                </a:ext>
              </a:extLst>
            </p:cNvPr>
            <p:cNvSpPr/>
            <p:nvPr/>
          </p:nvSpPr>
          <p:spPr>
            <a:xfrm>
              <a:off x="-46986241" y="-18422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3A22BC54-E692-FD28-565A-347CC82356B6}"/>
                </a:ext>
              </a:extLst>
            </p:cNvPr>
            <p:cNvSpPr/>
            <p:nvPr/>
          </p:nvSpPr>
          <p:spPr>
            <a:xfrm>
              <a:off x="-48404321" y="8726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5A0E54E2-57F7-E8B2-B6B5-71A44DD41A92}"/>
                </a:ext>
              </a:extLst>
            </p:cNvPr>
            <p:cNvSpPr/>
            <p:nvPr/>
          </p:nvSpPr>
          <p:spPr>
            <a:xfrm>
              <a:off x="-48852390" y="8725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E5907388-9B5D-C3B8-E8F4-9388DEF7682F}"/>
                </a:ext>
              </a:extLst>
            </p:cNvPr>
            <p:cNvSpPr/>
            <p:nvPr/>
          </p:nvSpPr>
          <p:spPr>
            <a:xfrm>
              <a:off x="-47807298" y="35553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306E3235-7F49-6931-BB35-6972DD21AE8B}"/>
                </a:ext>
              </a:extLst>
            </p:cNvPr>
            <p:cNvSpPr/>
            <p:nvPr/>
          </p:nvSpPr>
          <p:spPr>
            <a:xfrm>
              <a:off x="-48479080" y="74327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E87334FE-D99D-4553-47F5-B9BB6FA40AAB}"/>
                </a:ext>
              </a:extLst>
            </p:cNvPr>
            <p:cNvSpPr/>
            <p:nvPr/>
          </p:nvSpPr>
          <p:spPr>
            <a:xfrm>
              <a:off x="-48777551" y="74319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69124BAD-B9CE-1FD1-BF38-D04F8059DAE2}"/>
                </a:ext>
              </a:extLst>
            </p:cNvPr>
            <p:cNvSpPr/>
            <p:nvPr/>
          </p:nvSpPr>
          <p:spPr>
            <a:xfrm>
              <a:off x="-47284793" y="-210096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E9D190F6-F589-7666-A53E-2020D6AA1E52}"/>
                </a:ext>
              </a:extLst>
            </p:cNvPr>
            <p:cNvSpPr/>
            <p:nvPr/>
          </p:nvSpPr>
          <p:spPr>
            <a:xfrm>
              <a:off x="-48180528" y="4847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50D65100-855E-9457-8D00-B5E0CB66FF60}"/>
                </a:ext>
              </a:extLst>
            </p:cNvPr>
            <p:cNvSpPr/>
            <p:nvPr/>
          </p:nvSpPr>
          <p:spPr>
            <a:xfrm>
              <a:off x="-48031252" y="4847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25630F3D-78CB-6F41-E730-AD348D4B1CC4}"/>
                </a:ext>
              </a:extLst>
            </p:cNvPr>
            <p:cNvSpPr/>
            <p:nvPr/>
          </p:nvSpPr>
          <p:spPr>
            <a:xfrm>
              <a:off x="-48105850" y="61421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95B55A2A-359C-2C77-4A4A-3DB042EE21B1}"/>
                </a:ext>
              </a:extLst>
            </p:cNvPr>
            <p:cNvSpPr/>
            <p:nvPr/>
          </p:nvSpPr>
          <p:spPr>
            <a:xfrm>
              <a:off x="-47210276" y="-197158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9BF2F7DF-E7A1-266F-C73D-FDE3F1CD2300}"/>
                </a:ext>
              </a:extLst>
            </p:cNvPr>
            <p:cNvSpPr/>
            <p:nvPr/>
          </p:nvSpPr>
          <p:spPr>
            <a:xfrm>
              <a:off x="-47060597" y="-197158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14179A5E-CBD4-C303-5C72-DFEA211FDB9A}"/>
                </a:ext>
              </a:extLst>
            </p:cNvPr>
            <p:cNvSpPr/>
            <p:nvPr/>
          </p:nvSpPr>
          <p:spPr>
            <a:xfrm>
              <a:off x="-47434471" y="-15833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528C7984-B1DF-29FC-44CD-8B79BAFD4C0E}"/>
                </a:ext>
              </a:extLst>
            </p:cNvPr>
            <p:cNvSpPr/>
            <p:nvPr/>
          </p:nvSpPr>
          <p:spPr>
            <a:xfrm>
              <a:off x="-48702953" y="61397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F8F9D307-CEC4-F861-AC4E-356FB9EF513B}"/>
                </a:ext>
              </a:extLst>
            </p:cNvPr>
            <p:cNvSpPr/>
            <p:nvPr/>
          </p:nvSpPr>
          <p:spPr>
            <a:xfrm>
              <a:off x="-48852310" y="61397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78787664-D083-24F1-4987-161437B0A9AC}"/>
                </a:ext>
              </a:extLst>
            </p:cNvPr>
            <p:cNvSpPr/>
            <p:nvPr/>
          </p:nvSpPr>
          <p:spPr>
            <a:xfrm>
              <a:off x="-50569102" y="229493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C6F3FBC7-D5EB-FF32-E8DF-5E47E7E325FC}"/>
                </a:ext>
              </a:extLst>
            </p:cNvPr>
            <p:cNvSpPr/>
            <p:nvPr/>
          </p:nvSpPr>
          <p:spPr>
            <a:xfrm>
              <a:off x="-50419424" y="229485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EAAD3F59-F1AB-6DCB-1C94-756B6C5EBA45}"/>
                </a:ext>
              </a:extLst>
            </p:cNvPr>
            <p:cNvSpPr/>
            <p:nvPr/>
          </p:nvSpPr>
          <p:spPr>
            <a:xfrm>
              <a:off x="-50270712" y="203617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20E93E8F-D848-CD26-7C90-8C867F641DB0}"/>
                </a:ext>
              </a:extLst>
            </p:cNvPr>
            <p:cNvSpPr/>
            <p:nvPr/>
          </p:nvSpPr>
          <p:spPr>
            <a:xfrm>
              <a:off x="-50419424" y="203617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0FB99C1F-C0A1-198F-216F-AFF0997C2BB0}"/>
                </a:ext>
              </a:extLst>
            </p:cNvPr>
            <p:cNvSpPr/>
            <p:nvPr/>
          </p:nvSpPr>
          <p:spPr>
            <a:xfrm>
              <a:off x="-48628356" y="74327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251C1D54-8E96-E9F4-54A6-EAE1DCE02BA4}"/>
                </a:ext>
              </a:extLst>
            </p:cNvPr>
            <p:cNvSpPr/>
            <p:nvPr/>
          </p:nvSpPr>
          <p:spPr>
            <a:xfrm>
              <a:off x="-47807298" y="-14545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8B9AE625-2EB7-3CFB-D7D0-AE8E5F4BC54D}"/>
                </a:ext>
              </a:extLst>
            </p:cNvPr>
            <p:cNvSpPr/>
            <p:nvPr/>
          </p:nvSpPr>
          <p:spPr>
            <a:xfrm>
              <a:off x="-50046597" y="164836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94023485-99E3-E86A-9ADE-B6D0922AA11F}"/>
                </a:ext>
              </a:extLst>
            </p:cNvPr>
            <p:cNvSpPr/>
            <p:nvPr/>
          </p:nvSpPr>
          <p:spPr>
            <a:xfrm>
              <a:off x="-48180528" y="74327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5E2F6D51-FA1B-77CF-51BC-CC0B61AC38FD}"/>
                </a:ext>
              </a:extLst>
            </p:cNvPr>
            <p:cNvSpPr/>
            <p:nvPr/>
          </p:nvSpPr>
          <p:spPr>
            <a:xfrm>
              <a:off x="-48031172" y="74327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8BC45118-DAEA-9EFE-07F2-041996FDA6FE}"/>
                </a:ext>
              </a:extLst>
            </p:cNvPr>
            <p:cNvSpPr/>
            <p:nvPr/>
          </p:nvSpPr>
          <p:spPr>
            <a:xfrm>
              <a:off x="-50643458" y="164836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F868013A-F0A4-9920-19EC-0D79763444C4}"/>
                </a:ext>
              </a:extLst>
            </p:cNvPr>
            <p:cNvSpPr/>
            <p:nvPr/>
          </p:nvSpPr>
          <p:spPr>
            <a:xfrm>
              <a:off x="-49001424" y="8725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CCDE549C-4AD2-044D-A5C0-75F6493B18BB}"/>
                </a:ext>
              </a:extLst>
            </p:cNvPr>
            <p:cNvSpPr/>
            <p:nvPr/>
          </p:nvSpPr>
          <p:spPr>
            <a:xfrm>
              <a:off x="-47284712" y="-184229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F26920DF-CCE3-57FE-3903-650918C95DC3}"/>
                </a:ext>
              </a:extLst>
            </p:cNvPr>
            <p:cNvSpPr/>
            <p:nvPr/>
          </p:nvSpPr>
          <p:spPr>
            <a:xfrm>
              <a:off x="-47508827" y="-14545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88893AE9-DBB5-4FD8-8B93-7821680B5173}"/>
                </a:ext>
              </a:extLst>
            </p:cNvPr>
            <p:cNvSpPr/>
            <p:nvPr/>
          </p:nvSpPr>
          <p:spPr>
            <a:xfrm>
              <a:off x="-48553758" y="87249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B47BF390-A000-1216-EA3D-61B419FDDC77}"/>
                </a:ext>
              </a:extLst>
            </p:cNvPr>
            <p:cNvSpPr/>
            <p:nvPr/>
          </p:nvSpPr>
          <p:spPr>
            <a:xfrm>
              <a:off x="-49673689" y="151866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C57338E1-80B2-365B-1B74-DD73E8B316FD}"/>
                </a:ext>
              </a:extLst>
            </p:cNvPr>
            <p:cNvSpPr/>
            <p:nvPr/>
          </p:nvSpPr>
          <p:spPr>
            <a:xfrm>
              <a:off x="-47060758" y="-145439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E4C2AF17-D3FD-88CC-855E-407BC0D92959}"/>
                </a:ext>
              </a:extLst>
            </p:cNvPr>
            <p:cNvSpPr/>
            <p:nvPr/>
          </p:nvSpPr>
          <p:spPr>
            <a:xfrm>
              <a:off x="-50120953" y="151906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FE518B9E-8386-6672-5010-05C94568C505}"/>
                </a:ext>
              </a:extLst>
            </p:cNvPr>
            <p:cNvSpPr/>
            <p:nvPr/>
          </p:nvSpPr>
          <p:spPr>
            <a:xfrm>
              <a:off x="-46687851" y="-184229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4A8FBA31-678B-D30B-8AA7-903F6D7359F1}"/>
                </a:ext>
              </a:extLst>
            </p:cNvPr>
            <p:cNvSpPr/>
            <p:nvPr/>
          </p:nvSpPr>
          <p:spPr>
            <a:xfrm>
              <a:off x="-49151022" y="138968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66EBE604-C814-A6FD-67F1-A85F4FC56CF6}"/>
                </a:ext>
              </a:extLst>
            </p:cNvPr>
            <p:cNvSpPr/>
            <p:nvPr/>
          </p:nvSpPr>
          <p:spPr>
            <a:xfrm>
              <a:off x="-49299976" y="138968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D940B120-C381-0684-7E3C-6384F6D8F858}"/>
                </a:ext>
              </a:extLst>
            </p:cNvPr>
            <p:cNvSpPr/>
            <p:nvPr/>
          </p:nvSpPr>
          <p:spPr>
            <a:xfrm>
              <a:off x="-50046516" y="138984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5652BC63-0B26-4AF3-1ECC-2922FF8BABAA}"/>
                </a:ext>
              </a:extLst>
            </p:cNvPr>
            <p:cNvSpPr/>
            <p:nvPr/>
          </p:nvSpPr>
          <p:spPr>
            <a:xfrm>
              <a:off x="-47658023" y="-16157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F2665E62-92FB-2654-C9B3-274EA3F100BD}"/>
                </a:ext>
              </a:extLst>
            </p:cNvPr>
            <p:cNvSpPr/>
            <p:nvPr/>
          </p:nvSpPr>
          <p:spPr>
            <a:xfrm>
              <a:off x="-47807459" y="-119579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2F4CFABF-314F-BC9E-ECC6-A103224ED4DC}"/>
                </a:ext>
              </a:extLst>
            </p:cNvPr>
            <p:cNvSpPr/>
            <p:nvPr/>
          </p:nvSpPr>
          <p:spPr>
            <a:xfrm>
              <a:off x="-47732942" y="-15835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5318DD66-39F0-5691-A1A5-9B170B60A4CB}"/>
                </a:ext>
              </a:extLst>
            </p:cNvPr>
            <p:cNvSpPr/>
            <p:nvPr/>
          </p:nvSpPr>
          <p:spPr>
            <a:xfrm>
              <a:off x="-47732781" y="-106650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7FD3BB9A-6EAB-30F2-2B18-076EB4AA2C66}"/>
                </a:ext>
              </a:extLst>
            </p:cNvPr>
            <p:cNvSpPr/>
            <p:nvPr/>
          </p:nvSpPr>
          <p:spPr>
            <a:xfrm>
              <a:off x="-48478999" y="100187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A6B88AF9-6048-2319-AA3C-5ED02DD46DC2}"/>
                </a:ext>
              </a:extLst>
            </p:cNvPr>
            <p:cNvSpPr/>
            <p:nvPr/>
          </p:nvSpPr>
          <p:spPr>
            <a:xfrm>
              <a:off x="-48628517" y="126054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C9FDBEF5-9B1E-434E-0E4C-B7F204C4F0EB}"/>
                </a:ext>
              </a:extLst>
            </p:cNvPr>
            <p:cNvSpPr/>
            <p:nvPr/>
          </p:nvSpPr>
          <p:spPr>
            <a:xfrm>
              <a:off x="-47658023" y="-9372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CDEFC949-EC30-5FC3-D66D-B40E40DCD76B}"/>
                </a:ext>
              </a:extLst>
            </p:cNvPr>
            <p:cNvSpPr/>
            <p:nvPr/>
          </p:nvSpPr>
          <p:spPr>
            <a:xfrm>
              <a:off x="-49822401" y="126054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C2A89461-EE34-B530-3EA5-ED022D7CA062}"/>
                </a:ext>
              </a:extLst>
            </p:cNvPr>
            <p:cNvSpPr/>
            <p:nvPr/>
          </p:nvSpPr>
          <p:spPr>
            <a:xfrm>
              <a:off x="-47881815" y="-158377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8503BB9F-56E0-918F-AD6A-609BC44BA7E6}"/>
                </a:ext>
              </a:extLst>
            </p:cNvPr>
            <p:cNvSpPr/>
            <p:nvPr/>
          </p:nvSpPr>
          <p:spPr>
            <a:xfrm>
              <a:off x="-50046597" y="113108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FDA75C8D-0990-DAF3-DBAB-D0877EEBAEED}"/>
                </a:ext>
              </a:extLst>
            </p:cNvPr>
            <p:cNvSpPr/>
            <p:nvPr/>
          </p:nvSpPr>
          <p:spPr>
            <a:xfrm>
              <a:off x="-48404321" y="113108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7146B837-A7E9-EA61-D8EF-AF38DFA29614}"/>
                </a:ext>
              </a:extLst>
            </p:cNvPr>
            <p:cNvSpPr/>
            <p:nvPr/>
          </p:nvSpPr>
          <p:spPr>
            <a:xfrm>
              <a:off x="-49747964" y="113124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2156F9BA-3BBD-F174-1711-99E9390DD4BA}"/>
                </a:ext>
              </a:extLst>
            </p:cNvPr>
            <p:cNvSpPr/>
            <p:nvPr/>
          </p:nvSpPr>
          <p:spPr>
            <a:xfrm>
              <a:off x="-49598527" y="11310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80031276-2DE9-B273-8591-FAC25329F836}"/>
                </a:ext>
              </a:extLst>
            </p:cNvPr>
            <p:cNvSpPr/>
            <p:nvPr/>
          </p:nvSpPr>
          <p:spPr>
            <a:xfrm>
              <a:off x="-49449493" y="113124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4DA4BBF8-4792-22F6-B53A-5EAEA662BF87}"/>
                </a:ext>
              </a:extLst>
            </p:cNvPr>
            <p:cNvSpPr/>
            <p:nvPr/>
          </p:nvSpPr>
          <p:spPr>
            <a:xfrm>
              <a:off x="-48702953" y="113124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C75F728E-AE49-EC79-419E-5BD60C93A1AE}"/>
                </a:ext>
              </a:extLst>
            </p:cNvPr>
            <p:cNvSpPr/>
            <p:nvPr/>
          </p:nvSpPr>
          <p:spPr>
            <a:xfrm>
              <a:off x="-47583344" y="-54946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9672A05E-54DB-0FA1-1D94-6058979B816E}"/>
                </a:ext>
              </a:extLst>
            </p:cNvPr>
            <p:cNvSpPr/>
            <p:nvPr/>
          </p:nvSpPr>
          <p:spPr>
            <a:xfrm>
              <a:off x="-49001424" y="113124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459DC5FC-F449-70C5-8FA5-64E28968B813}"/>
                </a:ext>
              </a:extLst>
            </p:cNvPr>
            <p:cNvSpPr/>
            <p:nvPr/>
          </p:nvSpPr>
          <p:spPr>
            <a:xfrm>
              <a:off x="-48852390" y="11310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5BBBCF35-FA94-CB41-CDF4-352567CD1D01}"/>
                </a:ext>
              </a:extLst>
            </p:cNvPr>
            <p:cNvSpPr/>
            <p:nvPr/>
          </p:nvSpPr>
          <p:spPr>
            <a:xfrm>
              <a:off x="-46613414" y="-197158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7F9DB4C5-CAE1-DE16-C114-B80BA12FD6DD}"/>
                </a:ext>
              </a:extLst>
            </p:cNvPr>
            <p:cNvSpPr/>
            <p:nvPr/>
          </p:nvSpPr>
          <p:spPr>
            <a:xfrm>
              <a:off x="-47358988" y="-197158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60D114B1-FEEC-B245-7056-E7380747E9DC}"/>
                </a:ext>
              </a:extLst>
            </p:cNvPr>
            <p:cNvSpPr/>
            <p:nvPr/>
          </p:nvSpPr>
          <p:spPr>
            <a:xfrm>
              <a:off x="-47284712" y="-158369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E034B97A-1ADF-0CB5-E187-D0F238F5A00D}"/>
                </a:ext>
              </a:extLst>
            </p:cNvPr>
            <p:cNvSpPr/>
            <p:nvPr/>
          </p:nvSpPr>
          <p:spPr>
            <a:xfrm>
              <a:off x="-47732540" y="-5493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391511F8-26BB-9435-C709-29BA66C95C2C}"/>
                </a:ext>
              </a:extLst>
            </p:cNvPr>
            <p:cNvSpPr/>
            <p:nvPr/>
          </p:nvSpPr>
          <p:spPr>
            <a:xfrm>
              <a:off x="-48105769" y="113116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40ACA4CA-B0F7-D8E2-BA69-54CC5F461F26}"/>
                </a:ext>
              </a:extLst>
            </p:cNvPr>
            <p:cNvSpPr/>
            <p:nvPr/>
          </p:nvSpPr>
          <p:spPr>
            <a:xfrm>
              <a:off x="-47881815" y="-5493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CFAFC337-11DA-866E-12EF-6B2D8D9E9146}"/>
                </a:ext>
              </a:extLst>
            </p:cNvPr>
            <p:cNvSpPr/>
            <p:nvPr/>
          </p:nvSpPr>
          <p:spPr>
            <a:xfrm>
              <a:off x="-48329804" y="48475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D4BC7B1E-E006-5AB5-B759-075905DC7E35}"/>
                </a:ext>
              </a:extLst>
            </p:cNvPr>
            <p:cNvSpPr/>
            <p:nvPr/>
          </p:nvSpPr>
          <p:spPr>
            <a:xfrm>
              <a:off x="-47358988" y="-223018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5C94AA3F-CDB0-7BB0-641A-0B4A116D6F42}"/>
                </a:ext>
              </a:extLst>
            </p:cNvPr>
            <p:cNvSpPr/>
            <p:nvPr/>
          </p:nvSpPr>
          <p:spPr>
            <a:xfrm>
              <a:off x="-48478999" y="48475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04150411-DE2F-8FD2-BE3E-7FF7D8D55762}"/>
                </a:ext>
              </a:extLst>
            </p:cNvPr>
            <p:cNvSpPr/>
            <p:nvPr/>
          </p:nvSpPr>
          <p:spPr>
            <a:xfrm>
              <a:off x="-50270712" y="17775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D8AD9341-47CB-6C3D-E7BD-208D7014AC9E}"/>
                </a:ext>
              </a:extLst>
            </p:cNvPr>
            <p:cNvSpPr/>
            <p:nvPr/>
          </p:nvSpPr>
          <p:spPr>
            <a:xfrm>
              <a:off x="-50419424" y="17775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0B939088-7CB7-466E-BE0F-CEC6C08707E9}"/>
                </a:ext>
              </a:extLst>
            </p:cNvPr>
            <p:cNvSpPr/>
            <p:nvPr/>
          </p:nvSpPr>
          <p:spPr>
            <a:xfrm>
              <a:off x="-49374654" y="126030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4E81C3CA-D27D-CE62-EFC1-BB8EB931AABA}"/>
                </a:ext>
              </a:extLst>
            </p:cNvPr>
            <p:cNvSpPr/>
            <p:nvPr/>
          </p:nvSpPr>
          <p:spPr>
            <a:xfrm>
              <a:off x="-49225378" y="126070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22504184-2403-C362-F70F-F7322383A1EA}"/>
                </a:ext>
              </a:extLst>
            </p:cNvPr>
            <p:cNvSpPr/>
            <p:nvPr/>
          </p:nvSpPr>
          <p:spPr>
            <a:xfrm>
              <a:off x="-49076102" y="126030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665092D9-660A-B9E5-2DA7-DB4D4CF1F9AB}"/>
                </a:ext>
              </a:extLst>
            </p:cNvPr>
            <p:cNvSpPr/>
            <p:nvPr/>
          </p:nvSpPr>
          <p:spPr>
            <a:xfrm>
              <a:off x="-47956494" y="-145399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DB49E39C-5D1C-FD96-1475-2866C4B19A9F}"/>
                </a:ext>
              </a:extLst>
            </p:cNvPr>
            <p:cNvSpPr/>
            <p:nvPr/>
          </p:nvSpPr>
          <p:spPr>
            <a:xfrm>
              <a:off x="-47657700" y="-145399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857E5FF6-651C-32A7-290E-6B323CF1AD38}"/>
                </a:ext>
              </a:extLst>
            </p:cNvPr>
            <p:cNvSpPr/>
            <p:nvPr/>
          </p:nvSpPr>
          <p:spPr>
            <a:xfrm>
              <a:off x="-49523849" y="151914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0B2CC755-A405-470C-FB50-E92C7B92F63C}"/>
                </a:ext>
              </a:extLst>
            </p:cNvPr>
            <p:cNvSpPr/>
            <p:nvPr/>
          </p:nvSpPr>
          <p:spPr>
            <a:xfrm>
              <a:off x="-48628436" y="100187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1436B921-5D4B-D8D7-F832-9EA1F125A1BB}"/>
                </a:ext>
              </a:extLst>
            </p:cNvPr>
            <p:cNvSpPr/>
            <p:nvPr/>
          </p:nvSpPr>
          <p:spPr>
            <a:xfrm>
              <a:off x="-48777470" y="100178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F639C049-A4EA-573B-BE3D-0CEDC6557335}"/>
                </a:ext>
              </a:extLst>
            </p:cNvPr>
            <p:cNvSpPr/>
            <p:nvPr/>
          </p:nvSpPr>
          <p:spPr>
            <a:xfrm>
              <a:off x="-47881815" y="48475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A9D126AE-3177-8B6A-EC68-313584C7D080}"/>
                </a:ext>
              </a:extLst>
            </p:cNvPr>
            <p:cNvSpPr/>
            <p:nvPr/>
          </p:nvSpPr>
          <p:spPr>
            <a:xfrm>
              <a:off x="-50195711" y="138944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F18C83A7-2046-ECCD-0295-B8595B39F43D}"/>
                </a:ext>
              </a:extLst>
            </p:cNvPr>
            <p:cNvSpPr/>
            <p:nvPr/>
          </p:nvSpPr>
          <p:spPr>
            <a:xfrm>
              <a:off x="-48031252" y="-3227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4167ED8B-3597-7E53-6B62-A5641F3379A4}"/>
                </a:ext>
              </a:extLst>
            </p:cNvPr>
            <p:cNvSpPr/>
            <p:nvPr/>
          </p:nvSpPr>
          <p:spPr>
            <a:xfrm>
              <a:off x="-49896918" y="138944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32361D81-4FC7-E48A-48E7-40FA6EE1E50D}"/>
                </a:ext>
              </a:extLst>
            </p:cNvPr>
            <p:cNvSpPr/>
            <p:nvPr/>
          </p:nvSpPr>
          <p:spPr>
            <a:xfrm>
              <a:off x="-47732620" y="-3227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EC619827-15A5-297B-19D1-91F035E6F43C}"/>
                </a:ext>
              </a:extLst>
            </p:cNvPr>
            <p:cNvSpPr/>
            <p:nvPr/>
          </p:nvSpPr>
          <p:spPr>
            <a:xfrm>
              <a:off x="-49673367" y="100178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6BBA7CFF-7701-58F5-DB9F-5539A6C0A116}"/>
                </a:ext>
              </a:extLst>
            </p:cNvPr>
            <p:cNvSpPr/>
            <p:nvPr/>
          </p:nvSpPr>
          <p:spPr>
            <a:xfrm>
              <a:off x="-47135517" y="-132485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19D6B08C-8227-94B5-125D-FE4A635DA484}"/>
                </a:ext>
              </a:extLst>
            </p:cNvPr>
            <p:cNvSpPr/>
            <p:nvPr/>
          </p:nvSpPr>
          <p:spPr>
            <a:xfrm>
              <a:off x="-50419424" y="151906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7B2C8D1D-45C3-9AFD-8BE7-4BE1B88E9661}"/>
                </a:ext>
              </a:extLst>
            </p:cNvPr>
            <p:cNvSpPr/>
            <p:nvPr/>
          </p:nvSpPr>
          <p:spPr>
            <a:xfrm>
              <a:off x="-50270551" y="151906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13F2818B-FA8A-5A06-36C6-988EABBCA554}"/>
                </a:ext>
              </a:extLst>
            </p:cNvPr>
            <p:cNvSpPr/>
            <p:nvPr/>
          </p:nvSpPr>
          <p:spPr>
            <a:xfrm>
              <a:off x="-48553838" y="11310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8EBBFBA1-CADA-B552-C02E-B07971A19989}"/>
                </a:ext>
              </a:extLst>
            </p:cNvPr>
            <p:cNvSpPr/>
            <p:nvPr/>
          </p:nvSpPr>
          <p:spPr>
            <a:xfrm>
              <a:off x="-47358988" y="-17128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D4131409-2B36-B6DB-76CB-0F1675CC9D4C}"/>
                </a:ext>
              </a:extLst>
            </p:cNvPr>
            <p:cNvSpPr/>
            <p:nvPr/>
          </p:nvSpPr>
          <p:spPr>
            <a:xfrm>
              <a:off x="-49896999" y="11310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68DB9F7C-7102-A2ED-2489-0B5571EDE18D}"/>
                </a:ext>
              </a:extLst>
            </p:cNvPr>
            <p:cNvSpPr/>
            <p:nvPr/>
          </p:nvSpPr>
          <p:spPr>
            <a:xfrm>
              <a:off x="-46613414" y="-17128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F04C03DD-D5E0-C517-9923-25FE555E6ACA}"/>
                </a:ext>
              </a:extLst>
            </p:cNvPr>
            <p:cNvSpPr/>
            <p:nvPr/>
          </p:nvSpPr>
          <p:spPr>
            <a:xfrm>
              <a:off x="-48702873" y="87265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F35BC72D-66E0-33C7-1E24-E96A91E5F958}"/>
                </a:ext>
              </a:extLst>
            </p:cNvPr>
            <p:cNvSpPr/>
            <p:nvPr/>
          </p:nvSpPr>
          <p:spPr>
            <a:xfrm>
              <a:off x="-47060597" y="-17128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EA703AC9-CA6D-DBCC-54D7-5497C7C9F079}"/>
                </a:ext>
              </a:extLst>
            </p:cNvPr>
            <p:cNvSpPr/>
            <p:nvPr/>
          </p:nvSpPr>
          <p:spPr>
            <a:xfrm>
              <a:off x="-47881735" y="7433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90A79330-9BD4-F55A-9AD4-791AA0726BE3}"/>
                </a:ext>
              </a:extLst>
            </p:cNvPr>
            <p:cNvSpPr/>
            <p:nvPr/>
          </p:nvSpPr>
          <p:spPr>
            <a:xfrm>
              <a:off x="-49673367" y="126022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BF4F6A23-7A99-1657-1DD9-EC244EFC773E}"/>
                </a:ext>
              </a:extLst>
            </p:cNvPr>
            <p:cNvSpPr/>
            <p:nvPr/>
          </p:nvSpPr>
          <p:spPr>
            <a:xfrm>
              <a:off x="-48777390" y="126022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9604D10E-4B92-8D71-7017-BA94B7B14E1C}"/>
                </a:ext>
              </a:extLst>
            </p:cNvPr>
            <p:cNvSpPr/>
            <p:nvPr/>
          </p:nvSpPr>
          <p:spPr>
            <a:xfrm>
              <a:off x="-48329884" y="7433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E2BF09EB-C00D-6A2D-C724-E16E3841013C}"/>
                </a:ext>
              </a:extLst>
            </p:cNvPr>
            <p:cNvSpPr/>
            <p:nvPr/>
          </p:nvSpPr>
          <p:spPr>
            <a:xfrm>
              <a:off x="-49896918" y="164820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EC75B34A-BBE5-921A-C7D2-863865FCFA17}"/>
                </a:ext>
              </a:extLst>
            </p:cNvPr>
            <p:cNvSpPr/>
            <p:nvPr/>
          </p:nvSpPr>
          <p:spPr>
            <a:xfrm>
              <a:off x="-47881735" y="-80790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3DA34D89-CC49-39F1-A3FC-3D41B4152269}"/>
                </a:ext>
              </a:extLst>
            </p:cNvPr>
            <p:cNvSpPr/>
            <p:nvPr/>
          </p:nvSpPr>
          <p:spPr>
            <a:xfrm>
              <a:off x="-49598125" y="164828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3A7FB8D1-AB5B-46DE-D5E4-C38C3158166F}"/>
                </a:ext>
              </a:extLst>
            </p:cNvPr>
            <p:cNvSpPr/>
            <p:nvPr/>
          </p:nvSpPr>
          <p:spPr>
            <a:xfrm>
              <a:off x="-49150942" y="164828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107C6889-ED80-6E61-BCCF-4231B0C85EB4}"/>
                </a:ext>
              </a:extLst>
            </p:cNvPr>
            <p:cNvSpPr/>
            <p:nvPr/>
          </p:nvSpPr>
          <p:spPr>
            <a:xfrm>
              <a:off x="-46911805" y="-17128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B7A43B9D-2B5C-874E-47D9-DA0B55869123}"/>
                </a:ext>
              </a:extLst>
            </p:cNvPr>
            <p:cNvSpPr/>
            <p:nvPr/>
          </p:nvSpPr>
          <p:spPr>
            <a:xfrm>
              <a:off x="-47732540" y="-2907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1AE27C1A-7D13-B1E6-1D94-90989DA12C85}"/>
                </a:ext>
              </a:extLst>
            </p:cNvPr>
            <p:cNvSpPr/>
            <p:nvPr/>
          </p:nvSpPr>
          <p:spPr>
            <a:xfrm>
              <a:off x="-49972080" y="177766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5A0E14CB-1469-CDBC-5AD6-5FA42BBAAC85}"/>
                </a:ext>
              </a:extLst>
            </p:cNvPr>
            <p:cNvSpPr/>
            <p:nvPr/>
          </p:nvSpPr>
          <p:spPr>
            <a:xfrm>
              <a:off x="-46836804" y="-158321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75B4796F-FC0A-02BC-9840-CD478508CB86}"/>
                </a:ext>
              </a:extLst>
            </p:cNvPr>
            <p:cNvSpPr/>
            <p:nvPr/>
          </p:nvSpPr>
          <p:spPr>
            <a:xfrm>
              <a:off x="-47135436" y="-158321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2BA15A6B-91C3-C884-5B17-CAF560553D78}"/>
                </a:ext>
              </a:extLst>
            </p:cNvPr>
            <p:cNvSpPr/>
            <p:nvPr/>
          </p:nvSpPr>
          <p:spPr>
            <a:xfrm>
              <a:off x="-49076022" y="151882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FD3F58BC-171C-16E6-6F50-7048FC280BB2}"/>
                </a:ext>
              </a:extLst>
            </p:cNvPr>
            <p:cNvSpPr/>
            <p:nvPr/>
          </p:nvSpPr>
          <p:spPr>
            <a:xfrm>
              <a:off x="-47434310" y="-210080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3F9C6B0E-06AF-8D6A-5D7E-ED9D0B86AFA8}"/>
                </a:ext>
              </a:extLst>
            </p:cNvPr>
            <p:cNvSpPr/>
            <p:nvPr/>
          </p:nvSpPr>
          <p:spPr>
            <a:xfrm>
              <a:off x="-50717653" y="177758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956BB47F-E4C2-C642-1028-7B1ABEC83CC4}"/>
                </a:ext>
              </a:extLst>
            </p:cNvPr>
            <p:cNvSpPr/>
            <p:nvPr/>
          </p:nvSpPr>
          <p:spPr>
            <a:xfrm>
              <a:off x="-50494424" y="190687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20EEABFB-FDC3-B5CA-3A81-710C8EF4429B}"/>
                </a:ext>
              </a:extLst>
            </p:cNvPr>
            <p:cNvSpPr/>
            <p:nvPr/>
          </p:nvSpPr>
          <p:spPr>
            <a:xfrm>
              <a:off x="-50494424" y="216595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80305D1D-0AF8-04FB-FE1F-22367985DE48}"/>
                </a:ext>
              </a:extLst>
            </p:cNvPr>
            <p:cNvSpPr/>
            <p:nvPr/>
          </p:nvSpPr>
          <p:spPr>
            <a:xfrm>
              <a:off x="-47434310" y="-235932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69D9A20B-D5C7-9CF0-616D-9E3A2B225F93}"/>
                </a:ext>
              </a:extLst>
            </p:cNvPr>
            <p:cNvSpPr/>
            <p:nvPr/>
          </p:nvSpPr>
          <p:spPr>
            <a:xfrm>
              <a:off x="-49896596" y="190703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34CDC24A-AB02-7299-D725-6CABCC0574D9}"/>
                </a:ext>
              </a:extLst>
            </p:cNvPr>
            <p:cNvSpPr/>
            <p:nvPr/>
          </p:nvSpPr>
          <p:spPr>
            <a:xfrm>
              <a:off x="-47434310" y="-184204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B9D19A75-B342-3B37-A242-34E4A90451AA}"/>
                </a:ext>
              </a:extLst>
            </p:cNvPr>
            <p:cNvSpPr/>
            <p:nvPr/>
          </p:nvSpPr>
          <p:spPr>
            <a:xfrm>
              <a:off x="-50494182" y="16482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3E1830DE-9011-98B7-8B7E-841B818249AE}"/>
                </a:ext>
              </a:extLst>
            </p:cNvPr>
            <p:cNvSpPr/>
            <p:nvPr/>
          </p:nvSpPr>
          <p:spPr>
            <a:xfrm>
              <a:off x="-47135436" y="-184164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B35A73D9-C12F-8CD0-FEFD-090E846A0F10}"/>
                </a:ext>
              </a:extLst>
            </p:cNvPr>
            <p:cNvSpPr/>
            <p:nvPr/>
          </p:nvSpPr>
          <p:spPr>
            <a:xfrm>
              <a:off x="-46836643" y="-184164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95" name="Groupe 194">
            <a:extLst>
              <a:ext uri="{FF2B5EF4-FFF2-40B4-BE49-F238E27FC236}">
                <a16:creationId xmlns:a16="http://schemas.microsoft.com/office/drawing/2014/main" id="{DD11EC2E-2B1F-8A0E-9621-8AF96C3D5F4F}"/>
              </a:ext>
            </a:extLst>
          </p:cNvPr>
          <p:cNvGrpSpPr/>
          <p:nvPr/>
        </p:nvGrpSpPr>
        <p:grpSpPr>
          <a:xfrm>
            <a:off x="6703968" y="3188505"/>
            <a:ext cx="1127760" cy="1127760"/>
            <a:chOff x="-2663056" y="2865120"/>
            <a:chExt cx="1127760" cy="1127760"/>
          </a:xfrm>
        </p:grpSpPr>
        <p:grpSp>
          <p:nvGrpSpPr>
            <p:cNvPr id="196" name="Graphique 385">
              <a:extLst>
                <a:ext uri="{FF2B5EF4-FFF2-40B4-BE49-F238E27FC236}">
                  <a16:creationId xmlns:a16="http://schemas.microsoft.com/office/drawing/2014/main" id="{53978871-6789-8B15-51AD-E3CA56820903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198" name="Ellipse 197">
                <a:extLst>
                  <a:ext uri="{FF2B5EF4-FFF2-40B4-BE49-F238E27FC236}">
                    <a16:creationId xmlns:a16="http://schemas.microsoft.com/office/drawing/2014/main" id="{6F13DBA1-39CA-7976-B088-31B3C083671B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9" name="Ellipse 198">
                <a:extLst>
                  <a:ext uri="{FF2B5EF4-FFF2-40B4-BE49-F238E27FC236}">
                    <a16:creationId xmlns:a16="http://schemas.microsoft.com/office/drawing/2014/main" id="{39C0FB7F-EDF6-C183-D8F6-4ACA93803C19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97" name="ZoneTexte 196">
              <a:extLst>
                <a:ext uri="{FF2B5EF4-FFF2-40B4-BE49-F238E27FC236}">
                  <a16:creationId xmlns:a16="http://schemas.microsoft.com/office/drawing/2014/main" id="{52C77EE4-AD88-306B-BB42-3AA13F8AE1A7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200" name="Groupe 199">
            <a:extLst>
              <a:ext uri="{FF2B5EF4-FFF2-40B4-BE49-F238E27FC236}">
                <a16:creationId xmlns:a16="http://schemas.microsoft.com/office/drawing/2014/main" id="{1DA49684-7A78-CAF7-7D4D-FD5E13785A81}"/>
              </a:ext>
            </a:extLst>
          </p:cNvPr>
          <p:cNvGrpSpPr/>
          <p:nvPr/>
        </p:nvGrpSpPr>
        <p:grpSpPr>
          <a:xfrm>
            <a:off x="4672949" y="3976328"/>
            <a:ext cx="886171" cy="886171"/>
            <a:chOff x="-2196201" y="4165899"/>
            <a:chExt cx="886171" cy="886171"/>
          </a:xfrm>
        </p:grpSpPr>
        <p:grpSp>
          <p:nvGrpSpPr>
            <p:cNvPr id="201" name="Graphique 385">
              <a:extLst>
                <a:ext uri="{FF2B5EF4-FFF2-40B4-BE49-F238E27FC236}">
                  <a16:creationId xmlns:a16="http://schemas.microsoft.com/office/drawing/2014/main" id="{E2E7A33C-DBCB-5BB6-EFF5-807D304C86DF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203" name="Ellipse 202">
                <a:extLst>
                  <a:ext uri="{FF2B5EF4-FFF2-40B4-BE49-F238E27FC236}">
                    <a16:creationId xmlns:a16="http://schemas.microsoft.com/office/drawing/2014/main" id="{4A507C6D-E1C6-7A0B-A4A0-602F03B12063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4" name="Ellipse 203">
                <a:extLst>
                  <a:ext uri="{FF2B5EF4-FFF2-40B4-BE49-F238E27FC236}">
                    <a16:creationId xmlns:a16="http://schemas.microsoft.com/office/drawing/2014/main" id="{53CC61CD-DBF4-FD49-2F1E-471BB3CDB1EF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02" name="ZoneTexte 201">
              <a:extLst>
                <a:ext uri="{FF2B5EF4-FFF2-40B4-BE49-F238E27FC236}">
                  <a16:creationId xmlns:a16="http://schemas.microsoft.com/office/drawing/2014/main" id="{B153C335-0C12-3BC0-081D-5DF2F59500CB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grpSp>
        <p:nvGrpSpPr>
          <p:cNvPr id="205" name="Groupe 204">
            <a:extLst>
              <a:ext uri="{FF2B5EF4-FFF2-40B4-BE49-F238E27FC236}">
                <a16:creationId xmlns:a16="http://schemas.microsoft.com/office/drawing/2014/main" id="{9BE7A5B4-5154-CB38-E74B-019BCBC09B39}"/>
              </a:ext>
            </a:extLst>
          </p:cNvPr>
          <p:cNvGrpSpPr/>
          <p:nvPr/>
        </p:nvGrpSpPr>
        <p:grpSpPr>
          <a:xfrm>
            <a:off x="6838485" y="1317183"/>
            <a:ext cx="642158" cy="642158"/>
            <a:chOff x="-4110358" y="5865997"/>
            <a:chExt cx="642158" cy="642158"/>
          </a:xfrm>
        </p:grpSpPr>
        <p:grpSp>
          <p:nvGrpSpPr>
            <p:cNvPr id="206" name="Graphique 385">
              <a:extLst>
                <a:ext uri="{FF2B5EF4-FFF2-40B4-BE49-F238E27FC236}">
                  <a16:creationId xmlns:a16="http://schemas.microsoft.com/office/drawing/2014/main" id="{FA4D5AFE-6B21-31D7-30D0-C95DDA66C0C9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208" name="Ellipse 207">
                <a:extLst>
                  <a:ext uri="{FF2B5EF4-FFF2-40B4-BE49-F238E27FC236}">
                    <a16:creationId xmlns:a16="http://schemas.microsoft.com/office/drawing/2014/main" id="{48DEDCA4-F06B-00C8-89B5-433603F0350E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9" name="Ellipse 208">
                <a:extLst>
                  <a:ext uri="{FF2B5EF4-FFF2-40B4-BE49-F238E27FC236}">
                    <a16:creationId xmlns:a16="http://schemas.microsoft.com/office/drawing/2014/main" id="{10389A4D-D60B-F000-D06F-17BD0694BF9D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07" name="ZoneTexte 206">
              <a:extLst>
                <a:ext uri="{FF2B5EF4-FFF2-40B4-BE49-F238E27FC236}">
                  <a16:creationId xmlns:a16="http://schemas.microsoft.com/office/drawing/2014/main" id="{97DE6077-947C-E516-C237-54E72AB91850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210" name="Forme libre 209">
            <a:extLst>
              <a:ext uri="{FF2B5EF4-FFF2-40B4-BE49-F238E27FC236}">
                <a16:creationId xmlns:a16="http://schemas.microsoft.com/office/drawing/2014/main" id="{DFA4F6A5-6994-3D18-EA15-A39B8CF9FEED}"/>
              </a:ext>
            </a:extLst>
          </p:cNvPr>
          <p:cNvSpPr/>
          <p:nvPr/>
        </p:nvSpPr>
        <p:spPr>
          <a:xfrm>
            <a:off x="8757291" y="3606599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11" name="Group 46">
            <a:extLst>
              <a:ext uri="{FF2B5EF4-FFF2-40B4-BE49-F238E27FC236}">
                <a16:creationId xmlns:a16="http://schemas.microsoft.com/office/drawing/2014/main" id="{40326C5F-693E-4F3D-CEFF-57836E5C424A}"/>
              </a:ext>
            </a:extLst>
          </p:cNvPr>
          <p:cNvGrpSpPr/>
          <p:nvPr/>
        </p:nvGrpSpPr>
        <p:grpSpPr>
          <a:xfrm>
            <a:off x="9324156" y="3688546"/>
            <a:ext cx="1691640" cy="1013154"/>
            <a:chOff x="9636390" y="4480994"/>
            <a:chExt cx="1691640" cy="1013154"/>
          </a:xfrm>
        </p:grpSpPr>
        <p:sp>
          <p:nvSpPr>
            <p:cNvPr id="212" name="TextBox 36">
              <a:extLst>
                <a:ext uri="{FF2B5EF4-FFF2-40B4-BE49-F238E27FC236}">
                  <a16:creationId xmlns:a16="http://schemas.microsoft.com/office/drawing/2014/main" id="{239F9C4E-810F-8683-60C4-E100E899E38D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13" name="TextBox 37">
              <a:extLst>
                <a:ext uri="{FF2B5EF4-FFF2-40B4-BE49-F238E27FC236}">
                  <a16:creationId xmlns:a16="http://schemas.microsoft.com/office/drawing/2014/main" id="{A178AFBC-7CA1-AC60-E6D8-011B358233C1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214" name="Forme libre 213">
            <a:extLst>
              <a:ext uri="{FF2B5EF4-FFF2-40B4-BE49-F238E27FC236}">
                <a16:creationId xmlns:a16="http://schemas.microsoft.com/office/drawing/2014/main" id="{FACD9E6A-3236-91B0-57CB-928817007246}"/>
              </a:ext>
            </a:extLst>
          </p:cNvPr>
          <p:cNvSpPr/>
          <p:nvPr/>
        </p:nvSpPr>
        <p:spPr>
          <a:xfrm>
            <a:off x="2612969" y="1856569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15" name="Group 46">
            <a:extLst>
              <a:ext uri="{FF2B5EF4-FFF2-40B4-BE49-F238E27FC236}">
                <a16:creationId xmlns:a16="http://schemas.microsoft.com/office/drawing/2014/main" id="{890F551A-A0C8-059A-7CFF-14A22A31AD96}"/>
              </a:ext>
            </a:extLst>
          </p:cNvPr>
          <p:cNvGrpSpPr/>
          <p:nvPr/>
        </p:nvGrpSpPr>
        <p:grpSpPr>
          <a:xfrm>
            <a:off x="3179834" y="1938516"/>
            <a:ext cx="1691640" cy="1013154"/>
            <a:chOff x="9636390" y="4480994"/>
            <a:chExt cx="1691640" cy="1013154"/>
          </a:xfrm>
        </p:grpSpPr>
        <p:sp>
          <p:nvSpPr>
            <p:cNvPr id="216" name="TextBox 36">
              <a:extLst>
                <a:ext uri="{FF2B5EF4-FFF2-40B4-BE49-F238E27FC236}">
                  <a16:creationId xmlns:a16="http://schemas.microsoft.com/office/drawing/2014/main" id="{68209D3F-6C17-6332-F7D0-FDA0B6976D3A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17" name="TextBox 37">
              <a:extLst>
                <a:ext uri="{FF2B5EF4-FFF2-40B4-BE49-F238E27FC236}">
                  <a16:creationId xmlns:a16="http://schemas.microsoft.com/office/drawing/2014/main" id="{3AA93351-78F4-6037-E6E0-0DE83E7832FC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218" name="Forme libre 217">
            <a:extLst>
              <a:ext uri="{FF2B5EF4-FFF2-40B4-BE49-F238E27FC236}">
                <a16:creationId xmlns:a16="http://schemas.microsoft.com/office/drawing/2014/main" id="{664C9CF7-C89D-D629-FBF6-33EFFA2C0531}"/>
              </a:ext>
            </a:extLst>
          </p:cNvPr>
          <p:cNvSpPr/>
          <p:nvPr/>
        </p:nvSpPr>
        <p:spPr>
          <a:xfrm>
            <a:off x="1040647" y="35738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19" name="Group 46">
            <a:extLst>
              <a:ext uri="{FF2B5EF4-FFF2-40B4-BE49-F238E27FC236}">
                <a16:creationId xmlns:a16="http://schemas.microsoft.com/office/drawing/2014/main" id="{5D515165-C655-5CAD-437C-89D254D0F114}"/>
              </a:ext>
            </a:extLst>
          </p:cNvPr>
          <p:cNvGrpSpPr/>
          <p:nvPr/>
        </p:nvGrpSpPr>
        <p:grpSpPr>
          <a:xfrm>
            <a:off x="1607512" y="3655803"/>
            <a:ext cx="1691640" cy="1013154"/>
            <a:chOff x="9636390" y="4480994"/>
            <a:chExt cx="1691640" cy="1013154"/>
          </a:xfrm>
        </p:grpSpPr>
        <p:sp>
          <p:nvSpPr>
            <p:cNvPr id="220" name="TextBox 36">
              <a:extLst>
                <a:ext uri="{FF2B5EF4-FFF2-40B4-BE49-F238E27FC236}">
                  <a16:creationId xmlns:a16="http://schemas.microsoft.com/office/drawing/2014/main" id="{D15AA502-CA35-9BEB-4FCD-FF6E7CCF3C10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21" name="TextBox 37">
              <a:extLst>
                <a:ext uri="{FF2B5EF4-FFF2-40B4-BE49-F238E27FC236}">
                  <a16:creationId xmlns:a16="http://schemas.microsoft.com/office/drawing/2014/main" id="{C1B25983-0313-5A92-80C5-B04BE0A82D8A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222" name="Groupe 221">
            <a:extLst>
              <a:ext uri="{FF2B5EF4-FFF2-40B4-BE49-F238E27FC236}">
                <a16:creationId xmlns:a16="http://schemas.microsoft.com/office/drawing/2014/main" id="{0B2498E9-F0F7-8608-0402-242769B80ACF}"/>
              </a:ext>
            </a:extLst>
          </p:cNvPr>
          <p:cNvGrpSpPr/>
          <p:nvPr/>
        </p:nvGrpSpPr>
        <p:grpSpPr>
          <a:xfrm>
            <a:off x="4851171" y="2098807"/>
            <a:ext cx="1770957" cy="2228158"/>
            <a:chOff x="2475961" y="1345698"/>
            <a:chExt cx="1770957" cy="2228158"/>
          </a:xfrm>
        </p:grpSpPr>
        <p:grpSp>
          <p:nvGrpSpPr>
            <p:cNvPr id="223" name="Groupe 222">
              <a:extLst>
                <a:ext uri="{FF2B5EF4-FFF2-40B4-BE49-F238E27FC236}">
                  <a16:creationId xmlns:a16="http://schemas.microsoft.com/office/drawing/2014/main" id="{991E4CDD-3B15-00D9-8631-A5A18A3BF69F}"/>
                </a:ext>
              </a:extLst>
            </p:cNvPr>
            <p:cNvGrpSpPr/>
            <p:nvPr/>
          </p:nvGrpSpPr>
          <p:grpSpPr>
            <a:xfrm rot="19811640">
              <a:off x="2510653" y="1345698"/>
              <a:ext cx="914400" cy="914400"/>
              <a:chOff x="3135201" y="1187683"/>
              <a:chExt cx="914400" cy="914400"/>
            </a:xfrm>
          </p:grpSpPr>
          <p:pic>
            <p:nvPicPr>
              <p:cNvPr id="225" name="Graphique 224" descr="Airplane avec un remplissage uni">
                <a:extLst>
                  <a:ext uri="{FF2B5EF4-FFF2-40B4-BE49-F238E27FC236}">
                    <a16:creationId xmlns:a16="http://schemas.microsoft.com/office/drawing/2014/main" id="{94372F0F-7194-1363-5529-20BF39D3B3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rot="18000000">
                <a:off x="3135201" y="1187683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226" name="Graphique 225" descr="Airplane avec un remplissage uni">
                <a:extLst>
                  <a:ext uri="{FF2B5EF4-FFF2-40B4-BE49-F238E27FC236}">
                    <a16:creationId xmlns:a16="http://schemas.microsoft.com/office/drawing/2014/main" id="{F8D2F90A-E812-12BA-525B-53D27367A2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rot="18000000">
                <a:off x="3135201" y="1187683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224" name="Arc 223">
              <a:extLst>
                <a:ext uri="{FF2B5EF4-FFF2-40B4-BE49-F238E27FC236}">
                  <a16:creationId xmlns:a16="http://schemas.microsoft.com/office/drawing/2014/main" id="{E4DAE8F2-6ED3-094B-00C2-68ACF8364EDF}"/>
                </a:ext>
              </a:extLst>
            </p:cNvPr>
            <p:cNvSpPr/>
            <p:nvPr/>
          </p:nvSpPr>
          <p:spPr>
            <a:xfrm>
              <a:off x="2475961" y="1802899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204838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ABA18-D9B2-5397-AEB9-AAD3D5AF3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2C7B3-51AF-E73D-6593-025824D9F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Japan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0D75BBCD-F861-B61C-C794-6AB2039C8497}"/>
              </a:ext>
            </a:extLst>
          </p:cNvPr>
          <p:cNvGrpSpPr/>
          <p:nvPr/>
        </p:nvGrpSpPr>
        <p:grpSpPr>
          <a:xfrm>
            <a:off x="4006823" y="1064733"/>
            <a:ext cx="4178353" cy="4728534"/>
            <a:chOff x="-50717653" y="-2359323"/>
            <a:chExt cx="4178353" cy="4728534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C79CDF0C-7319-E7E9-5FD3-D67FF40CE4FB}"/>
                </a:ext>
              </a:extLst>
            </p:cNvPr>
            <p:cNvSpPr/>
            <p:nvPr/>
          </p:nvSpPr>
          <p:spPr>
            <a:xfrm>
              <a:off x="-47508988" y="-223034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6746D82A-FB6F-152F-5E04-2C3B41B24E15}"/>
                </a:ext>
              </a:extLst>
            </p:cNvPr>
            <p:cNvSpPr/>
            <p:nvPr/>
          </p:nvSpPr>
          <p:spPr>
            <a:xfrm>
              <a:off x="-47508988" y="-197183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3D3BFCA6-EC63-880B-576A-0D0E5FC2ACEF}"/>
                </a:ext>
              </a:extLst>
            </p:cNvPr>
            <p:cNvSpPr/>
            <p:nvPr/>
          </p:nvSpPr>
          <p:spPr>
            <a:xfrm>
              <a:off x="-47956816" y="61373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B64F82C3-3935-100F-B638-698FB1829CB5}"/>
                </a:ext>
              </a:extLst>
            </p:cNvPr>
            <p:cNvSpPr/>
            <p:nvPr/>
          </p:nvSpPr>
          <p:spPr>
            <a:xfrm>
              <a:off x="-48255287" y="61373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5561E5BA-7EA0-5391-9641-41FFAC4E02C0}"/>
                </a:ext>
              </a:extLst>
            </p:cNvPr>
            <p:cNvSpPr/>
            <p:nvPr/>
          </p:nvSpPr>
          <p:spPr>
            <a:xfrm>
              <a:off x="-47956816" y="-67876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07C898C8-8D18-535A-AEF2-1D3C38F3E381}"/>
                </a:ext>
              </a:extLst>
            </p:cNvPr>
            <p:cNvSpPr/>
            <p:nvPr/>
          </p:nvSpPr>
          <p:spPr>
            <a:xfrm>
              <a:off x="-47583344" y="-210104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CC3776FA-A482-CA35-BDEF-3623CFF575D6}"/>
                </a:ext>
              </a:extLst>
            </p:cNvPr>
            <p:cNvSpPr/>
            <p:nvPr/>
          </p:nvSpPr>
          <p:spPr>
            <a:xfrm>
              <a:off x="-48105931" y="35570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C3D13FF5-F482-896E-B82E-21D50ABDC663}"/>
                </a:ext>
              </a:extLst>
            </p:cNvPr>
            <p:cNvSpPr/>
            <p:nvPr/>
          </p:nvSpPr>
          <p:spPr>
            <a:xfrm>
              <a:off x="-48106011" y="9670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F8DB6B16-D195-FD89-A2A3-5120F2C6B841}"/>
                </a:ext>
              </a:extLst>
            </p:cNvPr>
            <p:cNvSpPr/>
            <p:nvPr/>
          </p:nvSpPr>
          <p:spPr>
            <a:xfrm>
              <a:off x="-50643619" y="19068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E7A76DB7-5CFA-ED35-5019-DAB08FEB096D}"/>
                </a:ext>
              </a:extLst>
            </p:cNvPr>
            <p:cNvSpPr/>
            <p:nvPr/>
          </p:nvSpPr>
          <p:spPr>
            <a:xfrm>
              <a:off x="-47881977" y="10017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78FDFC3A-1C4C-9ADA-196F-304F41FEDE25}"/>
                </a:ext>
              </a:extLst>
            </p:cNvPr>
            <p:cNvSpPr/>
            <p:nvPr/>
          </p:nvSpPr>
          <p:spPr>
            <a:xfrm>
              <a:off x="-48329884" y="10017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6513CD3B-E8B7-1BC2-7571-C2884E160BD9}"/>
                </a:ext>
              </a:extLst>
            </p:cNvPr>
            <p:cNvSpPr/>
            <p:nvPr/>
          </p:nvSpPr>
          <p:spPr>
            <a:xfrm>
              <a:off x="-48927149" y="74327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6AE5C6F-B8AB-7054-ADFF-FF6F498F3BEB}"/>
                </a:ext>
              </a:extLst>
            </p:cNvPr>
            <p:cNvSpPr/>
            <p:nvPr/>
          </p:nvSpPr>
          <p:spPr>
            <a:xfrm>
              <a:off x="-48404402" y="6140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B210714C-324D-DC0E-8196-9B72FD3BF606}"/>
                </a:ext>
              </a:extLst>
            </p:cNvPr>
            <p:cNvSpPr/>
            <p:nvPr/>
          </p:nvSpPr>
          <p:spPr>
            <a:xfrm>
              <a:off x="-48553838" y="61389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0A1F7D3-45BD-007D-9222-F7C34547253D}"/>
                </a:ext>
              </a:extLst>
            </p:cNvPr>
            <p:cNvSpPr/>
            <p:nvPr/>
          </p:nvSpPr>
          <p:spPr>
            <a:xfrm>
              <a:off x="-47583264" y="-184237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903FEDFC-D3E1-9DEA-BF8B-8B9B7B9D372B}"/>
                </a:ext>
              </a:extLst>
            </p:cNvPr>
            <p:cNvSpPr/>
            <p:nvPr/>
          </p:nvSpPr>
          <p:spPr>
            <a:xfrm>
              <a:off x="-48926907" y="48475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EEF2F740-0073-D4EC-E9DF-D1FD4C1906A5}"/>
                </a:ext>
              </a:extLst>
            </p:cNvPr>
            <p:cNvSpPr/>
            <p:nvPr/>
          </p:nvSpPr>
          <p:spPr>
            <a:xfrm>
              <a:off x="-47956735" y="3552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82AEFBF8-57E0-2684-DD6A-9727150CC3AB}"/>
                </a:ext>
              </a:extLst>
            </p:cNvPr>
            <p:cNvSpPr/>
            <p:nvPr/>
          </p:nvSpPr>
          <p:spPr>
            <a:xfrm>
              <a:off x="-48255206" y="3552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72ED3F00-D6F6-4B7F-4A57-287C6777F652}"/>
                </a:ext>
              </a:extLst>
            </p:cNvPr>
            <p:cNvSpPr/>
            <p:nvPr/>
          </p:nvSpPr>
          <p:spPr>
            <a:xfrm>
              <a:off x="-47881977" y="2259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AEB1BEAF-96A5-ED29-76DF-6E38A9CA4DDB}"/>
                </a:ext>
              </a:extLst>
            </p:cNvPr>
            <p:cNvSpPr/>
            <p:nvPr/>
          </p:nvSpPr>
          <p:spPr>
            <a:xfrm>
              <a:off x="-47956574" y="9686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65487F43-48D1-8AEA-4049-D272C6693111}"/>
                </a:ext>
              </a:extLst>
            </p:cNvPr>
            <p:cNvSpPr/>
            <p:nvPr/>
          </p:nvSpPr>
          <p:spPr>
            <a:xfrm>
              <a:off x="-47956574" y="-16165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2F74F443-88B8-5269-5BFB-52EF134D0F10}"/>
                </a:ext>
              </a:extLst>
            </p:cNvPr>
            <p:cNvSpPr/>
            <p:nvPr/>
          </p:nvSpPr>
          <p:spPr>
            <a:xfrm>
              <a:off x="-47881977" y="-29087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1DC8C1E5-B4A3-5D85-9A4A-A2D8CEAA4FD3}"/>
                </a:ext>
              </a:extLst>
            </p:cNvPr>
            <p:cNvSpPr/>
            <p:nvPr/>
          </p:nvSpPr>
          <p:spPr>
            <a:xfrm>
              <a:off x="-47658103" y="-42025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506D1448-3536-94C9-CC7A-58FB5B38BF1F}"/>
                </a:ext>
              </a:extLst>
            </p:cNvPr>
            <p:cNvSpPr/>
            <p:nvPr/>
          </p:nvSpPr>
          <p:spPr>
            <a:xfrm>
              <a:off x="-47956735" y="-42017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FAFBF982-98D6-46EF-919E-32E69CCCFBCE}"/>
                </a:ext>
              </a:extLst>
            </p:cNvPr>
            <p:cNvSpPr/>
            <p:nvPr/>
          </p:nvSpPr>
          <p:spPr>
            <a:xfrm>
              <a:off x="-47658103" y="-67876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9D59489F-EB95-9953-FB8E-9EA08512D187}"/>
                </a:ext>
              </a:extLst>
            </p:cNvPr>
            <p:cNvSpPr/>
            <p:nvPr/>
          </p:nvSpPr>
          <p:spPr>
            <a:xfrm>
              <a:off x="-47807540" y="-6789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55CCDCD5-A357-2528-665E-0E62586A79E3}"/>
                </a:ext>
              </a:extLst>
            </p:cNvPr>
            <p:cNvSpPr/>
            <p:nvPr/>
          </p:nvSpPr>
          <p:spPr>
            <a:xfrm>
              <a:off x="-47881977" y="-106666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D9FF8D85-BF3A-527D-F357-899286065D52}"/>
                </a:ext>
              </a:extLst>
            </p:cNvPr>
            <p:cNvSpPr/>
            <p:nvPr/>
          </p:nvSpPr>
          <p:spPr>
            <a:xfrm>
              <a:off x="-47583264" y="-158385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546238E1-4FC1-D198-B580-7910601E810F}"/>
                </a:ext>
              </a:extLst>
            </p:cNvPr>
            <p:cNvSpPr/>
            <p:nvPr/>
          </p:nvSpPr>
          <p:spPr>
            <a:xfrm>
              <a:off x="-48255206" y="87249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ADB1B667-9ECA-80CB-3B88-1C20C1618D0B}"/>
                </a:ext>
              </a:extLst>
            </p:cNvPr>
            <p:cNvSpPr/>
            <p:nvPr/>
          </p:nvSpPr>
          <p:spPr>
            <a:xfrm>
              <a:off x="-50345068" y="216555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72CC2FA9-B7AE-B0F4-2D19-4C451B6C0C8B}"/>
                </a:ext>
              </a:extLst>
            </p:cNvPr>
            <p:cNvSpPr/>
            <p:nvPr/>
          </p:nvSpPr>
          <p:spPr>
            <a:xfrm>
              <a:off x="-50569102" y="20362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46F15D7F-7680-6120-2E11-2AA893213B97}"/>
                </a:ext>
              </a:extLst>
            </p:cNvPr>
            <p:cNvSpPr/>
            <p:nvPr/>
          </p:nvSpPr>
          <p:spPr>
            <a:xfrm>
              <a:off x="-46986241" y="-158385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86C4203E-A612-4526-0C19-95B0D8354688}"/>
                </a:ext>
              </a:extLst>
            </p:cNvPr>
            <p:cNvSpPr/>
            <p:nvPr/>
          </p:nvSpPr>
          <p:spPr>
            <a:xfrm>
              <a:off x="-50345068" y="190687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997BCB74-ED0F-0A77-8AA3-43C857D4FF58}"/>
                </a:ext>
              </a:extLst>
            </p:cNvPr>
            <p:cNvSpPr/>
            <p:nvPr/>
          </p:nvSpPr>
          <p:spPr>
            <a:xfrm>
              <a:off x="-50569263" y="177741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3A99979E-384C-B835-61E7-92EEBA37DD3A}"/>
                </a:ext>
              </a:extLst>
            </p:cNvPr>
            <p:cNvSpPr/>
            <p:nvPr/>
          </p:nvSpPr>
          <p:spPr>
            <a:xfrm>
              <a:off x="-49748045" y="164828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3C85D869-F785-D1F2-19D8-FEFBD3A19583}"/>
                </a:ext>
              </a:extLst>
            </p:cNvPr>
            <p:cNvSpPr/>
            <p:nvPr/>
          </p:nvSpPr>
          <p:spPr>
            <a:xfrm>
              <a:off x="-50345068" y="164828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B5226D65-88A8-8852-E363-CAAAAB49DFB2}"/>
                </a:ext>
              </a:extLst>
            </p:cNvPr>
            <p:cNvSpPr/>
            <p:nvPr/>
          </p:nvSpPr>
          <p:spPr>
            <a:xfrm>
              <a:off x="-49225459" y="151914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76F9E582-476C-F4A1-6FB5-32AB51B37A85}"/>
                </a:ext>
              </a:extLst>
            </p:cNvPr>
            <p:cNvSpPr/>
            <p:nvPr/>
          </p:nvSpPr>
          <p:spPr>
            <a:xfrm>
              <a:off x="-47359310" y="-145431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3D75EAF1-F325-4E36-48FC-54D75798DA9C}"/>
                </a:ext>
              </a:extLst>
            </p:cNvPr>
            <p:cNvSpPr/>
            <p:nvPr/>
          </p:nvSpPr>
          <p:spPr>
            <a:xfrm>
              <a:off x="-47210356" y="-145447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128B581F-ADF0-57E1-6B19-21BFFE9A4A9F}"/>
                </a:ext>
              </a:extLst>
            </p:cNvPr>
            <p:cNvSpPr/>
            <p:nvPr/>
          </p:nvSpPr>
          <p:spPr>
            <a:xfrm>
              <a:off x="-49822481" y="151914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3845BC5F-79AF-FC1E-FDDD-19DFF91B2038}"/>
                </a:ext>
              </a:extLst>
            </p:cNvPr>
            <p:cNvSpPr/>
            <p:nvPr/>
          </p:nvSpPr>
          <p:spPr>
            <a:xfrm>
              <a:off x="-48031333" y="-13251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0866DA1F-EA3B-FAAC-602A-2C5EAAFB742A}"/>
                </a:ext>
              </a:extLst>
            </p:cNvPr>
            <p:cNvSpPr/>
            <p:nvPr/>
          </p:nvSpPr>
          <p:spPr>
            <a:xfrm>
              <a:off x="-47881896" y="-132517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ADB30F58-6143-69B8-07F7-DE5BF136FEF7}"/>
                </a:ext>
              </a:extLst>
            </p:cNvPr>
            <p:cNvSpPr/>
            <p:nvPr/>
          </p:nvSpPr>
          <p:spPr>
            <a:xfrm>
              <a:off x="-47732942" y="-132509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C0D275AB-48FA-B37F-57BF-06F79806583F}"/>
                </a:ext>
              </a:extLst>
            </p:cNvPr>
            <p:cNvSpPr/>
            <p:nvPr/>
          </p:nvSpPr>
          <p:spPr>
            <a:xfrm>
              <a:off x="-47284793" y="-132517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838FA4FC-B0B2-BCAF-D6E5-2B6DBFFBB50A}"/>
                </a:ext>
              </a:extLst>
            </p:cNvPr>
            <p:cNvSpPr/>
            <p:nvPr/>
          </p:nvSpPr>
          <p:spPr>
            <a:xfrm>
              <a:off x="-49001424" y="138976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05288B12-FD2B-DF18-71FE-8FB8C66BDB97}"/>
                </a:ext>
              </a:extLst>
            </p:cNvPr>
            <p:cNvSpPr/>
            <p:nvPr/>
          </p:nvSpPr>
          <p:spPr>
            <a:xfrm>
              <a:off x="-47956574" y="-11955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651CA236-0AB8-0977-49BC-1CC319A2007E}"/>
                </a:ext>
              </a:extLst>
            </p:cNvPr>
            <p:cNvSpPr/>
            <p:nvPr/>
          </p:nvSpPr>
          <p:spPr>
            <a:xfrm>
              <a:off x="-50345068" y="138992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A492ABB0-A8A4-0FA3-3099-01E80D341AEB}"/>
                </a:ext>
              </a:extLst>
            </p:cNvPr>
            <p:cNvSpPr/>
            <p:nvPr/>
          </p:nvSpPr>
          <p:spPr>
            <a:xfrm>
              <a:off x="-48031333" y="-106674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B1998372-4018-128F-42D8-F5BCE681C7AB}"/>
                </a:ext>
              </a:extLst>
            </p:cNvPr>
            <p:cNvSpPr/>
            <p:nvPr/>
          </p:nvSpPr>
          <p:spPr>
            <a:xfrm>
              <a:off x="-48329804" y="126046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EA7286C8-4423-9214-BD74-37053F10DD55}"/>
                </a:ext>
              </a:extLst>
            </p:cNvPr>
            <p:cNvSpPr/>
            <p:nvPr/>
          </p:nvSpPr>
          <p:spPr>
            <a:xfrm>
              <a:off x="-48478919" y="126022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46E28532-0603-62C7-F0F6-0FAE0CD22FE5}"/>
                </a:ext>
              </a:extLst>
            </p:cNvPr>
            <p:cNvSpPr/>
            <p:nvPr/>
          </p:nvSpPr>
          <p:spPr>
            <a:xfrm>
              <a:off x="-48926907" y="126046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746DC066-1BED-A576-ED32-85B599BFFBCE}"/>
                </a:ext>
              </a:extLst>
            </p:cNvPr>
            <p:cNvSpPr/>
            <p:nvPr/>
          </p:nvSpPr>
          <p:spPr>
            <a:xfrm>
              <a:off x="-49524010" y="126046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3B2EE209-93D1-7BD0-638B-A13B5C663D38}"/>
                </a:ext>
              </a:extLst>
            </p:cNvPr>
            <p:cNvSpPr/>
            <p:nvPr/>
          </p:nvSpPr>
          <p:spPr>
            <a:xfrm>
              <a:off x="-47732701" y="-8079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5104E127-240E-F867-26A7-3E3C7F43ACE9}"/>
                </a:ext>
              </a:extLst>
            </p:cNvPr>
            <p:cNvSpPr/>
            <p:nvPr/>
          </p:nvSpPr>
          <p:spPr>
            <a:xfrm>
              <a:off x="-49972160" y="126022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291B5D3E-FA1E-2194-3C1C-51BAB58CB2EE}"/>
                </a:ext>
              </a:extLst>
            </p:cNvPr>
            <p:cNvSpPr/>
            <p:nvPr/>
          </p:nvSpPr>
          <p:spPr>
            <a:xfrm>
              <a:off x="-50121114" y="126046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A18BD32B-195C-E458-9490-BE50267BEECF}"/>
                </a:ext>
              </a:extLst>
            </p:cNvPr>
            <p:cNvSpPr/>
            <p:nvPr/>
          </p:nvSpPr>
          <p:spPr>
            <a:xfrm>
              <a:off x="-46762207" y="-171299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78E9268F-231F-92AF-CFF5-69EB8DF314EB}"/>
                </a:ext>
              </a:extLst>
            </p:cNvPr>
            <p:cNvSpPr/>
            <p:nvPr/>
          </p:nvSpPr>
          <p:spPr>
            <a:xfrm>
              <a:off x="-48031252" y="-54946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50DE11E7-C50C-A73B-B786-481CFC6CF38A}"/>
                </a:ext>
              </a:extLst>
            </p:cNvPr>
            <p:cNvSpPr/>
            <p:nvPr/>
          </p:nvSpPr>
          <p:spPr>
            <a:xfrm>
              <a:off x="-47956574" y="113084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57C54AC7-0B0C-E4D5-FEDD-F84DDCD7B501}"/>
                </a:ext>
              </a:extLst>
            </p:cNvPr>
            <p:cNvSpPr/>
            <p:nvPr/>
          </p:nvSpPr>
          <p:spPr>
            <a:xfrm>
              <a:off x="-48255206" y="113084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B54B8FE7-C321-0C7D-0AC4-2EDD9D1B1A3E}"/>
                </a:ext>
              </a:extLst>
            </p:cNvPr>
            <p:cNvSpPr/>
            <p:nvPr/>
          </p:nvSpPr>
          <p:spPr>
            <a:xfrm>
              <a:off x="-49150942" y="113108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98E23A7F-0C77-0A8A-E800-84825B77AC92}"/>
                </a:ext>
              </a:extLst>
            </p:cNvPr>
            <p:cNvSpPr/>
            <p:nvPr/>
          </p:nvSpPr>
          <p:spPr>
            <a:xfrm>
              <a:off x="-49300137" y="113108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1B596F7C-F179-E361-458C-A2383E1FD767}"/>
                </a:ext>
              </a:extLst>
            </p:cNvPr>
            <p:cNvSpPr/>
            <p:nvPr/>
          </p:nvSpPr>
          <p:spPr>
            <a:xfrm>
              <a:off x="-47807298" y="-42033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F4A934D8-F961-251C-5BF6-DF7B9A6257B8}"/>
                </a:ext>
              </a:extLst>
            </p:cNvPr>
            <p:cNvSpPr/>
            <p:nvPr/>
          </p:nvSpPr>
          <p:spPr>
            <a:xfrm>
              <a:off x="-48031333" y="100187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3FEA73F3-8CBA-0ABD-AFA4-3457DDDDC562}"/>
                </a:ext>
              </a:extLst>
            </p:cNvPr>
            <p:cNvSpPr/>
            <p:nvPr/>
          </p:nvSpPr>
          <p:spPr>
            <a:xfrm>
              <a:off x="-47210356" y="-171299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8D756984-2F71-6E76-0D00-96AEE175E7E3}"/>
                </a:ext>
              </a:extLst>
            </p:cNvPr>
            <p:cNvSpPr/>
            <p:nvPr/>
          </p:nvSpPr>
          <p:spPr>
            <a:xfrm>
              <a:off x="-48180609" y="100187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ADC87CD2-8801-9D9A-D8A8-7DB2C06FCFB3}"/>
                </a:ext>
              </a:extLst>
            </p:cNvPr>
            <p:cNvSpPr/>
            <p:nvPr/>
          </p:nvSpPr>
          <p:spPr>
            <a:xfrm>
              <a:off x="-47583505" y="-2908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52AE368D-AB67-5819-C299-531854EEF9B1}"/>
                </a:ext>
              </a:extLst>
            </p:cNvPr>
            <p:cNvSpPr/>
            <p:nvPr/>
          </p:nvSpPr>
          <p:spPr>
            <a:xfrm>
              <a:off x="-48926988" y="100178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9886F1F3-B031-6CDF-5D9B-6452E99C81C0}"/>
                </a:ext>
              </a:extLst>
            </p:cNvPr>
            <p:cNvSpPr/>
            <p:nvPr/>
          </p:nvSpPr>
          <p:spPr>
            <a:xfrm>
              <a:off x="-47807218" y="-16189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75FD9980-039E-B660-0A76-81A4CA0D492A}"/>
                </a:ext>
              </a:extLst>
            </p:cNvPr>
            <p:cNvSpPr/>
            <p:nvPr/>
          </p:nvSpPr>
          <p:spPr>
            <a:xfrm>
              <a:off x="-49076183" y="100170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ED0D1E72-A4D1-710B-E099-BDB44FB01D3B}"/>
                </a:ext>
              </a:extLst>
            </p:cNvPr>
            <p:cNvSpPr/>
            <p:nvPr/>
          </p:nvSpPr>
          <p:spPr>
            <a:xfrm>
              <a:off x="-49374815" y="100170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4EFD02E6-974F-F643-E649-6777A1B969CA}"/>
                </a:ext>
              </a:extLst>
            </p:cNvPr>
            <p:cNvSpPr/>
            <p:nvPr/>
          </p:nvSpPr>
          <p:spPr>
            <a:xfrm>
              <a:off x="-47881896" y="-3235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09D65D1D-5588-E2B8-9DFE-74EE0CE4BF35}"/>
                </a:ext>
              </a:extLst>
            </p:cNvPr>
            <p:cNvSpPr/>
            <p:nvPr/>
          </p:nvSpPr>
          <p:spPr>
            <a:xfrm>
              <a:off x="-49523930" y="100178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D16886BA-E1F4-A843-F53D-0B188CCD2907}"/>
                </a:ext>
              </a:extLst>
            </p:cNvPr>
            <p:cNvSpPr/>
            <p:nvPr/>
          </p:nvSpPr>
          <p:spPr>
            <a:xfrm>
              <a:off x="-47508908" y="-171299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532998C8-BD01-1EFE-41DD-0F3DDF0A794D}"/>
                </a:ext>
              </a:extLst>
            </p:cNvPr>
            <p:cNvSpPr/>
            <p:nvPr/>
          </p:nvSpPr>
          <p:spPr>
            <a:xfrm>
              <a:off x="-47956574" y="87249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CC4DA404-C19F-332F-77C0-06AD0B1F3DB8}"/>
                </a:ext>
              </a:extLst>
            </p:cNvPr>
            <p:cNvSpPr/>
            <p:nvPr/>
          </p:nvSpPr>
          <p:spPr>
            <a:xfrm>
              <a:off x="-47807218" y="9702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10FDAB89-8C2A-8C25-DAA4-8051C95ACB92}"/>
                </a:ext>
              </a:extLst>
            </p:cNvPr>
            <p:cNvSpPr/>
            <p:nvPr/>
          </p:nvSpPr>
          <p:spPr>
            <a:xfrm>
              <a:off x="-48180367" y="22616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749DB096-4A40-5EFD-ED8F-4E5F6019F0A6}"/>
                </a:ext>
              </a:extLst>
            </p:cNvPr>
            <p:cNvSpPr/>
            <p:nvPr/>
          </p:nvSpPr>
          <p:spPr>
            <a:xfrm>
              <a:off x="-48031413" y="22616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0480C6E4-0F43-B210-2536-E4A6C753E741}"/>
                </a:ext>
              </a:extLst>
            </p:cNvPr>
            <p:cNvSpPr/>
            <p:nvPr/>
          </p:nvSpPr>
          <p:spPr>
            <a:xfrm>
              <a:off x="-48105850" y="8725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F992F440-0C6D-7CE7-0A5A-920F6CE27F64}"/>
                </a:ext>
              </a:extLst>
            </p:cNvPr>
            <p:cNvSpPr/>
            <p:nvPr/>
          </p:nvSpPr>
          <p:spPr>
            <a:xfrm>
              <a:off x="-48404563" y="35553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54025E64-8B03-43FE-29B2-ED97426BD62E}"/>
                </a:ext>
              </a:extLst>
            </p:cNvPr>
            <p:cNvSpPr/>
            <p:nvPr/>
          </p:nvSpPr>
          <p:spPr>
            <a:xfrm>
              <a:off x="-46986241" y="-18422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B87AEBB6-57A9-1CD8-32F8-848E7DB6242C}"/>
                </a:ext>
              </a:extLst>
            </p:cNvPr>
            <p:cNvSpPr/>
            <p:nvPr/>
          </p:nvSpPr>
          <p:spPr>
            <a:xfrm>
              <a:off x="-48404321" y="8726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1B46120C-65B3-23BB-46D3-51FC480F24B6}"/>
                </a:ext>
              </a:extLst>
            </p:cNvPr>
            <p:cNvSpPr/>
            <p:nvPr/>
          </p:nvSpPr>
          <p:spPr>
            <a:xfrm>
              <a:off x="-48852390" y="8725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90A789CE-1118-E1E7-AA74-6B00782F8462}"/>
                </a:ext>
              </a:extLst>
            </p:cNvPr>
            <p:cNvSpPr/>
            <p:nvPr/>
          </p:nvSpPr>
          <p:spPr>
            <a:xfrm>
              <a:off x="-47807298" y="35553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E7926AC7-7F20-36B8-BD98-4BAFF3255089}"/>
                </a:ext>
              </a:extLst>
            </p:cNvPr>
            <p:cNvSpPr/>
            <p:nvPr/>
          </p:nvSpPr>
          <p:spPr>
            <a:xfrm>
              <a:off x="-48479080" y="74327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E864C125-0447-7FED-B33A-653F13E6ADF2}"/>
                </a:ext>
              </a:extLst>
            </p:cNvPr>
            <p:cNvSpPr/>
            <p:nvPr/>
          </p:nvSpPr>
          <p:spPr>
            <a:xfrm>
              <a:off x="-48777551" y="74319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13C9C4B8-23CF-048D-C67A-9C390F4FD5D3}"/>
                </a:ext>
              </a:extLst>
            </p:cNvPr>
            <p:cNvSpPr/>
            <p:nvPr/>
          </p:nvSpPr>
          <p:spPr>
            <a:xfrm>
              <a:off x="-47284793" y="-210096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AB896B51-2F2A-3952-173D-93EB769BB284}"/>
                </a:ext>
              </a:extLst>
            </p:cNvPr>
            <p:cNvSpPr/>
            <p:nvPr/>
          </p:nvSpPr>
          <p:spPr>
            <a:xfrm>
              <a:off x="-48180528" y="4847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66131250-FF7E-7CF2-9352-F526578EA699}"/>
                </a:ext>
              </a:extLst>
            </p:cNvPr>
            <p:cNvSpPr/>
            <p:nvPr/>
          </p:nvSpPr>
          <p:spPr>
            <a:xfrm>
              <a:off x="-48031252" y="4847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2FFE5F46-38E6-B084-E2EA-EFF5A663D5A8}"/>
                </a:ext>
              </a:extLst>
            </p:cNvPr>
            <p:cNvSpPr/>
            <p:nvPr/>
          </p:nvSpPr>
          <p:spPr>
            <a:xfrm>
              <a:off x="-48105850" y="61421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025F3E1F-42B5-B62B-72F2-F2C2B000C9B5}"/>
                </a:ext>
              </a:extLst>
            </p:cNvPr>
            <p:cNvSpPr/>
            <p:nvPr/>
          </p:nvSpPr>
          <p:spPr>
            <a:xfrm>
              <a:off x="-47210276" y="-197158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9537246F-D431-6F6A-6AA2-82726DE16415}"/>
                </a:ext>
              </a:extLst>
            </p:cNvPr>
            <p:cNvSpPr/>
            <p:nvPr/>
          </p:nvSpPr>
          <p:spPr>
            <a:xfrm>
              <a:off x="-47060597" y="-197158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18CDA567-7686-E58F-80F7-7701C8E8E8AE}"/>
                </a:ext>
              </a:extLst>
            </p:cNvPr>
            <p:cNvSpPr/>
            <p:nvPr/>
          </p:nvSpPr>
          <p:spPr>
            <a:xfrm>
              <a:off x="-47434471" y="-15833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3AA7CE70-9B91-50F0-8A55-ED33411A3513}"/>
                </a:ext>
              </a:extLst>
            </p:cNvPr>
            <p:cNvSpPr/>
            <p:nvPr/>
          </p:nvSpPr>
          <p:spPr>
            <a:xfrm>
              <a:off x="-48702953" y="61397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EA3B52FB-24E1-5A35-C094-6DCEDC38EC17}"/>
                </a:ext>
              </a:extLst>
            </p:cNvPr>
            <p:cNvSpPr/>
            <p:nvPr/>
          </p:nvSpPr>
          <p:spPr>
            <a:xfrm>
              <a:off x="-48852310" y="61397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4789501A-85DB-9D36-4C0C-B99795D19F30}"/>
                </a:ext>
              </a:extLst>
            </p:cNvPr>
            <p:cNvSpPr/>
            <p:nvPr/>
          </p:nvSpPr>
          <p:spPr>
            <a:xfrm>
              <a:off x="-50569102" y="229493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E4D449FA-1450-423E-AFFD-259F2DAD5946}"/>
                </a:ext>
              </a:extLst>
            </p:cNvPr>
            <p:cNvSpPr/>
            <p:nvPr/>
          </p:nvSpPr>
          <p:spPr>
            <a:xfrm>
              <a:off x="-50419424" y="229485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7ED835AA-B7E2-3EC7-E916-5F1AB32A797E}"/>
                </a:ext>
              </a:extLst>
            </p:cNvPr>
            <p:cNvSpPr/>
            <p:nvPr/>
          </p:nvSpPr>
          <p:spPr>
            <a:xfrm>
              <a:off x="-50270712" y="203617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9CEB88D2-AE87-DA55-1E5F-7B37F4F3FFA5}"/>
                </a:ext>
              </a:extLst>
            </p:cNvPr>
            <p:cNvSpPr/>
            <p:nvPr/>
          </p:nvSpPr>
          <p:spPr>
            <a:xfrm>
              <a:off x="-50419424" y="203617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B7D404DE-936A-C3EB-24CA-3E882BEB22AB}"/>
                </a:ext>
              </a:extLst>
            </p:cNvPr>
            <p:cNvSpPr/>
            <p:nvPr/>
          </p:nvSpPr>
          <p:spPr>
            <a:xfrm>
              <a:off x="-48628356" y="74327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2753E8D1-89A3-7BC2-81C8-336E57D64AF9}"/>
                </a:ext>
              </a:extLst>
            </p:cNvPr>
            <p:cNvSpPr/>
            <p:nvPr/>
          </p:nvSpPr>
          <p:spPr>
            <a:xfrm>
              <a:off x="-47807298" y="-14545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B527522E-5468-1F96-5334-F0E298727280}"/>
                </a:ext>
              </a:extLst>
            </p:cNvPr>
            <p:cNvSpPr/>
            <p:nvPr/>
          </p:nvSpPr>
          <p:spPr>
            <a:xfrm>
              <a:off x="-50046597" y="164836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E6F992FE-E3E2-841F-85DC-F52E963432F2}"/>
                </a:ext>
              </a:extLst>
            </p:cNvPr>
            <p:cNvSpPr/>
            <p:nvPr/>
          </p:nvSpPr>
          <p:spPr>
            <a:xfrm>
              <a:off x="-48180528" y="74327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359C9BA0-EE9E-2B76-E6FF-D788D2B5ED68}"/>
                </a:ext>
              </a:extLst>
            </p:cNvPr>
            <p:cNvSpPr/>
            <p:nvPr/>
          </p:nvSpPr>
          <p:spPr>
            <a:xfrm>
              <a:off x="-48031172" y="74327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1CADFA1D-DC1F-FD62-45ED-DFDE50DA95E9}"/>
                </a:ext>
              </a:extLst>
            </p:cNvPr>
            <p:cNvSpPr/>
            <p:nvPr/>
          </p:nvSpPr>
          <p:spPr>
            <a:xfrm>
              <a:off x="-50643458" y="164836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DB02D9FA-824B-3CC9-D111-249E2554C10B}"/>
                </a:ext>
              </a:extLst>
            </p:cNvPr>
            <p:cNvSpPr/>
            <p:nvPr/>
          </p:nvSpPr>
          <p:spPr>
            <a:xfrm>
              <a:off x="-49001424" y="8725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49641F78-052C-130F-A5E5-3733BC65ED76}"/>
                </a:ext>
              </a:extLst>
            </p:cNvPr>
            <p:cNvSpPr/>
            <p:nvPr/>
          </p:nvSpPr>
          <p:spPr>
            <a:xfrm>
              <a:off x="-47284712" y="-184229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CC503EE3-D00E-115B-66F4-22A8C6B48C02}"/>
                </a:ext>
              </a:extLst>
            </p:cNvPr>
            <p:cNvSpPr/>
            <p:nvPr/>
          </p:nvSpPr>
          <p:spPr>
            <a:xfrm>
              <a:off x="-47508827" y="-14545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0DABEAA1-A42F-14B2-104B-5860DC298F6F}"/>
                </a:ext>
              </a:extLst>
            </p:cNvPr>
            <p:cNvSpPr/>
            <p:nvPr/>
          </p:nvSpPr>
          <p:spPr>
            <a:xfrm>
              <a:off x="-48553758" y="87249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9F87F8EB-9747-C0D7-3D24-2C67C41F35D0}"/>
                </a:ext>
              </a:extLst>
            </p:cNvPr>
            <p:cNvSpPr/>
            <p:nvPr/>
          </p:nvSpPr>
          <p:spPr>
            <a:xfrm>
              <a:off x="-49673689" y="151866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E6A74A63-0B9F-1AB3-8613-A3AF2E40BF8A}"/>
                </a:ext>
              </a:extLst>
            </p:cNvPr>
            <p:cNvSpPr/>
            <p:nvPr/>
          </p:nvSpPr>
          <p:spPr>
            <a:xfrm>
              <a:off x="-47060758" y="-145439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B34408B1-7064-2C35-6AAD-43396752BAD4}"/>
                </a:ext>
              </a:extLst>
            </p:cNvPr>
            <p:cNvSpPr/>
            <p:nvPr/>
          </p:nvSpPr>
          <p:spPr>
            <a:xfrm>
              <a:off x="-50120953" y="151906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048E565E-F307-18E7-6F2D-FE97317EF05D}"/>
                </a:ext>
              </a:extLst>
            </p:cNvPr>
            <p:cNvSpPr/>
            <p:nvPr/>
          </p:nvSpPr>
          <p:spPr>
            <a:xfrm>
              <a:off x="-46687851" y="-184229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920C1FCF-DD50-0C5E-A3B5-03CF646203E0}"/>
                </a:ext>
              </a:extLst>
            </p:cNvPr>
            <p:cNvSpPr/>
            <p:nvPr/>
          </p:nvSpPr>
          <p:spPr>
            <a:xfrm>
              <a:off x="-49151022" y="138968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BEEA87CB-4892-2D63-7E9D-250BA72409DA}"/>
                </a:ext>
              </a:extLst>
            </p:cNvPr>
            <p:cNvSpPr/>
            <p:nvPr/>
          </p:nvSpPr>
          <p:spPr>
            <a:xfrm>
              <a:off x="-49299976" y="138968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ED5264B7-97F8-D3ED-5C39-778B323DD88F}"/>
                </a:ext>
              </a:extLst>
            </p:cNvPr>
            <p:cNvSpPr/>
            <p:nvPr/>
          </p:nvSpPr>
          <p:spPr>
            <a:xfrm>
              <a:off x="-50046516" y="138984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FE858A26-9933-67BB-9961-ADCD59ECFAA7}"/>
                </a:ext>
              </a:extLst>
            </p:cNvPr>
            <p:cNvSpPr/>
            <p:nvPr/>
          </p:nvSpPr>
          <p:spPr>
            <a:xfrm>
              <a:off x="-47658023" y="-16157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47BFFB3F-A303-DCC2-7EFD-DA70BF977A2F}"/>
                </a:ext>
              </a:extLst>
            </p:cNvPr>
            <p:cNvSpPr/>
            <p:nvPr/>
          </p:nvSpPr>
          <p:spPr>
            <a:xfrm>
              <a:off x="-47807459" y="-119579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C71A0B15-A018-3428-AD60-A9983914388C}"/>
                </a:ext>
              </a:extLst>
            </p:cNvPr>
            <p:cNvSpPr/>
            <p:nvPr/>
          </p:nvSpPr>
          <p:spPr>
            <a:xfrm>
              <a:off x="-47732942" y="-15835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076A88F4-492F-974F-AD29-1C575024A63F}"/>
                </a:ext>
              </a:extLst>
            </p:cNvPr>
            <p:cNvSpPr/>
            <p:nvPr/>
          </p:nvSpPr>
          <p:spPr>
            <a:xfrm>
              <a:off x="-47732781" y="-106650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1C4CE7C9-51A8-FD78-3437-668EB9B49F81}"/>
                </a:ext>
              </a:extLst>
            </p:cNvPr>
            <p:cNvSpPr/>
            <p:nvPr/>
          </p:nvSpPr>
          <p:spPr>
            <a:xfrm>
              <a:off x="-48478999" y="100187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14F34FED-10B7-9455-BB65-DB308F819EFE}"/>
                </a:ext>
              </a:extLst>
            </p:cNvPr>
            <p:cNvSpPr/>
            <p:nvPr/>
          </p:nvSpPr>
          <p:spPr>
            <a:xfrm>
              <a:off x="-48628517" y="126054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4791CAF6-DB8E-47B4-F155-9A1DA4EEA22F}"/>
                </a:ext>
              </a:extLst>
            </p:cNvPr>
            <p:cNvSpPr/>
            <p:nvPr/>
          </p:nvSpPr>
          <p:spPr>
            <a:xfrm>
              <a:off x="-47658023" y="-9372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78486591-1521-34DE-233A-78C89AB0585D}"/>
                </a:ext>
              </a:extLst>
            </p:cNvPr>
            <p:cNvSpPr/>
            <p:nvPr/>
          </p:nvSpPr>
          <p:spPr>
            <a:xfrm>
              <a:off x="-49822401" y="126054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1B23F190-AB02-DD47-5703-8F176FC6161E}"/>
                </a:ext>
              </a:extLst>
            </p:cNvPr>
            <p:cNvSpPr/>
            <p:nvPr/>
          </p:nvSpPr>
          <p:spPr>
            <a:xfrm>
              <a:off x="-47881815" y="-158377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F39079A9-0A03-D379-2A26-26606B75F1E2}"/>
                </a:ext>
              </a:extLst>
            </p:cNvPr>
            <p:cNvSpPr/>
            <p:nvPr/>
          </p:nvSpPr>
          <p:spPr>
            <a:xfrm>
              <a:off x="-50046597" y="113108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189B44D7-7B17-478D-7209-89CD436150A1}"/>
                </a:ext>
              </a:extLst>
            </p:cNvPr>
            <p:cNvSpPr/>
            <p:nvPr/>
          </p:nvSpPr>
          <p:spPr>
            <a:xfrm>
              <a:off x="-48404321" y="113108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CA6FED28-B2FB-4EF0-339A-F58CF1F26EF6}"/>
                </a:ext>
              </a:extLst>
            </p:cNvPr>
            <p:cNvSpPr/>
            <p:nvPr/>
          </p:nvSpPr>
          <p:spPr>
            <a:xfrm>
              <a:off x="-49747964" y="113124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A4A7C1A7-01DE-4CCD-A103-773A8337F742}"/>
                </a:ext>
              </a:extLst>
            </p:cNvPr>
            <p:cNvSpPr/>
            <p:nvPr/>
          </p:nvSpPr>
          <p:spPr>
            <a:xfrm>
              <a:off x="-49598527" y="11310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F4C0E113-FD1D-5C73-5AD0-83B67AD7BB35}"/>
                </a:ext>
              </a:extLst>
            </p:cNvPr>
            <p:cNvSpPr/>
            <p:nvPr/>
          </p:nvSpPr>
          <p:spPr>
            <a:xfrm>
              <a:off x="-49449493" y="113124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B784087E-2C03-DF28-FE26-4038E45A8ABE}"/>
                </a:ext>
              </a:extLst>
            </p:cNvPr>
            <p:cNvSpPr/>
            <p:nvPr/>
          </p:nvSpPr>
          <p:spPr>
            <a:xfrm>
              <a:off x="-48702953" y="113124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28F0FE42-EFD8-74D8-FCAC-E38B1C8364A1}"/>
                </a:ext>
              </a:extLst>
            </p:cNvPr>
            <p:cNvSpPr/>
            <p:nvPr/>
          </p:nvSpPr>
          <p:spPr>
            <a:xfrm>
              <a:off x="-47583344" y="-54946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D0A00A38-C36E-EC83-CF88-E5689069BEB5}"/>
                </a:ext>
              </a:extLst>
            </p:cNvPr>
            <p:cNvSpPr/>
            <p:nvPr/>
          </p:nvSpPr>
          <p:spPr>
            <a:xfrm>
              <a:off x="-49001424" y="113124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D03ECCEE-E6A3-0391-FFD0-549039C9B104}"/>
                </a:ext>
              </a:extLst>
            </p:cNvPr>
            <p:cNvSpPr/>
            <p:nvPr/>
          </p:nvSpPr>
          <p:spPr>
            <a:xfrm>
              <a:off x="-48852390" y="11310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26F6DACA-93D6-7B75-70DC-27E14D9647E1}"/>
                </a:ext>
              </a:extLst>
            </p:cNvPr>
            <p:cNvSpPr/>
            <p:nvPr/>
          </p:nvSpPr>
          <p:spPr>
            <a:xfrm>
              <a:off x="-46613414" y="-197158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B8F764B1-A672-451C-C86D-9A886C97A3DD}"/>
                </a:ext>
              </a:extLst>
            </p:cNvPr>
            <p:cNvSpPr/>
            <p:nvPr/>
          </p:nvSpPr>
          <p:spPr>
            <a:xfrm>
              <a:off x="-47358988" y="-197158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491ABE58-B2A9-FA40-C96C-1EF645510539}"/>
                </a:ext>
              </a:extLst>
            </p:cNvPr>
            <p:cNvSpPr/>
            <p:nvPr/>
          </p:nvSpPr>
          <p:spPr>
            <a:xfrm>
              <a:off x="-47284712" y="-158369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BFA5C81F-9262-4D04-83A1-BA39672829A1}"/>
                </a:ext>
              </a:extLst>
            </p:cNvPr>
            <p:cNvSpPr/>
            <p:nvPr/>
          </p:nvSpPr>
          <p:spPr>
            <a:xfrm>
              <a:off x="-47732540" y="-5493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790063E6-2436-F646-8293-8B3C896224C2}"/>
                </a:ext>
              </a:extLst>
            </p:cNvPr>
            <p:cNvSpPr/>
            <p:nvPr/>
          </p:nvSpPr>
          <p:spPr>
            <a:xfrm>
              <a:off x="-48105769" y="113116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3BCE8A9A-9105-AEE8-F094-ABCE849C8653}"/>
                </a:ext>
              </a:extLst>
            </p:cNvPr>
            <p:cNvSpPr/>
            <p:nvPr/>
          </p:nvSpPr>
          <p:spPr>
            <a:xfrm>
              <a:off x="-47881815" y="-5493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99237880-92B1-F64F-F646-FA1EFAF3D78B}"/>
                </a:ext>
              </a:extLst>
            </p:cNvPr>
            <p:cNvSpPr/>
            <p:nvPr/>
          </p:nvSpPr>
          <p:spPr>
            <a:xfrm>
              <a:off x="-48329804" y="48475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13261275-84CA-51F0-8513-1DB47240BC6E}"/>
                </a:ext>
              </a:extLst>
            </p:cNvPr>
            <p:cNvSpPr/>
            <p:nvPr/>
          </p:nvSpPr>
          <p:spPr>
            <a:xfrm>
              <a:off x="-47358988" y="-223018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3AE875A7-A562-930E-8ED5-03A715CE39C5}"/>
                </a:ext>
              </a:extLst>
            </p:cNvPr>
            <p:cNvSpPr/>
            <p:nvPr/>
          </p:nvSpPr>
          <p:spPr>
            <a:xfrm>
              <a:off x="-48478999" y="48475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C2B7110D-4213-F3FF-18B5-76EE0A76A43E}"/>
                </a:ext>
              </a:extLst>
            </p:cNvPr>
            <p:cNvSpPr/>
            <p:nvPr/>
          </p:nvSpPr>
          <p:spPr>
            <a:xfrm>
              <a:off x="-50270712" y="17775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49B5CA00-50B5-3789-33E9-CFF3C14B870B}"/>
                </a:ext>
              </a:extLst>
            </p:cNvPr>
            <p:cNvSpPr/>
            <p:nvPr/>
          </p:nvSpPr>
          <p:spPr>
            <a:xfrm>
              <a:off x="-50419424" y="17775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13ACAAFD-2AA5-D2CC-896F-A66B34BB6897}"/>
                </a:ext>
              </a:extLst>
            </p:cNvPr>
            <p:cNvSpPr/>
            <p:nvPr/>
          </p:nvSpPr>
          <p:spPr>
            <a:xfrm>
              <a:off x="-49374654" y="126030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F34316A1-C230-9664-6ACE-B527951735F3}"/>
                </a:ext>
              </a:extLst>
            </p:cNvPr>
            <p:cNvSpPr/>
            <p:nvPr/>
          </p:nvSpPr>
          <p:spPr>
            <a:xfrm>
              <a:off x="-49225378" y="126070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6A5EC6E2-9C09-AA6E-3524-B74E78727BF3}"/>
                </a:ext>
              </a:extLst>
            </p:cNvPr>
            <p:cNvSpPr/>
            <p:nvPr/>
          </p:nvSpPr>
          <p:spPr>
            <a:xfrm>
              <a:off x="-49076102" y="126030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0369C707-BA93-133E-8A2B-2D026E9A7B20}"/>
                </a:ext>
              </a:extLst>
            </p:cNvPr>
            <p:cNvSpPr/>
            <p:nvPr/>
          </p:nvSpPr>
          <p:spPr>
            <a:xfrm>
              <a:off x="-47956494" y="-145399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4E5ED08A-5B42-9970-6482-3ACD3E73A9FA}"/>
                </a:ext>
              </a:extLst>
            </p:cNvPr>
            <p:cNvSpPr/>
            <p:nvPr/>
          </p:nvSpPr>
          <p:spPr>
            <a:xfrm>
              <a:off x="-47657700" y="-145399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8C0CDBBC-E53A-5864-6F09-C186515922FB}"/>
                </a:ext>
              </a:extLst>
            </p:cNvPr>
            <p:cNvSpPr/>
            <p:nvPr/>
          </p:nvSpPr>
          <p:spPr>
            <a:xfrm>
              <a:off x="-49523849" y="151914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AC3F2D87-28EA-8E82-97C4-6867C3628914}"/>
                </a:ext>
              </a:extLst>
            </p:cNvPr>
            <p:cNvSpPr/>
            <p:nvPr/>
          </p:nvSpPr>
          <p:spPr>
            <a:xfrm>
              <a:off x="-48628436" y="100187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92295D6B-D5C4-9567-2ABE-B21C74A31D57}"/>
                </a:ext>
              </a:extLst>
            </p:cNvPr>
            <p:cNvSpPr/>
            <p:nvPr/>
          </p:nvSpPr>
          <p:spPr>
            <a:xfrm>
              <a:off x="-48777470" y="100178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F53BE1FD-61A8-8AAE-BB98-E60E2C3AED97}"/>
                </a:ext>
              </a:extLst>
            </p:cNvPr>
            <p:cNvSpPr/>
            <p:nvPr/>
          </p:nvSpPr>
          <p:spPr>
            <a:xfrm>
              <a:off x="-47881815" y="48475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90831795-137C-555B-CA2E-9E8FFE5D8F2E}"/>
                </a:ext>
              </a:extLst>
            </p:cNvPr>
            <p:cNvSpPr/>
            <p:nvPr/>
          </p:nvSpPr>
          <p:spPr>
            <a:xfrm>
              <a:off x="-50195711" y="138944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E0E085B9-F676-E877-6B4F-E7FA0A655322}"/>
                </a:ext>
              </a:extLst>
            </p:cNvPr>
            <p:cNvSpPr/>
            <p:nvPr/>
          </p:nvSpPr>
          <p:spPr>
            <a:xfrm>
              <a:off x="-48031252" y="-3227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A1615959-0B92-E724-F3FB-727D1226B130}"/>
                </a:ext>
              </a:extLst>
            </p:cNvPr>
            <p:cNvSpPr/>
            <p:nvPr/>
          </p:nvSpPr>
          <p:spPr>
            <a:xfrm>
              <a:off x="-49896918" y="138944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0E565DC6-76D2-4D20-C2FF-03A01B8C5D0C}"/>
                </a:ext>
              </a:extLst>
            </p:cNvPr>
            <p:cNvSpPr/>
            <p:nvPr/>
          </p:nvSpPr>
          <p:spPr>
            <a:xfrm>
              <a:off x="-47732620" y="-3227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C8675FEE-ADCB-0B13-B5E1-836FD55FCA48}"/>
                </a:ext>
              </a:extLst>
            </p:cNvPr>
            <p:cNvSpPr/>
            <p:nvPr/>
          </p:nvSpPr>
          <p:spPr>
            <a:xfrm>
              <a:off x="-49673367" y="100178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8D4D7279-2575-4188-8552-5719CFDC6BC4}"/>
                </a:ext>
              </a:extLst>
            </p:cNvPr>
            <p:cNvSpPr/>
            <p:nvPr/>
          </p:nvSpPr>
          <p:spPr>
            <a:xfrm>
              <a:off x="-47135517" y="-132485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AFFBB353-C688-D8D7-4B60-B1DDD6D7C1A2}"/>
                </a:ext>
              </a:extLst>
            </p:cNvPr>
            <p:cNvSpPr/>
            <p:nvPr/>
          </p:nvSpPr>
          <p:spPr>
            <a:xfrm>
              <a:off x="-50419424" y="151906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80E1B803-DEBE-3219-DAFE-398DB7850A4C}"/>
                </a:ext>
              </a:extLst>
            </p:cNvPr>
            <p:cNvSpPr/>
            <p:nvPr/>
          </p:nvSpPr>
          <p:spPr>
            <a:xfrm>
              <a:off x="-50270551" y="151906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3D9B76D5-9DDF-60BD-A953-93A4DE00B840}"/>
                </a:ext>
              </a:extLst>
            </p:cNvPr>
            <p:cNvSpPr/>
            <p:nvPr/>
          </p:nvSpPr>
          <p:spPr>
            <a:xfrm>
              <a:off x="-48553838" y="11310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B3AE6D77-CA26-16A9-99A3-021E11AC8FDA}"/>
                </a:ext>
              </a:extLst>
            </p:cNvPr>
            <p:cNvSpPr/>
            <p:nvPr/>
          </p:nvSpPr>
          <p:spPr>
            <a:xfrm>
              <a:off x="-47358988" y="-17128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B5E144C7-BF84-6901-56AF-FF66B82ED6B6}"/>
                </a:ext>
              </a:extLst>
            </p:cNvPr>
            <p:cNvSpPr/>
            <p:nvPr/>
          </p:nvSpPr>
          <p:spPr>
            <a:xfrm>
              <a:off x="-49896999" y="11310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54537410-5811-E29E-01D8-84F7995E3198}"/>
                </a:ext>
              </a:extLst>
            </p:cNvPr>
            <p:cNvSpPr/>
            <p:nvPr/>
          </p:nvSpPr>
          <p:spPr>
            <a:xfrm>
              <a:off x="-46613414" y="-17128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1645E5ED-9BF3-3140-9B0B-BF5FCA7EA3F4}"/>
                </a:ext>
              </a:extLst>
            </p:cNvPr>
            <p:cNvSpPr/>
            <p:nvPr/>
          </p:nvSpPr>
          <p:spPr>
            <a:xfrm>
              <a:off x="-48702873" y="87265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4178071F-673A-9645-C9BF-3026DEA9C1D6}"/>
                </a:ext>
              </a:extLst>
            </p:cNvPr>
            <p:cNvSpPr/>
            <p:nvPr/>
          </p:nvSpPr>
          <p:spPr>
            <a:xfrm>
              <a:off x="-47060597" y="-17128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AA66859F-ED80-1531-59FF-37A4D8D9582D}"/>
                </a:ext>
              </a:extLst>
            </p:cNvPr>
            <p:cNvSpPr/>
            <p:nvPr/>
          </p:nvSpPr>
          <p:spPr>
            <a:xfrm>
              <a:off x="-47881735" y="7433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F7692E5C-9590-FC61-461D-9AF92A234F2F}"/>
                </a:ext>
              </a:extLst>
            </p:cNvPr>
            <p:cNvSpPr/>
            <p:nvPr/>
          </p:nvSpPr>
          <p:spPr>
            <a:xfrm>
              <a:off x="-49673367" y="126022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BF203719-7CBE-88F6-1E08-A3D184771A44}"/>
                </a:ext>
              </a:extLst>
            </p:cNvPr>
            <p:cNvSpPr/>
            <p:nvPr/>
          </p:nvSpPr>
          <p:spPr>
            <a:xfrm>
              <a:off x="-48777390" y="126022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10B631B0-8F19-C73A-1C05-37BFF07F7B20}"/>
                </a:ext>
              </a:extLst>
            </p:cNvPr>
            <p:cNvSpPr/>
            <p:nvPr/>
          </p:nvSpPr>
          <p:spPr>
            <a:xfrm>
              <a:off x="-48329884" y="7433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5A6D144B-BF5D-850A-46B0-CA1C21BEE81D}"/>
                </a:ext>
              </a:extLst>
            </p:cNvPr>
            <p:cNvSpPr/>
            <p:nvPr/>
          </p:nvSpPr>
          <p:spPr>
            <a:xfrm>
              <a:off x="-49896918" y="164820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467058D7-85CD-FD31-AC21-57E740FE60C9}"/>
                </a:ext>
              </a:extLst>
            </p:cNvPr>
            <p:cNvSpPr/>
            <p:nvPr/>
          </p:nvSpPr>
          <p:spPr>
            <a:xfrm>
              <a:off x="-47881735" y="-80790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0374659A-B898-DA0B-A53D-EB7C78233793}"/>
                </a:ext>
              </a:extLst>
            </p:cNvPr>
            <p:cNvSpPr/>
            <p:nvPr/>
          </p:nvSpPr>
          <p:spPr>
            <a:xfrm>
              <a:off x="-49598125" y="164828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4F0BF35C-219C-FB48-993F-1AAEB8A61AF9}"/>
                </a:ext>
              </a:extLst>
            </p:cNvPr>
            <p:cNvSpPr/>
            <p:nvPr/>
          </p:nvSpPr>
          <p:spPr>
            <a:xfrm>
              <a:off x="-49150942" y="164828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CF07EE33-1D33-7A1C-B68C-8AA2CE1360FD}"/>
                </a:ext>
              </a:extLst>
            </p:cNvPr>
            <p:cNvSpPr/>
            <p:nvPr/>
          </p:nvSpPr>
          <p:spPr>
            <a:xfrm>
              <a:off x="-46911805" y="-17128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261430F6-812D-544B-69F3-4120952AC62C}"/>
                </a:ext>
              </a:extLst>
            </p:cNvPr>
            <p:cNvSpPr/>
            <p:nvPr/>
          </p:nvSpPr>
          <p:spPr>
            <a:xfrm>
              <a:off x="-47732540" y="-2907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01992E38-CCAF-5510-DE5C-BBC415A8F19F}"/>
                </a:ext>
              </a:extLst>
            </p:cNvPr>
            <p:cNvSpPr/>
            <p:nvPr/>
          </p:nvSpPr>
          <p:spPr>
            <a:xfrm>
              <a:off x="-49972080" y="177766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7178FCB5-881E-38F2-49D1-DD01B6C467F2}"/>
                </a:ext>
              </a:extLst>
            </p:cNvPr>
            <p:cNvSpPr/>
            <p:nvPr/>
          </p:nvSpPr>
          <p:spPr>
            <a:xfrm>
              <a:off x="-46836804" y="-158321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B5463CC1-0291-49AA-9033-034154F69A35}"/>
                </a:ext>
              </a:extLst>
            </p:cNvPr>
            <p:cNvSpPr/>
            <p:nvPr/>
          </p:nvSpPr>
          <p:spPr>
            <a:xfrm>
              <a:off x="-47135436" y="-158321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56390C4C-58CD-D549-17F7-5C1D92DA9C5D}"/>
                </a:ext>
              </a:extLst>
            </p:cNvPr>
            <p:cNvSpPr/>
            <p:nvPr/>
          </p:nvSpPr>
          <p:spPr>
            <a:xfrm>
              <a:off x="-49076022" y="151882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8F2D1239-057E-96F0-E364-72C9C12E0C7D}"/>
                </a:ext>
              </a:extLst>
            </p:cNvPr>
            <p:cNvSpPr/>
            <p:nvPr/>
          </p:nvSpPr>
          <p:spPr>
            <a:xfrm>
              <a:off x="-47434310" y="-210080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538A6B40-5C64-73FD-FB7D-DA126A3550A4}"/>
                </a:ext>
              </a:extLst>
            </p:cNvPr>
            <p:cNvSpPr/>
            <p:nvPr/>
          </p:nvSpPr>
          <p:spPr>
            <a:xfrm>
              <a:off x="-50717653" y="177758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8C6616CA-6FB5-C009-D986-D7253A5131BB}"/>
                </a:ext>
              </a:extLst>
            </p:cNvPr>
            <p:cNvSpPr/>
            <p:nvPr/>
          </p:nvSpPr>
          <p:spPr>
            <a:xfrm>
              <a:off x="-50494424" y="190687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A5BFF3C0-34D0-90CA-2580-3007C43811DF}"/>
                </a:ext>
              </a:extLst>
            </p:cNvPr>
            <p:cNvSpPr/>
            <p:nvPr/>
          </p:nvSpPr>
          <p:spPr>
            <a:xfrm>
              <a:off x="-50494424" y="216595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D9B55DE3-F7C1-FDC7-7838-69CC80D7F31D}"/>
                </a:ext>
              </a:extLst>
            </p:cNvPr>
            <p:cNvSpPr/>
            <p:nvPr/>
          </p:nvSpPr>
          <p:spPr>
            <a:xfrm>
              <a:off x="-47434310" y="-235932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5D3F8D1B-1B51-29AC-D776-9204076B04AE}"/>
                </a:ext>
              </a:extLst>
            </p:cNvPr>
            <p:cNvSpPr/>
            <p:nvPr/>
          </p:nvSpPr>
          <p:spPr>
            <a:xfrm>
              <a:off x="-49896596" y="190703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C691E19E-27A3-8389-20DB-75F670163BB1}"/>
                </a:ext>
              </a:extLst>
            </p:cNvPr>
            <p:cNvSpPr/>
            <p:nvPr/>
          </p:nvSpPr>
          <p:spPr>
            <a:xfrm>
              <a:off x="-47434310" y="-184204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ED6F91B9-A9FE-FC20-10CE-4BC834845A48}"/>
                </a:ext>
              </a:extLst>
            </p:cNvPr>
            <p:cNvSpPr/>
            <p:nvPr/>
          </p:nvSpPr>
          <p:spPr>
            <a:xfrm>
              <a:off x="-50494182" y="16482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E4AF69B2-4224-AB38-598E-47E2AE447DAC}"/>
                </a:ext>
              </a:extLst>
            </p:cNvPr>
            <p:cNvSpPr/>
            <p:nvPr/>
          </p:nvSpPr>
          <p:spPr>
            <a:xfrm>
              <a:off x="-47135436" y="-184164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9344F8D4-C119-B0B5-3237-59A0B7D11155}"/>
                </a:ext>
              </a:extLst>
            </p:cNvPr>
            <p:cNvSpPr/>
            <p:nvPr/>
          </p:nvSpPr>
          <p:spPr>
            <a:xfrm>
              <a:off x="-46836643" y="-184164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95" name="Groupe 194">
            <a:extLst>
              <a:ext uri="{FF2B5EF4-FFF2-40B4-BE49-F238E27FC236}">
                <a16:creationId xmlns:a16="http://schemas.microsoft.com/office/drawing/2014/main" id="{C36EC7AD-8840-0483-5685-544D6B3AD578}"/>
              </a:ext>
            </a:extLst>
          </p:cNvPr>
          <p:cNvGrpSpPr/>
          <p:nvPr/>
        </p:nvGrpSpPr>
        <p:grpSpPr>
          <a:xfrm>
            <a:off x="6703968" y="3188505"/>
            <a:ext cx="1127760" cy="1127760"/>
            <a:chOff x="-2663056" y="2865120"/>
            <a:chExt cx="1127760" cy="1127760"/>
          </a:xfrm>
        </p:grpSpPr>
        <p:grpSp>
          <p:nvGrpSpPr>
            <p:cNvPr id="196" name="Graphique 385">
              <a:extLst>
                <a:ext uri="{FF2B5EF4-FFF2-40B4-BE49-F238E27FC236}">
                  <a16:creationId xmlns:a16="http://schemas.microsoft.com/office/drawing/2014/main" id="{31347EBF-63E2-0E46-8130-7C204C93ED6B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198" name="Ellipse 197">
                <a:extLst>
                  <a:ext uri="{FF2B5EF4-FFF2-40B4-BE49-F238E27FC236}">
                    <a16:creationId xmlns:a16="http://schemas.microsoft.com/office/drawing/2014/main" id="{61FC236D-6409-1621-1E0C-1AB77163AEA6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9" name="Ellipse 198">
                <a:extLst>
                  <a:ext uri="{FF2B5EF4-FFF2-40B4-BE49-F238E27FC236}">
                    <a16:creationId xmlns:a16="http://schemas.microsoft.com/office/drawing/2014/main" id="{275CF71B-B631-298B-35CF-E434B1101E83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97" name="ZoneTexte 196">
              <a:extLst>
                <a:ext uri="{FF2B5EF4-FFF2-40B4-BE49-F238E27FC236}">
                  <a16:creationId xmlns:a16="http://schemas.microsoft.com/office/drawing/2014/main" id="{4043D86B-A46B-D3B0-913B-C6984E099C61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200" name="Groupe 199">
            <a:extLst>
              <a:ext uri="{FF2B5EF4-FFF2-40B4-BE49-F238E27FC236}">
                <a16:creationId xmlns:a16="http://schemas.microsoft.com/office/drawing/2014/main" id="{76BA8221-B6F8-5A5B-270C-2E3C0B41F69C}"/>
              </a:ext>
            </a:extLst>
          </p:cNvPr>
          <p:cNvGrpSpPr/>
          <p:nvPr/>
        </p:nvGrpSpPr>
        <p:grpSpPr>
          <a:xfrm>
            <a:off x="4672949" y="3976328"/>
            <a:ext cx="886171" cy="886171"/>
            <a:chOff x="-2196201" y="4165899"/>
            <a:chExt cx="886171" cy="886171"/>
          </a:xfrm>
        </p:grpSpPr>
        <p:grpSp>
          <p:nvGrpSpPr>
            <p:cNvPr id="201" name="Graphique 385">
              <a:extLst>
                <a:ext uri="{FF2B5EF4-FFF2-40B4-BE49-F238E27FC236}">
                  <a16:creationId xmlns:a16="http://schemas.microsoft.com/office/drawing/2014/main" id="{80D1522B-5605-FCFD-6F2A-728D2928CFBF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203" name="Ellipse 202">
                <a:extLst>
                  <a:ext uri="{FF2B5EF4-FFF2-40B4-BE49-F238E27FC236}">
                    <a16:creationId xmlns:a16="http://schemas.microsoft.com/office/drawing/2014/main" id="{B5FA5576-0086-8F85-7AE4-4F6858BB7E1B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4" name="Ellipse 203">
                <a:extLst>
                  <a:ext uri="{FF2B5EF4-FFF2-40B4-BE49-F238E27FC236}">
                    <a16:creationId xmlns:a16="http://schemas.microsoft.com/office/drawing/2014/main" id="{E2A45A1D-1C3A-7700-1B62-ADACBB96E612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02" name="ZoneTexte 201">
              <a:extLst>
                <a:ext uri="{FF2B5EF4-FFF2-40B4-BE49-F238E27FC236}">
                  <a16:creationId xmlns:a16="http://schemas.microsoft.com/office/drawing/2014/main" id="{94BEA955-A380-2513-9F3C-14D27CD679EE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grpSp>
        <p:nvGrpSpPr>
          <p:cNvPr id="205" name="Groupe 204">
            <a:extLst>
              <a:ext uri="{FF2B5EF4-FFF2-40B4-BE49-F238E27FC236}">
                <a16:creationId xmlns:a16="http://schemas.microsoft.com/office/drawing/2014/main" id="{3CFCD85A-145B-4AF4-C5A4-073AB5503517}"/>
              </a:ext>
            </a:extLst>
          </p:cNvPr>
          <p:cNvGrpSpPr/>
          <p:nvPr/>
        </p:nvGrpSpPr>
        <p:grpSpPr>
          <a:xfrm>
            <a:off x="6838485" y="1317183"/>
            <a:ext cx="642158" cy="642158"/>
            <a:chOff x="-4110358" y="5865997"/>
            <a:chExt cx="642158" cy="642158"/>
          </a:xfrm>
        </p:grpSpPr>
        <p:grpSp>
          <p:nvGrpSpPr>
            <p:cNvPr id="206" name="Graphique 385">
              <a:extLst>
                <a:ext uri="{FF2B5EF4-FFF2-40B4-BE49-F238E27FC236}">
                  <a16:creationId xmlns:a16="http://schemas.microsoft.com/office/drawing/2014/main" id="{7D725F8D-149A-A6F9-56CD-42D95ABFF67A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208" name="Ellipse 207">
                <a:extLst>
                  <a:ext uri="{FF2B5EF4-FFF2-40B4-BE49-F238E27FC236}">
                    <a16:creationId xmlns:a16="http://schemas.microsoft.com/office/drawing/2014/main" id="{E31CF71A-ABF8-D17C-83FB-B77BB8B138EB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9" name="Ellipse 208">
                <a:extLst>
                  <a:ext uri="{FF2B5EF4-FFF2-40B4-BE49-F238E27FC236}">
                    <a16:creationId xmlns:a16="http://schemas.microsoft.com/office/drawing/2014/main" id="{BD8B664B-BA19-87BE-E74F-B0E7037C6057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07" name="ZoneTexte 206">
              <a:extLst>
                <a:ext uri="{FF2B5EF4-FFF2-40B4-BE49-F238E27FC236}">
                  <a16:creationId xmlns:a16="http://schemas.microsoft.com/office/drawing/2014/main" id="{B7E9F5F0-6997-8336-3513-1557122D7500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210" name="Forme libre 209">
            <a:extLst>
              <a:ext uri="{FF2B5EF4-FFF2-40B4-BE49-F238E27FC236}">
                <a16:creationId xmlns:a16="http://schemas.microsoft.com/office/drawing/2014/main" id="{95BD3697-4FB7-8289-475C-5EB103937606}"/>
              </a:ext>
            </a:extLst>
          </p:cNvPr>
          <p:cNvSpPr/>
          <p:nvPr/>
        </p:nvSpPr>
        <p:spPr>
          <a:xfrm>
            <a:off x="8757291" y="3606599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11" name="Group 46">
            <a:extLst>
              <a:ext uri="{FF2B5EF4-FFF2-40B4-BE49-F238E27FC236}">
                <a16:creationId xmlns:a16="http://schemas.microsoft.com/office/drawing/2014/main" id="{20508D93-11A7-AF54-CCE2-01A342BCD54B}"/>
              </a:ext>
            </a:extLst>
          </p:cNvPr>
          <p:cNvGrpSpPr/>
          <p:nvPr/>
        </p:nvGrpSpPr>
        <p:grpSpPr>
          <a:xfrm>
            <a:off x="9324156" y="3688546"/>
            <a:ext cx="1691640" cy="1013154"/>
            <a:chOff x="9636390" y="4480994"/>
            <a:chExt cx="1691640" cy="1013154"/>
          </a:xfrm>
        </p:grpSpPr>
        <p:sp>
          <p:nvSpPr>
            <p:cNvPr id="212" name="TextBox 36">
              <a:extLst>
                <a:ext uri="{FF2B5EF4-FFF2-40B4-BE49-F238E27FC236}">
                  <a16:creationId xmlns:a16="http://schemas.microsoft.com/office/drawing/2014/main" id="{9AC4F7AE-9350-7055-10CA-69C5326B6120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13" name="TextBox 37">
              <a:extLst>
                <a:ext uri="{FF2B5EF4-FFF2-40B4-BE49-F238E27FC236}">
                  <a16:creationId xmlns:a16="http://schemas.microsoft.com/office/drawing/2014/main" id="{3300AEB5-DEBB-F485-2854-B58C35256475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214" name="Forme libre 213">
            <a:extLst>
              <a:ext uri="{FF2B5EF4-FFF2-40B4-BE49-F238E27FC236}">
                <a16:creationId xmlns:a16="http://schemas.microsoft.com/office/drawing/2014/main" id="{264DE492-66B4-0297-DF80-01E142A0724B}"/>
              </a:ext>
            </a:extLst>
          </p:cNvPr>
          <p:cNvSpPr/>
          <p:nvPr/>
        </p:nvSpPr>
        <p:spPr>
          <a:xfrm>
            <a:off x="2612969" y="1856569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15" name="Group 46">
            <a:extLst>
              <a:ext uri="{FF2B5EF4-FFF2-40B4-BE49-F238E27FC236}">
                <a16:creationId xmlns:a16="http://schemas.microsoft.com/office/drawing/2014/main" id="{FCF0D606-B8ED-C32A-731D-079AEF289EF2}"/>
              </a:ext>
            </a:extLst>
          </p:cNvPr>
          <p:cNvGrpSpPr/>
          <p:nvPr/>
        </p:nvGrpSpPr>
        <p:grpSpPr>
          <a:xfrm>
            <a:off x="3179834" y="1938516"/>
            <a:ext cx="1691640" cy="1013154"/>
            <a:chOff x="9636390" y="4480994"/>
            <a:chExt cx="1691640" cy="1013154"/>
          </a:xfrm>
        </p:grpSpPr>
        <p:sp>
          <p:nvSpPr>
            <p:cNvPr id="216" name="TextBox 36">
              <a:extLst>
                <a:ext uri="{FF2B5EF4-FFF2-40B4-BE49-F238E27FC236}">
                  <a16:creationId xmlns:a16="http://schemas.microsoft.com/office/drawing/2014/main" id="{368E61DE-14C3-265F-5CA9-3B58201B6DB1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17" name="TextBox 37">
              <a:extLst>
                <a:ext uri="{FF2B5EF4-FFF2-40B4-BE49-F238E27FC236}">
                  <a16:creationId xmlns:a16="http://schemas.microsoft.com/office/drawing/2014/main" id="{9557396C-B6EE-7225-ABD8-8F99B7E667BA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218" name="Forme libre 217">
            <a:extLst>
              <a:ext uri="{FF2B5EF4-FFF2-40B4-BE49-F238E27FC236}">
                <a16:creationId xmlns:a16="http://schemas.microsoft.com/office/drawing/2014/main" id="{7B262B2F-3191-57A5-C02E-E789F4E65F02}"/>
              </a:ext>
            </a:extLst>
          </p:cNvPr>
          <p:cNvSpPr/>
          <p:nvPr/>
        </p:nvSpPr>
        <p:spPr>
          <a:xfrm>
            <a:off x="1040647" y="35738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19" name="Group 46">
            <a:extLst>
              <a:ext uri="{FF2B5EF4-FFF2-40B4-BE49-F238E27FC236}">
                <a16:creationId xmlns:a16="http://schemas.microsoft.com/office/drawing/2014/main" id="{8EC6C15C-CBDB-AEEA-5092-F7CA7969EF02}"/>
              </a:ext>
            </a:extLst>
          </p:cNvPr>
          <p:cNvGrpSpPr/>
          <p:nvPr/>
        </p:nvGrpSpPr>
        <p:grpSpPr>
          <a:xfrm>
            <a:off x="1607512" y="3655803"/>
            <a:ext cx="1691640" cy="1013154"/>
            <a:chOff x="9636390" y="4480994"/>
            <a:chExt cx="1691640" cy="1013154"/>
          </a:xfrm>
        </p:grpSpPr>
        <p:sp>
          <p:nvSpPr>
            <p:cNvPr id="220" name="TextBox 36">
              <a:extLst>
                <a:ext uri="{FF2B5EF4-FFF2-40B4-BE49-F238E27FC236}">
                  <a16:creationId xmlns:a16="http://schemas.microsoft.com/office/drawing/2014/main" id="{4BCFB268-D0D2-BEDD-A263-D08BEF335714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21" name="TextBox 37">
              <a:extLst>
                <a:ext uri="{FF2B5EF4-FFF2-40B4-BE49-F238E27FC236}">
                  <a16:creationId xmlns:a16="http://schemas.microsoft.com/office/drawing/2014/main" id="{0C5DE248-BAD4-89E2-4D32-2E6A7AD083F0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6A0CB406-0E5A-AF6D-A9B8-D347DC643EBE}"/>
              </a:ext>
            </a:extLst>
          </p:cNvPr>
          <p:cNvGrpSpPr/>
          <p:nvPr/>
        </p:nvGrpSpPr>
        <p:grpSpPr>
          <a:xfrm>
            <a:off x="4851171" y="2098807"/>
            <a:ext cx="1770957" cy="2228158"/>
            <a:chOff x="4851171" y="2098807"/>
            <a:chExt cx="1770957" cy="2228158"/>
          </a:xfrm>
        </p:grpSpPr>
        <p:sp>
          <p:nvSpPr>
            <p:cNvPr id="224" name="Arc 223">
              <a:extLst>
                <a:ext uri="{FF2B5EF4-FFF2-40B4-BE49-F238E27FC236}">
                  <a16:creationId xmlns:a16="http://schemas.microsoft.com/office/drawing/2014/main" id="{7F36BCB6-F887-D09B-B1AB-4728E358410E}"/>
                </a:ext>
              </a:extLst>
            </p:cNvPr>
            <p:cNvSpPr/>
            <p:nvPr/>
          </p:nvSpPr>
          <p:spPr>
            <a:xfrm>
              <a:off x="4851171" y="2556008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27" name="Graphique 225" descr="Airplane avec un remplissage uni">
              <a:extLst>
                <a:ext uri="{FF2B5EF4-FFF2-40B4-BE49-F238E27FC236}">
                  <a16:creationId xmlns:a16="http://schemas.microsoft.com/office/drawing/2014/main" id="{A4C28E0E-8EB3-113A-9F79-91B95D526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4885863" y="2098807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0919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9505</TotalTime>
  <Words>194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Japan Dotted Map Infographic – Slide Template</vt:lpstr>
      <vt:lpstr>Japan Dotted Map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Japan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53</cp:revision>
  <dcterms:created xsi:type="dcterms:W3CDTF">2014-11-26T05:14:11Z</dcterms:created>
  <dcterms:modified xsi:type="dcterms:W3CDTF">2025-12-29T19:16:07Z</dcterms:modified>
  <cp:category>Maps &amp; Flags</cp:category>
</cp:coreProperties>
</file>