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9" r:id="rId4"/>
    <p:sldId id="39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1" d="100"/>
          <a:sy n="101" d="100"/>
        </p:scale>
        <p:origin x="234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33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EB8BF-AB9D-BB02-A3D1-50EE745EF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021B69-3038-3A8E-452A-81F2CFA05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64AD9-00D5-79BD-C091-701950BCE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F7FB0-3475-8036-6EAA-1B0AEF2BA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9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Italy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C577663-5460-7FBB-7F18-7614FDB8B241}"/>
              </a:ext>
            </a:extLst>
          </p:cNvPr>
          <p:cNvGrpSpPr/>
          <p:nvPr/>
        </p:nvGrpSpPr>
        <p:grpSpPr>
          <a:xfrm>
            <a:off x="4118559" y="1064692"/>
            <a:ext cx="3954882" cy="4728615"/>
            <a:chOff x="-55200922" y="-2359404"/>
            <a:chExt cx="3954882" cy="4728615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1440FB9E-7D2E-D7A7-6B37-84E80A06255F}"/>
                </a:ext>
              </a:extLst>
            </p:cNvPr>
            <p:cNvSpPr/>
            <p:nvPr/>
          </p:nvSpPr>
          <p:spPr>
            <a:xfrm>
              <a:off x="-53260820" y="-1616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3557CBF-C513-78C4-DCD9-E7A423E8119D}"/>
                </a:ext>
              </a:extLst>
            </p:cNvPr>
            <p:cNvSpPr/>
            <p:nvPr/>
          </p:nvSpPr>
          <p:spPr>
            <a:xfrm>
              <a:off x="-53260820" y="967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9804F28-8CF5-3C06-F967-6D1F2711A9CC}"/>
                </a:ext>
              </a:extLst>
            </p:cNvPr>
            <p:cNvSpPr/>
            <p:nvPr/>
          </p:nvSpPr>
          <p:spPr>
            <a:xfrm>
              <a:off x="-54902531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15C0568-9DFE-AF80-4F3D-D214A9EEA597}"/>
                </a:ext>
              </a:extLst>
            </p:cNvPr>
            <p:cNvSpPr/>
            <p:nvPr/>
          </p:nvSpPr>
          <p:spPr>
            <a:xfrm>
              <a:off x="-54305750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BC505AE7-A6F7-935E-AA74-FE0894724521}"/>
                </a:ext>
              </a:extLst>
            </p:cNvPr>
            <p:cNvSpPr/>
            <p:nvPr/>
          </p:nvSpPr>
          <p:spPr>
            <a:xfrm>
              <a:off x="-53559130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6AEBB81-7459-BA3F-80A8-27BB62DA1B16}"/>
                </a:ext>
              </a:extLst>
            </p:cNvPr>
            <p:cNvSpPr/>
            <p:nvPr/>
          </p:nvSpPr>
          <p:spPr>
            <a:xfrm>
              <a:off x="-54902531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C950B09-5646-C4F2-FBA2-41399F532D3E}"/>
                </a:ext>
              </a:extLst>
            </p:cNvPr>
            <p:cNvSpPr/>
            <p:nvPr/>
          </p:nvSpPr>
          <p:spPr>
            <a:xfrm>
              <a:off x="-54305750" y="11310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DFFEF02D-71C5-4C50-1646-213732BEE9A9}"/>
                </a:ext>
              </a:extLst>
            </p:cNvPr>
            <p:cNvSpPr/>
            <p:nvPr/>
          </p:nvSpPr>
          <p:spPr>
            <a:xfrm>
              <a:off x="-54305750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2EB171C5-C384-1615-4910-F69AEA047A52}"/>
                </a:ext>
              </a:extLst>
            </p:cNvPr>
            <p:cNvSpPr/>
            <p:nvPr/>
          </p:nvSpPr>
          <p:spPr>
            <a:xfrm>
              <a:off x="-53559130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66B1437-26A7-CCAD-47D3-F71DC425FC86}"/>
                </a:ext>
              </a:extLst>
            </p:cNvPr>
            <p:cNvSpPr/>
            <p:nvPr/>
          </p:nvSpPr>
          <p:spPr>
            <a:xfrm>
              <a:off x="-52514280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D005C41-E054-0382-5B0A-CA177335DDF1}"/>
                </a:ext>
              </a:extLst>
            </p:cNvPr>
            <p:cNvSpPr/>
            <p:nvPr/>
          </p:nvSpPr>
          <p:spPr>
            <a:xfrm>
              <a:off x="-52663636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68B801B-50BF-5907-3897-FB7281AAFD9C}"/>
                </a:ext>
              </a:extLst>
            </p:cNvPr>
            <p:cNvSpPr/>
            <p:nvPr/>
          </p:nvSpPr>
          <p:spPr>
            <a:xfrm>
              <a:off x="-52588958" y="4846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66F008A-84EB-1C89-BCFA-E7AD2C0908BE}"/>
                </a:ext>
              </a:extLst>
            </p:cNvPr>
            <p:cNvSpPr/>
            <p:nvPr/>
          </p:nvSpPr>
          <p:spPr>
            <a:xfrm>
              <a:off x="-51917257" y="35562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8C1F1B5-36E2-D693-DFC8-45330FAF730C}"/>
                </a:ext>
              </a:extLst>
            </p:cNvPr>
            <p:cNvSpPr/>
            <p:nvPr/>
          </p:nvSpPr>
          <p:spPr>
            <a:xfrm>
              <a:off x="-52066613" y="3553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10E6DCB-A8C1-831C-5D29-EBB5EAF3D333}"/>
                </a:ext>
              </a:extLst>
            </p:cNvPr>
            <p:cNvSpPr/>
            <p:nvPr/>
          </p:nvSpPr>
          <p:spPr>
            <a:xfrm>
              <a:off x="-53111302" y="3553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DD623776-2551-CDF5-5629-3ABB0427075C}"/>
                </a:ext>
              </a:extLst>
            </p:cNvPr>
            <p:cNvSpPr/>
            <p:nvPr/>
          </p:nvSpPr>
          <p:spPr>
            <a:xfrm>
              <a:off x="-53111302" y="-2230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D3B9748A-998D-7460-6BA8-11E73AEB7219}"/>
                </a:ext>
              </a:extLst>
            </p:cNvPr>
            <p:cNvSpPr/>
            <p:nvPr/>
          </p:nvSpPr>
          <p:spPr>
            <a:xfrm>
              <a:off x="-52738314" y="-323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AC95A72-DA22-87C4-B1D6-580894B9639D}"/>
                </a:ext>
              </a:extLst>
            </p:cNvPr>
            <p:cNvSpPr/>
            <p:nvPr/>
          </p:nvSpPr>
          <p:spPr>
            <a:xfrm>
              <a:off x="-52514280" y="1906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020B90C6-A2A5-6B98-DA86-7028EFB13434}"/>
                </a:ext>
              </a:extLst>
            </p:cNvPr>
            <p:cNvSpPr/>
            <p:nvPr/>
          </p:nvSpPr>
          <p:spPr>
            <a:xfrm>
              <a:off x="-52663636" y="1906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96E52FF0-366C-03DA-F705-4913AE2B2A34}"/>
                </a:ext>
              </a:extLst>
            </p:cNvPr>
            <p:cNvSpPr/>
            <p:nvPr/>
          </p:nvSpPr>
          <p:spPr>
            <a:xfrm>
              <a:off x="-53260659" y="-4201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9765F6B-F4FC-6770-81A9-20BFB25F7433}"/>
                </a:ext>
              </a:extLst>
            </p:cNvPr>
            <p:cNvSpPr/>
            <p:nvPr/>
          </p:nvSpPr>
          <p:spPr>
            <a:xfrm>
              <a:off x="-53410015" y="-4200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FEB9B57B-1F54-34A5-28B7-32954EBA400C}"/>
                </a:ext>
              </a:extLst>
            </p:cNvPr>
            <p:cNvSpPr/>
            <p:nvPr/>
          </p:nvSpPr>
          <p:spPr>
            <a:xfrm>
              <a:off x="-53932360" y="-5492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89BA292-12C8-D81F-C0C1-C5C368EE1B88}"/>
                </a:ext>
              </a:extLst>
            </p:cNvPr>
            <p:cNvSpPr/>
            <p:nvPr/>
          </p:nvSpPr>
          <p:spPr>
            <a:xfrm>
              <a:off x="-53857681" y="-6786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9405915-C972-4DB5-6ADE-59E3923864B9}"/>
                </a:ext>
              </a:extLst>
            </p:cNvPr>
            <p:cNvSpPr/>
            <p:nvPr/>
          </p:nvSpPr>
          <p:spPr>
            <a:xfrm>
              <a:off x="-54007038" y="-1971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5009C484-C2A3-1827-1826-6D0DA6EA1EEE}"/>
                </a:ext>
              </a:extLst>
            </p:cNvPr>
            <p:cNvSpPr/>
            <p:nvPr/>
          </p:nvSpPr>
          <p:spPr>
            <a:xfrm>
              <a:off x="-53857681" y="-1971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DB53CB8-D656-D7DF-8355-21A84963C83A}"/>
                </a:ext>
              </a:extLst>
            </p:cNvPr>
            <p:cNvSpPr/>
            <p:nvPr/>
          </p:nvSpPr>
          <p:spPr>
            <a:xfrm>
              <a:off x="-54007038" y="-6786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654D144-E29F-9ED6-CD95-1202DA8A20D6}"/>
                </a:ext>
              </a:extLst>
            </p:cNvPr>
            <p:cNvSpPr/>
            <p:nvPr/>
          </p:nvSpPr>
          <p:spPr>
            <a:xfrm>
              <a:off x="-53260659" y="-22299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A7AA3D6E-609F-85D1-E810-B1D3598581F6}"/>
                </a:ext>
              </a:extLst>
            </p:cNvPr>
            <p:cNvSpPr/>
            <p:nvPr/>
          </p:nvSpPr>
          <p:spPr>
            <a:xfrm>
              <a:off x="-53410015" y="-2230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74E4A261-8169-B23A-24C2-38FFDC81354A}"/>
                </a:ext>
              </a:extLst>
            </p:cNvPr>
            <p:cNvSpPr/>
            <p:nvPr/>
          </p:nvSpPr>
          <p:spPr>
            <a:xfrm>
              <a:off x="-54379945" y="12604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5FF2D0A-0C62-5A89-D798-0CDD5A4385B0}"/>
                </a:ext>
              </a:extLst>
            </p:cNvPr>
            <p:cNvSpPr/>
            <p:nvPr/>
          </p:nvSpPr>
          <p:spPr>
            <a:xfrm>
              <a:off x="-53484774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06F4F91-F730-A898-0D35-15F42B05AB95}"/>
                </a:ext>
              </a:extLst>
            </p:cNvPr>
            <p:cNvSpPr/>
            <p:nvPr/>
          </p:nvSpPr>
          <p:spPr>
            <a:xfrm>
              <a:off x="-54379945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E4879FF-3446-9028-7EF2-60FD6C63005B}"/>
                </a:ext>
              </a:extLst>
            </p:cNvPr>
            <p:cNvSpPr/>
            <p:nvPr/>
          </p:nvSpPr>
          <p:spPr>
            <a:xfrm>
              <a:off x="-54828176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24E1C1F-F93A-A148-E4A6-1A1B3EAAFA99}"/>
                </a:ext>
              </a:extLst>
            </p:cNvPr>
            <p:cNvSpPr/>
            <p:nvPr/>
          </p:nvSpPr>
          <p:spPr>
            <a:xfrm>
              <a:off x="-54604060" y="1389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B776C03-B6F4-BFF9-A154-ED86526522AA}"/>
                </a:ext>
              </a:extLst>
            </p:cNvPr>
            <p:cNvSpPr/>
            <p:nvPr/>
          </p:nvSpPr>
          <p:spPr>
            <a:xfrm>
              <a:off x="-51917257" y="1389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B1C046E4-8EE8-6F92-D68F-A244E041825D}"/>
                </a:ext>
              </a:extLst>
            </p:cNvPr>
            <p:cNvSpPr/>
            <p:nvPr/>
          </p:nvSpPr>
          <p:spPr>
            <a:xfrm>
              <a:off x="-54604060" y="-14543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D7EC757-B2B2-94B3-6230-CFF4D88238C9}"/>
                </a:ext>
              </a:extLst>
            </p:cNvPr>
            <p:cNvSpPr/>
            <p:nvPr/>
          </p:nvSpPr>
          <p:spPr>
            <a:xfrm>
              <a:off x="-53111302" y="-4200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E567E19-000C-B922-561C-A84DA75C79D5}"/>
                </a:ext>
              </a:extLst>
            </p:cNvPr>
            <p:cNvSpPr/>
            <p:nvPr/>
          </p:nvSpPr>
          <p:spPr>
            <a:xfrm>
              <a:off x="-52439601" y="22946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56FB4FB-2FEF-6815-4A56-6F33E2144512}"/>
                </a:ext>
              </a:extLst>
            </p:cNvPr>
            <p:cNvSpPr/>
            <p:nvPr/>
          </p:nvSpPr>
          <p:spPr>
            <a:xfrm>
              <a:off x="-52439682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A9F70A08-88D4-043F-D531-49C7214CC9B9}"/>
                </a:ext>
              </a:extLst>
            </p:cNvPr>
            <p:cNvSpPr/>
            <p:nvPr/>
          </p:nvSpPr>
          <p:spPr>
            <a:xfrm>
              <a:off x="-52738072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DC632959-7FE0-8A2A-EA5F-9466AF45C4E1}"/>
                </a:ext>
              </a:extLst>
            </p:cNvPr>
            <p:cNvSpPr/>
            <p:nvPr/>
          </p:nvSpPr>
          <p:spPr>
            <a:xfrm>
              <a:off x="-54081474" y="-21007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83496DD5-E4EC-4160-21E4-94BD6F6EE43C}"/>
                </a:ext>
              </a:extLst>
            </p:cNvPr>
            <p:cNvSpPr/>
            <p:nvPr/>
          </p:nvSpPr>
          <p:spPr>
            <a:xfrm>
              <a:off x="-5243968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196B06CE-2191-C133-B1BD-435FF7442013}"/>
                </a:ext>
              </a:extLst>
            </p:cNvPr>
            <p:cNvSpPr/>
            <p:nvPr/>
          </p:nvSpPr>
          <p:spPr>
            <a:xfrm>
              <a:off x="-5273807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073F669-1497-34B6-32C8-FE0FBEFDE45B}"/>
                </a:ext>
              </a:extLst>
            </p:cNvPr>
            <p:cNvSpPr/>
            <p:nvPr/>
          </p:nvSpPr>
          <p:spPr>
            <a:xfrm>
              <a:off x="-53783084" y="-21007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B50EDF9-5A18-2815-0A1E-80EB60199A71}"/>
                </a:ext>
              </a:extLst>
            </p:cNvPr>
            <p:cNvSpPr/>
            <p:nvPr/>
          </p:nvSpPr>
          <p:spPr>
            <a:xfrm>
              <a:off x="-52439601" y="2264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DF8AB19C-BF9F-FCFF-270D-03ADECF4249C}"/>
                </a:ext>
              </a:extLst>
            </p:cNvPr>
            <p:cNvSpPr/>
            <p:nvPr/>
          </p:nvSpPr>
          <p:spPr>
            <a:xfrm>
              <a:off x="-52738314" y="2264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BE1F2C3-A308-FB05-F2B7-400692790FAF}"/>
                </a:ext>
              </a:extLst>
            </p:cNvPr>
            <p:cNvSpPr/>
            <p:nvPr/>
          </p:nvSpPr>
          <p:spPr>
            <a:xfrm>
              <a:off x="-53185980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0B99B9DE-1CB9-6E3F-673C-BE4E8B86C14A}"/>
                </a:ext>
              </a:extLst>
            </p:cNvPr>
            <p:cNvSpPr/>
            <p:nvPr/>
          </p:nvSpPr>
          <p:spPr>
            <a:xfrm>
              <a:off x="-55052049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00122BE7-9351-178A-4B3F-8F38DFB8CCFF}"/>
                </a:ext>
              </a:extLst>
            </p:cNvPr>
            <p:cNvSpPr/>
            <p:nvPr/>
          </p:nvSpPr>
          <p:spPr>
            <a:xfrm>
              <a:off x="-53335256" y="2262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4ADFBAFE-2960-15E0-59D1-7D3B9021CA0E}"/>
                </a:ext>
              </a:extLst>
            </p:cNvPr>
            <p:cNvSpPr/>
            <p:nvPr/>
          </p:nvSpPr>
          <p:spPr>
            <a:xfrm>
              <a:off x="-52215809" y="971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AB10BD6B-CA8F-7624-1981-21A65FE60F91}"/>
                </a:ext>
              </a:extLst>
            </p:cNvPr>
            <p:cNvSpPr/>
            <p:nvPr/>
          </p:nvSpPr>
          <p:spPr>
            <a:xfrm>
              <a:off x="-52962026" y="971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B0848341-70EE-EB52-DAD0-8EC25E82D228}"/>
                </a:ext>
              </a:extLst>
            </p:cNvPr>
            <p:cNvSpPr/>
            <p:nvPr/>
          </p:nvSpPr>
          <p:spPr>
            <a:xfrm>
              <a:off x="-53111302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824D0404-E97B-88D6-5A4F-8CDFA70EAB10}"/>
                </a:ext>
              </a:extLst>
            </p:cNvPr>
            <p:cNvSpPr/>
            <p:nvPr/>
          </p:nvSpPr>
          <p:spPr>
            <a:xfrm>
              <a:off x="-53409854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3615E293-F547-8E56-DA52-34CB60A66C6A}"/>
                </a:ext>
              </a:extLst>
            </p:cNvPr>
            <p:cNvSpPr/>
            <p:nvPr/>
          </p:nvSpPr>
          <p:spPr>
            <a:xfrm>
              <a:off x="-54155991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1BCAEAB7-0553-CC4E-92BF-F04832C0F45D}"/>
                </a:ext>
              </a:extLst>
            </p:cNvPr>
            <p:cNvSpPr/>
            <p:nvPr/>
          </p:nvSpPr>
          <p:spPr>
            <a:xfrm>
              <a:off x="-52962026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B8EB489-0081-2BC4-9F07-7D3A3238AAED}"/>
                </a:ext>
              </a:extLst>
            </p:cNvPr>
            <p:cNvSpPr/>
            <p:nvPr/>
          </p:nvSpPr>
          <p:spPr>
            <a:xfrm>
              <a:off x="-53111302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38A15B99-12C8-9987-00F0-BF4B6E3AC701}"/>
                </a:ext>
              </a:extLst>
            </p:cNvPr>
            <p:cNvSpPr/>
            <p:nvPr/>
          </p:nvSpPr>
          <p:spPr>
            <a:xfrm>
              <a:off x="-53708647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7168A72-5BFD-37E0-D967-B7C92525D9FC}"/>
                </a:ext>
              </a:extLst>
            </p:cNvPr>
            <p:cNvSpPr/>
            <p:nvPr/>
          </p:nvSpPr>
          <p:spPr>
            <a:xfrm>
              <a:off x="-53409854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F154D609-0C07-CB20-9959-0FAD8C984949}"/>
                </a:ext>
              </a:extLst>
            </p:cNvPr>
            <p:cNvSpPr/>
            <p:nvPr/>
          </p:nvSpPr>
          <p:spPr>
            <a:xfrm>
              <a:off x="-53559210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EACECF22-87D7-3504-B42A-B71B71394E60}"/>
                </a:ext>
              </a:extLst>
            </p:cNvPr>
            <p:cNvSpPr/>
            <p:nvPr/>
          </p:nvSpPr>
          <p:spPr>
            <a:xfrm>
              <a:off x="-52738314" y="-2909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C0B1615-438D-9287-E919-29939E81EECF}"/>
                </a:ext>
              </a:extLst>
            </p:cNvPr>
            <p:cNvSpPr/>
            <p:nvPr/>
          </p:nvSpPr>
          <p:spPr>
            <a:xfrm>
              <a:off x="-53186061" y="-2907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B41D001A-BF07-29B8-861E-09480D809526}"/>
                </a:ext>
              </a:extLst>
            </p:cNvPr>
            <p:cNvSpPr/>
            <p:nvPr/>
          </p:nvSpPr>
          <p:spPr>
            <a:xfrm>
              <a:off x="-53335176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01B7ACB-2C2D-21F7-10D9-8E4D0ACC1ECC}"/>
                </a:ext>
              </a:extLst>
            </p:cNvPr>
            <p:cNvSpPr/>
            <p:nvPr/>
          </p:nvSpPr>
          <p:spPr>
            <a:xfrm>
              <a:off x="-53783003" y="-2909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92779C3-DF7D-9F18-5923-69DC5A3EBD79}"/>
                </a:ext>
              </a:extLst>
            </p:cNvPr>
            <p:cNvSpPr/>
            <p:nvPr/>
          </p:nvSpPr>
          <p:spPr>
            <a:xfrm>
              <a:off x="-53783084" y="-5492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9888F65-EC88-7B97-F0ED-080CAE192D68}"/>
                </a:ext>
              </a:extLst>
            </p:cNvPr>
            <p:cNvSpPr/>
            <p:nvPr/>
          </p:nvSpPr>
          <p:spPr>
            <a:xfrm>
              <a:off x="-52887429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82C4F38E-EEED-6856-AA9A-0A91EF4F52CD}"/>
                </a:ext>
              </a:extLst>
            </p:cNvPr>
            <p:cNvSpPr/>
            <p:nvPr/>
          </p:nvSpPr>
          <p:spPr>
            <a:xfrm>
              <a:off x="-54380026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E7D8C24-0192-CED5-52A1-280AC4254BE4}"/>
                </a:ext>
              </a:extLst>
            </p:cNvPr>
            <p:cNvSpPr/>
            <p:nvPr/>
          </p:nvSpPr>
          <p:spPr>
            <a:xfrm>
              <a:off x="-52588877" y="22949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0C59F51A-D685-F9C3-2C9A-E49EDB4050DD}"/>
                </a:ext>
              </a:extLst>
            </p:cNvPr>
            <p:cNvSpPr/>
            <p:nvPr/>
          </p:nvSpPr>
          <p:spPr>
            <a:xfrm>
              <a:off x="-52365004" y="21656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B51827F5-77AE-A4A7-8B48-8AED19C48557}"/>
                </a:ext>
              </a:extLst>
            </p:cNvPr>
            <p:cNvSpPr/>
            <p:nvPr/>
          </p:nvSpPr>
          <p:spPr>
            <a:xfrm>
              <a:off x="-52812751" y="21657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5E8FC4A3-C6DB-8460-1CC3-1840C77D89B7}"/>
                </a:ext>
              </a:extLst>
            </p:cNvPr>
            <p:cNvSpPr/>
            <p:nvPr/>
          </p:nvSpPr>
          <p:spPr>
            <a:xfrm>
              <a:off x="-52962026" y="21656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653C1F4-6728-E52B-73F0-BB4787746D73}"/>
                </a:ext>
              </a:extLst>
            </p:cNvPr>
            <p:cNvSpPr/>
            <p:nvPr/>
          </p:nvSpPr>
          <p:spPr>
            <a:xfrm>
              <a:off x="-53932279" y="-18424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36BA7F2-413B-6536-7D66-3CBC3BE58020}"/>
                </a:ext>
              </a:extLst>
            </p:cNvPr>
            <p:cNvSpPr/>
            <p:nvPr/>
          </p:nvSpPr>
          <p:spPr>
            <a:xfrm>
              <a:off x="-53484532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57A85CE-04D9-8EBE-91C8-2611066AEA7D}"/>
                </a:ext>
              </a:extLst>
            </p:cNvPr>
            <p:cNvSpPr/>
            <p:nvPr/>
          </p:nvSpPr>
          <p:spPr>
            <a:xfrm>
              <a:off x="-52588877" y="20364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0D2CD8F8-28D8-DC31-5232-968C84EB8A7D}"/>
                </a:ext>
              </a:extLst>
            </p:cNvPr>
            <p:cNvSpPr/>
            <p:nvPr/>
          </p:nvSpPr>
          <p:spPr>
            <a:xfrm>
              <a:off x="-52887429" y="20364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2A57C1A1-C8C2-179E-06E0-152EA3517814}"/>
                </a:ext>
              </a:extLst>
            </p:cNvPr>
            <p:cNvSpPr/>
            <p:nvPr/>
          </p:nvSpPr>
          <p:spPr>
            <a:xfrm>
              <a:off x="-53633727" y="-23592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25D8E74-69BF-6AC9-7EE7-A789D8E923BD}"/>
                </a:ext>
              </a:extLst>
            </p:cNvPr>
            <p:cNvSpPr/>
            <p:nvPr/>
          </p:nvSpPr>
          <p:spPr>
            <a:xfrm>
              <a:off x="-53484452" y="-23594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3A2EEFB8-FEAF-1EF8-2192-2C274946947D}"/>
                </a:ext>
              </a:extLst>
            </p:cNvPr>
            <p:cNvSpPr/>
            <p:nvPr/>
          </p:nvSpPr>
          <p:spPr>
            <a:xfrm>
              <a:off x="-54380026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8025D7F-E69F-D8AF-D6E6-DA238CAA17DD}"/>
                </a:ext>
              </a:extLst>
            </p:cNvPr>
            <p:cNvSpPr/>
            <p:nvPr/>
          </p:nvSpPr>
          <p:spPr>
            <a:xfrm>
              <a:off x="-52962268" y="1907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2FFF6F9B-A59B-999D-734C-BEFA36A711C8}"/>
                </a:ext>
              </a:extLst>
            </p:cNvPr>
            <p:cNvSpPr/>
            <p:nvPr/>
          </p:nvSpPr>
          <p:spPr>
            <a:xfrm>
              <a:off x="-54529463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04470D3A-CA6A-809E-6214-AE6D268F3B21}"/>
                </a:ext>
              </a:extLst>
            </p:cNvPr>
            <p:cNvSpPr/>
            <p:nvPr/>
          </p:nvSpPr>
          <p:spPr>
            <a:xfrm>
              <a:off x="-52141130" y="177774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317EF194-6249-EB6B-EB5F-2B8C53311F12}"/>
                </a:ext>
              </a:extLst>
            </p:cNvPr>
            <p:cNvSpPr/>
            <p:nvPr/>
          </p:nvSpPr>
          <p:spPr>
            <a:xfrm>
              <a:off x="-51842820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D1E52B18-5E2D-4472-BDA6-96644613E16C}"/>
                </a:ext>
              </a:extLst>
            </p:cNvPr>
            <p:cNvSpPr/>
            <p:nvPr/>
          </p:nvSpPr>
          <p:spPr>
            <a:xfrm>
              <a:off x="-51991532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C7F9A7D6-B737-C5B2-902C-B293ED92978B}"/>
                </a:ext>
              </a:extLst>
            </p:cNvPr>
            <p:cNvSpPr/>
            <p:nvPr/>
          </p:nvSpPr>
          <p:spPr>
            <a:xfrm>
              <a:off x="-53708406" y="-223010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8765A1FA-3875-7647-C6BB-D34761AE2277}"/>
                </a:ext>
              </a:extLst>
            </p:cNvPr>
            <p:cNvSpPr/>
            <p:nvPr/>
          </p:nvSpPr>
          <p:spPr>
            <a:xfrm>
              <a:off x="-54678497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3572FE4-29DE-62C1-3D7D-D7B7A7679F58}"/>
                </a:ext>
              </a:extLst>
            </p:cNvPr>
            <p:cNvSpPr/>
            <p:nvPr/>
          </p:nvSpPr>
          <p:spPr>
            <a:xfrm>
              <a:off x="-54529624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8E375ED9-6A26-701B-110F-FB3E012FD1B4}"/>
                </a:ext>
              </a:extLst>
            </p:cNvPr>
            <p:cNvSpPr/>
            <p:nvPr/>
          </p:nvSpPr>
          <p:spPr>
            <a:xfrm>
              <a:off x="-55126405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4E698034-E55A-AE8C-798E-51D490A63A81}"/>
                </a:ext>
              </a:extLst>
            </p:cNvPr>
            <p:cNvSpPr/>
            <p:nvPr/>
          </p:nvSpPr>
          <p:spPr>
            <a:xfrm>
              <a:off x="-54678336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8E43C0B-779B-7C1C-2DCE-15A831426F1A}"/>
                </a:ext>
              </a:extLst>
            </p:cNvPr>
            <p:cNvSpPr/>
            <p:nvPr/>
          </p:nvSpPr>
          <p:spPr>
            <a:xfrm>
              <a:off x="-5482793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8B02707B-E286-8DD9-A78D-70166E73991F}"/>
                </a:ext>
              </a:extLst>
            </p:cNvPr>
            <p:cNvSpPr/>
            <p:nvPr/>
          </p:nvSpPr>
          <p:spPr>
            <a:xfrm>
              <a:off x="-54678336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295DC37-A12F-3241-770B-C3BD39C3519E}"/>
                </a:ext>
              </a:extLst>
            </p:cNvPr>
            <p:cNvSpPr/>
            <p:nvPr/>
          </p:nvSpPr>
          <p:spPr>
            <a:xfrm>
              <a:off x="-54529624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7F842313-3550-86B8-6638-1A994C833B45}"/>
                </a:ext>
              </a:extLst>
            </p:cNvPr>
            <p:cNvSpPr/>
            <p:nvPr/>
          </p:nvSpPr>
          <p:spPr>
            <a:xfrm>
              <a:off x="-52962268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C0C2FED0-EC4E-4128-4CF3-53175ED01A98}"/>
                </a:ext>
              </a:extLst>
            </p:cNvPr>
            <p:cNvSpPr/>
            <p:nvPr/>
          </p:nvSpPr>
          <p:spPr>
            <a:xfrm>
              <a:off x="-51917176" y="11313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ABB80AC9-9205-8658-5240-A94A89A98699}"/>
                </a:ext>
              </a:extLst>
            </p:cNvPr>
            <p:cNvSpPr/>
            <p:nvPr/>
          </p:nvSpPr>
          <p:spPr>
            <a:xfrm>
              <a:off x="-54081555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7B82735-55E8-D5F9-5F21-5EAF21E9E8FE}"/>
                </a:ext>
              </a:extLst>
            </p:cNvPr>
            <p:cNvSpPr/>
            <p:nvPr/>
          </p:nvSpPr>
          <p:spPr>
            <a:xfrm>
              <a:off x="-53559130" y="-2230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03B8A63D-E329-C679-E310-F857BE96583A}"/>
                </a:ext>
              </a:extLst>
            </p:cNvPr>
            <p:cNvSpPr/>
            <p:nvPr/>
          </p:nvSpPr>
          <p:spPr>
            <a:xfrm>
              <a:off x="-53783003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81D0F76C-5095-A644-4A3B-205DF05CBD63}"/>
                </a:ext>
              </a:extLst>
            </p:cNvPr>
            <p:cNvSpPr/>
            <p:nvPr/>
          </p:nvSpPr>
          <p:spPr>
            <a:xfrm>
              <a:off x="-54603980" y="11313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5F36ACBA-AAC8-E5A7-5AA7-C589DA057306}"/>
                </a:ext>
              </a:extLst>
            </p:cNvPr>
            <p:cNvSpPr/>
            <p:nvPr/>
          </p:nvSpPr>
          <p:spPr>
            <a:xfrm>
              <a:off x="-52141130" y="10019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F827157D-CAD8-ACCA-E56C-091A0DA08B5E}"/>
                </a:ext>
              </a:extLst>
            </p:cNvPr>
            <p:cNvSpPr/>
            <p:nvPr/>
          </p:nvSpPr>
          <p:spPr>
            <a:xfrm>
              <a:off x="-55200841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79333A07-ED79-C0D7-7E14-A3AC9E8C1FA6}"/>
                </a:ext>
              </a:extLst>
            </p:cNvPr>
            <p:cNvSpPr/>
            <p:nvPr/>
          </p:nvSpPr>
          <p:spPr>
            <a:xfrm>
              <a:off x="-54380026" y="10019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B8A191C-E175-E04D-D175-D7EFE4BABB4C}"/>
                </a:ext>
              </a:extLst>
            </p:cNvPr>
            <p:cNvSpPr/>
            <p:nvPr/>
          </p:nvSpPr>
          <p:spPr>
            <a:xfrm>
              <a:off x="-51917176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9708B21A-C31A-1E70-88D6-D504A7A0D2AE}"/>
                </a:ext>
              </a:extLst>
            </p:cNvPr>
            <p:cNvSpPr/>
            <p:nvPr/>
          </p:nvSpPr>
          <p:spPr>
            <a:xfrm>
              <a:off x="-52365245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2B6E2B8-82B8-8C36-AEFC-C9FDD66843A3}"/>
                </a:ext>
              </a:extLst>
            </p:cNvPr>
            <p:cNvSpPr/>
            <p:nvPr/>
          </p:nvSpPr>
          <p:spPr>
            <a:xfrm>
              <a:off x="-54603980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03F9989-0BD0-DC51-1853-EE28CEECDA1D}"/>
                </a:ext>
              </a:extLst>
            </p:cNvPr>
            <p:cNvSpPr/>
            <p:nvPr/>
          </p:nvSpPr>
          <p:spPr>
            <a:xfrm>
              <a:off x="-54603980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0EADC52B-160B-FA73-E541-1E845287C5E5}"/>
                </a:ext>
              </a:extLst>
            </p:cNvPr>
            <p:cNvSpPr/>
            <p:nvPr/>
          </p:nvSpPr>
          <p:spPr>
            <a:xfrm>
              <a:off x="-51394751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7D7C931-F4B6-4141-2CDE-CA8F4CAC3712}"/>
                </a:ext>
              </a:extLst>
            </p:cNvPr>
            <p:cNvSpPr/>
            <p:nvPr/>
          </p:nvSpPr>
          <p:spPr>
            <a:xfrm>
              <a:off x="-51693222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047A1FF0-A12B-579E-ABA6-2BD28B2BC84B}"/>
                </a:ext>
              </a:extLst>
            </p:cNvPr>
            <p:cNvSpPr/>
            <p:nvPr/>
          </p:nvSpPr>
          <p:spPr>
            <a:xfrm>
              <a:off x="-54007118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0F5E9C51-2187-1100-C1C7-C735A3F8A212}"/>
                </a:ext>
              </a:extLst>
            </p:cNvPr>
            <p:cNvSpPr/>
            <p:nvPr/>
          </p:nvSpPr>
          <p:spPr>
            <a:xfrm>
              <a:off x="-53857440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7B696717-C774-3020-C567-7FDDCC6392BA}"/>
                </a:ext>
              </a:extLst>
            </p:cNvPr>
            <p:cNvSpPr/>
            <p:nvPr/>
          </p:nvSpPr>
          <p:spPr>
            <a:xfrm>
              <a:off x="-51842659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56E533DB-9A15-35BC-3926-8FB52BABA6F7}"/>
                </a:ext>
              </a:extLst>
            </p:cNvPr>
            <p:cNvSpPr/>
            <p:nvPr/>
          </p:nvSpPr>
          <p:spPr>
            <a:xfrm>
              <a:off x="-53558888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380C0CB3-B499-D0B0-7FDF-1D45A64645BA}"/>
                </a:ext>
              </a:extLst>
            </p:cNvPr>
            <p:cNvSpPr/>
            <p:nvPr/>
          </p:nvSpPr>
          <p:spPr>
            <a:xfrm>
              <a:off x="-51991693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CBC54B1B-E81A-358E-4504-7F8F73CD04CB}"/>
                </a:ext>
              </a:extLst>
            </p:cNvPr>
            <p:cNvSpPr/>
            <p:nvPr/>
          </p:nvSpPr>
          <p:spPr>
            <a:xfrm>
              <a:off x="-52141130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34C042A7-E1FA-940F-966C-266C7BA7CF87}"/>
                </a:ext>
              </a:extLst>
            </p:cNvPr>
            <p:cNvSpPr/>
            <p:nvPr/>
          </p:nvSpPr>
          <p:spPr>
            <a:xfrm>
              <a:off x="-52439601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5CE32AE-6548-6B30-DCE1-4A5417AA1B53}"/>
                </a:ext>
              </a:extLst>
            </p:cNvPr>
            <p:cNvSpPr/>
            <p:nvPr/>
          </p:nvSpPr>
          <p:spPr>
            <a:xfrm>
              <a:off x="-5482793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7F737B23-5412-C036-814C-C797786E5E6A}"/>
                </a:ext>
              </a:extLst>
            </p:cNvPr>
            <p:cNvSpPr/>
            <p:nvPr/>
          </p:nvSpPr>
          <p:spPr>
            <a:xfrm>
              <a:off x="-54380026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29E151F3-01A1-A7FC-0106-654993883FA0}"/>
                </a:ext>
              </a:extLst>
            </p:cNvPr>
            <p:cNvSpPr/>
            <p:nvPr/>
          </p:nvSpPr>
          <p:spPr>
            <a:xfrm>
              <a:off x="-54380026" y="-1066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21F4B7AF-9529-3254-5664-00C183CFA32D}"/>
                </a:ext>
              </a:extLst>
            </p:cNvPr>
            <p:cNvSpPr/>
            <p:nvPr/>
          </p:nvSpPr>
          <p:spPr>
            <a:xfrm>
              <a:off x="-54529463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94944D7E-412A-053F-5A71-249C3254F558}"/>
                </a:ext>
              </a:extLst>
            </p:cNvPr>
            <p:cNvSpPr/>
            <p:nvPr/>
          </p:nvSpPr>
          <p:spPr>
            <a:xfrm>
              <a:off x="-54678497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A7AC3351-90E6-8B6B-4A35-786E2F7EA0DA}"/>
                </a:ext>
              </a:extLst>
            </p:cNvPr>
            <p:cNvSpPr/>
            <p:nvPr/>
          </p:nvSpPr>
          <p:spPr>
            <a:xfrm>
              <a:off x="-51842498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88B75D4F-0C21-74C7-D704-0860FEEB7F56}"/>
                </a:ext>
              </a:extLst>
            </p:cNvPr>
            <p:cNvSpPr/>
            <p:nvPr/>
          </p:nvSpPr>
          <p:spPr>
            <a:xfrm>
              <a:off x="-51991855" y="4849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B7D15DBF-3EB1-5289-4263-2D1A1E397612}"/>
                </a:ext>
              </a:extLst>
            </p:cNvPr>
            <p:cNvSpPr/>
            <p:nvPr/>
          </p:nvSpPr>
          <p:spPr>
            <a:xfrm>
              <a:off x="-52290326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D26BBCD4-2663-38D7-3778-CEDEB54F306A}"/>
                </a:ext>
              </a:extLst>
            </p:cNvPr>
            <p:cNvSpPr/>
            <p:nvPr/>
          </p:nvSpPr>
          <p:spPr>
            <a:xfrm>
              <a:off x="-53484532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3D29764-659B-0319-7749-A7D74D16257C}"/>
                </a:ext>
              </a:extLst>
            </p:cNvPr>
            <p:cNvSpPr/>
            <p:nvPr/>
          </p:nvSpPr>
          <p:spPr>
            <a:xfrm>
              <a:off x="-53484532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60E5A55D-E937-4FA7-62EE-D998CFEA20F9}"/>
                </a:ext>
              </a:extLst>
            </p:cNvPr>
            <p:cNvSpPr/>
            <p:nvPr/>
          </p:nvSpPr>
          <p:spPr>
            <a:xfrm>
              <a:off x="-53932279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EF8C7A7E-4E8D-F7D7-A984-0DF6BFC8B944}"/>
                </a:ext>
              </a:extLst>
            </p:cNvPr>
            <p:cNvSpPr/>
            <p:nvPr/>
          </p:nvSpPr>
          <p:spPr>
            <a:xfrm>
              <a:off x="-54155911" y="-9368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050C8ECF-4953-A531-D8FF-98F69E71BA7C}"/>
                </a:ext>
              </a:extLst>
            </p:cNvPr>
            <p:cNvSpPr/>
            <p:nvPr/>
          </p:nvSpPr>
          <p:spPr>
            <a:xfrm>
              <a:off x="-53335095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9CE0FF5C-BBF9-32DC-BB2A-235E98BD0D70}"/>
                </a:ext>
              </a:extLst>
            </p:cNvPr>
            <p:cNvSpPr/>
            <p:nvPr/>
          </p:nvSpPr>
          <p:spPr>
            <a:xfrm>
              <a:off x="-5452930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5F6463A7-35ED-ED9A-464E-B40A12494C2D}"/>
                </a:ext>
              </a:extLst>
            </p:cNvPr>
            <p:cNvSpPr/>
            <p:nvPr/>
          </p:nvSpPr>
          <p:spPr>
            <a:xfrm>
              <a:off x="-53708647" y="-9368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E6114B6C-0D6A-7953-F90F-6781CE47304C}"/>
                </a:ext>
              </a:extLst>
            </p:cNvPr>
            <p:cNvSpPr/>
            <p:nvPr/>
          </p:nvSpPr>
          <p:spPr>
            <a:xfrm>
              <a:off x="-53186061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28325732-E305-18DF-50B8-7DB6F0FD3D22}"/>
                </a:ext>
              </a:extLst>
            </p:cNvPr>
            <p:cNvSpPr/>
            <p:nvPr/>
          </p:nvSpPr>
          <p:spPr>
            <a:xfrm>
              <a:off x="-53633727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DECF69EE-7C03-494F-ECBA-51B5223826BB}"/>
                </a:ext>
              </a:extLst>
            </p:cNvPr>
            <p:cNvSpPr/>
            <p:nvPr/>
          </p:nvSpPr>
          <p:spPr>
            <a:xfrm>
              <a:off x="-53260578" y="-9372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C21B6B05-6C61-52A5-4497-D6EE391C37FB}"/>
                </a:ext>
              </a:extLst>
            </p:cNvPr>
            <p:cNvSpPr/>
            <p:nvPr/>
          </p:nvSpPr>
          <p:spPr>
            <a:xfrm>
              <a:off x="-52215647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7E3ADEC4-9EA6-0A34-4981-08BA01A62DA7}"/>
                </a:ext>
              </a:extLst>
            </p:cNvPr>
            <p:cNvSpPr/>
            <p:nvPr/>
          </p:nvSpPr>
          <p:spPr>
            <a:xfrm>
              <a:off x="-53932279" y="-80750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0B279BC3-89A2-7CC3-9E3D-427DE4B36036}"/>
                </a:ext>
              </a:extLst>
            </p:cNvPr>
            <p:cNvSpPr/>
            <p:nvPr/>
          </p:nvSpPr>
          <p:spPr>
            <a:xfrm>
              <a:off x="-53783003" y="-8079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2EF4C77-D8ED-1027-5F22-2056822DE5A4}"/>
                </a:ext>
              </a:extLst>
            </p:cNvPr>
            <p:cNvSpPr/>
            <p:nvPr/>
          </p:nvSpPr>
          <p:spPr>
            <a:xfrm>
              <a:off x="-52962026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DAE1F1E4-831A-8C52-AD04-26207C8C0C22}"/>
                </a:ext>
              </a:extLst>
            </p:cNvPr>
            <p:cNvSpPr/>
            <p:nvPr/>
          </p:nvSpPr>
          <p:spPr>
            <a:xfrm>
              <a:off x="-53484532" y="-8079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0B6BB7AB-1931-6561-A8B5-06A2DE02F85F}"/>
                </a:ext>
              </a:extLst>
            </p:cNvPr>
            <p:cNvSpPr/>
            <p:nvPr/>
          </p:nvSpPr>
          <p:spPr>
            <a:xfrm>
              <a:off x="-53335095" y="-8077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EC5B13C4-7162-7189-8B82-E75A0EA49784}"/>
                </a:ext>
              </a:extLst>
            </p:cNvPr>
            <p:cNvSpPr/>
            <p:nvPr/>
          </p:nvSpPr>
          <p:spPr>
            <a:xfrm>
              <a:off x="-53186061" y="-8077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449AAFD-A28D-47C6-FAF9-B31B6D39928F}"/>
                </a:ext>
              </a:extLst>
            </p:cNvPr>
            <p:cNvSpPr/>
            <p:nvPr/>
          </p:nvSpPr>
          <p:spPr>
            <a:xfrm>
              <a:off x="-52290326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F36BF5EF-2F8E-BE89-B90C-184F98208B1D}"/>
                </a:ext>
              </a:extLst>
            </p:cNvPr>
            <p:cNvSpPr/>
            <p:nvPr/>
          </p:nvSpPr>
          <p:spPr>
            <a:xfrm>
              <a:off x="-5303662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CC8E3B9-2322-AC96-97AD-0A0248DF591F}"/>
                </a:ext>
              </a:extLst>
            </p:cNvPr>
            <p:cNvSpPr/>
            <p:nvPr/>
          </p:nvSpPr>
          <p:spPr>
            <a:xfrm>
              <a:off x="-52588877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21FABA07-1303-46F3-3ED9-3DA7CA5346E4}"/>
                </a:ext>
              </a:extLst>
            </p:cNvPr>
            <p:cNvSpPr/>
            <p:nvPr/>
          </p:nvSpPr>
          <p:spPr>
            <a:xfrm>
              <a:off x="-52887429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F7242726-C27D-D5F6-7DAA-7CA75CFC25F4}"/>
                </a:ext>
              </a:extLst>
            </p:cNvPr>
            <p:cNvSpPr/>
            <p:nvPr/>
          </p:nvSpPr>
          <p:spPr>
            <a:xfrm>
              <a:off x="-55200922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779B49A-E52C-2E97-43A3-125DCFD371CD}"/>
                </a:ext>
              </a:extLst>
            </p:cNvPr>
            <p:cNvSpPr/>
            <p:nvPr/>
          </p:nvSpPr>
          <p:spPr>
            <a:xfrm>
              <a:off x="-52514199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C881B20-E633-EAFA-4F10-1B68A31560FC}"/>
                </a:ext>
              </a:extLst>
            </p:cNvPr>
            <p:cNvSpPr/>
            <p:nvPr/>
          </p:nvSpPr>
          <p:spPr>
            <a:xfrm>
              <a:off x="-52663555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683826A8-7268-8DBC-1115-06710BFED93F}"/>
                </a:ext>
              </a:extLst>
            </p:cNvPr>
            <p:cNvSpPr/>
            <p:nvPr/>
          </p:nvSpPr>
          <p:spPr>
            <a:xfrm>
              <a:off x="-54603980" y="-17127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BA2085CA-690C-D434-BFC9-63E72D382AE2}"/>
                </a:ext>
              </a:extLst>
            </p:cNvPr>
            <p:cNvSpPr/>
            <p:nvPr/>
          </p:nvSpPr>
          <p:spPr>
            <a:xfrm>
              <a:off x="-54305670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1005D29-48BA-AD0F-6EAB-CE2AF668A5D0}"/>
                </a:ext>
              </a:extLst>
            </p:cNvPr>
            <p:cNvSpPr/>
            <p:nvPr/>
          </p:nvSpPr>
          <p:spPr>
            <a:xfrm>
              <a:off x="-52887429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DE3B0FC-E82F-EAD4-E362-0E0B1B85E6AF}"/>
                </a:ext>
              </a:extLst>
            </p:cNvPr>
            <p:cNvSpPr/>
            <p:nvPr/>
          </p:nvSpPr>
          <p:spPr>
            <a:xfrm>
              <a:off x="-53633727" y="-5491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A2CFC5B-5F2F-F4DF-881D-900AA3E1CE8B}"/>
                </a:ext>
              </a:extLst>
            </p:cNvPr>
            <p:cNvSpPr/>
            <p:nvPr/>
          </p:nvSpPr>
          <p:spPr>
            <a:xfrm>
              <a:off x="-53036705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6B7EA9D7-35AA-FA85-DEC0-8AC7F40E9A17}"/>
                </a:ext>
              </a:extLst>
            </p:cNvPr>
            <p:cNvSpPr/>
            <p:nvPr/>
          </p:nvSpPr>
          <p:spPr>
            <a:xfrm>
              <a:off x="-53335256" y="-5493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A20B095F-4CB2-CF86-7FBD-FAF7B6A57091}"/>
                </a:ext>
              </a:extLst>
            </p:cNvPr>
            <p:cNvSpPr/>
            <p:nvPr/>
          </p:nvSpPr>
          <p:spPr>
            <a:xfrm>
              <a:off x="-53185900" y="-5493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8C33340C-11B4-E956-F77C-28D5DB787B41}"/>
                </a:ext>
              </a:extLst>
            </p:cNvPr>
            <p:cNvSpPr/>
            <p:nvPr/>
          </p:nvSpPr>
          <p:spPr>
            <a:xfrm>
              <a:off x="-53484371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D6EA014E-6881-13A7-1F3D-99B4DC5070F3}"/>
                </a:ext>
              </a:extLst>
            </p:cNvPr>
            <p:cNvSpPr/>
            <p:nvPr/>
          </p:nvSpPr>
          <p:spPr>
            <a:xfrm>
              <a:off x="-52887429" y="-5491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E82B7C3B-42EE-C3E3-ED1F-8F85EE22E2A1}"/>
                </a:ext>
              </a:extLst>
            </p:cNvPr>
            <p:cNvSpPr/>
            <p:nvPr/>
          </p:nvSpPr>
          <p:spPr>
            <a:xfrm>
              <a:off x="-52663555" y="-1614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B2B33D6D-16D4-3D3F-C11C-2C9696D1B496}"/>
                </a:ext>
              </a:extLst>
            </p:cNvPr>
            <p:cNvSpPr/>
            <p:nvPr/>
          </p:nvSpPr>
          <p:spPr>
            <a:xfrm>
              <a:off x="-54007038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23C3D853-DBE6-38E5-A7C5-887A9B7E2BAA}"/>
                </a:ext>
              </a:extLst>
            </p:cNvPr>
            <p:cNvSpPr/>
            <p:nvPr/>
          </p:nvSpPr>
          <p:spPr>
            <a:xfrm>
              <a:off x="-53559130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424D8F5A-AA3D-0909-7291-52F85A346BF0}"/>
                </a:ext>
              </a:extLst>
            </p:cNvPr>
            <p:cNvSpPr/>
            <p:nvPr/>
          </p:nvSpPr>
          <p:spPr>
            <a:xfrm>
              <a:off x="-53857520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B6B05D44-03CB-012D-C44E-F02A3811A715}"/>
                </a:ext>
              </a:extLst>
            </p:cNvPr>
            <p:cNvSpPr/>
            <p:nvPr/>
          </p:nvSpPr>
          <p:spPr>
            <a:xfrm>
              <a:off x="-53260578" y="-17127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E7BD9C0E-65A9-219F-E0E9-1121CE78183C}"/>
                </a:ext>
              </a:extLst>
            </p:cNvPr>
            <p:cNvSpPr/>
            <p:nvPr/>
          </p:nvSpPr>
          <p:spPr>
            <a:xfrm>
              <a:off x="-52887429" y="-21008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8F2BB758-223F-7189-BD2A-D03206BE45A5}"/>
                </a:ext>
              </a:extLst>
            </p:cNvPr>
            <p:cNvSpPr/>
            <p:nvPr/>
          </p:nvSpPr>
          <p:spPr>
            <a:xfrm>
              <a:off x="-52962026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CEF5E63D-4687-A416-47DC-EA5464227779}"/>
                </a:ext>
              </a:extLst>
            </p:cNvPr>
            <p:cNvSpPr/>
            <p:nvPr/>
          </p:nvSpPr>
          <p:spPr>
            <a:xfrm>
              <a:off x="-53633727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90B80A89-ACD5-4352-499A-BA0B40194503}"/>
                </a:ext>
              </a:extLst>
            </p:cNvPr>
            <p:cNvSpPr/>
            <p:nvPr/>
          </p:nvSpPr>
          <p:spPr>
            <a:xfrm>
              <a:off x="-54827934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90C94A89-D9AE-FF7A-2A49-E60A455B618F}"/>
                </a:ext>
              </a:extLst>
            </p:cNvPr>
            <p:cNvSpPr/>
            <p:nvPr/>
          </p:nvSpPr>
          <p:spPr>
            <a:xfrm>
              <a:off x="-52812751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1BB7B3E-3B50-4338-54FE-2B6C3BB4BE59}"/>
                </a:ext>
              </a:extLst>
            </p:cNvPr>
            <p:cNvSpPr/>
            <p:nvPr/>
          </p:nvSpPr>
          <p:spPr>
            <a:xfrm>
              <a:off x="-53484452" y="-2906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92A0AAB9-9235-A70E-7C68-EE9FB9F88066}"/>
                </a:ext>
              </a:extLst>
            </p:cNvPr>
            <p:cNvSpPr/>
            <p:nvPr/>
          </p:nvSpPr>
          <p:spPr>
            <a:xfrm>
              <a:off x="-54976807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779366DA-86FB-D634-8552-B50526957710}"/>
                </a:ext>
              </a:extLst>
            </p:cNvPr>
            <p:cNvSpPr/>
            <p:nvPr/>
          </p:nvSpPr>
          <p:spPr>
            <a:xfrm>
              <a:off x="-55126485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80FA520C-E120-7C29-1929-2F8E22E88D51}"/>
                </a:ext>
              </a:extLst>
            </p:cNvPr>
            <p:cNvSpPr/>
            <p:nvPr/>
          </p:nvSpPr>
          <p:spPr>
            <a:xfrm>
              <a:off x="-53036544" y="-2906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50360DF0-1237-8E6F-D943-AA5C737B03BF}"/>
                </a:ext>
              </a:extLst>
            </p:cNvPr>
            <p:cNvSpPr/>
            <p:nvPr/>
          </p:nvSpPr>
          <p:spPr>
            <a:xfrm>
              <a:off x="-54231153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6DB1ECC2-C709-AC1D-03EE-2696EAF8B4D6}"/>
                </a:ext>
              </a:extLst>
            </p:cNvPr>
            <p:cNvSpPr/>
            <p:nvPr/>
          </p:nvSpPr>
          <p:spPr>
            <a:xfrm>
              <a:off x="-54753256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59135C0-6D33-C708-71F6-291626ECBAAD}"/>
                </a:ext>
              </a:extLst>
            </p:cNvPr>
            <p:cNvSpPr/>
            <p:nvPr/>
          </p:nvSpPr>
          <p:spPr>
            <a:xfrm>
              <a:off x="-53708325" y="-16133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F814682D-9770-7F23-F2E1-5931E9761D75}"/>
                </a:ext>
              </a:extLst>
            </p:cNvPr>
            <p:cNvSpPr/>
            <p:nvPr/>
          </p:nvSpPr>
          <p:spPr>
            <a:xfrm>
              <a:off x="-54081474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E735BE96-F9D5-76F7-7843-FB15DDC162FF}"/>
                </a:ext>
              </a:extLst>
            </p:cNvPr>
            <p:cNvSpPr/>
            <p:nvPr/>
          </p:nvSpPr>
          <p:spPr>
            <a:xfrm>
              <a:off x="-53783084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AD7C4C9F-3270-04FD-10A9-C9DEDB531E71}"/>
                </a:ext>
              </a:extLst>
            </p:cNvPr>
            <p:cNvSpPr/>
            <p:nvPr/>
          </p:nvSpPr>
          <p:spPr>
            <a:xfrm>
              <a:off x="-53633405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33A4E4F-9D0C-0630-3E68-50A49F98812A}"/>
                </a:ext>
              </a:extLst>
            </p:cNvPr>
            <p:cNvSpPr/>
            <p:nvPr/>
          </p:nvSpPr>
          <p:spPr>
            <a:xfrm>
              <a:off x="-54454704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973229A-4E4F-82B0-E290-38F97A285C67}"/>
                </a:ext>
              </a:extLst>
            </p:cNvPr>
            <p:cNvSpPr/>
            <p:nvPr/>
          </p:nvSpPr>
          <p:spPr>
            <a:xfrm>
              <a:off x="-53708406" y="-420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673C0F3E-A29D-9525-A55F-C35B99FC8F17}"/>
                </a:ext>
              </a:extLst>
            </p:cNvPr>
            <p:cNvSpPr/>
            <p:nvPr/>
          </p:nvSpPr>
          <p:spPr>
            <a:xfrm>
              <a:off x="-52812831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CEC262E5-BA70-F089-EFB4-415C0BDD6003}"/>
                </a:ext>
              </a:extLst>
            </p:cNvPr>
            <p:cNvSpPr/>
            <p:nvPr/>
          </p:nvSpPr>
          <p:spPr>
            <a:xfrm>
              <a:off x="-55200841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A116B11-3DD5-D268-C12B-A693AAD89194}"/>
                </a:ext>
              </a:extLst>
            </p:cNvPr>
            <p:cNvSpPr/>
            <p:nvPr/>
          </p:nvSpPr>
          <p:spPr>
            <a:xfrm>
              <a:off x="-5378308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3682E857-DBEA-44DF-5179-ABC391AF574A}"/>
                </a:ext>
              </a:extLst>
            </p:cNvPr>
            <p:cNvSpPr/>
            <p:nvPr/>
          </p:nvSpPr>
          <p:spPr>
            <a:xfrm>
              <a:off x="-53185900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C87A10D-7D08-4A64-3AEF-756FA1F933CB}"/>
                </a:ext>
              </a:extLst>
            </p:cNvPr>
            <p:cNvSpPr/>
            <p:nvPr/>
          </p:nvSpPr>
          <p:spPr>
            <a:xfrm>
              <a:off x="-52365084" y="1907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324841E6-5468-120B-C6B3-B2A7A98742F8}"/>
                </a:ext>
              </a:extLst>
            </p:cNvPr>
            <p:cNvSpPr/>
            <p:nvPr/>
          </p:nvSpPr>
          <p:spPr>
            <a:xfrm>
              <a:off x="-54081474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F38C1513-94DC-E159-2C70-40D3F35C1DD0}"/>
                </a:ext>
              </a:extLst>
            </p:cNvPr>
            <p:cNvSpPr/>
            <p:nvPr/>
          </p:nvSpPr>
          <p:spPr>
            <a:xfrm>
              <a:off x="-52812670" y="19070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DB7CEAEA-0B91-1CDD-9F53-991BF9754726}"/>
                </a:ext>
              </a:extLst>
            </p:cNvPr>
            <p:cNvSpPr/>
            <p:nvPr/>
          </p:nvSpPr>
          <p:spPr>
            <a:xfrm>
              <a:off x="-53185900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56D622DC-ADC5-C7F9-03DC-EF3258B0E50F}"/>
                </a:ext>
              </a:extLst>
            </p:cNvPr>
            <p:cNvSpPr/>
            <p:nvPr/>
          </p:nvSpPr>
          <p:spPr>
            <a:xfrm>
              <a:off x="-53111302" y="19072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198F610D-D8B0-03F1-5421-C716232D46C4}"/>
                </a:ext>
              </a:extLst>
            </p:cNvPr>
            <p:cNvSpPr/>
            <p:nvPr/>
          </p:nvSpPr>
          <p:spPr>
            <a:xfrm>
              <a:off x="-52439601" y="17778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640F316-7364-C8EE-70D8-2ED3A62F5E82}"/>
                </a:ext>
              </a:extLst>
            </p:cNvPr>
            <p:cNvSpPr/>
            <p:nvPr/>
          </p:nvSpPr>
          <p:spPr>
            <a:xfrm>
              <a:off x="-53335256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5F2EFAF8-FD89-484D-E3C4-04FC3784B584}"/>
                </a:ext>
              </a:extLst>
            </p:cNvPr>
            <p:cNvSpPr/>
            <p:nvPr/>
          </p:nvSpPr>
          <p:spPr>
            <a:xfrm>
              <a:off x="-54007038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BF7D02A2-7CEB-B9DA-2D81-1BC20FEA10DF}"/>
                </a:ext>
              </a:extLst>
            </p:cNvPr>
            <p:cNvSpPr/>
            <p:nvPr/>
          </p:nvSpPr>
          <p:spPr>
            <a:xfrm>
              <a:off x="-52962107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B45FC15B-E2A4-16C0-093B-C862F71CEBA2}"/>
                </a:ext>
              </a:extLst>
            </p:cNvPr>
            <p:cNvSpPr/>
            <p:nvPr/>
          </p:nvSpPr>
          <p:spPr>
            <a:xfrm>
              <a:off x="-52812831" y="969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F04F39BE-711C-8899-FEB7-742C7466C425}"/>
                </a:ext>
              </a:extLst>
            </p:cNvPr>
            <p:cNvSpPr/>
            <p:nvPr/>
          </p:nvSpPr>
          <p:spPr>
            <a:xfrm>
              <a:off x="-53111302" y="-6783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15913C1-D952-1F09-F29C-F99E61B4C039}"/>
                </a:ext>
              </a:extLst>
            </p:cNvPr>
            <p:cNvSpPr/>
            <p:nvPr/>
          </p:nvSpPr>
          <p:spPr>
            <a:xfrm>
              <a:off x="-53857440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16ABFBF3-BBF0-FA5F-1345-F42CFA5D4BE5}"/>
                </a:ext>
              </a:extLst>
            </p:cNvPr>
            <p:cNvSpPr/>
            <p:nvPr/>
          </p:nvSpPr>
          <p:spPr>
            <a:xfrm>
              <a:off x="-52364923" y="969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0B4EA78-51AC-871D-1974-3C7AF7B541F3}"/>
                </a:ext>
              </a:extLst>
            </p:cNvPr>
            <p:cNvSpPr/>
            <p:nvPr/>
          </p:nvSpPr>
          <p:spPr>
            <a:xfrm>
              <a:off x="-53932279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C9ABDF6-C4F9-9EA7-E773-8D31E0980E4D}"/>
                </a:ext>
              </a:extLst>
            </p:cNvPr>
            <p:cNvSpPr/>
            <p:nvPr/>
          </p:nvSpPr>
          <p:spPr>
            <a:xfrm>
              <a:off x="-53111302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947F413C-06E5-6159-9519-2A2A1C55B8CA}"/>
                </a:ext>
              </a:extLst>
            </p:cNvPr>
            <p:cNvSpPr/>
            <p:nvPr/>
          </p:nvSpPr>
          <p:spPr>
            <a:xfrm>
              <a:off x="-53409854" y="-6783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83CE5C35-549B-AFAD-D0E6-E9FD4630D8B1}"/>
                </a:ext>
              </a:extLst>
            </p:cNvPr>
            <p:cNvSpPr/>
            <p:nvPr/>
          </p:nvSpPr>
          <p:spPr>
            <a:xfrm>
              <a:off x="-53036544" y="2263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22F4149C-4E95-02CE-0F99-94B210A3167A}"/>
                </a:ext>
              </a:extLst>
            </p:cNvPr>
            <p:cNvSpPr/>
            <p:nvPr/>
          </p:nvSpPr>
          <p:spPr>
            <a:xfrm>
              <a:off x="-53558888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CD1B510-D628-EEE8-EE93-A90F64D69F8B}"/>
                </a:ext>
              </a:extLst>
            </p:cNvPr>
            <p:cNvSpPr/>
            <p:nvPr/>
          </p:nvSpPr>
          <p:spPr>
            <a:xfrm>
              <a:off x="-51320315" y="8727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AD7FBE9-53FD-35A0-DA55-357235D610DB}"/>
                </a:ext>
              </a:extLst>
            </p:cNvPr>
            <p:cNvSpPr/>
            <p:nvPr/>
          </p:nvSpPr>
          <p:spPr>
            <a:xfrm>
              <a:off x="-53708486" y="-6785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706B05FD-5CB9-730A-BB55-59AD422160D0}"/>
                </a:ext>
              </a:extLst>
            </p:cNvPr>
            <p:cNvSpPr/>
            <p:nvPr/>
          </p:nvSpPr>
          <p:spPr>
            <a:xfrm>
              <a:off x="-54156072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CCE3F5C-3702-168A-6E99-D7C87ECA43D1}"/>
                </a:ext>
              </a:extLst>
            </p:cNvPr>
            <p:cNvSpPr/>
            <p:nvPr/>
          </p:nvSpPr>
          <p:spPr>
            <a:xfrm>
              <a:off x="-53708486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57E723CB-B6C0-3E1A-6A91-8E1724A5B17A}"/>
                </a:ext>
              </a:extLst>
            </p:cNvPr>
            <p:cNvSpPr/>
            <p:nvPr/>
          </p:nvSpPr>
          <p:spPr>
            <a:xfrm>
              <a:off x="-52141050" y="2263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27C1C419-991B-5142-87DC-EF9B98FCFCD5}"/>
                </a:ext>
              </a:extLst>
            </p:cNvPr>
            <p:cNvSpPr/>
            <p:nvPr/>
          </p:nvSpPr>
          <p:spPr>
            <a:xfrm>
              <a:off x="-52215567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9DC10DA-318B-7976-A8EB-98FC8E6DCB28}"/>
                </a:ext>
              </a:extLst>
            </p:cNvPr>
            <p:cNvSpPr/>
            <p:nvPr/>
          </p:nvSpPr>
          <p:spPr>
            <a:xfrm>
              <a:off x="-54305589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23362F0D-6972-AC17-6653-87B385AB7B8D}"/>
                </a:ext>
              </a:extLst>
            </p:cNvPr>
            <p:cNvSpPr/>
            <p:nvPr/>
          </p:nvSpPr>
          <p:spPr>
            <a:xfrm>
              <a:off x="-52812751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627759E2-A6E5-0A3F-182D-6F6E6F9D0C89}"/>
                </a:ext>
              </a:extLst>
            </p:cNvPr>
            <p:cNvSpPr/>
            <p:nvPr/>
          </p:nvSpPr>
          <p:spPr>
            <a:xfrm>
              <a:off x="-53409854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C409F879-0ED9-0C28-3F25-F728B6840007}"/>
                </a:ext>
              </a:extLst>
            </p:cNvPr>
            <p:cNvSpPr/>
            <p:nvPr/>
          </p:nvSpPr>
          <p:spPr>
            <a:xfrm>
              <a:off x="-55126485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53A9D762-EB09-C259-A713-F252BA8AF3B2}"/>
                </a:ext>
              </a:extLst>
            </p:cNvPr>
            <p:cNvSpPr/>
            <p:nvPr/>
          </p:nvSpPr>
          <p:spPr>
            <a:xfrm>
              <a:off x="-52365004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45265A53-5A39-DC81-217F-B5298AA35659}"/>
                </a:ext>
              </a:extLst>
            </p:cNvPr>
            <p:cNvSpPr/>
            <p:nvPr/>
          </p:nvSpPr>
          <p:spPr>
            <a:xfrm>
              <a:off x="-54976807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21DD68A9-4A21-F7E9-68C0-55895A4CC9B5}"/>
                </a:ext>
              </a:extLst>
            </p:cNvPr>
            <p:cNvSpPr/>
            <p:nvPr/>
          </p:nvSpPr>
          <p:spPr>
            <a:xfrm>
              <a:off x="-54231153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291CAFE-6D92-D457-9A43-EBCBBA0B76E4}"/>
                </a:ext>
              </a:extLst>
            </p:cNvPr>
            <p:cNvSpPr/>
            <p:nvPr/>
          </p:nvSpPr>
          <p:spPr>
            <a:xfrm>
              <a:off x="-53558969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639DA934-429B-5819-570C-591BCECCC71A}"/>
                </a:ext>
              </a:extLst>
            </p:cNvPr>
            <p:cNvSpPr/>
            <p:nvPr/>
          </p:nvSpPr>
          <p:spPr>
            <a:xfrm>
              <a:off x="-53857440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D85F5522-8843-73CD-B76C-09F02D4EACB1}"/>
                </a:ext>
              </a:extLst>
            </p:cNvPr>
            <p:cNvSpPr/>
            <p:nvPr/>
          </p:nvSpPr>
          <p:spPr>
            <a:xfrm>
              <a:off x="-5408147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4783DE94-2068-3726-3C68-0D40B71EEFB2}"/>
                </a:ext>
              </a:extLst>
            </p:cNvPr>
            <p:cNvSpPr/>
            <p:nvPr/>
          </p:nvSpPr>
          <p:spPr>
            <a:xfrm>
              <a:off x="-54007118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4EA3BDD-D8CA-C7DC-8872-C7C12FC1672A}"/>
                </a:ext>
              </a:extLst>
            </p:cNvPr>
            <p:cNvSpPr/>
            <p:nvPr/>
          </p:nvSpPr>
          <p:spPr>
            <a:xfrm>
              <a:off x="-54902370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CC209C0-CF0C-BD72-1471-78CF5B69BB22}"/>
                </a:ext>
              </a:extLst>
            </p:cNvPr>
            <p:cNvSpPr/>
            <p:nvPr/>
          </p:nvSpPr>
          <p:spPr>
            <a:xfrm>
              <a:off x="-51618705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A83B31AD-BD62-088B-6670-97622A6235CC}"/>
                </a:ext>
              </a:extLst>
            </p:cNvPr>
            <p:cNvSpPr/>
            <p:nvPr/>
          </p:nvSpPr>
          <p:spPr>
            <a:xfrm>
              <a:off x="-53633405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BE86D4B0-FB69-86B6-350D-7A4D8CAB29A1}"/>
                </a:ext>
              </a:extLst>
            </p:cNvPr>
            <p:cNvSpPr/>
            <p:nvPr/>
          </p:nvSpPr>
          <p:spPr>
            <a:xfrm>
              <a:off x="-51767901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B90B55B8-2F7D-4843-1749-95F2A6A664F0}"/>
                </a:ext>
              </a:extLst>
            </p:cNvPr>
            <p:cNvSpPr/>
            <p:nvPr/>
          </p:nvSpPr>
          <p:spPr>
            <a:xfrm>
              <a:off x="-5378308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04CFF2B3-D404-011C-E5CB-3EF6E8249D6B}"/>
                </a:ext>
              </a:extLst>
            </p:cNvPr>
            <p:cNvSpPr/>
            <p:nvPr/>
          </p:nvSpPr>
          <p:spPr>
            <a:xfrm>
              <a:off x="-52066452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3ADF56F8-8D04-F09E-72B9-EFD4CB50E153}"/>
                </a:ext>
              </a:extLst>
            </p:cNvPr>
            <p:cNvSpPr/>
            <p:nvPr/>
          </p:nvSpPr>
          <p:spPr>
            <a:xfrm>
              <a:off x="-52215486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C1C14D9-ABA3-A8E5-4E36-6DB61AA7628C}"/>
                </a:ext>
              </a:extLst>
            </p:cNvPr>
            <p:cNvSpPr/>
            <p:nvPr/>
          </p:nvSpPr>
          <p:spPr>
            <a:xfrm>
              <a:off x="-54753256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1182960E-475A-ABE5-B7F9-44ECB5D18894}"/>
                </a:ext>
              </a:extLst>
            </p:cNvPr>
            <p:cNvSpPr/>
            <p:nvPr/>
          </p:nvSpPr>
          <p:spPr>
            <a:xfrm>
              <a:off x="-52365084" y="6140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D9176E4E-72FF-62ED-A77F-2250CB0DD2E2}"/>
                </a:ext>
              </a:extLst>
            </p:cNvPr>
            <p:cNvSpPr/>
            <p:nvPr/>
          </p:nvSpPr>
          <p:spPr>
            <a:xfrm>
              <a:off x="-54454704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A5F85EC1-3F51-A8DD-74EA-83880F1D65BD}"/>
                </a:ext>
              </a:extLst>
            </p:cNvPr>
            <p:cNvSpPr/>
            <p:nvPr/>
          </p:nvSpPr>
          <p:spPr>
            <a:xfrm>
              <a:off x="-54305509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70E81EE-30C9-A155-D711-66A6A86D7E8C}"/>
                </a:ext>
              </a:extLst>
            </p:cNvPr>
            <p:cNvSpPr/>
            <p:nvPr/>
          </p:nvSpPr>
          <p:spPr>
            <a:xfrm>
              <a:off x="-53633405" y="-1842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11B8F9BD-A2EA-8486-786A-2B19E58140E5}"/>
                </a:ext>
              </a:extLst>
            </p:cNvPr>
            <p:cNvSpPr/>
            <p:nvPr/>
          </p:nvSpPr>
          <p:spPr>
            <a:xfrm>
              <a:off x="-54379945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47DCFF82-8548-FEEB-D2D9-2BB884671007}"/>
                </a:ext>
              </a:extLst>
            </p:cNvPr>
            <p:cNvSpPr/>
            <p:nvPr/>
          </p:nvSpPr>
          <p:spPr>
            <a:xfrm>
              <a:off x="-54603899" y="6142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4AB9964E-3F2B-3569-5B1A-337944A2E725}"/>
                </a:ext>
              </a:extLst>
            </p:cNvPr>
            <p:cNvSpPr/>
            <p:nvPr/>
          </p:nvSpPr>
          <p:spPr>
            <a:xfrm>
              <a:off x="-51693142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3C1CE30E-2E9F-C18A-D805-0A6759DC95C8}"/>
                </a:ext>
              </a:extLst>
            </p:cNvPr>
            <p:cNvSpPr/>
            <p:nvPr/>
          </p:nvSpPr>
          <p:spPr>
            <a:xfrm>
              <a:off x="-53932198" y="-1584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99B1E53C-E018-7244-2C58-60C658AEA342}"/>
                </a:ext>
              </a:extLst>
            </p:cNvPr>
            <p:cNvSpPr/>
            <p:nvPr/>
          </p:nvSpPr>
          <p:spPr>
            <a:xfrm>
              <a:off x="-51917096" y="6142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875F45CB-118B-8F55-8933-D442C0BD3EBE}"/>
                </a:ext>
              </a:extLst>
            </p:cNvPr>
            <p:cNvSpPr/>
            <p:nvPr/>
          </p:nvSpPr>
          <p:spPr>
            <a:xfrm>
              <a:off x="-52141050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F1E8E4ED-AB84-2D66-3DF0-67D10A4B8C2F}"/>
                </a:ext>
              </a:extLst>
            </p:cNvPr>
            <p:cNvSpPr/>
            <p:nvPr/>
          </p:nvSpPr>
          <p:spPr>
            <a:xfrm>
              <a:off x="-53558888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B7ACE879-09A6-F024-598C-CEBDE3602CF4}"/>
                </a:ext>
              </a:extLst>
            </p:cNvPr>
            <p:cNvSpPr/>
            <p:nvPr/>
          </p:nvSpPr>
          <p:spPr>
            <a:xfrm>
              <a:off x="-54379945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3EEDC849-C07F-C5B3-16E4-0BD91B9D6C0A}"/>
                </a:ext>
              </a:extLst>
            </p:cNvPr>
            <p:cNvSpPr/>
            <p:nvPr/>
          </p:nvSpPr>
          <p:spPr>
            <a:xfrm>
              <a:off x="-53036544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B014DC8A-6F79-8003-1910-26024EA3A782}"/>
                </a:ext>
              </a:extLst>
            </p:cNvPr>
            <p:cNvSpPr/>
            <p:nvPr/>
          </p:nvSpPr>
          <p:spPr>
            <a:xfrm>
              <a:off x="-53036544" y="-5491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0FDDD7E1-E158-174A-B51D-AEBE6C8A25D5}"/>
                </a:ext>
              </a:extLst>
            </p:cNvPr>
            <p:cNvSpPr/>
            <p:nvPr/>
          </p:nvSpPr>
          <p:spPr>
            <a:xfrm>
              <a:off x="-54230911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2D25E676-126E-D4ED-F5E9-AD5AEC4BA0DC}"/>
                </a:ext>
              </a:extLst>
            </p:cNvPr>
            <p:cNvSpPr/>
            <p:nvPr/>
          </p:nvSpPr>
          <p:spPr>
            <a:xfrm>
              <a:off x="-54976887" y="-8075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2D68843D-DD8F-105E-ED94-7AB31AFA8A84}"/>
                </a:ext>
              </a:extLst>
            </p:cNvPr>
            <p:cNvSpPr/>
            <p:nvPr/>
          </p:nvSpPr>
          <p:spPr>
            <a:xfrm>
              <a:off x="-52290003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CD51E8D5-8877-8353-1B07-3B8F39643003}"/>
                </a:ext>
              </a:extLst>
            </p:cNvPr>
            <p:cNvSpPr/>
            <p:nvPr/>
          </p:nvSpPr>
          <p:spPr>
            <a:xfrm>
              <a:off x="-55052130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5F321F7C-F9A1-354D-8024-3BF1F7957BE1}"/>
                </a:ext>
              </a:extLst>
            </p:cNvPr>
            <p:cNvSpPr/>
            <p:nvPr/>
          </p:nvSpPr>
          <p:spPr>
            <a:xfrm>
              <a:off x="-53036544" y="20364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541124EB-3A94-A40E-E4D2-43BB0B8C060F}"/>
                </a:ext>
              </a:extLst>
            </p:cNvPr>
            <p:cNvSpPr/>
            <p:nvPr/>
          </p:nvSpPr>
          <p:spPr>
            <a:xfrm>
              <a:off x="-53335015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F3BEB470-67B4-E494-FD62-20DA3488D4F0}"/>
                </a:ext>
              </a:extLst>
            </p:cNvPr>
            <p:cNvSpPr/>
            <p:nvPr/>
          </p:nvSpPr>
          <p:spPr>
            <a:xfrm>
              <a:off x="-53185980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9D1B5494-0CB7-30A6-DA1D-CE38F1AEEFE6}"/>
                </a:ext>
              </a:extLst>
            </p:cNvPr>
            <p:cNvSpPr/>
            <p:nvPr/>
          </p:nvSpPr>
          <p:spPr>
            <a:xfrm>
              <a:off x="-51544108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FC900D6B-645C-0895-444E-F26D77AFA68F}"/>
                </a:ext>
              </a:extLst>
            </p:cNvPr>
            <p:cNvSpPr/>
            <p:nvPr/>
          </p:nvSpPr>
          <p:spPr>
            <a:xfrm>
              <a:off x="-52588797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D35ECD32-DBC5-31A5-98DA-46CF1BA55926}"/>
                </a:ext>
              </a:extLst>
            </p:cNvPr>
            <p:cNvSpPr/>
            <p:nvPr/>
          </p:nvSpPr>
          <p:spPr>
            <a:xfrm>
              <a:off x="-53260498" y="190712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BA98660-F026-B087-CC92-72BDEBEFABA2}"/>
                </a:ext>
              </a:extLst>
            </p:cNvPr>
            <p:cNvSpPr/>
            <p:nvPr/>
          </p:nvSpPr>
          <p:spPr>
            <a:xfrm>
              <a:off x="-54155669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47C085EA-8D44-1200-83F9-F68178F05E5A}"/>
                </a:ext>
              </a:extLst>
            </p:cNvPr>
            <p:cNvSpPr/>
            <p:nvPr/>
          </p:nvSpPr>
          <p:spPr>
            <a:xfrm>
              <a:off x="-53633486" y="-8075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426F0605-E14F-79AC-C253-D4987C8F7411}"/>
                </a:ext>
              </a:extLst>
            </p:cNvPr>
            <p:cNvSpPr/>
            <p:nvPr/>
          </p:nvSpPr>
          <p:spPr>
            <a:xfrm>
              <a:off x="-54305509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892A774D-77EC-9945-42A7-D874FEE9DE11}"/>
                </a:ext>
              </a:extLst>
            </p:cNvPr>
            <p:cNvSpPr/>
            <p:nvPr/>
          </p:nvSpPr>
          <p:spPr>
            <a:xfrm>
              <a:off x="-53484452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42FB73D4-1D46-46AD-14DF-31CBB84954DE}"/>
                </a:ext>
              </a:extLst>
            </p:cNvPr>
            <p:cNvSpPr/>
            <p:nvPr/>
          </p:nvSpPr>
          <p:spPr>
            <a:xfrm>
              <a:off x="-53260498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38A1316B-D24B-D3B1-DFF9-23790F12A79E}"/>
                </a:ext>
              </a:extLst>
            </p:cNvPr>
            <p:cNvSpPr/>
            <p:nvPr/>
          </p:nvSpPr>
          <p:spPr>
            <a:xfrm>
              <a:off x="-53260498" y="-1971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FDDFACBD-F063-C19F-BA29-803F633334ED}"/>
                </a:ext>
              </a:extLst>
            </p:cNvPr>
            <p:cNvSpPr/>
            <p:nvPr/>
          </p:nvSpPr>
          <p:spPr>
            <a:xfrm>
              <a:off x="-53708728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D4C7B351-2E6E-2521-F932-D917CA7C7D4F}"/>
                </a:ext>
              </a:extLst>
            </p:cNvPr>
            <p:cNvSpPr/>
            <p:nvPr/>
          </p:nvSpPr>
          <p:spPr>
            <a:xfrm>
              <a:off x="-54976565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9803CD4B-3B76-F204-6310-6D73BB58CCEB}"/>
                </a:ext>
              </a:extLst>
            </p:cNvPr>
            <p:cNvSpPr/>
            <p:nvPr/>
          </p:nvSpPr>
          <p:spPr>
            <a:xfrm>
              <a:off x="-54231233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B0E3AEBD-66AA-9E52-F2E6-C88A1BBF1283}"/>
                </a:ext>
              </a:extLst>
            </p:cNvPr>
            <p:cNvSpPr/>
            <p:nvPr/>
          </p:nvSpPr>
          <p:spPr>
            <a:xfrm>
              <a:off x="-53484452" y="-5491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FAE81F66-AD79-D766-9CD1-832D78BDD2B1}"/>
                </a:ext>
              </a:extLst>
            </p:cNvPr>
            <p:cNvSpPr/>
            <p:nvPr/>
          </p:nvSpPr>
          <p:spPr>
            <a:xfrm>
              <a:off x="-54902290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47F72788-3416-1432-E1DC-E706599C7617}"/>
                </a:ext>
              </a:extLst>
            </p:cNvPr>
            <p:cNvSpPr/>
            <p:nvPr/>
          </p:nvSpPr>
          <p:spPr>
            <a:xfrm>
              <a:off x="-53633163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CD6931CE-63CB-A95D-5D3B-4E92C60C7F5F}"/>
                </a:ext>
              </a:extLst>
            </p:cNvPr>
            <p:cNvSpPr/>
            <p:nvPr/>
          </p:nvSpPr>
          <p:spPr>
            <a:xfrm>
              <a:off x="-51991452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038EEEA2-C36C-0864-B78B-8F67E5C1F656}"/>
                </a:ext>
              </a:extLst>
            </p:cNvPr>
            <p:cNvSpPr/>
            <p:nvPr/>
          </p:nvSpPr>
          <p:spPr>
            <a:xfrm>
              <a:off x="-54454382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4AF17D7B-095F-4637-CB6E-4F2250BFEB89}"/>
                </a:ext>
              </a:extLst>
            </p:cNvPr>
            <p:cNvSpPr/>
            <p:nvPr/>
          </p:nvSpPr>
          <p:spPr>
            <a:xfrm>
              <a:off x="-52066613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8567C638-EA42-11DC-74A1-61CDE17A4A4C}"/>
                </a:ext>
              </a:extLst>
            </p:cNvPr>
            <p:cNvSpPr/>
            <p:nvPr/>
          </p:nvSpPr>
          <p:spPr>
            <a:xfrm>
              <a:off x="-55052049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FD24E4A-BC3D-BCFF-FD48-CA8CECE76FCB}"/>
                </a:ext>
              </a:extLst>
            </p:cNvPr>
            <p:cNvSpPr/>
            <p:nvPr/>
          </p:nvSpPr>
          <p:spPr>
            <a:xfrm>
              <a:off x="-54529543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0BA704CB-1FDF-1A75-FCE1-686DF9C471B0}"/>
                </a:ext>
              </a:extLst>
            </p:cNvPr>
            <p:cNvSpPr/>
            <p:nvPr/>
          </p:nvSpPr>
          <p:spPr>
            <a:xfrm>
              <a:off x="-54678255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08205F18-A37D-5ED7-5AD2-191895C88113}"/>
                </a:ext>
              </a:extLst>
            </p:cNvPr>
            <p:cNvSpPr/>
            <p:nvPr/>
          </p:nvSpPr>
          <p:spPr>
            <a:xfrm>
              <a:off x="-53410015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2589A881-6D94-8D41-D47C-0DAE7FCF27F6}"/>
                </a:ext>
              </a:extLst>
            </p:cNvPr>
            <p:cNvSpPr/>
            <p:nvPr/>
          </p:nvSpPr>
          <p:spPr>
            <a:xfrm>
              <a:off x="-52887429" y="-18423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F67F8295-0C65-2667-6C3D-927213BDF906}"/>
                </a:ext>
              </a:extLst>
            </p:cNvPr>
            <p:cNvSpPr/>
            <p:nvPr/>
          </p:nvSpPr>
          <p:spPr>
            <a:xfrm>
              <a:off x="-54529543" y="-15836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6FDF64E6-D4BD-1A6D-15F9-D90F4A06539C}"/>
                </a:ext>
              </a:extLst>
            </p:cNvPr>
            <p:cNvSpPr/>
            <p:nvPr/>
          </p:nvSpPr>
          <p:spPr>
            <a:xfrm>
              <a:off x="-52513957" y="21657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D066483F-9EAA-E137-2812-81EA061C6408}"/>
                </a:ext>
              </a:extLst>
            </p:cNvPr>
            <p:cNvSpPr/>
            <p:nvPr/>
          </p:nvSpPr>
          <p:spPr>
            <a:xfrm>
              <a:off x="-53857359" y="-222986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E2BD3422-1993-ECEB-4A0A-EE53FF275DB7}"/>
                </a:ext>
              </a:extLst>
            </p:cNvPr>
            <p:cNvSpPr/>
            <p:nvPr/>
          </p:nvSpPr>
          <p:spPr>
            <a:xfrm>
              <a:off x="-52066613" y="1390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CF29E8F0-55F4-D322-A050-F012B08E9E89}"/>
                </a:ext>
              </a:extLst>
            </p:cNvPr>
            <p:cNvSpPr/>
            <p:nvPr/>
          </p:nvSpPr>
          <p:spPr>
            <a:xfrm>
              <a:off x="-54006796" y="-222986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9A8856CD-0251-2B08-2B4C-2C19959C732C}"/>
                </a:ext>
              </a:extLst>
            </p:cNvPr>
            <p:cNvSpPr/>
            <p:nvPr/>
          </p:nvSpPr>
          <p:spPr>
            <a:xfrm>
              <a:off x="-51767578" y="1390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F4CAF988-20D2-72A0-4EE2-B5583ED22888}"/>
                </a:ext>
              </a:extLst>
            </p:cNvPr>
            <p:cNvSpPr/>
            <p:nvPr/>
          </p:nvSpPr>
          <p:spPr>
            <a:xfrm>
              <a:off x="-51991452" y="15193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969A9565-2DEE-6139-91BE-109E94FF21BD}"/>
                </a:ext>
              </a:extLst>
            </p:cNvPr>
            <p:cNvSpPr/>
            <p:nvPr/>
          </p:nvSpPr>
          <p:spPr>
            <a:xfrm>
              <a:off x="-52663394" y="21657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7A01C831-B6B7-829B-4AC8-0F6D48F5CED9}"/>
                </a:ext>
              </a:extLst>
            </p:cNvPr>
            <p:cNvSpPr/>
            <p:nvPr/>
          </p:nvSpPr>
          <p:spPr>
            <a:xfrm>
              <a:off x="-54753417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737B0FCE-170E-D40E-1301-11C86F9D6FC5}"/>
                </a:ext>
              </a:extLst>
            </p:cNvPr>
            <p:cNvSpPr/>
            <p:nvPr/>
          </p:nvSpPr>
          <p:spPr>
            <a:xfrm>
              <a:off x="-52290084" y="1778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90558199-BF07-E6E1-B605-EF3162961D1B}"/>
                </a:ext>
              </a:extLst>
            </p:cNvPr>
            <p:cNvSpPr/>
            <p:nvPr/>
          </p:nvSpPr>
          <p:spPr>
            <a:xfrm>
              <a:off x="-53334853" y="-10661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B256DE05-83BC-74CC-4E76-AF2785B94376}"/>
                </a:ext>
              </a:extLst>
            </p:cNvPr>
            <p:cNvSpPr/>
            <p:nvPr/>
          </p:nvSpPr>
          <p:spPr>
            <a:xfrm>
              <a:off x="-54454382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270D873-4BB5-3C33-73F3-3321C7BB2E31}"/>
                </a:ext>
              </a:extLst>
            </p:cNvPr>
            <p:cNvSpPr/>
            <p:nvPr/>
          </p:nvSpPr>
          <p:spPr>
            <a:xfrm>
              <a:off x="-52663394" y="355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26D50654-01D4-D0D2-F36C-7EF27FE3317D}"/>
                </a:ext>
              </a:extLst>
            </p:cNvPr>
            <p:cNvSpPr/>
            <p:nvPr/>
          </p:nvSpPr>
          <p:spPr>
            <a:xfrm>
              <a:off x="-54454382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78231F84-9859-5EF9-E27E-676C60A9960E}"/>
                </a:ext>
              </a:extLst>
            </p:cNvPr>
            <p:cNvSpPr/>
            <p:nvPr/>
          </p:nvSpPr>
          <p:spPr>
            <a:xfrm>
              <a:off x="-54678255" y="-15836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976D3F1D-4FE7-E2EF-4CF9-9E4371BBF375}"/>
                </a:ext>
              </a:extLst>
            </p:cNvPr>
            <p:cNvSpPr/>
            <p:nvPr/>
          </p:nvSpPr>
          <p:spPr>
            <a:xfrm>
              <a:off x="-54753417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E900C30F-0F47-BB19-DB78-7602DDA3AAFA}"/>
                </a:ext>
              </a:extLst>
            </p:cNvPr>
            <p:cNvSpPr/>
            <p:nvPr/>
          </p:nvSpPr>
          <p:spPr>
            <a:xfrm>
              <a:off x="-54230831" y="-18423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2145F3A4-C75F-98A6-0B42-3D87C465C0CE}"/>
                </a:ext>
              </a:extLst>
            </p:cNvPr>
            <p:cNvSpPr/>
            <p:nvPr/>
          </p:nvSpPr>
          <p:spPr>
            <a:xfrm>
              <a:off x="-54155669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21980A15-2882-D174-6C3A-1BD96479CB0E}"/>
                </a:ext>
              </a:extLst>
            </p:cNvPr>
            <p:cNvSpPr/>
            <p:nvPr/>
          </p:nvSpPr>
          <p:spPr>
            <a:xfrm>
              <a:off x="-53708647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E4468F18-6344-353D-A368-71C8C2FE7B27}"/>
                </a:ext>
              </a:extLst>
            </p:cNvPr>
            <p:cNvSpPr/>
            <p:nvPr/>
          </p:nvSpPr>
          <p:spPr>
            <a:xfrm>
              <a:off x="-53410015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D2315E1A-2BFC-E017-BB97-B5B94E59C070}"/>
                </a:ext>
              </a:extLst>
            </p:cNvPr>
            <p:cNvSpPr/>
            <p:nvPr/>
          </p:nvSpPr>
          <p:spPr>
            <a:xfrm>
              <a:off x="-52513957" y="355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644DC421-99B8-5F46-798C-0FBE5C1ACCDA}"/>
                </a:ext>
              </a:extLst>
            </p:cNvPr>
            <p:cNvSpPr/>
            <p:nvPr/>
          </p:nvSpPr>
          <p:spPr>
            <a:xfrm>
              <a:off x="-54678255" y="-10661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06C28662-AF40-9921-931F-C80D193ACC20}"/>
                </a:ext>
              </a:extLst>
            </p:cNvPr>
            <p:cNvSpPr/>
            <p:nvPr/>
          </p:nvSpPr>
          <p:spPr>
            <a:xfrm>
              <a:off x="-53857359" y="-41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DD00FD4-9AFF-21A0-67FB-9518A8087357}"/>
                </a:ext>
              </a:extLst>
            </p:cNvPr>
            <p:cNvSpPr/>
            <p:nvPr/>
          </p:nvSpPr>
          <p:spPr>
            <a:xfrm>
              <a:off x="-53409773" y="-9365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E552D401-9810-367C-FC8F-68131609BD5A}"/>
                </a:ext>
              </a:extLst>
            </p:cNvPr>
            <p:cNvSpPr/>
            <p:nvPr/>
          </p:nvSpPr>
          <p:spPr>
            <a:xfrm>
              <a:off x="-54454462" y="87249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51723D4-8B7F-DB8D-A226-C22661050EAB}"/>
                </a:ext>
              </a:extLst>
            </p:cNvPr>
            <p:cNvSpPr/>
            <p:nvPr/>
          </p:nvSpPr>
          <p:spPr>
            <a:xfrm>
              <a:off x="-53932118" y="-106593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CCF6D8BA-7085-63E9-D19F-E4ED629B429A}"/>
                </a:ext>
              </a:extLst>
            </p:cNvPr>
            <p:cNvSpPr/>
            <p:nvPr/>
          </p:nvSpPr>
          <p:spPr>
            <a:xfrm>
              <a:off x="-52066372" y="16490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0F540894-D78B-0402-2692-E40F24AC44C7}"/>
                </a:ext>
              </a:extLst>
            </p:cNvPr>
            <p:cNvSpPr/>
            <p:nvPr/>
          </p:nvSpPr>
          <p:spPr>
            <a:xfrm>
              <a:off x="-54454462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E82C7A40-6A02-8CB4-386B-44F079307CB7}"/>
                </a:ext>
              </a:extLst>
            </p:cNvPr>
            <p:cNvSpPr/>
            <p:nvPr/>
          </p:nvSpPr>
          <p:spPr>
            <a:xfrm>
              <a:off x="-53409773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D7E91F13-0ED1-5EA5-5BC3-655F5EF0BBE9}"/>
                </a:ext>
              </a:extLst>
            </p:cNvPr>
            <p:cNvSpPr/>
            <p:nvPr/>
          </p:nvSpPr>
          <p:spPr>
            <a:xfrm>
              <a:off x="-52066372" y="87249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CE8ED216-3CC8-5CDC-AE76-9AB22E0CE03D}"/>
                </a:ext>
              </a:extLst>
            </p:cNvPr>
            <p:cNvSpPr/>
            <p:nvPr/>
          </p:nvSpPr>
          <p:spPr>
            <a:xfrm>
              <a:off x="-54753175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00" name="Groupe 299">
            <a:extLst>
              <a:ext uri="{FF2B5EF4-FFF2-40B4-BE49-F238E27FC236}">
                <a16:creationId xmlns:a16="http://schemas.microsoft.com/office/drawing/2014/main" id="{7A4E31B7-8211-90DE-2B5D-B814BFDD02D2}"/>
              </a:ext>
            </a:extLst>
          </p:cNvPr>
          <p:cNvGrpSpPr/>
          <p:nvPr/>
        </p:nvGrpSpPr>
        <p:grpSpPr>
          <a:xfrm>
            <a:off x="5834173" y="2084535"/>
            <a:ext cx="1127760" cy="1127760"/>
            <a:chOff x="-2663056" y="2865120"/>
            <a:chExt cx="1127760" cy="1127760"/>
          </a:xfrm>
        </p:grpSpPr>
        <p:grpSp>
          <p:nvGrpSpPr>
            <p:cNvPr id="301" name="Graphique 385">
              <a:extLst>
                <a:ext uri="{FF2B5EF4-FFF2-40B4-BE49-F238E27FC236}">
                  <a16:creationId xmlns:a16="http://schemas.microsoft.com/office/drawing/2014/main" id="{15F2A6E2-FC0A-FB80-55E8-F73498655FFB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03" name="Ellipse 302">
                <a:extLst>
                  <a:ext uri="{FF2B5EF4-FFF2-40B4-BE49-F238E27FC236}">
                    <a16:creationId xmlns:a16="http://schemas.microsoft.com/office/drawing/2014/main" id="{6DBD3275-BC45-C258-D9E7-1C9B586A7317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4" name="Ellipse 303">
                <a:extLst>
                  <a:ext uri="{FF2B5EF4-FFF2-40B4-BE49-F238E27FC236}">
                    <a16:creationId xmlns:a16="http://schemas.microsoft.com/office/drawing/2014/main" id="{3CC53626-3A5F-0A0F-9819-A64C4302C5B1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302" name="ZoneTexte 301">
              <a:extLst>
                <a:ext uri="{FF2B5EF4-FFF2-40B4-BE49-F238E27FC236}">
                  <a16:creationId xmlns:a16="http://schemas.microsoft.com/office/drawing/2014/main" id="{D5F37E52-565E-6B92-392D-39A1E46AFAE7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05" name="Groupe 304">
            <a:extLst>
              <a:ext uri="{FF2B5EF4-FFF2-40B4-BE49-F238E27FC236}">
                <a16:creationId xmlns:a16="http://schemas.microsoft.com/office/drawing/2014/main" id="{C9BCFEDF-C297-84BB-B9DE-73B2989C3D86}"/>
              </a:ext>
            </a:extLst>
          </p:cNvPr>
          <p:cNvGrpSpPr/>
          <p:nvPr/>
        </p:nvGrpSpPr>
        <p:grpSpPr>
          <a:xfrm>
            <a:off x="3635887" y="1589967"/>
            <a:ext cx="886171" cy="886171"/>
            <a:chOff x="-2196201" y="4165899"/>
            <a:chExt cx="886171" cy="886171"/>
          </a:xfrm>
        </p:grpSpPr>
        <p:grpSp>
          <p:nvGrpSpPr>
            <p:cNvPr id="306" name="Graphique 385">
              <a:extLst>
                <a:ext uri="{FF2B5EF4-FFF2-40B4-BE49-F238E27FC236}">
                  <a16:creationId xmlns:a16="http://schemas.microsoft.com/office/drawing/2014/main" id="{EB84D834-11B7-BAB6-AAC3-9C441D6E0974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08" name="Ellipse 307">
                <a:extLst>
                  <a:ext uri="{FF2B5EF4-FFF2-40B4-BE49-F238E27FC236}">
                    <a16:creationId xmlns:a16="http://schemas.microsoft.com/office/drawing/2014/main" id="{0D24A45B-CEDE-A6DF-D1BB-CFFC5EDA6902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9" name="Ellipse 308">
                <a:extLst>
                  <a:ext uri="{FF2B5EF4-FFF2-40B4-BE49-F238E27FC236}">
                    <a16:creationId xmlns:a16="http://schemas.microsoft.com/office/drawing/2014/main" id="{3FC78399-E8A8-A311-40E7-E48E3601A8F1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" name="ZoneTexte 306">
              <a:extLst>
                <a:ext uri="{FF2B5EF4-FFF2-40B4-BE49-F238E27FC236}">
                  <a16:creationId xmlns:a16="http://schemas.microsoft.com/office/drawing/2014/main" id="{808FDB32-CA06-E1AA-EB6B-0C1CBECB0E4E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310" name="Groupe 309">
            <a:extLst>
              <a:ext uri="{FF2B5EF4-FFF2-40B4-BE49-F238E27FC236}">
                <a16:creationId xmlns:a16="http://schemas.microsoft.com/office/drawing/2014/main" id="{00A1812C-87AD-2757-F96A-E068A58B9F40}"/>
              </a:ext>
            </a:extLst>
          </p:cNvPr>
          <p:cNvGrpSpPr/>
          <p:nvPr/>
        </p:nvGrpSpPr>
        <p:grpSpPr>
          <a:xfrm>
            <a:off x="6515100" y="3837358"/>
            <a:ext cx="642158" cy="642158"/>
            <a:chOff x="-4110358" y="5865997"/>
            <a:chExt cx="642158" cy="642158"/>
          </a:xfrm>
        </p:grpSpPr>
        <p:grpSp>
          <p:nvGrpSpPr>
            <p:cNvPr id="311" name="Graphique 385">
              <a:extLst>
                <a:ext uri="{FF2B5EF4-FFF2-40B4-BE49-F238E27FC236}">
                  <a16:creationId xmlns:a16="http://schemas.microsoft.com/office/drawing/2014/main" id="{DC0E57CB-A774-FEE4-2B7D-6D4AE7EA246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13" name="Ellipse 312">
                <a:extLst>
                  <a:ext uri="{FF2B5EF4-FFF2-40B4-BE49-F238E27FC236}">
                    <a16:creationId xmlns:a16="http://schemas.microsoft.com/office/drawing/2014/main" id="{CFCDB49C-67A5-EB5B-74B5-1A2A7BA66396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" name="Ellipse 313">
                <a:extLst>
                  <a:ext uri="{FF2B5EF4-FFF2-40B4-BE49-F238E27FC236}">
                    <a16:creationId xmlns:a16="http://schemas.microsoft.com/office/drawing/2014/main" id="{EA5621C6-1D9C-4579-A531-A6F308904BF1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2" name="ZoneTexte 311">
              <a:extLst>
                <a:ext uri="{FF2B5EF4-FFF2-40B4-BE49-F238E27FC236}">
                  <a16:creationId xmlns:a16="http://schemas.microsoft.com/office/drawing/2014/main" id="{92819EC3-4DBF-42DC-8C4F-EA2BBA3C7D84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15" name="Forme libre 314">
            <a:extLst>
              <a:ext uri="{FF2B5EF4-FFF2-40B4-BE49-F238E27FC236}">
                <a16:creationId xmlns:a16="http://schemas.microsoft.com/office/drawing/2014/main" id="{241D1840-55C4-F644-00DF-478D36A9772E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16" name="Group 46">
            <a:extLst>
              <a:ext uri="{FF2B5EF4-FFF2-40B4-BE49-F238E27FC236}">
                <a16:creationId xmlns:a16="http://schemas.microsoft.com/office/drawing/2014/main" id="{DFF96F9F-13D0-89F8-59D1-A51B84F334A9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317" name="TextBox 36">
              <a:extLst>
                <a:ext uri="{FF2B5EF4-FFF2-40B4-BE49-F238E27FC236}">
                  <a16:creationId xmlns:a16="http://schemas.microsoft.com/office/drawing/2014/main" id="{1E5D0379-A4D1-E995-C364-D13335B3083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8" name="TextBox 37">
              <a:extLst>
                <a:ext uri="{FF2B5EF4-FFF2-40B4-BE49-F238E27FC236}">
                  <a16:creationId xmlns:a16="http://schemas.microsoft.com/office/drawing/2014/main" id="{5716ACEA-38CF-9083-F31B-EF3EF6B830F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19" name="Forme libre 318">
            <a:extLst>
              <a:ext uri="{FF2B5EF4-FFF2-40B4-BE49-F238E27FC236}">
                <a16:creationId xmlns:a16="http://schemas.microsoft.com/office/drawing/2014/main" id="{98813BFE-E1D7-D41D-595F-5EFD04C0EDE6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20" name="Group 46">
            <a:extLst>
              <a:ext uri="{FF2B5EF4-FFF2-40B4-BE49-F238E27FC236}">
                <a16:creationId xmlns:a16="http://schemas.microsoft.com/office/drawing/2014/main" id="{4150A5EB-7298-00B1-12C9-9E7AB12F4382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321" name="TextBox 36">
              <a:extLst>
                <a:ext uri="{FF2B5EF4-FFF2-40B4-BE49-F238E27FC236}">
                  <a16:creationId xmlns:a16="http://schemas.microsoft.com/office/drawing/2014/main" id="{7E96E320-6D1C-0E87-3FAA-0482877A7D6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2" name="TextBox 37">
              <a:extLst>
                <a:ext uri="{FF2B5EF4-FFF2-40B4-BE49-F238E27FC236}">
                  <a16:creationId xmlns:a16="http://schemas.microsoft.com/office/drawing/2014/main" id="{31FC7E75-6762-F558-AFBF-5689F66CE2E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23" name="Forme libre 322">
            <a:extLst>
              <a:ext uri="{FF2B5EF4-FFF2-40B4-BE49-F238E27FC236}">
                <a16:creationId xmlns:a16="http://schemas.microsoft.com/office/drawing/2014/main" id="{48196105-0AF6-F354-BD1A-9798A8A1295D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24" name="Group 46">
            <a:extLst>
              <a:ext uri="{FF2B5EF4-FFF2-40B4-BE49-F238E27FC236}">
                <a16:creationId xmlns:a16="http://schemas.microsoft.com/office/drawing/2014/main" id="{4E053CD7-518C-BF65-623E-17FE5A7350CD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325" name="TextBox 36">
              <a:extLst>
                <a:ext uri="{FF2B5EF4-FFF2-40B4-BE49-F238E27FC236}">
                  <a16:creationId xmlns:a16="http://schemas.microsoft.com/office/drawing/2014/main" id="{ED330DCC-6FDF-2B2E-516B-2602DEFB517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6" name="TextBox 37">
              <a:extLst>
                <a:ext uri="{FF2B5EF4-FFF2-40B4-BE49-F238E27FC236}">
                  <a16:creationId xmlns:a16="http://schemas.microsoft.com/office/drawing/2014/main" id="{4E6C5ACD-1D79-2BC3-1EFB-FD40758C7F4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27" name="Groupe 326">
            <a:extLst>
              <a:ext uri="{FF2B5EF4-FFF2-40B4-BE49-F238E27FC236}">
                <a16:creationId xmlns:a16="http://schemas.microsoft.com/office/drawing/2014/main" id="{B7EA17FE-A5A7-A526-2878-B73399D3CAC9}"/>
              </a:ext>
            </a:extLst>
          </p:cNvPr>
          <p:cNvGrpSpPr/>
          <p:nvPr/>
        </p:nvGrpSpPr>
        <p:grpSpPr>
          <a:xfrm>
            <a:off x="2808410" y="2702015"/>
            <a:ext cx="1770957" cy="2228158"/>
            <a:chOff x="2475961" y="1345698"/>
            <a:chExt cx="1770957" cy="2228158"/>
          </a:xfrm>
        </p:grpSpPr>
        <p:grpSp>
          <p:nvGrpSpPr>
            <p:cNvPr id="328" name="Groupe 327">
              <a:extLst>
                <a:ext uri="{FF2B5EF4-FFF2-40B4-BE49-F238E27FC236}">
                  <a16:creationId xmlns:a16="http://schemas.microsoft.com/office/drawing/2014/main" id="{5BC01D9E-FF4B-34DA-13C2-A35D1D2838B8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330" name="Graphique 329" descr="Airplane avec un remplissage uni">
                <a:extLst>
                  <a:ext uri="{FF2B5EF4-FFF2-40B4-BE49-F238E27FC236}">
                    <a16:creationId xmlns:a16="http://schemas.microsoft.com/office/drawing/2014/main" id="{BEC11600-B478-AC78-3F2B-759084741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331" name="Graphique 330" descr="Airplane avec un remplissage uni">
                <a:extLst>
                  <a:ext uri="{FF2B5EF4-FFF2-40B4-BE49-F238E27FC236}">
                    <a16:creationId xmlns:a16="http://schemas.microsoft.com/office/drawing/2014/main" id="{3E7E8525-1A1F-3527-008E-47C04DF821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329" name="Arc 328">
              <a:extLst>
                <a:ext uri="{FF2B5EF4-FFF2-40B4-BE49-F238E27FC236}">
                  <a16:creationId xmlns:a16="http://schemas.microsoft.com/office/drawing/2014/main" id="{57BF7111-5929-E4AD-F313-E7B5F37615A8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4062104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E1FC3-8E24-787D-FBC7-B7AA8C585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641CC-8501-5DDA-5250-0C8797DD0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Italy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376CAD51-B372-92E3-548C-E3B30056337C}"/>
              </a:ext>
            </a:extLst>
          </p:cNvPr>
          <p:cNvGrpSpPr/>
          <p:nvPr/>
        </p:nvGrpSpPr>
        <p:grpSpPr>
          <a:xfrm>
            <a:off x="4118559" y="1064692"/>
            <a:ext cx="3954882" cy="4728615"/>
            <a:chOff x="-55200922" y="-2359404"/>
            <a:chExt cx="3954882" cy="4728615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00916A9-1E4A-5701-FB14-347A048DE556}"/>
                </a:ext>
              </a:extLst>
            </p:cNvPr>
            <p:cNvSpPr/>
            <p:nvPr/>
          </p:nvSpPr>
          <p:spPr>
            <a:xfrm>
              <a:off x="-53260820" y="-1616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4B0269E-AB11-A54E-0DE5-07A1E542A987}"/>
                </a:ext>
              </a:extLst>
            </p:cNvPr>
            <p:cNvSpPr/>
            <p:nvPr/>
          </p:nvSpPr>
          <p:spPr>
            <a:xfrm>
              <a:off x="-53260820" y="9678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DABF358-7EE2-9BE2-8C75-B058D6414C04}"/>
                </a:ext>
              </a:extLst>
            </p:cNvPr>
            <p:cNvSpPr/>
            <p:nvPr/>
          </p:nvSpPr>
          <p:spPr>
            <a:xfrm>
              <a:off x="-54902531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91768DD-DF82-1691-0C9E-F638E2408114}"/>
                </a:ext>
              </a:extLst>
            </p:cNvPr>
            <p:cNvSpPr/>
            <p:nvPr/>
          </p:nvSpPr>
          <p:spPr>
            <a:xfrm>
              <a:off x="-54305750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9ED5366-19FD-1387-B66A-F421BE0FA542}"/>
                </a:ext>
              </a:extLst>
            </p:cNvPr>
            <p:cNvSpPr/>
            <p:nvPr/>
          </p:nvSpPr>
          <p:spPr>
            <a:xfrm>
              <a:off x="-53559130" y="-1454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E487575-0B26-8DDB-A03C-5B2C0D1D136E}"/>
                </a:ext>
              </a:extLst>
            </p:cNvPr>
            <p:cNvSpPr/>
            <p:nvPr/>
          </p:nvSpPr>
          <p:spPr>
            <a:xfrm>
              <a:off x="-54902531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88C602B-656E-CFD3-E4BF-53BAC0A40629}"/>
                </a:ext>
              </a:extLst>
            </p:cNvPr>
            <p:cNvSpPr/>
            <p:nvPr/>
          </p:nvSpPr>
          <p:spPr>
            <a:xfrm>
              <a:off x="-54305750" y="113108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934C5FE6-CA22-F63A-BBB1-87F9ADD25CB2}"/>
                </a:ext>
              </a:extLst>
            </p:cNvPr>
            <p:cNvSpPr/>
            <p:nvPr/>
          </p:nvSpPr>
          <p:spPr>
            <a:xfrm>
              <a:off x="-54305750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95077316-4B16-93F8-DAF6-3E6593DF674C}"/>
                </a:ext>
              </a:extLst>
            </p:cNvPr>
            <p:cNvSpPr/>
            <p:nvPr/>
          </p:nvSpPr>
          <p:spPr>
            <a:xfrm>
              <a:off x="-53559130" y="-119587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B7A4AE8-6F23-D8C9-D781-C7F495B8BB43}"/>
                </a:ext>
              </a:extLst>
            </p:cNvPr>
            <p:cNvSpPr/>
            <p:nvPr/>
          </p:nvSpPr>
          <p:spPr>
            <a:xfrm>
              <a:off x="-52514280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8CD6ED5-B8DF-AC58-6EBE-CDF82D7885A2}"/>
                </a:ext>
              </a:extLst>
            </p:cNvPr>
            <p:cNvSpPr/>
            <p:nvPr/>
          </p:nvSpPr>
          <p:spPr>
            <a:xfrm>
              <a:off x="-52663636" y="6140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3B14149-04E3-2DBB-3D33-24FA42F67C52}"/>
                </a:ext>
              </a:extLst>
            </p:cNvPr>
            <p:cNvSpPr/>
            <p:nvPr/>
          </p:nvSpPr>
          <p:spPr>
            <a:xfrm>
              <a:off x="-52588958" y="4846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9A7924D-4026-36A1-F6A0-A93917F55510}"/>
                </a:ext>
              </a:extLst>
            </p:cNvPr>
            <p:cNvSpPr/>
            <p:nvPr/>
          </p:nvSpPr>
          <p:spPr>
            <a:xfrm>
              <a:off x="-51917257" y="35562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515D9F59-3146-F23F-4784-7124EEA0EEC8}"/>
                </a:ext>
              </a:extLst>
            </p:cNvPr>
            <p:cNvSpPr/>
            <p:nvPr/>
          </p:nvSpPr>
          <p:spPr>
            <a:xfrm>
              <a:off x="-52066613" y="3553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08A2289-BD79-BB23-1CA4-8C1837AA8121}"/>
                </a:ext>
              </a:extLst>
            </p:cNvPr>
            <p:cNvSpPr/>
            <p:nvPr/>
          </p:nvSpPr>
          <p:spPr>
            <a:xfrm>
              <a:off x="-53111302" y="35537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624A936-AB62-D854-1168-0D5EDB3C403B}"/>
                </a:ext>
              </a:extLst>
            </p:cNvPr>
            <p:cNvSpPr/>
            <p:nvPr/>
          </p:nvSpPr>
          <p:spPr>
            <a:xfrm>
              <a:off x="-53111302" y="-2230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DDE7110-5FED-78D3-B111-4FFC3A35AB95}"/>
                </a:ext>
              </a:extLst>
            </p:cNvPr>
            <p:cNvSpPr/>
            <p:nvPr/>
          </p:nvSpPr>
          <p:spPr>
            <a:xfrm>
              <a:off x="-52738314" y="-323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EA37FAE5-33A1-4B1E-B4F6-C3FA719C61F1}"/>
                </a:ext>
              </a:extLst>
            </p:cNvPr>
            <p:cNvSpPr/>
            <p:nvPr/>
          </p:nvSpPr>
          <p:spPr>
            <a:xfrm>
              <a:off x="-52514280" y="1906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41BBD1F-56A4-1B8B-4818-286E0C173F73}"/>
                </a:ext>
              </a:extLst>
            </p:cNvPr>
            <p:cNvSpPr/>
            <p:nvPr/>
          </p:nvSpPr>
          <p:spPr>
            <a:xfrm>
              <a:off x="-52663636" y="190695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A73EC594-5454-9ABC-2964-A21D157E88EF}"/>
                </a:ext>
              </a:extLst>
            </p:cNvPr>
            <p:cNvSpPr/>
            <p:nvPr/>
          </p:nvSpPr>
          <p:spPr>
            <a:xfrm>
              <a:off x="-53260659" y="-4201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CB98E974-0BDE-878C-4178-37ACE58B29BB}"/>
                </a:ext>
              </a:extLst>
            </p:cNvPr>
            <p:cNvSpPr/>
            <p:nvPr/>
          </p:nvSpPr>
          <p:spPr>
            <a:xfrm>
              <a:off x="-53410015" y="-4200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254A974-573B-803F-D5E7-3E000AB78CDC}"/>
                </a:ext>
              </a:extLst>
            </p:cNvPr>
            <p:cNvSpPr/>
            <p:nvPr/>
          </p:nvSpPr>
          <p:spPr>
            <a:xfrm>
              <a:off x="-53932360" y="-5492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BAF1DF1-8A54-AABF-91F1-FEE884E839CC}"/>
                </a:ext>
              </a:extLst>
            </p:cNvPr>
            <p:cNvSpPr/>
            <p:nvPr/>
          </p:nvSpPr>
          <p:spPr>
            <a:xfrm>
              <a:off x="-53857681" y="-6786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AEFD123-F507-3EFA-00A7-C8FD7D27F397}"/>
                </a:ext>
              </a:extLst>
            </p:cNvPr>
            <p:cNvSpPr/>
            <p:nvPr/>
          </p:nvSpPr>
          <p:spPr>
            <a:xfrm>
              <a:off x="-54007038" y="-1971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0D31294A-443F-DD89-5C2E-B9E48CF8934F}"/>
                </a:ext>
              </a:extLst>
            </p:cNvPr>
            <p:cNvSpPr/>
            <p:nvPr/>
          </p:nvSpPr>
          <p:spPr>
            <a:xfrm>
              <a:off x="-53857681" y="-1971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7CBB8A3-C446-3D50-6FB1-EBD2BAC0BA63}"/>
                </a:ext>
              </a:extLst>
            </p:cNvPr>
            <p:cNvSpPr/>
            <p:nvPr/>
          </p:nvSpPr>
          <p:spPr>
            <a:xfrm>
              <a:off x="-54007038" y="-6786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8F9A77F8-7A41-65C4-7281-03F543725AB9}"/>
                </a:ext>
              </a:extLst>
            </p:cNvPr>
            <p:cNvSpPr/>
            <p:nvPr/>
          </p:nvSpPr>
          <p:spPr>
            <a:xfrm>
              <a:off x="-53260659" y="-22299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9F1C943-EB62-605A-5759-54A42CDE8DA9}"/>
                </a:ext>
              </a:extLst>
            </p:cNvPr>
            <p:cNvSpPr/>
            <p:nvPr/>
          </p:nvSpPr>
          <p:spPr>
            <a:xfrm>
              <a:off x="-53410015" y="-2230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E674DD4-D4B4-5BD3-C92C-7CFA3DAF032C}"/>
                </a:ext>
              </a:extLst>
            </p:cNvPr>
            <p:cNvSpPr/>
            <p:nvPr/>
          </p:nvSpPr>
          <p:spPr>
            <a:xfrm>
              <a:off x="-54379945" y="12604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9A9A5D2-D8B3-BF54-DC63-38F8A9E28942}"/>
                </a:ext>
              </a:extLst>
            </p:cNvPr>
            <p:cNvSpPr/>
            <p:nvPr/>
          </p:nvSpPr>
          <p:spPr>
            <a:xfrm>
              <a:off x="-53484774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AE6D0CA-E30A-A702-6AAA-2C59F76E3863}"/>
                </a:ext>
              </a:extLst>
            </p:cNvPr>
            <p:cNvSpPr/>
            <p:nvPr/>
          </p:nvSpPr>
          <p:spPr>
            <a:xfrm>
              <a:off x="-54379945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744F3905-6970-ECCF-9A96-0986BA223278}"/>
                </a:ext>
              </a:extLst>
            </p:cNvPr>
            <p:cNvSpPr/>
            <p:nvPr/>
          </p:nvSpPr>
          <p:spPr>
            <a:xfrm>
              <a:off x="-54828176" y="-13250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11F36FB-EF5E-EA1E-DA9E-9A2FE212EDD0}"/>
                </a:ext>
              </a:extLst>
            </p:cNvPr>
            <p:cNvSpPr/>
            <p:nvPr/>
          </p:nvSpPr>
          <p:spPr>
            <a:xfrm>
              <a:off x="-54604060" y="1389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57788E0C-85A5-3C1C-9FB4-7530D5489D0F}"/>
                </a:ext>
              </a:extLst>
            </p:cNvPr>
            <p:cNvSpPr/>
            <p:nvPr/>
          </p:nvSpPr>
          <p:spPr>
            <a:xfrm>
              <a:off x="-51917257" y="1389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18C3ADD8-8729-7B09-FFF5-40AA662A96B8}"/>
                </a:ext>
              </a:extLst>
            </p:cNvPr>
            <p:cNvSpPr/>
            <p:nvPr/>
          </p:nvSpPr>
          <p:spPr>
            <a:xfrm>
              <a:off x="-54604060" y="-14543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2393C65A-D0F8-40CE-2ABB-ED9040D654C4}"/>
                </a:ext>
              </a:extLst>
            </p:cNvPr>
            <p:cNvSpPr/>
            <p:nvPr/>
          </p:nvSpPr>
          <p:spPr>
            <a:xfrm>
              <a:off x="-53111302" y="-42000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ECD0FA86-F82A-7EDB-9AE6-170BB8CADA16}"/>
                </a:ext>
              </a:extLst>
            </p:cNvPr>
            <p:cNvSpPr/>
            <p:nvPr/>
          </p:nvSpPr>
          <p:spPr>
            <a:xfrm>
              <a:off x="-52439601" y="22946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245B2AF-9346-FFB0-C8FA-29A9217FD918}"/>
                </a:ext>
              </a:extLst>
            </p:cNvPr>
            <p:cNvSpPr/>
            <p:nvPr/>
          </p:nvSpPr>
          <p:spPr>
            <a:xfrm>
              <a:off x="-52439682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CBE209E1-A4E4-864F-25F1-5BD9D62598AA}"/>
                </a:ext>
              </a:extLst>
            </p:cNvPr>
            <p:cNvSpPr/>
            <p:nvPr/>
          </p:nvSpPr>
          <p:spPr>
            <a:xfrm>
              <a:off x="-52738072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C735C29A-EC76-EEAA-B086-1ADBE58395C8}"/>
                </a:ext>
              </a:extLst>
            </p:cNvPr>
            <p:cNvSpPr/>
            <p:nvPr/>
          </p:nvSpPr>
          <p:spPr>
            <a:xfrm>
              <a:off x="-54081474" y="-21007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772A4D35-6DF7-75B3-4029-BE5BE9F5E194}"/>
                </a:ext>
              </a:extLst>
            </p:cNvPr>
            <p:cNvSpPr/>
            <p:nvPr/>
          </p:nvSpPr>
          <p:spPr>
            <a:xfrm>
              <a:off x="-5243968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4DBADA6-1C0C-4A8A-1D30-877D990117B4}"/>
                </a:ext>
              </a:extLst>
            </p:cNvPr>
            <p:cNvSpPr/>
            <p:nvPr/>
          </p:nvSpPr>
          <p:spPr>
            <a:xfrm>
              <a:off x="-5273807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8305144-6EE0-B1C3-259D-6BE89734EAB6}"/>
                </a:ext>
              </a:extLst>
            </p:cNvPr>
            <p:cNvSpPr/>
            <p:nvPr/>
          </p:nvSpPr>
          <p:spPr>
            <a:xfrm>
              <a:off x="-53783084" y="-21007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23D90BF6-EE7D-AC58-4F8C-13ADAC5C95F4}"/>
                </a:ext>
              </a:extLst>
            </p:cNvPr>
            <p:cNvSpPr/>
            <p:nvPr/>
          </p:nvSpPr>
          <p:spPr>
            <a:xfrm>
              <a:off x="-52439601" y="2264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C499BBA-46B3-EB42-E79B-87ADCD74D552}"/>
                </a:ext>
              </a:extLst>
            </p:cNvPr>
            <p:cNvSpPr/>
            <p:nvPr/>
          </p:nvSpPr>
          <p:spPr>
            <a:xfrm>
              <a:off x="-52738314" y="2264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C599E2CD-9DAD-4955-EF8B-142247208213}"/>
                </a:ext>
              </a:extLst>
            </p:cNvPr>
            <p:cNvSpPr/>
            <p:nvPr/>
          </p:nvSpPr>
          <p:spPr>
            <a:xfrm>
              <a:off x="-53185980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0F50BC6-D6D1-66E9-E88F-CA95FCCD02A7}"/>
                </a:ext>
              </a:extLst>
            </p:cNvPr>
            <p:cNvSpPr/>
            <p:nvPr/>
          </p:nvSpPr>
          <p:spPr>
            <a:xfrm>
              <a:off x="-55052049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58E1512-4D7E-CA71-5EFC-ECE6298C77D9}"/>
                </a:ext>
              </a:extLst>
            </p:cNvPr>
            <p:cNvSpPr/>
            <p:nvPr/>
          </p:nvSpPr>
          <p:spPr>
            <a:xfrm>
              <a:off x="-53335256" y="2262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8977C09-E61D-01E3-7078-B84810B03EC0}"/>
                </a:ext>
              </a:extLst>
            </p:cNvPr>
            <p:cNvSpPr/>
            <p:nvPr/>
          </p:nvSpPr>
          <p:spPr>
            <a:xfrm>
              <a:off x="-52215809" y="971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C190BAE-3CE8-B771-4A63-F793C0BC4B35}"/>
                </a:ext>
              </a:extLst>
            </p:cNvPr>
            <p:cNvSpPr/>
            <p:nvPr/>
          </p:nvSpPr>
          <p:spPr>
            <a:xfrm>
              <a:off x="-52962026" y="971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B185F26-4DE9-A7E2-F580-47DC2C2E200C}"/>
                </a:ext>
              </a:extLst>
            </p:cNvPr>
            <p:cNvSpPr/>
            <p:nvPr/>
          </p:nvSpPr>
          <p:spPr>
            <a:xfrm>
              <a:off x="-53111302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1CD3568-3305-64F2-DC8B-4DA147EC5422}"/>
                </a:ext>
              </a:extLst>
            </p:cNvPr>
            <p:cNvSpPr/>
            <p:nvPr/>
          </p:nvSpPr>
          <p:spPr>
            <a:xfrm>
              <a:off x="-53409854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3B46EF3-E714-3873-456D-84F4E3E96E6B}"/>
                </a:ext>
              </a:extLst>
            </p:cNvPr>
            <p:cNvSpPr/>
            <p:nvPr/>
          </p:nvSpPr>
          <p:spPr>
            <a:xfrm>
              <a:off x="-54155991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32C7BBCB-9B58-A796-36A8-07824D58466C}"/>
                </a:ext>
              </a:extLst>
            </p:cNvPr>
            <p:cNvSpPr/>
            <p:nvPr/>
          </p:nvSpPr>
          <p:spPr>
            <a:xfrm>
              <a:off x="-52962026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2CFE71B-057C-03D5-42B2-18400C483FAC}"/>
                </a:ext>
              </a:extLst>
            </p:cNvPr>
            <p:cNvSpPr/>
            <p:nvPr/>
          </p:nvSpPr>
          <p:spPr>
            <a:xfrm>
              <a:off x="-53111302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BCBAAE6-AEEB-4CDC-DFE0-9309AEB6BA44}"/>
                </a:ext>
              </a:extLst>
            </p:cNvPr>
            <p:cNvSpPr/>
            <p:nvPr/>
          </p:nvSpPr>
          <p:spPr>
            <a:xfrm>
              <a:off x="-53708647" y="-17131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F60CF2DA-C62B-090D-6173-6CB1A1E5293A}"/>
                </a:ext>
              </a:extLst>
            </p:cNvPr>
            <p:cNvSpPr/>
            <p:nvPr/>
          </p:nvSpPr>
          <p:spPr>
            <a:xfrm>
              <a:off x="-53409854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FC1E7032-A859-B572-ECE4-83875A93F2C1}"/>
                </a:ext>
              </a:extLst>
            </p:cNvPr>
            <p:cNvSpPr/>
            <p:nvPr/>
          </p:nvSpPr>
          <p:spPr>
            <a:xfrm>
              <a:off x="-53559210" y="-16165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D69018A7-B880-ECB8-0DAD-23EE7F730942}"/>
                </a:ext>
              </a:extLst>
            </p:cNvPr>
            <p:cNvSpPr/>
            <p:nvPr/>
          </p:nvSpPr>
          <p:spPr>
            <a:xfrm>
              <a:off x="-52738314" y="-2909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DF232BA-F5F6-A839-6C28-E502B44F033D}"/>
                </a:ext>
              </a:extLst>
            </p:cNvPr>
            <p:cNvSpPr/>
            <p:nvPr/>
          </p:nvSpPr>
          <p:spPr>
            <a:xfrm>
              <a:off x="-53186061" y="-29079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D181A09-F541-1863-44AF-31E6456F8F92}"/>
                </a:ext>
              </a:extLst>
            </p:cNvPr>
            <p:cNvSpPr/>
            <p:nvPr/>
          </p:nvSpPr>
          <p:spPr>
            <a:xfrm>
              <a:off x="-53335176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D66E164-56FC-FD87-D81A-D71285ABCBED}"/>
                </a:ext>
              </a:extLst>
            </p:cNvPr>
            <p:cNvSpPr/>
            <p:nvPr/>
          </p:nvSpPr>
          <p:spPr>
            <a:xfrm>
              <a:off x="-53783003" y="-2909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2DFF087A-AD46-8BDD-E493-559106FD9506}"/>
                </a:ext>
              </a:extLst>
            </p:cNvPr>
            <p:cNvSpPr/>
            <p:nvPr/>
          </p:nvSpPr>
          <p:spPr>
            <a:xfrm>
              <a:off x="-53783084" y="-54922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A1924F5D-E537-E21D-5148-CA3B7CD6CE68}"/>
                </a:ext>
              </a:extLst>
            </p:cNvPr>
            <p:cNvSpPr/>
            <p:nvPr/>
          </p:nvSpPr>
          <p:spPr>
            <a:xfrm>
              <a:off x="-52887429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9467834-CA8C-CBB6-75C7-8D771AF51D72}"/>
                </a:ext>
              </a:extLst>
            </p:cNvPr>
            <p:cNvSpPr/>
            <p:nvPr/>
          </p:nvSpPr>
          <p:spPr>
            <a:xfrm>
              <a:off x="-54380026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CF7828DF-03B0-4BA2-FE8F-9AB61322E487}"/>
                </a:ext>
              </a:extLst>
            </p:cNvPr>
            <p:cNvSpPr/>
            <p:nvPr/>
          </p:nvSpPr>
          <p:spPr>
            <a:xfrm>
              <a:off x="-52588877" y="22949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3F9F96A-9852-1E9A-BA98-DF245AF273FB}"/>
                </a:ext>
              </a:extLst>
            </p:cNvPr>
            <p:cNvSpPr/>
            <p:nvPr/>
          </p:nvSpPr>
          <p:spPr>
            <a:xfrm>
              <a:off x="-52365004" y="21656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5A52F0E1-CB2A-FB88-97D3-F2874CED0553}"/>
                </a:ext>
              </a:extLst>
            </p:cNvPr>
            <p:cNvSpPr/>
            <p:nvPr/>
          </p:nvSpPr>
          <p:spPr>
            <a:xfrm>
              <a:off x="-52812751" y="21657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4BB183EE-26C5-688E-5F5B-CBC76331EE46}"/>
                </a:ext>
              </a:extLst>
            </p:cNvPr>
            <p:cNvSpPr/>
            <p:nvPr/>
          </p:nvSpPr>
          <p:spPr>
            <a:xfrm>
              <a:off x="-52962026" y="21656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A9E675C5-B761-1378-719F-2B6D732C1C58}"/>
                </a:ext>
              </a:extLst>
            </p:cNvPr>
            <p:cNvSpPr/>
            <p:nvPr/>
          </p:nvSpPr>
          <p:spPr>
            <a:xfrm>
              <a:off x="-53932279" y="-18424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66C7B8ED-0E6D-C101-0AA2-C26EF6C1ACC9}"/>
                </a:ext>
              </a:extLst>
            </p:cNvPr>
            <p:cNvSpPr/>
            <p:nvPr/>
          </p:nvSpPr>
          <p:spPr>
            <a:xfrm>
              <a:off x="-53484532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9F14C2EC-4C28-4623-835C-BEEF83D4CDA9}"/>
                </a:ext>
              </a:extLst>
            </p:cNvPr>
            <p:cNvSpPr/>
            <p:nvPr/>
          </p:nvSpPr>
          <p:spPr>
            <a:xfrm>
              <a:off x="-52588877" y="20364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15A67ACF-234B-BC9D-7D65-68BDEBB268EE}"/>
                </a:ext>
              </a:extLst>
            </p:cNvPr>
            <p:cNvSpPr/>
            <p:nvPr/>
          </p:nvSpPr>
          <p:spPr>
            <a:xfrm>
              <a:off x="-52887429" y="20364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DDF6AA67-132C-A5B3-9D38-26FA1EBDF274}"/>
                </a:ext>
              </a:extLst>
            </p:cNvPr>
            <p:cNvSpPr/>
            <p:nvPr/>
          </p:nvSpPr>
          <p:spPr>
            <a:xfrm>
              <a:off x="-53633727" y="-235924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AB454EA-0FDC-8266-5619-FCC74132AC57}"/>
                </a:ext>
              </a:extLst>
            </p:cNvPr>
            <p:cNvSpPr/>
            <p:nvPr/>
          </p:nvSpPr>
          <p:spPr>
            <a:xfrm>
              <a:off x="-53484452" y="-23594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E4F17AEF-B0EA-83DA-DB65-F08E65FD5288}"/>
                </a:ext>
              </a:extLst>
            </p:cNvPr>
            <p:cNvSpPr/>
            <p:nvPr/>
          </p:nvSpPr>
          <p:spPr>
            <a:xfrm>
              <a:off x="-54380026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F9F2299-D08B-22F4-9B6B-18EB61F18CD3}"/>
                </a:ext>
              </a:extLst>
            </p:cNvPr>
            <p:cNvSpPr/>
            <p:nvPr/>
          </p:nvSpPr>
          <p:spPr>
            <a:xfrm>
              <a:off x="-52962268" y="1907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E01F4243-924F-CEF2-0A1C-ED8C5A2C7C7C}"/>
                </a:ext>
              </a:extLst>
            </p:cNvPr>
            <p:cNvSpPr/>
            <p:nvPr/>
          </p:nvSpPr>
          <p:spPr>
            <a:xfrm>
              <a:off x="-54529463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C6CEC0BB-403F-6944-0D66-DFB368B4E5EA}"/>
                </a:ext>
              </a:extLst>
            </p:cNvPr>
            <p:cNvSpPr/>
            <p:nvPr/>
          </p:nvSpPr>
          <p:spPr>
            <a:xfrm>
              <a:off x="-52141130" y="177774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C3FBE74-F548-AD17-D531-DFFF286EA53B}"/>
                </a:ext>
              </a:extLst>
            </p:cNvPr>
            <p:cNvSpPr/>
            <p:nvPr/>
          </p:nvSpPr>
          <p:spPr>
            <a:xfrm>
              <a:off x="-51842820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28DEC9A-89B1-E940-A477-1C7F42123AAB}"/>
                </a:ext>
              </a:extLst>
            </p:cNvPr>
            <p:cNvSpPr/>
            <p:nvPr/>
          </p:nvSpPr>
          <p:spPr>
            <a:xfrm>
              <a:off x="-51991532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40AF21D1-0AA4-FD86-8A4A-79ADA4EFECDF}"/>
                </a:ext>
              </a:extLst>
            </p:cNvPr>
            <p:cNvSpPr/>
            <p:nvPr/>
          </p:nvSpPr>
          <p:spPr>
            <a:xfrm>
              <a:off x="-53708406" y="-223010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9F93B5CC-4669-9274-FD13-799382910A5D}"/>
                </a:ext>
              </a:extLst>
            </p:cNvPr>
            <p:cNvSpPr/>
            <p:nvPr/>
          </p:nvSpPr>
          <p:spPr>
            <a:xfrm>
              <a:off x="-54678497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8547E29-4B6B-0D15-404D-6DA8621C7058}"/>
                </a:ext>
              </a:extLst>
            </p:cNvPr>
            <p:cNvSpPr/>
            <p:nvPr/>
          </p:nvSpPr>
          <p:spPr>
            <a:xfrm>
              <a:off x="-54529624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995EB45B-8F4E-37DE-382B-042B69269701}"/>
                </a:ext>
              </a:extLst>
            </p:cNvPr>
            <p:cNvSpPr/>
            <p:nvPr/>
          </p:nvSpPr>
          <p:spPr>
            <a:xfrm>
              <a:off x="-55126405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E523BC6-498C-1F1B-AFA0-4503E651542C}"/>
                </a:ext>
              </a:extLst>
            </p:cNvPr>
            <p:cNvSpPr/>
            <p:nvPr/>
          </p:nvSpPr>
          <p:spPr>
            <a:xfrm>
              <a:off x="-54678336" y="126054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92EA7C45-D54D-B991-7E0B-A27CF0855A31}"/>
                </a:ext>
              </a:extLst>
            </p:cNvPr>
            <p:cNvSpPr/>
            <p:nvPr/>
          </p:nvSpPr>
          <p:spPr>
            <a:xfrm>
              <a:off x="-5482793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35AC1B30-D61F-8F40-91EA-5BF4BCC13D55}"/>
                </a:ext>
              </a:extLst>
            </p:cNvPr>
            <p:cNvSpPr/>
            <p:nvPr/>
          </p:nvSpPr>
          <p:spPr>
            <a:xfrm>
              <a:off x="-54678336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7FA4D98-875A-566E-6BF8-3DA24D94A120}"/>
                </a:ext>
              </a:extLst>
            </p:cNvPr>
            <p:cNvSpPr/>
            <p:nvPr/>
          </p:nvSpPr>
          <p:spPr>
            <a:xfrm>
              <a:off x="-54529624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20A368CA-1B60-CD79-F7C9-2061743D069D}"/>
                </a:ext>
              </a:extLst>
            </p:cNvPr>
            <p:cNvSpPr/>
            <p:nvPr/>
          </p:nvSpPr>
          <p:spPr>
            <a:xfrm>
              <a:off x="-52962268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3263FA2-89F5-8B82-661D-E7C54DD5445F}"/>
                </a:ext>
              </a:extLst>
            </p:cNvPr>
            <p:cNvSpPr/>
            <p:nvPr/>
          </p:nvSpPr>
          <p:spPr>
            <a:xfrm>
              <a:off x="-51917176" y="11313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51FFDD2B-B1C3-2B71-3F89-7F1CBC2BA508}"/>
                </a:ext>
              </a:extLst>
            </p:cNvPr>
            <p:cNvSpPr/>
            <p:nvPr/>
          </p:nvSpPr>
          <p:spPr>
            <a:xfrm>
              <a:off x="-54081555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90F6BA52-208E-0508-7A1B-6EDDB23DF17A}"/>
                </a:ext>
              </a:extLst>
            </p:cNvPr>
            <p:cNvSpPr/>
            <p:nvPr/>
          </p:nvSpPr>
          <p:spPr>
            <a:xfrm>
              <a:off x="-53559130" y="-22300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0C41D1C8-ACCB-FF40-7520-C5583F4089EA}"/>
                </a:ext>
              </a:extLst>
            </p:cNvPr>
            <p:cNvSpPr/>
            <p:nvPr/>
          </p:nvSpPr>
          <p:spPr>
            <a:xfrm>
              <a:off x="-53783003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83470F3-2A16-189A-9930-3B309120BAD7}"/>
                </a:ext>
              </a:extLst>
            </p:cNvPr>
            <p:cNvSpPr/>
            <p:nvPr/>
          </p:nvSpPr>
          <p:spPr>
            <a:xfrm>
              <a:off x="-54603980" y="11313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E5729AC-3CCD-3B0E-A474-FAA700C5113E}"/>
                </a:ext>
              </a:extLst>
            </p:cNvPr>
            <p:cNvSpPr/>
            <p:nvPr/>
          </p:nvSpPr>
          <p:spPr>
            <a:xfrm>
              <a:off x="-52141130" y="10019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DE1B3D5-10B9-D919-DF2A-8040349D4743}"/>
                </a:ext>
              </a:extLst>
            </p:cNvPr>
            <p:cNvSpPr/>
            <p:nvPr/>
          </p:nvSpPr>
          <p:spPr>
            <a:xfrm>
              <a:off x="-55200841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229E12D-E7D2-7C1D-2F11-9FA0A8A07B97}"/>
                </a:ext>
              </a:extLst>
            </p:cNvPr>
            <p:cNvSpPr/>
            <p:nvPr/>
          </p:nvSpPr>
          <p:spPr>
            <a:xfrm>
              <a:off x="-54380026" y="10019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DA9FC0F-8149-A4B8-622B-72E152102D13}"/>
                </a:ext>
              </a:extLst>
            </p:cNvPr>
            <p:cNvSpPr/>
            <p:nvPr/>
          </p:nvSpPr>
          <p:spPr>
            <a:xfrm>
              <a:off x="-51917176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32B81F31-968F-D0C0-14EC-EE5471F12803}"/>
                </a:ext>
              </a:extLst>
            </p:cNvPr>
            <p:cNvSpPr/>
            <p:nvPr/>
          </p:nvSpPr>
          <p:spPr>
            <a:xfrm>
              <a:off x="-52365245" y="87249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2E69A156-A742-17ED-3729-B24F273A6406}"/>
                </a:ext>
              </a:extLst>
            </p:cNvPr>
            <p:cNvSpPr/>
            <p:nvPr/>
          </p:nvSpPr>
          <p:spPr>
            <a:xfrm>
              <a:off x="-54603980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EBC236D-7BA7-9C21-5B4F-F8DF8C72366C}"/>
                </a:ext>
              </a:extLst>
            </p:cNvPr>
            <p:cNvSpPr/>
            <p:nvPr/>
          </p:nvSpPr>
          <p:spPr>
            <a:xfrm>
              <a:off x="-54603980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72F53FB-20D1-CCA8-5195-866CDB2FD2F3}"/>
                </a:ext>
              </a:extLst>
            </p:cNvPr>
            <p:cNvSpPr/>
            <p:nvPr/>
          </p:nvSpPr>
          <p:spPr>
            <a:xfrm>
              <a:off x="-51394751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15505655-CECA-BC9E-0881-CBB99234B567}"/>
                </a:ext>
              </a:extLst>
            </p:cNvPr>
            <p:cNvSpPr/>
            <p:nvPr/>
          </p:nvSpPr>
          <p:spPr>
            <a:xfrm>
              <a:off x="-51693222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B8250957-CD2D-4D77-F7CA-F0A3C2232F68}"/>
                </a:ext>
              </a:extLst>
            </p:cNvPr>
            <p:cNvSpPr/>
            <p:nvPr/>
          </p:nvSpPr>
          <p:spPr>
            <a:xfrm>
              <a:off x="-54007118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F6FDF6B6-42DF-011F-5707-8BEA2F4F9DAF}"/>
                </a:ext>
              </a:extLst>
            </p:cNvPr>
            <p:cNvSpPr/>
            <p:nvPr/>
          </p:nvSpPr>
          <p:spPr>
            <a:xfrm>
              <a:off x="-53857440" y="-11957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46C95854-7B6F-2648-7AE0-68CDDF844969}"/>
                </a:ext>
              </a:extLst>
            </p:cNvPr>
            <p:cNvSpPr/>
            <p:nvPr/>
          </p:nvSpPr>
          <p:spPr>
            <a:xfrm>
              <a:off x="-51842659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CE95FBBB-99D1-64A5-65E8-05FD2E0B8749}"/>
                </a:ext>
              </a:extLst>
            </p:cNvPr>
            <p:cNvSpPr/>
            <p:nvPr/>
          </p:nvSpPr>
          <p:spPr>
            <a:xfrm>
              <a:off x="-53558888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DE21F816-FDEA-B626-5457-682D1A1A1C42}"/>
                </a:ext>
              </a:extLst>
            </p:cNvPr>
            <p:cNvSpPr/>
            <p:nvPr/>
          </p:nvSpPr>
          <p:spPr>
            <a:xfrm>
              <a:off x="-51991693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66D61B9D-1F5F-AFFE-5738-34E9873CD750}"/>
                </a:ext>
              </a:extLst>
            </p:cNvPr>
            <p:cNvSpPr/>
            <p:nvPr/>
          </p:nvSpPr>
          <p:spPr>
            <a:xfrm>
              <a:off x="-52141130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1CBDD502-35B0-D8F4-49EE-2B1C0F3AF6A7}"/>
                </a:ext>
              </a:extLst>
            </p:cNvPr>
            <p:cNvSpPr/>
            <p:nvPr/>
          </p:nvSpPr>
          <p:spPr>
            <a:xfrm>
              <a:off x="-52439601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70B1372D-42A1-5421-CAC2-4A597ED6C89E}"/>
                </a:ext>
              </a:extLst>
            </p:cNvPr>
            <p:cNvSpPr/>
            <p:nvPr/>
          </p:nvSpPr>
          <p:spPr>
            <a:xfrm>
              <a:off x="-5482793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F25A2EE-647A-AE4C-61F4-37371C2A9367}"/>
                </a:ext>
              </a:extLst>
            </p:cNvPr>
            <p:cNvSpPr/>
            <p:nvPr/>
          </p:nvSpPr>
          <p:spPr>
            <a:xfrm>
              <a:off x="-54380026" y="7434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B6CDCDE3-D3A9-092D-6292-F8058709C123}"/>
                </a:ext>
              </a:extLst>
            </p:cNvPr>
            <p:cNvSpPr/>
            <p:nvPr/>
          </p:nvSpPr>
          <p:spPr>
            <a:xfrm>
              <a:off x="-54380026" y="-10663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464D904-635B-27B8-C611-A674CE0875A6}"/>
                </a:ext>
              </a:extLst>
            </p:cNvPr>
            <p:cNvSpPr/>
            <p:nvPr/>
          </p:nvSpPr>
          <p:spPr>
            <a:xfrm>
              <a:off x="-54529463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64AD1685-3AFF-6A8A-BFAF-419635E66036}"/>
                </a:ext>
              </a:extLst>
            </p:cNvPr>
            <p:cNvSpPr/>
            <p:nvPr/>
          </p:nvSpPr>
          <p:spPr>
            <a:xfrm>
              <a:off x="-54678497" y="74335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8575A47A-2535-9A9B-6F7C-1092F5B9968A}"/>
                </a:ext>
              </a:extLst>
            </p:cNvPr>
            <p:cNvSpPr/>
            <p:nvPr/>
          </p:nvSpPr>
          <p:spPr>
            <a:xfrm>
              <a:off x="-51842498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D0DA24EE-6057-DE0F-E9EF-F54B2F190C7F}"/>
                </a:ext>
              </a:extLst>
            </p:cNvPr>
            <p:cNvSpPr/>
            <p:nvPr/>
          </p:nvSpPr>
          <p:spPr>
            <a:xfrm>
              <a:off x="-51991855" y="48491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F819409A-744E-2399-D496-924812317ECC}"/>
                </a:ext>
              </a:extLst>
            </p:cNvPr>
            <p:cNvSpPr/>
            <p:nvPr/>
          </p:nvSpPr>
          <p:spPr>
            <a:xfrm>
              <a:off x="-52290326" y="48475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F492022-2DE0-517F-1335-E020CCF5FBE8}"/>
                </a:ext>
              </a:extLst>
            </p:cNvPr>
            <p:cNvSpPr/>
            <p:nvPr/>
          </p:nvSpPr>
          <p:spPr>
            <a:xfrm>
              <a:off x="-53484532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4227B5A-C98E-8218-57C7-992E1FB0B51A}"/>
                </a:ext>
              </a:extLst>
            </p:cNvPr>
            <p:cNvSpPr/>
            <p:nvPr/>
          </p:nvSpPr>
          <p:spPr>
            <a:xfrm>
              <a:off x="-53484532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E262EF41-5D63-76F6-11AD-02A77F4FD669}"/>
                </a:ext>
              </a:extLst>
            </p:cNvPr>
            <p:cNvSpPr/>
            <p:nvPr/>
          </p:nvSpPr>
          <p:spPr>
            <a:xfrm>
              <a:off x="-53932279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3F3C1E58-0F72-3A93-FA4F-3C3AFA4027F9}"/>
                </a:ext>
              </a:extLst>
            </p:cNvPr>
            <p:cNvSpPr/>
            <p:nvPr/>
          </p:nvSpPr>
          <p:spPr>
            <a:xfrm>
              <a:off x="-54155911" y="-9368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7685793E-88C0-5EAA-8A02-8C8D6ACA5360}"/>
                </a:ext>
              </a:extLst>
            </p:cNvPr>
            <p:cNvSpPr/>
            <p:nvPr/>
          </p:nvSpPr>
          <p:spPr>
            <a:xfrm>
              <a:off x="-53335095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90479E25-B288-25E4-273B-07CE8B92043B}"/>
                </a:ext>
              </a:extLst>
            </p:cNvPr>
            <p:cNvSpPr/>
            <p:nvPr/>
          </p:nvSpPr>
          <p:spPr>
            <a:xfrm>
              <a:off x="-54529302" y="4848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7B6D0D21-9E15-EB82-9913-F85F96DED48B}"/>
                </a:ext>
              </a:extLst>
            </p:cNvPr>
            <p:cNvSpPr/>
            <p:nvPr/>
          </p:nvSpPr>
          <p:spPr>
            <a:xfrm>
              <a:off x="-53708647" y="-9368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5AD82E44-8AE6-6A9D-EB12-B37A427CE042}"/>
                </a:ext>
              </a:extLst>
            </p:cNvPr>
            <p:cNvSpPr/>
            <p:nvPr/>
          </p:nvSpPr>
          <p:spPr>
            <a:xfrm>
              <a:off x="-53186061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137B75A3-FA9E-251D-E13A-B0E13DB3BB95}"/>
                </a:ext>
              </a:extLst>
            </p:cNvPr>
            <p:cNvSpPr/>
            <p:nvPr/>
          </p:nvSpPr>
          <p:spPr>
            <a:xfrm>
              <a:off x="-53633727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BBF335BE-EF31-1EA1-D740-D98C8ECC5A03}"/>
                </a:ext>
              </a:extLst>
            </p:cNvPr>
            <p:cNvSpPr/>
            <p:nvPr/>
          </p:nvSpPr>
          <p:spPr>
            <a:xfrm>
              <a:off x="-53260578" y="-93728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87B2797E-A2CE-E666-2E21-6072655C6012}"/>
                </a:ext>
              </a:extLst>
            </p:cNvPr>
            <p:cNvSpPr/>
            <p:nvPr/>
          </p:nvSpPr>
          <p:spPr>
            <a:xfrm>
              <a:off x="-52215647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B390DF35-816D-B294-9695-93F6D3B6CF8A}"/>
                </a:ext>
              </a:extLst>
            </p:cNvPr>
            <p:cNvSpPr/>
            <p:nvPr/>
          </p:nvSpPr>
          <p:spPr>
            <a:xfrm>
              <a:off x="-53932279" y="-80750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8325B71A-842C-9E3C-60A8-B86AF9D61F26}"/>
                </a:ext>
              </a:extLst>
            </p:cNvPr>
            <p:cNvSpPr/>
            <p:nvPr/>
          </p:nvSpPr>
          <p:spPr>
            <a:xfrm>
              <a:off x="-53783003" y="-8079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D1A62FD-60B0-1584-516D-B3DC68A84B9C}"/>
                </a:ext>
              </a:extLst>
            </p:cNvPr>
            <p:cNvSpPr/>
            <p:nvPr/>
          </p:nvSpPr>
          <p:spPr>
            <a:xfrm>
              <a:off x="-52962026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3CB49F4-B2D9-94C7-BE3D-6BD14F865F1A}"/>
                </a:ext>
              </a:extLst>
            </p:cNvPr>
            <p:cNvSpPr/>
            <p:nvPr/>
          </p:nvSpPr>
          <p:spPr>
            <a:xfrm>
              <a:off x="-53484532" y="-8079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4945B4FD-8281-7234-C4E5-2B9F40FB13C7}"/>
                </a:ext>
              </a:extLst>
            </p:cNvPr>
            <p:cNvSpPr/>
            <p:nvPr/>
          </p:nvSpPr>
          <p:spPr>
            <a:xfrm>
              <a:off x="-53335095" y="-8077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98949A3-2973-8139-593B-59E6011FAEFC}"/>
                </a:ext>
              </a:extLst>
            </p:cNvPr>
            <p:cNvSpPr/>
            <p:nvPr/>
          </p:nvSpPr>
          <p:spPr>
            <a:xfrm>
              <a:off x="-53186061" y="-8077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4C832757-F091-1F68-F757-5F7FC46E3412}"/>
                </a:ext>
              </a:extLst>
            </p:cNvPr>
            <p:cNvSpPr/>
            <p:nvPr/>
          </p:nvSpPr>
          <p:spPr>
            <a:xfrm>
              <a:off x="-52290326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1B2D6CAB-42D6-F945-FCC1-2341C2C73B7C}"/>
                </a:ext>
              </a:extLst>
            </p:cNvPr>
            <p:cNvSpPr/>
            <p:nvPr/>
          </p:nvSpPr>
          <p:spPr>
            <a:xfrm>
              <a:off x="-5303662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822BCE56-164F-685F-D84A-BEBA94800FA5}"/>
                </a:ext>
              </a:extLst>
            </p:cNvPr>
            <p:cNvSpPr/>
            <p:nvPr/>
          </p:nvSpPr>
          <p:spPr>
            <a:xfrm>
              <a:off x="-52588877" y="2261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5100653B-02BA-579C-89A1-691F4AD85DED}"/>
                </a:ext>
              </a:extLst>
            </p:cNvPr>
            <p:cNvSpPr/>
            <p:nvPr/>
          </p:nvSpPr>
          <p:spPr>
            <a:xfrm>
              <a:off x="-52887429" y="22632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5CC82A7F-AFBA-85E3-4286-3D02B6E1B703}"/>
                </a:ext>
              </a:extLst>
            </p:cNvPr>
            <p:cNvSpPr/>
            <p:nvPr/>
          </p:nvSpPr>
          <p:spPr>
            <a:xfrm>
              <a:off x="-55200922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97093598-70CC-CBAA-5C8C-E9041029633E}"/>
                </a:ext>
              </a:extLst>
            </p:cNvPr>
            <p:cNvSpPr/>
            <p:nvPr/>
          </p:nvSpPr>
          <p:spPr>
            <a:xfrm>
              <a:off x="-52514199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393D14C3-B3DA-2819-AD78-35DBE2E43D3B}"/>
                </a:ext>
              </a:extLst>
            </p:cNvPr>
            <p:cNvSpPr/>
            <p:nvPr/>
          </p:nvSpPr>
          <p:spPr>
            <a:xfrm>
              <a:off x="-52663555" y="9702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A2384A25-2E7D-5647-B417-1F3B2507779B}"/>
                </a:ext>
              </a:extLst>
            </p:cNvPr>
            <p:cNvSpPr/>
            <p:nvPr/>
          </p:nvSpPr>
          <p:spPr>
            <a:xfrm>
              <a:off x="-54603980" y="-17127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530720EA-CB5F-D13D-0045-45BB96D4C334}"/>
                </a:ext>
              </a:extLst>
            </p:cNvPr>
            <p:cNvSpPr/>
            <p:nvPr/>
          </p:nvSpPr>
          <p:spPr>
            <a:xfrm>
              <a:off x="-54305670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C3C087F3-0D5C-70D2-A02C-264E8A1C1884}"/>
                </a:ext>
              </a:extLst>
            </p:cNvPr>
            <p:cNvSpPr/>
            <p:nvPr/>
          </p:nvSpPr>
          <p:spPr>
            <a:xfrm>
              <a:off x="-52887429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C4AC5832-BD79-222C-1510-E50A8A15ED63}"/>
                </a:ext>
              </a:extLst>
            </p:cNvPr>
            <p:cNvSpPr/>
            <p:nvPr/>
          </p:nvSpPr>
          <p:spPr>
            <a:xfrm>
              <a:off x="-53633727" y="-5491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FE31CCBA-0FE3-6406-110B-4CB38E40A41C}"/>
                </a:ext>
              </a:extLst>
            </p:cNvPr>
            <p:cNvSpPr/>
            <p:nvPr/>
          </p:nvSpPr>
          <p:spPr>
            <a:xfrm>
              <a:off x="-53036705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32F40B17-6763-9DD6-3508-DA9019D8CA2C}"/>
                </a:ext>
              </a:extLst>
            </p:cNvPr>
            <p:cNvSpPr/>
            <p:nvPr/>
          </p:nvSpPr>
          <p:spPr>
            <a:xfrm>
              <a:off x="-53335256" y="-5493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706B773-604B-2656-4533-03111D760BAA}"/>
                </a:ext>
              </a:extLst>
            </p:cNvPr>
            <p:cNvSpPr/>
            <p:nvPr/>
          </p:nvSpPr>
          <p:spPr>
            <a:xfrm>
              <a:off x="-53185900" y="-5493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B83C23C5-FCD5-E5B6-EA40-F0E16B73122E}"/>
                </a:ext>
              </a:extLst>
            </p:cNvPr>
            <p:cNvSpPr/>
            <p:nvPr/>
          </p:nvSpPr>
          <p:spPr>
            <a:xfrm>
              <a:off x="-53484371" y="-321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130CF4AB-1032-4D4D-16C9-E836A9F29909}"/>
                </a:ext>
              </a:extLst>
            </p:cNvPr>
            <p:cNvSpPr/>
            <p:nvPr/>
          </p:nvSpPr>
          <p:spPr>
            <a:xfrm>
              <a:off x="-52887429" y="-54914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111265FC-4319-654C-AA85-2337C02D142B}"/>
                </a:ext>
              </a:extLst>
            </p:cNvPr>
            <p:cNvSpPr/>
            <p:nvPr/>
          </p:nvSpPr>
          <p:spPr>
            <a:xfrm>
              <a:off x="-52663555" y="-1614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ECFC4723-812C-58E0-7247-374922A7B3A8}"/>
                </a:ext>
              </a:extLst>
            </p:cNvPr>
            <p:cNvSpPr/>
            <p:nvPr/>
          </p:nvSpPr>
          <p:spPr>
            <a:xfrm>
              <a:off x="-54007038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77548698-B5C0-A924-3742-71E2BC1DC608}"/>
                </a:ext>
              </a:extLst>
            </p:cNvPr>
            <p:cNvSpPr/>
            <p:nvPr/>
          </p:nvSpPr>
          <p:spPr>
            <a:xfrm>
              <a:off x="-53559130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9218602C-B45F-011B-4E36-6BDA881F88CB}"/>
                </a:ext>
              </a:extLst>
            </p:cNvPr>
            <p:cNvSpPr/>
            <p:nvPr/>
          </p:nvSpPr>
          <p:spPr>
            <a:xfrm>
              <a:off x="-53857520" y="-17129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A8DA183-4DF7-58E1-C42D-564F6493D7EF}"/>
                </a:ext>
              </a:extLst>
            </p:cNvPr>
            <p:cNvSpPr/>
            <p:nvPr/>
          </p:nvSpPr>
          <p:spPr>
            <a:xfrm>
              <a:off x="-53260578" y="-17127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6E7D23A1-EEC2-7606-5979-8F8D57A906EB}"/>
                </a:ext>
              </a:extLst>
            </p:cNvPr>
            <p:cNvSpPr/>
            <p:nvPr/>
          </p:nvSpPr>
          <p:spPr>
            <a:xfrm>
              <a:off x="-52887429" y="-21008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F68DFB5-4B5F-71F3-07E6-39152DB48296}"/>
                </a:ext>
              </a:extLst>
            </p:cNvPr>
            <p:cNvSpPr/>
            <p:nvPr/>
          </p:nvSpPr>
          <p:spPr>
            <a:xfrm>
              <a:off x="-52962026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9C8E3C60-EA34-4188-5F6A-0068B2A410A0}"/>
                </a:ext>
              </a:extLst>
            </p:cNvPr>
            <p:cNvSpPr/>
            <p:nvPr/>
          </p:nvSpPr>
          <p:spPr>
            <a:xfrm>
              <a:off x="-53633727" y="-2907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B73DCC1-163D-EC88-657D-EEAF74755963}"/>
                </a:ext>
              </a:extLst>
            </p:cNvPr>
            <p:cNvSpPr/>
            <p:nvPr/>
          </p:nvSpPr>
          <p:spPr>
            <a:xfrm>
              <a:off x="-54827934" y="-15836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E5AA0732-F954-2700-45A1-ED7B710DCF09}"/>
                </a:ext>
              </a:extLst>
            </p:cNvPr>
            <p:cNvSpPr/>
            <p:nvPr/>
          </p:nvSpPr>
          <p:spPr>
            <a:xfrm>
              <a:off x="-52812751" y="-41992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7497CEEB-F18C-39E7-DC06-2FC7C2796EF3}"/>
                </a:ext>
              </a:extLst>
            </p:cNvPr>
            <p:cNvSpPr/>
            <p:nvPr/>
          </p:nvSpPr>
          <p:spPr>
            <a:xfrm>
              <a:off x="-53484452" y="-2906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0F42CFB9-7A30-224C-CF80-97CCA268BF16}"/>
                </a:ext>
              </a:extLst>
            </p:cNvPr>
            <p:cNvSpPr/>
            <p:nvPr/>
          </p:nvSpPr>
          <p:spPr>
            <a:xfrm>
              <a:off x="-54976807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590A2B9E-2091-B080-2F72-9960E9333DF3}"/>
                </a:ext>
              </a:extLst>
            </p:cNvPr>
            <p:cNvSpPr/>
            <p:nvPr/>
          </p:nvSpPr>
          <p:spPr>
            <a:xfrm>
              <a:off x="-55126485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D1E9E2A0-0770-FD37-3424-D001F0FF162A}"/>
                </a:ext>
              </a:extLst>
            </p:cNvPr>
            <p:cNvSpPr/>
            <p:nvPr/>
          </p:nvSpPr>
          <p:spPr>
            <a:xfrm>
              <a:off x="-53036544" y="-2906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194C1B3-5B62-CCF6-E7B7-4D32D2A4F3CD}"/>
                </a:ext>
              </a:extLst>
            </p:cNvPr>
            <p:cNvSpPr/>
            <p:nvPr/>
          </p:nvSpPr>
          <p:spPr>
            <a:xfrm>
              <a:off x="-54231153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4A702373-65A5-CC32-CBEF-59981465030C}"/>
                </a:ext>
              </a:extLst>
            </p:cNvPr>
            <p:cNvSpPr/>
            <p:nvPr/>
          </p:nvSpPr>
          <p:spPr>
            <a:xfrm>
              <a:off x="-54753256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34C3B6F-6857-5152-37E2-A44BB94A6D89}"/>
                </a:ext>
              </a:extLst>
            </p:cNvPr>
            <p:cNvSpPr/>
            <p:nvPr/>
          </p:nvSpPr>
          <p:spPr>
            <a:xfrm>
              <a:off x="-53708325" y="-16133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D9D8A7C1-61B1-4D6C-7A31-285251493691}"/>
                </a:ext>
              </a:extLst>
            </p:cNvPr>
            <p:cNvSpPr/>
            <p:nvPr/>
          </p:nvSpPr>
          <p:spPr>
            <a:xfrm>
              <a:off x="-54081474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0FED0B0-F3EB-925E-84BE-A068064B29DC}"/>
                </a:ext>
              </a:extLst>
            </p:cNvPr>
            <p:cNvSpPr/>
            <p:nvPr/>
          </p:nvSpPr>
          <p:spPr>
            <a:xfrm>
              <a:off x="-53783084" y="-15835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003696DC-F24E-A3BC-A0DF-7FE7EE701CEF}"/>
                </a:ext>
              </a:extLst>
            </p:cNvPr>
            <p:cNvSpPr/>
            <p:nvPr/>
          </p:nvSpPr>
          <p:spPr>
            <a:xfrm>
              <a:off x="-53633405" y="-158393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F3E561FE-DB60-77E3-7467-1BECE4577962}"/>
                </a:ext>
              </a:extLst>
            </p:cNvPr>
            <p:cNvSpPr/>
            <p:nvPr/>
          </p:nvSpPr>
          <p:spPr>
            <a:xfrm>
              <a:off x="-54454704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F629F965-12DA-9334-1099-8576FF3FD308}"/>
                </a:ext>
              </a:extLst>
            </p:cNvPr>
            <p:cNvSpPr/>
            <p:nvPr/>
          </p:nvSpPr>
          <p:spPr>
            <a:xfrm>
              <a:off x="-53708406" y="-420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8DDBBF4F-3DD1-1770-718E-4B9B6C1BDAE6}"/>
                </a:ext>
              </a:extLst>
            </p:cNvPr>
            <p:cNvSpPr/>
            <p:nvPr/>
          </p:nvSpPr>
          <p:spPr>
            <a:xfrm>
              <a:off x="-52812831" y="-16141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8BB486F9-597C-BEA1-6FFA-E5E061BA9407}"/>
                </a:ext>
              </a:extLst>
            </p:cNvPr>
            <p:cNvSpPr/>
            <p:nvPr/>
          </p:nvSpPr>
          <p:spPr>
            <a:xfrm>
              <a:off x="-55200841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8CCD3C76-5BF0-B136-C51D-BCFD75927230}"/>
                </a:ext>
              </a:extLst>
            </p:cNvPr>
            <p:cNvSpPr/>
            <p:nvPr/>
          </p:nvSpPr>
          <p:spPr>
            <a:xfrm>
              <a:off x="-53783084" y="-184213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7E3621C-137A-986D-C738-65BB9D08377A}"/>
                </a:ext>
              </a:extLst>
            </p:cNvPr>
            <p:cNvSpPr/>
            <p:nvPr/>
          </p:nvSpPr>
          <p:spPr>
            <a:xfrm>
              <a:off x="-53185900" y="20363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F2C62C0-A1D9-563C-344A-E264A89AA47A}"/>
                </a:ext>
              </a:extLst>
            </p:cNvPr>
            <p:cNvSpPr/>
            <p:nvPr/>
          </p:nvSpPr>
          <p:spPr>
            <a:xfrm>
              <a:off x="-52365084" y="19071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096DAD2-DD89-9A8D-AC15-6A1A35A72058}"/>
                </a:ext>
              </a:extLst>
            </p:cNvPr>
            <p:cNvSpPr/>
            <p:nvPr/>
          </p:nvSpPr>
          <p:spPr>
            <a:xfrm>
              <a:off x="-54081474" y="-184221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C45149A-EC17-B9F2-9ECE-2249DB4A21F3}"/>
                </a:ext>
              </a:extLst>
            </p:cNvPr>
            <p:cNvSpPr/>
            <p:nvPr/>
          </p:nvSpPr>
          <p:spPr>
            <a:xfrm>
              <a:off x="-52812670" y="19070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7AA1BCFC-CD80-D066-68C1-3C40570FFA99}"/>
                </a:ext>
              </a:extLst>
            </p:cNvPr>
            <p:cNvSpPr/>
            <p:nvPr/>
          </p:nvSpPr>
          <p:spPr>
            <a:xfrm>
              <a:off x="-53185900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CB7EB733-EA38-0BFE-295F-2422F6EC18F8}"/>
                </a:ext>
              </a:extLst>
            </p:cNvPr>
            <p:cNvSpPr/>
            <p:nvPr/>
          </p:nvSpPr>
          <p:spPr>
            <a:xfrm>
              <a:off x="-53111302" y="190720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7A169E0F-153B-4004-01DB-787B6ED87568}"/>
                </a:ext>
              </a:extLst>
            </p:cNvPr>
            <p:cNvSpPr/>
            <p:nvPr/>
          </p:nvSpPr>
          <p:spPr>
            <a:xfrm>
              <a:off x="-52439601" y="17778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908560A-9BCB-B578-8869-E03DE0294AF6}"/>
                </a:ext>
              </a:extLst>
            </p:cNvPr>
            <p:cNvSpPr/>
            <p:nvPr/>
          </p:nvSpPr>
          <p:spPr>
            <a:xfrm>
              <a:off x="-53335256" y="-21008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586A4A28-77BD-A573-3B12-737754CDEE6C}"/>
                </a:ext>
              </a:extLst>
            </p:cNvPr>
            <p:cNvSpPr/>
            <p:nvPr/>
          </p:nvSpPr>
          <p:spPr>
            <a:xfrm>
              <a:off x="-54007038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345E8D93-159A-33BA-91A2-1708BEAE1379}"/>
                </a:ext>
              </a:extLst>
            </p:cNvPr>
            <p:cNvSpPr/>
            <p:nvPr/>
          </p:nvSpPr>
          <p:spPr>
            <a:xfrm>
              <a:off x="-52962107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5440B46B-3A82-5223-9F54-EBC96077B815}"/>
                </a:ext>
              </a:extLst>
            </p:cNvPr>
            <p:cNvSpPr/>
            <p:nvPr/>
          </p:nvSpPr>
          <p:spPr>
            <a:xfrm>
              <a:off x="-52812831" y="969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2224D4F4-D408-FDBA-8080-2C0A77F7EC4B}"/>
                </a:ext>
              </a:extLst>
            </p:cNvPr>
            <p:cNvSpPr/>
            <p:nvPr/>
          </p:nvSpPr>
          <p:spPr>
            <a:xfrm>
              <a:off x="-53111302" y="-6783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F59807B8-7FDD-F2D3-57FC-98B453B7CE2F}"/>
                </a:ext>
              </a:extLst>
            </p:cNvPr>
            <p:cNvSpPr/>
            <p:nvPr/>
          </p:nvSpPr>
          <p:spPr>
            <a:xfrm>
              <a:off x="-53857440" y="-14543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0448792D-B25E-F4E7-7F22-60F2CB4549A3}"/>
                </a:ext>
              </a:extLst>
            </p:cNvPr>
            <p:cNvSpPr/>
            <p:nvPr/>
          </p:nvSpPr>
          <p:spPr>
            <a:xfrm>
              <a:off x="-52364923" y="969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7DFEBA47-AE6C-CCD4-A365-CDC66728E615}"/>
                </a:ext>
              </a:extLst>
            </p:cNvPr>
            <p:cNvSpPr/>
            <p:nvPr/>
          </p:nvSpPr>
          <p:spPr>
            <a:xfrm>
              <a:off x="-53932279" y="-1325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5622A3AA-4BA6-FCD2-24C6-A5A80E87EFA1}"/>
                </a:ext>
              </a:extLst>
            </p:cNvPr>
            <p:cNvSpPr/>
            <p:nvPr/>
          </p:nvSpPr>
          <p:spPr>
            <a:xfrm>
              <a:off x="-53111302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0F5FC1BC-3478-73E6-E48E-20D05ABB4D7F}"/>
                </a:ext>
              </a:extLst>
            </p:cNvPr>
            <p:cNvSpPr/>
            <p:nvPr/>
          </p:nvSpPr>
          <p:spPr>
            <a:xfrm>
              <a:off x="-53409854" y="-67836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9E612EB4-FBFB-825C-795B-46D997CC991F}"/>
                </a:ext>
              </a:extLst>
            </p:cNvPr>
            <p:cNvSpPr/>
            <p:nvPr/>
          </p:nvSpPr>
          <p:spPr>
            <a:xfrm>
              <a:off x="-53036544" y="2263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557DDD49-9255-D69F-6310-2CB598C398DA}"/>
                </a:ext>
              </a:extLst>
            </p:cNvPr>
            <p:cNvSpPr/>
            <p:nvPr/>
          </p:nvSpPr>
          <p:spPr>
            <a:xfrm>
              <a:off x="-53558888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4F480B6F-ED6D-DFFD-CC7C-4C62749F9D13}"/>
                </a:ext>
              </a:extLst>
            </p:cNvPr>
            <p:cNvSpPr/>
            <p:nvPr/>
          </p:nvSpPr>
          <p:spPr>
            <a:xfrm>
              <a:off x="-51320315" y="8727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874B990-DAAD-6B0A-8DA4-614C2CA712BE}"/>
                </a:ext>
              </a:extLst>
            </p:cNvPr>
            <p:cNvSpPr/>
            <p:nvPr/>
          </p:nvSpPr>
          <p:spPr>
            <a:xfrm>
              <a:off x="-53708486" y="-67852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D4C728C2-1F13-5F36-F235-73BBE18126AE}"/>
                </a:ext>
              </a:extLst>
            </p:cNvPr>
            <p:cNvSpPr/>
            <p:nvPr/>
          </p:nvSpPr>
          <p:spPr>
            <a:xfrm>
              <a:off x="-54156072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E10DD992-2F03-73E6-62B5-CB35B5CDD916}"/>
                </a:ext>
              </a:extLst>
            </p:cNvPr>
            <p:cNvSpPr/>
            <p:nvPr/>
          </p:nvSpPr>
          <p:spPr>
            <a:xfrm>
              <a:off x="-53708486" y="-19715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14AB62F-D9D3-9E17-048D-4EA6EDEE3514}"/>
                </a:ext>
              </a:extLst>
            </p:cNvPr>
            <p:cNvSpPr/>
            <p:nvPr/>
          </p:nvSpPr>
          <p:spPr>
            <a:xfrm>
              <a:off x="-52141050" y="22632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2330587C-059D-2B7B-7518-4847FB9AA58B}"/>
                </a:ext>
              </a:extLst>
            </p:cNvPr>
            <p:cNvSpPr/>
            <p:nvPr/>
          </p:nvSpPr>
          <p:spPr>
            <a:xfrm>
              <a:off x="-52215567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B44D88A4-7ABC-9619-457C-AE777F162ACF}"/>
                </a:ext>
              </a:extLst>
            </p:cNvPr>
            <p:cNvSpPr/>
            <p:nvPr/>
          </p:nvSpPr>
          <p:spPr>
            <a:xfrm>
              <a:off x="-54305589" y="87281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514B7416-799F-9DBB-132F-DA5AA64978DA}"/>
                </a:ext>
              </a:extLst>
            </p:cNvPr>
            <p:cNvSpPr/>
            <p:nvPr/>
          </p:nvSpPr>
          <p:spPr>
            <a:xfrm>
              <a:off x="-52812751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8B857F95-9439-F4C8-DC3B-F7B9D700CB3D}"/>
                </a:ext>
              </a:extLst>
            </p:cNvPr>
            <p:cNvSpPr/>
            <p:nvPr/>
          </p:nvSpPr>
          <p:spPr>
            <a:xfrm>
              <a:off x="-53409854" y="-1971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FA16C04E-01CF-4194-B22E-02F7C3FE8BE7}"/>
                </a:ext>
              </a:extLst>
            </p:cNvPr>
            <p:cNvSpPr/>
            <p:nvPr/>
          </p:nvSpPr>
          <p:spPr>
            <a:xfrm>
              <a:off x="-55126485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ADC1437D-95F9-CE4F-0A61-7F583DD405EF}"/>
                </a:ext>
              </a:extLst>
            </p:cNvPr>
            <p:cNvSpPr/>
            <p:nvPr/>
          </p:nvSpPr>
          <p:spPr>
            <a:xfrm>
              <a:off x="-52365004" y="35553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BF7F23A8-324C-50E1-9B70-B5FAAA76B973}"/>
                </a:ext>
              </a:extLst>
            </p:cNvPr>
            <p:cNvSpPr/>
            <p:nvPr/>
          </p:nvSpPr>
          <p:spPr>
            <a:xfrm>
              <a:off x="-54976807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76B7FE5B-15EE-25B5-FA19-F8C216D725C3}"/>
                </a:ext>
              </a:extLst>
            </p:cNvPr>
            <p:cNvSpPr/>
            <p:nvPr/>
          </p:nvSpPr>
          <p:spPr>
            <a:xfrm>
              <a:off x="-54231153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BFC19BC-4B95-8930-050E-707316DDB195}"/>
                </a:ext>
              </a:extLst>
            </p:cNvPr>
            <p:cNvSpPr/>
            <p:nvPr/>
          </p:nvSpPr>
          <p:spPr>
            <a:xfrm>
              <a:off x="-53558969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A149EC70-AC85-B041-415B-0C5A05F7B517}"/>
                </a:ext>
              </a:extLst>
            </p:cNvPr>
            <p:cNvSpPr/>
            <p:nvPr/>
          </p:nvSpPr>
          <p:spPr>
            <a:xfrm>
              <a:off x="-53857440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3A8605AB-98F1-0247-7DA2-0969D70CB07B}"/>
                </a:ext>
              </a:extLst>
            </p:cNvPr>
            <p:cNvSpPr/>
            <p:nvPr/>
          </p:nvSpPr>
          <p:spPr>
            <a:xfrm>
              <a:off x="-5408147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684B7F9-447C-01D0-2661-BC68004BB055}"/>
                </a:ext>
              </a:extLst>
            </p:cNvPr>
            <p:cNvSpPr/>
            <p:nvPr/>
          </p:nvSpPr>
          <p:spPr>
            <a:xfrm>
              <a:off x="-54007118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C85CCF8-43C8-693F-243B-C9C4D69E56D4}"/>
                </a:ext>
              </a:extLst>
            </p:cNvPr>
            <p:cNvSpPr/>
            <p:nvPr/>
          </p:nvSpPr>
          <p:spPr>
            <a:xfrm>
              <a:off x="-54902370" y="-93720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0EA57DAE-EC49-5817-FA8B-810F3653DFBD}"/>
                </a:ext>
              </a:extLst>
            </p:cNvPr>
            <p:cNvSpPr/>
            <p:nvPr/>
          </p:nvSpPr>
          <p:spPr>
            <a:xfrm>
              <a:off x="-51618705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F54A3F1-68BF-DCD0-305F-31B665BE17EB}"/>
                </a:ext>
              </a:extLst>
            </p:cNvPr>
            <p:cNvSpPr/>
            <p:nvPr/>
          </p:nvSpPr>
          <p:spPr>
            <a:xfrm>
              <a:off x="-53633405" y="-1066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2797046D-872A-ACC8-B92B-6B420AC32F85}"/>
                </a:ext>
              </a:extLst>
            </p:cNvPr>
            <p:cNvSpPr/>
            <p:nvPr/>
          </p:nvSpPr>
          <p:spPr>
            <a:xfrm>
              <a:off x="-51767901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B60DDB52-EC9C-A277-776D-BB3F637AA759}"/>
                </a:ext>
              </a:extLst>
            </p:cNvPr>
            <p:cNvSpPr/>
            <p:nvPr/>
          </p:nvSpPr>
          <p:spPr>
            <a:xfrm>
              <a:off x="-53783084" y="-106642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9F3B3263-CBAC-BD07-AABC-578ACFBB78D9}"/>
                </a:ext>
              </a:extLst>
            </p:cNvPr>
            <p:cNvSpPr/>
            <p:nvPr/>
          </p:nvSpPr>
          <p:spPr>
            <a:xfrm>
              <a:off x="-52066452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9D05FEAB-8DCF-AB97-E9E8-5EAEF866DFBE}"/>
                </a:ext>
              </a:extLst>
            </p:cNvPr>
            <p:cNvSpPr/>
            <p:nvPr/>
          </p:nvSpPr>
          <p:spPr>
            <a:xfrm>
              <a:off x="-52215486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1AC4304F-8C39-423D-7FEC-31A4C80BA95C}"/>
                </a:ext>
              </a:extLst>
            </p:cNvPr>
            <p:cNvSpPr/>
            <p:nvPr/>
          </p:nvSpPr>
          <p:spPr>
            <a:xfrm>
              <a:off x="-54753256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82ED614A-D3C6-5D86-7C94-543A962EB707}"/>
                </a:ext>
              </a:extLst>
            </p:cNvPr>
            <p:cNvSpPr/>
            <p:nvPr/>
          </p:nvSpPr>
          <p:spPr>
            <a:xfrm>
              <a:off x="-52365084" y="61405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013556E6-612B-C7E9-2AC6-E877F999E223}"/>
                </a:ext>
              </a:extLst>
            </p:cNvPr>
            <p:cNvSpPr/>
            <p:nvPr/>
          </p:nvSpPr>
          <p:spPr>
            <a:xfrm>
              <a:off x="-54454704" y="61389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5E57809D-B04B-86E4-54BE-1748D6420FFE}"/>
                </a:ext>
              </a:extLst>
            </p:cNvPr>
            <p:cNvSpPr/>
            <p:nvPr/>
          </p:nvSpPr>
          <p:spPr>
            <a:xfrm>
              <a:off x="-54305509" y="6141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594FD821-CC8F-045E-F247-1F7787CA7943}"/>
                </a:ext>
              </a:extLst>
            </p:cNvPr>
            <p:cNvSpPr/>
            <p:nvPr/>
          </p:nvSpPr>
          <p:spPr>
            <a:xfrm>
              <a:off x="-53633405" y="-18422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F8E64350-CDE8-94FB-D5B8-50D22A898669}"/>
                </a:ext>
              </a:extLst>
            </p:cNvPr>
            <p:cNvSpPr/>
            <p:nvPr/>
          </p:nvSpPr>
          <p:spPr>
            <a:xfrm>
              <a:off x="-54379945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1969E071-5FDF-A961-0799-9E1A2ACDAF35}"/>
                </a:ext>
              </a:extLst>
            </p:cNvPr>
            <p:cNvSpPr/>
            <p:nvPr/>
          </p:nvSpPr>
          <p:spPr>
            <a:xfrm>
              <a:off x="-54603899" y="6142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F3A2197D-D68A-41C2-72F7-77AD189CBBC9}"/>
                </a:ext>
              </a:extLst>
            </p:cNvPr>
            <p:cNvSpPr/>
            <p:nvPr/>
          </p:nvSpPr>
          <p:spPr>
            <a:xfrm>
              <a:off x="-51693142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131A9DC8-F2C0-D66A-28F7-D5B655413B88}"/>
                </a:ext>
              </a:extLst>
            </p:cNvPr>
            <p:cNvSpPr/>
            <p:nvPr/>
          </p:nvSpPr>
          <p:spPr>
            <a:xfrm>
              <a:off x="-53932198" y="-15840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5337ECAE-3F59-9E4C-07CE-2DB52BC50BB6}"/>
                </a:ext>
              </a:extLst>
            </p:cNvPr>
            <p:cNvSpPr/>
            <p:nvPr/>
          </p:nvSpPr>
          <p:spPr>
            <a:xfrm>
              <a:off x="-51917096" y="6142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0E238112-6072-3274-F74C-5D312E6E7703}"/>
                </a:ext>
              </a:extLst>
            </p:cNvPr>
            <p:cNvSpPr/>
            <p:nvPr/>
          </p:nvSpPr>
          <p:spPr>
            <a:xfrm>
              <a:off x="-52141050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175B9BA-5A78-F880-4C0C-27B8D9DAE7B7}"/>
                </a:ext>
              </a:extLst>
            </p:cNvPr>
            <p:cNvSpPr/>
            <p:nvPr/>
          </p:nvSpPr>
          <p:spPr>
            <a:xfrm>
              <a:off x="-53558888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448027A-AB63-09D9-7E60-87A715EB1173}"/>
                </a:ext>
              </a:extLst>
            </p:cNvPr>
            <p:cNvSpPr/>
            <p:nvPr/>
          </p:nvSpPr>
          <p:spPr>
            <a:xfrm>
              <a:off x="-54379945" y="48483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74AEC7FC-DB01-B0D0-E7B6-5D0F59BE7166}"/>
                </a:ext>
              </a:extLst>
            </p:cNvPr>
            <p:cNvSpPr/>
            <p:nvPr/>
          </p:nvSpPr>
          <p:spPr>
            <a:xfrm>
              <a:off x="-53036544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4AFECDE0-6E9B-97D4-9729-F0D38D37DF52}"/>
                </a:ext>
              </a:extLst>
            </p:cNvPr>
            <p:cNvSpPr/>
            <p:nvPr/>
          </p:nvSpPr>
          <p:spPr>
            <a:xfrm>
              <a:off x="-53036544" y="-5491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B0338F3F-808E-2C99-C288-4DBFAD248ED3}"/>
                </a:ext>
              </a:extLst>
            </p:cNvPr>
            <p:cNvSpPr/>
            <p:nvPr/>
          </p:nvSpPr>
          <p:spPr>
            <a:xfrm>
              <a:off x="-54230911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73A51E7-06F8-2178-573D-F17AFF03B1F1}"/>
                </a:ext>
              </a:extLst>
            </p:cNvPr>
            <p:cNvSpPr/>
            <p:nvPr/>
          </p:nvSpPr>
          <p:spPr>
            <a:xfrm>
              <a:off x="-54976887" y="-8075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310783D7-030C-966F-2BCE-C39FDE44F9DC}"/>
                </a:ext>
              </a:extLst>
            </p:cNvPr>
            <p:cNvSpPr/>
            <p:nvPr/>
          </p:nvSpPr>
          <p:spPr>
            <a:xfrm>
              <a:off x="-52290003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A6B2CD3-5F78-52F6-AE46-64807AAA123A}"/>
                </a:ext>
              </a:extLst>
            </p:cNvPr>
            <p:cNvSpPr/>
            <p:nvPr/>
          </p:nvSpPr>
          <p:spPr>
            <a:xfrm>
              <a:off x="-55052130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93A30B97-FD4A-0ED6-A51C-88B3576C7E52}"/>
                </a:ext>
              </a:extLst>
            </p:cNvPr>
            <p:cNvSpPr/>
            <p:nvPr/>
          </p:nvSpPr>
          <p:spPr>
            <a:xfrm>
              <a:off x="-53036544" y="203641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ED0937EC-E2BE-89B4-68C8-F61EDE9D184B}"/>
                </a:ext>
              </a:extLst>
            </p:cNvPr>
            <p:cNvSpPr/>
            <p:nvPr/>
          </p:nvSpPr>
          <p:spPr>
            <a:xfrm>
              <a:off x="-53335015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15E6A9E4-3706-28A3-2B05-8DA88FA44BB4}"/>
                </a:ext>
              </a:extLst>
            </p:cNvPr>
            <p:cNvSpPr/>
            <p:nvPr/>
          </p:nvSpPr>
          <p:spPr>
            <a:xfrm>
              <a:off x="-53185980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77A52DA-782B-507C-1A89-7D9A14C70322}"/>
                </a:ext>
              </a:extLst>
            </p:cNvPr>
            <p:cNvSpPr/>
            <p:nvPr/>
          </p:nvSpPr>
          <p:spPr>
            <a:xfrm>
              <a:off x="-51544108" y="74327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0636590-223E-221F-1D5E-CADBDA96382D}"/>
                </a:ext>
              </a:extLst>
            </p:cNvPr>
            <p:cNvSpPr/>
            <p:nvPr/>
          </p:nvSpPr>
          <p:spPr>
            <a:xfrm>
              <a:off x="-52588797" y="-321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06DE5A77-AFDA-92C5-B3D6-E93595B8347E}"/>
                </a:ext>
              </a:extLst>
            </p:cNvPr>
            <p:cNvSpPr/>
            <p:nvPr/>
          </p:nvSpPr>
          <p:spPr>
            <a:xfrm>
              <a:off x="-53260498" y="190712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9ECD5038-6B40-64EF-421D-F616E2E1529D}"/>
                </a:ext>
              </a:extLst>
            </p:cNvPr>
            <p:cNvSpPr/>
            <p:nvPr/>
          </p:nvSpPr>
          <p:spPr>
            <a:xfrm>
              <a:off x="-54155669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7D5C70F6-64CE-F910-1AD8-7E62E3C9BA9F}"/>
                </a:ext>
              </a:extLst>
            </p:cNvPr>
            <p:cNvSpPr/>
            <p:nvPr/>
          </p:nvSpPr>
          <p:spPr>
            <a:xfrm>
              <a:off x="-53633486" y="-80750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A88C9B20-2E9E-8F1E-A8CE-1C5353FE758F}"/>
                </a:ext>
              </a:extLst>
            </p:cNvPr>
            <p:cNvSpPr/>
            <p:nvPr/>
          </p:nvSpPr>
          <p:spPr>
            <a:xfrm>
              <a:off x="-54305509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5E839CB1-3944-713F-F104-8901B6F442CF}"/>
                </a:ext>
              </a:extLst>
            </p:cNvPr>
            <p:cNvSpPr/>
            <p:nvPr/>
          </p:nvSpPr>
          <p:spPr>
            <a:xfrm>
              <a:off x="-53484452" y="-210072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C8C6DD12-62C7-80BE-F7E6-CE5F99A59B18}"/>
                </a:ext>
              </a:extLst>
            </p:cNvPr>
            <p:cNvSpPr/>
            <p:nvPr/>
          </p:nvSpPr>
          <p:spPr>
            <a:xfrm>
              <a:off x="-53260498" y="-67844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0F6530A0-AFEB-14BC-795F-51EA8004E140}"/>
                </a:ext>
              </a:extLst>
            </p:cNvPr>
            <p:cNvSpPr/>
            <p:nvPr/>
          </p:nvSpPr>
          <p:spPr>
            <a:xfrm>
              <a:off x="-53260498" y="-19713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22735829-7CDF-5526-A570-A61A7A30ABAD}"/>
                </a:ext>
              </a:extLst>
            </p:cNvPr>
            <p:cNvSpPr/>
            <p:nvPr/>
          </p:nvSpPr>
          <p:spPr>
            <a:xfrm>
              <a:off x="-53708728" y="-14543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BD9A089B-C13A-A06F-F28E-8462F9B94179}"/>
                </a:ext>
              </a:extLst>
            </p:cNvPr>
            <p:cNvSpPr/>
            <p:nvPr/>
          </p:nvSpPr>
          <p:spPr>
            <a:xfrm>
              <a:off x="-54976565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3551290D-32C9-461E-41C2-63CBB4C11CE1}"/>
                </a:ext>
              </a:extLst>
            </p:cNvPr>
            <p:cNvSpPr/>
            <p:nvPr/>
          </p:nvSpPr>
          <p:spPr>
            <a:xfrm>
              <a:off x="-54231233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D9353168-9A06-0DF3-D688-75B883CD9EE3}"/>
                </a:ext>
              </a:extLst>
            </p:cNvPr>
            <p:cNvSpPr/>
            <p:nvPr/>
          </p:nvSpPr>
          <p:spPr>
            <a:xfrm>
              <a:off x="-53484452" y="-5491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44BD30E-1070-877F-2F16-1D962740E873}"/>
                </a:ext>
              </a:extLst>
            </p:cNvPr>
            <p:cNvSpPr/>
            <p:nvPr/>
          </p:nvSpPr>
          <p:spPr>
            <a:xfrm>
              <a:off x="-54902290" y="-17127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16FD1DC5-C6C8-A607-A4E8-2760A79DB138}"/>
                </a:ext>
              </a:extLst>
            </p:cNvPr>
            <p:cNvSpPr/>
            <p:nvPr/>
          </p:nvSpPr>
          <p:spPr>
            <a:xfrm>
              <a:off x="-53633163" y="-13249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4781BAC5-B4DA-8D6F-08E3-64B6AEA52A9A}"/>
                </a:ext>
              </a:extLst>
            </p:cNvPr>
            <p:cNvSpPr/>
            <p:nvPr/>
          </p:nvSpPr>
          <p:spPr>
            <a:xfrm>
              <a:off x="-51991452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46993C78-EFFB-EB59-8B04-CCC4043EFBC6}"/>
                </a:ext>
              </a:extLst>
            </p:cNvPr>
            <p:cNvSpPr/>
            <p:nvPr/>
          </p:nvSpPr>
          <p:spPr>
            <a:xfrm>
              <a:off x="-54454382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976C41B4-C454-CF16-C13E-997E3E518F5D}"/>
                </a:ext>
              </a:extLst>
            </p:cNvPr>
            <p:cNvSpPr/>
            <p:nvPr/>
          </p:nvSpPr>
          <p:spPr>
            <a:xfrm>
              <a:off x="-52066613" y="11310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4BC85DF3-9CA8-7E5E-71D9-B9193D65C69D}"/>
                </a:ext>
              </a:extLst>
            </p:cNvPr>
            <p:cNvSpPr/>
            <p:nvPr/>
          </p:nvSpPr>
          <p:spPr>
            <a:xfrm>
              <a:off x="-55052049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4D36279-6F7E-23AB-E4B7-D517B34B0594}"/>
                </a:ext>
              </a:extLst>
            </p:cNvPr>
            <p:cNvSpPr/>
            <p:nvPr/>
          </p:nvSpPr>
          <p:spPr>
            <a:xfrm>
              <a:off x="-54529543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48496B0-9B0D-2D22-B3FC-1FBE2CB6E025}"/>
                </a:ext>
              </a:extLst>
            </p:cNvPr>
            <p:cNvSpPr/>
            <p:nvPr/>
          </p:nvSpPr>
          <p:spPr>
            <a:xfrm>
              <a:off x="-54678255" y="100195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CB8CFBE7-5F98-2B70-FC2F-600C5FC6A7C2}"/>
                </a:ext>
              </a:extLst>
            </p:cNvPr>
            <p:cNvSpPr/>
            <p:nvPr/>
          </p:nvSpPr>
          <p:spPr>
            <a:xfrm>
              <a:off x="-53410015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858CFB57-6B8C-D893-29DE-19A2333AD3E4}"/>
                </a:ext>
              </a:extLst>
            </p:cNvPr>
            <p:cNvSpPr/>
            <p:nvPr/>
          </p:nvSpPr>
          <p:spPr>
            <a:xfrm>
              <a:off x="-52887429" y="-18423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7DD8720-FD33-5AFA-5CDC-417653B21B66}"/>
                </a:ext>
              </a:extLst>
            </p:cNvPr>
            <p:cNvSpPr/>
            <p:nvPr/>
          </p:nvSpPr>
          <p:spPr>
            <a:xfrm>
              <a:off x="-54529543" y="-15836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32937A2F-0220-5D47-DD74-80668636A392}"/>
                </a:ext>
              </a:extLst>
            </p:cNvPr>
            <p:cNvSpPr/>
            <p:nvPr/>
          </p:nvSpPr>
          <p:spPr>
            <a:xfrm>
              <a:off x="-52513957" y="21657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664EBE10-AF50-2116-5BDD-535001CE255E}"/>
                </a:ext>
              </a:extLst>
            </p:cNvPr>
            <p:cNvSpPr/>
            <p:nvPr/>
          </p:nvSpPr>
          <p:spPr>
            <a:xfrm>
              <a:off x="-53857359" y="-222986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419F2519-7157-AA8A-3FA8-45D54EB963BC}"/>
                </a:ext>
              </a:extLst>
            </p:cNvPr>
            <p:cNvSpPr/>
            <p:nvPr/>
          </p:nvSpPr>
          <p:spPr>
            <a:xfrm>
              <a:off x="-52066613" y="1390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3B3A5B61-3758-066D-043F-18AC62A6B676}"/>
                </a:ext>
              </a:extLst>
            </p:cNvPr>
            <p:cNvSpPr/>
            <p:nvPr/>
          </p:nvSpPr>
          <p:spPr>
            <a:xfrm>
              <a:off x="-54006796" y="-222986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F79BB5D5-46D3-7820-04EC-76C2D30A0650}"/>
                </a:ext>
              </a:extLst>
            </p:cNvPr>
            <p:cNvSpPr/>
            <p:nvPr/>
          </p:nvSpPr>
          <p:spPr>
            <a:xfrm>
              <a:off x="-51767578" y="13901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AB62365B-2F68-EB91-D16E-05D8323773EA}"/>
                </a:ext>
              </a:extLst>
            </p:cNvPr>
            <p:cNvSpPr/>
            <p:nvPr/>
          </p:nvSpPr>
          <p:spPr>
            <a:xfrm>
              <a:off x="-51991452" y="151938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19124505-135D-7DDF-9C88-3F1999C850D0}"/>
                </a:ext>
              </a:extLst>
            </p:cNvPr>
            <p:cNvSpPr/>
            <p:nvPr/>
          </p:nvSpPr>
          <p:spPr>
            <a:xfrm>
              <a:off x="-52663394" y="21657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D747C02E-4941-5931-2FAA-BF6A485A0264}"/>
                </a:ext>
              </a:extLst>
            </p:cNvPr>
            <p:cNvSpPr/>
            <p:nvPr/>
          </p:nvSpPr>
          <p:spPr>
            <a:xfrm>
              <a:off x="-54753417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A95F3E0-EB66-46DA-E2BC-31CA846F7536}"/>
                </a:ext>
              </a:extLst>
            </p:cNvPr>
            <p:cNvSpPr/>
            <p:nvPr/>
          </p:nvSpPr>
          <p:spPr>
            <a:xfrm>
              <a:off x="-52290084" y="17780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2EE1E423-4633-E8F1-D8E0-8260DF657A34}"/>
                </a:ext>
              </a:extLst>
            </p:cNvPr>
            <p:cNvSpPr/>
            <p:nvPr/>
          </p:nvSpPr>
          <p:spPr>
            <a:xfrm>
              <a:off x="-53334853" y="-10661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8017D812-7A1B-07AC-CCAF-65F277E48D92}"/>
                </a:ext>
              </a:extLst>
            </p:cNvPr>
            <p:cNvSpPr/>
            <p:nvPr/>
          </p:nvSpPr>
          <p:spPr>
            <a:xfrm>
              <a:off x="-54454382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10FB7A79-741F-B0EE-F073-3586C24BCDC2}"/>
                </a:ext>
              </a:extLst>
            </p:cNvPr>
            <p:cNvSpPr/>
            <p:nvPr/>
          </p:nvSpPr>
          <p:spPr>
            <a:xfrm>
              <a:off x="-52663394" y="355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9CD143DA-7784-335C-5400-9A8CB2EF40F4}"/>
                </a:ext>
              </a:extLst>
            </p:cNvPr>
            <p:cNvSpPr/>
            <p:nvPr/>
          </p:nvSpPr>
          <p:spPr>
            <a:xfrm>
              <a:off x="-54454382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68F7C12-9A01-0B89-B8BC-A43B8758EDCF}"/>
                </a:ext>
              </a:extLst>
            </p:cNvPr>
            <p:cNvSpPr/>
            <p:nvPr/>
          </p:nvSpPr>
          <p:spPr>
            <a:xfrm>
              <a:off x="-54678255" y="-15836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790729EB-8C0E-B5CC-9685-2719384BBA96}"/>
                </a:ext>
              </a:extLst>
            </p:cNvPr>
            <p:cNvSpPr/>
            <p:nvPr/>
          </p:nvSpPr>
          <p:spPr>
            <a:xfrm>
              <a:off x="-54753417" y="-14544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4588D1A-0633-A37F-5BAC-ED0CBBF30FE8}"/>
                </a:ext>
              </a:extLst>
            </p:cNvPr>
            <p:cNvSpPr/>
            <p:nvPr/>
          </p:nvSpPr>
          <p:spPr>
            <a:xfrm>
              <a:off x="-54230831" y="-18423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88DFD733-CD42-5A94-42DF-673BEA28936C}"/>
                </a:ext>
              </a:extLst>
            </p:cNvPr>
            <p:cNvSpPr/>
            <p:nvPr/>
          </p:nvSpPr>
          <p:spPr>
            <a:xfrm>
              <a:off x="-54155669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57E98F05-FFD4-B94E-0F7B-B5711E7E8FEF}"/>
                </a:ext>
              </a:extLst>
            </p:cNvPr>
            <p:cNvSpPr/>
            <p:nvPr/>
          </p:nvSpPr>
          <p:spPr>
            <a:xfrm>
              <a:off x="-53708647" y="-119555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8B9660A-683B-EEBE-15C1-C68022CE7C61}"/>
                </a:ext>
              </a:extLst>
            </p:cNvPr>
            <p:cNvSpPr/>
            <p:nvPr/>
          </p:nvSpPr>
          <p:spPr>
            <a:xfrm>
              <a:off x="-53410015" y="-11953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1F07BD06-5E5E-E7FB-FD7E-D4615AE5FA7E}"/>
                </a:ext>
              </a:extLst>
            </p:cNvPr>
            <p:cNvSpPr/>
            <p:nvPr/>
          </p:nvSpPr>
          <p:spPr>
            <a:xfrm>
              <a:off x="-52513957" y="35570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5385B188-6C51-82C9-9C45-42CEF5DAE5EE}"/>
                </a:ext>
              </a:extLst>
            </p:cNvPr>
            <p:cNvSpPr/>
            <p:nvPr/>
          </p:nvSpPr>
          <p:spPr>
            <a:xfrm>
              <a:off x="-54678255" y="-106617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52FDE781-2FAF-6005-8BE2-9BBCBBF3078D}"/>
                </a:ext>
              </a:extLst>
            </p:cNvPr>
            <p:cNvSpPr/>
            <p:nvPr/>
          </p:nvSpPr>
          <p:spPr>
            <a:xfrm>
              <a:off x="-53857359" y="-41976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9A2A048-2BEB-B15B-3ACC-D2EC4E82965B}"/>
                </a:ext>
              </a:extLst>
            </p:cNvPr>
            <p:cNvSpPr/>
            <p:nvPr/>
          </p:nvSpPr>
          <p:spPr>
            <a:xfrm>
              <a:off x="-53409773" y="-93655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F3B1B9FE-02BF-C6A5-0686-3B835FE63057}"/>
                </a:ext>
              </a:extLst>
            </p:cNvPr>
            <p:cNvSpPr/>
            <p:nvPr/>
          </p:nvSpPr>
          <p:spPr>
            <a:xfrm>
              <a:off x="-54454462" y="87249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405EAEFE-2311-1671-1057-819C111FA3AE}"/>
                </a:ext>
              </a:extLst>
            </p:cNvPr>
            <p:cNvSpPr/>
            <p:nvPr/>
          </p:nvSpPr>
          <p:spPr>
            <a:xfrm>
              <a:off x="-53932118" y="-106593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09BE33EF-2A01-768F-3DFB-FEDC8519C50D}"/>
                </a:ext>
              </a:extLst>
            </p:cNvPr>
            <p:cNvSpPr/>
            <p:nvPr/>
          </p:nvSpPr>
          <p:spPr>
            <a:xfrm>
              <a:off x="-52066372" y="16490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2FCC121C-7F95-A272-B4CD-C8A34DD92671}"/>
                </a:ext>
              </a:extLst>
            </p:cNvPr>
            <p:cNvSpPr/>
            <p:nvPr/>
          </p:nvSpPr>
          <p:spPr>
            <a:xfrm>
              <a:off x="-54454462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D2B6E33D-CB86-E1CF-64C8-D5F6FD93710C}"/>
                </a:ext>
              </a:extLst>
            </p:cNvPr>
            <p:cNvSpPr/>
            <p:nvPr/>
          </p:nvSpPr>
          <p:spPr>
            <a:xfrm>
              <a:off x="-53409773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24D34A0E-0C4E-D9E0-2F77-C52A3ACCF571}"/>
                </a:ext>
              </a:extLst>
            </p:cNvPr>
            <p:cNvSpPr/>
            <p:nvPr/>
          </p:nvSpPr>
          <p:spPr>
            <a:xfrm>
              <a:off x="-52066372" y="87249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B21C11B8-3689-0DF9-92AD-1FB49F27230F}"/>
                </a:ext>
              </a:extLst>
            </p:cNvPr>
            <p:cNvSpPr/>
            <p:nvPr/>
          </p:nvSpPr>
          <p:spPr>
            <a:xfrm>
              <a:off x="-54753175" y="-171307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00" name="Groupe 299">
            <a:extLst>
              <a:ext uri="{FF2B5EF4-FFF2-40B4-BE49-F238E27FC236}">
                <a16:creationId xmlns:a16="http://schemas.microsoft.com/office/drawing/2014/main" id="{C98FF072-1D61-0606-F766-71D6B1A35D33}"/>
              </a:ext>
            </a:extLst>
          </p:cNvPr>
          <p:cNvGrpSpPr/>
          <p:nvPr/>
        </p:nvGrpSpPr>
        <p:grpSpPr>
          <a:xfrm>
            <a:off x="5834173" y="2084535"/>
            <a:ext cx="1127760" cy="1127760"/>
            <a:chOff x="-2663056" y="2865120"/>
            <a:chExt cx="1127760" cy="1127760"/>
          </a:xfrm>
        </p:grpSpPr>
        <p:grpSp>
          <p:nvGrpSpPr>
            <p:cNvPr id="301" name="Graphique 385">
              <a:extLst>
                <a:ext uri="{FF2B5EF4-FFF2-40B4-BE49-F238E27FC236}">
                  <a16:creationId xmlns:a16="http://schemas.microsoft.com/office/drawing/2014/main" id="{9D721CAD-0EC9-E262-E60D-CE6D36A06C8E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303" name="Ellipse 302">
                <a:extLst>
                  <a:ext uri="{FF2B5EF4-FFF2-40B4-BE49-F238E27FC236}">
                    <a16:creationId xmlns:a16="http://schemas.microsoft.com/office/drawing/2014/main" id="{13D0BDC2-2D05-3B58-5907-612114AB2E0F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4" name="Ellipse 303">
                <a:extLst>
                  <a:ext uri="{FF2B5EF4-FFF2-40B4-BE49-F238E27FC236}">
                    <a16:creationId xmlns:a16="http://schemas.microsoft.com/office/drawing/2014/main" id="{6A3E6324-1A4D-2C7C-9ED9-8453FBFF90A1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302" name="ZoneTexte 301">
              <a:extLst>
                <a:ext uri="{FF2B5EF4-FFF2-40B4-BE49-F238E27FC236}">
                  <a16:creationId xmlns:a16="http://schemas.microsoft.com/office/drawing/2014/main" id="{647DAB51-DF59-1915-9AE2-D64AFD78236E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305" name="Groupe 304">
            <a:extLst>
              <a:ext uri="{FF2B5EF4-FFF2-40B4-BE49-F238E27FC236}">
                <a16:creationId xmlns:a16="http://schemas.microsoft.com/office/drawing/2014/main" id="{6D0C7134-B878-19D6-1EEC-D4A68245061B}"/>
              </a:ext>
            </a:extLst>
          </p:cNvPr>
          <p:cNvGrpSpPr/>
          <p:nvPr/>
        </p:nvGrpSpPr>
        <p:grpSpPr>
          <a:xfrm>
            <a:off x="3635887" y="1589967"/>
            <a:ext cx="886171" cy="886171"/>
            <a:chOff x="-2196201" y="4165899"/>
            <a:chExt cx="886171" cy="886171"/>
          </a:xfrm>
        </p:grpSpPr>
        <p:grpSp>
          <p:nvGrpSpPr>
            <p:cNvPr id="306" name="Graphique 385">
              <a:extLst>
                <a:ext uri="{FF2B5EF4-FFF2-40B4-BE49-F238E27FC236}">
                  <a16:creationId xmlns:a16="http://schemas.microsoft.com/office/drawing/2014/main" id="{2BAA6C36-8C2C-DA37-183F-4F714198C0D7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308" name="Ellipse 307">
                <a:extLst>
                  <a:ext uri="{FF2B5EF4-FFF2-40B4-BE49-F238E27FC236}">
                    <a16:creationId xmlns:a16="http://schemas.microsoft.com/office/drawing/2014/main" id="{896A50BD-0D14-4509-D3CC-77F783EE04D4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09" name="Ellipse 308">
                <a:extLst>
                  <a:ext uri="{FF2B5EF4-FFF2-40B4-BE49-F238E27FC236}">
                    <a16:creationId xmlns:a16="http://schemas.microsoft.com/office/drawing/2014/main" id="{FD3952F8-807D-F03A-12DD-63C60FA73830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7" name="ZoneTexte 306">
              <a:extLst>
                <a:ext uri="{FF2B5EF4-FFF2-40B4-BE49-F238E27FC236}">
                  <a16:creationId xmlns:a16="http://schemas.microsoft.com/office/drawing/2014/main" id="{9B2C6509-F27F-D8CA-286B-6C4910B68AA1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310" name="Groupe 309">
            <a:extLst>
              <a:ext uri="{FF2B5EF4-FFF2-40B4-BE49-F238E27FC236}">
                <a16:creationId xmlns:a16="http://schemas.microsoft.com/office/drawing/2014/main" id="{4B0B1250-81D1-1247-97CF-1EB2476D4A01}"/>
              </a:ext>
            </a:extLst>
          </p:cNvPr>
          <p:cNvGrpSpPr/>
          <p:nvPr/>
        </p:nvGrpSpPr>
        <p:grpSpPr>
          <a:xfrm>
            <a:off x="6515100" y="3837358"/>
            <a:ext cx="642158" cy="642158"/>
            <a:chOff x="-4110358" y="5865997"/>
            <a:chExt cx="642158" cy="642158"/>
          </a:xfrm>
        </p:grpSpPr>
        <p:grpSp>
          <p:nvGrpSpPr>
            <p:cNvPr id="311" name="Graphique 385">
              <a:extLst>
                <a:ext uri="{FF2B5EF4-FFF2-40B4-BE49-F238E27FC236}">
                  <a16:creationId xmlns:a16="http://schemas.microsoft.com/office/drawing/2014/main" id="{1B291E1E-BB65-67D0-CDF6-EBDAF16AABAC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313" name="Ellipse 312">
                <a:extLst>
                  <a:ext uri="{FF2B5EF4-FFF2-40B4-BE49-F238E27FC236}">
                    <a16:creationId xmlns:a16="http://schemas.microsoft.com/office/drawing/2014/main" id="{DE1EA3DC-A74A-8B92-F333-435BFD18BC0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14" name="Ellipse 313">
                <a:extLst>
                  <a:ext uri="{FF2B5EF4-FFF2-40B4-BE49-F238E27FC236}">
                    <a16:creationId xmlns:a16="http://schemas.microsoft.com/office/drawing/2014/main" id="{49AD4A11-012D-7DC6-4290-E1110F215804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12" name="ZoneTexte 311">
              <a:extLst>
                <a:ext uri="{FF2B5EF4-FFF2-40B4-BE49-F238E27FC236}">
                  <a16:creationId xmlns:a16="http://schemas.microsoft.com/office/drawing/2014/main" id="{FE6FE7E8-E5F4-6365-9E0D-EEEE9B5E009C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315" name="Forme libre 314">
            <a:extLst>
              <a:ext uri="{FF2B5EF4-FFF2-40B4-BE49-F238E27FC236}">
                <a16:creationId xmlns:a16="http://schemas.microsoft.com/office/drawing/2014/main" id="{6E205FA2-85C3-542E-37DB-FAC463E59C50}"/>
              </a:ext>
            </a:extLst>
          </p:cNvPr>
          <p:cNvSpPr/>
          <p:nvPr/>
        </p:nvSpPr>
        <p:spPr>
          <a:xfrm>
            <a:off x="8757291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16" name="Group 46">
            <a:extLst>
              <a:ext uri="{FF2B5EF4-FFF2-40B4-BE49-F238E27FC236}">
                <a16:creationId xmlns:a16="http://schemas.microsoft.com/office/drawing/2014/main" id="{749A8C2C-06B9-1B2A-052C-B8BABB7F50D1}"/>
              </a:ext>
            </a:extLst>
          </p:cNvPr>
          <p:cNvGrpSpPr/>
          <p:nvPr/>
        </p:nvGrpSpPr>
        <p:grpSpPr>
          <a:xfrm>
            <a:off x="9324156" y="2072330"/>
            <a:ext cx="1691640" cy="1013154"/>
            <a:chOff x="9636390" y="4480994"/>
            <a:chExt cx="1691640" cy="1013154"/>
          </a:xfrm>
        </p:grpSpPr>
        <p:sp>
          <p:nvSpPr>
            <p:cNvPr id="317" name="TextBox 36">
              <a:extLst>
                <a:ext uri="{FF2B5EF4-FFF2-40B4-BE49-F238E27FC236}">
                  <a16:creationId xmlns:a16="http://schemas.microsoft.com/office/drawing/2014/main" id="{FE97F728-4977-9F98-D685-8026DE7C16C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8" name="TextBox 37">
              <a:extLst>
                <a:ext uri="{FF2B5EF4-FFF2-40B4-BE49-F238E27FC236}">
                  <a16:creationId xmlns:a16="http://schemas.microsoft.com/office/drawing/2014/main" id="{277B7064-0204-4C07-9A38-0A2D4EE084ED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19" name="Forme libre 318">
            <a:extLst>
              <a:ext uri="{FF2B5EF4-FFF2-40B4-BE49-F238E27FC236}">
                <a16:creationId xmlns:a16="http://schemas.microsoft.com/office/drawing/2014/main" id="{4A6E8969-D61A-BA8D-5B25-20822EE2FBEA}"/>
              </a:ext>
            </a:extLst>
          </p:cNvPr>
          <p:cNvSpPr/>
          <p:nvPr/>
        </p:nvSpPr>
        <p:spPr>
          <a:xfrm>
            <a:off x="8757291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20" name="Group 46">
            <a:extLst>
              <a:ext uri="{FF2B5EF4-FFF2-40B4-BE49-F238E27FC236}">
                <a16:creationId xmlns:a16="http://schemas.microsoft.com/office/drawing/2014/main" id="{2A9CE978-F118-DB0F-80F2-E9643B2A102A}"/>
              </a:ext>
            </a:extLst>
          </p:cNvPr>
          <p:cNvGrpSpPr/>
          <p:nvPr/>
        </p:nvGrpSpPr>
        <p:grpSpPr>
          <a:xfrm>
            <a:off x="9324156" y="3655803"/>
            <a:ext cx="1691640" cy="1013154"/>
            <a:chOff x="9636390" y="4480994"/>
            <a:chExt cx="1691640" cy="1013154"/>
          </a:xfrm>
        </p:grpSpPr>
        <p:sp>
          <p:nvSpPr>
            <p:cNvPr id="321" name="TextBox 36">
              <a:extLst>
                <a:ext uri="{FF2B5EF4-FFF2-40B4-BE49-F238E27FC236}">
                  <a16:creationId xmlns:a16="http://schemas.microsoft.com/office/drawing/2014/main" id="{97B9ADAB-114D-0E91-AB4F-D405C448BEB3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2" name="TextBox 37">
              <a:extLst>
                <a:ext uri="{FF2B5EF4-FFF2-40B4-BE49-F238E27FC236}">
                  <a16:creationId xmlns:a16="http://schemas.microsoft.com/office/drawing/2014/main" id="{6AC6227C-1D35-1A00-1E51-9A64406982D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23" name="Forme libre 322">
            <a:extLst>
              <a:ext uri="{FF2B5EF4-FFF2-40B4-BE49-F238E27FC236}">
                <a16:creationId xmlns:a16="http://schemas.microsoft.com/office/drawing/2014/main" id="{3FC209DE-BF24-D277-847E-62750426C547}"/>
              </a:ext>
            </a:extLst>
          </p:cNvPr>
          <p:cNvSpPr/>
          <p:nvPr/>
        </p:nvSpPr>
        <p:spPr>
          <a:xfrm>
            <a:off x="1040647" y="35738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24" name="Group 46">
            <a:extLst>
              <a:ext uri="{FF2B5EF4-FFF2-40B4-BE49-F238E27FC236}">
                <a16:creationId xmlns:a16="http://schemas.microsoft.com/office/drawing/2014/main" id="{9D24784A-DB56-B053-B818-FDD43F418105}"/>
              </a:ext>
            </a:extLst>
          </p:cNvPr>
          <p:cNvGrpSpPr/>
          <p:nvPr/>
        </p:nvGrpSpPr>
        <p:grpSpPr>
          <a:xfrm>
            <a:off x="1607512" y="3655803"/>
            <a:ext cx="1691640" cy="1013154"/>
            <a:chOff x="9636390" y="4480994"/>
            <a:chExt cx="1691640" cy="1013154"/>
          </a:xfrm>
        </p:grpSpPr>
        <p:sp>
          <p:nvSpPr>
            <p:cNvPr id="325" name="TextBox 36">
              <a:extLst>
                <a:ext uri="{FF2B5EF4-FFF2-40B4-BE49-F238E27FC236}">
                  <a16:creationId xmlns:a16="http://schemas.microsoft.com/office/drawing/2014/main" id="{F9439668-0984-F1AC-DD90-996EEF9402B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6" name="TextBox 37">
              <a:extLst>
                <a:ext uri="{FF2B5EF4-FFF2-40B4-BE49-F238E27FC236}">
                  <a16:creationId xmlns:a16="http://schemas.microsoft.com/office/drawing/2014/main" id="{5478BDE2-3785-F9A9-6373-1609F73C998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08FBA7EB-AD19-9F56-29D7-CEF04F792A6E}"/>
              </a:ext>
            </a:extLst>
          </p:cNvPr>
          <p:cNvGrpSpPr/>
          <p:nvPr/>
        </p:nvGrpSpPr>
        <p:grpSpPr>
          <a:xfrm>
            <a:off x="2808410" y="2702015"/>
            <a:ext cx="1770957" cy="2228158"/>
            <a:chOff x="2808410" y="2702015"/>
            <a:chExt cx="1770957" cy="2228158"/>
          </a:xfrm>
        </p:grpSpPr>
        <p:sp>
          <p:nvSpPr>
            <p:cNvPr id="329" name="Arc 328">
              <a:extLst>
                <a:ext uri="{FF2B5EF4-FFF2-40B4-BE49-F238E27FC236}">
                  <a16:creationId xmlns:a16="http://schemas.microsoft.com/office/drawing/2014/main" id="{AEBB497E-77F3-0EF9-FDA0-481C6E3F3B11}"/>
                </a:ext>
              </a:extLst>
            </p:cNvPr>
            <p:cNvSpPr/>
            <p:nvPr/>
          </p:nvSpPr>
          <p:spPr>
            <a:xfrm>
              <a:off x="2808410" y="3159216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32" name="Graphique 330" descr="Airplane avec un remplissage uni">
              <a:extLst>
                <a:ext uri="{FF2B5EF4-FFF2-40B4-BE49-F238E27FC236}">
                  <a16:creationId xmlns:a16="http://schemas.microsoft.com/office/drawing/2014/main" id="{7E6DE12C-D643-6559-C48D-5F366A633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843102" y="2702015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91405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Italy Dotted Map Infographic – Slide Template</vt:lpstr>
      <vt:lpstr>Italy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2025-12-29T19:15:48Z</dcterms:modified>
  <cp:category>Maps &amp; Flags</cp:category>
</cp:coreProperties>
</file>