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73" r:id="rId4"/>
    <p:sldId id="39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1" d="100"/>
          <a:sy n="101" d="100"/>
        </p:scale>
        <p:origin x="234" y="3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315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2B863-D99F-B84B-8A96-1B93077B8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BF0357-529E-F1BD-C967-60BE98359E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7638FE-9B9E-56BB-550A-B792CB930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2150CE-9C77-E04C-5355-6B5B3D79FC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375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France Dotted Map Infographic – Slide Template</a:t>
            </a:r>
          </a:p>
        </p:txBody>
      </p:sp>
      <p:grpSp>
        <p:nvGrpSpPr>
          <p:cNvPr id="40" name="Graphique 4">
            <a:extLst>
              <a:ext uri="{FF2B5EF4-FFF2-40B4-BE49-F238E27FC236}">
                <a16:creationId xmlns:a16="http://schemas.microsoft.com/office/drawing/2014/main" id="{A9705FAB-646A-E5A1-EAB5-A127B21A73D5}"/>
              </a:ext>
            </a:extLst>
          </p:cNvPr>
          <p:cNvGrpSpPr/>
          <p:nvPr/>
        </p:nvGrpSpPr>
        <p:grpSpPr>
          <a:xfrm>
            <a:off x="3389124" y="1118096"/>
            <a:ext cx="4850779" cy="4728615"/>
            <a:chOff x="-61303427" y="-2359404"/>
            <a:chExt cx="4850779" cy="4728615"/>
          </a:xfrm>
          <a:solidFill>
            <a:schemeClr val="bg1">
              <a:lumMod val="50000"/>
            </a:schemeClr>
          </a:solidFill>
        </p:grpSpPr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1D7A97D5-9E61-9792-4DF0-784EC53598EA}"/>
                </a:ext>
              </a:extLst>
            </p:cNvPr>
            <p:cNvSpPr/>
            <p:nvPr/>
          </p:nvSpPr>
          <p:spPr>
            <a:xfrm>
              <a:off x="-58927661" y="-816040"/>
              <a:ext cx="99087" cy="9908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2D6C52BC-AA5D-E1C8-5677-C0298DBE02AE}"/>
                </a:ext>
              </a:extLst>
            </p:cNvPr>
            <p:cNvSpPr/>
            <p:nvPr/>
          </p:nvSpPr>
          <p:spPr>
            <a:xfrm>
              <a:off x="-60214511" y="727161"/>
              <a:ext cx="98926" cy="9892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5DFFAC58-18FA-9DF9-E22C-427DCEF37F74}"/>
                </a:ext>
              </a:extLst>
            </p:cNvPr>
            <p:cNvSpPr/>
            <p:nvPr/>
          </p:nvSpPr>
          <p:spPr>
            <a:xfrm>
              <a:off x="-57640651" y="727161"/>
              <a:ext cx="98926" cy="9892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539BA548-BBDA-ED37-9C22-1BA3DB5DC7BB}"/>
                </a:ext>
              </a:extLst>
            </p:cNvPr>
            <p:cNvSpPr/>
            <p:nvPr/>
          </p:nvSpPr>
          <p:spPr>
            <a:xfrm>
              <a:off x="-57244542" y="-987391"/>
              <a:ext cx="98926" cy="9892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A122DD57-0C53-83D6-A835-27DF05C1A684}"/>
                </a:ext>
              </a:extLst>
            </p:cNvPr>
            <p:cNvSpPr/>
            <p:nvPr/>
          </p:nvSpPr>
          <p:spPr>
            <a:xfrm>
              <a:off x="-60313598" y="-816201"/>
              <a:ext cx="98926" cy="9892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ACB4BC5F-80E6-7839-EDF7-E0BE38142CF5}"/>
                </a:ext>
              </a:extLst>
            </p:cNvPr>
            <p:cNvSpPr/>
            <p:nvPr/>
          </p:nvSpPr>
          <p:spPr>
            <a:xfrm>
              <a:off x="-59422535" y="1755990"/>
              <a:ext cx="98926" cy="9892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F552D9C0-51C9-DAA2-9D3A-A328BF260877}"/>
                </a:ext>
              </a:extLst>
            </p:cNvPr>
            <p:cNvSpPr/>
            <p:nvPr/>
          </p:nvSpPr>
          <p:spPr>
            <a:xfrm>
              <a:off x="-57640490" y="-987391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CD0DB34D-1E5E-A397-0551-3A65FD223181}"/>
                </a:ext>
              </a:extLst>
            </p:cNvPr>
            <p:cNvSpPr/>
            <p:nvPr/>
          </p:nvSpPr>
          <p:spPr>
            <a:xfrm>
              <a:off x="-59323367" y="-816040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D57BF8C9-F4FD-625F-2C83-0098FD2C0276}"/>
                </a:ext>
              </a:extLst>
            </p:cNvPr>
            <p:cNvSpPr/>
            <p:nvPr/>
          </p:nvSpPr>
          <p:spPr>
            <a:xfrm>
              <a:off x="-58828574" y="-987552"/>
              <a:ext cx="98926" cy="9892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9491A0CD-EFB0-357D-0ED7-1AEB6FC16C58}"/>
                </a:ext>
              </a:extLst>
            </p:cNvPr>
            <p:cNvSpPr/>
            <p:nvPr/>
          </p:nvSpPr>
          <p:spPr>
            <a:xfrm>
              <a:off x="-59026588" y="-987552"/>
              <a:ext cx="98926" cy="9892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8AC696E2-8938-BFEF-03EE-8832159EB90E}"/>
                </a:ext>
              </a:extLst>
            </p:cNvPr>
            <p:cNvSpPr/>
            <p:nvPr/>
          </p:nvSpPr>
          <p:spPr>
            <a:xfrm>
              <a:off x="-58531633" y="-816040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06C1A946-1D41-0909-8B30-C8B639DD71D2}"/>
                </a:ext>
              </a:extLst>
            </p:cNvPr>
            <p:cNvSpPr/>
            <p:nvPr/>
          </p:nvSpPr>
          <p:spPr>
            <a:xfrm>
              <a:off x="-57541563" y="-816201"/>
              <a:ext cx="98926" cy="9892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CEC99221-CD43-DE97-FCC2-900B1C0118F7}"/>
                </a:ext>
              </a:extLst>
            </p:cNvPr>
            <p:cNvSpPr/>
            <p:nvPr/>
          </p:nvSpPr>
          <p:spPr>
            <a:xfrm>
              <a:off x="-60214511" y="-987391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C0CB72AA-DD19-AE20-36E3-6C81FAB41845}"/>
                </a:ext>
              </a:extLst>
            </p:cNvPr>
            <p:cNvSpPr/>
            <p:nvPr/>
          </p:nvSpPr>
          <p:spPr>
            <a:xfrm>
              <a:off x="-60214591" y="41437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05D41832-3568-0648-B469-0C23F639DC53}"/>
                </a:ext>
              </a:extLst>
            </p:cNvPr>
            <p:cNvSpPr/>
            <p:nvPr/>
          </p:nvSpPr>
          <p:spPr>
            <a:xfrm>
              <a:off x="-57640409" y="41437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D0F63D19-CF2B-53BB-E360-EEFA90FC3FAD}"/>
                </a:ext>
              </a:extLst>
            </p:cNvPr>
            <p:cNvSpPr/>
            <p:nvPr/>
          </p:nvSpPr>
          <p:spPr>
            <a:xfrm>
              <a:off x="-59026588" y="727242"/>
              <a:ext cx="98926" cy="9892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5B71CD86-6BE8-1E58-7363-6F3406B5EA36}"/>
                </a:ext>
              </a:extLst>
            </p:cNvPr>
            <p:cNvSpPr/>
            <p:nvPr/>
          </p:nvSpPr>
          <p:spPr>
            <a:xfrm>
              <a:off x="-58828574" y="727242"/>
              <a:ext cx="98926" cy="9892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7B897499-C0CB-86C2-1F08-9E65871ABE7F}"/>
                </a:ext>
              </a:extLst>
            </p:cNvPr>
            <p:cNvSpPr/>
            <p:nvPr/>
          </p:nvSpPr>
          <p:spPr>
            <a:xfrm>
              <a:off x="-59323367" y="898673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9D749E6C-0694-71BC-70EF-C5D75FE9CB27}"/>
                </a:ext>
              </a:extLst>
            </p:cNvPr>
            <p:cNvSpPr/>
            <p:nvPr/>
          </p:nvSpPr>
          <p:spPr>
            <a:xfrm>
              <a:off x="-58531633" y="898673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59C211E7-C49F-7D4C-3D6E-110DAD111A64}"/>
                </a:ext>
              </a:extLst>
            </p:cNvPr>
            <p:cNvSpPr/>
            <p:nvPr/>
          </p:nvSpPr>
          <p:spPr>
            <a:xfrm>
              <a:off x="-57541563" y="898512"/>
              <a:ext cx="98926" cy="9892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6EB2CD11-BE6A-45C3-A0D6-0E0FC92061AF}"/>
                </a:ext>
              </a:extLst>
            </p:cNvPr>
            <p:cNvSpPr/>
            <p:nvPr/>
          </p:nvSpPr>
          <p:spPr>
            <a:xfrm>
              <a:off x="-59422455" y="-1673196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FA3C4FAF-A087-8746-A56E-16E16F3AE1E8}"/>
                </a:ext>
              </a:extLst>
            </p:cNvPr>
            <p:cNvSpPr/>
            <p:nvPr/>
          </p:nvSpPr>
          <p:spPr>
            <a:xfrm>
              <a:off x="-60709304" y="-816121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86CCF2BD-DF33-EF4B-87B7-918001A69357}"/>
                </a:ext>
              </a:extLst>
            </p:cNvPr>
            <p:cNvSpPr/>
            <p:nvPr/>
          </p:nvSpPr>
          <p:spPr>
            <a:xfrm>
              <a:off x="-58927500" y="1927502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F124C972-1628-74A9-5D4D-17A990496C97}"/>
                </a:ext>
              </a:extLst>
            </p:cNvPr>
            <p:cNvSpPr/>
            <p:nvPr/>
          </p:nvSpPr>
          <p:spPr>
            <a:xfrm>
              <a:off x="-60115665" y="-816121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5458A693-DC13-E4A3-BB1E-F4FD414FC9AA}"/>
                </a:ext>
              </a:extLst>
            </p:cNvPr>
            <p:cNvSpPr/>
            <p:nvPr/>
          </p:nvSpPr>
          <p:spPr>
            <a:xfrm>
              <a:off x="-58036437" y="-987391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0CDD4215-907C-BF09-6881-C97B8C7382D0}"/>
                </a:ext>
              </a:extLst>
            </p:cNvPr>
            <p:cNvSpPr/>
            <p:nvPr/>
          </p:nvSpPr>
          <p:spPr>
            <a:xfrm>
              <a:off x="-58432546" y="-1673196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89BE6545-6B32-B9DE-9317-3D72504418B8}"/>
                </a:ext>
              </a:extLst>
            </p:cNvPr>
            <p:cNvSpPr/>
            <p:nvPr/>
          </p:nvSpPr>
          <p:spPr>
            <a:xfrm>
              <a:off x="-57739336" y="-816121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8869D696-E078-6BA1-BE78-C5C1F797068B}"/>
                </a:ext>
              </a:extLst>
            </p:cNvPr>
            <p:cNvSpPr/>
            <p:nvPr/>
          </p:nvSpPr>
          <p:spPr>
            <a:xfrm>
              <a:off x="-59818563" y="-987391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141F6088-8135-6E13-D450-3B0044A04EB4}"/>
                </a:ext>
              </a:extLst>
            </p:cNvPr>
            <p:cNvSpPr/>
            <p:nvPr/>
          </p:nvSpPr>
          <p:spPr>
            <a:xfrm>
              <a:off x="-60610458" y="-987391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13E78AA6-51A5-2406-3A0F-8AE3252B5C35}"/>
                </a:ext>
              </a:extLst>
            </p:cNvPr>
            <p:cNvSpPr/>
            <p:nvPr/>
          </p:nvSpPr>
          <p:spPr>
            <a:xfrm>
              <a:off x="-58927500" y="898512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4194332C-7E19-F229-B55E-CF14438CC698}"/>
                </a:ext>
              </a:extLst>
            </p:cNvPr>
            <p:cNvSpPr/>
            <p:nvPr/>
          </p:nvSpPr>
          <p:spPr>
            <a:xfrm>
              <a:off x="-60808311" y="-987391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276D216F-E765-C724-6089-C97362F566C5}"/>
                </a:ext>
              </a:extLst>
            </p:cNvPr>
            <p:cNvSpPr/>
            <p:nvPr/>
          </p:nvSpPr>
          <p:spPr>
            <a:xfrm>
              <a:off x="-59719637" y="-1501845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77527156-2BD5-DB30-3DA4-53B05E1FE93D}"/>
                </a:ext>
              </a:extLst>
            </p:cNvPr>
            <p:cNvSpPr/>
            <p:nvPr/>
          </p:nvSpPr>
          <p:spPr>
            <a:xfrm>
              <a:off x="-59422455" y="-301505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A8F159B0-DCCD-6659-A828-5CE55AFBEB3A}"/>
                </a:ext>
              </a:extLst>
            </p:cNvPr>
            <p:cNvSpPr/>
            <p:nvPr/>
          </p:nvSpPr>
          <p:spPr>
            <a:xfrm>
              <a:off x="-58432546" y="-301505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8ADCB653-D973-5C49-9F65-8A4B6C09B36E}"/>
                </a:ext>
              </a:extLst>
            </p:cNvPr>
            <p:cNvSpPr/>
            <p:nvPr/>
          </p:nvSpPr>
          <p:spPr>
            <a:xfrm>
              <a:off x="-61303427" y="-1158741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E7442872-E599-4269-F41B-65E39121DF11}"/>
                </a:ext>
              </a:extLst>
            </p:cNvPr>
            <p:cNvSpPr/>
            <p:nvPr/>
          </p:nvSpPr>
          <p:spPr>
            <a:xfrm>
              <a:off x="-58927500" y="-1502006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0BA9D13E-1596-2D41-2922-F056163B68E9}"/>
                </a:ext>
              </a:extLst>
            </p:cNvPr>
            <p:cNvSpPr/>
            <p:nvPr/>
          </p:nvSpPr>
          <p:spPr>
            <a:xfrm>
              <a:off x="-58036437" y="727322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C885E4C7-B427-589C-6232-09CA888CD2CC}"/>
                </a:ext>
              </a:extLst>
            </p:cNvPr>
            <p:cNvSpPr/>
            <p:nvPr/>
          </p:nvSpPr>
          <p:spPr>
            <a:xfrm>
              <a:off x="-59422455" y="41517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87ADD8A0-55ED-D6CC-369C-C403962CC4C6}"/>
                </a:ext>
              </a:extLst>
            </p:cNvPr>
            <p:cNvSpPr/>
            <p:nvPr/>
          </p:nvSpPr>
          <p:spPr>
            <a:xfrm>
              <a:off x="-58432546" y="41517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0108BB92-38E1-A36F-D5AB-D7953EECA22A}"/>
                </a:ext>
              </a:extLst>
            </p:cNvPr>
            <p:cNvSpPr/>
            <p:nvPr/>
          </p:nvSpPr>
          <p:spPr>
            <a:xfrm>
              <a:off x="-58135364" y="-1501845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91083C53-835E-A313-C245-62A2B9858163}"/>
                </a:ext>
              </a:extLst>
            </p:cNvPr>
            <p:cNvSpPr/>
            <p:nvPr/>
          </p:nvSpPr>
          <p:spPr>
            <a:xfrm>
              <a:off x="-59818563" y="727322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002DEF43-C7FE-AFE3-BEA9-ED40240CB28B}"/>
                </a:ext>
              </a:extLst>
            </p:cNvPr>
            <p:cNvSpPr/>
            <p:nvPr/>
          </p:nvSpPr>
          <p:spPr>
            <a:xfrm>
              <a:off x="-61105413" y="-816121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C5E3576F-FF47-9CD1-8636-3BDBFA8C09C2}"/>
                </a:ext>
              </a:extLst>
            </p:cNvPr>
            <p:cNvSpPr/>
            <p:nvPr/>
          </p:nvSpPr>
          <p:spPr>
            <a:xfrm>
              <a:off x="-58828493" y="384460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E0A9F2C1-CE3E-6982-DAA3-DE5A954A0124}"/>
                </a:ext>
              </a:extLst>
            </p:cNvPr>
            <p:cNvSpPr/>
            <p:nvPr/>
          </p:nvSpPr>
          <p:spPr>
            <a:xfrm>
              <a:off x="-59026507" y="384541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FA458C1C-0069-4A39-8A65-76CC08A8FF8F}"/>
                </a:ext>
              </a:extLst>
            </p:cNvPr>
            <p:cNvSpPr/>
            <p:nvPr/>
          </p:nvSpPr>
          <p:spPr>
            <a:xfrm>
              <a:off x="-58828493" y="-1330253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058AC70A-6C8A-70EA-28C9-55152F173CBA}"/>
                </a:ext>
              </a:extLst>
            </p:cNvPr>
            <p:cNvSpPr/>
            <p:nvPr/>
          </p:nvSpPr>
          <p:spPr>
            <a:xfrm>
              <a:off x="-58927500" y="212707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3AD65380-3296-8A68-038C-573F97874EE7}"/>
                </a:ext>
              </a:extLst>
            </p:cNvPr>
            <p:cNvSpPr/>
            <p:nvPr/>
          </p:nvSpPr>
          <p:spPr>
            <a:xfrm>
              <a:off x="-59026507" y="-1330253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CB84C2EE-DA5E-7361-27D2-F6E45D855FBB}"/>
                </a:ext>
              </a:extLst>
            </p:cNvPr>
            <p:cNvSpPr/>
            <p:nvPr/>
          </p:nvSpPr>
          <p:spPr>
            <a:xfrm>
              <a:off x="-57343388" y="1241616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904C3598-4738-EAB3-5CD4-5E48B1230441}"/>
                </a:ext>
              </a:extLst>
            </p:cNvPr>
            <p:cNvSpPr/>
            <p:nvPr/>
          </p:nvSpPr>
          <p:spPr>
            <a:xfrm>
              <a:off x="-57838101" y="41356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EB9C9057-E6F4-1AE6-334C-C4C409C0AF39}"/>
                </a:ext>
              </a:extLst>
            </p:cNvPr>
            <p:cNvSpPr/>
            <p:nvPr/>
          </p:nvSpPr>
          <p:spPr>
            <a:xfrm>
              <a:off x="-59917329" y="212868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EF422012-F0FA-95D3-B564-EC8FA08FB13D}"/>
                </a:ext>
              </a:extLst>
            </p:cNvPr>
            <p:cNvSpPr/>
            <p:nvPr/>
          </p:nvSpPr>
          <p:spPr>
            <a:xfrm>
              <a:off x="-57937672" y="212868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162EEA85-E383-2514-86BF-F89C255C0536}"/>
                </a:ext>
              </a:extLst>
            </p:cNvPr>
            <p:cNvSpPr/>
            <p:nvPr/>
          </p:nvSpPr>
          <p:spPr>
            <a:xfrm>
              <a:off x="-57739416" y="1241535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5D9C4530-0504-5663-9211-C640B461BF42}"/>
                </a:ext>
              </a:extLst>
            </p:cNvPr>
            <p:cNvSpPr/>
            <p:nvPr/>
          </p:nvSpPr>
          <p:spPr>
            <a:xfrm>
              <a:off x="-58333378" y="1241455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5900CB21-70BC-4C1C-3FFD-7324ACD19D65}"/>
                </a:ext>
              </a:extLst>
            </p:cNvPr>
            <p:cNvSpPr/>
            <p:nvPr/>
          </p:nvSpPr>
          <p:spPr>
            <a:xfrm>
              <a:off x="-59521462" y="1241455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206B0ABA-8438-0D68-F760-5A75989270CB}"/>
                </a:ext>
              </a:extLst>
            </p:cNvPr>
            <p:cNvSpPr/>
            <p:nvPr/>
          </p:nvSpPr>
          <p:spPr>
            <a:xfrm>
              <a:off x="-59818483" y="4159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961AD5B5-A8F2-48D9-7498-C5BF9FFD7CBC}"/>
                </a:ext>
              </a:extLst>
            </p:cNvPr>
            <p:cNvSpPr/>
            <p:nvPr/>
          </p:nvSpPr>
          <p:spPr>
            <a:xfrm>
              <a:off x="-60016738" y="41356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447A91D0-4B82-7FE6-324B-A33AA18CD9BF}"/>
                </a:ext>
              </a:extLst>
            </p:cNvPr>
            <p:cNvSpPr/>
            <p:nvPr/>
          </p:nvSpPr>
          <p:spPr>
            <a:xfrm>
              <a:off x="-60214430" y="1413208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74C31CD7-4C5A-F6C8-2FE4-16CAA35090A5}"/>
                </a:ext>
              </a:extLst>
            </p:cNvPr>
            <p:cNvSpPr/>
            <p:nvPr/>
          </p:nvSpPr>
          <p:spPr>
            <a:xfrm>
              <a:off x="-58135444" y="-130154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3593CCBC-BEFE-4677-E687-6E31F0460FF1}"/>
                </a:ext>
              </a:extLst>
            </p:cNvPr>
            <p:cNvSpPr/>
            <p:nvPr/>
          </p:nvSpPr>
          <p:spPr>
            <a:xfrm>
              <a:off x="-57244462" y="-1330011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59ECED65-EC79-6CA7-3848-72F487D73F9F}"/>
                </a:ext>
              </a:extLst>
            </p:cNvPr>
            <p:cNvSpPr/>
            <p:nvPr/>
          </p:nvSpPr>
          <p:spPr>
            <a:xfrm>
              <a:off x="-58531553" y="-130235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413FC899-8C9C-5917-F89B-351C22A5FA0E}"/>
                </a:ext>
              </a:extLst>
            </p:cNvPr>
            <p:cNvSpPr/>
            <p:nvPr/>
          </p:nvSpPr>
          <p:spPr>
            <a:xfrm>
              <a:off x="-58135364" y="-1844788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F037F7D3-7BBA-7271-6E9A-0075D19B742D}"/>
                </a:ext>
              </a:extLst>
            </p:cNvPr>
            <p:cNvSpPr/>
            <p:nvPr/>
          </p:nvSpPr>
          <p:spPr>
            <a:xfrm>
              <a:off x="-58729889" y="-129993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23EDD49C-8285-ECE8-BC4A-61C1F7578D81}"/>
                </a:ext>
              </a:extLst>
            </p:cNvPr>
            <p:cNvSpPr/>
            <p:nvPr/>
          </p:nvSpPr>
          <p:spPr>
            <a:xfrm>
              <a:off x="-59124950" y="-129993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D0CA926F-3222-969B-C8CC-B1AFDCC82A38}"/>
                </a:ext>
              </a:extLst>
            </p:cNvPr>
            <p:cNvSpPr/>
            <p:nvPr/>
          </p:nvSpPr>
          <p:spPr>
            <a:xfrm>
              <a:off x="-59323287" y="-130235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F919D29B-59D1-4944-8103-9208FCFC76EA}"/>
                </a:ext>
              </a:extLst>
            </p:cNvPr>
            <p:cNvSpPr/>
            <p:nvPr/>
          </p:nvSpPr>
          <p:spPr>
            <a:xfrm>
              <a:off x="-59719556" y="-130154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D711BA90-FEAA-39C6-7E40-B5F343F86BD2}"/>
                </a:ext>
              </a:extLst>
            </p:cNvPr>
            <p:cNvSpPr/>
            <p:nvPr/>
          </p:nvSpPr>
          <p:spPr>
            <a:xfrm>
              <a:off x="-57640570" y="-301505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222927FB-8FC4-6E8F-1CB7-B030C92B5299}"/>
                </a:ext>
              </a:extLst>
            </p:cNvPr>
            <p:cNvSpPr/>
            <p:nvPr/>
          </p:nvSpPr>
          <p:spPr>
            <a:xfrm>
              <a:off x="-57838182" y="-301586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6C376084-80DF-5FAA-752F-D44237B090F8}"/>
                </a:ext>
              </a:extLst>
            </p:cNvPr>
            <p:cNvSpPr/>
            <p:nvPr/>
          </p:nvSpPr>
          <p:spPr>
            <a:xfrm>
              <a:off x="-60115504" y="898673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9907E7AB-3DA8-96C0-1932-CAF2379C1E82}"/>
                </a:ext>
              </a:extLst>
            </p:cNvPr>
            <p:cNvSpPr/>
            <p:nvPr/>
          </p:nvSpPr>
          <p:spPr>
            <a:xfrm>
              <a:off x="-58630238" y="-301586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406DEB88-6299-40EA-5EF5-40BC27524419}"/>
                </a:ext>
              </a:extLst>
            </p:cNvPr>
            <p:cNvSpPr/>
            <p:nvPr/>
          </p:nvSpPr>
          <p:spPr>
            <a:xfrm>
              <a:off x="-59521462" y="-1158741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25342CB8-38F3-A34F-5388-DF9FD5D9C680}"/>
                </a:ext>
              </a:extLst>
            </p:cNvPr>
            <p:cNvSpPr/>
            <p:nvPr/>
          </p:nvSpPr>
          <p:spPr>
            <a:xfrm>
              <a:off x="-59224602" y="-301586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FA7F2787-040C-75A0-0F63-370C00E87AE5}"/>
                </a:ext>
              </a:extLst>
            </p:cNvPr>
            <p:cNvSpPr/>
            <p:nvPr/>
          </p:nvSpPr>
          <p:spPr>
            <a:xfrm>
              <a:off x="-59521462" y="898673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23438425-D404-43BF-CB6D-19B836998EFE}"/>
                </a:ext>
              </a:extLst>
            </p:cNvPr>
            <p:cNvSpPr/>
            <p:nvPr/>
          </p:nvSpPr>
          <p:spPr>
            <a:xfrm>
              <a:off x="-60016577" y="-301586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D52E5DD4-A654-7504-B7F8-B406E15D086F}"/>
                </a:ext>
              </a:extLst>
            </p:cNvPr>
            <p:cNvSpPr/>
            <p:nvPr/>
          </p:nvSpPr>
          <p:spPr>
            <a:xfrm>
              <a:off x="-60214430" y="-301505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4967FB4E-F62A-BE33-E2EC-9792E5CE3C13}"/>
                </a:ext>
              </a:extLst>
            </p:cNvPr>
            <p:cNvSpPr/>
            <p:nvPr/>
          </p:nvSpPr>
          <p:spPr>
            <a:xfrm>
              <a:off x="-57739416" y="-47317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B027839E-E0F6-936B-9D2B-74F9F004FA85}"/>
                </a:ext>
              </a:extLst>
            </p:cNvPr>
            <p:cNvSpPr/>
            <p:nvPr/>
          </p:nvSpPr>
          <p:spPr>
            <a:xfrm>
              <a:off x="-58333539" y="-1158741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647D2AF0-29C6-D5BB-FC48-BA9A1738FB7D}"/>
                </a:ext>
              </a:extLst>
            </p:cNvPr>
            <p:cNvSpPr/>
            <p:nvPr/>
          </p:nvSpPr>
          <p:spPr>
            <a:xfrm>
              <a:off x="-58333378" y="-47325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1C2D3327-D779-3885-3449-68CA02148F13}"/>
                </a:ext>
              </a:extLst>
            </p:cNvPr>
            <p:cNvSpPr/>
            <p:nvPr/>
          </p:nvSpPr>
          <p:spPr>
            <a:xfrm>
              <a:off x="-58531392" y="-473339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CC450420-87F7-E47C-7CA9-0C928238C179}"/>
                </a:ext>
              </a:extLst>
            </p:cNvPr>
            <p:cNvSpPr/>
            <p:nvPr/>
          </p:nvSpPr>
          <p:spPr>
            <a:xfrm>
              <a:off x="-59323448" y="-473339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EFD02A79-DE89-3179-1486-8991D23EA719}"/>
                </a:ext>
              </a:extLst>
            </p:cNvPr>
            <p:cNvSpPr/>
            <p:nvPr/>
          </p:nvSpPr>
          <p:spPr>
            <a:xfrm>
              <a:off x="-59521462" y="-47325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23112695-D07C-667F-4109-961FB4BB94D2}"/>
                </a:ext>
              </a:extLst>
            </p:cNvPr>
            <p:cNvSpPr/>
            <p:nvPr/>
          </p:nvSpPr>
          <p:spPr>
            <a:xfrm>
              <a:off x="-60115423" y="-47317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D1E5034B-F5EB-D4A3-2E3D-17932FD01A4B}"/>
                </a:ext>
              </a:extLst>
            </p:cNvPr>
            <p:cNvSpPr/>
            <p:nvPr/>
          </p:nvSpPr>
          <p:spPr>
            <a:xfrm>
              <a:off x="-58234532" y="-644770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4D1607BB-7AC5-0CC6-E18D-98FB417DBE5E}"/>
                </a:ext>
              </a:extLst>
            </p:cNvPr>
            <p:cNvSpPr/>
            <p:nvPr/>
          </p:nvSpPr>
          <p:spPr>
            <a:xfrm>
              <a:off x="-61204178" y="-987391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315E9B1D-B919-F4A4-B016-8A3AC5B65205}"/>
                </a:ext>
              </a:extLst>
            </p:cNvPr>
            <p:cNvSpPr/>
            <p:nvPr/>
          </p:nvSpPr>
          <p:spPr>
            <a:xfrm>
              <a:off x="-61006567" y="-987391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08F1D5F8-4875-3413-2C64-FA4387E41114}"/>
                </a:ext>
              </a:extLst>
            </p:cNvPr>
            <p:cNvSpPr/>
            <p:nvPr/>
          </p:nvSpPr>
          <p:spPr>
            <a:xfrm>
              <a:off x="-60411961" y="-1673276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E3C68F5E-D04D-6EA2-2D1F-0DC979B5D97E}"/>
                </a:ext>
              </a:extLst>
            </p:cNvPr>
            <p:cNvSpPr/>
            <p:nvPr/>
          </p:nvSpPr>
          <p:spPr>
            <a:xfrm>
              <a:off x="-59818483" y="-1673115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12E98479-7299-43E4-9F4F-1DE531F23B87}"/>
                </a:ext>
              </a:extLst>
            </p:cNvPr>
            <p:cNvSpPr/>
            <p:nvPr/>
          </p:nvSpPr>
          <p:spPr>
            <a:xfrm>
              <a:off x="-59620469" y="-644770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EF9A6900-B6D8-32EE-92DE-CCCF6203C9C2}"/>
                </a:ext>
              </a:extLst>
            </p:cNvPr>
            <p:cNvSpPr/>
            <p:nvPr/>
          </p:nvSpPr>
          <p:spPr>
            <a:xfrm>
              <a:off x="-60016577" y="141312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B9FF94A4-40BA-7877-AB65-C980E91799BD}"/>
                </a:ext>
              </a:extLst>
            </p:cNvPr>
            <p:cNvSpPr/>
            <p:nvPr/>
          </p:nvSpPr>
          <p:spPr>
            <a:xfrm>
              <a:off x="-59422374" y="1413289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5061CE74-4C88-5CC2-E1FF-F5F5ECC419E0}"/>
                </a:ext>
              </a:extLst>
            </p:cNvPr>
            <p:cNvSpPr/>
            <p:nvPr/>
          </p:nvSpPr>
          <p:spPr>
            <a:xfrm>
              <a:off x="-58036357" y="-1673115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B21952ED-EA16-F71B-8AFD-CBCF939CE950}"/>
                </a:ext>
              </a:extLst>
            </p:cNvPr>
            <p:cNvSpPr/>
            <p:nvPr/>
          </p:nvSpPr>
          <p:spPr>
            <a:xfrm>
              <a:off x="-58333539" y="898673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F7F0892B-45A1-1B22-24CE-6E9CD4C232F1}"/>
                </a:ext>
              </a:extLst>
            </p:cNvPr>
            <p:cNvSpPr/>
            <p:nvPr/>
          </p:nvSpPr>
          <p:spPr>
            <a:xfrm>
              <a:off x="-58333539" y="-816040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DAB29E5B-3BDA-0B33-8881-B559855D223E}"/>
                </a:ext>
              </a:extLst>
            </p:cNvPr>
            <p:cNvSpPr/>
            <p:nvPr/>
          </p:nvSpPr>
          <p:spPr>
            <a:xfrm>
              <a:off x="-58630157" y="-2016219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712ED62B-2D23-3241-D2B1-7544A99B74DC}"/>
                </a:ext>
              </a:extLst>
            </p:cNvPr>
            <p:cNvSpPr/>
            <p:nvPr/>
          </p:nvSpPr>
          <p:spPr>
            <a:xfrm>
              <a:off x="-58432465" y="1413289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5581F1D0-AC58-D78E-325E-F1C429757A1D}"/>
                </a:ext>
              </a:extLst>
            </p:cNvPr>
            <p:cNvSpPr/>
            <p:nvPr/>
          </p:nvSpPr>
          <p:spPr>
            <a:xfrm>
              <a:off x="-57838182" y="141320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3A5C8709-EF74-105E-B394-4969D57EC384}"/>
                </a:ext>
              </a:extLst>
            </p:cNvPr>
            <p:cNvSpPr/>
            <p:nvPr/>
          </p:nvSpPr>
          <p:spPr>
            <a:xfrm>
              <a:off x="-59224763" y="-2016300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34ECC58E-BF6E-9606-666B-9CE15CD543B5}"/>
                </a:ext>
              </a:extLst>
            </p:cNvPr>
            <p:cNvSpPr/>
            <p:nvPr/>
          </p:nvSpPr>
          <p:spPr>
            <a:xfrm>
              <a:off x="-57640570" y="1413208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E30253D1-5841-B264-0F8B-349430370F14}"/>
                </a:ext>
              </a:extLst>
            </p:cNvPr>
            <p:cNvSpPr/>
            <p:nvPr/>
          </p:nvSpPr>
          <p:spPr>
            <a:xfrm>
              <a:off x="-59521462" y="-816040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0EAE3DAC-7953-0348-F265-1DCC99F864D2}"/>
                </a:ext>
              </a:extLst>
            </p:cNvPr>
            <p:cNvSpPr/>
            <p:nvPr/>
          </p:nvSpPr>
          <p:spPr>
            <a:xfrm>
              <a:off x="-57739336" y="898673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BA5D3056-42BB-775A-9E3F-6A2BDE186983}"/>
                </a:ext>
              </a:extLst>
            </p:cNvPr>
            <p:cNvSpPr/>
            <p:nvPr/>
          </p:nvSpPr>
          <p:spPr>
            <a:xfrm>
              <a:off x="-60115423" y="1241535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AA2BA604-1B1D-B4FC-75F8-CA82D3217F0F}"/>
                </a:ext>
              </a:extLst>
            </p:cNvPr>
            <p:cNvSpPr/>
            <p:nvPr/>
          </p:nvSpPr>
          <p:spPr>
            <a:xfrm>
              <a:off x="-59323287" y="158447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EA1AA38F-F2D4-C2DC-EED4-969A03F452BA}"/>
                </a:ext>
              </a:extLst>
            </p:cNvPr>
            <p:cNvSpPr/>
            <p:nvPr/>
          </p:nvSpPr>
          <p:spPr>
            <a:xfrm>
              <a:off x="-59125192" y="1927582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656DEAC6-7AA9-B77A-76F5-BDC5DFFC1ECE}"/>
                </a:ext>
              </a:extLst>
            </p:cNvPr>
            <p:cNvSpPr/>
            <p:nvPr/>
          </p:nvSpPr>
          <p:spPr>
            <a:xfrm>
              <a:off x="-59620469" y="1069943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E44D385D-CAD5-0C63-3F0B-CF8E1863B4B8}"/>
                </a:ext>
              </a:extLst>
            </p:cNvPr>
            <p:cNvSpPr/>
            <p:nvPr/>
          </p:nvSpPr>
          <p:spPr>
            <a:xfrm>
              <a:off x="-58234532" y="1069943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DA5B1988-1188-725D-BBBB-AD3458207792}"/>
                </a:ext>
              </a:extLst>
            </p:cNvPr>
            <p:cNvSpPr/>
            <p:nvPr/>
          </p:nvSpPr>
          <p:spPr>
            <a:xfrm>
              <a:off x="-58036357" y="4159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02BBE8E6-9774-9609-FB13-DC32DAA361E9}"/>
                </a:ext>
              </a:extLst>
            </p:cNvPr>
            <p:cNvSpPr/>
            <p:nvPr/>
          </p:nvSpPr>
          <p:spPr>
            <a:xfrm>
              <a:off x="-56551493" y="2270605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AAC1EEB9-6DBB-91D4-A762-BE66E657DD23}"/>
                </a:ext>
              </a:extLst>
            </p:cNvPr>
            <p:cNvSpPr/>
            <p:nvPr/>
          </p:nvSpPr>
          <p:spPr>
            <a:xfrm>
              <a:off x="-56551252" y="1927663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1905B48F-20EE-D304-DC9C-27D1833EF7B4}"/>
                </a:ext>
              </a:extLst>
            </p:cNvPr>
            <p:cNvSpPr/>
            <p:nvPr/>
          </p:nvSpPr>
          <p:spPr>
            <a:xfrm>
              <a:off x="-56749427" y="192790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B5219B16-013F-408D-907F-A95049867584}"/>
                </a:ext>
              </a:extLst>
            </p:cNvPr>
            <p:cNvSpPr/>
            <p:nvPr/>
          </p:nvSpPr>
          <p:spPr>
            <a:xfrm>
              <a:off x="-59620147" y="1756151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195289C7-6DFB-AEC9-83BD-8994DB835A28}"/>
                </a:ext>
              </a:extLst>
            </p:cNvPr>
            <p:cNvSpPr/>
            <p:nvPr/>
          </p:nvSpPr>
          <p:spPr>
            <a:xfrm>
              <a:off x="-59818483" y="1756231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0DAF418A-5C98-8555-1359-8A2CAB8A32A7}"/>
                </a:ext>
              </a:extLst>
            </p:cNvPr>
            <p:cNvSpPr/>
            <p:nvPr/>
          </p:nvSpPr>
          <p:spPr>
            <a:xfrm>
              <a:off x="-58729809" y="1584720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CA329743-F6F6-663A-51EF-88BF75F1BB69}"/>
                </a:ext>
              </a:extLst>
            </p:cNvPr>
            <p:cNvSpPr/>
            <p:nvPr/>
          </p:nvSpPr>
          <p:spPr>
            <a:xfrm>
              <a:off x="-59719637" y="-815960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B4A47B61-CA16-B583-C7AD-25491BDF36A1}"/>
                </a:ext>
              </a:extLst>
            </p:cNvPr>
            <p:cNvSpPr/>
            <p:nvPr/>
          </p:nvSpPr>
          <p:spPr>
            <a:xfrm>
              <a:off x="-58234371" y="-987310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AF69AF8A-48B5-DF91-DA80-CD28AC89F2F6}"/>
                </a:ext>
              </a:extLst>
            </p:cNvPr>
            <p:cNvSpPr/>
            <p:nvPr/>
          </p:nvSpPr>
          <p:spPr>
            <a:xfrm>
              <a:off x="-58432546" y="-987230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ED1C6CA4-D996-9D37-0D3B-261E4FA24F77}"/>
                </a:ext>
              </a:extLst>
            </p:cNvPr>
            <p:cNvSpPr/>
            <p:nvPr/>
          </p:nvSpPr>
          <p:spPr>
            <a:xfrm>
              <a:off x="-58927420" y="1584639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BC5C6081-78A8-3B65-B2A0-BC49419CE86E}"/>
                </a:ext>
              </a:extLst>
            </p:cNvPr>
            <p:cNvSpPr/>
            <p:nvPr/>
          </p:nvSpPr>
          <p:spPr>
            <a:xfrm>
              <a:off x="-59125031" y="1584639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36888363-0F6C-05AB-0969-B4EC86C13AE1}"/>
                </a:ext>
              </a:extLst>
            </p:cNvPr>
            <p:cNvSpPr/>
            <p:nvPr/>
          </p:nvSpPr>
          <p:spPr>
            <a:xfrm>
              <a:off x="-59719556" y="1584639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D161B28F-F7CB-04D6-6595-680A78513855}"/>
                </a:ext>
              </a:extLst>
            </p:cNvPr>
            <p:cNvSpPr/>
            <p:nvPr/>
          </p:nvSpPr>
          <p:spPr>
            <a:xfrm>
              <a:off x="-57442718" y="141312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A0751200-0D87-F6AA-5237-727F38ABDF50}"/>
                </a:ext>
              </a:extLst>
            </p:cNvPr>
            <p:cNvSpPr/>
            <p:nvPr/>
          </p:nvSpPr>
          <p:spPr>
            <a:xfrm>
              <a:off x="-59422294" y="-987230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97ADA2D9-94E4-1EBA-7ECB-B905C97CE702}"/>
                </a:ext>
              </a:extLst>
            </p:cNvPr>
            <p:cNvSpPr/>
            <p:nvPr/>
          </p:nvSpPr>
          <p:spPr>
            <a:xfrm>
              <a:off x="-58135203" y="-815960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28DFD0D7-2FCA-5448-C7F5-3D9D31A6EE7C}"/>
                </a:ext>
              </a:extLst>
            </p:cNvPr>
            <p:cNvSpPr/>
            <p:nvPr/>
          </p:nvSpPr>
          <p:spPr>
            <a:xfrm>
              <a:off x="-59323287" y="-1844869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8EA41BF3-7F85-8CCF-3DD3-D0E8BB1E5101}"/>
                </a:ext>
              </a:extLst>
            </p:cNvPr>
            <p:cNvSpPr/>
            <p:nvPr/>
          </p:nvSpPr>
          <p:spPr>
            <a:xfrm>
              <a:off x="-59620469" y="-987310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D4E73D23-71BC-C51B-07BE-ED27D0368F1A}"/>
                </a:ext>
              </a:extLst>
            </p:cNvPr>
            <p:cNvSpPr/>
            <p:nvPr/>
          </p:nvSpPr>
          <p:spPr>
            <a:xfrm>
              <a:off x="-59125031" y="-1844627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B3C6212E-C6DD-8BEB-7E72-299D70DE41AB}"/>
                </a:ext>
              </a:extLst>
            </p:cNvPr>
            <p:cNvSpPr/>
            <p:nvPr/>
          </p:nvSpPr>
          <p:spPr>
            <a:xfrm>
              <a:off x="-60412122" y="141312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E4F96394-35F3-5CB4-3EF4-E3E3803C104F}"/>
                </a:ext>
              </a:extLst>
            </p:cNvPr>
            <p:cNvSpPr/>
            <p:nvPr/>
          </p:nvSpPr>
          <p:spPr>
            <a:xfrm>
              <a:off x="-60808472" y="-644609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89CF9880-3DB0-33CD-5713-A6E7234A99DD}"/>
                </a:ext>
              </a:extLst>
            </p:cNvPr>
            <p:cNvSpPr/>
            <p:nvPr/>
          </p:nvSpPr>
          <p:spPr>
            <a:xfrm>
              <a:off x="-58927420" y="-1844869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470D58CD-AA36-C480-CC98-7EB59254C499}"/>
                </a:ext>
              </a:extLst>
            </p:cNvPr>
            <p:cNvSpPr/>
            <p:nvPr/>
          </p:nvSpPr>
          <p:spPr>
            <a:xfrm>
              <a:off x="-57541402" y="124137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4AE371C7-5F67-751A-2B17-1FED04BC625C}"/>
                </a:ext>
              </a:extLst>
            </p:cNvPr>
            <p:cNvSpPr/>
            <p:nvPr/>
          </p:nvSpPr>
          <p:spPr>
            <a:xfrm>
              <a:off x="-58729809" y="-1844627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D45D174D-7DA7-0308-AFD2-1BE72BBCC280}"/>
                </a:ext>
              </a:extLst>
            </p:cNvPr>
            <p:cNvSpPr/>
            <p:nvPr/>
          </p:nvSpPr>
          <p:spPr>
            <a:xfrm>
              <a:off x="-58531553" y="-1844869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C846467B-F351-FE2F-56A6-FB212305D66E}"/>
                </a:ext>
              </a:extLst>
            </p:cNvPr>
            <p:cNvSpPr/>
            <p:nvPr/>
          </p:nvSpPr>
          <p:spPr>
            <a:xfrm>
              <a:off x="-58531392" y="124129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7652CBD5-6FCB-EB2B-3877-2F7840879FEC}"/>
                </a:ext>
              </a:extLst>
            </p:cNvPr>
            <p:cNvSpPr/>
            <p:nvPr/>
          </p:nvSpPr>
          <p:spPr>
            <a:xfrm>
              <a:off x="-59323448" y="124129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B3E244EF-F590-174C-AEB0-4B141F344F08}"/>
                </a:ext>
              </a:extLst>
            </p:cNvPr>
            <p:cNvSpPr/>
            <p:nvPr/>
          </p:nvSpPr>
          <p:spPr>
            <a:xfrm>
              <a:off x="-59619985" y="-1673196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E3AB57C0-F7BB-1FF5-5979-FA205BD991B1}"/>
                </a:ext>
              </a:extLst>
            </p:cNvPr>
            <p:cNvSpPr/>
            <p:nvPr/>
          </p:nvSpPr>
          <p:spPr>
            <a:xfrm>
              <a:off x="-60313437" y="124137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5A689FD8-540C-5517-F47B-A3F87B8F9202}"/>
                </a:ext>
              </a:extLst>
            </p:cNvPr>
            <p:cNvSpPr/>
            <p:nvPr/>
          </p:nvSpPr>
          <p:spPr>
            <a:xfrm>
              <a:off x="-58234854" y="-1673196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A2A41333-122D-FF52-9E4B-C1A1C8EBA4EC}"/>
                </a:ext>
              </a:extLst>
            </p:cNvPr>
            <p:cNvSpPr/>
            <p:nvPr/>
          </p:nvSpPr>
          <p:spPr>
            <a:xfrm>
              <a:off x="-60313518" y="-150160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E0582CC6-6756-BE81-5DCE-7FADB7440E17}"/>
                </a:ext>
              </a:extLst>
            </p:cNvPr>
            <p:cNvSpPr/>
            <p:nvPr/>
          </p:nvSpPr>
          <p:spPr>
            <a:xfrm>
              <a:off x="-59917168" y="-1501765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B8979A54-3D5D-3AE9-29C4-DC1C949DE257}"/>
                </a:ext>
              </a:extLst>
            </p:cNvPr>
            <p:cNvSpPr/>
            <p:nvPr/>
          </p:nvSpPr>
          <p:spPr>
            <a:xfrm>
              <a:off x="-59125192" y="-1501765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B4DB4BC4-2A8E-79C6-DFD0-CD330E78515F}"/>
                </a:ext>
              </a:extLst>
            </p:cNvPr>
            <p:cNvSpPr/>
            <p:nvPr/>
          </p:nvSpPr>
          <p:spPr>
            <a:xfrm>
              <a:off x="-58729647" y="-1501845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AEDF96C7-2307-F63C-1C27-C05938A4F7EB}"/>
                </a:ext>
              </a:extLst>
            </p:cNvPr>
            <p:cNvSpPr/>
            <p:nvPr/>
          </p:nvSpPr>
          <p:spPr>
            <a:xfrm>
              <a:off x="-58234371" y="727403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E88891D8-CD5A-A656-BEB4-6324399CA3DC}"/>
                </a:ext>
              </a:extLst>
            </p:cNvPr>
            <p:cNvSpPr/>
            <p:nvPr/>
          </p:nvSpPr>
          <p:spPr>
            <a:xfrm>
              <a:off x="-58432626" y="727403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594787A9-60D5-6FC5-5E8C-DB3F5C5B8AE8}"/>
                </a:ext>
              </a:extLst>
            </p:cNvPr>
            <p:cNvSpPr/>
            <p:nvPr/>
          </p:nvSpPr>
          <p:spPr>
            <a:xfrm>
              <a:off x="-59422213" y="727403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63E329EF-3EA8-AD3F-CA54-416B499B9718}"/>
                </a:ext>
              </a:extLst>
            </p:cNvPr>
            <p:cNvSpPr/>
            <p:nvPr/>
          </p:nvSpPr>
          <p:spPr>
            <a:xfrm>
              <a:off x="-59620469" y="727403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349CADC9-A8DD-0C44-23C8-8F68EA28A0DF}"/>
                </a:ext>
              </a:extLst>
            </p:cNvPr>
            <p:cNvSpPr/>
            <p:nvPr/>
          </p:nvSpPr>
          <p:spPr>
            <a:xfrm>
              <a:off x="-57937672" y="-1501765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1556C6F0-A56C-8DEF-B524-87284A2719C2}"/>
                </a:ext>
              </a:extLst>
            </p:cNvPr>
            <p:cNvSpPr/>
            <p:nvPr/>
          </p:nvSpPr>
          <p:spPr>
            <a:xfrm>
              <a:off x="-60511532" y="-473017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D2AB81A4-3A01-444A-0672-1D5805605D64}"/>
                </a:ext>
              </a:extLst>
            </p:cNvPr>
            <p:cNvSpPr/>
            <p:nvPr/>
          </p:nvSpPr>
          <p:spPr>
            <a:xfrm>
              <a:off x="-60313437" y="-473339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14C1084F-2EAB-7C7E-A625-04B7408556F0}"/>
                </a:ext>
              </a:extLst>
            </p:cNvPr>
            <p:cNvSpPr/>
            <p:nvPr/>
          </p:nvSpPr>
          <p:spPr>
            <a:xfrm>
              <a:off x="-57739497" y="556052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86B7B948-388B-E0C5-77CA-A35D59E859EB}"/>
                </a:ext>
              </a:extLst>
            </p:cNvPr>
            <p:cNvSpPr/>
            <p:nvPr/>
          </p:nvSpPr>
          <p:spPr>
            <a:xfrm>
              <a:off x="-58333458" y="556052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5CD4EF19-C64B-5289-F31E-9F7086D30905}"/>
                </a:ext>
              </a:extLst>
            </p:cNvPr>
            <p:cNvSpPr/>
            <p:nvPr/>
          </p:nvSpPr>
          <p:spPr>
            <a:xfrm>
              <a:off x="-59521381" y="555972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11BD056D-B550-7712-6D8C-F02F6AB8FCFF}"/>
                </a:ext>
              </a:extLst>
            </p:cNvPr>
            <p:cNvSpPr/>
            <p:nvPr/>
          </p:nvSpPr>
          <p:spPr>
            <a:xfrm>
              <a:off x="-60115343" y="556052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00EA75D6-703E-203C-FBC3-1E015A190C9F}"/>
                </a:ext>
              </a:extLst>
            </p:cNvPr>
            <p:cNvSpPr/>
            <p:nvPr/>
          </p:nvSpPr>
          <p:spPr>
            <a:xfrm>
              <a:off x="-57739497" y="-1158741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435FE572-C03D-21D8-418E-4799F0EE72F4}"/>
                </a:ext>
              </a:extLst>
            </p:cNvPr>
            <p:cNvSpPr/>
            <p:nvPr/>
          </p:nvSpPr>
          <p:spPr>
            <a:xfrm>
              <a:off x="-58036518" y="384782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FC9F3368-F3A3-5E43-85CF-42082B3D531E}"/>
                </a:ext>
              </a:extLst>
            </p:cNvPr>
            <p:cNvSpPr/>
            <p:nvPr/>
          </p:nvSpPr>
          <p:spPr>
            <a:xfrm>
              <a:off x="-58234532" y="384621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9C22EC74-03AB-9137-3DAA-2CE7351680E8}"/>
                </a:ext>
              </a:extLst>
            </p:cNvPr>
            <p:cNvSpPr/>
            <p:nvPr/>
          </p:nvSpPr>
          <p:spPr>
            <a:xfrm>
              <a:off x="-57541322" y="-150160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FCC89C91-F8B7-E3A6-8B24-93A811BA3389}"/>
                </a:ext>
              </a:extLst>
            </p:cNvPr>
            <p:cNvSpPr/>
            <p:nvPr/>
          </p:nvSpPr>
          <p:spPr>
            <a:xfrm>
              <a:off x="-59620308" y="384541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77027992-A7EE-DC41-3DE5-F3A70E9EB6B1}"/>
                </a:ext>
              </a:extLst>
            </p:cNvPr>
            <p:cNvSpPr/>
            <p:nvPr/>
          </p:nvSpPr>
          <p:spPr>
            <a:xfrm>
              <a:off x="-59818322" y="384782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34A276A3-60D7-B781-CDD5-C983C78D4E98}"/>
                </a:ext>
              </a:extLst>
            </p:cNvPr>
            <p:cNvSpPr/>
            <p:nvPr/>
          </p:nvSpPr>
          <p:spPr>
            <a:xfrm>
              <a:off x="-57541322" y="213110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E46AD324-DDD7-81FF-334F-332104A0239C}"/>
                </a:ext>
              </a:extLst>
            </p:cNvPr>
            <p:cNvSpPr/>
            <p:nvPr/>
          </p:nvSpPr>
          <p:spPr>
            <a:xfrm>
              <a:off x="-58135364" y="21286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B3F150D8-74EC-42C0-A37B-4A754CAAA403}"/>
                </a:ext>
              </a:extLst>
            </p:cNvPr>
            <p:cNvSpPr/>
            <p:nvPr/>
          </p:nvSpPr>
          <p:spPr>
            <a:xfrm>
              <a:off x="-58729647" y="21294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2EF5CABF-6836-67C7-D2E8-CE4BA01A0B92}"/>
                </a:ext>
              </a:extLst>
            </p:cNvPr>
            <p:cNvSpPr/>
            <p:nvPr/>
          </p:nvSpPr>
          <p:spPr>
            <a:xfrm>
              <a:off x="-57541402" y="-473339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209EDB80-7344-CF0E-CE06-F9F288F8DE71}"/>
                </a:ext>
              </a:extLst>
            </p:cNvPr>
            <p:cNvSpPr/>
            <p:nvPr/>
          </p:nvSpPr>
          <p:spPr>
            <a:xfrm>
              <a:off x="-59125192" y="21294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E862491D-58E5-AC69-3829-BA12BBE433E1}"/>
                </a:ext>
              </a:extLst>
            </p:cNvPr>
            <p:cNvSpPr/>
            <p:nvPr/>
          </p:nvSpPr>
          <p:spPr>
            <a:xfrm>
              <a:off x="-59719395" y="21286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CC6F8BC7-900F-1FBC-6A5E-4B97DEA53AF2}"/>
                </a:ext>
              </a:extLst>
            </p:cNvPr>
            <p:cNvSpPr/>
            <p:nvPr/>
          </p:nvSpPr>
          <p:spPr>
            <a:xfrm>
              <a:off x="-59620308" y="-1330172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502F1DFA-3D25-DADD-6ACC-437B04E9E4B9}"/>
                </a:ext>
              </a:extLst>
            </p:cNvPr>
            <p:cNvSpPr/>
            <p:nvPr/>
          </p:nvSpPr>
          <p:spPr>
            <a:xfrm>
              <a:off x="-59422374" y="-133033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6BD2820B-93A8-7929-0B7A-C2D89CFE91A7}"/>
                </a:ext>
              </a:extLst>
            </p:cNvPr>
            <p:cNvSpPr/>
            <p:nvPr/>
          </p:nvSpPr>
          <p:spPr>
            <a:xfrm>
              <a:off x="-59620227" y="-301505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9092C1A7-42CF-6906-7F35-2B8D18AA47FA}"/>
                </a:ext>
              </a:extLst>
            </p:cNvPr>
            <p:cNvSpPr/>
            <p:nvPr/>
          </p:nvSpPr>
          <p:spPr>
            <a:xfrm>
              <a:off x="-58234854" y="41517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8CC7CE3C-1720-7D74-8262-A9CD01D85EC6}"/>
                </a:ext>
              </a:extLst>
            </p:cNvPr>
            <p:cNvSpPr/>
            <p:nvPr/>
          </p:nvSpPr>
          <p:spPr>
            <a:xfrm>
              <a:off x="-58432465" y="-133033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B385D7FC-0913-2AD8-BC11-BA91CB2521FE}"/>
                </a:ext>
              </a:extLst>
            </p:cNvPr>
            <p:cNvSpPr/>
            <p:nvPr/>
          </p:nvSpPr>
          <p:spPr>
            <a:xfrm>
              <a:off x="-58234532" y="-1330172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D82A5AEA-0278-6415-7A04-9F54AF86ECF8}"/>
                </a:ext>
              </a:extLst>
            </p:cNvPr>
            <p:cNvSpPr/>
            <p:nvPr/>
          </p:nvSpPr>
          <p:spPr>
            <a:xfrm>
              <a:off x="-59619985" y="41517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E5E1671B-055E-8496-8B6B-D17846A400E3}"/>
                </a:ext>
              </a:extLst>
            </p:cNvPr>
            <p:cNvSpPr/>
            <p:nvPr/>
          </p:nvSpPr>
          <p:spPr>
            <a:xfrm>
              <a:off x="-57442556" y="-1330172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3123E678-46A0-C971-AFCB-8C334EC4980A}"/>
                </a:ext>
              </a:extLst>
            </p:cNvPr>
            <p:cNvSpPr/>
            <p:nvPr/>
          </p:nvSpPr>
          <p:spPr>
            <a:xfrm>
              <a:off x="-57046448" y="-1330092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EBFDB240-A00E-EE7B-1047-E27618EFC31D}"/>
                </a:ext>
              </a:extLst>
            </p:cNvPr>
            <p:cNvSpPr/>
            <p:nvPr/>
          </p:nvSpPr>
          <p:spPr>
            <a:xfrm>
              <a:off x="-58234612" y="-301505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F5966711-0295-5C12-F262-19BCE9604A87}"/>
                </a:ext>
              </a:extLst>
            </p:cNvPr>
            <p:cNvSpPr/>
            <p:nvPr/>
          </p:nvSpPr>
          <p:spPr>
            <a:xfrm>
              <a:off x="-58927420" y="-13007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550820FF-5029-4C7A-0A1C-D169782F2C7D}"/>
                </a:ext>
              </a:extLst>
            </p:cNvPr>
            <p:cNvSpPr/>
            <p:nvPr/>
          </p:nvSpPr>
          <p:spPr>
            <a:xfrm>
              <a:off x="-60115343" y="-1158661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D436D918-8122-CA02-E6A3-37086C77D13F}"/>
                </a:ext>
              </a:extLst>
            </p:cNvPr>
            <p:cNvSpPr/>
            <p:nvPr/>
          </p:nvSpPr>
          <p:spPr>
            <a:xfrm>
              <a:off x="-60907399" y="-1158661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49F714BB-BB14-617D-8430-7C4611878909}"/>
                </a:ext>
              </a:extLst>
            </p:cNvPr>
            <p:cNvSpPr/>
            <p:nvPr/>
          </p:nvSpPr>
          <p:spPr>
            <a:xfrm>
              <a:off x="-58036357" y="-301747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7CF455BF-BFAD-0E5E-057C-FAF3873BC44B}"/>
                </a:ext>
              </a:extLst>
            </p:cNvPr>
            <p:cNvSpPr/>
            <p:nvPr/>
          </p:nvSpPr>
          <p:spPr>
            <a:xfrm>
              <a:off x="-60115101" y="-129993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78980B08-7BCD-4ED7-33EB-78AD4D2848E3}"/>
                </a:ext>
              </a:extLst>
            </p:cNvPr>
            <p:cNvSpPr/>
            <p:nvPr/>
          </p:nvSpPr>
          <p:spPr>
            <a:xfrm>
              <a:off x="-56650581" y="209909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EA7C4282-5668-E5BF-860F-E2D3F284EBC1}"/>
                </a:ext>
              </a:extLst>
            </p:cNvPr>
            <p:cNvSpPr/>
            <p:nvPr/>
          </p:nvSpPr>
          <p:spPr>
            <a:xfrm>
              <a:off x="-58432304" y="38438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36A52D30-C288-43D8-E3F4-6A9B884C9E30}"/>
                </a:ext>
              </a:extLst>
            </p:cNvPr>
            <p:cNvSpPr/>
            <p:nvPr/>
          </p:nvSpPr>
          <p:spPr>
            <a:xfrm>
              <a:off x="-59521703" y="-129993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29589876-D407-0CA4-334C-B2BF4E4541F7}"/>
                </a:ext>
              </a:extLst>
            </p:cNvPr>
            <p:cNvSpPr/>
            <p:nvPr/>
          </p:nvSpPr>
          <p:spPr>
            <a:xfrm>
              <a:off x="-60709224" y="-115858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77049D7B-42FC-356F-B479-93C1EDA84AC8}"/>
                </a:ext>
              </a:extLst>
            </p:cNvPr>
            <p:cNvSpPr/>
            <p:nvPr/>
          </p:nvSpPr>
          <p:spPr>
            <a:xfrm>
              <a:off x="-60313357" y="-1158661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B06058A1-1705-3E34-E537-5A87B7ED7291}"/>
                </a:ext>
              </a:extLst>
            </p:cNvPr>
            <p:cNvSpPr/>
            <p:nvPr/>
          </p:nvSpPr>
          <p:spPr>
            <a:xfrm>
              <a:off x="-59026427" y="-235940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032B2A4E-9C21-57CA-8721-45ED3E7AF8C8}"/>
                </a:ext>
              </a:extLst>
            </p:cNvPr>
            <p:cNvSpPr/>
            <p:nvPr/>
          </p:nvSpPr>
          <p:spPr>
            <a:xfrm>
              <a:off x="-61105332" y="-1158822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827B5676-77E8-4BBA-0A7A-7DED152A24AC}"/>
                </a:ext>
              </a:extLst>
            </p:cNvPr>
            <p:cNvSpPr/>
            <p:nvPr/>
          </p:nvSpPr>
          <p:spPr>
            <a:xfrm>
              <a:off x="-59224602" y="1755990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67607CA0-D6D0-EF9F-3D38-BEB5C84A7812}"/>
                </a:ext>
              </a:extLst>
            </p:cNvPr>
            <p:cNvSpPr/>
            <p:nvPr/>
          </p:nvSpPr>
          <p:spPr>
            <a:xfrm>
              <a:off x="-58332975" y="-129993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95D69E68-E41D-9AED-B528-FDB135808D5F}"/>
                </a:ext>
              </a:extLst>
            </p:cNvPr>
            <p:cNvSpPr/>
            <p:nvPr/>
          </p:nvSpPr>
          <p:spPr>
            <a:xfrm>
              <a:off x="-59719315" y="-115858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69EE3A3E-FD06-7040-889C-3E17D5ECB302}"/>
                </a:ext>
              </a:extLst>
            </p:cNvPr>
            <p:cNvSpPr/>
            <p:nvPr/>
          </p:nvSpPr>
          <p:spPr>
            <a:xfrm>
              <a:off x="-57838423" y="-98731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B7C4138D-BE9D-E99C-D3F9-28FF05C030AA}"/>
                </a:ext>
              </a:extLst>
            </p:cNvPr>
            <p:cNvSpPr/>
            <p:nvPr/>
          </p:nvSpPr>
          <p:spPr>
            <a:xfrm>
              <a:off x="-57739577" y="-129993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F26F1B50-17DE-9398-9436-2EAEC41B1DF3}"/>
                </a:ext>
              </a:extLst>
            </p:cNvPr>
            <p:cNvSpPr/>
            <p:nvPr/>
          </p:nvSpPr>
          <p:spPr>
            <a:xfrm>
              <a:off x="-59917168" y="-815960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73A96C63-3706-3F34-E670-D72063F1F5CF}"/>
                </a:ext>
              </a:extLst>
            </p:cNvPr>
            <p:cNvSpPr/>
            <p:nvPr/>
          </p:nvSpPr>
          <p:spPr>
            <a:xfrm>
              <a:off x="-57838262" y="-1330172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18F83682-EEF0-A15C-A703-6DC433514A51}"/>
                </a:ext>
              </a:extLst>
            </p:cNvPr>
            <p:cNvSpPr/>
            <p:nvPr/>
          </p:nvSpPr>
          <p:spPr>
            <a:xfrm>
              <a:off x="-58036437" y="-132977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5274EEB1-A57C-E7BE-8636-ECCE70652139}"/>
                </a:ext>
              </a:extLst>
            </p:cNvPr>
            <p:cNvSpPr/>
            <p:nvPr/>
          </p:nvSpPr>
          <p:spPr>
            <a:xfrm>
              <a:off x="-58828171" y="-301666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6B461118-8AA4-98B2-0095-72DEBB4B62DD}"/>
                </a:ext>
              </a:extLst>
            </p:cNvPr>
            <p:cNvSpPr/>
            <p:nvPr/>
          </p:nvSpPr>
          <p:spPr>
            <a:xfrm>
              <a:off x="-59026507" y="-301666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9FF17D36-A180-A921-5320-EA87F61ED39F}"/>
                </a:ext>
              </a:extLst>
            </p:cNvPr>
            <p:cNvSpPr/>
            <p:nvPr/>
          </p:nvSpPr>
          <p:spPr>
            <a:xfrm>
              <a:off x="-59224602" y="41276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6A1711C6-EC0E-60A8-7A38-05FFEB6C4130}"/>
                </a:ext>
              </a:extLst>
            </p:cNvPr>
            <p:cNvSpPr/>
            <p:nvPr/>
          </p:nvSpPr>
          <p:spPr>
            <a:xfrm>
              <a:off x="-58630238" y="-987391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D2B91922-4532-2CCA-5A5E-1005164D2A05}"/>
                </a:ext>
              </a:extLst>
            </p:cNvPr>
            <p:cNvSpPr/>
            <p:nvPr/>
          </p:nvSpPr>
          <p:spPr>
            <a:xfrm>
              <a:off x="-59521703" y="158472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E066690E-E0DA-6540-551B-663941950604}"/>
                </a:ext>
              </a:extLst>
            </p:cNvPr>
            <p:cNvSpPr/>
            <p:nvPr/>
          </p:nvSpPr>
          <p:spPr>
            <a:xfrm>
              <a:off x="-58630238" y="41276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CFEB077E-94CF-31F3-C619-5EBFD8A42BFE}"/>
                </a:ext>
              </a:extLst>
            </p:cNvPr>
            <p:cNvSpPr/>
            <p:nvPr/>
          </p:nvSpPr>
          <p:spPr>
            <a:xfrm>
              <a:off x="-59323609" y="-1158661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3A9D34E4-FF70-440F-C269-5E97FC1286E1}"/>
                </a:ext>
              </a:extLst>
            </p:cNvPr>
            <p:cNvSpPr/>
            <p:nvPr/>
          </p:nvSpPr>
          <p:spPr>
            <a:xfrm>
              <a:off x="-59224602" y="-987391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3E1EFA7F-DF4E-CE9A-ED4C-686A7BF428EB}"/>
                </a:ext>
              </a:extLst>
            </p:cNvPr>
            <p:cNvSpPr/>
            <p:nvPr/>
          </p:nvSpPr>
          <p:spPr>
            <a:xfrm>
              <a:off x="-58630238" y="-133041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5A3F1749-64DA-5499-6A8B-974884B8C82C}"/>
                </a:ext>
              </a:extLst>
            </p:cNvPr>
            <p:cNvSpPr/>
            <p:nvPr/>
          </p:nvSpPr>
          <p:spPr>
            <a:xfrm>
              <a:off x="-59224521" y="-133041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D0C6FF2B-422D-826B-FC8B-60FE3C922225}"/>
                </a:ext>
              </a:extLst>
            </p:cNvPr>
            <p:cNvSpPr/>
            <p:nvPr/>
          </p:nvSpPr>
          <p:spPr>
            <a:xfrm>
              <a:off x="-59818241" y="-301747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6C63408C-D6E2-1738-415D-F72BDC1E93C3}"/>
                </a:ext>
              </a:extLst>
            </p:cNvPr>
            <p:cNvSpPr/>
            <p:nvPr/>
          </p:nvSpPr>
          <p:spPr>
            <a:xfrm>
              <a:off x="-59026507" y="-201638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C23A4723-7D9F-D0D9-6728-58C70FEA31F7}"/>
                </a:ext>
              </a:extLst>
            </p:cNvPr>
            <p:cNvSpPr/>
            <p:nvPr/>
          </p:nvSpPr>
          <p:spPr>
            <a:xfrm>
              <a:off x="-58036276" y="1412966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307AF73B-DB80-35C0-E7C6-E0B4E68C1290}"/>
                </a:ext>
              </a:extLst>
            </p:cNvPr>
            <p:cNvSpPr/>
            <p:nvPr/>
          </p:nvSpPr>
          <p:spPr>
            <a:xfrm>
              <a:off x="-58234532" y="1413289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42133EEB-201D-4F82-13D7-244AE42E6395}"/>
                </a:ext>
              </a:extLst>
            </p:cNvPr>
            <p:cNvSpPr/>
            <p:nvPr/>
          </p:nvSpPr>
          <p:spPr>
            <a:xfrm>
              <a:off x="-58828171" y="-201638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96A346D5-1E4C-1AEF-9415-7812A96679F9}"/>
                </a:ext>
              </a:extLst>
            </p:cNvPr>
            <p:cNvSpPr/>
            <p:nvPr/>
          </p:nvSpPr>
          <p:spPr>
            <a:xfrm>
              <a:off x="-59323287" y="213271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54B63193-DAD0-E9B4-C9CF-60062569C38A}"/>
                </a:ext>
              </a:extLst>
            </p:cNvPr>
            <p:cNvSpPr/>
            <p:nvPr/>
          </p:nvSpPr>
          <p:spPr>
            <a:xfrm>
              <a:off x="-60412122" y="-301505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00066944-1532-9161-0817-A2AF3EE765E0}"/>
                </a:ext>
              </a:extLst>
            </p:cNvPr>
            <p:cNvSpPr/>
            <p:nvPr/>
          </p:nvSpPr>
          <p:spPr>
            <a:xfrm>
              <a:off x="-59818241" y="-132977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9F81986D-9F16-0304-18CD-2C07DB4F5541}"/>
                </a:ext>
              </a:extLst>
            </p:cNvPr>
            <p:cNvSpPr/>
            <p:nvPr/>
          </p:nvSpPr>
          <p:spPr>
            <a:xfrm>
              <a:off x="-58531231" y="-1158661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F30C98BE-6C5D-4CE4-2541-3AC3F79447AB}"/>
                </a:ext>
              </a:extLst>
            </p:cNvPr>
            <p:cNvSpPr/>
            <p:nvPr/>
          </p:nvSpPr>
          <p:spPr>
            <a:xfrm>
              <a:off x="-58531392" y="213271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690021DB-EA88-F82E-1E9B-898CA7EC3A09}"/>
                </a:ext>
              </a:extLst>
            </p:cNvPr>
            <p:cNvSpPr/>
            <p:nvPr/>
          </p:nvSpPr>
          <p:spPr>
            <a:xfrm>
              <a:off x="-58630238" y="1413047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92FE5998-E4D4-AB86-A04A-4DE1157F4C1B}"/>
                </a:ext>
              </a:extLst>
            </p:cNvPr>
            <p:cNvSpPr/>
            <p:nvPr/>
          </p:nvSpPr>
          <p:spPr>
            <a:xfrm>
              <a:off x="-58828171" y="1413047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1268F6E6-96DA-04A6-8F42-8C7F25868E37}"/>
                </a:ext>
              </a:extLst>
            </p:cNvPr>
            <p:cNvSpPr/>
            <p:nvPr/>
          </p:nvSpPr>
          <p:spPr>
            <a:xfrm>
              <a:off x="-60016497" y="-1330092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94F8309E-D809-BAF0-CE22-23ABC0D564E0}"/>
                </a:ext>
              </a:extLst>
            </p:cNvPr>
            <p:cNvSpPr/>
            <p:nvPr/>
          </p:nvSpPr>
          <p:spPr>
            <a:xfrm>
              <a:off x="-59026507" y="1413047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57244263-B414-845A-C619-787DD3C40DCA}"/>
                </a:ext>
              </a:extLst>
            </p:cNvPr>
            <p:cNvSpPr/>
            <p:nvPr/>
          </p:nvSpPr>
          <p:spPr>
            <a:xfrm>
              <a:off x="-58135364" y="-473017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B0CDFA77-E726-9263-A704-425BDC16B166}"/>
                </a:ext>
              </a:extLst>
            </p:cNvPr>
            <p:cNvSpPr/>
            <p:nvPr/>
          </p:nvSpPr>
          <p:spPr>
            <a:xfrm>
              <a:off x="-59224602" y="1413047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0A9FDB62-7800-C7AC-8C94-235497F7D959}"/>
                </a:ext>
              </a:extLst>
            </p:cNvPr>
            <p:cNvSpPr/>
            <p:nvPr/>
          </p:nvSpPr>
          <p:spPr>
            <a:xfrm>
              <a:off x="-60016497" y="384621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5026BD2E-592F-5CCF-9547-ABD0B1D2EB14}"/>
                </a:ext>
              </a:extLst>
            </p:cNvPr>
            <p:cNvSpPr/>
            <p:nvPr/>
          </p:nvSpPr>
          <p:spPr>
            <a:xfrm>
              <a:off x="-58135444" y="-1158661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FEF393DA-F452-6128-F6EE-1BCB17E41859}"/>
                </a:ext>
              </a:extLst>
            </p:cNvPr>
            <p:cNvSpPr/>
            <p:nvPr/>
          </p:nvSpPr>
          <p:spPr>
            <a:xfrm>
              <a:off x="-59521703" y="-1844707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FE671FAF-441D-867C-FD04-64A3F40FA62A}"/>
                </a:ext>
              </a:extLst>
            </p:cNvPr>
            <p:cNvSpPr/>
            <p:nvPr/>
          </p:nvSpPr>
          <p:spPr>
            <a:xfrm>
              <a:off x="-59422374" y="38438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B8CFFA34-1AB7-4A58-470C-A26915A704D9}"/>
                </a:ext>
              </a:extLst>
            </p:cNvPr>
            <p:cNvSpPr/>
            <p:nvPr/>
          </p:nvSpPr>
          <p:spPr>
            <a:xfrm>
              <a:off x="-59620066" y="1413289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D48B3492-DF03-6F59-480C-DFFF9F456388}"/>
                </a:ext>
              </a:extLst>
            </p:cNvPr>
            <p:cNvSpPr/>
            <p:nvPr/>
          </p:nvSpPr>
          <p:spPr>
            <a:xfrm>
              <a:off x="-59818402" y="1412966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C3AE3771-9688-232A-C31C-29C0B499ABDA}"/>
                </a:ext>
              </a:extLst>
            </p:cNvPr>
            <p:cNvSpPr/>
            <p:nvPr/>
          </p:nvSpPr>
          <p:spPr>
            <a:xfrm>
              <a:off x="-57937672" y="-815960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A11FCABD-62AB-3E3E-F43B-CC55C1F4D844}"/>
                </a:ext>
              </a:extLst>
            </p:cNvPr>
            <p:cNvSpPr/>
            <p:nvPr/>
          </p:nvSpPr>
          <p:spPr>
            <a:xfrm>
              <a:off x="-60016255" y="-98731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7A2393E3-4E60-DB68-D8B1-DBBB326DB5B8}"/>
                </a:ext>
              </a:extLst>
            </p:cNvPr>
            <p:cNvSpPr/>
            <p:nvPr/>
          </p:nvSpPr>
          <p:spPr>
            <a:xfrm>
              <a:off x="-60610458" y="-644690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48768FA7-52AA-80E5-0638-2198855444FB}"/>
                </a:ext>
              </a:extLst>
            </p:cNvPr>
            <p:cNvSpPr/>
            <p:nvPr/>
          </p:nvSpPr>
          <p:spPr>
            <a:xfrm>
              <a:off x="-60214269" y="-644609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029C76B2-853B-5621-66FB-3705118B136D}"/>
                </a:ext>
              </a:extLst>
            </p:cNvPr>
            <p:cNvSpPr/>
            <p:nvPr/>
          </p:nvSpPr>
          <p:spPr>
            <a:xfrm>
              <a:off x="-58135364" y="1241696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1D17B496-E9BA-1BFF-A73F-27BA5EBA0E3E}"/>
                </a:ext>
              </a:extLst>
            </p:cNvPr>
            <p:cNvSpPr/>
            <p:nvPr/>
          </p:nvSpPr>
          <p:spPr>
            <a:xfrm>
              <a:off x="-57838262" y="384541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DE359094-9E1D-1DC0-1BFD-2A346340C8BB}"/>
                </a:ext>
              </a:extLst>
            </p:cNvPr>
            <p:cNvSpPr/>
            <p:nvPr/>
          </p:nvSpPr>
          <p:spPr>
            <a:xfrm>
              <a:off x="-60016336" y="-64452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E7B035CD-0A70-9747-5747-DF7D100B8F25}"/>
                </a:ext>
              </a:extLst>
            </p:cNvPr>
            <p:cNvSpPr/>
            <p:nvPr/>
          </p:nvSpPr>
          <p:spPr>
            <a:xfrm>
              <a:off x="-57442556" y="384380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023BD683-C997-32B0-19E5-3730302A0123}"/>
                </a:ext>
              </a:extLst>
            </p:cNvPr>
            <p:cNvSpPr/>
            <p:nvPr/>
          </p:nvSpPr>
          <p:spPr>
            <a:xfrm>
              <a:off x="-57541483" y="-1158661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195FE6F3-9ED5-905B-A114-B34BC1C091F4}"/>
                </a:ext>
              </a:extLst>
            </p:cNvPr>
            <p:cNvSpPr/>
            <p:nvPr/>
          </p:nvSpPr>
          <p:spPr>
            <a:xfrm>
              <a:off x="-59818402" y="-64444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1FDC067D-3A9B-484E-D9F5-0D340BB689BE}"/>
                </a:ext>
              </a:extLst>
            </p:cNvPr>
            <p:cNvSpPr/>
            <p:nvPr/>
          </p:nvSpPr>
          <p:spPr>
            <a:xfrm>
              <a:off x="-59719315" y="556133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9ADF1624-7A92-0D2F-91BD-2CC8471F6C94}"/>
                </a:ext>
              </a:extLst>
            </p:cNvPr>
            <p:cNvSpPr/>
            <p:nvPr/>
          </p:nvSpPr>
          <p:spPr>
            <a:xfrm>
              <a:off x="-59719395" y="-473017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2C85DE1C-341E-1150-96AF-CD3001818C1E}"/>
                </a:ext>
              </a:extLst>
            </p:cNvPr>
            <p:cNvSpPr/>
            <p:nvPr/>
          </p:nvSpPr>
          <p:spPr>
            <a:xfrm>
              <a:off x="-59323609" y="556052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127858A6-5658-6CD5-2482-4A3D4227E46E}"/>
                </a:ext>
              </a:extLst>
            </p:cNvPr>
            <p:cNvSpPr/>
            <p:nvPr/>
          </p:nvSpPr>
          <p:spPr>
            <a:xfrm>
              <a:off x="-58332975" y="-1844788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E5B85436-70FD-F2DF-BF32-A9F26FF6252A}"/>
                </a:ext>
              </a:extLst>
            </p:cNvPr>
            <p:cNvSpPr/>
            <p:nvPr/>
          </p:nvSpPr>
          <p:spPr>
            <a:xfrm>
              <a:off x="-59719395" y="1241696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06713FCD-2D4C-C413-1C90-EAE230CDB2D6}"/>
                </a:ext>
              </a:extLst>
            </p:cNvPr>
            <p:cNvSpPr/>
            <p:nvPr/>
          </p:nvSpPr>
          <p:spPr>
            <a:xfrm>
              <a:off x="-59422294" y="-644690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D3AC4916-9F87-C395-E6A9-503D57B94106}"/>
                </a:ext>
              </a:extLst>
            </p:cNvPr>
            <p:cNvSpPr/>
            <p:nvPr/>
          </p:nvSpPr>
          <p:spPr>
            <a:xfrm>
              <a:off x="-58531231" y="556052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68A55A56-EDE8-091E-3DBD-22FF8B7E6CEB}"/>
                </a:ext>
              </a:extLst>
            </p:cNvPr>
            <p:cNvSpPr/>
            <p:nvPr/>
          </p:nvSpPr>
          <p:spPr>
            <a:xfrm>
              <a:off x="-57640409" y="1070104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2B57F926-2628-E4F6-8D2E-E128A979541C}"/>
                </a:ext>
              </a:extLst>
            </p:cNvPr>
            <p:cNvSpPr/>
            <p:nvPr/>
          </p:nvSpPr>
          <p:spPr>
            <a:xfrm>
              <a:off x="-58135444" y="556052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812E514E-AB54-0365-5F66-E3E67FFC81BF}"/>
                </a:ext>
              </a:extLst>
            </p:cNvPr>
            <p:cNvSpPr/>
            <p:nvPr/>
          </p:nvSpPr>
          <p:spPr>
            <a:xfrm>
              <a:off x="-59224602" y="-167351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E67F792D-9FF2-24C6-26E1-52747951C4A9}"/>
                </a:ext>
              </a:extLst>
            </p:cNvPr>
            <p:cNvSpPr/>
            <p:nvPr/>
          </p:nvSpPr>
          <p:spPr>
            <a:xfrm>
              <a:off x="-58432546" y="107002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20C57235-E14A-4031-8979-9B727D17C1BA}"/>
                </a:ext>
              </a:extLst>
            </p:cNvPr>
            <p:cNvSpPr/>
            <p:nvPr/>
          </p:nvSpPr>
          <p:spPr>
            <a:xfrm>
              <a:off x="-57541483" y="556052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1C4D896F-D070-6143-58EF-645B87479CDC}"/>
                </a:ext>
              </a:extLst>
            </p:cNvPr>
            <p:cNvSpPr/>
            <p:nvPr/>
          </p:nvSpPr>
          <p:spPr>
            <a:xfrm>
              <a:off x="-58828413" y="107002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C884DBB1-27D2-7E8C-BBE9-5AC1C8B0FB09}"/>
                </a:ext>
              </a:extLst>
            </p:cNvPr>
            <p:cNvSpPr/>
            <p:nvPr/>
          </p:nvSpPr>
          <p:spPr>
            <a:xfrm>
              <a:off x="-57739577" y="-1501523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4D4EFB91-8A16-E695-C05F-7AD317EFDD42}"/>
                </a:ext>
              </a:extLst>
            </p:cNvPr>
            <p:cNvSpPr/>
            <p:nvPr/>
          </p:nvSpPr>
          <p:spPr>
            <a:xfrm>
              <a:off x="-59026427" y="107002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672723C5-6D6D-BF00-A27E-4162EFB6B13E}"/>
                </a:ext>
              </a:extLst>
            </p:cNvPr>
            <p:cNvSpPr/>
            <p:nvPr/>
          </p:nvSpPr>
          <p:spPr>
            <a:xfrm>
              <a:off x="-57244301" y="-644690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69567754-750C-8A3D-8313-DC8566E1D15E}"/>
                </a:ext>
              </a:extLst>
            </p:cNvPr>
            <p:cNvSpPr/>
            <p:nvPr/>
          </p:nvSpPr>
          <p:spPr>
            <a:xfrm>
              <a:off x="-59422294" y="107002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1B2AA717-8658-58D2-B5CC-60AFFBEE444C}"/>
                </a:ext>
              </a:extLst>
            </p:cNvPr>
            <p:cNvSpPr/>
            <p:nvPr/>
          </p:nvSpPr>
          <p:spPr>
            <a:xfrm>
              <a:off x="-57640409" y="-644609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AFB9AEFA-5AFA-2F1E-1A6D-9DF556D720D5}"/>
                </a:ext>
              </a:extLst>
            </p:cNvPr>
            <p:cNvSpPr/>
            <p:nvPr/>
          </p:nvSpPr>
          <p:spPr>
            <a:xfrm>
              <a:off x="-59224602" y="727322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F2EFBF9A-3D25-C4E0-DA82-E751CC113E11}"/>
                </a:ext>
              </a:extLst>
            </p:cNvPr>
            <p:cNvSpPr/>
            <p:nvPr/>
          </p:nvSpPr>
          <p:spPr>
            <a:xfrm>
              <a:off x="-60214269" y="1070104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1656D5D7-1048-0BE3-46D0-DD8A85A3FC72}"/>
                </a:ext>
              </a:extLst>
            </p:cNvPr>
            <p:cNvSpPr/>
            <p:nvPr/>
          </p:nvSpPr>
          <p:spPr>
            <a:xfrm>
              <a:off x="-58531392" y="-1501442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568128EC-720D-4398-57AA-4AE4D6F36C8F}"/>
                </a:ext>
              </a:extLst>
            </p:cNvPr>
            <p:cNvSpPr/>
            <p:nvPr/>
          </p:nvSpPr>
          <p:spPr>
            <a:xfrm>
              <a:off x="-58630238" y="727322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8A2696AD-6F59-5B77-062A-F05684B4C8F1}"/>
                </a:ext>
              </a:extLst>
            </p:cNvPr>
            <p:cNvSpPr/>
            <p:nvPr/>
          </p:nvSpPr>
          <p:spPr>
            <a:xfrm>
              <a:off x="-57838504" y="-64452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951FBA95-7BB9-F57E-F001-3B1D8495CB29}"/>
                </a:ext>
              </a:extLst>
            </p:cNvPr>
            <p:cNvSpPr/>
            <p:nvPr/>
          </p:nvSpPr>
          <p:spPr>
            <a:xfrm>
              <a:off x="-58036437" y="-64444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AA06F894-078B-A26B-952B-12DBD92450D8}"/>
                </a:ext>
              </a:extLst>
            </p:cNvPr>
            <p:cNvSpPr/>
            <p:nvPr/>
          </p:nvSpPr>
          <p:spPr>
            <a:xfrm>
              <a:off x="-58630238" y="-1673437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4155DA27-B804-26B2-ADEF-51C85FA33E36}"/>
                </a:ext>
              </a:extLst>
            </p:cNvPr>
            <p:cNvSpPr/>
            <p:nvPr/>
          </p:nvSpPr>
          <p:spPr>
            <a:xfrm>
              <a:off x="-57937672" y="89875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D2922F48-E303-D9EC-50C2-82EF720181C9}"/>
                </a:ext>
              </a:extLst>
            </p:cNvPr>
            <p:cNvSpPr/>
            <p:nvPr/>
          </p:nvSpPr>
          <p:spPr>
            <a:xfrm>
              <a:off x="-58432546" y="-644690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22570123-C1AC-6599-06AF-54DFB5F79F3C}"/>
                </a:ext>
              </a:extLst>
            </p:cNvPr>
            <p:cNvSpPr/>
            <p:nvPr/>
          </p:nvSpPr>
          <p:spPr>
            <a:xfrm>
              <a:off x="-58135203" y="898673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BA1DFC89-6866-B8DE-A1DB-CDE9C30DC9B3}"/>
                </a:ext>
              </a:extLst>
            </p:cNvPr>
            <p:cNvSpPr/>
            <p:nvPr/>
          </p:nvSpPr>
          <p:spPr>
            <a:xfrm>
              <a:off x="-59323287" y="-1501442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7FA8310B-140E-1BDE-1D24-C8A527EE41AC}"/>
                </a:ext>
              </a:extLst>
            </p:cNvPr>
            <p:cNvSpPr/>
            <p:nvPr/>
          </p:nvSpPr>
          <p:spPr>
            <a:xfrm>
              <a:off x="-59917168" y="89875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BFC017A8-4D80-4ED0-B91D-15366A506FD2}"/>
                </a:ext>
              </a:extLst>
            </p:cNvPr>
            <p:cNvSpPr/>
            <p:nvPr/>
          </p:nvSpPr>
          <p:spPr>
            <a:xfrm>
              <a:off x="-59719637" y="898673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90A97851-2E50-B602-6CE1-0D1D9577E788}"/>
                </a:ext>
              </a:extLst>
            </p:cNvPr>
            <p:cNvSpPr/>
            <p:nvPr/>
          </p:nvSpPr>
          <p:spPr>
            <a:xfrm>
              <a:off x="-59026427" y="-644690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E601F521-028E-6E16-7EB2-EF46E864AE49}"/>
                </a:ext>
              </a:extLst>
            </p:cNvPr>
            <p:cNvSpPr/>
            <p:nvPr/>
          </p:nvSpPr>
          <p:spPr>
            <a:xfrm>
              <a:off x="-58828413" y="-644690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A19717E3-48A4-8B62-9337-129DAA10F2BB}"/>
                </a:ext>
              </a:extLst>
            </p:cNvPr>
            <p:cNvSpPr/>
            <p:nvPr/>
          </p:nvSpPr>
          <p:spPr>
            <a:xfrm>
              <a:off x="-59125353" y="898834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4777A870-4E80-97A4-C6E1-D7A71D568B12}"/>
                </a:ext>
              </a:extLst>
            </p:cNvPr>
            <p:cNvSpPr/>
            <p:nvPr/>
          </p:nvSpPr>
          <p:spPr>
            <a:xfrm>
              <a:off x="-60115101" y="-1501442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56DC7498-D384-0874-7026-1AE669B79145}"/>
                </a:ext>
              </a:extLst>
            </p:cNvPr>
            <p:cNvSpPr/>
            <p:nvPr/>
          </p:nvSpPr>
          <p:spPr>
            <a:xfrm>
              <a:off x="-58729325" y="898834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8B375FA5-044F-386E-85CA-E59BFA30D8B1}"/>
                </a:ext>
              </a:extLst>
            </p:cNvPr>
            <p:cNvSpPr/>
            <p:nvPr/>
          </p:nvSpPr>
          <p:spPr>
            <a:xfrm>
              <a:off x="-57343227" y="-815798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87803DF3-83A8-A4C7-C9B2-01F45E71EBC3}"/>
                </a:ext>
              </a:extLst>
            </p:cNvPr>
            <p:cNvSpPr/>
            <p:nvPr/>
          </p:nvSpPr>
          <p:spPr>
            <a:xfrm>
              <a:off x="-59917087" y="-129832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6F3A4E59-5F52-1D0B-A50E-CBDC6EC57639}"/>
                </a:ext>
              </a:extLst>
            </p:cNvPr>
            <p:cNvSpPr/>
            <p:nvPr/>
          </p:nvSpPr>
          <p:spPr>
            <a:xfrm>
              <a:off x="-57442476" y="727322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50E29117-79FC-62C1-C13A-C11BCCF1F1EA}"/>
                </a:ext>
              </a:extLst>
            </p:cNvPr>
            <p:cNvSpPr/>
            <p:nvPr/>
          </p:nvSpPr>
          <p:spPr>
            <a:xfrm>
              <a:off x="-60511451" y="-1158661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C8042644-9CFE-B7D2-B835-C1E5DBFC1256}"/>
                </a:ext>
              </a:extLst>
            </p:cNvPr>
            <p:cNvSpPr/>
            <p:nvPr/>
          </p:nvSpPr>
          <p:spPr>
            <a:xfrm>
              <a:off x="-57145374" y="-115858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BA518DA6-FB5B-5B1F-C33C-1F0C88C04735}"/>
                </a:ext>
              </a:extLst>
            </p:cNvPr>
            <p:cNvSpPr/>
            <p:nvPr/>
          </p:nvSpPr>
          <p:spPr>
            <a:xfrm>
              <a:off x="-58828091" y="-1673115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BAE50C80-3115-E896-8B3E-2FD95EF1B5A6}"/>
                </a:ext>
              </a:extLst>
            </p:cNvPr>
            <p:cNvSpPr/>
            <p:nvPr/>
          </p:nvSpPr>
          <p:spPr>
            <a:xfrm>
              <a:off x="-60511451" y="-815798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92F57F54-4EA7-7A9E-B5FD-D483E534234F}"/>
                </a:ext>
              </a:extLst>
            </p:cNvPr>
            <p:cNvSpPr/>
            <p:nvPr/>
          </p:nvSpPr>
          <p:spPr>
            <a:xfrm>
              <a:off x="-60016255" y="1070185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65BFC63B-E4AB-D168-C204-709668D02BF6}"/>
                </a:ext>
              </a:extLst>
            </p:cNvPr>
            <p:cNvSpPr/>
            <p:nvPr/>
          </p:nvSpPr>
          <p:spPr>
            <a:xfrm>
              <a:off x="-59818080" y="1070185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6AFC7662-4CC2-9482-14A0-9BE23F95431F}"/>
                </a:ext>
              </a:extLst>
            </p:cNvPr>
            <p:cNvSpPr/>
            <p:nvPr/>
          </p:nvSpPr>
          <p:spPr>
            <a:xfrm>
              <a:off x="-59026588" y="-1673115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03D1FBB1-BFE9-5B85-D9F4-256C08EC3A7F}"/>
                </a:ext>
              </a:extLst>
            </p:cNvPr>
            <p:cNvSpPr/>
            <p:nvPr/>
          </p:nvSpPr>
          <p:spPr>
            <a:xfrm>
              <a:off x="-57442476" y="-644528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69894311-DC07-4A49-BE7F-86ECF54C8066}"/>
                </a:ext>
              </a:extLst>
            </p:cNvPr>
            <p:cNvSpPr/>
            <p:nvPr/>
          </p:nvSpPr>
          <p:spPr>
            <a:xfrm>
              <a:off x="-58828091" y="1756312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83D97B21-E77E-B589-53A4-D2149BA6407A}"/>
                </a:ext>
              </a:extLst>
            </p:cNvPr>
            <p:cNvSpPr/>
            <p:nvPr/>
          </p:nvSpPr>
          <p:spPr>
            <a:xfrm>
              <a:off x="-59026588" y="1756312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4F2CCB24-BF34-FA7F-E908-5A303F273D1E}"/>
                </a:ext>
              </a:extLst>
            </p:cNvPr>
            <p:cNvSpPr/>
            <p:nvPr/>
          </p:nvSpPr>
          <p:spPr>
            <a:xfrm>
              <a:off x="-57343227" y="556052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5964A652-A19E-2973-DD6E-267545FC5AA5}"/>
                </a:ext>
              </a:extLst>
            </p:cNvPr>
            <p:cNvSpPr/>
            <p:nvPr/>
          </p:nvSpPr>
          <p:spPr>
            <a:xfrm>
              <a:off x="-57442476" y="-987391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6603A67D-35E4-D65F-AC74-04AEA68B5324}"/>
                </a:ext>
              </a:extLst>
            </p:cNvPr>
            <p:cNvSpPr/>
            <p:nvPr/>
          </p:nvSpPr>
          <p:spPr>
            <a:xfrm>
              <a:off x="-57343227" y="-1158661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7F360E6E-E814-CD8F-952C-35E0B61D879A}"/>
                </a:ext>
              </a:extLst>
            </p:cNvPr>
            <p:cNvSpPr/>
            <p:nvPr/>
          </p:nvSpPr>
          <p:spPr>
            <a:xfrm>
              <a:off x="-57937591" y="-129832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B03E5931-04B1-4C14-E4DA-88B1A360A8D8}"/>
                </a:ext>
              </a:extLst>
            </p:cNvPr>
            <p:cNvSpPr/>
            <p:nvPr/>
          </p:nvSpPr>
          <p:spPr>
            <a:xfrm>
              <a:off x="-58036598" y="1070185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317F66F2-3498-D6CF-F3D1-DB37B9DB9004}"/>
                </a:ext>
              </a:extLst>
            </p:cNvPr>
            <p:cNvSpPr/>
            <p:nvPr/>
          </p:nvSpPr>
          <p:spPr>
            <a:xfrm>
              <a:off x="-57838423" y="1070185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9E9E31DD-96B5-78CA-47CF-B7C73F671C36}"/>
                </a:ext>
              </a:extLst>
            </p:cNvPr>
            <p:cNvSpPr/>
            <p:nvPr/>
          </p:nvSpPr>
          <p:spPr>
            <a:xfrm>
              <a:off x="-59917329" y="-472936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32D623E0-F465-D2BC-20EC-2A3BB840213B}"/>
                </a:ext>
              </a:extLst>
            </p:cNvPr>
            <p:cNvSpPr/>
            <p:nvPr/>
          </p:nvSpPr>
          <p:spPr>
            <a:xfrm>
              <a:off x="-57442476" y="1070185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064AA416-AA8E-1FB5-2919-5CC86864E355}"/>
                </a:ext>
              </a:extLst>
            </p:cNvPr>
            <p:cNvSpPr/>
            <p:nvPr/>
          </p:nvSpPr>
          <p:spPr>
            <a:xfrm>
              <a:off x="-57541241" y="1584639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0E165812-2A81-E889-A834-68E8F839F26D}"/>
                </a:ext>
              </a:extLst>
            </p:cNvPr>
            <p:cNvSpPr/>
            <p:nvPr/>
          </p:nvSpPr>
          <p:spPr>
            <a:xfrm>
              <a:off x="-58729325" y="556052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34565BF0-09B7-35D6-55C9-3A80FDA44494}"/>
                </a:ext>
              </a:extLst>
            </p:cNvPr>
            <p:cNvSpPr/>
            <p:nvPr/>
          </p:nvSpPr>
          <p:spPr>
            <a:xfrm>
              <a:off x="-59917329" y="1241777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0A104787-05F7-AD34-33A3-3CF4C7340B7F}"/>
                </a:ext>
              </a:extLst>
            </p:cNvPr>
            <p:cNvSpPr/>
            <p:nvPr/>
          </p:nvSpPr>
          <p:spPr>
            <a:xfrm>
              <a:off x="-58927339" y="556214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83A3CEF7-7801-1F0F-D86E-135EA513AE2D}"/>
                </a:ext>
              </a:extLst>
            </p:cNvPr>
            <p:cNvSpPr/>
            <p:nvPr/>
          </p:nvSpPr>
          <p:spPr>
            <a:xfrm>
              <a:off x="-59125353" y="556052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DDC347B4-F4E9-2DCF-494F-3976D6F7E606}"/>
                </a:ext>
              </a:extLst>
            </p:cNvPr>
            <p:cNvSpPr/>
            <p:nvPr/>
          </p:nvSpPr>
          <p:spPr>
            <a:xfrm>
              <a:off x="-60412203" y="-987391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E9A72D3A-6454-7888-FAA9-6AEF38E14E5D}"/>
                </a:ext>
              </a:extLst>
            </p:cNvPr>
            <p:cNvSpPr/>
            <p:nvPr/>
          </p:nvSpPr>
          <p:spPr>
            <a:xfrm>
              <a:off x="-59125112" y="1241696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8A71D23D-5268-D727-C3E3-697B07470C3A}"/>
                </a:ext>
              </a:extLst>
            </p:cNvPr>
            <p:cNvSpPr/>
            <p:nvPr/>
          </p:nvSpPr>
          <p:spPr>
            <a:xfrm>
              <a:off x="-58927339" y="1241858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8AC89D17-55AF-A12C-28BC-AA1D90EA28EA}"/>
                </a:ext>
              </a:extLst>
            </p:cNvPr>
            <p:cNvSpPr/>
            <p:nvPr/>
          </p:nvSpPr>
          <p:spPr>
            <a:xfrm>
              <a:off x="-58729486" y="1241616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B34D055A-E272-FE14-7446-45A476CEBC07}"/>
                </a:ext>
              </a:extLst>
            </p:cNvPr>
            <p:cNvSpPr/>
            <p:nvPr/>
          </p:nvSpPr>
          <p:spPr>
            <a:xfrm>
              <a:off x="-59026588" y="41598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FAE8E797-7B3D-8CD7-E338-A05171585837}"/>
                </a:ext>
              </a:extLst>
            </p:cNvPr>
            <p:cNvSpPr/>
            <p:nvPr/>
          </p:nvSpPr>
          <p:spPr>
            <a:xfrm>
              <a:off x="-58927339" y="-218757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45F72A06-8EF3-F16B-4678-C62CC1E5BCAF}"/>
                </a:ext>
              </a:extLst>
            </p:cNvPr>
            <p:cNvSpPr/>
            <p:nvPr/>
          </p:nvSpPr>
          <p:spPr>
            <a:xfrm>
              <a:off x="-58828091" y="41598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3B78BA2B-1CDB-8AFE-A53F-12839B026F87}"/>
                </a:ext>
              </a:extLst>
            </p:cNvPr>
            <p:cNvSpPr/>
            <p:nvPr/>
          </p:nvSpPr>
          <p:spPr>
            <a:xfrm>
              <a:off x="-57937511" y="1241777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FC0363C2-2EA6-5107-8845-E6999F1E0E7D}"/>
                </a:ext>
              </a:extLst>
            </p:cNvPr>
            <p:cNvSpPr/>
            <p:nvPr/>
          </p:nvSpPr>
          <p:spPr>
            <a:xfrm>
              <a:off x="-58927339" y="-472856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3817D33D-5482-0FE7-F809-AFA5307E92AB}"/>
                </a:ext>
              </a:extLst>
            </p:cNvPr>
            <p:cNvSpPr/>
            <p:nvPr/>
          </p:nvSpPr>
          <p:spPr>
            <a:xfrm>
              <a:off x="-60412203" y="-644528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B694B2D9-7B5D-53EE-6C41-290B80DDBAE3}"/>
                </a:ext>
              </a:extLst>
            </p:cNvPr>
            <p:cNvSpPr/>
            <p:nvPr/>
          </p:nvSpPr>
          <p:spPr>
            <a:xfrm>
              <a:off x="-60313437" y="-130074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E2472969-872A-0AD2-2824-95C23E48DAC5}"/>
                </a:ext>
              </a:extLst>
            </p:cNvPr>
            <p:cNvSpPr/>
            <p:nvPr/>
          </p:nvSpPr>
          <p:spPr>
            <a:xfrm>
              <a:off x="-61303266" y="-815879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847EB7C3-4E19-5BC2-7A7F-4737CA20A932}"/>
                </a:ext>
              </a:extLst>
            </p:cNvPr>
            <p:cNvSpPr/>
            <p:nvPr/>
          </p:nvSpPr>
          <p:spPr>
            <a:xfrm>
              <a:off x="-58630238" y="38438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CF3C16AC-3D9A-7DBD-91BB-984A3CBDDFEE}"/>
                </a:ext>
              </a:extLst>
            </p:cNvPr>
            <p:cNvSpPr/>
            <p:nvPr/>
          </p:nvSpPr>
          <p:spPr>
            <a:xfrm>
              <a:off x="-60115020" y="1584639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A124B53C-C511-5C99-BB87-DAB4780C780D}"/>
                </a:ext>
              </a:extLst>
            </p:cNvPr>
            <p:cNvSpPr/>
            <p:nvPr/>
          </p:nvSpPr>
          <p:spPr>
            <a:xfrm>
              <a:off x="-60313437" y="1584639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068B5A1C-B0F2-6534-CBF3-EBB852012B2B}"/>
                </a:ext>
              </a:extLst>
            </p:cNvPr>
            <p:cNvSpPr/>
            <p:nvPr/>
          </p:nvSpPr>
          <p:spPr>
            <a:xfrm>
              <a:off x="-59224441" y="38438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82D71D21-DC6E-3E0D-3C32-413E7AC4238E}"/>
                </a:ext>
              </a:extLst>
            </p:cNvPr>
            <p:cNvSpPr/>
            <p:nvPr/>
          </p:nvSpPr>
          <p:spPr>
            <a:xfrm>
              <a:off x="-59125353" y="-1158661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6E84B5CB-3997-B599-409E-D7A748FC67E1}"/>
                </a:ext>
              </a:extLst>
            </p:cNvPr>
            <p:cNvSpPr/>
            <p:nvPr/>
          </p:nvSpPr>
          <p:spPr>
            <a:xfrm>
              <a:off x="-60115101" y="21319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5B7A1805-D35E-DB77-E8B6-DF5F8C52DDF4}"/>
                </a:ext>
              </a:extLst>
            </p:cNvPr>
            <p:cNvSpPr/>
            <p:nvPr/>
          </p:nvSpPr>
          <p:spPr>
            <a:xfrm>
              <a:off x="-57739577" y="21319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8146B0F4-8081-F9AC-8742-2411F8507C65}"/>
                </a:ext>
              </a:extLst>
            </p:cNvPr>
            <p:cNvSpPr/>
            <p:nvPr/>
          </p:nvSpPr>
          <p:spPr>
            <a:xfrm>
              <a:off x="-57937511" y="-472936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1DB4089D-7C66-5BE7-ECB6-C9BB3201D21A}"/>
                </a:ext>
              </a:extLst>
            </p:cNvPr>
            <p:cNvSpPr/>
            <p:nvPr/>
          </p:nvSpPr>
          <p:spPr>
            <a:xfrm>
              <a:off x="-58927339" y="-115850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77C96B2E-0273-B72E-BE73-166A20A997D3}"/>
                </a:ext>
              </a:extLst>
            </p:cNvPr>
            <p:cNvSpPr/>
            <p:nvPr/>
          </p:nvSpPr>
          <p:spPr>
            <a:xfrm>
              <a:off x="-58729325" y="-1158661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7D412D0A-26FC-F4E1-0BF6-31757A437F01}"/>
                </a:ext>
              </a:extLst>
            </p:cNvPr>
            <p:cNvSpPr/>
            <p:nvPr/>
          </p:nvSpPr>
          <p:spPr>
            <a:xfrm>
              <a:off x="-59521462" y="213190"/>
              <a:ext cx="98281" cy="9828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95CA1B78-8AF5-530C-A73D-A6DF192E5A56}"/>
                </a:ext>
              </a:extLst>
            </p:cNvPr>
            <p:cNvSpPr/>
            <p:nvPr/>
          </p:nvSpPr>
          <p:spPr>
            <a:xfrm>
              <a:off x="-58333056" y="213190"/>
              <a:ext cx="98281" cy="9828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9ADE4683-FB9C-5193-2D14-ECFBFA9F8204}"/>
                </a:ext>
              </a:extLst>
            </p:cNvPr>
            <p:cNvSpPr/>
            <p:nvPr/>
          </p:nvSpPr>
          <p:spPr>
            <a:xfrm>
              <a:off x="-60214269" y="38438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A9A26243-2391-C87D-678C-E47936E76211}"/>
                </a:ext>
              </a:extLst>
            </p:cNvPr>
            <p:cNvSpPr/>
            <p:nvPr/>
          </p:nvSpPr>
          <p:spPr>
            <a:xfrm>
              <a:off x="-58729486" y="-2187731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E134508A-9F33-6C4A-BEED-DDE73528D592}"/>
                </a:ext>
              </a:extLst>
            </p:cNvPr>
            <p:cNvSpPr/>
            <p:nvPr/>
          </p:nvSpPr>
          <p:spPr>
            <a:xfrm>
              <a:off x="-57937511" y="-115858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8F9B3F44-322E-DF3A-E417-3F6B2C0A8EBE}"/>
                </a:ext>
              </a:extLst>
            </p:cNvPr>
            <p:cNvSpPr/>
            <p:nvPr/>
          </p:nvSpPr>
          <p:spPr>
            <a:xfrm>
              <a:off x="-60214269" y="-1330334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3521855D-6755-A931-DB20-B7FEBF4EA6FF}"/>
                </a:ext>
              </a:extLst>
            </p:cNvPr>
            <p:cNvSpPr/>
            <p:nvPr/>
          </p:nvSpPr>
          <p:spPr>
            <a:xfrm>
              <a:off x="-58729486" y="-473017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6D886908-F6BC-E4E1-7CE6-496DB33E20E4}"/>
                </a:ext>
              </a:extLst>
            </p:cNvPr>
            <p:cNvSpPr/>
            <p:nvPr/>
          </p:nvSpPr>
          <p:spPr>
            <a:xfrm>
              <a:off x="-59917168" y="1584881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2133C25A-0879-B82F-1FCB-15CDABD76CE0}"/>
                </a:ext>
              </a:extLst>
            </p:cNvPr>
            <p:cNvSpPr/>
            <p:nvPr/>
          </p:nvSpPr>
          <p:spPr>
            <a:xfrm>
              <a:off x="-58729325" y="-815718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7A63340C-ADEE-A691-1236-2CE061C0E9B0}"/>
                </a:ext>
              </a:extLst>
            </p:cNvPr>
            <p:cNvSpPr/>
            <p:nvPr/>
          </p:nvSpPr>
          <p:spPr>
            <a:xfrm>
              <a:off x="-59125192" y="-473017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E37A6F7C-A49F-DEA0-CA6C-8D66571B4C19}"/>
                </a:ext>
              </a:extLst>
            </p:cNvPr>
            <p:cNvSpPr/>
            <p:nvPr/>
          </p:nvSpPr>
          <p:spPr>
            <a:xfrm>
              <a:off x="-57640409" y="38438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9E1CF1C0-619E-ABA6-933D-B3A20480AB0C}"/>
                </a:ext>
              </a:extLst>
            </p:cNvPr>
            <p:cNvSpPr/>
            <p:nvPr/>
          </p:nvSpPr>
          <p:spPr>
            <a:xfrm>
              <a:off x="-59917168" y="556133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15E34A8F-4F65-E273-EBFB-75A05A600439}"/>
                </a:ext>
              </a:extLst>
            </p:cNvPr>
            <p:cNvSpPr/>
            <p:nvPr/>
          </p:nvSpPr>
          <p:spPr>
            <a:xfrm>
              <a:off x="-59125273" y="-815798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6B348EF8-1E96-1DE3-416D-DD568A3703A8}"/>
                </a:ext>
              </a:extLst>
            </p:cNvPr>
            <p:cNvSpPr/>
            <p:nvPr/>
          </p:nvSpPr>
          <p:spPr>
            <a:xfrm>
              <a:off x="-57640409" y="-1330334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44F595D6-FCAB-F34F-D964-57F9D6CA5B4B}"/>
                </a:ext>
              </a:extLst>
            </p:cNvPr>
            <p:cNvSpPr/>
            <p:nvPr/>
          </p:nvSpPr>
          <p:spPr>
            <a:xfrm>
              <a:off x="-59224441" y="-644448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884062C6-2205-A236-49FF-A0E7E5ED444F}"/>
                </a:ext>
              </a:extLst>
            </p:cNvPr>
            <p:cNvSpPr/>
            <p:nvPr/>
          </p:nvSpPr>
          <p:spPr>
            <a:xfrm>
              <a:off x="-57937511" y="556133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0E9C1F4B-FAEF-D26D-AF4A-5288E664D8CC}"/>
                </a:ext>
              </a:extLst>
            </p:cNvPr>
            <p:cNvSpPr/>
            <p:nvPr/>
          </p:nvSpPr>
          <p:spPr>
            <a:xfrm>
              <a:off x="-59125192" y="-2187731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BF0036B6-4F41-53A7-238D-04D50F95194F}"/>
                </a:ext>
              </a:extLst>
            </p:cNvPr>
            <p:cNvSpPr/>
            <p:nvPr/>
          </p:nvSpPr>
          <p:spPr>
            <a:xfrm>
              <a:off x="-59917168" y="-115858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3658AEED-3118-186A-FEFA-BFD6588A3588}"/>
                </a:ext>
              </a:extLst>
            </p:cNvPr>
            <p:cNvSpPr/>
            <p:nvPr/>
          </p:nvSpPr>
          <p:spPr>
            <a:xfrm>
              <a:off x="-60016255" y="727322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7ED62964-89EF-681F-8846-C6F2C0BE1B0B}"/>
                </a:ext>
              </a:extLst>
            </p:cNvPr>
            <p:cNvSpPr/>
            <p:nvPr/>
          </p:nvSpPr>
          <p:spPr>
            <a:xfrm>
              <a:off x="-60907399" y="-815798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69936D6C-869D-EA6E-F3EC-9DDF4D2681EC}"/>
                </a:ext>
              </a:extLst>
            </p:cNvPr>
            <p:cNvSpPr/>
            <p:nvPr/>
          </p:nvSpPr>
          <p:spPr>
            <a:xfrm>
              <a:off x="-59224441" y="-2359162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D004C46A-3EC7-6629-8595-FD37657ECFF8}"/>
                </a:ext>
              </a:extLst>
            </p:cNvPr>
            <p:cNvSpPr/>
            <p:nvPr/>
          </p:nvSpPr>
          <p:spPr>
            <a:xfrm>
              <a:off x="-58333056" y="-1501523"/>
              <a:ext cx="98281" cy="9828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E0CBA50A-3B08-0A46-CB46-781F37CCFB68}"/>
                </a:ext>
              </a:extLst>
            </p:cNvPr>
            <p:cNvSpPr/>
            <p:nvPr/>
          </p:nvSpPr>
          <p:spPr>
            <a:xfrm>
              <a:off x="-57838423" y="727322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023647B0-ADE4-2CF5-174F-9A8A1D1D4C7C}"/>
                </a:ext>
              </a:extLst>
            </p:cNvPr>
            <p:cNvSpPr/>
            <p:nvPr/>
          </p:nvSpPr>
          <p:spPr>
            <a:xfrm>
              <a:off x="-59521462" y="-1501523"/>
              <a:ext cx="98281" cy="9828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D9AF5762-A45C-B534-CBC4-7B0BEC49C5DC}"/>
                </a:ext>
              </a:extLst>
            </p:cNvPr>
            <p:cNvSpPr/>
            <p:nvPr/>
          </p:nvSpPr>
          <p:spPr>
            <a:xfrm>
              <a:off x="-58630238" y="-644448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9D17BF73-A828-05BA-10C8-53FD30486AF1}"/>
                </a:ext>
              </a:extLst>
            </p:cNvPr>
            <p:cNvSpPr/>
            <p:nvPr/>
          </p:nvSpPr>
          <p:spPr>
            <a:xfrm>
              <a:off x="-58630157" y="1070265"/>
              <a:ext cx="98281" cy="9828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5082240C-AA9A-D2EB-477A-11E5A71C78CD}"/>
                </a:ext>
              </a:extLst>
            </p:cNvPr>
            <p:cNvSpPr/>
            <p:nvPr/>
          </p:nvSpPr>
          <p:spPr>
            <a:xfrm>
              <a:off x="-59224360" y="1070265"/>
              <a:ext cx="98281" cy="9828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00" name="Forme libre 399">
            <a:extLst>
              <a:ext uri="{FF2B5EF4-FFF2-40B4-BE49-F238E27FC236}">
                <a16:creationId xmlns:a16="http://schemas.microsoft.com/office/drawing/2014/main" id="{2507F939-756F-3252-E787-5B24BAC921CF}"/>
              </a:ext>
            </a:extLst>
          </p:cNvPr>
          <p:cNvSpPr/>
          <p:nvPr/>
        </p:nvSpPr>
        <p:spPr>
          <a:xfrm>
            <a:off x="8757291" y="1990383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409" name="Groupe 408">
            <a:extLst>
              <a:ext uri="{FF2B5EF4-FFF2-40B4-BE49-F238E27FC236}">
                <a16:creationId xmlns:a16="http://schemas.microsoft.com/office/drawing/2014/main" id="{F6C09368-F069-5DC5-6B55-5A8993DDDB6E}"/>
              </a:ext>
            </a:extLst>
          </p:cNvPr>
          <p:cNvGrpSpPr/>
          <p:nvPr/>
        </p:nvGrpSpPr>
        <p:grpSpPr>
          <a:xfrm>
            <a:off x="5187402" y="1984174"/>
            <a:ext cx="1127760" cy="1127760"/>
            <a:chOff x="-2663056" y="2865120"/>
            <a:chExt cx="1127760" cy="1127760"/>
          </a:xfrm>
        </p:grpSpPr>
        <p:grpSp>
          <p:nvGrpSpPr>
            <p:cNvPr id="394" name="Graphique 385">
              <a:extLst>
                <a:ext uri="{FF2B5EF4-FFF2-40B4-BE49-F238E27FC236}">
                  <a16:creationId xmlns:a16="http://schemas.microsoft.com/office/drawing/2014/main" id="{101F9F93-D835-33C9-7AA2-963CAF808B1D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395" name="Ellipse 394">
                <a:extLst>
                  <a:ext uri="{FF2B5EF4-FFF2-40B4-BE49-F238E27FC236}">
                    <a16:creationId xmlns:a16="http://schemas.microsoft.com/office/drawing/2014/main" id="{A7AEBFDF-D0C4-2319-6F2F-FA3F788270D2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96" name="Ellipse 395">
                <a:extLst>
                  <a:ext uri="{FF2B5EF4-FFF2-40B4-BE49-F238E27FC236}">
                    <a16:creationId xmlns:a16="http://schemas.microsoft.com/office/drawing/2014/main" id="{E9F65484-AD82-A8C9-9FA6-235877BC5A36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04" name="ZoneTexte 403">
              <a:extLst>
                <a:ext uri="{FF2B5EF4-FFF2-40B4-BE49-F238E27FC236}">
                  <a16:creationId xmlns:a16="http://schemas.microsoft.com/office/drawing/2014/main" id="{E3753C59-5028-43D8-5523-6CE8512B7D1A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408" name="Groupe 407">
            <a:extLst>
              <a:ext uri="{FF2B5EF4-FFF2-40B4-BE49-F238E27FC236}">
                <a16:creationId xmlns:a16="http://schemas.microsoft.com/office/drawing/2014/main" id="{4ADDF2DE-1813-099F-38C6-0E8CFAB5050F}"/>
              </a:ext>
            </a:extLst>
          </p:cNvPr>
          <p:cNvGrpSpPr/>
          <p:nvPr/>
        </p:nvGrpSpPr>
        <p:grpSpPr>
          <a:xfrm>
            <a:off x="4271506" y="3675245"/>
            <a:ext cx="886171" cy="886171"/>
            <a:chOff x="-2196201" y="4165899"/>
            <a:chExt cx="886171" cy="886171"/>
          </a:xfrm>
        </p:grpSpPr>
        <p:grpSp>
          <p:nvGrpSpPr>
            <p:cNvPr id="397" name="Graphique 385">
              <a:extLst>
                <a:ext uri="{FF2B5EF4-FFF2-40B4-BE49-F238E27FC236}">
                  <a16:creationId xmlns:a16="http://schemas.microsoft.com/office/drawing/2014/main" id="{BC71CF2D-9445-E376-CB41-53F6486E627B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398" name="Ellipse 397">
                <a:extLst>
                  <a:ext uri="{FF2B5EF4-FFF2-40B4-BE49-F238E27FC236}">
                    <a16:creationId xmlns:a16="http://schemas.microsoft.com/office/drawing/2014/main" id="{47EF3973-4244-5D89-1DC0-CCDFC4E782A8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99" name="Ellipse 398">
                <a:extLst>
                  <a:ext uri="{FF2B5EF4-FFF2-40B4-BE49-F238E27FC236}">
                    <a16:creationId xmlns:a16="http://schemas.microsoft.com/office/drawing/2014/main" id="{D7964CBA-0276-A51A-6924-E97906B65B74}"/>
                  </a:ext>
                </a:extLst>
              </p:cNvPr>
              <p:cNvSpPr/>
              <p:nvPr/>
            </p:nvSpPr>
            <p:spPr>
              <a:xfrm>
                <a:off x="-5957314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05" name="ZoneTexte 404">
              <a:extLst>
                <a:ext uri="{FF2B5EF4-FFF2-40B4-BE49-F238E27FC236}">
                  <a16:creationId xmlns:a16="http://schemas.microsoft.com/office/drawing/2014/main" id="{DA12D8C4-1B8F-9C6A-197F-3540A1A81864}"/>
                </a:ext>
              </a:extLst>
            </p:cNvPr>
            <p:cNvSpPr txBox="1"/>
            <p:nvPr/>
          </p:nvSpPr>
          <p:spPr>
            <a:xfrm>
              <a:off x="-2096287" y="4378153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bg1"/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grpSp>
        <p:nvGrpSpPr>
          <p:cNvPr id="407" name="Groupe 406">
            <a:extLst>
              <a:ext uri="{FF2B5EF4-FFF2-40B4-BE49-F238E27FC236}">
                <a16:creationId xmlns:a16="http://schemas.microsoft.com/office/drawing/2014/main" id="{A577F612-ABF0-562E-065B-C1638784B013}"/>
              </a:ext>
            </a:extLst>
          </p:cNvPr>
          <p:cNvGrpSpPr/>
          <p:nvPr/>
        </p:nvGrpSpPr>
        <p:grpSpPr>
          <a:xfrm>
            <a:off x="6515100" y="4617944"/>
            <a:ext cx="642158" cy="642158"/>
            <a:chOff x="-4110358" y="5865997"/>
            <a:chExt cx="642158" cy="642158"/>
          </a:xfrm>
        </p:grpSpPr>
        <p:grpSp>
          <p:nvGrpSpPr>
            <p:cNvPr id="401" name="Graphique 385">
              <a:extLst>
                <a:ext uri="{FF2B5EF4-FFF2-40B4-BE49-F238E27FC236}">
                  <a16:creationId xmlns:a16="http://schemas.microsoft.com/office/drawing/2014/main" id="{BFDECFCD-EBE9-6B77-C272-2667DED89D1B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402" name="Ellipse 401">
                <a:extLst>
                  <a:ext uri="{FF2B5EF4-FFF2-40B4-BE49-F238E27FC236}">
                    <a16:creationId xmlns:a16="http://schemas.microsoft.com/office/drawing/2014/main" id="{3DB960FD-C89E-91AE-6AD1-484E6239E00B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3" name="Ellipse 402">
                <a:extLst>
                  <a:ext uri="{FF2B5EF4-FFF2-40B4-BE49-F238E27FC236}">
                    <a16:creationId xmlns:a16="http://schemas.microsoft.com/office/drawing/2014/main" id="{90F3093C-0AE8-E290-1716-DC44F775F2B5}"/>
                  </a:ext>
                </a:extLst>
              </p:cNvPr>
              <p:cNvSpPr/>
              <p:nvPr/>
            </p:nvSpPr>
            <p:spPr>
              <a:xfrm>
                <a:off x="-4780110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06" name="ZoneTexte 405">
              <a:extLst>
                <a:ext uri="{FF2B5EF4-FFF2-40B4-BE49-F238E27FC236}">
                  <a16:creationId xmlns:a16="http://schemas.microsoft.com/office/drawing/2014/main" id="{BB34AC56-4C55-555F-5E6C-14D9D863C862}"/>
                </a:ext>
              </a:extLst>
            </p:cNvPr>
            <p:cNvSpPr txBox="1"/>
            <p:nvPr/>
          </p:nvSpPr>
          <p:spPr>
            <a:xfrm>
              <a:off x="-4059641" y="6017798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grpSp>
        <p:nvGrpSpPr>
          <p:cNvPr id="410" name="Group 46">
            <a:extLst>
              <a:ext uri="{FF2B5EF4-FFF2-40B4-BE49-F238E27FC236}">
                <a16:creationId xmlns:a16="http://schemas.microsoft.com/office/drawing/2014/main" id="{82D1FE1C-111E-EC9C-2F12-553CD50F0C73}"/>
              </a:ext>
            </a:extLst>
          </p:cNvPr>
          <p:cNvGrpSpPr/>
          <p:nvPr/>
        </p:nvGrpSpPr>
        <p:grpSpPr>
          <a:xfrm>
            <a:off x="9324156" y="2072330"/>
            <a:ext cx="1691640" cy="1013154"/>
            <a:chOff x="9636390" y="4480994"/>
            <a:chExt cx="1691640" cy="1013154"/>
          </a:xfrm>
        </p:grpSpPr>
        <p:sp>
          <p:nvSpPr>
            <p:cNvPr id="411" name="TextBox 36">
              <a:extLst>
                <a:ext uri="{FF2B5EF4-FFF2-40B4-BE49-F238E27FC236}">
                  <a16:creationId xmlns:a16="http://schemas.microsoft.com/office/drawing/2014/main" id="{839048C3-D4AE-6AC7-1B35-B67A1BF32A3E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12" name="TextBox 37">
              <a:extLst>
                <a:ext uri="{FF2B5EF4-FFF2-40B4-BE49-F238E27FC236}">
                  <a16:creationId xmlns:a16="http://schemas.microsoft.com/office/drawing/2014/main" id="{2DA4E11E-6DD6-07EC-6EB2-C5F2DA56F7AA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413" name="Forme libre 412">
            <a:extLst>
              <a:ext uri="{FF2B5EF4-FFF2-40B4-BE49-F238E27FC236}">
                <a16:creationId xmlns:a16="http://schemas.microsoft.com/office/drawing/2014/main" id="{BE6CB941-E40B-27E4-0C6E-4448001E43A2}"/>
              </a:ext>
            </a:extLst>
          </p:cNvPr>
          <p:cNvSpPr/>
          <p:nvPr/>
        </p:nvSpPr>
        <p:spPr>
          <a:xfrm>
            <a:off x="8757291" y="3573856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414" name="Group 46">
            <a:extLst>
              <a:ext uri="{FF2B5EF4-FFF2-40B4-BE49-F238E27FC236}">
                <a16:creationId xmlns:a16="http://schemas.microsoft.com/office/drawing/2014/main" id="{1974F974-5F0B-2278-A31F-8E6217D1905D}"/>
              </a:ext>
            </a:extLst>
          </p:cNvPr>
          <p:cNvGrpSpPr/>
          <p:nvPr/>
        </p:nvGrpSpPr>
        <p:grpSpPr>
          <a:xfrm>
            <a:off x="9324156" y="3655803"/>
            <a:ext cx="1691640" cy="1013154"/>
            <a:chOff x="9636390" y="4480994"/>
            <a:chExt cx="1691640" cy="1013154"/>
          </a:xfrm>
        </p:grpSpPr>
        <p:sp>
          <p:nvSpPr>
            <p:cNvPr id="415" name="TextBox 36">
              <a:extLst>
                <a:ext uri="{FF2B5EF4-FFF2-40B4-BE49-F238E27FC236}">
                  <a16:creationId xmlns:a16="http://schemas.microsoft.com/office/drawing/2014/main" id="{A4B85B3D-CC90-8F0C-4608-71E1DF8F7CE1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16" name="TextBox 37">
              <a:extLst>
                <a:ext uri="{FF2B5EF4-FFF2-40B4-BE49-F238E27FC236}">
                  <a16:creationId xmlns:a16="http://schemas.microsoft.com/office/drawing/2014/main" id="{BE820194-0720-06AE-EC96-7F71975D8C1A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417" name="Forme libre 416">
            <a:extLst>
              <a:ext uri="{FF2B5EF4-FFF2-40B4-BE49-F238E27FC236}">
                <a16:creationId xmlns:a16="http://schemas.microsoft.com/office/drawing/2014/main" id="{223876BD-F93F-5374-3E8D-E62C59DBC336}"/>
              </a:ext>
            </a:extLst>
          </p:cNvPr>
          <p:cNvSpPr/>
          <p:nvPr/>
        </p:nvSpPr>
        <p:spPr>
          <a:xfrm>
            <a:off x="1040647" y="3573856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418" name="Group 46">
            <a:extLst>
              <a:ext uri="{FF2B5EF4-FFF2-40B4-BE49-F238E27FC236}">
                <a16:creationId xmlns:a16="http://schemas.microsoft.com/office/drawing/2014/main" id="{599E57B5-500B-A298-2559-728509776DEF}"/>
              </a:ext>
            </a:extLst>
          </p:cNvPr>
          <p:cNvGrpSpPr/>
          <p:nvPr/>
        </p:nvGrpSpPr>
        <p:grpSpPr>
          <a:xfrm>
            <a:off x="1607512" y="3655803"/>
            <a:ext cx="1691640" cy="1013154"/>
            <a:chOff x="9636390" y="4480994"/>
            <a:chExt cx="1691640" cy="1013154"/>
          </a:xfrm>
        </p:grpSpPr>
        <p:sp>
          <p:nvSpPr>
            <p:cNvPr id="419" name="TextBox 36">
              <a:extLst>
                <a:ext uri="{FF2B5EF4-FFF2-40B4-BE49-F238E27FC236}">
                  <a16:creationId xmlns:a16="http://schemas.microsoft.com/office/drawing/2014/main" id="{75073FCC-9EFD-81E4-C71C-6CBDC7AA5AF6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20" name="TextBox 37">
              <a:extLst>
                <a:ext uri="{FF2B5EF4-FFF2-40B4-BE49-F238E27FC236}">
                  <a16:creationId xmlns:a16="http://schemas.microsoft.com/office/drawing/2014/main" id="{F2D1DF3D-B606-9173-FB4E-D763D229A103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428" name="Groupe 427">
            <a:extLst>
              <a:ext uri="{FF2B5EF4-FFF2-40B4-BE49-F238E27FC236}">
                <a16:creationId xmlns:a16="http://schemas.microsoft.com/office/drawing/2014/main" id="{0FE20381-731E-2F9A-9ACF-2C6CE784460D}"/>
              </a:ext>
            </a:extLst>
          </p:cNvPr>
          <p:cNvGrpSpPr/>
          <p:nvPr/>
        </p:nvGrpSpPr>
        <p:grpSpPr>
          <a:xfrm>
            <a:off x="2353298" y="1200842"/>
            <a:ext cx="1770957" cy="2228158"/>
            <a:chOff x="2475961" y="1345698"/>
            <a:chExt cx="1770957" cy="2228158"/>
          </a:xfrm>
        </p:grpSpPr>
        <p:grpSp>
          <p:nvGrpSpPr>
            <p:cNvPr id="426" name="Groupe 425">
              <a:extLst>
                <a:ext uri="{FF2B5EF4-FFF2-40B4-BE49-F238E27FC236}">
                  <a16:creationId xmlns:a16="http://schemas.microsoft.com/office/drawing/2014/main" id="{28AF6410-4E36-618C-309F-76680B3E237A}"/>
                </a:ext>
              </a:extLst>
            </p:cNvPr>
            <p:cNvGrpSpPr/>
            <p:nvPr/>
          </p:nvGrpSpPr>
          <p:grpSpPr>
            <a:xfrm rot="19811640">
              <a:off x="2510653" y="1345698"/>
              <a:ext cx="914400" cy="914400"/>
              <a:chOff x="3135201" y="1187683"/>
              <a:chExt cx="914400" cy="914400"/>
            </a:xfrm>
          </p:grpSpPr>
          <p:pic>
            <p:nvPicPr>
              <p:cNvPr id="424" name="Graphique 423" descr="Airplane avec un remplissage uni">
                <a:extLst>
                  <a:ext uri="{FF2B5EF4-FFF2-40B4-BE49-F238E27FC236}">
                    <a16:creationId xmlns:a16="http://schemas.microsoft.com/office/drawing/2014/main" id="{83D05DB2-F285-B322-D141-951EEFAFEF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 rot="18000000">
                <a:off x="3135201" y="1187683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425" name="Graphique 424" descr="Airplane avec un remplissage uni">
                <a:extLst>
                  <a:ext uri="{FF2B5EF4-FFF2-40B4-BE49-F238E27FC236}">
                    <a16:creationId xmlns:a16="http://schemas.microsoft.com/office/drawing/2014/main" id="{EF9B89AF-60BD-BE78-F27D-B4545DE5FC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 rot="18000000">
                <a:off x="3135201" y="1187683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427" name="Arc 426">
              <a:extLst>
                <a:ext uri="{FF2B5EF4-FFF2-40B4-BE49-F238E27FC236}">
                  <a16:creationId xmlns:a16="http://schemas.microsoft.com/office/drawing/2014/main" id="{A18491DA-E342-5888-1657-4C3E4F10321C}"/>
                </a:ext>
              </a:extLst>
            </p:cNvPr>
            <p:cNvSpPr/>
            <p:nvPr/>
          </p:nvSpPr>
          <p:spPr>
            <a:xfrm>
              <a:off x="2475961" y="1802899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891228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86D42-CFAD-24A5-01F4-06BFBBAF4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5B44B-6FFF-BC1A-4F27-441B68C3B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France Dotted Map Infographic – Slide Template</a:t>
            </a:r>
          </a:p>
        </p:txBody>
      </p:sp>
      <p:grpSp>
        <p:nvGrpSpPr>
          <p:cNvPr id="40" name="Graphique 4">
            <a:extLst>
              <a:ext uri="{FF2B5EF4-FFF2-40B4-BE49-F238E27FC236}">
                <a16:creationId xmlns:a16="http://schemas.microsoft.com/office/drawing/2014/main" id="{7AE0D463-528B-0353-1116-9078433EFE9C}"/>
              </a:ext>
            </a:extLst>
          </p:cNvPr>
          <p:cNvGrpSpPr/>
          <p:nvPr/>
        </p:nvGrpSpPr>
        <p:grpSpPr>
          <a:xfrm>
            <a:off x="3389124" y="1118096"/>
            <a:ext cx="4850779" cy="4728615"/>
            <a:chOff x="-61303427" y="-2359404"/>
            <a:chExt cx="4850779" cy="4728615"/>
          </a:xfrm>
          <a:solidFill>
            <a:schemeClr val="bg2"/>
          </a:solidFill>
        </p:grpSpPr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A0342B85-AFC9-EB49-DB68-13131D6F06E0}"/>
                </a:ext>
              </a:extLst>
            </p:cNvPr>
            <p:cNvSpPr/>
            <p:nvPr/>
          </p:nvSpPr>
          <p:spPr>
            <a:xfrm>
              <a:off x="-58927661" y="-816040"/>
              <a:ext cx="99087" cy="9908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30A4FC24-539D-760F-0F69-8F1BD4920C2D}"/>
                </a:ext>
              </a:extLst>
            </p:cNvPr>
            <p:cNvSpPr/>
            <p:nvPr/>
          </p:nvSpPr>
          <p:spPr>
            <a:xfrm>
              <a:off x="-60214511" y="727161"/>
              <a:ext cx="98926" cy="9892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24116CDD-53EA-6E44-8A57-AF74A2DA61B5}"/>
                </a:ext>
              </a:extLst>
            </p:cNvPr>
            <p:cNvSpPr/>
            <p:nvPr/>
          </p:nvSpPr>
          <p:spPr>
            <a:xfrm>
              <a:off x="-57640651" y="727161"/>
              <a:ext cx="98926" cy="9892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F856E82F-8578-92BD-4399-B4B9BD5D09C5}"/>
                </a:ext>
              </a:extLst>
            </p:cNvPr>
            <p:cNvSpPr/>
            <p:nvPr/>
          </p:nvSpPr>
          <p:spPr>
            <a:xfrm>
              <a:off x="-57244542" y="-987391"/>
              <a:ext cx="98926" cy="9892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0A2A13DB-0830-A9E7-27F9-59A485F149FA}"/>
                </a:ext>
              </a:extLst>
            </p:cNvPr>
            <p:cNvSpPr/>
            <p:nvPr/>
          </p:nvSpPr>
          <p:spPr>
            <a:xfrm>
              <a:off x="-60313598" y="-816201"/>
              <a:ext cx="98926" cy="9892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E749B6CD-74EA-36C0-3031-D66343C9693E}"/>
                </a:ext>
              </a:extLst>
            </p:cNvPr>
            <p:cNvSpPr/>
            <p:nvPr/>
          </p:nvSpPr>
          <p:spPr>
            <a:xfrm>
              <a:off x="-59422535" y="1755990"/>
              <a:ext cx="98926" cy="9892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F74FE0EE-29D4-5102-BDFA-BA42F96CDC7D}"/>
                </a:ext>
              </a:extLst>
            </p:cNvPr>
            <p:cNvSpPr/>
            <p:nvPr/>
          </p:nvSpPr>
          <p:spPr>
            <a:xfrm>
              <a:off x="-57640490" y="-987391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6F90491B-61E5-0618-8307-5E1E95831075}"/>
                </a:ext>
              </a:extLst>
            </p:cNvPr>
            <p:cNvSpPr/>
            <p:nvPr/>
          </p:nvSpPr>
          <p:spPr>
            <a:xfrm>
              <a:off x="-59323367" y="-816040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5FF61B8B-9222-8A49-8716-9541A99F05DD}"/>
                </a:ext>
              </a:extLst>
            </p:cNvPr>
            <p:cNvSpPr/>
            <p:nvPr/>
          </p:nvSpPr>
          <p:spPr>
            <a:xfrm>
              <a:off x="-58828574" y="-987552"/>
              <a:ext cx="98926" cy="9892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67DA7CF2-29A0-307A-07B7-BDEEC9F05CAA}"/>
                </a:ext>
              </a:extLst>
            </p:cNvPr>
            <p:cNvSpPr/>
            <p:nvPr/>
          </p:nvSpPr>
          <p:spPr>
            <a:xfrm>
              <a:off x="-59026588" y="-987552"/>
              <a:ext cx="98926" cy="9892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E0706213-2281-588D-2AB0-C751559CAD3B}"/>
                </a:ext>
              </a:extLst>
            </p:cNvPr>
            <p:cNvSpPr/>
            <p:nvPr/>
          </p:nvSpPr>
          <p:spPr>
            <a:xfrm>
              <a:off x="-58531633" y="-816040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5FAA8249-1A6A-1BC7-0B96-392462AD8BAF}"/>
                </a:ext>
              </a:extLst>
            </p:cNvPr>
            <p:cNvSpPr/>
            <p:nvPr/>
          </p:nvSpPr>
          <p:spPr>
            <a:xfrm>
              <a:off x="-57541563" y="-816201"/>
              <a:ext cx="98926" cy="9892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7769FE9B-2A9C-F903-F2BE-7C35AA7E4EF8}"/>
                </a:ext>
              </a:extLst>
            </p:cNvPr>
            <p:cNvSpPr/>
            <p:nvPr/>
          </p:nvSpPr>
          <p:spPr>
            <a:xfrm>
              <a:off x="-60214511" y="-987391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4A637001-C668-7606-25A1-88F31D662085}"/>
                </a:ext>
              </a:extLst>
            </p:cNvPr>
            <p:cNvSpPr/>
            <p:nvPr/>
          </p:nvSpPr>
          <p:spPr>
            <a:xfrm>
              <a:off x="-60214591" y="41437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9BE4B9CA-C34A-5B6C-D504-BAD508BC3F94}"/>
                </a:ext>
              </a:extLst>
            </p:cNvPr>
            <p:cNvSpPr/>
            <p:nvPr/>
          </p:nvSpPr>
          <p:spPr>
            <a:xfrm>
              <a:off x="-57640409" y="41437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077AF469-2663-CA05-1EE1-A432C6C49510}"/>
                </a:ext>
              </a:extLst>
            </p:cNvPr>
            <p:cNvSpPr/>
            <p:nvPr/>
          </p:nvSpPr>
          <p:spPr>
            <a:xfrm>
              <a:off x="-59026588" y="727242"/>
              <a:ext cx="98926" cy="9892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D5B92860-B898-F72A-BCDC-7F50C9CC7D04}"/>
                </a:ext>
              </a:extLst>
            </p:cNvPr>
            <p:cNvSpPr/>
            <p:nvPr/>
          </p:nvSpPr>
          <p:spPr>
            <a:xfrm>
              <a:off x="-58828574" y="727242"/>
              <a:ext cx="98926" cy="9892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BCA0CEF5-0B5C-EB05-A0E5-AFEFC714E8AA}"/>
                </a:ext>
              </a:extLst>
            </p:cNvPr>
            <p:cNvSpPr/>
            <p:nvPr/>
          </p:nvSpPr>
          <p:spPr>
            <a:xfrm>
              <a:off x="-59323367" y="898673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B567DC8A-8C90-1647-3E31-5AA9294AEC4D}"/>
                </a:ext>
              </a:extLst>
            </p:cNvPr>
            <p:cNvSpPr/>
            <p:nvPr/>
          </p:nvSpPr>
          <p:spPr>
            <a:xfrm>
              <a:off x="-58531633" y="898673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3845FE46-BB8D-D6E8-C4ED-1590513C3A3A}"/>
                </a:ext>
              </a:extLst>
            </p:cNvPr>
            <p:cNvSpPr/>
            <p:nvPr/>
          </p:nvSpPr>
          <p:spPr>
            <a:xfrm>
              <a:off x="-57541563" y="898512"/>
              <a:ext cx="98926" cy="9892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2C5B08FB-11EC-4F02-8F9A-D1318DC2753C}"/>
                </a:ext>
              </a:extLst>
            </p:cNvPr>
            <p:cNvSpPr/>
            <p:nvPr/>
          </p:nvSpPr>
          <p:spPr>
            <a:xfrm>
              <a:off x="-59422455" y="-1673196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97BCE3AC-664A-CF40-9C9B-29108A5560FD}"/>
                </a:ext>
              </a:extLst>
            </p:cNvPr>
            <p:cNvSpPr/>
            <p:nvPr/>
          </p:nvSpPr>
          <p:spPr>
            <a:xfrm>
              <a:off x="-60709304" y="-816121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A2B71CFC-3CF5-63CC-4ED2-151B792C70B7}"/>
                </a:ext>
              </a:extLst>
            </p:cNvPr>
            <p:cNvSpPr/>
            <p:nvPr/>
          </p:nvSpPr>
          <p:spPr>
            <a:xfrm>
              <a:off x="-58927500" y="1927502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DEECA928-0438-A782-16C8-A6DEA6AE6869}"/>
                </a:ext>
              </a:extLst>
            </p:cNvPr>
            <p:cNvSpPr/>
            <p:nvPr/>
          </p:nvSpPr>
          <p:spPr>
            <a:xfrm>
              <a:off x="-60115665" y="-816121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6E8C4384-D458-7088-24A7-632724934A48}"/>
                </a:ext>
              </a:extLst>
            </p:cNvPr>
            <p:cNvSpPr/>
            <p:nvPr/>
          </p:nvSpPr>
          <p:spPr>
            <a:xfrm>
              <a:off x="-58036437" y="-987391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87910729-0682-BAE2-1971-0759318BEAE3}"/>
                </a:ext>
              </a:extLst>
            </p:cNvPr>
            <p:cNvSpPr/>
            <p:nvPr/>
          </p:nvSpPr>
          <p:spPr>
            <a:xfrm>
              <a:off x="-58432546" y="-1673196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FE9021BE-2B10-409E-B297-0EF1ED6939AD}"/>
                </a:ext>
              </a:extLst>
            </p:cNvPr>
            <p:cNvSpPr/>
            <p:nvPr/>
          </p:nvSpPr>
          <p:spPr>
            <a:xfrm>
              <a:off x="-57739336" y="-816121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12AF5C77-18B2-B27C-F365-65148292FCF9}"/>
                </a:ext>
              </a:extLst>
            </p:cNvPr>
            <p:cNvSpPr/>
            <p:nvPr/>
          </p:nvSpPr>
          <p:spPr>
            <a:xfrm>
              <a:off x="-59818563" y="-987391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3E5460B9-E36F-C9BC-B81F-069733231099}"/>
                </a:ext>
              </a:extLst>
            </p:cNvPr>
            <p:cNvSpPr/>
            <p:nvPr/>
          </p:nvSpPr>
          <p:spPr>
            <a:xfrm>
              <a:off x="-60610458" y="-987391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3678FC71-7DF5-EC16-225F-672A030548F3}"/>
                </a:ext>
              </a:extLst>
            </p:cNvPr>
            <p:cNvSpPr/>
            <p:nvPr/>
          </p:nvSpPr>
          <p:spPr>
            <a:xfrm>
              <a:off x="-58927500" y="898512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F65E638D-3F2F-2212-3799-FBD9F1C7DFE0}"/>
                </a:ext>
              </a:extLst>
            </p:cNvPr>
            <p:cNvSpPr/>
            <p:nvPr/>
          </p:nvSpPr>
          <p:spPr>
            <a:xfrm>
              <a:off x="-60808311" y="-987391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7F8358DA-2476-4DA6-BBB3-5D606A63AA06}"/>
                </a:ext>
              </a:extLst>
            </p:cNvPr>
            <p:cNvSpPr/>
            <p:nvPr/>
          </p:nvSpPr>
          <p:spPr>
            <a:xfrm>
              <a:off x="-59719637" y="-1501845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55C0D15C-3E98-CE0B-5416-DAFB9067C417}"/>
                </a:ext>
              </a:extLst>
            </p:cNvPr>
            <p:cNvSpPr/>
            <p:nvPr/>
          </p:nvSpPr>
          <p:spPr>
            <a:xfrm>
              <a:off x="-59422455" y="-301505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83FAE444-ACF2-43C0-DA36-01D4C90343AA}"/>
                </a:ext>
              </a:extLst>
            </p:cNvPr>
            <p:cNvSpPr/>
            <p:nvPr/>
          </p:nvSpPr>
          <p:spPr>
            <a:xfrm>
              <a:off x="-58432546" y="-301505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887F3629-96B2-6F2F-7930-EA9A305FEA5F}"/>
                </a:ext>
              </a:extLst>
            </p:cNvPr>
            <p:cNvSpPr/>
            <p:nvPr/>
          </p:nvSpPr>
          <p:spPr>
            <a:xfrm>
              <a:off x="-61303427" y="-1158741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77F210CE-D9EC-1329-9488-E46C246B09E8}"/>
                </a:ext>
              </a:extLst>
            </p:cNvPr>
            <p:cNvSpPr/>
            <p:nvPr/>
          </p:nvSpPr>
          <p:spPr>
            <a:xfrm>
              <a:off x="-58927500" y="-1502006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728B80F9-E570-42AE-B3AB-B473BE34A4C0}"/>
                </a:ext>
              </a:extLst>
            </p:cNvPr>
            <p:cNvSpPr/>
            <p:nvPr/>
          </p:nvSpPr>
          <p:spPr>
            <a:xfrm>
              <a:off x="-58036437" y="727322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E350816F-A467-E2F7-D937-933D6231F9FE}"/>
                </a:ext>
              </a:extLst>
            </p:cNvPr>
            <p:cNvSpPr/>
            <p:nvPr/>
          </p:nvSpPr>
          <p:spPr>
            <a:xfrm>
              <a:off x="-59422455" y="41517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0719533F-B110-47A5-7930-5683DB379A83}"/>
                </a:ext>
              </a:extLst>
            </p:cNvPr>
            <p:cNvSpPr/>
            <p:nvPr/>
          </p:nvSpPr>
          <p:spPr>
            <a:xfrm>
              <a:off x="-58432546" y="41517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30792A08-33DF-F66B-1681-A0A4167491E0}"/>
                </a:ext>
              </a:extLst>
            </p:cNvPr>
            <p:cNvSpPr/>
            <p:nvPr/>
          </p:nvSpPr>
          <p:spPr>
            <a:xfrm>
              <a:off x="-58135364" y="-1501845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84F089F0-DA49-DEF2-4C1B-9DA945196E36}"/>
                </a:ext>
              </a:extLst>
            </p:cNvPr>
            <p:cNvSpPr/>
            <p:nvPr/>
          </p:nvSpPr>
          <p:spPr>
            <a:xfrm>
              <a:off x="-59818563" y="727322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7FBB1BAF-CB3B-237C-8F03-C024F0F6278F}"/>
                </a:ext>
              </a:extLst>
            </p:cNvPr>
            <p:cNvSpPr/>
            <p:nvPr/>
          </p:nvSpPr>
          <p:spPr>
            <a:xfrm>
              <a:off x="-61105413" y="-816121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6F1D93E6-7A66-C679-678B-2DCCB91B2944}"/>
                </a:ext>
              </a:extLst>
            </p:cNvPr>
            <p:cNvSpPr/>
            <p:nvPr/>
          </p:nvSpPr>
          <p:spPr>
            <a:xfrm>
              <a:off x="-58828493" y="384460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539BDFBC-A33A-33C0-1460-7C683FC36AAB}"/>
                </a:ext>
              </a:extLst>
            </p:cNvPr>
            <p:cNvSpPr/>
            <p:nvPr/>
          </p:nvSpPr>
          <p:spPr>
            <a:xfrm>
              <a:off x="-59026507" y="384541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35318CED-5D5E-33F4-CCD9-FC8678398F74}"/>
                </a:ext>
              </a:extLst>
            </p:cNvPr>
            <p:cNvSpPr/>
            <p:nvPr/>
          </p:nvSpPr>
          <p:spPr>
            <a:xfrm>
              <a:off x="-58828493" y="-1330253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FE2DBF9E-D0A1-176C-6538-99CA480C054C}"/>
                </a:ext>
              </a:extLst>
            </p:cNvPr>
            <p:cNvSpPr/>
            <p:nvPr/>
          </p:nvSpPr>
          <p:spPr>
            <a:xfrm>
              <a:off x="-58927500" y="212707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11D473A9-4522-7E12-94FC-9461C5B737F0}"/>
                </a:ext>
              </a:extLst>
            </p:cNvPr>
            <p:cNvSpPr/>
            <p:nvPr/>
          </p:nvSpPr>
          <p:spPr>
            <a:xfrm>
              <a:off x="-59026507" y="-1330253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96454B27-A09A-D4FE-DC39-1FD62C3440F8}"/>
                </a:ext>
              </a:extLst>
            </p:cNvPr>
            <p:cNvSpPr/>
            <p:nvPr/>
          </p:nvSpPr>
          <p:spPr>
            <a:xfrm>
              <a:off x="-57343388" y="1241616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D18C0CA1-1464-5C17-0D2A-07A2289BA136}"/>
                </a:ext>
              </a:extLst>
            </p:cNvPr>
            <p:cNvSpPr/>
            <p:nvPr/>
          </p:nvSpPr>
          <p:spPr>
            <a:xfrm>
              <a:off x="-57838101" y="41356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96EC52D9-0FB0-BF16-4055-42C9A26CDC88}"/>
                </a:ext>
              </a:extLst>
            </p:cNvPr>
            <p:cNvSpPr/>
            <p:nvPr/>
          </p:nvSpPr>
          <p:spPr>
            <a:xfrm>
              <a:off x="-59917329" y="212868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ADCF62E6-46CC-48AB-0345-ED8F0C8F9A89}"/>
                </a:ext>
              </a:extLst>
            </p:cNvPr>
            <p:cNvSpPr/>
            <p:nvPr/>
          </p:nvSpPr>
          <p:spPr>
            <a:xfrm>
              <a:off x="-57937672" y="212868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AEEB945B-7DCB-FCF6-4545-65578D13980A}"/>
                </a:ext>
              </a:extLst>
            </p:cNvPr>
            <p:cNvSpPr/>
            <p:nvPr/>
          </p:nvSpPr>
          <p:spPr>
            <a:xfrm>
              <a:off x="-57739416" y="1241535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9C3CBC81-F161-E49B-801C-ABA225CDEFC0}"/>
                </a:ext>
              </a:extLst>
            </p:cNvPr>
            <p:cNvSpPr/>
            <p:nvPr/>
          </p:nvSpPr>
          <p:spPr>
            <a:xfrm>
              <a:off x="-58333378" y="1241455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0F47F1DD-53A7-0680-E753-F4B463A0A163}"/>
                </a:ext>
              </a:extLst>
            </p:cNvPr>
            <p:cNvSpPr/>
            <p:nvPr/>
          </p:nvSpPr>
          <p:spPr>
            <a:xfrm>
              <a:off x="-59521462" y="1241455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B35350E6-0FFA-4D71-F258-67DE1264F826}"/>
                </a:ext>
              </a:extLst>
            </p:cNvPr>
            <p:cNvSpPr/>
            <p:nvPr/>
          </p:nvSpPr>
          <p:spPr>
            <a:xfrm>
              <a:off x="-59818483" y="4159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D8C61CF8-D496-4633-83A9-5F55412D975A}"/>
                </a:ext>
              </a:extLst>
            </p:cNvPr>
            <p:cNvSpPr/>
            <p:nvPr/>
          </p:nvSpPr>
          <p:spPr>
            <a:xfrm>
              <a:off x="-60016738" y="41356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EFC9E1F5-AB3A-9F18-F326-E26A33056DFF}"/>
                </a:ext>
              </a:extLst>
            </p:cNvPr>
            <p:cNvSpPr/>
            <p:nvPr/>
          </p:nvSpPr>
          <p:spPr>
            <a:xfrm>
              <a:off x="-60214430" y="1413208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CBDBC6BF-7E9C-DABE-95BD-BA3E0151EB35}"/>
                </a:ext>
              </a:extLst>
            </p:cNvPr>
            <p:cNvSpPr/>
            <p:nvPr/>
          </p:nvSpPr>
          <p:spPr>
            <a:xfrm>
              <a:off x="-58135444" y="-130154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D82A3C81-CB04-BFF7-A56F-A42A8723A4A2}"/>
                </a:ext>
              </a:extLst>
            </p:cNvPr>
            <p:cNvSpPr/>
            <p:nvPr/>
          </p:nvSpPr>
          <p:spPr>
            <a:xfrm>
              <a:off x="-57244462" y="-1330011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30A9E052-C01E-0FEC-85C2-3588A96DF8AD}"/>
                </a:ext>
              </a:extLst>
            </p:cNvPr>
            <p:cNvSpPr/>
            <p:nvPr/>
          </p:nvSpPr>
          <p:spPr>
            <a:xfrm>
              <a:off x="-58531553" y="-130235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46A0A7D8-235F-93E1-9177-6A5BE376437A}"/>
                </a:ext>
              </a:extLst>
            </p:cNvPr>
            <p:cNvSpPr/>
            <p:nvPr/>
          </p:nvSpPr>
          <p:spPr>
            <a:xfrm>
              <a:off x="-58135364" y="-1844788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219B0047-B465-DCCE-BD21-114C787C36B4}"/>
                </a:ext>
              </a:extLst>
            </p:cNvPr>
            <p:cNvSpPr/>
            <p:nvPr/>
          </p:nvSpPr>
          <p:spPr>
            <a:xfrm>
              <a:off x="-58729889" y="-129993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920B21D7-C158-4722-37AF-FEE9777ABCDD}"/>
                </a:ext>
              </a:extLst>
            </p:cNvPr>
            <p:cNvSpPr/>
            <p:nvPr/>
          </p:nvSpPr>
          <p:spPr>
            <a:xfrm>
              <a:off x="-59124950" y="-129993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A2178390-2157-C2C9-8A44-AAB3A61206DB}"/>
                </a:ext>
              </a:extLst>
            </p:cNvPr>
            <p:cNvSpPr/>
            <p:nvPr/>
          </p:nvSpPr>
          <p:spPr>
            <a:xfrm>
              <a:off x="-59323287" y="-130235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5D8EF12D-90D8-8BD0-34DC-1AF87D6E88E0}"/>
                </a:ext>
              </a:extLst>
            </p:cNvPr>
            <p:cNvSpPr/>
            <p:nvPr/>
          </p:nvSpPr>
          <p:spPr>
            <a:xfrm>
              <a:off x="-59719556" y="-130154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E69A543C-37E1-0F1A-BD6C-639BD681BC99}"/>
                </a:ext>
              </a:extLst>
            </p:cNvPr>
            <p:cNvSpPr/>
            <p:nvPr/>
          </p:nvSpPr>
          <p:spPr>
            <a:xfrm>
              <a:off x="-57640570" y="-301505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90462C28-387A-AC8A-3963-BACDCC360D14}"/>
                </a:ext>
              </a:extLst>
            </p:cNvPr>
            <p:cNvSpPr/>
            <p:nvPr/>
          </p:nvSpPr>
          <p:spPr>
            <a:xfrm>
              <a:off x="-57838182" y="-301586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4D93EA45-1FB7-8AE0-6795-DF16644528BB}"/>
                </a:ext>
              </a:extLst>
            </p:cNvPr>
            <p:cNvSpPr/>
            <p:nvPr/>
          </p:nvSpPr>
          <p:spPr>
            <a:xfrm>
              <a:off x="-60115504" y="898673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7F8CD548-C21D-1C88-2CC7-EB651D78BDD0}"/>
                </a:ext>
              </a:extLst>
            </p:cNvPr>
            <p:cNvSpPr/>
            <p:nvPr/>
          </p:nvSpPr>
          <p:spPr>
            <a:xfrm>
              <a:off x="-58630238" y="-301586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5407FB1F-5569-D90C-0EBA-EBA975389F60}"/>
                </a:ext>
              </a:extLst>
            </p:cNvPr>
            <p:cNvSpPr/>
            <p:nvPr/>
          </p:nvSpPr>
          <p:spPr>
            <a:xfrm>
              <a:off x="-59521462" y="-1158741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9B2C71A1-24D1-DC36-21A3-3AE4199F600D}"/>
                </a:ext>
              </a:extLst>
            </p:cNvPr>
            <p:cNvSpPr/>
            <p:nvPr/>
          </p:nvSpPr>
          <p:spPr>
            <a:xfrm>
              <a:off x="-59224602" y="-301586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04D3AB27-B289-7F84-6AD6-3328F7812C8C}"/>
                </a:ext>
              </a:extLst>
            </p:cNvPr>
            <p:cNvSpPr/>
            <p:nvPr/>
          </p:nvSpPr>
          <p:spPr>
            <a:xfrm>
              <a:off x="-59521462" y="898673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67F7ADF2-EF28-D08B-1DC4-F1DA6B4467DE}"/>
                </a:ext>
              </a:extLst>
            </p:cNvPr>
            <p:cNvSpPr/>
            <p:nvPr/>
          </p:nvSpPr>
          <p:spPr>
            <a:xfrm>
              <a:off x="-60016577" y="-301586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599426A0-805D-DBB3-AEFE-26691699D21B}"/>
                </a:ext>
              </a:extLst>
            </p:cNvPr>
            <p:cNvSpPr/>
            <p:nvPr/>
          </p:nvSpPr>
          <p:spPr>
            <a:xfrm>
              <a:off x="-60214430" y="-301505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829E8B8B-1FA0-2987-DDA5-19921FE482A8}"/>
                </a:ext>
              </a:extLst>
            </p:cNvPr>
            <p:cNvSpPr/>
            <p:nvPr/>
          </p:nvSpPr>
          <p:spPr>
            <a:xfrm>
              <a:off x="-57739416" y="-47317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7F9D2CB3-CD46-5415-B83E-62932FF1DEA9}"/>
                </a:ext>
              </a:extLst>
            </p:cNvPr>
            <p:cNvSpPr/>
            <p:nvPr/>
          </p:nvSpPr>
          <p:spPr>
            <a:xfrm>
              <a:off x="-58333539" y="-1158741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B6022039-E83D-1650-B664-CDCD0A6B42AD}"/>
                </a:ext>
              </a:extLst>
            </p:cNvPr>
            <p:cNvSpPr/>
            <p:nvPr/>
          </p:nvSpPr>
          <p:spPr>
            <a:xfrm>
              <a:off x="-58333378" y="-47325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B562EC04-3BE2-B612-6877-197A1FDC2A6E}"/>
                </a:ext>
              </a:extLst>
            </p:cNvPr>
            <p:cNvSpPr/>
            <p:nvPr/>
          </p:nvSpPr>
          <p:spPr>
            <a:xfrm>
              <a:off x="-58531392" y="-473339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EECFF340-3B5D-1FA9-5F7F-94E682B76BC6}"/>
                </a:ext>
              </a:extLst>
            </p:cNvPr>
            <p:cNvSpPr/>
            <p:nvPr/>
          </p:nvSpPr>
          <p:spPr>
            <a:xfrm>
              <a:off x="-59323448" y="-473339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054048D9-7F8D-67AA-8ECC-01C197F005FE}"/>
                </a:ext>
              </a:extLst>
            </p:cNvPr>
            <p:cNvSpPr/>
            <p:nvPr/>
          </p:nvSpPr>
          <p:spPr>
            <a:xfrm>
              <a:off x="-59521462" y="-47325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F9F1ADF5-A7D5-A8BE-0043-E5158BAC222D}"/>
                </a:ext>
              </a:extLst>
            </p:cNvPr>
            <p:cNvSpPr/>
            <p:nvPr/>
          </p:nvSpPr>
          <p:spPr>
            <a:xfrm>
              <a:off x="-60115423" y="-47317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A6A694EB-10BC-207E-1422-170440F77739}"/>
                </a:ext>
              </a:extLst>
            </p:cNvPr>
            <p:cNvSpPr/>
            <p:nvPr/>
          </p:nvSpPr>
          <p:spPr>
            <a:xfrm>
              <a:off x="-58234532" y="-644770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D5F272D8-7D23-DAC8-A67D-5A6849D8B122}"/>
                </a:ext>
              </a:extLst>
            </p:cNvPr>
            <p:cNvSpPr/>
            <p:nvPr/>
          </p:nvSpPr>
          <p:spPr>
            <a:xfrm>
              <a:off x="-61204178" y="-987391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A9C4E0D8-920C-6B6C-23F1-D24731B7D83E}"/>
                </a:ext>
              </a:extLst>
            </p:cNvPr>
            <p:cNvSpPr/>
            <p:nvPr/>
          </p:nvSpPr>
          <p:spPr>
            <a:xfrm>
              <a:off x="-61006567" y="-987391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7148CBE4-641A-85AE-4AC2-091A373E7A88}"/>
                </a:ext>
              </a:extLst>
            </p:cNvPr>
            <p:cNvSpPr/>
            <p:nvPr/>
          </p:nvSpPr>
          <p:spPr>
            <a:xfrm>
              <a:off x="-60411961" y="-1673276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CD19F255-C67D-9E75-079B-E8995594CECB}"/>
                </a:ext>
              </a:extLst>
            </p:cNvPr>
            <p:cNvSpPr/>
            <p:nvPr/>
          </p:nvSpPr>
          <p:spPr>
            <a:xfrm>
              <a:off x="-59818483" y="-1673115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D7A145F7-3406-389D-F645-15110D847EB8}"/>
                </a:ext>
              </a:extLst>
            </p:cNvPr>
            <p:cNvSpPr/>
            <p:nvPr/>
          </p:nvSpPr>
          <p:spPr>
            <a:xfrm>
              <a:off x="-59620469" y="-644770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D4B12715-CF8A-015C-D458-3AFAF13A590E}"/>
                </a:ext>
              </a:extLst>
            </p:cNvPr>
            <p:cNvSpPr/>
            <p:nvPr/>
          </p:nvSpPr>
          <p:spPr>
            <a:xfrm>
              <a:off x="-60016577" y="141312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E3559B37-DB97-B353-71A0-ED6BA31451BC}"/>
                </a:ext>
              </a:extLst>
            </p:cNvPr>
            <p:cNvSpPr/>
            <p:nvPr/>
          </p:nvSpPr>
          <p:spPr>
            <a:xfrm>
              <a:off x="-59422374" y="1413289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8B866742-9B27-31CB-69E7-30DFC035C86D}"/>
                </a:ext>
              </a:extLst>
            </p:cNvPr>
            <p:cNvSpPr/>
            <p:nvPr/>
          </p:nvSpPr>
          <p:spPr>
            <a:xfrm>
              <a:off x="-58036357" y="-1673115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911ACC71-82C8-F863-DD9A-D7CC570ABF94}"/>
                </a:ext>
              </a:extLst>
            </p:cNvPr>
            <p:cNvSpPr/>
            <p:nvPr/>
          </p:nvSpPr>
          <p:spPr>
            <a:xfrm>
              <a:off x="-58333539" y="898673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EE5177FB-0775-3962-F911-B26B0247B401}"/>
                </a:ext>
              </a:extLst>
            </p:cNvPr>
            <p:cNvSpPr/>
            <p:nvPr/>
          </p:nvSpPr>
          <p:spPr>
            <a:xfrm>
              <a:off x="-58333539" y="-816040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6B4BD9C2-BF75-BDC4-B446-137822ACAA5A}"/>
                </a:ext>
              </a:extLst>
            </p:cNvPr>
            <p:cNvSpPr/>
            <p:nvPr/>
          </p:nvSpPr>
          <p:spPr>
            <a:xfrm>
              <a:off x="-58630157" y="-2016219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20A368F0-6C47-9C39-B42F-809F261CD6AA}"/>
                </a:ext>
              </a:extLst>
            </p:cNvPr>
            <p:cNvSpPr/>
            <p:nvPr/>
          </p:nvSpPr>
          <p:spPr>
            <a:xfrm>
              <a:off x="-58432465" y="1413289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BE3C36DA-5CE7-5352-BFFF-E30B67F2469D}"/>
                </a:ext>
              </a:extLst>
            </p:cNvPr>
            <p:cNvSpPr/>
            <p:nvPr/>
          </p:nvSpPr>
          <p:spPr>
            <a:xfrm>
              <a:off x="-57838182" y="141320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72396A6B-5316-62A3-0D03-640E7BC443DE}"/>
                </a:ext>
              </a:extLst>
            </p:cNvPr>
            <p:cNvSpPr/>
            <p:nvPr/>
          </p:nvSpPr>
          <p:spPr>
            <a:xfrm>
              <a:off x="-59224763" y="-2016300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8E79E3F2-DAD1-9684-2AC5-D7A7D192182F}"/>
                </a:ext>
              </a:extLst>
            </p:cNvPr>
            <p:cNvSpPr/>
            <p:nvPr/>
          </p:nvSpPr>
          <p:spPr>
            <a:xfrm>
              <a:off x="-57640570" y="1413208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D36D180A-38EC-B712-62A7-CAE56F1087AB}"/>
                </a:ext>
              </a:extLst>
            </p:cNvPr>
            <p:cNvSpPr/>
            <p:nvPr/>
          </p:nvSpPr>
          <p:spPr>
            <a:xfrm>
              <a:off x="-59521462" y="-816040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59FE262F-3E8B-A9A0-8BB3-98701D2D43D4}"/>
                </a:ext>
              </a:extLst>
            </p:cNvPr>
            <p:cNvSpPr/>
            <p:nvPr/>
          </p:nvSpPr>
          <p:spPr>
            <a:xfrm>
              <a:off x="-57739336" y="898673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06C56EBB-02E3-5BD3-BA2C-61DB6722267A}"/>
                </a:ext>
              </a:extLst>
            </p:cNvPr>
            <p:cNvSpPr/>
            <p:nvPr/>
          </p:nvSpPr>
          <p:spPr>
            <a:xfrm>
              <a:off x="-60115423" y="1241535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3DA9FE2F-31B7-E27D-ED44-43660A13F2CD}"/>
                </a:ext>
              </a:extLst>
            </p:cNvPr>
            <p:cNvSpPr/>
            <p:nvPr/>
          </p:nvSpPr>
          <p:spPr>
            <a:xfrm>
              <a:off x="-59323287" y="158447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F67936D4-C2F0-9E52-6B1C-CAA58ECA71DB}"/>
                </a:ext>
              </a:extLst>
            </p:cNvPr>
            <p:cNvSpPr/>
            <p:nvPr/>
          </p:nvSpPr>
          <p:spPr>
            <a:xfrm>
              <a:off x="-59125192" y="1927582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0682F65D-C1AA-4F54-700D-4EC3994591AB}"/>
                </a:ext>
              </a:extLst>
            </p:cNvPr>
            <p:cNvSpPr/>
            <p:nvPr/>
          </p:nvSpPr>
          <p:spPr>
            <a:xfrm>
              <a:off x="-59620469" y="1069943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8740CA76-7742-BEFB-DFFC-8E34BE036EBF}"/>
                </a:ext>
              </a:extLst>
            </p:cNvPr>
            <p:cNvSpPr/>
            <p:nvPr/>
          </p:nvSpPr>
          <p:spPr>
            <a:xfrm>
              <a:off x="-58234532" y="1069943"/>
              <a:ext cx="98765" cy="9876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BCD71781-4101-3024-672D-75414A41A59F}"/>
                </a:ext>
              </a:extLst>
            </p:cNvPr>
            <p:cNvSpPr/>
            <p:nvPr/>
          </p:nvSpPr>
          <p:spPr>
            <a:xfrm>
              <a:off x="-58036357" y="4159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516082F6-884F-6B99-23E3-1397BF6AF610}"/>
                </a:ext>
              </a:extLst>
            </p:cNvPr>
            <p:cNvSpPr/>
            <p:nvPr/>
          </p:nvSpPr>
          <p:spPr>
            <a:xfrm>
              <a:off x="-56551493" y="2270605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DB320801-A1BC-6543-C6B0-ACF1860E39AC}"/>
                </a:ext>
              </a:extLst>
            </p:cNvPr>
            <p:cNvSpPr/>
            <p:nvPr/>
          </p:nvSpPr>
          <p:spPr>
            <a:xfrm>
              <a:off x="-56551252" y="1927663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E2BAD38F-AE74-0CED-FB1D-4F236D52EA48}"/>
                </a:ext>
              </a:extLst>
            </p:cNvPr>
            <p:cNvSpPr/>
            <p:nvPr/>
          </p:nvSpPr>
          <p:spPr>
            <a:xfrm>
              <a:off x="-56749427" y="192790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435BD028-4E5E-CB7F-5400-FEC29EF2C380}"/>
                </a:ext>
              </a:extLst>
            </p:cNvPr>
            <p:cNvSpPr/>
            <p:nvPr/>
          </p:nvSpPr>
          <p:spPr>
            <a:xfrm>
              <a:off x="-59620147" y="1756151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9DAFD93A-0CD5-FA7F-225E-D3F1952294EA}"/>
                </a:ext>
              </a:extLst>
            </p:cNvPr>
            <p:cNvSpPr/>
            <p:nvPr/>
          </p:nvSpPr>
          <p:spPr>
            <a:xfrm>
              <a:off x="-59818483" y="1756231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08D724B9-019D-B237-96C7-A8B7B1621F88}"/>
                </a:ext>
              </a:extLst>
            </p:cNvPr>
            <p:cNvSpPr/>
            <p:nvPr/>
          </p:nvSpPr>
          <p:spPr>
            <a:xfrm>
              <a:off x="-58729809" y="1584720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9B18F8F4-2F39-7DEC-A464-55E110956FC2}"/>
                </a:ext>
              </a:extLst>
            </p:cNvPr>
            <p:cNvSpPr/>
            <p:nvPr/>
          </p:nvSpPr>
          <p:spPr>
            <a:xfrm>
              <a:off x="-59719637" y="-815960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D02DAE52-9EB3-D456-A863-D73E02C2E3E2}"/>
                </a:ext>
              </a:extLst>
            </p:cNvPr>
            <p:cNvSpPr/>
            <p:nvPr/>
          </p:nvSpPr>
          <p:spPr>
            <a:xfrm>
              <a:off x="-58234371" y="-987310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55431EC0-29CB-0A5A-CD2E-F3DD0AA7B7A7}"/>
                </a:ext>
              </a:extLst>
            </p:cNvPr>
            <p:cNvSpPr/>
            <p:nvPr/>
          </p:nvSpPr>
          <p:spPr>
            <a:xfrm>
              <a:off x="-58432546" y="-987230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C145E9C7-954F-8ECF-8674-CDD8312990D8}"/>
                </a:ext>
              </a:extLst>
            </p:cNvPr>
            <p:cNvSpPr/>
            <p:nvPr/>
          </p:nvSpPr>
          <p:spPr>
            <a:xfrm>
              <a:off x="-58927420" y="1584639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AB06078C-BFB3-5BCF-44D4-4FC22FEF8FC3}"/>
                </a:ext>
              </a:extLst>
            </p:cNvPr>
            <p:cNvSpPr/>
            <p:nvPr/>
          </p:nvSpPr>
          <p:spPr>
            <a:xfrm>
              <a:off x="-59125031" y="1584639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318FDBAE-4AFA-0D51-9748-B215FFDD7107}"/>
                </a:ext>
              </a:extLst>
            </p:cNvPr>
            <p:cNvSpPr/>
            <p:nvPr/>
          </p:nvSpPr>
          <p:spPr>
            <a:xfrm>
              <a:off x="-59719556" y="1584639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10C69A29-FC1E-EFC9-0A02-C0851DEBCC84}"/>
                </a:ext>
              </a:extLst>
            </p:cNvPr>
            <p:cNvSpPr/>
            <p:nvPr/>
          </p:nvSpPr>
          <p:spPr>
            <a:xfrm>
              <a:off x="-57442718" y="141312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4AE80EEA-D4A0-1516-D7E1-F1868D3C9B0B}"/>
                </a:ext>
              </a:extLst>
            </p:cNvPr>
            <p:cNvSpPr/>
            <p:nvPr/>
          </p:nvSpPr>
          <p:spPr>
            <a:xfrm>
              <a:off x="-59422294" y="-987230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8ED90849-F7C8-959A-2339-F516F23224C8}"/>
                </a:ext>
              </a:extLst>
            </p:cNvPr>
            <p:cNvSpPr/>
            <p:nvPr/>
          </p:nvSpPr>
          <p:spPr>
            <a:xfrm>
              <a:off x="-58135203" y="-815960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404E636D-FB09-1D69-BE3A-9A4CD7C164C4}"/>
                </a:ext>
              </a:extLst>
            </p:cNvPr>
            <p:cNvSpPr/>
            <p:nvPr/>
          </p:nvSpPr>
          <p:spPr>
            <a:xfrm>
              <a:off x="-59323287" y="-1844869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B0850AEE-4023-6CC6-E556-C8D9CEBD7602}"/>
                </a:ext>
              </a:extLst>
            </p:cNvPr>
            <p:cNvSpPr/>
            <p:nvPr/>
          </p:nvSpPr>
          <p:spPr>
            <a:xfrm>
              <a:off x="-59620469" y="-987310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BAD5B434-2035-4C5B-C031-C650D86C0007}"/>
                </a:ext>
              </a:extLst>
            </p:cNvPr>
            <p:cNvSpPr/>
            <p:nvPr/>
          </p:nvSpPr>
          <p:spPr>
            <a:xfrm>
              <a:off x="-59125031" y="-1844627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FB4D8E4A-0D37-BE3D-4353-51CD6AE62FAA}"/>
                </a:ext>
              </a:extLst>
            </p:cNvPr>
            <p:cNvSpPr/>
            <p:nvPr/>
          </p:nvSpPr>
          <p:spPr>
            <a:xfrm>
              <a:off x="-60412122" y="141312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5E84B797-77B3-7E9A-5B7E-D9141EE1E75A}"/>
                </a:ext>
              </a:extLst>
            </p:cNvPr>
            <p:cNvSpPr/>
            <p:nvPr/>
          </p:nvSpPr>
          <p:spPr>
            <a:xfrm>
              <a:off x="-60808472" y="-644609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FDAC4693-40A7-1134-3259-C2EA70165D8D}"/>
                </a:ext>
              </a:extLst>
            </p:cNvPr>
            <p:cNvSpPr/>
            <p:nvPr/>
          </p:nvSpPr>
          <p:spPr>
            <a:xfrm>
              <a:off x="-58927420" y="-1844869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8227F740-C055-9445-9E59-6BAE2BF883D3}"/>
                </a:ext>
              </a:extLst>
            </p:cNvPr>
            <p:cNvSpPr/>
            <p:nvPr/>
          </p:nvSpPr>
          <p:spPr>
            <a:xfrm>
              <a:off x="-57541402" y="124137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15ABC5CC-777C-240A-3162-8173A8DEBE34}"/>
                </a:ext>
              </a:extLst>
            </p:cNvPr>
            <p:cNvSpPr/>
            <p:nvPr/>
          </p:nvSpPr>
          <p:spPr>
            <a:xfrm>
              <a:off x="-58729809" y="-1844627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9E9402B1-624A-8B5D-D7E2-822BE9A91782}"/>
                </a:ext>
              </a:extLst>
            </p:cNvPr>
            <p:cNvSpPr/>
            <p:nvPr/>
          </p:nvSpPr>
          <p:spPr>
            <a:xfrm>
              <a:off x="-58531553" y="-1844869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F05F1B74-FF38-5637-212E-07767176E6A2}"/>
                </a:ext>
              </a:extLst>
            </p:cNvPr>
            <p:cNvSpPr/>
            <p:nvPr/>
          </p:nvSpPr>
          <p:spPr>
            <a:xfrm>
              <a:off x="-58531392" y="124129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2F7820D4-092A-E1C5-5526-6B4E0D755313}"/>
                </a:ext>
              </a:extLst>
            </p:cNvPr>
            <p:cNvSpPr/>
            <p:nvPr/>
          </p:nvSpPr>
          <p:spPr>
            <a:xfrm>
              <a:off x="-59323448" y="124129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64283C9C-B782-0610-8FBA-56E8A5E972E8}"/>
                </a:ext>
              </a:extLst>
            </p:cNvPr>
            <p:cNvSpPr/>
            <p:nvPr/>
          </p:nvSpPr>
          <p:spPr>
            <a:xfrm>
              <a:off x="-59619985" y="-1673196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8D4B3551-A086-2D0E-AFC7-F1D49EB92BF8}"/>
                </a:ext>
              </a:extLst>
            </p:cNvPr>
            <p:cNvSpPr/>
            <p:nvPr/>
          </p:nvSpPr>
          <p:spPr>
            <a:xfrm>
              <a:off x="-60313437" y="124137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C721BD83-8B9F-07AB-A560-F6BDE11CA069}"/>
                </a:ext>
              </a:extLst>
            </p:cNvPr>
            <p:cNvSpPr/>
            <p:nvPr/>
          </p:nvSpPr>
          <p:spPr>
            <a:xfrm>
              <a:off x="-58234854" y="-1673196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6843EB83-44A8-CA2C-637D-38669BA72F1F}"/>
                </a:ext>
              </a:extLst>
            </p:cNvPr>
            <p:cNvSpPr/>
            <p:nvPr/>
          </p:nvSpPr>
          <p:spPr>
            <a:xfrm>
              <a:off x="-60313518" y="-150160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C6FE3B9A-37E8-B062-8C09-9B4B4FF8B8A5}"/>
                </a:ext>
              </a:extLst>
            </p:cNvPr>
            <p:cNvSpPr/>
            <p:nvPr/>
          </p:nvSpPr>
          <p:spPr>
            <a:xfrm>
              <a:off x="-59917168" y="-1501765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633A1985-27D2-2BC3-68A0-5DB8470EB702}"/>
                </a:ext>
              </a:extLst>
            </p:cNvPr>
            <p:cNvSpPr/>
            <p:nvPr/>
          </p:nvSpPr>
          <p:spPr>
            <a:xfrm>
              <a:off x="-59125192" y="-1501765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A96CBAB2-FA58-3045-3FA9-0E8A1C4F9C53}"/>
                </a:ext>
              </a:extLst>
            </p:cNvPr>
            <p:cNvSpPr/>
            <p:nvPr/>
          </p:nvSpPr>
          <p:spPr>
            <a:xfrm>
              <a:off x="-58729647" y="-1501845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E91E2C56-EF57-52CF-C134-DE6EE2D1D6F0}"/>
                </a:ext>
              </a:extLst>
            </p:cNvPr>
            <p:cNvSpPr/>
            <p:nvPr/>
          </p:nvSpPr>
          <p:spPr>
            <a:xfrm>
              <a:off x="-58234371" y="727403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C1D858BB-A6DE-F92E-74BC-CE213371B69E}"/>
                </a:ext>
              </a:extLst>
            </p:cNvPr>
            <p:cNvSpPr/>
            <p:nvPr/>
          </p:nvSpPr>
          <p:spPr>
            <a:xfrm>
              <a:off x="-58432626" y="727403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56D35829-1C90-352B-9C2B-65726324BCC8}"/>
                </a:ext>
              </a:extLst>
            </p:cNvPr>
            <p:cNvSpPr/>
            <p:nvPr/>
          </p:nvSpPr>
          <p:spPr>
            <a:xfrm>
              <a:off x="-59422213" y="727403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386E08CC-B5A5-D033-31A0-53C256BF0338}"/>
                </a:ext>
              </a:extLst>
            </p:cNvPr>
            <p:cNvSpPr/>
            <p:nvPr/>
          </p:nvSpPr>
          <p:spPr>
            <a:xfrm>
              <a:off x="-59620469" y="727403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5EBD2227-5487-557D-5ACA-E328E64C3AC8}"/>
                </a:ext>
              </a:extLst>
            </p:cNvPr>
            <p:cNvSpPr/>
            <p:nvPr/>
          </p:nvSpPr>
          <p:spPr>
            <a:xfrm>
              <a:off x="-57937672" y="-1501765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13C282FA-1A38-8A3E-DAFE-65920722205C}"/>
                </a:ext>
              </a:extLst>
            </p:cNvPr>
            <p:cNvSpPr/>
            <p:nvPr/>
          </p:nvSpPr>
          <p:spPr>
            <a:xfrm>
              <a:off x="-60511532" y="-473017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2F009934-9A44-FE5B-6DE7-674F959DB631}"/>
                </a:ext>
              </a:extLst>
            </p:cNvPr>
            <p:cNvSpPr/>
            <p:nvPr/>
          </p:nvSpPr>
          <p:spPr>
            <a:xfrm>
              <a:off x="-60313437" y="-473339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6363DC3E-EA6B-69C5-AED7-F820D65792DD}"/>
                </a:ext>
              </a:extLst>
            </p:cNvPr>
            <p:cNvSpPr/>
            <p:nvPr/>
          </p:nvSpPr>
          <p:spPr>
            <a:xfrm>
              <a:off x="-57739497" y="556052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AC51E4E3-6A80-7E4F-07A3-F2AA137808A0}"/>
                </a:ext>
              </a:extLst>
            </p:cNvPr>
            <p:cNvSpPr/>
            <p:nvPr/>
          </p:nvSpPr>
          <p:spPr>
            <a:xfrm>
              <a:off x="-58333458" y="556052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2FE6C542-627C-DAD7-757B-8013AA69744C}"/>
                </a:ext>
              </a:extLst>
            </p:cNvPr>
            <p:cNvSpPr/>
            <p:nvPr/>
          </p:nvSpPr>
          <p:spPr>
            <a:xfrm>
              <a:off x="-59521381" y="555972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588D2B72-FD91-8243-6A17-DEEC2B920F0F}"/>
                </a:ext>
              </a:extLst>
            </p:cNvPr>
            <p:cNvSpPr/>
            <p:nvPr/>
          </p:nvSpPr>
          <p:spPr>
            <a:xfrm>
              <a:off x="-60115343" y="556052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F6C21CF8-CB57-3E2B-7D5E-DB18EB5A99B0}"/>
                </a:ext>
              </a:extLst>
            </p:cNvPr>
            <p:cNvSpPr/>
            <p:nvPr/>
          </p:nvSpPr>
          <p:spPr>
            <a:xfrm>
              <a:off x="-57739497" y="-1158741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21BABB46-395C-2D3F-51D9-71EDC37C1FA9}"/>
                </a:ext>
              </a:extLst>
            </p:cNvPr>
            <p:cNvSpPr/>
            <p:nvPr/>
          </p:nvSpPr>
          <p:spPr>
            <a:xfrm>
              <a:off x="-58036518" y="384782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261C0EF9-E726-11EF-5321-2D1028D36903}"/>
                </a:ext>
              </a:extLst>
            </p:cNvPr>
            <p:cNvSpPr/>
            <p:nvPr/>
          </p:nvSpPr>
          <p:spPr>
            <a:xfrm>
              <a:off x="-58234532" y="384621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AF6ABA52-DB9F-BDEA-BFE7-AA322F95E7B1}"/>
                </a:ext>
              </a:extLst>
            </p:cNvPr>
            <p:cNvSpPr/>
            <p:nvPr/>
          </p:nvSpPr>
          <p:spPr>
            <a:xfrm>
              <a:off x="-57541322" y="-150160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A93198A0-07D2-BA63-1378-CCD018D4D355}"/>
                </a:ext>
              </a:extLst>
            </p:cNvPr>
            <p:cNvSpPr/>
            <p:nvPr/>
          </p:nvSpPr>
          <p:spPr>
            <a:xfrm>
              <a:off x="-59620308" y="384541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356A5FBE-F03E-683E-DD69-E8D1CC199A65}"/>
                </a:ext>
              </a:extLst>
            </p:cNvPr>
            <p:cNvSpPr/>
            <p:nvPr/>
          </p:nvSpPr>
          <p:spPr>
            <a:xfrm>
              <a:off x="-59818322" y="384782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B90115B7-D205-8092-8C94-DAA6EE62ED8C}"/>
                </a:ext>
              </a:extLst>
            </p:cNvPr>
            <p:cNvSpPr/>
            <p:nvPr/>
          </p:nvSpPr>
          <p:spPr>
            <a:xfrm>
              <a:off x="-57541322" y="213110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36056FE6-8422-1498-79B0-F9EC7EE5C6F7}"/>
                </a:ext>
              </a:extLst>
            </p:cNvPr>
            <p:cNvSpPr/>
            <p:nvPr/>
          </p:nvSpPr>
          <p:spPr>
            <a:xfrm>
              <a:off x="-58135364" y="21286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4B1E3159-0E95-13E1-9371-07AF96EC7C1C}"/>
                </a:ext>
              </a:extLst>
            </p:cNvPr>
            <p:cNvSpPr/>
            <p:nvPr/>
          </p:nvSpPr>
          <p:spPr>
            <a:xfrm>
              <a:off x="-58729647" y="21294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59B38792-B2C9-9F6F-81A3-BAD15FF9341D}"/>
                </a:ext>
              </a:extLst>
            </p:cNvPr>
            <p:cNvSpPr/>
            <p:nvPr/>
          </p:nvSpPr>
          <p:spPr>
            <a:xfrm>
              <a:off x="-57541402" y="-473339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69BC0379-C078-7F4F-78BC-F4592C36D744}"/>
                </a:ext>
              </a:extLst>
            </p:cNvPr>
            <p:cNvSpPr/>
            <p:nvPr/>
          </p:nvSpPr>
          <p:spPr>
            <a:xfrm>
              <a:off x="-59125192" y="21294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629FD3AB-DD96-751D-A6C6-9FAB3F7184C9}"/>
                </a:ext>
              </a:extLst>
            </p:cNvPr>
            <p:cNvSpPr/>
            <p:nvPr/>
          </p:nvSpPr>
          <p:spPr>
            <a:xfrm>
              <a:off x="-59719395" y="21286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9D91060F-B5BA-3A36-0A90-2348D8D34238}"/>
                </a:ext>
              </a:extLst>
            </p:cNvPr>
            <p:cNvSpPr/>
            <p:nvPr/>
          </p:nvSpPr>
          <p:spPr>
            <a:xfrm>
              <a:off x="-59620308" y="-1330172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984BF77E-F5A4-C425-EF43-2B24160DC375}"/>
                </a:ext>
              </a:extLst>
            </p:cNvPr>
            <p:cNvSpPr/>
            <p:nvPr/>
          </p:nvSpPr>
          <p:spPr>
            <a:xfrm>
              <a:off x="-59422374" y="-133033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A89D9561-D84F-5AB7-84A7-C09B52EFD679}"/>
                </a:ext>
              </a:extLst>
            </p:cNvPr>
            <p:cNvSpPr/>
            <p:nvPr/>
          </p:nvSpPr>
          <p:spPr>
            <a:xfrm>
              <a:off x="-59620227" y="-301505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9CDBF1B8-208D-8DEF-D5D0-44424684C523}"/>
                </a:ext>
              </a:extLst>
            </p:cNvPr>
            <p:cNvSpPr/>
            <p:nvPr/>
          </p:nvSpPr>
          <p:spPr>
            <a:xfrm>
              <a:off x="-58234854" y="41517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3CFD25F3-32FC-B3E1-19E7-EF2F64D07674}"/>
                </a:ext>
              </a:extLst>
            </p:cNvPr>
            <p:cNvSpPr/>
            <p:nvPr/>
          </p:nvSpPr>
          <p:spPr>
            <a:xfrm>
              <a:off x="-58432465" y="-133033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78554F62-6D62-824F-4BA6-184BA57E8CB3}"/>
                </a:ext>
              </a:extLst>
            </p:cNvPr>
            <p:cNvSpPr/>
            <p:nvPr/>
          </p:nvSpPr>
          <p:spPr>
            <a:xfrm>
              <a:off x="-58234532" y="-1330172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25A09C1F-00BB-703C-F7CC-F2A1C0B590A2}"/>
                </a:ext>
              </a:extLst>
            </p:cNvPr>
            <p:cNvSpPr/>
            <p:nvPr/>
          </p:nvSpPr>
          <p:spPr>
            <a:xfrm>
              <a:off x="-59619985" y="41517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68BF8F44-F315-57C6-EDD3-8EA0CBE5F45D}"/>
                </a:ext>
              </a:extLst>
            </p:cNvPr>
            <p:cNvSpPr/>
            <p:nvPr/>
          </p:nvSpPr>
          <p:spPr>
            <a:xfrm>
              <a:off x="-57442556" y="-1330172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62E058A1-A5E6-120E-14E2-B2A5D4F09B8F}"/>
                </a:ext>
              </a:extLst>
            </p:cNvPr>
            <p:cNvSpPr/>
            <p:nvPr/>
          </p:nvSpPr>
          <p:spPr>
            <a:xfrm>
              <a:off x="-57046448" y="-1330092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D61030D2-001E-C342-63A1-36BDEA735B6F}"/>
                </a:ext>
              </a:extLst>
            </p:cNvPr>
            <p:cNvSpPr/>
            <p:nvPr/>
          </p:nvSpPr>
          <p:spPr>
            <a:xfrm>
              <a:off x="-58234612" y="-301505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6ACEBB28-ADB3-6AFE-41CF-3D76B4578ABA}"/>
                </a:ext>
              </a:extLst>
            </p:cNvPr>
            <p:cNvSpPr/>
            <p:nvPr/>
          </p:nvSpPr>
          <p:spPr>
            <a:xfrm>
              <a:off x="-58927420" y="-13007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C1DC55E7-D3EB-BB5B-8C23-A726C3C5460A}"/>
                </a:ext>
              </a:extLst>
            </p:cNvPr>
            <p:cNvSpPr/>
            <p:nvPr/>
          </p:nvSpPr>
          <p:spPr>
            <a:xfrm>
              <a:off x="-60115343" y="-1158661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D632FF1C-BF15-5598-EB8C-2C824B998805}"/>
                </a:ext>
              </a:extLst>
            </p:cNvPr>
            <p:cNvSpPr/>
            <p:nvPr/>
          </p:nvSpPr>
          <p:spPr>
            <a:xfrm>
              <a:off x="-60907399" y="-1158661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E2439BE0-B832-06D9-8E44-4AEB3906EB09}"/>
                </a:ext>
              </a:extLst>
            </p:cNvPr>
            <p:cNvSpPr/>
            <p:nvPr/>
          </p:nvSpPr>
          <p:spPr>
            <a:xfrm>
              <a:off x="-58036357" y="-301747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DD8EB3B2-E20D-6CE2-9A67-B4723DAB5E98}"/>
                </a:ext>
              </a:extLst>
            </p:cNvPr>
            <p:cNvSpPr/>
            <p:nvPr/>
          </p:nvSpPr>
          <p:spPr>
            <a:xfrm>
              <a:off x="-60115101" y="-129993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18DB0530-D3BE-132D-9DD0-97A7BE34778A}"/>
                </a:ext>
              </a:extLst>
            </p:cNvPr>
            <p:cNvSpPr/>
            <p:nvPr/>
          </p:nvSpPr>
          <p:spPr>
            <a:xfrm>
              <a:off x="-56650581" y="209909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A13BDDDA-544B-8DD4-DA02-5ED2560C7657}"/>
                </a:ext>
              </a:extLst>
            </p:cNvPr>
            <p:cNvSpPr/>
            <p:nvPr/>
          </p:nvSpPr>
          <p:spPr>
            <a:xfrm>
              <a:off x="-58432304" y="38438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2AFF343F-7F90-13B9-2A32-6A5492DD1F97}"/>
                </a:ext>
              </a:extLst>
            </p:cNvPr>
            <p:cNvSpPr/>
            <p:nvPr/>
          </p:nvSpPr>
          <p:spPr>
            <a:xfrm>
              <a:off x="-59521703" y="-129993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F69C2DB5-70BE-84B3-762E-8F7D25E71A8C}"/>
                </a:ext>
              </a:extLst>
            </p:cNvPr>
            <p:cNvSpPr/>
            <p:nvPr/>
          </p:nvSpPr>
          <p:spPr>
            <a:xfrm>
              <a:off x="-60709224" y="-115858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5433F1D2-17C7-E018-22A5-702F6309609D}"/>
                </a:ext>
              </a:extLst>
            </p:cNvPr>
            <p:cNvSpPr/>
            <p:nvPr/>
          </p:nvSpPr>
          <p:spPr>
            <a:xfrm>
              <a:off x="-60313357" y="-1158661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47235DE0-70CB-A5D4-9717-0C85D30BD5C4}"/>
                </a:ext>
              </a:extLst>
            </p:cNvPr>
            <p:cNvSpPr/>
            <p:nvPr/>
          </p:nvSpPr>
          <p:spPr>
            <a:xfrm>
              <a:off x="-59026427" y="-235940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0F35A5D1-5AF6-CAA2-885D-23DFFE9F9819}"/>
                </a:ext>
              </a:extLst>
            </p:cNvPr>
            <p:cNvSpPr/>
            <p:nvPr/>
          </p:nvSpPr>
          <p:spPr>
            <a:xfrm>
              <a:off x="-61105332" y="-1158822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5EF53B03-5169-9EC5-13B5-27D6E5B32746}"/>
                </a:ext>
              </a:extLst>
            </p:cNvPr>
            <p:cNvSpPr/>
            <p:nvPr/>
          </p:nvSpPr>
          <p:spPr>
            <a:xfrm>
              <a:off x="-59224602" y="1755990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C1839EFC-A5CC-574E-28C5-74BEB4047118}"/>
                </a:ext>
              </a:extLst>
            </p:cNvPr>
            <p:cNvSpPr/>
            <p:nvPr/>
          </p:nvSpPr>
          <p:spPr>
            <a:xfrm>
              <a:off x="-58332975" y="-129993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C36C97F5-1F27-D3C0-FC33-6443C1701643}"/>
                </a:ext>
              </a:extLst>
            </p:cNvPr>
            <p:cNvSpPr/>
            <p:nvPr/>
          </p:nvSpPr>
          <p:spPr>
            <a:xfrm>
              <a:off x="-59719315" y="-115858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9EFD078D-EA98-91B8-3ACC-420EABA392DD}"/>
                </a:ext>
              </a:extLst>
            </p:cNvPr>
            <p:cNvSpPr/>
            <p:nvPr/>
          </p:nvSpPr>
          <p:spPr>
            <a:xfrm>
              <a:off x="-57838423" y="-98731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C666E9AA-9ED8-D8CE-F401-DE1EA5C33C53}"/>
                </a:ext>
              </a:extLst>
            </p:cNvPr>
            <p:cNvSpPr/>
            <p:nvPr/>
          </p:nvSpPr>
          <p:spPr>
            <a:xfrm>
              <a:off x="-57739577" y="-129993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4D38974B-911C-0397-E080-D1F58A1272BA}"/>
                </a:ext>
              </a:extLst>
            </p:cNvPr>
            <p:cNvSpPr/>
            <p:nvPr/>
          </p:nvSpPr>
          <p:spPr>
            <a:xfrm>
              <a:off x="-59917168" y="-815960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F2C09C66-2214-4B5B-55F3-DBD840F5F864}"/>
                </a:ext>
              </a:extLst>
            </p:cNvPr>
            <p:cNvSpPr/>
            <p:nvPr/>
          </p:nvSpPr>
          <p:spPr>
            <a:xfrm>
              <a:off x="-57838262" y="-1330172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59FF1122-8712-59FA-EE5C-364F20BFEE1E}"/>
                </a:ext>
              </a:extLst>
            </p:cNvPr>
            <p:cNvSpPr/>
            <p:nvPr/>
          </p:nvSpPr>
          <p:spPr>
            <a:xfrm>
              <a:off x="-58036437" y="-132977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4379E833-E176-133F-E0EA-0990B078FDC1}"/>
                </a:ext>
              </a:extLst>
            </p:cNvPr>
            <p:cNvSpPr/>
            <p:nvPr/>
          </p:nvSpPr>
          <p:spPr>
            <a:xfrm>
              <a:off x="-58828171" y="-301666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44A6171D-7249-0983-1D67-5C4AE1D2E57F}"/>
                </a:ext>
              </a:extLst>
            </p:cNvPr>
            <p:cNvSpPr/>
            <p:nvPr/>
          </p:nvSpPr>
          <p:spPr>
            <a:xfrm>
              <a:off x="-59026507" y="-301666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788860DA-99CE-ADA2-900B-CE6CF12E060D}"/>
                </a:ext>
              </a:extLst>
            </p:cNvPr>
            <p:cNvSpPr/>
            <p:nvPr/>
          </p:nvSpPr>
          <p:spPr>
            <a:xfrm>
              <a:off x="-59224602" y="41276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2492290B-790C-C6F4-EE4D-45094C0B5F38}"/>
                </a:ext>
              </a:extLst>
            </p:cNvPr>
            <p:cNvSpPr/>
            <p:nvPr/>
          </p:nvSpPr>
          <p:spPr>
            <a:xfrm>
              <a:off x="-58630238" y="-987391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8F14469D-9195-D455-266F-A53EF031A4DE}"/>
                </a:ext>
              </a:extLst>
            </p:cNvPr>
            <p:cNvSpPr/>
            <p:nvPr/>
          </p:nvSpPr>
          <p:spPr>
            <a:xfrm>
              <a:off x="-59521703" y="158472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4BB63097-33AD-3787-4CB7-082BFE206CC1}"/>
                </a:ext>
              </a:extLst>
            </p:cNvPr>
            <p:cNvSpPr/>
            <p:nvPr/>
          </p:nvSpPr>
          <p:spPr>
            <a:xfrm>
              <a:off x="-58630238" y="41276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1661DD62-7007-4DAA-6D00-0F1E31F04753}"/>
                </a:ext>
              </a:extLst>
            </p:cNvPr>
            <p:cNvSpPr/>
            <p:nvPr/>
          </p:nvSpPr>
          <p:spPr>
            <a:xfrm>
              <a:off x="-59323609" y="-1158661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22B69EFE-E13C-0207-41BF-A5C8B775D42C}"/>
                </a:ext>
              </a:extLst>
            </p:cNvPr>
            <p:cNvSpPr/>
            <p:nvPr/>
          </p:nvSpPr>
          <p:spPr>
            <a:xfrm>
              <a:off x="-59224602" y="-987391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D90A5F86-554B-408D-9D30-14CFC885BA2F}"/>
                </a:ext>
              </a:extLst>
            </p:cNvPr>
            <p:cNvSpPr/>
            <p:nvPr/>
          </p:nvSpPr>
          <p:spPr>
            <a:xfrm>
              <a:off x="-58630238" y="-133041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0F51E68D-5B3F-B414-8728-4897AC52BEF4}"/>
                </a:ext>
              </a:extLst>
            </p:cNvPr>
            <p:cNvSpPr/>
            <p:nvPr/>
          </p:nvSpPr>
          <p:spPr>
            <a:xfrm>
              <a:off x="-59224521" y="-133041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3BE8F789-0969-D87B-F2C1-07EEFDCEACFE}"/>
                </a:ext>
              </a:extLst>
            </p:cNvPr>
            <p:cNvSpPr/>
            <p:nvPr/>
          </p:nvSpPr>
          <p:spPr>
            <a:xfrm>
              <a:off x="-59818241" y="-301747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F37F5A7E-522A-EC26-804D-0962760A85A4}"/>
                </a:ext>
              </a:extLst>
            </p:cNvPr>
            <p:cNvSpPr/>
            <p:nvPr/>
          </p:nvSpPr>
          <p:spPr>
            <a:xfrm>
              <a:off x="-59026507" y="-201638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2113E08E-FEEF-6A99-714F-78A099A6FB55}"/>
                </a:ext>
              </a:extLst>
            </p:cNvPr>
            <p:cNvSpPr/>
            <p:nvPr/>
          </p:nvSpPr>
          <p:spPr>
            <a:xfrm>
              <a:off x="-58036276" y="1412966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61FC97BA-4089-AFAA-5AC4-97918CD0086A}"/>
                </a:ext>
              </a:extLst>
            </p:cNvPr>
            <p:cNvSpPr/>
            <p:nvPr/>
          </p:nvSpPr>
          <p:spPr>
            <a:xfrm>
              <a:off x="-58234532" y="1413289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2EE42B3B-94C4-93F5-5221-82C8A0728913}"/>
                </a:ext>
              </a:extLst>
            </p:cNvPr>
            <p:cNvSpPr/>
            <p:nvPr/>
          </p:nvSpPr>
          <p:spPr>
            <a:xfrm>
              <a:off x="-58828171" y="-201638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88B4BF2C-4A53-629F-2891-0A9E9DEE4A1B}"/>
                </a:ext>
              </a:extLst>
            </p:cNvPr>
            <p:cNvSpPr/>
            <p:nvPr/>
          </p:nvSpPr>
          <p:spPr>
            <a:xfrm>
              <a:off x="-59323287" y="213271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0394DACB-A2EE-F262-1AA3-D8E6C9C086DE}"/>
                </a:ext>
              </a:extLst>
            </p:cNvPr>
            <p:cNvSpPr/>
            <p:nvPr/>
          </p:nvSpPr>
          <p:spPr>
            <a:xfrm>
              <a:off x="-60412122" y="-301505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57DBC303-AF5B-7D4B-1932-C39FB434DC95}"/>
                </a:ext>
              </a:extLst>
            </p:cNvPr>
            <p:cNvSpPr/>
            <p:nvPr/>
          </p:nvSpPr>
          <p:spPr>
            <a:xfrm>
              <a:off x="-59818241" y="-132977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2DCB2579-ABE1-AA44-1FFB-89C994ED4E19}"/>
                </a:ext>
              </a:extLst>
            </p:cNvPr>
            <p:cNvSpPr/>
            <p:nvPr/>
          </p:nvSpPr>
          <p:spPr>
            <a:xfrm>
              <a:off x="-58531231" y="-1158661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983D8778-DC52-AE68-7C6E-71D2D468662A}"/>
                </a:ext>
              </a:extLst>
            </p:cNvPr>
            <p:cNvSpPr/>
            <p:nvPr/>
          </p:nvSpPr>
          <p:spPr>
            <a:xfrm>
              <a:off x="-58531392" y="213271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65DB91A9-7AE5-F107-909B-94C07CBF9B88}"/>
                </a:ext>
              </a:extLst>
            </p:cNvPr>
            <p:cNvSpPr/>
            <p:nvPr/>
          </p:nvSpPr>
          <p:spPr>
            <a:xfrm>
              <a:off x="-58630238" y="1413047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466B69A1-9A5D-15AD-879F-01A2947943A5}"/>
                </a:ext>
              </a:extLst>
            </p:cNvPr>
            <p:cNvSpPr/>
            <p:nvPr/>
          </p:nvSpPr>
          <p:spPr>
            <a:xfrm>
              <a:off x="-58828171" y="1413047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B7EDD3C8-CD5C-1BE5-D569-47399FE465F9}"/>
                </a:ext>
              </a:extLst>
            </p:cNvPr>
            <p:cNvSpPr/>
            <p:nvPr/>
          </p:nvSpPr>
          <p:spPr>
            <a:xfrm>
              <a:off x="-60016497" y="-1330092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9BAE0441-14C8-E4FC-0F2A-6B5BD1D16530}"/>
                </a:ext>
              </a:extLst>
            </p:cNvPr>
            <p:cNvSpPr/>
            <p:nvPr/>
          </p:nvSpPr>
          <p:spPr>
            <a:xfrm>
              <a:off x="-59026507" y="1413047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5EE7D1B8-9154-C7C6-3DA8-8E8BB266DCCD}"/>
                </a:ext>
              </a:extLst>
            </p:cNvPr>
            <p:cNvSpPr/>
            <p:nvPr/>
          </p:nvSpPr>
          <p:spPr>
            <a:xfrm>
              <a:off x="-58135364" y="-473017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CCF097C4-BEBF-5677-C39B-CC2BD8E9960D}"/>
                </a:ext>
              </a:extLst>
            </p:cNvPr>
            <p:cNvSpPr/>
            <p:nvPr/>
          </p:nvSpPr>
          <p:spPr>
            <a:xfrm>
              <a:off x="-59224602" y="1413047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3983D742-D086-6774-DDF2-A5D65490FD7B}"/>
                </a:ext>
              </a:extLst>
            </p:cNvPr>
            <p:cNvSpPr/>
            <p:nvPr/>
          </p:nvSpPr>
          <p:spPr>
            <a:xfrm>
              <a:off x="-60016497" y="384621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6452CFA4-66B2-F12B-6224-E5E33FEE61E3}"/>
                </a:ext>
              </a:extLst>
            </p:cNvPr>
            <p:cNvSpPr/>
            <p:nvPr/>
          </p:nvSpPr>
          <p:spPr>
            <a:xfrm>
              <a:off x="-58135444" y="-1158661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E601514A-62BE-26B0-7587-A51F6EC34B9D}"/>
                </a:ext>
              </a:extLst>
            </p:cNvPr>
            <p:cNvSpPr/>
            <p:nvPr/>
          </p:nvSpPr>
          <p:spPr>
            <a:xfrm>
              <a:off x="-59521703" y="-1844707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7A75343F-5702-9929-E3A2-C68F71B54941}"/>
                </a:ext>
              </a:extLst>
            </p:cNvPr>
            <p:cNvSpPr/>
            <p:nvPr/>
          </p:nvSpPr>
          <p:spPr>
            <a:xfrm>
              <a:off x="-59422374" y="38438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A94093AB-2F2B-7609-AA14-CD1EBE70B037}"/>
                </a:ext>
              </a:extLst>
            </p:cNvPr>
            <p:cNvSpPr/>
            <p:nvPr/>
          </p:nvSpPr>
          <p:spPr>
            <a:xfrm>
              <a:off x="-59620066" y="1413289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1362E251-FC80-EBC4-AA45-A174F78C5E7D}"/>
                </a:ext>
              </a:extLst>
            </p:cNvPr>
            <p:cNvSpPr/>
            <p:nvPr/>
          </p:nvSpPr>
          <p:spPr>
            <a:xfrm>
              <a:off x="-59818402" y="1412966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2C0E7793-4157-2AF4-7BE6-286AFA7D7676}"/>
                </a:ext>
              </a:extLst>
            </p:cNvPr>
            <p:cNvSpPr/>
            <p:nvPr/>
          </p:nvSpPr>
          <p:spPr>
            <a:xfrm>
              <a:off x="-57937672" y="-815960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9D9DBB87-A1B2-B5B2-D401-8F829474CCDA}"/>
                </a:ext>
              </a:extLst>
            </p:cNvPr>
            <p:cNvSpPr/>
            <p:nvPr/>
          </p:nvSpPr>
          <p:spPr>
            <a:xfrm>
              <a:off x="-60016255" y="-98731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8B745988-BDC7-4247-4E36-80F57E3F2004}"/>
                </a:ext>
              </a:extLst>
            </p:cNvPr>
            <p:cNvSpPr/>
            <p:nvPr/>
          </p:nvSpPr>
          <p:spPr>
            <a:xfrm>
              <a:off x="-60610458" y="-644690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57C45230-7446-33D5-CA73-E61165CFD93A}"/>
                </a:ext>
              </a:extLst>
            </p:cNvPr>
            <p:cNvSpPr/>
            <p:nvPr/>
          </p:nvSpPr>
          <p:spPr>
            <a:xfrm>
              <a:off x="-60214269" y="-644609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4692D6DC-DAE8-8F7C-D7E0-613C89583E16}"/>
                </a:ext>
              </a:extLst>
            </p:cNvPr>
            <p:cNvSpPr/>
            <p:nvPr/>
          </p:nvSpPr>
          <p:spPr>
            <a:xfrm>
              <a:off x="-58135364" y="1241696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74E0C777-23EF-304B-E8DC-B08C7159A25F}"/>
                </a:ext>
              </a:extLst>
            </p:cNvPr>
            <p:cNvSpPr/>
            <p:nvPr/>
          </p:nvSpPr>
          <p:spPr>
            <a:xfrm>
              <a:off x="-57838262" y="384541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406C8531-3103-B75A-66E6-7CC00E18702C}"/>
                </a:ext>
              </a:extLst>
            </p:cNvPr>
            <p:cNvSpPr/>
            <p:nvPr/>
          </p:nvSpPr>
          <p:spPr>
            <a:xfrm>
              <a:off x="-60016336" y="-64452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97561CE1-A458-BB35-8BAD-097EC2C8BBB6}"/>
                </a:ext>
              </a:extLst>
            </p:cNvPr>
            <p:cNvSpPr/>
            <p:nvPr/>
          </p:nvSpPr>
          <p:spPr>
            <a:xfrm>
              <a:off x="-57442556" y="384380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F91D281D-D851-4F28-EC09-4A82F3461781}"/>
                </a:ext>
              </a:extLst>
            </p:cNvPr>
            <p:cNvSpPr/>
            <p:nvPr/>
          </p:nvSpPr>
          <p:spPr>
            <a:xfrm>
              <a:off x="-57541483" y="-1158661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0C7B1ED9-586A-FD4E-9652-66C2EEF59F8D}"/>
                </a:ext>
              </a:extLst>
            </p:cNvPr>
            <p:cNvSpPr/>
            <p:nvPr/>
          </p:nvSpPr>
          <p:spPr>
            <a:xfrm>
              <a:off x="-59818402" y="-64444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BB6FDD8B-7A07-BA2F-E508-19AEEBBB273F}"/>
                </a:ext>
              </a:extLst>
            </p:cNvPr>
            <p:cNvSpPr/>
            <p:nvPr/>
          </p:nvSpPr>
          <p:spPr>
            <a:xfrm>
              <a:off x="-59719315" y="556133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2F05E44D-5346-E950-BA1C-EBF01F801194}"/>
                </a:ext>
              </a:extLst>
            </p:cNvPr>
            <p:cNvSpPr/>
            <p:nvPr/>
          </p:nvSpPr>
          <p:spPr>
            <a:xfrm>
              <a:off x="-59719395" y="-473017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5BFD34AA-069D-B8FD-0249-55EBBEF9217B}"/>
                </a:ext>
              </a:extLst>
            </p:cNvPr>
            <p:cNvSpPr/>
            <p:nvPr/>
          </p:nvSpPr>
          <p:spPr>
            <a:xfrm>
              <a:off x="-59323609" y="556052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4452F927-96F1-5FD0-5EC6-AB0D50B11DE7}"/>
                </a:ext>
              </a:extLst>
            </p:cNvPr>
            <p:cNvSpPr/>
            <p:nvPr/>
          </p:nvSpPr>
          <p:spPr>
            <a:xfrm>
              <a:off x="-58332975" y="-1844788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A2C7E71F-DD7F-A1D0-9184-1A3E65D4FC8A}"/>
                </a:ext>
              </a:extLst>
            </p:cNvPr>
            <p:cNvSpPr/>
            <p:nvPr/>
          </p:nvSpPr>
          <p:spPr>
            <a:xfrm>
              <a:off x="-59719395" y="1241696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D174D156-03BC-3AF7-E5E2-99B06A6F2550}"/>
                </a:ext>
              </a:extLst>
            </p:cNvPr>
            <p:cNvSpPr/>
            <p:nvPr/>
          </p:nvSpPr>
          <p:spPr>
            <a:xfrm>
              <a:off x="-59422294" y="-644690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1B3B8723-2606-AC93-5DBC-E2048B7B3927}"/>
                </a:ext>
              </a:extLst>
            </p:cNvPr>
            <p:cNvSpPr/>
            <p:nvPr/>
          </p:nvSpPr>
          <p:spPr>
            <a:xfrm>
              <a:off x="-58531231" y="556052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607CD952-78CF-EDCD-BCDC-FBD9A23023BB}"/>
                </a:ext>
              </a:extLst>
            </p:cNvPr>
            <p:cNvSpPr/>
            <p:nvPr/>
          </p:nvSpPr>
          <p:spPr>
            <a:xfrm>
              <a:off x="-57640409" y="1070104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F59AC25E-C777-7A3C-41B0-39C07DA31702}"/>
                </a:ext>
              </a:extLst>
            </p:cNvPr>
            <p:cNvSpPr/>
            <p:nvPr/>
          </p:nvSpPr>
          <p:spPr>
            <a:xfrm>
              <a:off x="-58135444" y="556052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536C80AF-E565-9B8D-7530-2FBC8D1AE6CE}"/>
                </a:ext>
              </a:extLst>
            </p:cNvPr>
            <p:cNvSpPr/>
            <p:nvPr/>
          </p:nvSpPr>
          <p:spPr>
            <a:xfrm>
              <a:off x="-59224602" y="-167351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F3473679-7004-2CC8-36DD-66E55584DD39}"/>
                </a:ext>
              </a:extLst>
            </p:cNvPr>
            <p:cNvSpPr/>
            <p:nvPr/>
          </p:nvSpPr>
          <p:spPr>
            <a:xfrm>
              <a:off x="-58432546" y="107002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18F7663D-34F7-956E-0E35-9A2A8B3906EC}"/>
                </a:ext>
              </a:extLst>
            </p:cNvPr>
            <p:cNvSpPr/>
            <p:nvPr/>
          </p:nvSpPr>
          <p:spPr>
            <a:xfrm>
              <a:off x="-57541483" y="556052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E4108146-C5B6-C581-526F-ACF362CB0356}"/>
                </a:ext>
              </a:extLst>
            </p:cNvPr>
            <p:cNvSpPr/>
            <p:nvPr/>
          </p:nvSpPr>
          <p:spPr>
            <a:xfrm>
              <a:off x="-58828413" y="107002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F297ED48-EAFF-E8DB-F68E-0C05DC6B151B}"/>
                </a:ext>
              </a:extLst>
            </p:cNvPr>
            <p:cNvSpPr/>
            <p:nvPr/>
          </p:nvSpPr>
          <p:spPr>
            <a:xfrm>
              <a:off x="-57739577" y="-1501523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39250787-5DA0-DA02-63F9-9BFEFB7AC7F8}"/>
                </a:ext>
              </a:extLst>
            </p:cNvPr>
            <p:cNvSpPr/>
            <p:nvPr/>
          </p:nvSpPr>
          <p:spPr>
            <a:xfrm>
              <a:off x="-59026427" y="107002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BD31D0E3-DE49-1ECF-4CFC-6464197812E0}"/>
                </a:ext>
              </a:extLst>
            </p:cNvPr>
            <p:cNvSpPr/>
            <p:nvPr/>
          </p:nvSpPr>
          <p:spPr>
            <a:xfrm>
              <a:off x="-57244301" y="-644690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C0543298-6177-E65B-3FE2-8096E17A9597}"/>
                </a:ext>
              </a:extLst>
            </p:cNvPr>
            <p:cNvSpPr/>
            <p:nvPr/>
          </p:nvSpPr>
          <p:spPr>
            <a:xfrm>
              <a:off x="-59422294" y="107002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0CECB261-63B1-1011-AC4D-D5DB35382CE6}"/>
                </a:ext>
              </a:extLst>
            </p:cNvPr>
            <p:cNvSpPr/>
            <p:nvPr/>
          </p:nvSpPr>
          <p:spPr>
            <a:xfrm>
              <a:off x="-57640409" y="-644609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519353D4-8CE7-AED1-C3A9-384992878CC4}"/>
                </a:ext>
              </a:extLst>
            </p:cNvPr>
            <p:cNvSpPr/>
            <p:nvPr/>
          </p:nvSpPr>
          <p:spPr>
            <a:xfrm>
              <a:off x="-59224602" y="727322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3FBA0DBD-4EE5-28D9-B083-C947F7DDAF8F}"/>
                </a:ext>
              </a:extLst>
            </p:cNvPr>
            <p:cNvSpPr/>
            <p:nvPr/>
          </p:nvSpPr>
          <p:spPr>
            <a:xfrm>
              <a:off x="-60214269" y="1070104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866DACE6-5340-627C-F7F7-DD49609C96AF}"/>
                </a:ext>
              </a:extLst>
            </p:cNvPr>
            <p:cNvSpPr/>
            <p:nvPr/>
          </p:nvSpPr>
          <p:spPr>
            <a:xfrm>
              <a:off x="-58531392" y="-1501442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4DBCC076-0C0E-E77F-FD5D-14C5594FBA02}"/>
                </a:ext>
              </a:extLst>
            </p:cNvPr>
            <p:cNvSpPr/>
            <p:nvPr/>
          </p:nvSpPr>
          <p:spPr>
            <a:xfrm>
              <a:off x="-58630238" y="727322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BC0EC099-DBA2-CE82-8BB7-35D088253D56}"/>
                </a:ext>
              </a:extLst>
            </p:cNvPr>
            <p:cNvSpPr/>
            <p:nvPr/>
          </p:nvSpPr>
          <p:spPr>
            <a:xfrm>
              <a:off x="-57838504" y="-64452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3A47EAD8-289E-C37D-8510-2893ABB088B8}"/>
                </a:ext>
              </a:extLst>
            </p:cNvPr>
            <p:cNvSpPr/>
            <p:nvPr/>
          </p:nvSpPr>
          <p:spPr>
            <a:xfrm>
              <a:off x="-58036437" y="-644448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19985A50-6CA6-9E28-3510-74D66BB6566E}"/>
                </a:ext>
              </a:extLst>
            </p:cNvPr>
            <p:cNvSpPr/>
            <p:nvPr/>
          </p:nvSpPr>
          <p:spPr>
            <a:xfrm>
              <a:off x="-58630238" y="-1673437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888FBE1B-718B-9F60-6B90-238F98DAAF26}"/>
                </a:ext>
              </a:extLst>
            </p:cNvPr>
            <p:cNvSpPr/>
            <p:nvPr/>
          </p:nvSpPr>
          <p:spPr>
            <a:xfrm>
              <a:off x="-57937672" y="89875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D52CEA6A-CD7E-6EAF-6643-B33BC3D2375F}"/>
                </a:ext>
              </a:extLst>
            </p:cNvPr>
            <p:cNvSpPr/>
            <p:nvPr/>
          </p:nvSpPr>
          <p:spPr>
            <a:xfrm>
              <a:off x="-58432546" y="-644690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044B7DAF-E129-73C5-C4A0-A729FBB08E01}"/>
                </a:ext>
              </a:extLst>
            </p:cNvPr>
            <p:cNvSpPr/>
            <p:nvPr/>
          </p:nvSpPr>
          <p:spPr>
            <a:xfrm>
              <a:off x="-58135203" y="898673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F0B3099E-5D3C-55D7-C164-EA924C5E9BA5}"/>
                </a:ext>
              </a:extLst>
            </p:cNvPr>
            <p:cNvSpPr/>
            <p:nvPr/>
          </p:nvSpPr>
          <p:spPr>
            <a:xfrm>
              <a:off x="-59323287" y="-1501442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8803E48F-677E-8F88-D74B-178C2AB508DA}"/>
                </a:ext>
              </a:extLst>
            </p:cNvPr>
            <p:cNvSpPr/>
            <p:nvPr/>
          </p:nvSpPr>
          <p:spPr>
            <a:xfrm>
              <a:off x="-59917168" y="898754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14C6E027-FF86-178B-C7B4-A2E2BBBC4BF2}"/>
                </a:ext>
              </a:extLst>
            </p:cNvPr>
            <p:cNvSpPr/>
            <p:nvPr/>
          </p:nvSpPr>
          <p:spPr>
            <a:xfrm>
              <a:off x="-59719637" y="898673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1E4842E8-E4B1-5644-55B0-B064A7B8FE05}"/>
                </a:ext>
              </a:extLst>
            </p:cNvPr>
            <p:cNvSpPr/>
            <p:nvPr/>
          </p:nvSpPr>
          <p:spPr>
            <a:xfrm>
              <a:off x="-59026427" y="-644690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4FE00FD5-7A96-2D40-F73C-3EFA0EDA9DDF}"/>
                </a:ext>
              </a:extLst>
            </p:cNvPr>
            <p:cNvSpPr/>
            <p:nvPr/>
          </p:nvSpPr>
          <p:spPr>
            <a:xfrm>
              <a:off x="-58828413" y="-644690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A3AD366C-1B61-96A1-F23B-3E57C2DECF0F}"/>
                </a:ext>
              </a:extLst>
            </p:cNvPr>
            <p:cNvSpPr/>
            <p:nvPr/>
          </p:nvSpPr>
          <p:spPr>
            <a:xfrm>
              <a:off x="-59125353" y="898834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7DB50066-CC79-E068-6370-AD47A07168A6}"/>
                </a:ext>
              </a:extLst>
            </p:cNvPr>
            <p:cNvSpPr/>
            <p:nvPr/>
          </p:nvSpPr>
          <p:spPr>
            <a:xfrm>
              <a:off x="-60115101" y="-1501442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F210F264-A537-DC90-0CCF-F10E0BFF3EA3}"/>
                </a:ext>
              </a:extLst>
            </p:cNvPr>
            <p:cNvSpPr/>
            <p:nvPr/>
          </p:nvSpPr>
          <p:spPr>
            <a:xfrm>
              <a:off x="-58729325" y="898834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90CCC74B-7360-7421-A9D6-A3BA16A3B134}"/>
                </a:ext>
              </a:extLst>
            </p:cNvPr>
            <p:cNvSpPr/>
            <p:nvPr/>
          </p:nvSpPr>
          <p:spPr>
            <a:xfrm>
              <a:off x="-57343227" y="-815798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E6284F7B-0D44-8EDD-6E99-F1F1C36CFB93}"/>
                </a:ext>
              </a:extLst>
            </p:cNvPr>
            <p:cNvSpPr/>
            <p:nvPr/>
          </p:nvSpPr>
          <p:spPr>
            <a:xfrm>
              <a:off x="-59917087" y="-129832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40A69A52-64EC-6ED7-C9E6-6B2FE145D608}"/>
                </a:ext>
              </a:extLst>
            </p:cNvPr>
            <p:cNvSpPr/>
            <p:nvPr/>
          </p:nvSpPr>
          <p:spPr>
            <a:xfrm>
              <a:off x="-57442476" y="727322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FDFFDFE9-9F0F-47C9-608D-D56FA9FA52AC}"/>
                </a:ext>
              </a:extLst>
            </p:cNvPr>
            <p:cNvSpPr/>
            <p:nvPr/>
          </p:nvSpPr>
          <p:spPr>
            <a:xfrm>
              <a:off x="-60511451" y="-1158661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C1B7DE46-6A2A-70F2-A1A2-FDE3DE5BDC37}"/>
                </a:ext>
              </a:extLst>
            </p:cNvPr>
            <p:cNvSpPr/>
            <p:nvPr/>
          </p:nvSpPr>
          <p:spPr>
            <a:xfrm>
              <a:off x="-57145374" y="-115858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62EDE221-978F-C97F-80AA-E8604AE64ACC}"/>
                </a:ext>
              </a:extLst>
            </p:cNvPr>
            <p:cNvSpPr/>
            <p:nvPr/>
          </p:nvSpPr>
          <p:spPr>
            <a:xfrm>
              <a:off x="-58828091" y="-1673115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6071B272-057C-52B0-4C97-65FCDDD0115B}"/>
                </a:ext>
              </a:extLst>
            </p:cNvPr>
            <p:cNvSpPr/>
            <p:nvPr/>
          </p:nvSpPr>
          <p:spPr>
            <a:xfrm>
              <a:off x="-60511451" y="-815798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8DF30ABB-DAB7-6280-66EC-22C5240EC471}"/>
                </a:ext>
              </a:extLst>
            </p:cNvPr>
            <p:cNvSpPr/>
            <p:nvPr/>
          </p:nvSpPr>
          <p:spPr>
            <a:xfrm>
              <a:off x="-60016255" y="1070185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66966B61-86D5-A378-ECA6-68149A526B35}"/>
                </a:ext>
              </a:extLst>
            </p:cNvPr>
            <p:cNvSpPr/>
            <p:nvPr/>
          </p:nvSpPr>
          <p:spPr>
            <a:xfrm>
              <a:off x="-59818080" y="1070185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882A6688-16E6-B465-4F2E-33D8813650DB}"/>
                </a:ext>
              </a:extLst>
            </p:cNvPr>
            <p:cNvSpPr/>
            <p:nvPr/>
          </p:nvSpPr>
          <p:spPr>
            <a:xfrm>
              <a:off x="-59026588" y="-1673115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A83AD7D6-0FC8-E462-E671-21847167B47E}"/>
                </a:ext>
              </a:extLst>
            </p:cNvPr>
            <p:cNvSpPr/>
            <p:nvPr/>
          </p:nvSpPr>
          <p:spPr>
            <a:xfrm>
              <a:off x="-57442476" y="-644528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ADE3DE7B-FB61-F322-CFC7-D1E7A7A64D2A}"/>
                </a:ext>
              </a:extLst>
            </p:cNvPr>
            <p:cNvSpPr/>
            <p:nvPr/>
          </p:nvSpPr>
          <p:spPr>
            <a:xfrm>
              <a:off x="-58828091" y="1756312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F4342F75-AB15-2005-7009-C412F5A05287}"/>
                </a:ext>
              </a:extLst>
            </p:cNvPr>
            <p:cNvSpPr/>
            <p:nvPr/>
          </p:nvSpPr>
          <p:spPr>
            <a:xfrm>
              <a:off x="-59026588" y="1756312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C5AB7AC2-B741-4C27-AEF3-6DA073301609}"/>
                </a:ext>
              </a:extLst>
            </p:cNvPr>
            <p:cNvSpPr/>
            <p:nvPr/>
          </p:nvSpPr>
          <p:spPr>
            <a:xfrm>
              <a:off x="-57343227" y="556052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7859716A-1095-35C2-0A31-9A4F6EC09082}"/>
                </a:ext>
              </a:extLst>
            </p:cNvPr>
            <p:cNvSpPr/>
            <p:nvPr/>
          </p:nvSpPr>
          <p:spPr>
            <a:xfrm>
              <a:off x="-57442476" y="-987391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19DA45B6-F7BC-B59B-250B-9FAFA813135B}"/>
                </a:ext>
              </a:extLst>
            </p:cNvPr>
            <p:cNvSpPr/>
            <p:nvPr/>
          </p:nvSpPr>
          <p:spPr>
            <a:xfrm>
              <a:off x="-57343227" y="-1158661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4CC926D0-CD60-554C-036B-9F5C2FF8A349}"/>
                </a:ext>
              </a:extLst>
            </p:cNvPr>
            <p:cNvSpPr/>
            <p:nvPr/>
          </p:nvSpPr>
          <p:spPr>
            <a:xfrm>
              <a:off x="-57937591" y="-129832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E7F24607-2894-322D-49DD-6FEDFB389B78}"/>
                </a:ext>
              </a:extLst>
            </p:cNvPr>
            <p:cNvSpPr/>
            <p:nvPr/>
          </p:nvSpPr>
          <p:spPr>
            <a:xfrm>
              <a:off x="-58036598" y="1070185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7C871BB6-8A93-F8CF-34E0-75A28D2FB4B8}"/>
                </a:ext>
              </a:extLst>
            </p:cNvPr>
            <p:cNvSpPr/>
            <p:nvPr/>
          </p:nvSpPr>
          <p:spPr>
            <a:xfrm>
              <a:off x="-57838423" y="1070185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CCDD6C41-2517-7150-5522-31F0D64899F1}"/>
                </a:ext>
              </a:extLst>
            </p:cNvPr>
            <p:cNvSpPr/>
            <p:nvPr/>
          </p:nvSpPr>
          <p:spPr>
            <a:xfrm>
              <a:off x="-59917329" y="-472936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49951506-21E8-B0F5-E0D4-F12020A7DE8A}"/>
                </a:ext>
              </a:extLst>
            </p:cNvPr>
            <p:cNvSpPr/>
            <p:nvPr/>
          </p:nvSpPr>
          <p:spPr>
            <a:xfrm>
              <a:off x="-57442476" y="1070185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8F04CBCD-72AA-8847-7EDC-3036CB2A4592}"/>
                </a:ext>
              </a:extLst>
            </p:cNvPr>
            <p:cNvSpPr/>
            <p:nvPr/>
          </p:nvSpPr>
          <p:spPr>
            <a:xfrm>
              <a:off x="-57541241" y="1584639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892EE825-0837-336B-45C2-CD526EA855BC}"/>
                </a:ext>
              </a:extLst>
            </p:cNvPr>
            <p:cNvSpPr/>
            <p:nvPr/>
          </p:nvSpPr>
          <p:spPr>
            <a:xfrm>
              <a:off x="-58729325" y="556052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43BCCAE9-88BE-09CE-C380-028BEBA85898}"/>
                </a:ext>
              </a:extLst>
            </p:cNvPr>
            <p:cNvSpPr/>
            <p:nvPr/>
          </p:nvSpPr>
          <p:spPr>
            <a:xfrm>
              <a:off x="-59917329" y="1241777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B0D8C2B3-22E2-DF74-39C9-B0C4CC083E6A}"/>
                </a:ext>
              </a:extLst>
            </p:cNvPr>
            <p:cNvSpPr/>
            <p:nvPr/>
          </p:nvSpPr>
          <p:spPr>
            <a:xfrm>
              <a:off x="-58927339" y="556214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A75B8E59-2F7F-86E1-372D-8F74DD9BFD0E}"/>
                </a:ext>
              </a:extLst>
            </p:cNvPr>
            <p:cNvSpPr/>
            <p:nvPr/>
          </p:nvSpPr>
          <p:spPr>
            <a:xfrm>
              <a:off x="-59125353" y="556052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9B47F6F8-74D2-A8FA-8891-C71B149856BE}"/>
                </a:ext>
              </a:extLst>
            </p:cNvPr>
            <p:cNvSpPr/>
            <p:nvPr/>
          </p:nvSpPr>
          <p:spPr>
            <a:xfrm>
              <a:off x="-60412203" y="-987391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95A50528-B67A-E7D7-E261-12946574ACF0}"/>
                </a:ext>
              </a:extLst>
            </p:cNvPr>
            <p:cNvSpPr/>
            <p:nvPr/>
          </p:nvSpPr>
          <p:spPr>
            <a:xfrm>
              <a:off x="-59125112" y="1241696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1F21FFF8-8D4D-50B7-EB0D-1B2710299742}"/>
                </a:ext>
              </a:extLst>
            </p:cNvPr>
            <p:cNvSpPr/>
            <p:nvPr/>
          </p:nvSpPr>
          <p:spPr>
            <a:xfrm>
              <a:off x="-58927339" y="1241858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1F213420-375C-500A-7BE9-1904F681737E}"/>
                </a:ext>
              </a:extLst>
            </p:cNvPr>
            <p:cNvSpPr/>
            <p:nvPr/>
          </p:nvSpPr>
          <p:spPr>
            <a:xfrm>
              <a:off x="-58729486" y="1241616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7E4D422C-E0E2-9CE7-30A5-28C561D80D23}"/>
                </a:ext>
              </a:extLst>
            </p:cNvPr>
            <p:cNvSpPr/>
            <p:nvPr/>
          </p:nvSpPr>
          <p:spPr>
            <a:xfrm>
              <a:off x="-59026588" y="41598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B3F628E6-EA62-CEC4-029F-496C45252FCA}"/>
                </a:ext>
              </a:extLst>
            </p:cNvPr>
            <p:cNvSpPr/>
            <p:nvPr/>
          </p:nvSpPr>
          <p:spPr>
            <a:xfrm>
              <a:off x="-58927339" y="-218757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8C0FF915-5740-1047-1FD5-64CD9DC55CD2}"/>
                </a:ext>
              </a:extLst>
            </p:cNvPr>
            <p:cNvSpPr/>
            <p:nvPr/>
          </p:nvSpPr>
          <p:spPr>
            <a:xfrm>
              <a:off x="-58828091" y="41598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E5865B12-4CCF-F6AD-58FC-0AD01EE65BE3}"/>
                </a:ext>
              </a:extLst>
            </p:cNvPr>
            <p:cNvSpPr/>
            <p:nvPr/>
          </p:nvSpPr>
          <p:spPr>
            <a:xfrm>
              <a:off x="-57937511" y="1241777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190E6426-15C8-B70D-4EA3-A5733991AB3B}"/>
                </a:ext>
              </a:extLst>
            </p:cNvPr>
            <p:cNvSpPr/>
            <p:nvPr/>
          </p:nvSpPr>
          <p:spPr>
            <a:xfrm>
              <a:off x="-58927339" y="-472856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083F1F56-C83B-46E3-564E-68EA2B99E363}"/>
                </a:ext>
              </a:extLst>
            </p:cNvPr>
            <p:cNvSpPr/>
            <p:nvPr/>
          </p:nvSpPr>
          <p:spPr>
            <a:xfrm>
              <a:off x="-60412203" y="-644528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7D828DBC-9BFA-69B2-4964-E3328A54829D}"/>
                </a:ext>
              </a:extLst>
            </p:cNvPr>
            <p:cNvSpPr/>
            <p:nvPr/>
          </p:nvSpPr>
          <p:spPr>
            <a:xfrm>
              <a:off x="-60313437" y="-130074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36FABC5E-8620-DC59-CCE7-7C2E20E3F8C1}"/>
                </a:ext>
              </a:extLst>
            </p:cNvPr>
            <p:cNvSpPr/>
            <p:nvPr/>
          </p:nvSpPr>
          <p:spPr>
            <a:xfrm>
              <a:off x="-61303266" y="-815879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D189F609-CC3A-455A-5243-BEC2D1D44D73}"/>
                </a:ext>
              </a:extLst>
            </p:cNvPr>
            <p:cNvSpPr/>
            <p:nvPr/>
          </p:nvSpPr>
          <p:spPr>
            <a:xfrm>
              <a:off x="-58630238" y="38438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4AE59201-3DB9-2F51-D6AA-AF4D8998C87F}"/>
                </a:ext>
              </a:extLst>
            </p:cNvPr>
            <p:cNvSpPr/>
            <p:nvPr/>
          </p:nvSpPr>
          <p:spPr>
            <a:xfrm>
              <a:off x="-60115020" y="1584639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4D72C6FA-0483-E261-8376-B2D6A84DCDA4}"/>
                </a:ext>
              </a:extLst>
            </p:cNvPr>
            <p:cNvSpPr/>
            <p:nvPr/>
          </p:nvSpPr>
          <p:spPr>
            <a:xfrm>
              <a:off x="-60313437" y="1584639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04B5CB4C-6222-059B-8D70-B8A0797F70BB}"/>
                </a:ext>
              </a:extLst>
            </p:cNvPr>
            <p:cNvSpPr/>
            <p:nvPr/>
          </p:nvSpPr>
          <p:spPr>
            <a:xfrm>
              <a:off x="-59224441" y="38438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0A4CB146-7E15-4E27-3058-8BC693B4BA87}"/>
                </a:ext>
              </a:extLst>
            </p:cNvPr>
            <p:cNvSpPr/>
            <p:nvPr/>
          </p:nvSpPr>
          <p:spPr>
            <a:xfrm>
              <a:off x="-59125353" y="-1158661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F4D1B1C4-5BF3-B2EB-AF97-CFD7605AA1CC}"/>
                </a:ext>
              </a:extLst>
            </p:cNvPr>
            <p:cNvSpPr/>
            <p:nvPr/>
          </p:nvSpPr>
          <p:spPr>
            <a:xfrm>
              <a:off x="-60115101" y="21319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9E28F2FF-CD8F-E22F-A418-8C41BFEB5B35}"/>
                </a:ext>
              </a:extLst>
            </p:cNvPr>
            <p:cNvSpPr/>
            <p:nvPr/>
          </p:nvSpPr>
          <p:spPr>
            <a:xfrm>
              <a:off x="-57739577" y="21319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9B191F88-31AB-7FC8-79B4-0077DFF9D754}"/>
                </a:ext>
              </a:extLst>
            </p:cNvPr>
            <p:cNvSpPr/>
            <p:nvPr/>
          </p:nvSpPr>
          <p:spPr>
            <a:xfrm>
              <a:off x="-57937511" y="-472936"/>
              <a:ext cx="98604" cy="9860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0AE7B230-993C-62C7-AD6D-3A3FE0C74B67}"/>
                </a:ext>
              </a:extLst>
            </p:cNvPr>
            <p:cNvSpPr/>
            <p:nvPr/>
          </p:nvSpPr>
          <p:spPr>
            <a:xfrm>
              <a:off x="-58927339" y="-115850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E6AE16F1-0578-857C-9FDF-51B1AD4EF1F8}"/>
                </a:ext>
              </a:extLst>
            </p:cNvPr>
            <p:cNvSpPr/>
            <p:nvPr/>
          </p:nvSpPr>
          <p:spPr>
            <a:xfrm>
              <a:off x="-58729325" y="-1158661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338DD9C7-F6B4-4657-1406-F23564BC8298}"/>
                </a:ext>
              </a:extLst>
            </p:cNvPr>
            <p:cNvSpPr/>
            <p:nvPr/>
          </p:nvSpPr>
          <p:spPr>
            <a:xfrm>
              <a:off x="-59521462" y="213190"/>
              <a:ext cx="98281" cy="9828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01E69A80-5115-CE66-5621-47D0D8BAE695}"/>
                </a:ext>
              </a:extLst>
            </p:cNvPr>
            <p:cNvSpPr/>
            <p:nvPr/>
          </p:nvSpPr>
          <p:spPr>
            <a:xfrm>
              <a:off x="-58333056" y="213190"/>
              <a:ext cx="98281" cy="9828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8E96752E-A627-925C-0D7F-6CC1CC9FE653}"/>
                </a:ext>
              </a:extLst>
            </p:cNvPr>
            <p:cNvSpPr/>
            <p:nvPr/>
          </p:nvSpPr>
          <p:spPr>
            <a:xfrm>
              <a:off x="-60214269" y="38438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80ACEF2E-42DD-35D0-ECCF-0B4977F63A82}"/>
                </a:ext>
              </a:extLst>
            </p:cNvPr>
            <p:cNvSpPr/>
            <p:nvPr/>
          </p:nvSpPr>
          <p:spPr>
            <a:xfrm>
              <a:off x="-58729486" y="-2187731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0E8901FD-8882-AD53-3AAC-D3C8956F9382}"/>
                </a:ext>
              </a:extLst>
            </p:cNvPr>
            <p:cNvSpPr/>
            <p:nvPr/>
          </p:nvSpPr>
          <p:spPr>
            <a:xfrm>
              <a:off x="-57937511" y="-115858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08BB2CEF-40CE-7735-25D0-227E9B95ADC5}"/>
                </a:ext>
              </a:extLst>
            </p:cNvPr>
            <p:cNvSpPr/>
            <p:nvPr/>
          </p:nvSpPr>
          <p:spPr>
            <a:xfrm>
              <a:off x="-60214269" y="-1330334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B23AFEB1-C584-D887-141B-7F4549A3D856}"/>
                </a:ext>
              </a:extLst>
            </p:cNvPr>
            <p:cNvSpPr/>
            <p:nvPr/>
          </p:nvSpPr>
          <p:spPr>
            <a:xfrm>
              <a:off x="-58729486" y="-473017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579565FF-F47B-1D28-B4D5-B1FF996689F8}"/>
                </a:ext>
              </a:extLst>
            </p:cNvPr>
            <p:cNvSpPr/>
            <p:nvPr/>
          </p:nvSpPr>
          <p:spPr>
            <a:xfrm>
              <a:off x="-59917168" y="1584881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7220A0B2-837A-FE32-C13A-E87C83DA71B7}"/>
                </a:ext>
              </a:extLst>
            </p:cNvPr>
            <p:cNvSpPr/>
            <p:nvPr/>
          </p:nvSpPr>
          <p:spPr>
            <a:xfrm>
              <a:off x="-58729325" y="-815718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2DC856E6-A395-C8ED-4641-1EB3FB52F212}"/>
                </a:ext>
              </a:extLst>
            </p:cNvPr>
            <p:cNvSpPr/>
            <p:nvPr/>
          </p:nvSpPr>
          <p:spPr>
            <a:xfrm>
              <a:off x="-59125192" y="-473017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FE80E903-3BAF-BF2B-E7F7-C9D103172752}"/>
                </a:ext>
              </a:extLst>
            </p:cNvPr>
            <p:cNvSpPr/>
            <p:nvPr/>
          </p:nvSpPr>
          <p:spPr>
            <a:xfrm>
              <a:off x="-57640409" y="38438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A1642B49-EE50-57C4-C61B-EA65CE40CF60}"/>
                </a:ext>
              </a:extLst>
            </p:cNvPr>
            <p:cNvSpPr/>
            <p:nvPr/>
          </p:nvSpPr>
          <p:spPr>
            <a:xfrm>
              <a:off x="-59917168" y="556133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41ABE70F-D535-6F2D-83B3-96B9E575CFB5}"/>
                </a:ext>
              </a:extLst>
            </p:cNvPr>
            <p:cNvSpPr/>
            <p:nvPr/>
          </p:nvSpPr>
          <p:spPr>
            <a:xfrm>
              <a:off x="-59125273" y="-815798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C3DE9708-56B0-0B73-72EF-EFE2DC9FD564}"/>
                </a:ext>
              </a:extLst>
            </p:cNvPr>
            <p:cNvSpPr/>
            <p:nvPr/>
          </p:nvSpPr>
          <p:spPr>
            <a:xfrm>
              <a:off x="-57640409" y="-1330334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73064B87-4415-C78C-56D1-DEB13E5BA10A}"/>
                </a:ext>
              </a:extLst>
            </p:cNvPr>
            <p:cNvSpPr/>
            <p:nvPr/>
          </p:nvSpPr>
          <p:spPr>
            <a:xfrm>
              <a:off x="-59224441" y="-644448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D34877F7-0AE2-4DC3-0917-F3C23A7BF024}"/>
                </a:ext>
              </a:extLst>
            </p:cNvPr>
            <p:cNvSpPr/>
            <p:nvPr/>
          </p:nvSpPr>
          <p:spPr>
            <a:xfrm>
              <a:off x="-57937511" y="556133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A4A5672F-C83A-4A1B-8811-1C7911346E72}"/>
                </a:ext>
              </a:extLst>
            </p:cNvPr>
            <p:cNvSpPr/>
            <p:nvPr/>
          </p:nvSpPr>
          <p:spPr>
            <a:xfrm>
              <a:off x="-59125192" y="-2187731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B07E71FD-9E23-0026-26FC-A5D36770E14C}"/>
                </a:ext>
              </a:extLst>
            </p:cNvPr>
            <p:cNvSpPr/>
            <p:nvPr/>
          </p:nvSpPr>
          <p:spPr>
            <a:xfrm>
              <a:off x="-59917168" y="-1158580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3AF4BD25-AA55-0F5E-1D07-9FDC38DBDFBB}"/>
                </a:ext>
              </a:extLst>
            </p:cNvPr>
            <p:cNvSpPr/>
            <p:nvPr/>
          </p:nvSpPr>
          <p:spPr>
            <a:xfrm>
              <a:off x="-60016255" y="727322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D7B5B38A-7406-029D-752C-A29DEEF5BB82}"/>
                </a:ext>
              </a:extLst>
            </p:cNvPr>
            <p:cNvSpPr/>
            <p:nvPr/>
          </p:nvSpPr>
          <p:spPr>
            <a:xfrm>
              <a:off x="-60907399" y="-815798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16827E04-3593-877F-31F3-064C7EB32A57}"/>
                </a:ext>
              </a:extLst>
            </p:cNvPr>
            <p:cNvSpPr/>
            <p:nvPr/>
          </p:nvSpPr>
          <p:spPr>
            <a:xfrm>
              <a:off x="-59224441" y="-2359162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FE2C1576-10F3-926A-CC72-D597709140B8}"/>
                </a:ext>
              </a:extLst>
            </p:cNvPr>
            <p:cNvSpPr/>
            <p:nvPr/>
          </p:nvSpPr>
          <p:spPr>
            <a:xfrm>
              <a:off x="-58333056" y="-1501523"/>
              <a:ext cx="98281" cy="9828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9CB142A8-C8ED-E167-204A-3905B2E87872}"/>
                </a:ext>
              </a:extLst>
            </p:cNvPr>
            <p:cNvSpPr/>
            <p:nvPr/>
          </p:nvSpPr>
          <p:spPr>
            <a:xfrm>
              <a:off x="-57838423" y="727322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59A0777E-8933-A004-DDD3-1755DF97BC31}"/>
                </a:ext>
              </a:extLst>
            </p:cNvPr>
            <p:cNvSpPr/>
            <p:nvPr/>
          </p:nvSpPr>
          <p:spPr>
            <a:xfrm>
              <a:off x="-59521462" y="-1501523"/>
              <a:ext cx="98281" cy="9828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B429FE6D-C300-A54C-571D-0033C5622F4C}"/>
                </a:ext>
              </a:extLst>
            </p:cNvPr>
            <p:cNvSpPr/>
            <p:nvPr/>
          </p:nvSpPr>
          <p:spPr>
            <a:xfrm>
              <a:off x="-58630238" y="-644448"/>
              <a:ext cx="98443" cy="9844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08D4E6AF-23D1-86AA-6DCB-3AD4E3B8BD3E}"/>
                </a:ext>
              </a:extLst>
            </p:cNvPr>
            <p:cNvSpPr/>
            <p:nvPr/>
          </p:nvSpPr>
          <p:spPr>
            <a:xfrm>
              <a:off x="-58630157" y="1070265"/>
              <a:ext cx="98281" cy="9828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EC985830-DBB5-38CE-0F95-52712AAF92D0}"/>
                </a:ext>
              </a:extLst>
            </p:cNvPr>
            <p:cNvSpPr/>
            <p:nvPr/>
          </p:nvSpPr>
          <p:spPr>
            <a:xfrm>
              <a:off x="-59224360" y="1070265"/>
              <a:ext cx="98281" cy="9828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00" name="Forme libre 399">
            <a:extLst>
              <a:ext uri="{FF2B5EF4-FFF2-40B4-BE49-F238E27FC236}">
                <a16:creationId xmlns:a16="http://schemas.microsoft.com/office/drawing/2014/main" id="{24C51BB8-1787-B5F4-8C60-460D5066E9D8}"/>
              </a:ext>
            </a:extLst>
          </p:cNvPr>
          <p:cNvSpPr/>
          <p:nvPr/>
        </p:nvSpPr>
        <p:spPr>
          <a:xfrm>
            <a:off x="8757291" y="1990383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409" name="Groupe 408">
            <a:extLst>
              <a:ext uri="{FF2B5EF4-FFF2-40B4-BE49-F238E27FC236}">
                <a16:creationId xmlns:a16="http://schemas.microsoft.com/office/drawing/2014/main" id="{675852E9-CE95-CD54-328C-FABA1B93DD20}"/>
              </a:ext>
            </a:extLst>
          </p:cNvPr>
          <p:cNvGrpSpPr/>
          <p:nvPr/>
        </p:nvGrpSpPr>
        <p:grpSpPr>
          <a:xfrm>
            <a:off x="5187402" y="1984174"/>
            <a:ext cx="1127760" cy="1127760"/>
            <a:chOff x="-2663056" y="2865120"/>
            <a:chExt cx="1127760" cy="1127760"/>
          </a:xfrm>
        </p:grpSpPr>
        <p:grpSp>
          <p:nvGrpSpPr>
            <p:cNvPr id="394" name="Graphique 385">
              <a:extLst>
                <a:ext uri="{FF2B5EF4-FFF2-40B4-BE49-F238E27FC236}">
                  <a16:creationId xmlns:a16="http://schemas.microsoft.com/office/drawing/2014/main" id="{2B3333E0-DCD6-E478-C223-113172116352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395" name="Ellipse 394">
                <a:extLst>
                  <a:ext uri="{FF2B5EF4-FFF2-40B4-BE49-F238E27FC236}">
                    <a16:creationId xmlns:a16="http://schemas.microsoft.com/office/drawing/2014/main" id="{D73C8854-7AF7-62C4-5A9A-FB715CD9AD58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96" name="Ellipse 395">
                <a:extLst>
                  <a:ext uri="{FF2B5EF4-FFF2-40B4-BE49-F238E27FC236}">
                    <a16:creationId xmlns:a16="http://schemas.microsoft.com/office/drawing/2014/main" id="{1FE10DE1-3158-AAEA-FA78-17AEEAA2CC3E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04" name="ZoneTexte 403">
              <a:extLst>
                <a:ext uri="{FF2B5EF4-FFF2-40B4-BE49-F238E27FC236}">
                  <a16:creationId xmlns:a16="http://schemas.microsoft.com/office/drawing/2014/main" id="{9FDEC761-EDD1-E743-824C-8697C54F1EF9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408" name="Groupe 407">
            <a:extLst>
              <a:ext uri="{FF2B5EF4-FFF2-40B4-BE49-F238E27FC236}">
                <a16:creationId xmlns:a16="http://schemas.microsoft.com/office/drawing/2014/main" id="{71D41F41-DC65-215C-5C03-09CE95929CE7}"/>
              </a:ext>
            </a:extLst>
          </p:cNvPr>
          <p:cNvGrpSpPr/>
          <p:nvPr/>
        </p:nvGrpSpPr>
        <p:grpSpPr>
          <a:xfrm>
            <a:off x="4271506" y="3675245"/>
            <a:ext cx="886171" cy="886171"/>
            <a:chOff x="-2196201" y="4165899"/>
            <a:chExt cx="886171" cy="886171"/>
          </a:xfrm>
        </p:grpSpPr>
        <p:grpSp>
          <p:nvGrpSpPr>
            <p:cNvPr id="397" name="Graphique 385">
              <a:extLst>
                <a:ext uri="{FF2B5EF4-FFF2-40B4-BE49-F238E27FC236}">
                  <a16:creationId xmlns:a16="http://schemas.microsoft.com/office/drawing/2014/main" id="{1C7D798D-DFDD-2BA4-9786-3DC1792E7C22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398" name="Ellipse 397">
                <a:extLst>
                  <a:ext uri="{FF2B5EF4-FFF2-40B4-BE49-F238E27FC236}">
                    <a16:creationId xmlns:a16="http://schemas.microsoft.com/office/drawing/2014/main" id="{D5DE517F-A9FE-40EF-D165-C0B81804100B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99" name="Ellipse 398">
                <a:extLst>
                  <a:ext uri="{FF2B5EF4-FFF2-40B4-BE49-F238E27FC236}">
                    <a16:creationId xmlns:a16="http://schemas.microsoft.com/office/drawing/2014/main" id="{339B7105-CA6A-279E-2720-775FB86DA7CA}"/>
                  </a:ext>
                </a:extLst>
              </p:cNvPr>
              <p:cNvSpPr/>
              <p:nvPr/>
            </p:nvSpPr>
            <p:spPr>
              <a:xfrm>
                <a:off x="-5957314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05" name="ZoneTexte 404">
              <a:extLst>
                <a:ext uri="{FF2B5EF4-FFF2-40B4-BE49-F238E27FC236}">
                  <a16:creationId xmlns:a16="http://schemas.microsoft.com/office/drawing/2014/main" id="{D7684074-6B0D-AC33-0AA1-5D3DBEA2CB40}"/>
                </a:ext>
              </a:extLst>
            </p:cNvPr>
            <p:cNvSpPr txBox="1"/>
            <p:nvPr/>
          </p:nvSpPr>
          <p:spPr>
            <a:xfrm>
              <a:off x="-2096287" y="4378153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bg1"/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grpSp>
        <p:nvGrpSpPr>
          <p:cNvPr id="407" name="Groupe 406">
            <a:extLst>
              <a:ext uri="{FF2B5EF4-FFF2-40B4-BE49-F238E27FC236}">
                <a16:creationId xmlns:a16="http://schemas.microsoft.com/office/drawing/2014/main" id="{733B63A9-14AE-B04C-FEE1-5C493A8C0613}"/>
              </a:ext>
            </a:extLst>
          </p:cNvPr>
          <p:cNvGrpSpPr/>
          <p:nvPr/>
        </p:nvGrpSpPr>
        <p:grpSpPr>
          <a:xfrm>
            <a:off x="6515100" y="4617944"/>
            <a:ext cx="642158" cy="642158"/>
            <a:chOff x="-4110358" y="5865997"/>
            <a:chExt cx="642158" cy="642158"/>
          </a:xfrm>
        </p:grpSpPr>
        <p:grpSp>
          <p:nvGrpSpPr>
            <p:cNvPr id="401" name="Graphique 385">
              <a:extLst>
                <a:ext uri="{FF2B5EF4-FFF2-40B4-BE49-F238E27FC236}">
                  <a16:creationId xmlns:a16="http://schemas.microsoft.com/office/drawing/2014/main" id="{1AABF191-8E6F-7F09-8428-D5034399A3D0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402" name="Ellipse 401">
                <a:extLst>
                  <a:ext uri="{FF2B5EF4-FFF2-40B4-BE49-F238E27FC236}">
                    <a16:creationId xmlns:a16="http://schemas.microsoft.com/office/drawing/2014/main" id="{7F718B18-D61D-2B11-7890-82B4BB8A7B09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3" name="Ellipse 402">
                <a:extLst>
                  <a:ext uri="{FF2B5EF4-FFF2-40B4-BE49-F238E27FC236}">
                    <a16:creationId xmlns:a16="http://schemas.microsoft.com/office/drawing/2014/main" id="{CE1FD38C-2645-42E1-EFFD-5F0D7B8063C9}"/>
                  </a:ext>
                </a:extLst>
              </p:cNvPr>
              <p:cNvSpPr/>
              <p:nvPr/>
            </p:nvSpPr>
            <p:spPr>
              <a:xfrm>
                <a:off x="-4780110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06" name="ZoneTexte 405">
              <a:extLst>
                <a:ext uri="{FF2B5EF4-FFF2-40B4-BE49-F238E27FC236}">
                  <a16:creationId xmlns:a16="http://schemas.microsoft.com/office/drawing/2014/main" id="{85A5AA29-1D27-B666-7E74-D63710EE6AFA}"/>
                </a:ext>
              </a:extLst>
            </p:cNvPr>
            <p:cNvSpPr txBox="1"/>
            <p:nvPr/>
          </p:nvSpPr>
          <p:spPr>
            <a:xfrm>
              <a:off x="-4059641" y="6017798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grpSp>
        <p:nvGrpSpPr>
          <p:cNvPr id="410" name="Group 46">
            <a:extLst>
              <a:ext uri="{FF2B5EF4-FFF2-40B4-BE49-F238E27FC236}">
                <a16:creationId xmlns:a16="http://schemas.microsoft.com/office/drawing/2014/main" id="{961CCEDF-549D-AA42-DC4B-88298DCDFF76}"/>
              </a:ext>
            </a:extLst>
          </p:cNvPr>
          <p:cNvGrpSpPr/>
          <p:nvPr/>
        </p:nvGrpSpPr>
        <p:grpSpPr>
          <a:xfrm>
            <a:off x="9324156" y="2072330"/>
            <a:ext cx="1691640" cy="1013154"/>
            <a:chOff x="9636390" y="4480994"/>
            <a:chExt cx="1691640" cy="1013154"/>
          </a:xfrm>
        </p:grpSpPr>
        <p:sp>
          <p:nvSpPr>
            <p:cNvPr id="411" name="TextBox 36">
              <a:extLst>
                <a:ext uri="{FF2B5EF4-FFF2-40B4-BE49-F238E27FC236}">
                  <a16:creationId xmlns:a16="http://schemas.microsoft.com/office/drawing/2014/main" id="{87550E92-7444-3617-2378-01500386DB4B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12" name="TextBox 37">
              <a:extLst>
                <a:ext uri="{FF2B5EF4-FFF2-40B4-BE49-F238E27FC236}">
                  <a16:creationId xmlns:a16="http://schemas.microsoft.com/office/drawing/2014/main" id="{A9B73C28-A74A-6145-3287-2D429F1B4BAE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413" name="Forme libre 412">
            <a:extLst>
              <a:ext uri="{FF2B5EF4-FFF2-40B4-BE49-F238E27FC236}">
                <a16:creationId xmlns:a16="http://schemas.microsoft.com/office/drawing/2014/main" id="{48BF5CC3-0453-F6BA-A87A-C891FE4388B8}"/>
              </a:ext>
            </a:extLst>
          </p:cNvPr>
          <p:cNvSpPr/>
          <p:nvPr/>
        </p:nvSpPr>
        <p:spPr>
          <a:xfrm>
            <a:off x="8757291" y="3573856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414" name="Group 46">
            <a:extLst>
              <a:ext uri="{FF2B5EF4-FFF2-40B4-BE49-F238E27FC236}">
                <a16:creationId xmlns:a16="http://schemas.microsoft.com/office/drawing/2014/main" id="{F52F5262-AC93-242E-CFC3-3616BA9D8F1B}"/>
              </a:ext>
            </a:extLst>
          </p:cNvPr>
          <p:cNvGrpSpPr/>
          <p:nvPr/>
        </p:nvGrpSpPr>
        <p:grpSpPr>
          <a:xfrm>
            <a:off x="9324156" y="3655803"/>
            <a:ext cx="1691640" cy="1013154"/>
            <a:chOff x="9636390" y="4480994"/>
            <a:chExt cx="1691640" cy="1013154"/>
          </a:xfrm>
        </p:grpSpPr>
        <p:sp>
          <p:nvSpPr>
            <p:cNvPr id="415" name="TextBox 36">
              <a:extLst>
                <a:ext uri="{FF2B5EF4-FFF2-40B4-BE49-F238E27FC236}">
                  <a16:creationId xmlns:a16="http://schemas.microsoft.com/office/drawing/2014/main" id="{6315714D-FBE2-BE1F-F924-644A36A5FC50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16" name="TextBox 37">
              <a:extLst>
                <a:ext uri="{FF2B5EF4-FFF2-40B4-BE49-F238E27FC236}">
                  <a16:creationId xmlns:a16="http://schemas.microsoft.com/office/drawing/2014/main" id="{2945EBB6-8D39-4B22-2A38-ABF679EFCEEC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417" name="Forme libre 416">
            <a:extLst>
              <a:ext uri="{FF2B5EF4-FFF2-40B4-BE49-F238E27FC236}">
                <a16:creationId xmlns:a16="http://schemas.microsoft.com/office/drawing/2014/main" id="{EB1ADB96-AD52-2B5E-FCD3-28B4767AC216}"/>
              </a:ext>
            </a:extLst>
          </p:cNvPr>
          <p:cNvSpPr/>
          <p:nvPr/>
        </p:nvSpPr>
        <p:spPr>
          <a:xfrm>
            <a:off x="1040647" y="3573856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418" name="Group 46">
            <a:extLst>
              <a:ext uri="{FF2B5EF4-FFF2-40B4-BE49-F238E27FC236}">
                <a16:creationId xmlns:a16="http://schemas.microsoft.com/office/drawing/2014/main" id="{AA45F0C6-C495-1DE7-2D42-0ADFAE940CDB}"/>
              </a:ext>
            </a:extLst>
          </p:cNvPr>
          <p:cNvGrpSpPr/>
          <p:nvPr/>
        </p:nvGrpSpPr>
        <p:grpSpPr>
          <a:xfrm>
            <a:off x="1607512" y="3655803"/>
            <a:ext cx="1691640" cy="1013154"/>
            <a:chOff x="9636390" y="4480994"/>
            <a:chExt cx="1691640" cy="1013154"/>
          </a:xfrm>
        </p:grpSpPr>
        <p:sp>
          <p:nvSpPr>
            <p:cNvPr id="419" name="TextBox 36">
              <a:extLst>
                <a:ext uri="{FF2B5EF4-FFF2-40B4-BE49-F238E27FC236}">
                  <a16:creationId xmlns:a16="http://schemas.microsoft.com/office/drawing/2014/main" id="{8CD7B114-286E-02E8-6781-D1F3406CDEEE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20" name="TextBox 37">
              <a:extLst>
                <a:ext uri="{FF2B5EF4-FFF2-40B4-BE49-F238E27FC236}">
                  <a16:creationId xmlns:a16="http://schemas.microsoft.com/office/drawing/2014/main" id="{0F913220-7AA4-287F-6BAA-4337EA6B7E39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5343D1E3-4DBF-443E-8732-78B8EBF9C9D1}"/>
              </a:ext>
            </a:extLst>
          </p:cNvPr>
          <p:cNvGrpSpPr/>
          <p:nvPr/>
        </p:nvGrpSpPr>
        <p:grpSpPr>
          <a:xfrm>
            <a:off x="2353298" y="1200842"/>
            <a:ext cx="1770957" cy="2228158"/>
            <a:chOff x="2353298" y="1200842"/>
            <a:chExt cx="1770957" cy="2228158"/>
          </a:xfrm>
        </p:grpSpPr>
        <p:sp>
          <p:nvSpPr>
            <p:cNvPr id="427" name="Arc 426">
              <a:extLst>
                <a:ext uri="{FF2B5EF4-FFF2-40B4-BE49-F238E27FC236}">
                  <a16:creationId xmlns:a16="http://schemas.microsoft.com/office/drawing/2014/main" id="{E93A7AA4-660F-CDF8-2126-BF50213320CD}"/>
                </a:ext>
              </a:extLst>
            </p:cNvPr>
            <p:cNvSpPr/>
            <p:nvPr/>
          </p:nvSpPr>
          <p:spPr>
            <a:xfrm>
              <a:off x="2353298" y="1658043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" name="Graphique 424" descr="Airplane avec un remplissage uni">
              <a:extLst>
                <a:ext uri="{FF2B5EF4-FFF2-40B4-BE49-F238E27FC236}">
                  <a16:creationId xmlns:a16="http://schemas.microsoft.com/office/drawing/2014/main" id="{E9D7F672-4BE6-82E9-19EF-382C720576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11640">
              <a:off x="2387990" y="1200842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70852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9505</TotalTime>
  <Words>194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France Dotted Map Infographic – Slide Template</vt:lpstr>
      <vt:lpstr>France Dotted Map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France Dotted Map Infographic</dc:title>
  <dc:creator>PresentationGO.com</dc:creator>
  <dc:description>© Copyright PresentationGO.com - Do not distribute or sale without written permission.</dc:description>
  <cp:lastModifiedBy>Christophe Barroche</cp:lastModifiedBy>
  <cp:revision>53</cp:revision>
  <dcterms:created xsi:type="dcterms:W3CDTF">2014-11-26T05:14:11Z</dcterms:created>
  <dcterms:modified xsi:type="dcterms:W3CDTF">2025-12-29T19:15:25Z</dcterms:modified>
  <cp:category>Maps &amp; Flags</cp:category>
</cp:coreProperties>
</file>