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2" r:id="rId4"/>
    <p:sldId id="40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8C5"/>
    <a:srgbClr val="CEBA8B"/>
    <a:srgbClr val="A26700"/>
    <a:srgbClr val="F595A6"/>
    <a:srgbClr val="D0BA94"/>
    <a:srgbClr val="941651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10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37719-EE7A-47F2-A3FC-2DE59A366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8B1C4-CCB1-3118-C842-DB0602C6B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4FD3A9-2ADA-3E7A-E6E3-411229B0B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3238A-32F7-0844-1340-0839F436E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88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Linked Circle Process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E72FF87-D34E-E87A-F5F8-67387BB24677}"/>
              </a:ext>
            </a:extLst>
          </p:cNvPr>
          <p:cNvGrpSpPr/>
          <p:nvPr/>
        </p:nvGrpSpPr>
        <p:grpSpPr>
          <a:xfrm>
            <a:off x="3321725" y="936305"/>
            <a:ext cx="5548549" cy="4985390"/>
            <a:chOff x="3321725" y="936305"/>
            <a:chExt cx="5548549" cy="4985390"/>
          </a:xfrm>
        </p:grpSpPr>
        <p:sp>
          <p:nvSpPr>
            <p:cNvPr id="107" name="Forme libre 106">
              <a:extLst>
                <a:ext uri="{FF2B5EF4-FFF2-40B4-BE49-F238E27FC236}">
                  <a16:creationId xmlns:a16="http://schemas.microsoft.com/office/drawing/2014/main" id="{FCFEF17B-2BF4-52EA-20B0-1272666A9C92}"/>
                </a:ext>
              </a:extLst>
            </p:cNvPr>
            <p:cNvSpPr/>
            <p:nvPr/>
          </p:nvSpPr>
          <p:spPr>
            <a:xfrm>
              <a:off x="5760834" y="5122039"/>
              <a:ext cx="671012" cy="310280"/>
            </a:xfrm>
            <a:custGeom>
              <a:avLst/>
              <a:gdLst>
                <a:gd name="csX0" fmla="*/ 569553 w 618838"/>
                <a:gd name="csY0" fmla="*/ 250935 h 286154"/>
                <a:gd name="csX1" fmla="*/ 569553 w 618838"/>
                <a:gd name="csY1" fmla="*/ 250935 h 286154"/>
                <a:gd name="csX2" fmla="*/ 568031 w 618838"/>
                <a:gd name="csY2" fmla="*/ 252280 h 286154"/>
                <a:gd name="csX3" fmla="*/ 566777 w 618838"/>
                <a:gd name="csY3" fmla="*/ 253444 h 286154"/>
                <a:gd name="csX4" fmla="*/ 565432 w 618838"/>
                <a:gd name="csY4" fmla="*/ 254521 h 286154"/>
                <a:gd name="csX5" fmla="*/ 563640 w 618838"/>
                <a:gd name="csY5" fmla="*/ 255864 h 286154"/>
                <a:gd name="csX6" fmla="*/ 476002 w 618838"/>
                <a:gd name="csY6" fmla="*/ 286155 h 286154"/>
                <a:gd name="csX7" fmla="*/ 143105 w 618838"/>
                <a:gd name="csY7" fmla="*/ 286155 h 286154"/>
                <a:gd name="csX8" fmla="*/ 54481 w 618838"/>
                <a:gd name="csY8" fmla="*/ 255147 h 286154"/>
                <a:gd name="csX9" fmla="*/ 53138 w 618838"/>
                <a:gd name="csY9" fmla="*/ 254072 h 286154"/>
                <a:gd name="csX10" fmla="*/ 51435 w 618838"/>
                <a:gd name="csY10" fmla="*/ 252727 h 286154"/>
                <a:gd name="csX11" fmla="*/ 50090 w 618838"/>
                <a:gd name="csY11" fmla="*/ 251563 h 286154"/>
                <a:gd name="csX12" fmla="*/ 48657 w 618838"/>
                <a:gd name="csY12" fmla="*/ 250217 h 286154"/>
                <a:gd name="csX13" fmla="*/ 0 w 618838"/>
                <a:gd name="csY13" fmla="*/ 143032 h 286154"/>
                <a:gd name="csX14" fmla="*/ 43011 w 618838"/>
                <a:gd name="csY14" fmla="*/ 41046 h 286154"/>
                <a:gd name="csX15" fmla="*/ 92565 w 618838"/>
                <a:gd name="csY15" fmla="*/ 121973 h 286154"/>
                <a:gd name="csX16" fmla="*/ 88174 w 618838"/>
                <a:gd name="csY16" fmla="*/ 143032 h 286154"/>
                <a:gd name="csX17" fmla="*/ 93910 w 618838"/>
                <a:gd name="csY17" fmla="*/ 167052 h 286154"/>
                <a:gd name="csX18" fmla="*/ 97673 w 618838"/>
                <a:gd name="csY18" fmla="*/ 173774 h 286154"/>
                <a:gd name="csX19" fmla="*/ 100900 w 618838"/>
                <a:gd name="csY19" fmla="*/ 177806 h 286154"/>
                <a:gd name="csX20" fmla="*/ 101615 w 618838"/>
                <a:gd name="csY20" fmla="*/ 178611 h 286154"/>
                <a:gd name="csX21" fmla="*/ 143016 w 618838"/>
                <a:gd name="csY21" fmla="*/ 197791 h 286154"/>
                <a:gd name="csX22" fmla="*/ 475912 w 618838"/>
                <a:gd name="csY22" fmla="*/ 197791 h 286154"/>
                <a:gd name="csX23" fmla="*/ 515252 w 618838"/>
                <a:gd name="csY23" fmla="*/ 181031 h 286154"/>
                <a:gd name="csX24" fmla="*/ 518566 w 618838"/>
                <a:gd name="csY24" fmla="*/ 177088 h 286154"/>
                <a:gd name="csX25" fmla="*/ 519015 w 618838"/>
                <a:gd name="csY25" fmla="*/ 176550 h 286154"/>
                <a:gd name="csX26" fmla="*/ 522867 w 618838"/>
                <a:gd name="csY26" fmla="*/ 170905 h 286154"/>
                <a:gd name="csX27" fmla="*/ 530664 w 618838"/>
                <a:gd name="csY27" fmla="*/ 143032 h 286154"/>
                <a:gd name="csX28" fmla="*/ 524659 w 618838"/>
                <a:gd name="csY28" fmla="*/ 118477 h 286154"/>
                <a:gd name="csX29" fmla="*/ 574931 w 618838"/>
                <a:gd name="csY29" fmla="*/ 40149 h 286154"/>
                <a:gd name="csX30" fmla="*/ 618838 w 618838"/>
                <a:gd name="csY30" fmla="*/ 143032 h 286154"/>
                <a:gd name="csX31" fmla="*/ 569376 w 618838"/>
                <a:gd name="csY31" fmla="*/ 250935 h 286154"/>
                <a:gd name="csX32" fmla="*/ 385319 w 618838"/>
                <a:gd name="csY32" fmla="*/ 88276 h 286154"/>
                <a:gd name="csX33" fmla="*/ 420893 w 618838"/>
                <a:gd name="csY33" fmla="*/ 0 h 286154"/>
                <a:gd name="csX34" fmla="*/ 195974 w 618838"/>
                <a:gd name="csY34" fmla="*/ 0 h 286154"/>
                <a:gd name="csX35" fmla="*/ 231548 w 618838"/>
                <a:gd name="csY35" fmla="*/ 88276 h 286154"/>
                <a:gd name="csX36" fmla="*/ 385408 w 618838"/>
                <a:gd name="csY36" fmla="*/ 88276 h 2861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18838" h="286154">
                  <a:moveTo>
                    <a:pt x="569553" y="250935"/>
                  </a:moveTo>
                  <a:lnTo>
                    <a:pt x="569553" y="250935"/>
                  </a:lnTo>
                  <a:cubicBezTo>
                    <a:pt x="569017" y="251383"/>
                    <a:pt x="568569" y="251832"/>
                    <a:pt x="568031" y="252280"/>
                  </a:cubicBezTo>
                  <a:cubicBezTo>
                    <a:pt x="567582" y="252637"/>
                    <a:pt x="567223" y="253086"/>
                    <a:pt x="566777" y="253444"/>
                  </a:cubicBezTo>
                  <a:cubicBezTo>
                    <a:pt x="566328" y="253803"/>
                    <a:pt x="565880" y="254162"/>
                    <a:pt x="565432" y="254521"/>
                  </a:cubicBezTo>
                  <a:cubicBezTo>
                    <a:pt x="564806" y="254967"/>
                    <a:pt x="564268" y="255416"/>
                    <a:pt x="563640" y="255864"/>
                  </a:cubicBezTo>
                  <a:cubicBezTo>
                    <a:pt x="538280" y="275670"/>
                    <a:pt x="507903" y="286155"/>
                    <a:pt x="476002" y="286155"/>
                  </a:cubicBezTo>
                  <a:lnTo>
                    <a:pt x="143105" y="286155"/>
                  </a:lnTo>
                  <a:cubicBezTo>
                    <a:pt x="110756" y="286155"/>
                    <a:pt x="80110" y="275401"/>
                    <a:pt x="54481" y="255147"/>
                  </a:cubicBezTo>
                  <a:lnTo>
                    <a:pt x="53138" y="254072"/>
                  </a:lnTo>
                  <a:cubicBezTo>
                    <a:pt x="52599" y="253624"/>
                    <a:pt x="51971" y="253175"/>
                    <a:pt x="51435" y="252727"/>
                  </a:cubicBezTo>
                  <a:cubicBezTo>
                    <a:pt x="50987" y="252368"/>
                    <a:pt x="50539" y="251922"/>
                    <a:pt x="50090" y="251563"/>
                  </a:cubicBezTo>
                  <a:cubicBezTo>
                    <a:pt x="49644" y="251114"/>
                    <a:pt x="49106" y="250666"/>
                    <a:pt x="48657" y="250217"/>
                  </a:cubicBezTo>
                  <a:cubicBezTo>
                    <a:pt x="17742" y="222975"/>
                    <a:pt x="0" y="183899"/>
                    <a:pt x="0" y="143032"/>
                  </a:cubicBezTo>
                  <a:cubicBezTo>
                    <a:pt x="0" y="104765"/>
                    <a:pt x="15592" y="68022"/>
                    <a:pt x="43011" y="41046"/>
                  </a:cubicBezTo>
                  <a:cubicBezTo>
                    <a:pt x="69357" y="60583"/>
                    <a:pt x="87189" y="89620"/>
                    <a:pt x="92565" y="121973"/>
                  </a:cubicBezTo>
                  <a:cubicBezTo>
                    <a:pt x="89609" y="128784"/>
                    <a:pt x="88174" y="135862"/>
                    <a:pt x="88174" y="143032"/>
                  </a:cubicBezTo>
                  <a:cubicBezTo>
                    <a:pt x="88174" y="151189"/>
                    <a:pt x="90055" y="159254"/>
                    <a:pt x="93910" y="167052"/>
                  </a:cubicBezTo>
                  <a:cubicBezTo>
                    <a:pt x="94984" y="169293"/>
                    <a:pt x="96150" y="171533"/>
                    <a:pt x="97673" y="173774"/>
                  </a:cubicBezTo>
                  <a:cubicBezTo>
                    <a:pt x="98749" y="175386"/>
                    <a:pt x="99913" y="176640"/>
                    <a:pt x="100900" y="177806"/>
                  </a:cubicBezTo>
                  <a:lnTo>
                    <a:pt x="101615" y="178611"/>
                  </a:lnTo>
                  <a:cubicBezTo>
                    <a:pt x="112101" y="190800"/>
                    <a:pt x="127244" y="197791"/>
                    <a:pt x="143016" y="197791"/>
                  </a:cubicBezTo>
                  <a:lnTo>
                    <a:pt x="475912" y="197791"/>
                  </a:lnTo>
                  <a:cubicBezTo>
                    <a:pt x="490789" y="197791"/>
                    <a:pt x="504766" y="191875"/>
                    <a:pt x="515252" y="181031"/>
                  </a:cubicBezTo>
                  <a:cubicBezTo>
                    <a:pt x="516595" y="179688"/>
                    <a:pt x="517671" y="178255"/>
                    <a:pt x="518566" y="177088"/>
                  </a:cubicBezTo>
                  <a:lnTo>
                    <a:pt x="519015" y="176550"/>
                  </a:lnTo>
                  <a:cubicBezTo>
                    <a:pt x="520448" y="174668"/>
                    <a:pt x="521703" y="172876"/>
                    <a:pt x="522867" y="170905"/>
                  </a:cubicBezTo>
                  <a:cubicBezTo>
                    <a:pt x="527976" y="162302"/>
                    <a:pt x="530664" y="152622"/>
                    <a:pt x="530664" y="143032"/>
                  </a:cubicBezTo>
                  <a:cubicBezTo>
                    <a:pt x="530664" y="134609"/>
                    <a:pt x="528603" y="126185"/>
                    <a:pt x="524659" y="118477"/>
                  </a:cubicBezTo>
                  <a:cubicBezTo>
                    <a:pt x="530844" y="87020"/>
                    <a:pt x="548945" y="58970"/>
                    <a:pt x="574931" y="40149"/>
                  </a:cubicBezTo>
                  <a:cubicBezTo>
                    <a:pt x="602979" y="67125"/>
                    <a:pt x="618838" y="104229"/>
                    <a:pt x="618838" y="143032"/>
                  </a:cubicBezTo>
                  <a:cubicBezTo>
                    <a:pt x="618838" y="184348"/>
                    <a:pt x="600827" y="223690"/>
                    <a:pt x="569376" y="250935"/>
                  </a:cubicBezTo>
                  <a:close/>
                  <a:moveTo>
                    <a:pt x="385319" y="88276"/>
                  </a:moveTo>
                  <a:cubicBezTo>
                    <a:pt x="391860" y="56820"/>
                    <a:pt x="403777" y="27245"/>
                    <a:pt x="420893" y="0"/>
                  </a:cubicBezTo>
                  <a:lnTo>
                    <a:pt x="195974" y="0"/>
                  </a:lnTo>
                  <a:cubicBezTo>
                    <a:pt x="213090" y="27155"/>
                    <a:pt x="225007" y="56730"/>
                    <a:pt x="231548" y="88276"/>
                  </a:cubicBezTo>
                  <a:lnTo>
                    <a:pt x="385408" y="8827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Forme libre 107">
              <a:extLst>
                <a:ext uri="{FF2B5EF4-FFF2-40B4-BE49-F238E27FC236}">
                  <a16:creationId xmlns:a16="http://schemas.microsoft.com/office/drawing/2014/main" id="{7AF447A5-19E4-F7CD-0D7F-D129726521A1}"/>
                </a:ext>
              </a:extLst>
            </p:cNvPr>
            <p:cNvSpPr/>
            <p:nvPr/>
          </p:nvSpPr>
          <p:spPr>
            <a:xfrm>
              <a:off x="6201762" y="5013981"/>
              <a:ext cx="724455" cy="525911"/>
            </a:xfrm>
            <a:custGeom>
              <a:avLst/>
              <a:gdLst>
                <a:gd name="csX0" fmla="*/ 242572 w 668125"/>
                <a:gd name="csY0" fmla="*/ 397013 h 485019"/>
                <a:gd name="csX1" fmla="*/ 425732 w 668125"/>
                <a:gd name="csY1" fmla="*/ 397013 h 485019"/>
                <a:gd name="csX2" fmla="*/ 580039 w 668125"/>
                <a:gd name="csY2" fmla="*/ 242688 h 485019"/>
                <a:gd name="csX3" fmla="*/ 425732 w 668125"/>
                <a:gd name="csY3" fmla="*/ 88364 h 485019"/>
                <a:gd name="csX4" fmla="*/ 242572 w 668125"/>
                <a:gd name="csY4" fmla="*/ 88364 h 485019"/>
                <a:gd name="csX5" fmla="*/ 165149 w 668125"/>
                <a:gd name="csY5" fmla="*/ 109425 h 485019"/>
                <a:gd name="csX6" fmla="*/ 161386 w 668125"/>
                <a:gd name="csY6" fmla="*/ 111755 h 485019"/>
                <a:gd name="csX7" fmla="*/ 160132 w 668125"/>
                <a:gd name="csY7" fmla="*/ 112471 h 485019"/>
                <a:gd name="csX8" fmla="*/ 157623 w 668125"/>
                <a:gd name="csY8" fmla="*/ 113996 h 485019"/>
                <a:gd name="csX9" fmla="*/ 92029 w 668125"/>
                <a:gd name="csY9" fmla="*/ 209260 h 485019"/>
                <a:gd name="csX10" fmla="*/ 90954 w 668125"/>
                <a:gd name="csY10" fmla="*/ 214459 h 485019"/>
                <a:gd name="csX11" fmla="*/ 90327 w 668125"/>
                <a:gd name="csY11" fmla="*/ 218491 h 485019"/>
                <a:gd name="csX12" fmla="*/ 90147 w 668125"/>
                <a:gd name="csY12" fmla="*/ 219835 h 485019"/>
                <a:gd name="csX13" fmla="*/ 88266 w 668125"/>
                <a:gd name="csY13" fmla="*/ 242599 h 485019"/>
                <a:gd name="csX14" fmla="*/ 89519 w 668125"/>
                <a:gd name="csY14" fmla="*/ 261150 h 485019"/>
                <a:gd name="csX15" fmla="*/ 69268 w 668125"/>
                <a:gd name="csY15" fmla="*/ 270112 h 485019"/>
                <a:gd name="csX16" fmla="*/ 1792 w 668125"/>
                <a:gd name="csY16" fmla="*/ 270112 h 485019"/>
                <a:gd name="csX17" fmla="*/ 0 w 668125"/>
                <a:gd name="csY17" fmla="*/ 242599 h 485019"/>
                <a:gd name="csX18" fmla="*/ 2958 w 668125"/>
                <a:gd name="csY18" fmla="*/ 206751 h 485019"/>
                <a:gd name="csX19" fmla="*/ 3137 w 668125"/>
                <a:gd name="csY19" fmla="*/ 205856 h 485019"/>
                <a:gd name="csX20" fmla="*/ 3586 w 668125"/>
                <a:gd name="csY20" fmla="*/ 203077 h 485019"/>
                <a:gd name="csX21" fmla="*/ 3586 w 668125"/>
                <a:gd name="csY21" fmla="*/ 203077 h 485019"/>
                <a:gd name="csX22" fmla="*/ 3853 w 668125"/>
                <a:gd name="csY22" fmla="*/ 201106 h 485019"/>
                <a:gd name="csX23" fmla="*/ 4122 w 668125"/>
                <a:gd name="csY23" fmla="*/ 199314 h 485019"/>
                <a:gd name="csX24" fmla="*/ 50003 w 668125"/>
                <a:gd name="csY24" fmla="*/ 95713 h 485019"/>
                <a:gd name="csX25" fmla="*/ 51346 w 668125"/>
                <a:gd name="csY25" fmla="*/ 93831 h 485019"/>
                <a:gd name="csX26" fmla="*/ 52781 w 668125"/>
                <a:gd name="csY26" fmla="*/ 91950 h 485019"/>
                <a:gd name="csX27" fmla="*/ 54393 w 668125"/>
                <a:gd name="csY27" fmla="*/ 89886 h 485019"/>
                <a:gd name="csX28" fmla="*/ 55557 w 668125"/>
                <a:gd name="csY28" fmla="*/ 88274 h 485019"/>
                <a:gd name="csX29" fmla="*/ 242482 w 668125"/>
                <a:gd name="csY29" fmla="*/ 0 h 485019"/>
                <a:gd name="csX30" fmla="*/ 425643 w 668125"/>
                <a:gd name="csY30" fmla="*/ 0 h 485019"/>
                <a:gd name="csX31" fmla="*/ 668125 w 668125"/>
                <a:gd name="csY31" fmla="*/ 242509 h 485019"/>
                <a:gd name="csX32" fmla="*/ 425643 w 668125"/>
                <a:gd name="csY32" fmla="*/ 485020 h 485019"/>
                <a:gd name="csX33" fmla="*/ 242482 w 668125"/>
                <a:gd name="csY33" fmla="*/ 485020 h 485019"/>
                <a:gd name="csX34" fmla="*/ 69985 w 668125"/>
                <a:gd name="csY34" fmla="*/ 412786 h 485019"/>
                <a:gd name="csX35" fmla="*/ 170885 w 668125"/>
                <a:gd name="csY35" fmla="*/ 378910 h 485019"/>
                <a:gd name="csX36" fmla="*/ 242482 w 668125"/>
                <a:gd name="csY36" fmla="*/ 396746 h 485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68125" h="485019">
                  <a:moveTo>
                    <a:pt x="242572" y="397013"/>
                  </a:moveTo>
                  <a:lnTo>
                    <a:pt x="425732" y="397013"/>
                  </a:lnTo>
                  <a:cubicBezTo>
                    <a:pt x="510771" y="397013"/>
                    <a:pt x="580039" y="327827"/>
                    <a:pt x="580039" y="242688"/>
                  </a:cubicBezTo>
                  <a:cubicBezTo>
                    <a:pt x="580039" y="157550"/>
                    <a:pt x="510861" y="88364"/>
                    <a:pt x="425732" y="88364"/>
                  </a:cubicBezTo>
                  <a:lnTo>
                    <a:pt x="242572" y="88364"/>
                  </a:lnTo>
                  <a:cubicBezTo>
                    <a:pt x="215510" y="88364"/>
                    <a:pt x="188717" y="95623"/>
                    <a:pt x="165149" y="109425"/>
                  </a:cubicBezTo>
                  <a:cubicBezTo>
                    <a:pt x="163895" y="110141"/>
                    <a:pt x="162642" y="110948"/>
                    <a:pt x="161386" y="111755"/>
                  </a:cubicBezTo>
                  <a:cubicBezTo>
                    <a:pt x="160937" y="112024"/>
                    <a:pt x="160579" y="112291"/>
                    <a:pt x="160132" y="112471"/>
                  </a:cubicBezTo>
                  <a:cubicBezTo>
                    <a:pt x="159235" y="113009"/>
                    <a:pt x="158428" y="113458"/>
                    <a:pt x="157623" y="113996"/>
                  </a:cubicBezTo>
                  <a:cubicBezTo>
                    <a:pt x="124020" y="136221"/>
                    <a:pt x="100720" y="170098"/>
                    <a:pt x="92029" y="209260"/>
                  </a:cubicBezTo>
                  <a:cubicBezTo>
                    <a:pt x="91670" y="210963"/>
                    <a:pt x="91311" y="212667"/>
                    <a:pt x="90954" y="214459"/>
                  </a:cubicBezTo>
                  <a:cubicBezTo>
                    <a:pt x="90685" y="215802"/>
                    <a:pt x="90506" y="217148"/>
                    <a:pt x="90327" y="218491"/>
                  </a:cubicBezTo>
                  <a:lnTo>
                    <a:pt x="90147" y="219835"/>
                  </a:lnTo>
                  <a:cubicBezTo>
                    <a:pt x="88891" y="228350"/>
                    <a:pt x="88266" y="235608"/>
                    <a:pt x="88266" y="242599"/>
                  </a:cubicBezTo>
                  <a:cubicBezTo>
                    <a:pt x="88266" y="248425"/>
                    <a:pt x="88714" y="254339"/>
                    <a:pt x="89519" y="261150"/>
                  </a:cubicBezTo>
                  <a:cubicBezTo>
                    <a:pt x="84323" y="266798"/>
                    <a:pt x="76975" y="270112"/>
                    <a:pt x="69268" y="270112"/>
                  </a:cubicBezTo>
                  <a:lnTo>
                    <a:pt x="1792" y="270112"/>
                  </a:lnTo>
                  <a:cubicBezTo>
                    <a:pt x="538" y="260076"/>
                    <a:pt x="0" y="251202"/>
                    <a:pt x="0" y="242599"/>
                  </a:cubicBezTo>
                  <a:cubicBezTo>
                    <a:pt x="0" y="231665"/>
                    <a:pt x="987" y="220283"/>
                    <a:pt x="2958" y="206751"/>
                  </a:cubicBezTo>
                  <a:lnTo>
                    <a:pt x="3137" y="205856"/>
                  </a:lnTo>
                  <a:cubicBezTo>
                    <a:pt x="3317" y="204959"/>
                    <a:pt x="3406" y="204064"/>
                    <a:pt x="3586" y="203077"/>
                  </a:cubicBezTo>
                  <a:lnTo>
                    <a:pt x="3586" y="203077"/>
                  </a:lnTo>
                  <a:cubicBezTo>
                    <a:pt x="3675" y="202449"/>
                    <a:pt x="3763" y="201823"/>
                    <a:pt x="3853" y="201106"/>
                  </a:cubicBezTo>
                  <a:cubicBezTo>
                    <a:pt x="3853" y="200478"/>
                    <a:pt x="4032" y="199940"/>
                    <a:pt x="4122" y="199314"/>
                  </a:cubicBezTo>
                  <a:cubicBezTo>
                    <a:pt x="10932" y="161941"/>
                    <a:pt x="26793" y="126093"/>
                    <a:pt x="50003" y="95713"/>
                  </a:cubicBezTo>
                  <a:cubicBezTo>
                    <a:pt x="50451" y="95085"/>
                    <a:pt x="50897" y="94457"/>
                    <a:pt x="51346" y="93831"/>
                  </a:cubicBezTo>
                  <a:cubicBezTo>
                    <a:pt x="51794" y="93203"/>
                    <a:pt x="52243" y="92576"/>
                    <a:pt x="52781" y="91950"/>
                  </a:cubicBezTo>
                  <a:cubicBezTo>
                    <a:pt x="53317" y="91322"/>
                    <a:pt x="53855" y="90604"/>
                    <a:pt x="54393" y="89886"/>
                  </a:cubicBezTo>
                  <a:cubicBezTo>
                    <a:pt x="54752" y="89350"/>
                    <a:pt x="55201" y="88812"/>
                    <a:pt x="55557" y="88274"/>
                  </a:cubicBezTo>
                  <a:cubicBezTo>
                    <a:pt x="101886" y="32172"/>
                    <a:pt x="170078" y="0"/>
                    <a:pt x="242482" y="0"/>
                  </a:cubicBezTo>
                  <a:lnTo>
                    <a:pt x="425643" y="0"/>
                  </a:lnTo>
                  <a:cubicBezTo>
                    <a:pt x="559339" y="0"/>
                    <a:pt x="668125" y="108797"/>
                    <a:pt x="668125" y="242509"/>
                  </a:cubicBezTo>
                  <a:cubicBezTo>
                    <a:pt x="668125" y="376223"/>
                    <a:pt x="559339" y="485020"/>
                    <a:pt x="425643" y="485020"/>
                  </a:cubicBezTo>
                  <a:lnTo>
                    <a:pt x="242482" y="485020"/>
                  </a:lnTo>
                  <a:cubicBezTo>
                    <a:pt x="177247" y="485020"/>
                    <a:pt x="115507" y="458941"/>
                    <a:pt x="69985" y="412786"/>
                  </a:cubicBezTo>
                  <a:cubicBezTo>
                    <a:pt x="106188" y="412607"/>
                    <a:pt x="141762" y="400689"/>
                    <a:pt x="170885" y="378910"/>
                  </a:cubicBezTo>
                  <a:cubicBezTo>
                    <a:pt x="193018" y="390560"/>
                    <a:pt x="217661" y="396746"/>
                    <a:pt x="242482" y="396746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Forme libre 108">
              <a:extLst>
                <a:ext uri="{FF2B5EF4-FFF2-40B4-BE49-F238E27FC236}">
                  <a16:creationId xmlns:a16="http://schemas.microsoft.com/office/drawing/2014/main" id="{422F152C-6F10-89EA-A436-0B215F869B1D}"/>
                </a:ext>
              </a:extLst>
            </p:cNvPr>
            <p:cNvSpPr/>
            <p:nvPr/>
          </p:nvSpPr>
          <p:spPr>
            <a:xfrm>
              <a:off x="5264131" y="5014271"/>
              <a:ext cx="724455" cy="525915"/>
            </a:xfrm>
            <a:custGeom>
              <a:avLst/>
              <a:gdLst>
                <a:gd name="csX0" fmla="*/ 598947 w 668125"/>
                <a:gd name="csY0" fmla="*/ 269935 h 485022"/>
                <a:gd name="csX1" fmla="*/ 578696 w 668125"/>
                <a:gd name="csY1" fmla="*/ 260973 h 485022"/>
                <a:gd name="csX2" fmla="*/ 579949 w 668125"/>
                <a:gd name="csY2" fmla="*/ 242421 h 485022"/>
                <a:gd name="csX3" fmla="*/ 578068 w 668125"/>
                <a:gd name="csY3" fmla="*/ 219658 h 485022"/>
                <a:gd name="csX4" fmla="*/ 577888 w 668125"/>
                <a:gd name="csY4" fmla="*/ 218314 h 485022"/>
                <a:gd name="csX5" fmla="*/ 577261 w 668125"/>
                <a:gd name="csY5" fmla="*/ 214192 h 485022"/>
                <a:gd name="csX6" fmla="*/ 576186 w 668125"/>
                <a:gd name="csY6" fmla="*/ 208993 h 485022"/>
                <a:gd name="csX7" fmla="*/ 510592 w 668125"/>
                <a:gd name="csY7" fmla="*/ 113729 h 485022"/>
                <a:gd name="csX8" fmla="*/ 508083 w 668125"/>
                <a:gd name="csY8" fmla="*/ 112204 h 485022"/>
                <a:gd name="csX9" fmla="*/ 506829 w 668125"/>
                <a:gd name="csY9" fmla="*/ 111488 h 485022"/>
                <a:gd name="csX10" fmla="*/ 503066 w 668125"/>
                <a:gd name="csY10" fmla="*/ 109158 h 485022"/>
                <a:gd name="csX11" fmla="*/ 425643 w 668125"/>
                <a:gd name="csY11" fmla="*/ 88097 h 485022"/>
                <a:gd name="csX12" fmla="*/ 242482 w 668125"/>
                <a:gd name="csY12" fmla="*/ 88097 h 485022"/>
                <a:gd name="csX13" fmla="*/ 88176 w 668125"/>
                <a:gd name="csY13" fmla="*/ 242421 h 485022"/>
                <a:gd name="csX14" fmla="*/ 242482 w 668125"/>
                <a:gd name="csY14" fmla="*/ 396746 h 485022"/>
                <a:gd name="csX15" fmla="*/ 425643 w 668125"/>
                <a:gd name="csY15" fmla="*/ 396746 h 485022"/>
                <a:gd name="csX16" fmla="*/ 497240 w 668125"/>
                <a:gd name="csY16" fmla="*/ 378912 h 485022"/>
                <a:gd name="csX17" fmla="*/ 598140 w 668125"/>
                <a:gd name="csY17" fmla="*/ 412788 h 485022"/>
                <a:gd name="csX18" fmla="*/ 425643 w 668125"/>
                <a:gd name="csY18" fmla="*/ 485022 h 485022"/>
                <a:gd name="csX19" fmla="*/ 242482 w 668125"/>
                <a:gd name="csY19" fmla="*/ 485022 h 485022"/>
                <a:gd name="csX20" fmla="*/ 0 w 668125"/>
                <a:gd name="csY20" fmla="*/ 242511 h 485022"/>
                <a:gd name="csX21" fmla="*/ 242482 w 668125"/>
                <a:gd name="csY21" fmla="*/ 0 h 485022"/>
                <a:gd name="csX22" fmla="*/ 425643 w 668125"/>
                <a:gd name="csY22" fmla="*/ 0 h 485022"/>
                <a:gd name="csX23" fmla="*/ 612568 w 668125"/>
                <a:gd name="csY23" fmla="*/ 88276 h 485022"/>
                <a:gd name="csX24" fmla="*/ 613732 w 668125"/>
                <a:gd name="csY24" fmla="*/ 89889 h 485022"/>
                <a:gd name="csX25" fmla="*/ 615344 w 668125"/>
                <a:gd name="csY25" fmla="*/ 92039 h 485022"/>
                <a:gd name="csX26" fmla="*/ 616779 w 668125"/>
                <a:gd name="csY26" fmla="*/ 93923 h 485022"/>
                <a:gd name="csX27" fmla="*/ 618123 w 668125"/>
                <a:gd name="csY27" fmla="*/ 95715 h 485022"/>
                <a:gd name="csX28" fmla="*/ 664004 w 668125"/>
                <a:gd name="csY28" fmla="*/ 199316 h 485022"/>
                <a:gd name="csX29" fmla="*/ 664273 w 668125"/>
                <a:gd name="csY29" fmla="*/ 201108 h 485022"/>
                <a:gd name="csX30" fmla="*/ 664542 w 668125"/>
                <a:gd name="csY30" fmla="*/ 202990 h 485022"/>
                <a:gd name="csX31" fmla="*/ 664988 w 668125"/>
                <a:gd name="csY31" fmla="*/ 205768 h 485022"/>
                <a:gd name="csX32" fmla="*/ 665167 w 668125"/>
                <a:gd name="csY32" fmla="*/ 206753 h 485022"/>
                <a:gd name="csX33" fmla="*/ 668125 w 668125"/>
                <a:gd name="csY33" fmla="*/ 242601 h 485022"/>
                <a:gd name="csX34" fmla="*/ 666334 w 668125"/>
                <a:gd name="csY34" fmla="*/ 270115 h 485022"/>
                <a:gd name="csX35" fmla="*/ 598858 w 668125"/>
                <a:gd name="csY35" fmla="*/ 270115 h 485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668125" h="485022">
                  <a:moveTo>
                    <a:pt x="598947" y="269935"/>
                  </a:moveTo>
                  <a:cubicBezTo>
                    <a:pt x="591240" y="269935"/>
                    <a:pt x="583894" y="266618"/>
                    <a:pt x="578696" y="260973"/>
                  </a:cubicBezTo>
                  <a:cubicBezTo>
                    <a:pt x="579590" y="254252"/>
                    <a:pt x="579949" y="248248"/>
                    <a:pt x="579949" y="242421"/>
                  </a:cubicBezTo>
                  <a:cubicBezTo>
                    <a:pt x="579949" y="235431"/>
                    <a:pt x="579324" y="228173"/>
                    <a:pt x="578068" y="219658"/>
                  </a:cubicBezTo>
                  <a:lnTo>
                    <a:pt x="577888" y="218314"/>
                  </a:lnTo>
                  <a:cubicBezTo>
                    <a:pt x="577709" y="216971"/>
                    <a:pt x="577530" y="215625"/>
                    <a:pt x="577261" y="214192"/>
                  </a:cubicBezTo>
                  <a:cubicBezTo>
                    <a:pt x="576904" y="212490"/>
                    <a:pt x="576635" y="210696"/>
                    <a:pt x="576186" y="208993"/>
                  </a:cubicBezTo>
                  <a:cubicBezTo>
                    <a:pt x="567495" y="169831"/>
                    <a:pt x="544195" y="135954"/>
                    <a:pt x="510592" y="113729"/>
                  </a:cubicBezTo>
                  <a:cubicBezTo>
                    <a:pt x="509787" y="113191"/>
                    <a:pt x="508890" y="112652"/>
                    <a:pt x="508083" y="112204"/>
                  </a:cubicBezTo>
                  <a:cubicBezTo>
                    <a:pt x="507636" y="111937"/>
                    <a:pt x="507278" y="111757"/>
                    <a:pt x="506829" y="111488"/>
                  </a:cubicBezTo>
                  <a:cubicBezTo>
                    <a:pt x="505573" y="110681"/>
                    <a:pt x="504320" y="109963"/>
                    <a:pt x="503066" y="109158"/>
                  </a:cubicBezTo>
                  <a:cubicBezTo>
                    <a:pt x="479498" y="95356"/>
                    <a:pt x="452705" y="88097"/>
                    <a:pt x="425643" y="88097"/>
                  </a:cubicBezTo>
                  <a:lnTo>
                    <a:pt x="242482" y="88097"/>
                  </a:lnTo>
                  <a:cubicBezTo>
                    <a:pt x="157444" y="88097"/>
                    <a:pt x="88176" y="157283"/>
                    <a:pt x="88176" y="242421"/>
                  </a:cubicBezTo>
                  <a:cubicBezTo>
                    <a:pt x="88176" y="327560"/>
                    <a:pt x="157354" y="396746"/>
                    <a:pt x="242482" y="396746"/>
                  </a:cubicBezTo>
                  <a:lnTo>
                    <a:pt x="425643" y="396746"/>
                  </a:lnTo>
                  <a:cubicBezTo>
                    <a:pt x="450465" y="396746"/>
                    <a:pt x="475107" y="390652"/>
                    <a:pt x="497240" y="378912"/>
                  </a:cubicBezTo>
                  <a:cubicBezTo>
                    <a:pt x="526363" y="400601"/>
                    <a:pt x="561848" y="412609"/>
                    <a:pt x="598140" y="412788"/>
                  </a:cubicBezTo>
                  <a:cubicBezTo>
                    <a:pt x="552618" y="458944"/>
                    <a:pt x="490878" y="485022"/>
                    <a:pt x="425643" y="485022"/>
                  </a:cubicBezTo>
                  <a:lnTo>
                    <a:pt x="242482" y="485022"/>
                  </a:lnTo>
                  <a:cubicBezTo>
                    <a:pt x="108787" y="485022"/>
                    <a:pt x="0" y="376225"/>
                    <a:pt x="0" y="242511"/>
                  </a:cubicBezTo>
                  <a:cubicBezTo>
                    <a:pt x="0" y="108799"/>
                    <a:pt x="108787" y="0"/>
                    <a:pt x="242482" y="0"/>
                  </a:cubicBezTo>
                  <a:lnTo>
                    <a:pt x="425643" y="0"/>
                  </a:lnTo>
                  <a:cubicBezTo>
                    <a:pt x="498137" y="0"/>
                    <a:pt x="566239" y="32174"/>
                    <a:pt x="612568" y="88276"/>
                  </a:cubicBezTo>
                  <a:cubicBezTo>
                    <a:pt x="613017" y="88814"/>
                    <a:pt x="613373" y="89353"/>
                    <a:pt x="613732" y="89889"/>
                  </a:cubicBezTo>
                  <a:cubicBezTo>
                    <a:pt x="614270" y="90606"/>
                    <a:pt x="614808" y="91324"/>
                    <a:pt x="615344" y="92039"/>
                  </a:cubicBezTo>
                  <a:cubicBezTo>
                    <a:pt x="615793" y="92667"/>
                    <a:pt x="616241" y="93295"/>
                    <a:pt x="616779" y="93923"/>
                  </a:cubicBezTo>
                  <a:cubicBezTo>
                    <a:pt x="617228" y="94549"/>
                    <a:pt x="617674" y="95177"/>
                    <a:pt x="618123" y="95715"/>
                  </a:cubicBezTo>
                  <a:cubicBezTo>
                    <a:pt x="641422" y="126185"/>
                    <a:pt x="657283" y="161943"/>
                    <a:pt x="664004" y="199316"/>
                  </a:cubicBezTo>
                  <a:cubicBezTo>
                    <a:pt x="664093" y="199942"/>
                    <a:pt x="664183" y="200480"/>
                    <a:pt x="664273" y="201108"/>
                  </a:cubicBezTo>
                  <a:cubicBezTo>
                    <a:pt x="664362" y="201734"/>
                    <a:pt x="664452" y="202362"/>
                    <a:pt x="664542" y="202990"/>
                  </a:cubicBezTo>
                  <a:cubicBezTo>
                    <a:pt x="664719" y="203884"/>
                    <a:pt x="664809" y="204871"/>
                    <a:pt x="664988" y="205768"/>
                  </a:cubicBezTo>
                  <a:lnTo>
                    <a:pt x="665167" y="206753"/>
                  </a:lnTo>
                  <a:cubicBezTo>
                    <a:pt x="667228" y="220286"/>
                    <a:pt x="668125" y="231667"/>
                    <a:pt x="668125" y="242601"/>
                  </a:cubicBezTo>
                  <a:cubicBezTo>
                    <a:pt x="668125" y="251204"/>
                    <a:pt x="667497" y="260076"/>
                    <a:pt x="666334" y="270115"/>
                  </a:cubicBezTo>
                  <a:lnTo>
                    <a:pt x="598858" y="270115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Forme libre 103">
              <a:extLst>
                <a:ext uri="{FF2B5EF4-FFF2-40B4-BE49-F238E27FC236}">
                  <a16:creationId xmlns:a16="http://schemas.microsoft.com/office/drawing/2014/main" id="{8D137C00-0DE8-5EF4-18E3-DEE76EC63B2E}"/>
                </a:ext>
              </a:extLst>
            </p:cNvPr>
            <p:cNvSpPr/>
            <p:nvPr/>
          </p:nvSpPr>
          <p:spPr>
            <a:xfrm>
              <a:off x="5758599" y="1451335"/>
              <a:ext cx="671013" cy="310378"/>
            </a:xfrm>
            <a:custGeom>
              <a:avLst/>
              <a:gdLst>
                <a:gd name="csX0" fmla="*/ 49285 w 618838"/>
                <a:gd name="csY0" fmla="*/ 35220 h 286244"/>
                <a:gd name="csX1" fmla="*/ 49285 w 618838"/>
                <a:gd name="csY1" fmla="*/ 35220 h 286244"/>
                <a:gd name="csX2" fmla="*/ 50808 w 618838"/>
                <a:gd name="csY2" fmla="*/ 33876 h 286244"/>
                <a:gd name="csX3" fmla="*/ 52061 w 618838"/>
                <a:gd name="csY3" fmla="*/ 32710 h 286244"/>
                <a:gd name="csX4" fmla="*/ 53407 w 618838"/>
                <a:gd name="csY4" fmla="*/ 31636 h 286244"/>
                <a:gd name="csX5" fmla="*/ 55198 w 618838"/>
                <a:gd name="csY5" fmla="*/ 30293 h 286244"/>
                <a:gd name="csX6" fmla="*/ 142836 w 618838"/>
                <a:gd name="csY6" fmla="*/ 0 h 286244"/>
                <a:gd name="csX7" fmla="*/ 475733 w 618838"/>
                <a:gd name="csY7" fmla="*/ 0 h 286244"/>
                <a:gd name="csX8" fmla="*/ 564357 w 618838"/>
                <a:gd name="csY8" fmla="*/ 31008 h 286244"/>
                <a:gd name="csX9" fmla="*/ 565701 w 618838"/>
                <a:gd name="csY9" fmla="*/ 32084 h 286244"/>
                <a:gd name="csX10" fmla="*/ 567403 w 618838"/>
                <a:gd name="csY10" fmla="*/ 33428 h 286244"/>
                <a:gd name="csX11" fmla="*/ 568748 w 618838"/>
                <a:gd name="csY11" fmla="*/ 34594 h 286244"/>
                <a:gd name="csX12" fmla="*/ 570181 w 618838"/>
                <a:gd name="csY12" fmla="*/ 35938 h 286244"/>
                <a:gd name="csX13" fmla="*/ 618838 w 618838"/>
                <a:gd name="csY13" fmla="*/ 143122 h 286244"/>
                <a:gd name="csX14" fmla="*/ 575828 w 618838"/>
                <a:gd name="csY14" fmla="*/ 245110 h 286244"/>
                <a:gd name="csX15" fmla="*/ 526274 w 618838"/>
                <a:gd name="csY15" fmla="*/ 164184 h 286244"/>
                <a:gd name="csX16" fmla="*/ 530664 w 618838"/>
                <a:gd name="csY16" fmla="*/ 143122 h 286244"/>
                <a:gd name="csX17" fmla="*/ 524928 w 618838"/>
                <a:gd name="csY17" fmla="*/ 119105 h 286244"/>
                <a:gd name="csX18" fmla="*/ 521165 w 618838"/>
                <a:gd name="csY18" fmla="*/ 112383 h 286244"/>
                <a:gd name="csX19" fmla="*/ 517938 w 618838"/>
                <a:gd name="csY19" fmla="*/ 108351 h 286244"/>
                <a:gd name="csX20" fmla="*/ 517223 w 618838"/>
                <a:gd name="csY20" fmla="*/ 107543 h 286244"/>
                <a:gd name="csX21" fmla="*/ 475822 w 618838"/>
                <a:gd name="csY21" fmla="*/ 88366 h 286244"/>
                <a:gd name="csX22" fmla="*/ 142926 w 618838"/>
                <a:gd name="csY22" fmla="*/ 88366 h 286244"/>
                <a:gd name="csX23" fmla="*/ 103586 w 618838"/>
                <a:gd name="csY23" fmla="*/ 105124 h 286244"/>
                <a:gd name="csX24" fmla="*/ 100272 w 618838"/>
                <a:gd name="csY24" fmla="*/ 109066 h 286244"/>
                <a:gd name="csX25" fmla="*/ 99823 w 618838"/>
                <a:gd name="csY25" fmla="*/ 109605 h 286244"/>
                <a:gd name="csX26" fmla="*/ 95971 w 618838"/>
                <a:gd name="csY26" fmla="*/ 115252 h 286244"/>
                <a:gd name="csX27" fmla="*/ 88174 w 618838"/>
                <a:gd name="csY27" fmla="*/ 143122 h 286244"/>
                <a:gd name="csX28" fmla="*/ 94179 w 618838"/>
                <a:gd name="csY28" fmla="*/ 167678 h 286244"/>
                <a:gd name="csX29" fmla="*/ 43908 w 618838"/>
                <a:gd name="csY29" fmla="*/ 246005 h 286244"/>
                <a:gd name="csX30" fmla="*/ 0 w 618838"/>
                <a:gd name="csY30" fmla="*/ 143122 h 286244"/>
                <a:gd name="csX31" fmla="*/ 49464 w 618838"/>
                <a:gd name="csY31" fmla="*/ 35220 h 286244"/>
                <a:gd name="csX32" fmla="*/ 233519 w 618838"/>
                <a:gd name="csY32" fmla="*/ 197970 h 286244"/>
                <a:gd name="csX33" fmla="*/ 197945 w 618838"/>
                <a:gd name="csY33" fmla="*/ 286244 h 286244"/>
                <a:gd name="csX34" fmla="*/ 422864 w 618838"/>
                <a:gd name="csY34" fmla="*/ 286244 h 286244"/>
                <a:gd name="csX35" fmla="*/ 387290 w 618838"/>
                <a:gd name="csY35" fmla="*/ 197970 h 286244"/>
                <a:gd name="csX36" fmla="*/ 233430 w 618838"/>
                <a:gd name="csY36" fmla="*/ 197970 h 2862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18838" h="286244">
                  <a:moveTo>
                    <a:pt x="49285" y="35220"/>
                  </a:moveTo>
                  <a:lnTo>
                    <a:pt x="49285" y="35220"/>
                  </a:lnTo>
                  <a:cubicBezTo>
                    <a:pt x="49821" y="34774"/>
                    <a:pt x="50269" y="34325"/>
                    <a:pt x="50808" y="33876"/>
                  </a:cubicBezTo>
                  <a:cubicBezTo>
                    <a:pt x="51256" y="33518"/>
                    <a:pt x="51615" y="33069"/>
                    <a:pt x="52061" y="32710"/>
                  </a:cubicBezTo>
                  <a:cubicBezTo>
                    <a:pt x="52510" y="32354"/>
                    <a:pt x="52958" y="31995"/>
                    <a:pt x="53407" y="31636"/>
                  </a:cubicBezTo>
                  <a:cubicBezTo>
                    <a:pt x="54032" y="31187"/>
                    <a:pt x="54570" y="30739"/>
                    <a:pt x="55198" y="30293"/>
                  </a:cubicBezTo>
                  <a:cubicBezTo>
                    <a:pt x="80558" y="10485"/>
                    <a:pt x="110935" y="0"/>
                    <a:pt x="142836" y="0"/>
                  </a:cubicBezTo>
                  <a:lnTo>
                    <a:pt x="475733" y="0"/>
                  </a:lnTo>
                  <a:cubicBezTo>
                    <a:pt x="508083" y="0"/>
                    <a:pt x="538728" y="10754"/>
                    <a:pt x="564357" y="31008"/>
                  </a:cubicBezTo>
                  <a:lnTo>
                    <a:pt x="565701" y="32084"/>
                  </a:lnTo>
                  <a:cubicBezTo>
                    <a:pt x="566239" y="32533"/>
                    <a:pt x="566867" y="32979"/>
                    <a:pt x="567403" y="33428"/>
                  </a:cubicBezTo>
                  <a:cubicBezTo>
                    <a:pt x="567851" y="33787"/>
                    <a:pt x="568300" y="34235"/>
                    <a:pt x="568748" y="34594"/>
                  </a:cubicBezTo>
                  <a:cubicBezTo>
                    <a:pt x="569197" y="35040"/>
                    <a:pt x="569733" y="35489"/>
                    <a:pt x="570181" y="35938"/>
                  </a:cubicBezTo>
                  <a:cubicBezTo>
                    <a:pt x="601096" y="63182"/>
                    <a:pt x="618838" y="102255"/>
                    <a:pt x="618838" y="143122"/>
                  </a:cubicBezTo>
                  <a:cubicBezTo>
                    <a:pt x="618838" y="181390"/>
                    <a:pt x="603246" y="218135"/>
                    <a:pt x="575828" y="245110"/>
                  </a:cubicBezTo>
                  <a:cubicBezTo>
                    <a:pt x="549481" y="225572"/>
                    <a:pt x="531649" y="196535"/>
                    <a:pt x="526274" y="164184"/>
                  </a:cubicBezTo>
                  <a:cubicBezTo>
                    <a:pt x="529229" y="157372"/>
                    <a:pt x="530664" y="150292"/>
                    <a:pt x="530664" y="143122"/>
                  </a:cubicBezTo>
                  <a:cubicBezTo>
                    <a:pt x="530664" y="134968"/>
                    <a:pt x="528783" y="126900"/>
                    <a:pt x="524928" y="119105"/>
                  </a:cubicBezTo>
                  <a:cubicBezTo>
                    <a:pt x="523854" y="116864"/>
                    <a:pt x="522688" y="114624"/>
                    <a:pt x="521165" y="112383"/>
                  </a:cubicBezTo>
                  <a:cubicBezTo>
                    <a:pt x="520089" y="110771"/>
                    <a:pt x="518925" y="109515"/>
                    <a:pt x="517938" y="108351"/>
                  </a:cubicBezTo>
                  <a:lnTo>
                    <a:pt x="517223" y="107543"/>
                  </a:lnTo>
                  <a:cubicBezTo>
                    <a:pt x="506737" y="95356"/>
                    <a:pt x="491594" y="88366"/>
                    <a:pt x="475822" y="88366"/>
                  </a:cubicBezTo>
                  <a:lnTo>
                    <a:pt x="142926" y="88366"/>
                  </a:lnTo>
                  <a:cubicBezTo>
                    <a:pt x="128049" y="88366"/>
                    <a:pt x="114072" y="94280"/>
                    <a:pt x="103586" y="105124"/>
                  </a:cubicBezTo>
                  <a:cubicBezTo>
                    <a:pt x="102243" y="106469"/>
                    <a:pt x="101167" y="107902"/>
                    <a:pt x="100272" y="109066"/>
                  </a:cubicBezTo>
                  <a:lnTo>
                    <a:pt x="99823" y="109605"/>
                  </a:lnTo>
                  <a:cubicBezTo>
                    <a:pt x="98391" y="111486"/>
                    <a:pt x="97135" y="113280"/>
                    <a:pt x="95971" y="115252"/>
                  </a:cubicBezTo>
                  <a:cubicBezTo>
                    <a:pt x="90863" y="123855"/>
                    <a:pt x="88174" y="133532"/>
                    <a:pt x="88174" y="143122"/>
                  </a:cubicBezTo>
                  <a:cubicBezTo>
                    <a:pt x="88174" y="151546"/>
                    <a:pt x="90235" y="159972"/>
                    <a:pt x="94179" y="167678"/>
                  </a:cubicBezTo>
                  <a:cubicBezTo>
                    <a:pt x="87994" y="199134"/>
                    <a:pt x="69893" y="227186"/>
                    <a:pt x="43908" y="246005"/>
                  </a:cubicBezTo>
                  <a:cubicBezTo>
                    <a:pt x="15861" y="219030"/>
                    <a:pt x="0" y="181928"/>
                    <a:pt x="0" y="143122"/>
                  </a:cubicBezTo>
                  <a:cubicBezTo>
                    <a:pt x="0" y="101809"/>
                    <a:pt x="18011" y="62465"/>
                    <a:pt x="49464" y="35220"/>
                  </a:cubicBezTo>
                  <a:close/>
                  <a:moveTo>
                    <a:pt x="233519" y="197970"/>
                  </a:moveTo>
                  <a:cubicBezTo>
                    <a:pt x="226978" y="229427"/>
                    <a:pt x="215062" y="259000"/>
                    <a:pt x="197945" y="286244"/>
                  </a:cubicBezTo>
                  <a:lnTo>
                    <a:pt x="422864" y="286244"/>
                  </a:lnTo>
                  <a:cubicBezTo>
                    <a:pt x="405748" y="259089"/>
                    <a:pt x="393831" y="229517"/>
                    <a:pt x="387290" y="197970"/>
                  </a:cubicBezTo>
                  <a:lnTo>
                    <a:pt x="233430" y="19797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Forme libre 104">
              <a:extLst>
                <a:ext uri="{FF2B5EF4-FFF2-40B4-BE49-F238E27FC236}">
                  <a16:creationId xmlns:a16="http://schemas.microsoft.com/office/drawing/2014/main" id="{9BA50FA6-9809-AF73-C1D4-92E9B32E9C30}"/>
                </a:ext>
              </a:extLst>
            </p:cNvPr>
            <p:cNvSpPr/>
            <p:nvPr/>
          </p:nvSpPr>
          <p:spPr>
            <a:xfrm>
              <a:off x="5264227" y="1343858"/>
              <a:ext cx="724455" cy="525915"/>
            </a:xfrm>
            <a:custGeom>
              <a:avLst/>
              <a:gdLst>
                <a:gd name="csX0" fmla="*/ 425553 w 668125"/>
                <a:gd name="csY0" fmla="*/ 88007 h 485022"/>
                <a:gd name="csX1" fmla="*/ 242393 w 668125"/>
                <a:gd name="csY1" fmla="*/ 88007 h 485022"/>
                <a:gd name="csX2" fmla="*/ 88086 w 668125"/>
                <a:gd name="csY2" fmla="*/ 242332 h 485022"/>
                <a:gd name="csX3" fmla="*/ 242393 w 668125"/>
                <a:gd name="csY3" fmla="*/ 396656 h 485022"/>
                <a:gd name="csX4" fmla="*/ 425553 w 668125"/>
                <a:gd name="csY4" fmla="*/ 396656 h 485022"/>
                <a:gd name="csX5" fmla="*/ 502976 w 668125"/>
                <a:gd name="csY5" fmla="*/ 375597 h 485022"/>
                <a:gd name="csX6" fmla="*/ 506739 w 668125"/>
                <a:gd name="csY6" fmla="*/ 373267 h 485022"/>
                <a:gd name="csX7" fmla="*/ 507993 w 668125"/>
                <a:gd name="csY7" fmla="*/ 372549 h 485022"/>
                <a:gd name="csX8" fmla="*/ 510502 w 668125"/>
                <a:gd name="csY8" fmla="*/ 371026 h 485022"/>
                <a:gd name="csX9" fmla="*/ 576097 w 668125"/>
                <a:gd name="csY9" fmla="*/ 275760 h 485022"/>
                <a:gd name="csX10" fmla="*/ 577171 w 668125"/>
                <a:gd name="csY10" fmla="*/ 270563 h 485022"/>
                <a:gd name="csX11" fmla="*/ 577799 w 668125"/>
                <a:gd name="csY11" fmla="*/ 266528 h 485022"/>
                <a:gd name="csX12" fmla="*/ 577978 w 668125"/>
                <a:gd name="csY12" fmla="*/ 265185 h 485022"/>
                <a:gd name="csX13" fmla="*/ 579860 w 668125"/>
                <a:gd name="csY13" fmla="*/ 242421 h 485022"/>
                <a:gd name="csX14" fmla="*/ 578606 w 668125"/>
                <a:gd name="csY14" fmla="*/ 223869 h 485022"/>
                <a:gd name="csX15" fmla="*/ 598858 w 668125"/>
                <a:gd name="csY15" fmla="*/ 214907 h 485022"/>
                <a:gd name="csX16" fmla="*/ 666334 w 668125"/>
                <a:gd name="csY16" fmla="*/ 214907 h 485022"/>
                <a:gd name="csX17" fmla="*/ 668125 w 668125"/>
                <a:gd name="csY17" fmla="*/ 242421 h 485022"/>
                <a:gd name="csX18" fmla="*/ 665167 w 668125"/>
                <a:gd name="csY18" fmla="*/ 278269 h 485022"/>
                <a:gd name="csX19" fmla="*/ 664988 w 668125"/>
                <a:gd name="csY19" fmla="*/ 279166 h 485022"/>
                <a:gd name="csX20" fmla="*/ 664540 w 668125"/>
                <a:gd name="csY20" fmla="*/ 281943 h 485022"/>
                <a:gd name="csX21" fmla="*/ 664540 w 668125"/>
                <a:gd name="csY21" fmla="*/ 281943 h 485022"/>
                <a:gd name="csX22" fmla="*/ 664273 w 668125"/>
                <a:gd name="csY22" fmla="*/ 283916 h 485022"/>
                <a:gd name="csX23" fmla="*/ 664004 w 668125"/>
                <a:gd name="csY23" fmla="*/ 285708 h 485022"/>
                <a:gd name="csX24" fmla="*/ 618123 w 668125"/>
                <a:gd name="csY24" fmla="*/ 389309 h 485022"/>
                <a:gd name="csX25" fmla="*/ 616779 w 668125"/>
                <a:gd name="csY25" fmla="*/ 391191 h 485022"/>
                <a:gd name="csX26" fmla="*/ 615344 w 668125"/>
                <a:gd name="csY26" fmla="*/ 393072 h 485022"/>
                <a:gd name="csX27" fmla="*/ 613732 w 668125"/>
                <a:gd name="csY27" fmla="*/ 395133 h 485022"/>
                <a:gd name="csX28" fmla="*/ 612568 w 668125"/>
                <a:gd name="csY28" fmla="*/ 396746 h 485022"/>
                <a:gd name="csX29" fmla="*/ 425643 w 668125"/>
                <a:gd name="csY29" fmla="*/ 485022 h 485022"/>
                <a:gd name="csX30" fmla="*/ 242482 w 668125"/>
                <a:gd name="csY30" fmla="*/ 485022 h 485022"/>
                <a:gd name="csX31" fmla="*/ 0 w 668125"/>
                <a:gd name="csY31" fmla="*/ 242511 h 485022"/>
                <a:gd name="csX32" fmla="*/ 242482 w 668125"/>
                <a:gd name="csY32" fmla="*/ 0 h 485022"/>
                <a:gd name="csX33" fmla="*/ 425643 w 668125"/>
                <a:gd name="csY33" fmla="*/ 0 h 485022"/>
                <a:gd name="csX34" fmla="*/ 598140 w 668125"/>
                <a:gd name="csY34" fmla="*/ 72234 h 485022"/>
                <a:gd name="csX35" fmla="*/ 497240 w 668125"/>
                <a:gd name="csY35" fmla="*/ 106110 h 485022"/>
                <a:gd name="csX36" fmla="*/ 425643 w 668125"/>
                <a:gd name="csY36" fmla="*/ 88276 h 485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68125" h="485022">
                  <a:moveTo>
                    <a:pt x="425553" y="88007"/>
                  </a:moveTo>
                  <a:lnTo>
                    <a:pt x="242393" y="88007"/>
                  </a:lnTo>
                  <a:cubicBezTo>
                    <a:pt x="157354" y="88007"/>
                    <a:pt x="88086" y="157193"/>
                    <a:pt x="88086" y="242332"/>
                  </a:cubicBezTo>
                  <a:cubicBezTo>
                    <a:pt x="88086" y="327470"/>
                    <a:pt x="157264" y="396656"/>
                    <a:pt x="242393" y="396656"/>
                  </a:cubicBezTo>
                  <a:lnTo>
                    <a:pt x="425553" y="396656"/>
                  </a:lnTo>
                  <a:cubicBezTo>
                    <a:pt x="452615" y="396656"/>
                    <a:pt x="479408" y="389399"/>
                    <a:pt x="502976" y="375597"/>
                  </a:cubicBezTo>
                  <a:cubicBezTo>
                    <a:pt x="504230" y="374879"/>
                    <a:pt x="505484" y="374072"/>
                    <a:pt x="506739" y="373267"/>
                  </a:cubicBezTo>
                  <a:cubicBezTo>
                    <a:pt x="507188" y="372998"/>
                    <a:pt x="507547" y="372728"/>
                    <a:pt x="507993" y="372549"/>
                  </a:cubicBezTo>
                  <a:cubicBezTo>
                    <a:pt x="508890" y="372011"/>
                    <a:pt x="509697" y="371562"/>
                    <a:pt x="510502" y="371026"/>
                  </a:cubicBezTo>
                  <a:cubicBezTo>
                    <a:pt x="544106" y="348801"/>
                    <a:pt x="567405" y="314924"/>
                    <a:pt x="576097" y="275760"/>
                  </a:cubicBezTo>
                  <a:cubicBezTo>
                    <a:pt x="576455" y="274057"/>
                    <a:pt x="576814" y="272355"/>
                    <a:pt x="577171" y="270563"/>
                  </a:cubicBezTo>
                  <a:cubicBezTo>
                    <a:pt x="577440" y="269217"/>
                    <a:pt x="577619" y="267874"/>
                    <a:pt x="577799" y="266528"/>
                  </a:cubicBezTo>
                  <a:lnTo>
                    <a:pt x="577978" y="265185"/>
                  </a:lnTo>
                  <a:cubicBezTo>
                    <a:pt x="579234" y="256672"/>
                    <a:pt x="579860" y="249412"/>
                    <a:pt x="579860" y="242421"/>
                  </a:cubicBezTo>
                  <a:cubicBezTo>
                    <a:pt x="579860" y="236597"/>
                    <a:pt x="579411" y="230681"/>
                    <a:pt x="578606" y="223869"/>
                  </a:cubicBezTo>
                  <a:cubicBezTo>
                    <a:pt x="583804" y="218224"/>
                    <a:pt x="591150" y="214907"/>
                    <a:pt x="598858" y="214907"/>
                  </a:cubicBezTo>
                  <a:lnTo>
                    <a:pt x="666334" y="214907"/>
                  </a:lnTo>
                  <a:cubicBezTo>
                    <a:pt x="667587" y="224946"/>
                    <a:pt x="668125" y="233818"/>
                    <a:pt x="668125" y="242421"/>
                  </a:cubicBezTo>
                  <a:cubicBezTo>
                    <a:pt x="668125" y="253355"/>
                    <a:pt x="667139" y="264736"/>
                    <a:pt x="665167" y="278269"/>
                  </a:cubicBezTo>
                  <a:lnTo>
                    <a:pt x="664988" y="279166"/>
                  </a:lnTo>
                  <a:cubicBezTo>
                    <a:pt x="664809" y="280061"/>
                    <a:pt x="664719" y="280958"/>
                    <a:pt x="664540" y="281943"/>
                  </a:cubicBezTo>
                  <a:lnTo>
                    <a:pt x="664540" y="281943"/>
                  </a:lnTo>
                  <a:cubicBezTo>
                    <a:pt x="664452" y="282571"/>
                    <a:pt x="664362" y="283199"/>
                    <a:pt x="664273" y="283916"/>
                  </a:cubicBezTo>
                  <a:cubicBezTo>
                    <a:pt x="664273" y="284542"/>
                    <a:pt x="664093" y="285080"/>
                    <a:pt x="664004" y="285708"/>
                  </a:cubicBezTo>
                  <a:cubicBezTo>
                    <a:pt x="657193" y="323079"/>
                    <a:pt x="641332" y="358927"/>
                    <a:pt x="618123" y="389309"/>
                  </a:cubicBezTo>
                  <a:cubicBezTo>
                    <a:pt x="617674" y="389935"/>
                    <a:pt x="617228" y="390563"/>
                    <a:pt x="616779" y="391191"/>
                  </a:cubicBezTo>
                  <a:cubicBezTo>
                    <a:pt x="616331" y="391816"/>
                    <a:pt x="615883" y="392444"/>
                    <a:pt x="615344" y="393072"/>
                  </a:cubicBezTo>
                  <a:cubicBezTo>
                    <a:pt x="614808" y="393700"/>
                    <a:pt x="614270" y="394416"/>
                    <a:pt x="613732" y="395133"/>
                  </a:cubicBezTo>
                  <a:cubicBezTo>
                    <a:pt x="613373" y="395672"/>
                    <a:pt x="612927" y="396208"/>
                    <a:pt x="612568" y="396746"/>
                  </a:cubicBezTo>
                  <a:cubicBezTo>
                    <a:pt x="566239" y="452848"/>
                    <a:pt x="498048" y="485022"/>
                    <a:pt x="425643" y="485022"/>
                  </a:cubicBezTo>
                  <a:lnTo>
                    <a:pt x="242482" y="485022"/>
                  </a:lnTo>
                  <a:cubicBezTo>
                    <a:pt x="108787" y="485022"/>
                    <a:pt x="0" y="376223"/>
                    <a:pt x="0" y="242511"/>
                  </a:cubicBezTo>
                  <a:cubicBezTo>
                    <a:pt x="0" y="108799"/>
                    <a:pt x="108787" y="0"/>
                    <a:pt x="242482" y="0"/>
                  </a:cubicBezTo>
                  <a:lnTo>
                    <a:pt x="425643" y="0"/>
                  </a:lnTo>
                  <a:cubicBezTo>
                    <a:pt x="490878" y="0"/>
                    <a:pt x="552618" y="26081"/>
                    <a:pt x="598140" y="72234"/>
                  </a:cubicBezTo>
                  <a:cubicBezTo>
                    <a:pt x="561938" y="72413"/>
                    <a:pt x="526363" y="84333"/>
                    <a:pt x="497240" y="106110"/>
                  </a:cubicBezTo>
                  <a:cubicBezTo>
                    <a:pt x="475107" y="94459"/>
                    <a:pt x="450465" y="88276"/>
                    <a:pt x="425643" y="88276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Forme libre 105">
              <a:extLst>
                <a:ext uri="{FF2B5EF4-FFF2-40B4-BE49-F238E27FC236}">
                  <a16:creationId xmlns:a16="http://schemas.microsoft.com/office/drawing/2014/main" id="{FE7DF433-9CD2-04FD-4CFA-750B477A816E}"/>
                </a:ext>
              </a:extLst>
            </p:cNvPr>
            <p:cNvSpPr/>
            <p:nvPr/>
          </p:nvSpPr>
          <p:spPr>
            <a:xfrm>
              <a:off x="6201957" y="1343469"/>
              <a:ext cx="724455" cy="525915"/>
            </a:xfrm>
            <a:custGeom>
              <a:avLst/>
              <a:gdLst>
                <a:gd name="csX0" fmla="*/ 69178 w 668125"/>
                <a:gd name="csY0" fmla="*/ 215087 h 485022"/>
                <a:gd name="csX1" fmla="*/ 89430 w 668125"/>
                <a:gd name="csY1" fmla="*/ 224049 h 485022"/>
                <a:gd name="csX2" fmla="*/ 88176 w 668125"/>
                <a:gd name="csY2" fmla="*/ 242601 h 485022"/>
                <a:gd name="csX3" fmla="*/ 90057 w 668125"/>
                <a:gd name="csY3" fmla="*/ 265364 h 485022"/>
                <a:gd name="csX4" fmla="*/ 90237 w 668125"/>
                <a:gd name="csY4" fmla="*/ 266708 h 485022"/>
                <a:gd name="csX5" fmla="*/ 90865 w 668125"/>
                <a:gd name="csY5" fmla="*/ 270832 h 485022"/>
                <a:gd name="csX6" fmla="*/ 91939 w 668125"/>
                <a:gd name="csY6" fmla="*/ 276029 h 485022"/>
                <a:gd name="csX7" fmla="*/ 157533 w 668125"/>
                <a:gd name="csY7" fmla="*/ 371295 h 485022"/>
                <a:gd name="csX8" fmla="*/ 160043 w 668125"/>
                <a:gd name="csY8" fmla="*/ 372818 h 485022"/>
                <a:gd name="csX9" fmla="*/ 161296 w 668125"/>
                <a:gd name="csY9" fmla="*/ 373536 h 485022"/>
                <a:gd name="csX10" fmla="*/ 165059 w 668125"/>
                <a:gd name="csY10" fmla="*/ 375866 h 485022"/>
                <a:gd name="csX11" fmla="*/ 242482 w 668125"/>
                <a:gd name="csY11" fmla="*/ 396925 h 485022"/>
                <a:gd name="csX12" fmla="*/ 425643 w 668125"/>
                <a:gd name="csY12" fmla="*/ 396925 h 485022"/>
                <a:gd name="csX13" fmla="*/ 579949 w 668125"/>
                <a:gd name="csY13" fmla="*/ 242601 h 485022"/>
                <a:gd name="csX14" fmla="*/ 425643 w 668125"/>
                <a:gd name="csY14" fmla="*/ 88276 h 485022"/>
                <a:gd name="csX15" fmla="*/ 242482 w 668125"/>
                <a:gd name="csY15" fmla="*/ 88276 h 485022"/>
                <a:gd name="csX16" fmla="*/ 170885 w 668125"/>
                <a:gd name="csY16" fmla="*/ 106110 h 485022"/>
                <a:gd name="csX17" fmla="*/ 69985 w 668125"/>
                <a:gd name="csY17" fmla="*/ 72234 h 485022"/>
                <a:gd name="csX18" fmla="*/ 242482 w 668125"/>
                <a:gd name="csY18" fmla="*/ 0 h 485022"/>
                <a:gd name="csX19" fmla="*/ 425643 w 668125"/>
                <a:gd name="csY19" fmla="*/ 0 h 485022"/>
                <a:gd name="csX20" fmla="*/ 668125 w 668125"/>
                <a:gd name="csY20" fmla="*/ 242511 h 485022"/>
                <a:gd name="csX21" fmla="*/ 425643 w 668125"/>
                <a:gd name="csY21" fmla="*/ 485022 h 485022"/>
                <a:gd name="csX22" fmla="*/ 242482 w 668125"/>
                <a:gd name="csY22" fmla="*/ 485022 h 485022"/>
                <a:gd name="csX23" fmla="*/ 55557 w 668125"/>
                <a:gd name="csY23" fmla="*/ 396746 h 485022"/>
                <a:gd name="csX24" fmla="*/ 54393 w 668125"/>
                <a:gd name="csY24" fmla="*/ 395133 h 485022"/>
                <a:gd name="csX25" fmla="*/ 52781 w 668125"/>
                <a:gd name="csY25" fmla="*/ 392983 h 485022"/>
                <a:gd name="csX26" fmla="*/ 51346 w 668125"/>
                <a:gd name="csY26" fmla="*/ 391101 h 485022"/>
                <a:gd name="csX27" fmla="*/ 50003 w 668125"/>
                <a:gd name="csY27" fmla="*/ 389309 h 485022"/>
                <a:gd name="csX28" fmla="*/ 4122 w 668125"/>
                <a:gd name="csY28" fmla="*/ 285708 h 485022"/>
                <a:gd name="csX29" fmla="*/ 3853 w 668125"/>
                <a:gd name="csY29" fmla="*/ 283916 h 485022"/>
                <a:gd name="csX30" fmla="*/ 3583 w 668125"/>
                <a:gd name="csY30" fmla="*/ 282035 h 485022"/>
                <a:gd name="csX31" fmla="*/ 3137 w 668125"/>
                <a:gd name="csY31" fmla="*/ 279256 h 485022"/>
                <a:gd name="csX32" fmla="*/ 2958 w 668125"/>
                <a:gd name="csY32" fmla="*/ 278269 h 485022"/>
                <a:gd name="csX33" fmla="*/ 0 w 668125"/>
                <a:gd name="csY33" fmla="*/ 242421 h 485022"/>
                <a:gd name="csX34" fmla="*/ 1792 w 668125"/>
                <a:gd name="csY34" fmla="*/ 214910 h 485022"/>
                <a:gd name="csX35" fmla="*/ 69268 w 668125"/>
                <a:gd name="csY35" fmla="*/ 214910 h 485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668125" h="485022">
                  <a:moveTo>
                    <a:pt x="69178" y="215087"/>
                  </a:moveTo>
                  <a:cubicBezTo>
                    <a:pt x="76885" y="215087"/>
                    <a:pt x="84232" y="218404"/>
                    <a:pt x="89430" y="224049"/>
                  </a:cubicBezTo>
                  <a:cubicBezTo>
                    <a:pt x="88535" y="230770"/>
                    <a:pt x="88176" y="236776"/>
                    <a:pt x="88176" y="242601"/>
                  </a:cubicBezTo>
                  <a:cubicBezTo>
                    <a:pt x="88176" y="249591"/>
                    <a:pt x="88802" y="256851"/>
                    <a:pt x="90057" y="265364"/>
                  </a:cubicBezTo>
                  <a:lnTo>
                    <a:pt x="90237" y="266708"/>
                  </a:lnTo>
                  <a:cubicBezTo>
                    <a:pt x="90416" y="268053"/>
                    <a:pt x="90596" y="269397"/>
                    <a:pt x="90865" y="270832"/>
                  </a:cubicBezTo>
                  <a:cubicBezTo>
                    <a:pt x="91221" y="272534"/>
                    <a:pt x="91490" y="274326"/>
                    <a:pt x="91939" y="276029"/>
                  </a:cubicBezTo>
                  <a:cubicBezTo>
                    <a:pt x="100631" y="315193"/>
                    <a:pt x="123930" y="349070"/>
                    <a:pt x="157533" y="371295"/>
                  </a:cubicBezTo>
                  <a:cubicBezTo>
                    <a:pt x="158338" y="371834"/>
                    <a:pt x="159235" y="372370"/>
                    <a:pt x="160043" y="372818"/>
                  </a:cubicBezTo>
                  <a:cubicBezTo>
                    <a:pt x="160489" y="373087"/>
                    <a:pt x="160848" y="373267"/>
                    <a:pt x="161296" y="373536"/>
                  </a:cubicBezTo>
                  <a:cubicBezTo>
                    <a:pt x="162552" y="374341"/>
                    <a:pt x="163806" y="375059"/>
                    <a:pt x="165059" y="375866"/>
                  </a:cubicBezTo>
                  <a:cubicBezTo>
                    <a:pt x="188627" y="389668"/>
                    <a:pt x="215420" y="396925"/>
                    <a:pt x="242482" y="396925"/>
                  </a:cubicBezTo>
                  <a:lnTo>
                    <a:pt x="425643" y="396925"/>
                  </a:lnTo>
                  <a:cubicBezTo>
                    <a:pt x="510682" y="396925"/>
                    <a:pt x="579949" y="327739"/>
                    <a:pt x="579949" y="242601"/>
                  </a:cubicBezTo>
                  <a:cubicBezTo>
                    <a:pt x="579949" y="157462"/>
                    <a:pt x="510771" y="88276"/>
                    <a:pt x="425643" y="88276"/>
                  </a:cubicBezTo>
                  <a:lnTo>
                    <a:pt x="242482" y="88276"/>
                  </a:lnTo>
                  <a:cubicBezTo>
                    <a:pt x="217661" y="88276"/>
                    <a:pt x="193018" y="94370"/>
                    <a:pt x="170885" y="106110"/>
                  </a:cubicBezTo>
                  <a:cubicBezTo>
                    <a:pt x="141762" y="84423"/>
                    <a:pt x="106277" y="72413"/>
                    <a:pt x="69985" y="72234"/>
                  </a:cubicBezTo>
                  <a:cubicBezTo>
                    <a:pt x="115507" y="26081"/>
                    <a:pt x="177247" y="0"/>
                    <a:pt x="242482" y="0"/>
                  </a:cubicBezTo>
                  <a:lnTo>
                    <a:pt x="425643" y="0"/>
                  </a:lnTo>
                  <a:cubicBezTo>
                    <a:pt x="559339" y="0"/>
                    <a:pt x="668125" y="108799"/>
                    <a:pt x="668125" y="242511"/>
                  </a:cubicBezTo>
                  <a:cubicBezTo>
                    <a:pt x="668125" y="376225"/>
                    <a:pt x="559339" y="485022"/>
                    <a:pt x="425643" y="485022"/>
                  </a:cubicBezTo>
                  <a:lnTo>
                    <a:pt x="242482" y="485022"/>
                  </a:lnTo>
                  <a:cubicBezTo>
                    <a:pt x="169988" y="485022"/>
                    <a:pt x="101886" y="452848"/>
                    <a:pt x="55557" y="396746"/>
                  </a:cubicBezTo>
                  <a:cubicBezTo>
                    <a:pt x="55109" y="396210"/>
                    <a:pt x="54752" y="395672"/>
                    <a:pt x="54393" y="395133"/>
                  </a:cubicBezTo>
                  <a:cubicBezTo>
                    <a:pt x="53855" y="394416"/>
                    <a:pt x="53317" y="393700"/>
                    <a:pt x="52781" y="392983"/>
                  </a:cubicBezTo>
                  <a:cubicBezTo>
                    <a:pt x="52332" y="392355"/>
                    <a:pt x="51884" y="391729"/>
                    <a:pt x="51346" y="391101"/>
                  </a:cubicBezTo>
                  <a:cubicBezTo>
                    <a:pt x="50897" y="390473"/>
                    <a:pt x="50451" y="389845"/>
                    <a:pt x="50003" y="389309"/>
                  </a:cubicBezTo>
                  <a:cubicBezTo>
                    <a:pt x="26703" y="358837"/>
                    <a:pt x="10842" y="323079"/>
                    <a:pt x="4122" y="285708"/>
                  </a:cubicBezTo>
                  <a:cubicBezTo>
                    <a:pt x="4032" y="285080"/>
                    <a:pt x="3942" y="284542"/>
                    <a:pt x="3853" y="283916"/>
                  </a:cubicBezTo>
                  <a:cubicBezTo>
                    <a:pt x="3763" y="283288"/>
                    <a:pt x="3673" y="282660"/>
                    <a:pt x="3583" y="282035"/>
                  </a:cubicBezTo>
                  <a:cubicBezTo>
                    <a:pt x="3406" y="281138"/>
                    <a:pt x="3317" y="280151"/>
                    <a:pt x="3137" y="279256"/>
                  </a:cubicBezTo>
                  <a:lnTo>
                    <a:pt x="2958" y="278269"/>
                  </a:lnTo>
                  <a:cubicBezTo>
                    <a:pt x="897" y="264736"/>
                    <a:pt x="0" y="253355"/>
                    <a:pt x="0" y="242421"/>
                  </a:cubicBezTo>
                  <a:cubicBezTo>
                    <a:pt x="0" y="233818"/>
                    <a:pt x="628" y="224946"/>
                    <a:pt x="1792" y="214910"/>
                  </a:cubicBezTo>
                  <a:lnTo>
                    <a:pt x="69268" y="214910"/>
                  </a:lnTo>
                  <a:close/>
                </a:path>
              </a:pathLst>
            </a:custGeom>
            <a:solidFill>
              <a:srgbClr val="CEBA8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Forme libre 100">
              <a:extLst>
                <a:ext uri="{FF2B5EF4-FFF2-40B4-BE49-F238E27FC236}">
                  <a16:creationId xmlns:a16="http://schemas.microsoft.com/office/drawing/2014/main" id="{44510A12-C513-24A1-C023-5DC92940A968}"/>
                </a:ext>
              </a:extLst>
            </p:cNvPr>
            <p:cNvSpPr/>
            <p:nvPr/>
          </p:nvSpPr>
          <p:spPr>
            <a:xfrm>
              <a:off x="7451970" y="4036298"/>
              <a:ext cx="483126" cy="623801"/>
            </a:xfrm>
            <a:custGeom>
              <a:avLst/>
              <a:gdLst>
                <a:gd name="csX0" fmla="*/ 442759 w 445561"/>
                <a:gd name="csY0" fmla="*/ 114983 h 575297"/>
                <a:gd name="csX1" fmla="*/ 442759 w 445561"/>
                <a:gd name="csY1" fmla="*/ 114983 h 575297"/>
                <a:gd name="csX2" fmla="*/ 443208 w 445561"/>
                <a:gd name="csY2" fmla="*/ 116954 h 575297"/>
                <a:gd name="csX3" fmla="*/ 443565 w 445561"/>
                <a:gd name="csY3" fmla="*/ 118657 h 575297"/>
                <a:gd name="csX4" fmla="*/ 443744 w 445561"/>
                <a:gd name="csY4" fmla="*/ 120359 h 575297"/>
                <a:gd name="csX5" fmla="*/ 444013 w 445561"/>
                <a:gd name="csY5" fmla="*/ 122510 h 575297"/>
                <a:gd name="csX6" fmla="*/ 426988 w 445561"/>
                <a:gd name="csY6" fmla="*/ 213654 h 575297"/>
                <a:gd name="csX7" fmla="*/ 262375 w 445561"/>
                <a:gd name="csY7" fmla="*/ 503124 h 575297"/>
                <a:gd name="csX8" fmla="*/ 191675 w 445561"/>
                <a:gd name="csY8" fmla="*/ 564873 h 575297"/>
                <a:gd name="csX9" fmla="*/ 190063 w 445561"/>
                <a:gd name="csY9" fmla="*/ 565501 h 575297"/>
                <a:gd name="csX10" fmla="*/ 188091 w 445561"/>
                <a:gd name="csY10" fmla="*/ 566306 h 575297"/>
                <a:gd name="csX11" fmla="*/ 186387 w 445561"/>
                <a:gd name="csY11" fmla="*/ 566844 h 575297"/>
                <a:gd name="csX12" fmla="*/ 184506 w 445561"/>
                <a:gd name="csY12" fmla="*/ 567472 h 575297"/>
                <a:gd name="csX13" fmla="*/ 67296 w 445561"/>
                <a:gd name="csY13" fmla="*/ 556808 h 575297"/>
                <a:gd name="csX14" fmla="*/ 0 w 445561"/>
                <a:gd name="csY14" fmla="*/ 468980 h 575297"/>
                <a:gd name="csX15" fmla="*/ 94807 w 445561"/>
                <a:gd name="csY15" fmla="*/ 465843 h 575297"/>
                <a:gd name="csX16" fmla="*/ 110937 w 445561"/>
                <a:gd name="csY16" fmla="*/ 480093 h 575297"/>
                <a:gd name="csX17" fmla="*/ 134593 w 445561"/>
                <a:gd name="csY17" fmla="*/ 486994 h 575297"/>
                <a:gd name="csX18" fmla="*/ 142300 w 445561"/>
                <a:gd name="csY18" fmla="*/ 486994 h 575297"/>
                <a:gd name="csX19" fmla="*/ 147319 w 445561"/>
                <a:gd name="csY19" fmla="*/ 486186 h 575297"/>
                <a:gd name="csX20" fmla="*/ 148393 w 445561"/>
                <a:gd name="csY20" fmla="*/ 486007 h 575297"/>
                <a:gd name="csX21" fmla="*/ 185582 w 445561"/>
                <a:gd name="csY21" fmla="*/ 459480 h 575297"/>
                <a:gd name="csX22" fmla="*/ 350193 w 445561"/>
                <a:gd name="csY22" fmla="*/ 170008 h 575297"/>
                <a:gd name="csX23" fmla="*/ 355122 w 445561"/>
                <a:gd name="csY23" fmla="*/ 127529 h 575297"/>
                <a:gd name="csX24" fmla="*/ 353330 w 445561"/>
                <a:gd name="csY24" fmla="*/ 122689 h 575297"/>
                <a:gd name="csX25" fmla="*/ 353061 w 445561"/>
                <a:gd name="csY25" fmla="*/ 122063 h 575297"/>
                <a:gd name="csX26" fmla="*/ 350103 w 445561"/>
                <a:gd name="csY26" fmla="*/ 115878 h 575297"/>
                <a:gd name="csX27" fmla="*/ 329762 w 445561"/>
                <a:gd name="csY27" fmla="*/ 95267 h 575297"/>
                <a:gd name="csX28" fmla="*/ 305478 w 445561"/>
                <a:gd name="csY28" fmla="*/ 88366 h 575297"/>
                <a:gd name="csX29" fmla="*/ 262286 w 445561"/>
                <a:gd name="csY29" fmla="*/ 5915 h 575297"/>
                <a:gd name="csX30" fmla="*/ 373402 w 445561"/>
                <a:gd name="csY30" fmla="*/ 18552 h 575297"/>
                <a:gd name="csX31" fmla="*/ 442759 w 445561"/>
                <a:gd name="csY31" fmla="*/ 114893 h 575297"/>
                <a:gd name="csX32" fmla="*/ 210225 w 445561"/>
                <a:gd name="csY32" fmla="*/ 194654 h 575297"/>
                <a:gd name="csX33" fmla="*/ 151082 w 445561"/>
                <a:gd name="csY33" fmla="*/ 120090 h 575297"/>
                <a:gd name="csX34" fmla="*/ 39878 w 445561"/>
                <a:gd name="csY34" fmla="*/ 315640 h 575297"/>
                <a:gd name="csX35" fmla="*/ 134147 w 445561"/>
                <a:gd name="csY35" fmla="*/ 328365 h 575297"/>
                <a:gd name="csX36" fmla="*/ 210225 w 445561"/>
                <a:gd name="csY36" fmla="*/ 194654 h 575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45561" h="575297">
                  <a:moveTo>
                    <a:pt x="442759" y="114983"/>
                  </a:moveTo>
                  <a:lnTo>
                    <a:pt x="442759" y="114983"/>
                  </a:lnTo>
                  <a:cubicBezTo>
                    <a:pt x="442849" y="115609"/>
                    <a:pt x="443029" y="116326"/>
                    <a:pt x="443208" y="116954"/>
                  </a:cubicBezTo>
                  <a:cubicBezTo>
                    <a:pt x="443298" y="117493"/>
                    <a:pt x="443477" y="118029"/>
                    <a:pt x="443565" y="118657"/>
                  </a:cubicBezTo>
                  <a:cubicBezTo>
                    <a:pt x="443654" y="119195"/>
                    <a:pt x="443744" y="119823"/>
                    <a:pt x="443744" y="120359"/>
                  </a:cubicBezTo>
                  <a:cubicBezTo>
                    <a:pt x="443744" y="121077"/>
                    <a:pt x="443923" y="121794"/>
                    <a:pt x="444013" y="122510"/>
                  </a:cubicBezTo>
                  <a:cubicBezTo>
                    <a:pt x="448673" y="154415"/>
                    <a:pt x="442759" y="185871"/>
                    <a:pt x="426988" y="213654"/>
                  </a:cubicBezTo>
                  <a:lnTo>
                    <a:pt x="262375" y="503124"/>
                  </a:lnTo>
                  <a:cubicBezTo>
                    <a:pt x="246337" y="531265"/>
                    <a:pt x="221872" y="552594"/>
                    <a:pt x="191675" y="564873"/>
                  </a:cubicBezTo>
                  <a:lnTo>
                    <a:pt x="190063" y="565501"/>
                  </a:lnTo>
                  <a:cubicBezTo>
                    <a:pt x="189435" y="565770"/>
                    <a:pt x="188717" y="566037"/>
                    <a:pt x="188091" y="566306"/>
                  </a:cubicBezTo>
                  <a:cubicBezTo>
                    <a:pt x="187553" y="566485"/>
                    <a:pt x="186925" y="566665"/>
                    <a:pt x="186387" y="566844"/>
                  </a:cubicBezTo>
                  <a:cubicBezTo>
                    <a:pt x="185761" y="567023"/>
                    <a:pt x="185134" y="567203"/>
                    <a:pt x="184506" y="567472"/>
                  </a:cubicBezTo>
                  <a:cubicBezTo>
                    <a:pt x="145527" y="580825"/>
                    <a:pt x="102783" y="576972"/>
                    <a:pt x="67296" y="556808"/>
                  </a:cubicBezTo>
                  <a:cubicBezTo>
                    <a:pt x="33962" y="537897"/>
                    <a:pt x="9768" y="506171"/>
                    <a:pt x="0" y="468980"/>
                  </a:cubicBezTo>
                  <a:cubicBezTo>
                    <a:pt x="30020" y="455806"/>
                    <a:pt x="63982" y="454640"/>
                    <a:pt x="94807" y="465843"/>
                  </a:cubicBezTo>
                  <a:cubicBezTo>
                    <a:pt x="99287" y="471757"/>
                    <a:pt x="104755" y="476507"/>
                    <a:pt x="110937" y="480093"/>
                  </a:cubicBezTo>
                  <a:cubicBezTo>
                    <a:pt x="118017" y="484125"/>
                    <a:pt x="125991" y="486456"/>
                    <a:pt x="134593" y="486994"/>
                  </a:cubicBezTo>
                  <a:cubicBezTo>
                    <a:pt x="137102" y="487173"/>
                    <a:pt x="139612" y="487263"/>
                    <a:pt x="142300" y="486994"/>
                  </a:cubicBezTo>
                  <a:cubicBezTo>
                    <a:pt x="144182" y="486814"/>
                    <a:pt x="145884" y="486456"/>
                    <a:pt x="147319" y="486186"/>
                  </a:cubicBezTo>
                  <a:lnTo>
                    <a:pt x="148393" y="486007"/>
                  </a:lnTo>
                  <a:cubicBezTo>
                    <a:pt x="164254" y="482872"/>
                    <a:pt x="177785" y="473282"/>
                    <a:pt x="185582" y="459480"/>
                  </a:cubicBezTo>
                  <a:lnTo>
                    <a:pt x="350193" y="170008"/>
                  </a:lnTo>
                  <a:cubicBezTo>
                    <a:pt x="357541" y="157104"/>
                    <a:pt x="359333" y="141959"/>
                    <a:pt x="355122" y="127529"/>
                  </a:cubicBezTo>
                  <a:cubicBezTo>
                    <a:pt x="354583" y="125737"/>
                    <a:pt x="353956" y="124124"/>
                    <a:pt x="353330" y="122689"/>
                  </a:cubicBezTo>
                  <a:lnTo>
                    <a:pt x="353061" y="122063"/>
                  </a:lnTo>
                  <a:cubicBezTo>
                    <a:pt x="352164" y="119913"/>
                    <a:pt x="351179" y="117849"/>
                    <a:pt x="350103" y="115878"/>
                  </a:cubicBezTo>
                  <a:cubicBezTo>
                    <a:pt x="345174" y="107185"/>
                    <a:pt x="338097" y="100015"/>
                    <a:pt x="329762" y="95267"/>
                  </a:cubicBezTo>
                  <a:cubicBezTo>
                    <a:pt x="322505" y="91143"/>
                    <a:pt x="314170" y="88723"/>
                    <a:pt x="305478" y="88366"/>
                  </a:cubicBezTo>
                  <a:cubicBezTo>
                    <a:pt x="281194" y="67395"/>
                    <a:pt x="265782" y="37820"/>
                    <a:pt x="262286" y="5915"/>
                  </a:cubicBezTo>
                  <a:cubicBezTo>
                    <a:pt x="299564" y="-5108"/>
                    <a:pt x="339709" y="-628"/>
                    <a:pt x="373402" y="18552"/>
                  </a:cubicBezTo>
                  <a:cubicBezTo>
                    <a:pt x="409246" y="38986"/>
                    <a:pt x="434604" y="74116"/>
                    <a:pt x="442759" y="114893"/>
                  </a:cubicBezTo>
                  <a:close/>
                  <a:moveTo>
                    <a:pt x="210225" y="194654"/>
                  </a:moveTo>
                  <a:cubicBezTo>
                    <a:pt x="186028" y="173415"/>
                    <a:pt x="166225" y="148411"/>
                    <a:pt x="151082" y="120090"/>
                  </a:cubicBezTo>
                  <a:lnTo>
                    <a:pt x="39878" y="315640"/>
                  </a:lnTo>
                  <a:cubicBezTo>
                    <a:pt x="71956" y="314207"/>
                    <a:pt x="103589" y="318419"/>
                    <a:pt x="134147" y="328365"/>
                  </a:cubicBezTo>
                  <a:lnTo>
                    <a:pt x="210225" y="19465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Forme libre 101">
              <a:extLst>
                <a:ext uri="{FF2B5EF4-FFF2-40B4-BE49-F238E27FC236}">
                  <a16:creationId xmlns:a16="http://schemas.microsoft.com/office/drawing/2014/main" id="{796A1EAD-C1F2-C3F6-2D32-7A2878CF816B}"/>
                </a:ext>
              </a:extLst>
            </p:cNvPr>
            <p:cNvSpPr/>
            <p:nvPr/>
          </p:nvSpPr>
          <p:spPr>
            <a:xfrm>
              <a:off x="7610170" y="3592345"/>
              <a:ext cx="624026" cy="689514"/>
            </a:xfrm>
            <a:custGeom>
              <a:avLst/>
              <a:gdLst>
                <a:gd name="csX0" fmla="*/ 376522 w 575505"/>
                <a:gd name="csY0" fmla="*/ 477991 h 635901"/>
                <a:gd name="csX1" fmla="*/ 467028 w 575505"/>
                <a:gd name="csY1" fmla="*/ 318826 h 635901"/>
                <a:gd name="csX2" fmla="*/ 409231 w 575505"/>
                <a:gd name="csY2" fmla="*/ 108400 h 635901"/>
                <a:gd name="csX3" fmla="*/ 198829 w 575505"/>
                <a:gd name="csY3" fmla="*/ 166206 h 635901"/>
                <a:gd name="csX4" fmla="*/ 108323 w 575505"/>
                <a:gd name="csY4" fmla="*/ 325371 h 635901"/>
                <a:gd name="csX5" fmla="*/ 88340 w 575505"/>
                <a:gd name="csY5" fmla="*/ 403070 h 635901"/>
                <a:gd name="csX6" fmla="*/ 88430 w 575505"/>
                <a:gd name="csY6" fmla="*/ 407461 h 635901"/>
                <a:gd name="csX7" fmla="*/ 88430 w 575505"/>
                <a:gd name="csY7" fmla="*/ 408895 h 635901"/>
                <a:gd name="csX8" fmla="*/ 88520 w 575505"/>
                <a:gd name="csY8" fmla="*/ 411853 h 635901"/>
                <a:gd name="csX9" fmla="*/ 138879 w 575505"/>
                <a:gd name="csY9" fmla="*/ 515989 h 635901"/>
                <a:gd name="csX10" fmla="*/ 142823 w 575505"/>
                <a:gd name="csY10" fmla="*/ 519486 h 635901"/>
                <a:gd name="csX11" fmla="*/ 146048 w 575505"/>
                <a:gd name="csY11" fmla="*/ 522085 h 635901"/>
                <a:gd name="csX12" fmla="*/ 147124 w 575505"/>
                <a:gd name="csY12" fmla="*/ 522890 h 635901"/>
                <a:gd name="csX13" fmla="*/ 166031 w 575505"/>
                <a:gd name="csY13" fmla="*/ 535797 h 635901"/>
                <a:gd name="csX14" fmla="*/ 182788 w 575505"/>
                <a:gd name="csY14" fmla="*/ 543862 h 635901"/>
                <a:gd name="csX15" fmla="*/ 180638 w 575505"/>
                <a:gd name="csY15" fmla="*/ 565908 h 635901"/>
                <a:gd name="csX16" fmla="*/ 147304 w 575505"/>
                <a:gd name="csY16" fmla="*/ 624520 h 635901"/>
                <a:gd name="csX17" fmla="*/ 122482 w 575505"/>
                <a:gd name="csY17" fmla="*/ 612510 h 635901"/>
                <a:gd name="csX18" fmla="*/ 92821 w 575505"/>
                <a:gd name="csY18" fmla="*/ 592166 h 635901"/>
                <a:gd name="csX19" fmla="*/ 92103 w 575505"/>
                <a:gd name="csY19" fmla="*/ 591540 h 635901"/>
                <a:gd name="csX20" fmla="*/ 89953 w 575505"/>
                <a:gd name="csY20" fmla="*/ 589838 h 635901"/>
                <a:gd name="csX21" fmla="*/ 89953 w 575505"/>
                <a:gd name="csY21" fmla="*/ 589838 h 635901"/>
                <a:gd name="csX22" fmla="*/ 88430 w 575505"/>
                <a:gd name="csY22" fmla="*/ 588672 h 635901"/>
                <a:gd name="csX23" fmla="*/ 86997 w 575505"/>
                <a:gd name="csY23" fmla="*/ 587508 h 635901"/>
                <a:gd name="csX24" fmla="*/ 19611 w 575505"/>
                <a:gd name="csY24" fmla="*/ 496363 h 635901"/>
                <a:gd name="csX25" fmla="*/ 18714 w 575505"/>
                <a:gd name="csY25" fmla="*/ 494302 h 635901"/>
                <a:gd name="csX26" fmla="*/ 17817 w 575505"/>
                <a:gd name="csY26" fmla="*/ 492151 h 635901"/>
                <a:gd name="csX27" fmla="*/ 16743 w 575505"/>
                <a:gd name="csY27" fmla="*/ 489732 h 635901"/>
                <a:gd name="csX28" fmla="*/ 15935 w 575505"/>
                <a:gd name="csY28" fmla="*/ 487850 h 635901"/>
                <a:gd name="csX29" fmla="*/ 31707 w 575505"/>
                <a:gd name="csY29" fmla="*/ 281725 h 635901"/>
                <a:gd name="csX30" fmla="*/ 122213 w 575505"/>
                <a:gd name="csY30" fmla="*/ 122560 h 635901"/>
                <a:gd name="csX31" fmla="*/ 452959 w 575505"/>
                <a:gd name="csY31" fmla="*/ 31687 h 635901"/>
                <a:gd name="csX32" fmla="*/ 543823 w 575505"/>
                <a:gd name="csY32" fmla="*/ 362472 h 635901"/>
                <a:gd name="csX33" fmla="*/ 453317 w 575505"/>
                <a:gd name="csY33" fmla="*/ 521637 h 635901"/>
                <a:gd name="csX34" fmla="*/ 305283 w 575505"/>
                <a:gd name="csY34" fmla="*/ 635902 h 635901"/>
                <a:gd name="csX35" fmla="*/ 325714 w 575505"/>
                <a:gd name="csY35" fmla="*/ 531496 h 635901"/>
                <a:gd name="csX36" fmla="*/ 376612 w 575505"/>
                <a:gd name="csY36" fmla="*/ 478081 h 6359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75505" h="635901">
                  <a:moveTo>
                    <a:pt x="376522" y="477991"/>
                  </a:moveTo>
                  <a:lnTo>
                    <a:pt x="467028" y="318826"/>
                  </a:lnTo>
                  <a:cubicBezTo>
                    <a:pt x="509054" y="244890"/>
                    <a:pt x="483158" y="150523"/>
                    <a:pt x="409231" y="108400"/>
                  </a:cubicBezTo>
                  <a:cubicBezTo>
                    <a:pt x="335303" y="66369"/>
                    <a:pt x="240945" y="92270"/>
                    <a:pt x="198829" y="166206"/>
                  </a:cubicBezTo>
                  <a:lnTo>
                    <a:pt x="108323" y="325371"/>
                  </a:lnTo>
                  <a:cubicBezTo>
                    <a:pt x="94971" y="348850"/>
                    <a:pt x="88071" y="375736"/>
                    <a:pt x="88340" y="403070"/>
                  </a:cubicBezTo>
                  <a:cubicBezTo>
                    <a:pt x="88340" y="404503"/>
                    <a:pt x="88340" y="406028"/>
                    <a:pt x="88430" y="407461"/>
                  </a:cubicBezTo>
                  <a:cubicBezTo>
                    <a:pt x="88430" y="407910"/>
                    <a:pt x="88430" y="408446"/>
                    <a:pt x="88430" y="408895"/>
                  </a:cubicBezTo>
                  <a:cubicBezTo>
                    <a:pt x="88430" y="409881"/>
                    <a:pt x="88430" y="410866"/>
                    <a:pt x="88520" y="411853"/>
                  </a:cubicBezTo>
                  <a:cubicBezTo>
                    <a:pt x="91298" y="452092"/>
                    <a:pt x="109130" y="489016"/>
                    <a:pt x="138879" y="515989"/>
                  </a:cubicBezTo>
                  <a:cubicBezTo>
                    <a:pt x="140134" y="517156"/>
                    <a:pt x="141478" y="518320"/>
                    <a:pt x="142823" y="519486"/>
                  </a:cubicBezTo>
                  <a:cubicBezTo>
                    <a:pt x="143897" y="520383"/>
                    <a:pt x="144974" y="521188"/>
                    <a:pt x="146048" y="522085"/>
                  </a:cubicBezTo>
                  <a:lnTo>
                    <a:pt x="147124" y="522890"/>
                  </a:lnTo>
                  <a:cubicBezTo>
                    <a:pt x="153935" y="528179"/>
                    <a:pt x="159938" y="532301"/>
                    <a:pt x="166031" y="535797"/>
                  </a:cubicBezTo>
                  <a:cubicBezTo>
                    <a:pt x="171049" y="538663"/>
                    <a:pt x="176516" y="541263"/>
                    <a:pt x="182788" y="543862"/>
                  </a:cubicBezTo>
                  <a:cubicBezTo>
                    <a:pt x="185208" y="551211"/>
                    <a:pt x="184401" y="559187"/>
                    <a:pt x="180638" y="565908"/>
                  </a:cubicBezTo>
                  <a:lnTo>
                    <a:pt x="147304" y="624520"/>
                  </a:lnTo>
                  <a:cubicBezTo>
                    <a:pt x="137984" y="620667"/>
                    <a:pt x="130008" y="616724"/>
                    <a:pt x="122482" y="612510"/>
                  </a:cubicBezTo>
                  <a:cubicBezTo>
                    <a:pt x="112983" y="607134"/>
                    <a:pt x="103573" y="600682"/>
                    <a:pt x="92821" y="592166"/>
                  </a:cubicBezTo>
                  <a:lnTo>
                    <a:pt x="92103" y="591540"/>
                  </a:lnTo>
                  <a:cubicBezTo>
                    <a:pt x="91388" y="591002"/>
                    <a:pt x="90670" y="590374"/>
                    <a:pt x="89953" y="589838"/>
                  </a:cubicBezTo>
                  <a:lnTo>
                    <a:pt x="89953" y="589838"/>
                  </a:lnTo>
                  <a:cubicBezTo>
                    <a:pt x="89414" y="589389"/>
                    <a:pt x="88968" y="589031"/>
                    <a:pt x="88430" y="588672"/>
                  </a:cubicBezTo>
                  <a:cubicBezTo>
                    <a:pt x="87981" y="588313"/>
                    <a:pt x="87443" y="587954"/>
                    <a:pt x="86997" y="587508"/>
                  </a:cubicBezTo>
                  <a:cubicBezTo>
                    <a:pt x="57874" y="563129"/>
                    <a:pt x="34575" y="531673"/>
                    <a:pt x="19611" y="496363"/>
                  </a:cubicBezTo>
                  <a:cubicBezTo>
                    <a:pt x="19342" y="495648"/>
                    <a:pt x="18983" y="494930"/>
                    <a:pt x="18714" y="494302"/>
                  </a:cubicBezTo>
                  <a:cubicBezTo>
                    <a:pt x="18355" y="493585"/>
                    <a:pt x="18086" y="492869"/>
                    <a:pt x="17817" y="492151"/>
                  </a:cubicBezTo>
                  <a:cubicBezTo>
                    <a:pt x="17460" y="491344"/>
                    <a:pt x="17101" y="490539"/>
                    <a:pt x="16743" y="489732"/>
                  </a:cubicBezTo>
                  <a:cubicBezTo>
                    <a:pt x="16474" y="489104"/>
                    <a:pt x="16205" y="488478"/>
                    <a:pt x="15935" y="487850"/>
                  </a:cubicBezTo>
                  <a:cubicBezTo>
                    <a:pt x="-9871" y="419828"/>
                    <a:pt x="-4137" y="344728"/>
                    <a:pt x="31707" y="281725"/>
                  </a:cubicBezTo>
                  <a:lnTo>
                    <a:pt x="122213" y="122560"/>
                  </a:lnTo>
                  <a:cubicBezTo>
                    <a:pt x="188343" y="6324"/>
                    <a:pt x="336646" y="-34453"/>
                    <a:pt x="452959" y="31687"/>
                  </a:cubicBezTo>
                  <a:cubicBezTo>
                    <a:pt x="569181" y="97825"/>
                    <a:pt x="609954" y="246146"/>
                    <a:pt x="543823" y="362472"/>
                  </a:cubicBezTo>
                  <a:lnTo>
                    <a:pt x="453317" y="521637"/>
                  </a:lnTo>
                  <a:cubicBezTo>
                    <a:pt x="421057" y="578366"/>
                    <a:pt x="367830" y="619142"/>
                    <a:pt x="305283" y="635902"/>
                  </a:cubicBezTo>
                  <a:cubicBezTo>
                    <a:pt x="323026" y="604355"/>
                    <a:pt x="330195" y="567521"/>
                    <a:pt x="325714" y="531496"/>
                  </a:cubicBezTo>
                  <a:cubicBezTo>
                    <a:pt x="346773" y="518053"/>
                    <a:pt x="364336" y="499680"/>
                    <a:pt x="376612" y="478081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Forme libre 102">
              <a:extLst>
                <a:ext uri="{FF2B5EF4-FFF2-40B4-BE49-F238E27FC236}">
                  <a16:creationId xmlns:a16="http://schemas.microsoft.com/office/drawing/2014/main" id="{B9E75423-F24C-735C-C95A-E5ECEDC09EBD}"/>
                </a:ext>
              </a:extLst>
            </p:cNvPr>
            <p:cNvSpPr/>
            <p:nvPr/>
          </p:nvSpPr>
          <p:spPr>
            <a:xfrm>
              <a:off x="7146530" y="4407811"/>
              <a:ext cx="623966" cy="698248"/>
            </a:xfrm>
            <a:custGeom>
              <a:avLst/>
              <a:gdLst>
                <a:gd name="csX0" fmla="*/ 442541 w 575450"/>
                <a:gd name="csY0" fmla="*/ 105292 h 643956"/>
                <a:gd name="csX1" fmla="*/ 424709 w 575450"/>
                <a:gd name="csY1" fmla="*/ 118466 h 643956"/>
                <a:gd name="csX2" fmla="*/ 409206 w 575450"/>
                <a:gd name="csY2" fmla="*/ 108250 h 643956"/>
                <a:gd name="csX3" fmla="*/ 388506 w 575450"/>
                <a:gd name="csY3" fmla="*/ 98570 h 643956"/>
                <a:gd name="csX4" fmla="*/ 387250 w 575450"/>
                <a:gd name="csY4" fmla="*/ 98032 h 643956"/>
                <a:gd name="csX5" fmla="*/ 383398 w 575450"/>
                <a:gd name="csY5" fmla="*/ 96599 h 643956"/>
                <a:gd name="csX6" fmla="*/ 378379 w 575450"/>
                <a:gd name="csY6" fmla="*/ 94897 h 643956"/>
                <a:gd name="csX7" fmla="*/ 263143 w 575450"/>
                <a:gd name="csY7" fmla="*/ 104754 h 643956"/>
                <a:gd name="csX8" fmla="*/ 260544 w 575450"/>
                <a:gd name="csY8" fmla="*/ 106189 h 643956"/>
                <a:gd name="csX9" fmla="*/ 259288 w 575450"/>
                <a:gd name="csY9" fmla="*/ 106904 h 643956"/>
                <a:gd name="csX10" fmla="*/ 255436 w 575450"/>
                <a:gd name="csY10" fmla="*/ 109055 h 643956"/>
                <a:gd name="csX11" fmla="*/ 198892 w 575450"/>
                <a:gd name="csY11" fmla="*/ 165965 h 643956"/>
                <a:gd name="csX12" fmla="*/ 108388 w 575450"/>
                <a:gd name="csY12" fmla="*/ 325129 h 643956"/>
                <a:gd name="csX13" fmla="*/ 166186 w 575450"/>
                <a:gd name="csY13" fmla="*/ 535555 h 643956"/>
                <a:gd name="csX14" fmla="*/ 376587 w 575450"/>
                <a:gd name="csY14" fmla="*/ 477751 h 643956"/>
                <a:gd name="csX15" fmla="*/ 467093 w 575450"/>
                <a:gd name="csY15" fmla="*/ 318587 h 643956"/>
                <a:gd name="csX16" fmla="*/ 486986 w 575450"/>
                <a:gd name="csY16" fmla="*/ 247519 h 643956"/>
                <a:gd name="csX17" fmla="*/ 566289 w 575450"/>
                <a:gd name="csY17" fmla="*/ 176539 h 643956"/>
                <a:gd name="csX18" fmla="*/ 543797 w 575450"/>
                <a:gd name="csY18" fmla="*/ 362230 h 643956"/>
                <a:gd name="csX19" fmla="*/ 453293 w 575450"/>
                <a:gd name="csY19" fmla="*/ 521395 h 643956"/>
                <a:gd name="csX20" fmla="*/ 122547 w 575450"/>
                <a:gd name="csY20" fmla="*/ 612270 h 643956"/>
                <a:gd name="csX21" fmla="*/ 31682 w 575450"/>
                <a:gd name="csY21" fmla="*/ 281483 h 643956"/>
                <a:gd name="csX22" fmla="*/ 122188 w 575450"/>
                <a:gd name="csY22" fmla="*/ 122321 h 643956"/>
                <a:gd name="csX23" fmla="*/ 291279 w 575450"/>
                <a:gd name="csY23" fmla="*/ 3396 h 643956"/>
                <a:gd name="csX24" fmla="*/ 293251 w 575450"/>
                <a:gd name="csY24" fmla="*/ 3126 h 643956"/>
                <a:gd name="csX25" fmla="*/ 295850 w 575450"/>
                <a:gd name="csY25" fmla="*/ 2768 h 643956"/>
                <a:gd name="csX26" fmla="*/ 298180 w 575450"/>
                <a:gd name="csY26" fmla="*/ 2499 h 643956"/>
                <a:gd name="csX27" fmla="*/ 300420 w 575450"/>
                <a:gd name="csY27" fmla="*/ 2229 h 643956"/>
                <a:gd name="csX28" fmla="*/ 413149 w 575450"/>
                <a:gd name="csY28" fmla="*/ 13522 h 643956"/>
                <a:gd name="csX29" fmla="*/ 414851 w 575450"/>
                <a:gd name="csY29" fmla="*/ 14150 h 643956"/>
                <a:gd name="csX30" fmla="*/ 416642 w 575450"/>
                <a:gd name="csY30" fmla="*/ 14865 h 643956"/>
                <a:gd name="csX31" fmla="*/ 419241 w 575450"/>
                <a:gd name="csY31" fmla="*/ 15852 h 643956"/>
                <a:gd name="csX32" fmla="*/ 420138 w 575450"/>
                <a:gd name="csY32" fmla="*/ 16211 h 643956"/>
                <a:gd name="csX33" fmla="*/ 452755 w 575450"/>
                <a:gd name="csY33" fmla="*/ 31356 h 643956"/>
                <a:gd name="csX34" fmla="*/ 475785 w 575450"/>
                <a:gd name="csY34" fmla="*/ 46501 h 643956"/>
                <a:gd name="csX35" fmla="*/ 442451 w 575450"/>
                <a:gd name="csY35" fmla="*/ 105112 h 643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75450" h="643956">
                  <a:moveTo>
                    <a:pt x="442541" y="105292"/>
                  </a:moveTo>
                  <a:cubicBezTo>
                    <a:pt x="438686" y="112013"/>
                    <a:pt x="432234" y="116763"/>
                    <a:pt x="424709" y="118466"/>
                  </a:cubicBezTo>
                  <a:cubicBezTo>
                    <a:pt x="419241" y="114344"/>
                    <a:pt x="414312" y="111118"/>
                    <a:pt x="409206" y="108250"/>
                  </a:cubicBezTo>
                  <a:cubicBezTo>
                    <a:pt x="403111" y="104754"/>
                    <a:pt x="396570" y="101708"/>
                    <a:pt x="388506" y="98570"/>
                  </a:cubicBezTo>
                  <a:lnTo>
                    <a:pt x="387250" y="98032"/>
                  </a:lnTo>
                  <a:cubicBezTo>
                    <a:pt x="385997" y="97496"/>
                    <a:pt x="384654" y="97048"/>
                    <a:pt x="383398" y="96599"/>
                  </a:cubicBezTo>
                  <a:cubicBezTo>
                    <a:pt x="381785" y="96061"/>
                    <a:pt x="380083" y="95435"/>
                    <a:pt x="378379" y="94897"/>
                  </a:cubicBezTo>
                  <a:cubicBezTo>
                    <a:pt x="340026" y="83066"/>
                    <a:pt x="299077" y="86561"/>
                    <a:pt x="263143" y="104754"/>
                  </a:cubicBezTo>
                  <a:cubicBezTo>
                    <a:pt x="262246" y="105202"/>
                    <a:pt x="261441" y="105651"/>
                    <a:pt x="260544" y="106189"/>
                  </a:cubicBezTo>
                  <a:cubicBezTo>
                    <a:pt x="260096" y="106458"/>
                    <a:pt x="259737" y="106637"/>
                    <a:pt x="259288" y="106904"/>
                  </a:cubicBezTo>
                  <a:cubicBezTo>
                    <a:pt x="257945" y="107622"/>
                    <a:pt x="256692" y="108340"/>
                    <a:pt x="255436" y="109055"/>
                  </a:cubicBezTo>
                  <a:cubicBezTo>
                    <a:pt x="231780" y="122767"/>
                    <a:pt x="212244" y="142485"/>
                    <a:pt x="198892" y="165965"/>
                  </a:cubicBezTo>
                  <a:lnTo>
                    <a:pt x="108388" y="325129"/>
                  </a:lnTo>
                  <a:cubicBezTo>
                    <a:pt x="66362" y="399065"/>
                    <a:pt x="92258" y="493435"/>
                    <a:pt x="166186" y="535555"/>
                  </a:cubicBezTo>
                  <a:cubicBezTo>
                    <a:pt x="240113" y="577586"/>
                    <a:pt x="334472" y="551687"/>
                    <a:pt x="376587" y="477751"/>
                  </a:cubicBezTo>
                  <a:lnTo>
                    <a:pt x="467093" y="318587"/>
                  </a:lnTo>
                  <a:cubicBezTo>
                    <a:pt x="479369" y="296989"/>
                    <a:pt x="486179" y="272521"/>
                    <a:pt x="486986" y="247519"/>
                  </a:cubicBezTo>
                  <a:cubicBezTo>
                    <a:pt x="520231" y="232910"/>
                    <a:pt x="548190" y="207996"/>
                    <a:pt x="566289" y="176539"/>
                  </a:cubicBezTo>
                  <a:cubicBezTo>
                    <a:pt x="583854" y="238914"/>
                    <a:pt x="576057" y="305503"/>
                    <a:pt x="543797" y="362230"/>
                  </a:cubicBezTo>
                  <a:lnTo>
                    <a:pt x="453293" y="521395"/>
                  </a:lnTo>
                  <a:cubicBezTo>
                    <a:pt x="387161" y="637633"/>
                    <a:pt x="238860" y="678408"/>
                    <a:pt x="122547" y="612270"/>
                  </a:cubicBezTo>
                  <a:cubicBezTo>
                    <a:pt x="6322" y="546130"/>
                    <a:pt x="-34448" y="397811"/>
                    <a:pt x="31682" y="281483"/>
                  </a:cubicBezTo>
                  <a:lnTo>
                    <a:pt x="122188" y="122321"/>
                  </a:lnTo>
                  <a:cubicBezTo>
                    <a:pt x="158032" y="59318"/>
                    <a:pt x="219682" y="16031"/>
                    <a:pt x="291279" y="3396"/>
                  </a:cubicBezTo>
                  <a:cubicBezTo>
                    <a:pt x="291907" y="3306"/>
                    <a:pt x="292625" y="3216"/>
                    <a:pt x="293251" y="3126"/>
                  </a:cubicBezTo>
                  <a:cubicBezTo>
                    <a:pt x="294148" y="3037"/>
                    <a:pt x="295045" y="2947"/>
                    <a:pt x="295850" y="2768"/>
                  </a:cubicBezTo>
                  <a:cubicBezTo>
                    <a:pt x="296567" y="2678"/>
                    <a:pt x="297372" y="2588"/>
                    <a:pt x="298180" y="2499"/>
                  </a:cubicBezTo>
                  <a:cubicBezTo>
                    <a:pt x="298897" y="2499"/>
                    <a:pt x="299702" y="2319"/>
                    <a:pt x="300420" y="2229"/>
                  </a:cubicBezTo>
                  <a:cubicBezTo>
                    <a:pt x="338414" y="-2969"/>
                    <a:pt x="377395" y="976"/>
                    <a:pt x="413149" y="13522"/>
                  </a:cubicBezTo>
                  <a:cubicBezTo>
                    <a:pt x="413687" y="13701"/>
                    <a:pt x="414312" y="13970"/>
                    <a:pt x="414851" y="14150"/>
                  </a:cubicBezTo>
                  <a:cubicBezTo>
                    <a:pt x="415479" y="14419"/>
                    <a:pt x="416017" y="14598"/>
                    <a:pt x="416642" y="14865"/>
                  </a:cubicBezTo>
                  <a:cubicBezTo>
                    <a:pt x="417539" y="15224"/>
                    <a:pt x="418344" y="15493"/>
                    <a:pt x="419241" y="15852"/>
                  </a:cubicBezTo>
                  <a:lnTo>
                    <a:pt x="420138" y="16211"/>
                  </a:lnTo>
                  <a:cubicBezTo>
                    <a:pt x="432862" y="21140"/>
                    <a:pt x="443256" y="25980"/>
                    <a:pt x="452755" y="31356"/>
                  </a:cubicBezTo>
                  <a:cubicBezTo>
                    <a:pt x="460283" y="35657"/>
                    <a:pt x="467719" y="40497"/>
                    <a:pt x="475785" y="46501"/>
                  </a:cubicBezTo>
                  <a:lnTo>
                    <a:pt x="442451" y="105112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Forme libre 97">
              <a:extLst>
                <a:ext uri="{FF2B5EF4-FFF2-40B4-BE49-F238E27FC236}">
                  <a16:creationId xmlns:a16="http://schemas.microsoft.com/office/drawing/2014/main" id="{11AEA555-7F2C-63FB-3DD6-3932A487137B}"/>
                </a:ext>
              </a:extLst>
            </p:cNvPr>
            <p:cNvSpPr/>
            <p:nvPr/>
          </p:nvSpPr>
          <p:spPr>
            <a:xfrm>
              <a:off x="4255445" y="2223655"/>
              <a:ext cx="483126" cy="623798"/>
            </a:xfrm>
            <a:custGeom>
              <a:avLst/>
              <a:gdLst>
                <a:gd name="csX0" fmla="*/ 2802 w 445561"/>
                <a:gd name="csY0" fmla="*/ 460314 h 575295"/>
                <a:gd name="csX1" fmla="*/ 2802 w 445561"/>
                <a:gd name="csY1" fmla="*/ 460314 h 575295"/>
                <a:gd name="csX2" fmla="*/ 2353 w 445561"/>
                <a:gd name="csY2" fmla="*/ 458343 h 575295"/>
                <a:gd name="csX3" fmla="*/ 1996 w 445561"/>
                <a:gd name="csY3" fmla="*/ 456639 h 575295"/>
                <a:gd name="csX4" fmla="*/ 1817 w 445561"/>
                <a:gd name="csY4" fmla="*/ 454936 h 575295"/>
                <a:gd name="csX5" fmla="*/ 1548 w 445561"/>
                <a:gd name="csY5" fmla="*/ 452786 h 575295"/>
                <a:gd name="csX6" fmla="*/ 18573 w 445561"/>
                <a:gd name="csY6" fmla="*/ 361643 h 575295"/>
                <a:gd name="csX7" fmla="*/ 183186 w 445561"/>
                <a:gd name="csY7" fmla="*/ 72172 h 575295"/>
                <a:gd name="csX8" fmla="*/ 253886 w 445561"/>
                <a:gd name="csY8" fmla="*/ 10425 h 575295"/>
                <a:gd name="csX9" fmla="*/ 255499 w 445561"/>
                <a:gd name="csY9" fmla="*/ 9797 h 575295"/>
                <a:gd name="csX10" fmla="*/ 257470 w 445561"/>
                <a:gd name="csY10" fmla="*/ 8989 h 575295"/>
                <a:gd name="csX11" fmla="*/ 259174 w 445561"/>
                <a:gd name="csY11" fmla="*/ 8451 h 575295"/>
                <a:gd name="csX12" fmla="*/ 261055 w 445561"/>
                <a:gd name="csY12" fmla="*/ 7825 h 575295"/>
                <a:gd name="csX13" fmla="*/ 378265 w 445561"/>
                <a:gd name="csY13" fmla="*/ 18490 h 575295"/>
                <a:gd name="csX14" fmla="*/ 445561 w 445561"/>
                <a:gd name="csY14" fmla="*/ 106317 h 575295"/>
                <a:gd name="csX15" fmla="*/ 350754 w 445561"/>
                <a:gd name="csY15" fmla="*/ 109453 h 575295"/>
                <a:gd name="csX16" fmla="*/ 334624 w 445561"/>
                <a:gd name="csY16" fmla="*/ 95204 h 575295"/>
                <a:gd name="csX17" fmla="*/ 310968 w 445561"/>
                <a:gd name="csY17" fmla="*/ 88304 h 575295"/>
                <a:gd name="csX18" fmla="*/ 303261 w 445561"/>
                <a:gd name="csY18" fmla="*/ 88304 h 575295"/>
                <a:gd name="csX19" fmla="*/ 298242 w 445561"/>
                <a:gd name="csY19" fmla="*/ 89109 h 575295"/>
                <a:gd name="csX20" fmla="*/ 297168 w 445561"/>
                <a:gd name="csY20" fmla="*/ 89288 h 575295"/>
                <a:gd name="csX21" fmla="*/ 259979 w 445561"/>
                <a:gd name="csY21" fmla="*/ 115815 h 575295"/>
                <a:gd name="csX22" fmla="*/ 95368 w 445561"/>
                <a:gd name="csY22" fmla="*/ 405287 h 575295"/>
                <a:gd name="csX23" fmla="*/ 90439 w 445561"/>
                <a:gd name="csY23" fmla="*/ 447766 h 575295"/>
                <a:gd name="csX24" fmla="*/ 92231 w 445561"/>
                <a:gd name="csY24" fmla="*/ 452606 h 575295"/>
                <a:gd name="csX25" fmla="*/ 92500 w 445561"/>
                <a:gd name="csY25" fmla="*/ 453234 h 575295"/>
                <a:gd name="csX26" fmla="*/ 95458 w 445561"/>
                <a:gd name="csY26" fmla="*/ 459417 h 575295"/>
                <a:gd name="csX27" fmla="*/ 115799 w 445561"/>
                <a:gd name="csY27" fmla="*/ 480030 h 575295"/>
                <a:gd name="csX28" fmla="*/ 140083 w 445561"/>
                <a:gd name="csY28" fmla="*/ 486931 h 575295"/>
                <a:gd name="csX29" fmla="*/ 183275 w 445561"/>
                <a:gd name="csY29" fmla="*/ 569381 h 575295"/>
                <a:gd name="csX30" fmla="*/ 72159 w 445561"/>
                <a:gd name="csY30" fmla="*/ 556745 h 575295"/>
                <a:gd name="csX31" fmla="*/ 2802 w 445561"/>
                <a:gd name="csY31" fmla="*/ 460404 h 575295"/>
                <a:gd name="csX32" fmla="*/ 235247 w 445561"/>
                <a:gd name="csY32" fmla="*/ 380552 h 575295"/>
                <a:gd name="csX33" fmla="*/ 294390 w 445561"/>
                <a:gd name="csY33" fmla="*/ 455116 h 575295"/>
                <a:gd name="csX34" fmla="*/ 405594 w 445561"/>
                <a:gd name="csY34" fmla="*/ 259565 h 575295"/>
                <a:gd name="csX35" fmla="*/ 311325 w 445561"/>
                <a:gd name="csY35" fmla="*/ 246840 h 575295"/>
                <a:gd name="csX36" fmla="*/ 235247 w 445561"/>
                <a:gd name="csY36" fmla="*/ 380552 h 5752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45561" h="575295">
                  <a:moveTo>
                    <a:pt x="2802" y="460314"/>
                  </a:moveTo>
                  <a:lnTo>
                    <a:pt x="2802" y="460314"/>
                  </a:lnTo>
                  <a:cubicBezTo>
                    <a:pt x="2712" y="459686"/>
                    <a:pt x="2532" y="458969"/>
                    <a:pt x="2353" y="458343"/>
                  </a:cubicBezTo>
                  <a:cubicBezTo>
                    <a:pt x="2263" y="457805"/>
                    <a:pt x="2084" y="457266"/>
                    <a:pt x="1996" y="456639"/>
                  </a:cubicBezTo>
                  <a:cubicBezTo>
                    <a:pt x="1907" y="456102"/>
                    <a:pt x="1817" y="455475"/>
                    <a:pt x="1817" y="454936"/>
                  </a:cubicBezTo>
                  <a:cubicBezTo>
                    <a:pt x="1817" y="454219"/>
                    <a:pt x="1638" y="453503"/>
                    <a:pt x="1548" y="452786"/>
                  </a:cubicBezTo>
                  <a:cubicBezTo>
                    <a:pt x="-3112" y="420880"/>
                    <a:pt x="2802" y="389424"/>
                    <a:pt x="18573" y="361643"/>
                  </a:cubicBezTo>
                  <a:lnTo>
                    <a:pt x="183186" y="72172"/>
                  </a:lnTo>
                  <a:cubicBezTo>
                    <a:pt x="199224" y="44032"/>
                    <a:pt x="223689" y="22701"/>
                    <a:pt x="253886" y="10425"/>
                  </a:cubicBezTo>
                  <a:lnTo>
                    <a:pt x="255499" y="9797"/>
                  </a:lnTo>
                  <a:cubicBezTo>
                    <a:pt x="256126" y="9528"/>
                    <a:pt x="256844" y="9258"/>
                    <a:pt x="257470" y="8989"/>
                  </a:cubicBezTo>
                  <a:cubicBezTo>
                    <a:pt x="258008" y="8810"/>
                    <a:pt x="258636" y="8631"/>
                    <a:pt x="259174" y="8451"/>
                  </a:cubicBezTo>
                  <a:cubicBezTo>
                    <a:pt x="259800" y="8272"/>
                    <a:pt x="260427" y="8094"/>
                    <a:pt x="261055" y="7825"/>
                  </a:cubicBezTo>
                  <a:cubicBezTo>
                    <a:pt x="300034" y="-5528"/>
                    <a:pt x="342778" y="-1675"/>
                    <a:pt x="378265" y="18490"/>
                  </a:cubicBezTo>
                  <a:cubicBezTo>
                    <a:pt x="411599" y="37398"/>
                    <a:pt x="435793" y="69124"/>
                    <a:pt x="445561" y="106317"/>
                  </a:cubicBezTo>
                  <a:cubicBezTo>
                    <a:pt x="415541" y="119491"/>
                    <a:pt x="381579" y="120655"/>
                    <a:pt x="350754" y="109453"/>
                  </a:cubicBezTo>
                  <a:cubicBezTo>
                    <a:pt x="346274" y="103538"/>
                    <a:pt x="340806" y="98788"/>
                    <a:pt x="334624" y="95204"/>
                  </a:cubicBezTo>
                  <a:cubicBezTo>
                    <a:pt x="327545" y="91170"/>
                    <a:pt x="319570" y="88842"/>
                    <a:pt x="310968" y="88304"/>
                  </a:cubicBezTo>
                  <a:cubicBezTo>
                    <a:pt x="308459" y="88124"/>
                    <a:pt x="305950" y="88034"/>
                    <a:pt x="303261" y="88304"/>
                  </a:cubicBezTo>
                  <a:cubicBezTo>
                    <a:pt x="301379" y="88483"/>
                    <a:pt x="299677" y="88842"/>
                    <a:pt x="298242" y="89109"/>
                  </a:cubicBezTo>
                  <a:lnTo>
                    <a:pt x="297168" y="89288"/>
                  </a:lnTo>
                  <a:cubicBezTo>
                    <a:pt x="281307" y="92426"/>
                    <a:pt x="267776" y="102016"/>
                    <a:pt x="259979" y="115815"/>
                  </a:cubicBezTo>
                  <a:lnTo>
                    <a:pt x="95368" y="405287"/>
                  </a:lnTo>
                  <a:cubicBezTo>
                    <a:pt x="88020" y="418194"/>
                    <a:pt x="86228" y="433339"/>
                    <a:pt x="90439" y="447766"/>
                  </a:cubicBezTo>
                  <a:cubicBezTo>
                    <a:pt x="90978" y="449560"/>
                    <a:pt x="91605" y="451173"/>
                    <a:pt x="92231" y="452606"/>
                  </a:cubicBezTo>
                  <a:lnTo>
                    <a:pt x="92500" y="453234"/>
                  </a:lnTo>
                  <a:cubicBezTo>
                    <a:pt x="93397" y="455385"/>
                    <a:pt x="94382" y="457446"/>
                    <a:pt x="95458" y="459417"/>
                  </a:cubicBezTo>
                  <a:cubicBezTo>
                    <a:pt x="100387" y="468110"/>
                    <a:pt x="107464" y="475280"/>
                    <a:pt x="115799" y="480030"/>
                  </a:cubicBezTo>
                  <a:cubicBezTo>
                    <a:pt x="123056" y="484152"/>
                    <a:pt x="131391" y="486572"/>
                    <a:pt x="140083" y="486931"/>
                  </a:cubicBezTo>
                  <a:cubicBezTo>
                    <a:pt x="164367" y="507901"/>
                    <a:pt x="179779" y="537476"/>
                    <a:pt x="183275" y="569381"/>
                  </a:cubicBezTo>
                  <a:cubicBezTo>
                    <a:pt x="145997" y="580404"/>
                    <a:pt x="105852" y="575923"/>
                    <a:pt x="72159" y="556745"/>
                  </a:cubicBezTo>
                  <a:cubicBezTo>
                    <a:pt x="36315" y="536312"/>
                    <a:pt x="10957" y="501179"/>
                    <a:pt x="2802" y="460404"/>
                  </a:cubicBezTo>
                  <a:close/>
                  <a:moveTo>
                    <a:pt x="235247" y="380552"/>
                  </a:moveTo>
                  <a:cubicBezTo>
                    <a:pt x="259443" y="401793"/>
                    <a:pt x="279246" y="426797"/>
                    <a:pt x="294390" y="455116"/>
                  </a:cubicBezTo>
                  <a:lnTo>
                    <a:pt x="405594" y="259565"/>
                  </a:lnTo>
                  <a:cubicBezTo>
                    <a:pt x="373515" y="261001"/>
                    <a:pt x="341883" y="256789"/>
                    <a:pt x="311325" y="246840"/>
                  </a:cubicBezTo>
                  <a:lnTo>
                    <a:pt x="235247" y="38055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Forme libre 98">
              <a:extLst>
                <a:ext uri="{FF2B5EF4-FFF2-40B4-BE49-F238E27FC236}">
                  <a16:creationId xmlns:a16="http://schemas.microsoft.com/office/drawing/2014/main" id="{9B0D2237-012E-D05B-535D-DAF9952CFB64}"/>
                </a:ext>
              </a:extLst>
            </p:cNvPr>
            <p:cNvSpPr/>
            <p:nvPr/>
          </p:nvSpPr>
          <p:spPr>
            <a:xfrm>
              <a:off x="3956248" y="2601796"/>
              <a:ext cx="624026" cy="689513"/>
            </a:xfrm>
            <a:custGeom>
              <a:avLst/>
              <a:gdLst>
                <a:gd name="csX0" fmla="*/ 198983 w 575505"/>
                <a:gd name="csY0" fmla="*/ 157909 h 635900"/>
                <a:gd name="csX1" fmla="*/ 108478 w 575505"/>
                <a:gd name="csY1" fmla="*/ 317073 h 635900"/>
                <a:gd name="csX2" fmla="*/ 166275 w 575505"/>
                <a:gd name="csY2" fmla="*/ 527499 h 635900"/>
                <a:gd name="csX3" fmla="*/ 376677 w 575505"/>
                <a:gd name="csY3" fmla="*/ 469695 h 635900"/>
                <a:gd name="csX4" fmla="*/ 467183 w 575505"/>
                <a:gd name="csY4" fmla="*/ 310531 h 635900"/>
                <a:gd name="csX5" fmla="*/ 487165 w 575505"/>
                <a:gd name="csY5" fmla="*/ 232831 h 635900"/>
                <a:gd name="csX6" fmla="*/ 487076 w 575505"/>
                <a:gd name="csY6" fmla="*/ 228440 h 635900"/>
                <a:gd name="csX7" fmla="*/ 487076 w 575505"/>
                <a:gd name="csY7" fmla="*/ 227005 h 635900"/>
                <a:gd name="csX8" fmla="*/ 486986 w 575505"/>
                <a:gd name="csY8" fmla="*/ 224049 h 635900"/>
                <a:gd name="csX9" fmla="*/ 436627 w 575505"/>
                <a:gd name="csY9" fmla="*/ 119910 h 635900"/>
                <a:gd name="csX10" fmla="*/ 432682 w 575505"/>
                <a:gd name="csY10" fmla="*/ 116416 h 635900"/>
                <a:gd name="csX11" fmla="*/ 429458 w 575505"/>
                <a:gd name="csY11" fmla="*/ 113816 h 635900"/>
                <a:gd name="csX12" fmla="*/ 428381 w 575505"/>
                <a:gd name="csY12" fmla="*/ 113009 h 635900"/>
                <a:gd name="csX13" fmla="*/ 409475 w 575505"/>
                <a:gd name="csY13" fmla="*/ 100104 h 635900"/>
                <a:gd name="csX14" fmla="*/ 392717 w 575505"/>
                <a:gd name="csY14" fmla="*/ 92037 h 635900"/>
                <a:gd name="csX15" fmla="*/ 394868 w 575505"/>
                <a:gd name="csY15" fmla="*/ 69991 h 635900"/>
                <a:gd name="csX16" fmla="*/ 428202 w 575505"/>
                <a:gd name="csY16" fmla="*/ 11380 h 635900"/>
                <a:gd name="csX17" fmla="*/ 453024 w 575505"/>
                <a:gd name="csY17" fmla="*/ 23389 h 635900"/>
                <a:gd name="csX18" fmla="*/ 482685 w 575505"/>
                <a:gd name="csY18" fmla="*/ 43733 h 635900"/>
                <a:gd name="csX19" fmla="*/ 483402 w 575505"/>
                <a:gd name="csY19" fmla="*/ 44361 h 635900"/>
                <a:gd name="csX20" fmla="*/ 485553 w 575505"/>
                <a:gd name="csY20" fmla="*/ 46063 h 635900"/>
                <a:gd name="csX21" fmla="*/ 485553 w 575505"/>
                <a:gd name="csY21" fmla="*/ 46063 h 635900"/>
                <a:gd name="csX22" fmla="*/ 487076 w 575505"/>
                <a:gd name="csY22" fmla="*/ 47227 h 635900"/>
                <a:gd name="csX23" fmla="*/ 488511 w 575505"/>
                <a:gd name="csY23" fmla="*/ 48394 h 635900"/>
                <a:gd name="csX24" fmla="*/ 555895 w 575505"/>
                <a:gd name="csY24" fmla="*/ 139536 h 635900"/>
                <a:gd name="csX25" fmla="*/ 556792 w 575505"/>
                <a:gd name="csY25" fmla="*/ 141597 h 635900"/>
                <a:gd name="csX26" fmla="*/ 557689 w 575505"/>
                <a:gd name="csY26" fmla="*/ 143748 h 635900"/>
                <a:gd name="csX27" fmla="*/ 558763 w 575505"/>
                <a:gd name="csY27" fmla="*/ 146168 h 635900"/>
                <a:gd name="csX28" fmla="*/ 559570 w 575505"/>
                <a:gd name="csY28" fmla="*/ 148049 h 635900"/>
                <a:gd name="csX29" fmla="*/ 543799 w 575505"/>
                <a:gd name="csY29" fmla="*/ 354174 h 635900"/>
                <a:gd name="csX30" fmla="*/ 453293 w 575505"/>
                <a:gd name="csY30" fmla="*/ 513339 h 635900"/>
                <a:gd name="csX31" fmla="*/ 122547 w 575505"/>
                <a:gd name="csY31" fmla="*/ 604214 h 635900"/>
                <a:gd name="csX32" fmla="*/ 31682 w 575505"/>
                <a:gd name="csY32" fmla="*/ 273427 h 635900"/>
                <a:gd name="csX33" fmla="*/ 122188 w 575505"/>
                <a:gd name="csY33" fmla="*/ 114265 h 635900"/>
                <a:gd name="csX34" fmla="*/ 270222 w 575505"/>
                <a:gd name="csY34" fmla="*/ 0 h 635900"/>
                <a:gd name="csX35" fmla="*/ 249791 w 575505"/>
                <a:gd name="csY35" fmla="*/ 104406 h 635900"/>
                <a:gd name="csX36" fmla="*/ 198894 w 575505"/>
                <a:gd name="csY36" fmla="*/ 157819 h 635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75505" h="635900">
                  <a:moveTo>
                    <a:pt x="198983" y="157909"/>
                  </a:moveTo>
                  <a:lnTo>
                    <a:pt x="108478" y="317073"/>
                  </a:lnTo>
                  <a:cubicBezTo>
                    <a:pt x="66451" y="391009"/>
                    <a:pt x="92347" y="485379"/>
                    <a:pt x="166275" y="527499"/>
                  </a:cubicBezTo>
                  <a:cubicBezTo>
                    <a:pt x="240202" y="569530"/>
                    <a:pt x="334561" y="543631"/>
                    <a:pt x="376677" y="469695"/>
                  </a:cubicBezTo>
                  <a:lnTo>
                    <a:pt x="467183" y="310531"/>
                  </a:lnTo>
                  <a:cubicBezTo>
                    <a:pt x="480534" y="287049"/>
                    <a:pt x="487434" y="260164"/>
                    <a:pt x="487165" y="232831"/>
                  </a:cubicBezTo>
                  <a:cubicBezTo>
                    <a:pt x="487165" y="231396"/>
                    <a:pt x="487165" y="229873"/>
                    <a:pt x="487076" y="228440"/>
                  </a:cubicBezTo>
                  <a:cubicBezTo>
                    <a:pt x="487076" y="227992"/>
                    <a:pt x="487076" y="227453"/>
                    <a:pt x="487076" y="227005"/>
                  </a:cubicBezTo>
                  <a:cubicBezTo>
                    <a:pt x="487076" y="226020"/>
                    <a:pt x="487076" y="225033"/>
                    <a:pt x="486986" y="224049"/>
                  </a:cubicBezTo>
                  <a:cubicBezTo>
                    <a:pt x="484207" y="183808"/>
                    <a:pt x="466375" y="146885"/>
                    <a:pt x="436627" y="119910"/>
                  </a:cubicBezTo>
                  <a:cubicBezTo>
                    <a:pt x="435371" y="118746"/>
                    <a:pt x="434028" y="117580"/>
                    <a:pt x="432682" y="116416"/>
                  </a:cubicBezTo>
                  <a:cubicBezTo>
                    <a:pt x="431608" y="115519"/>
                    <a:pt x="430532" y="114711"/>
                    <a:pt x="429458" y="113816"/>
                  </a:cubicBezTo>
                  <a:lnTo>
                    <a:pt x="428381" y="113009"/>
                  </a:lnTo>
                  <a:cubicBezTo>
                    <a:pt x="421571" y="107721"/>
                    <a:pt x="415568" y="103599"/>
                    <a:pt x="409475" y="100104"/>
                  </a:cubicBezTo>
                  <a:cubicBezTo>
                    <a:pt x="404456" y="97236"/>
                    <a:pt x="398989" y="94637"/>
                    <a:pt x="392717" y="92037"/>
                  </a:cubicBezTo>
                  <a:cubicBezTo>
                    <a:pt x="390297" y="84690"/>
                    <a:pt x="391105" y="76713"/>
                    <a:pt x="394868" y="69991"/>
                  </a:cubicBezTo>
                  <a:lnTo>
                    <a:pt x="428202" y="11380"/>
                  </a:lnTo>
                  <a:cubicBezTo>
                    <a:pt x="437522" y="15235"/>
                    <a:pt x="445498" y="19178"/>
                    <a:pt x="453024" y="23389"/>
                  </a:cubicBezTo>
                  <a:cubicBezTo>
                    <a:pt x="462523" y="28768"/>
                    <a:pt x="471932" y="35220"/>
                    <a:pt x="482685" y="43733"/>
                  </a:cubicBezTo>
                  <a:lnTo>
                    <a:pt x="483402" y="44361"/>
                  </a:lnTo>
                  <a:cubicBezTo>
                    <a:pt x="484118" y="44897"/>
                    <a:pt x="484835" y="45525"/>
                    <a:pt x="485553" y="46063"/>
                  </a:cubicBezTo>
                  <a:lnTo>
                    <a:pt x="485553" y="46063"/>
                  </a:lnTo>
                  <a:cubicBezTo>
                    <a:pt x="486091" y="46512"/>
                    <a:pt x="486537" y="46871"/>
                    <a:pt x="487076" y="47227"/>
                  </a:cubicBezTo>
                  <a:cubicBezTo>
                    <a:pt x="487524" y="47586"/>
                    <a:pt x="488062" y="47945"/>
                    <a:pt x="488511" y="48394"/>
                  </a:cubicBezTo>
                  <a:cubicBezTo>
                    <a:pt x="517634" y="72770"/>
                    <a:pt x="540931" y="104226"/>
                    <a:pt x="555895" y="139536"/>
                  </a:cubicBezTo>
                  <a:cubicBezTo>
                    <a:pt x="556164" y="140254"/>
                    <a:pt x="556523" y="140971"/>
                    <a:pt x="556792" y="141597"/>
                  </a:cubicBezTo>
                  <a:cubicBezTo>
                    <a:pt x="557150" y="142315"/>
                    <a:pt x="557420" y="143032"/>
                    <a:pt x="557689" y="143748"/>
                  </a:cubicBezTo>
                  <a:cubicBezTo>
                    <a:pt x="558045" y="144555"/>
                    <a:pt x="558404" y="145363"/>
                    <a:pt x="558763" y="146168"/>
                  </a:cubicBezTo>
                  <a:cubicBezTo>
                    <a:pt x="559032" y="146796"/>
                    <a:pt x="559301" y="147424"/>
                    <a:pt x="559570" y="148049"/>
                  </a:cubicBezTo>
                  <a:cubicBezTo>
                    <a:pt x="585376" y="216071"/>
                    <a:pt x="579642" y="291174"/>
                    <a:pt x="543799" y="354174"/>
                  </a:cubicBezTo>
                  <a:lnTo>
                    <a:pt x="453293" y="513339"/>
                  </a:lnTo>
                  <a:cubicBezTo>
                    <a:pt x="387162" y="629577"/>
                    <a:pt x="238859" y="670352"/>
                    <a:pt x="122547" y="604214"/>
                  </a:cubicBezTo>
                  <a:cubicBezTo>
                    <a:pt x="6324" y="538074"/>
                    <a:pt x="-34448" y="389755"/>
                    <a:pt x="31682" y="273427"/>
                  </a:cubicBezTo>
                  <a:lnTo>
                    <a:pt x="122188" y="114265"/>
                  </a:lnTo>
                  <a:cubicBezTo>
                    <a:pt x="154448" y="57535"/>
                    <a:pt x="207675" y="16758"/>
                    <a:pt x="270222" y="0"/>
                  </a:cubicBezTo>
                  <a:cubicBezTo>
                    <a:pt x="252480" y="31544"/>
                    <a:pt x="245311" y="68379"/>
                    <a:pt x="249791" y="104406"/>
                  </a:cubicBezTo>
                  <a:cubicBezTo>
                    <a:pt x="228732" y="117849"/>
                    <a:pt x="211169" y="136221"/>
                    <a:pt x="198894" y="157819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Forme libre 99">
              <a:extLst>
                <a:ext uri="{FF2B5EF4-FFF2-40B4-BE49-F238E27FC236}">
                  <a16:creationId xmlns:a16="http://schemas.microsoft.com/office/drawing/2014/main" id="{882CDD4A-4263-8E05-66B9-6BAB03545CD9}"/>
                </a:ext>
              </a:extLst>
            </p:cNvPr>
            <p:cNvSpPr/>
            <p:nvPr/>
          </p:nvSpPr>
          <p:spPr>
            <a:xfrm>
              <a:off x="4419947" y="1777692"/>
              <a:ext cx="623966" cy="698247"/>
            </a:xfrm>
            <a:custGeom>
              <a:avLst/>
              <a:gdLst>
                <a:gd name="csX0" fmla="*/ 132910 w 575450"/>
                <a:gd name="csY0" fmla="*/ 538663 h 643955"/>
                <a:gd name="csX1" fmla="*/ 150742 w 575450"/>
                <a:gd name="csY1" fmla="*/ 525490 h 643955"/>
                <a:gd name="csX2" fmla="*/ 166244 w 575450"/>
                <a:gd name="csY2" fmla="*/ 535707 h 643955"/>
                <a:gd name="csX3" fmla="*/ 186944 w 575450"/>
                <a:gd name="csY3" fmla="*/ 545385 h 643955"/>
                <a:gd name="csX4" fmla="*/ 188200 w 575450"/>
                <a:gd name="csY4" fmla="*/ 545923 h 643955"/>
                <a:gd name="csX5" fmla="*/ 192053 w 575450"/>
                <a:gd name="csY5" fmla="*/ 547356 h 643955"/>
                <a:gd name="csX6" fmla="*/ 197071 w 575450"/>
                <a:gd name="csY6" fmla="*/ 549061 h 643955"/>
                <a:gd name="csX7" fmla="*/ 312307 w 575450"/>
                <a:gd name="csY7" fmla="*/ 539202 h 643955"/>
                <a:gd name="csX8" fmla="*/ 314906 w 575450"/>
                <a:gd name="csY8" fmla="*/ 537769 h 643955"/>
                <a:gd name="csX9" fmla="*/ 316162 w 575450"/>
                <a:gd name="csY9" fmla="*/ 537051 h 643955"/>
                <a:gd name="csX10" fmla="*/ 320015 w 575450"/>
                <a:gd name="csY10" fmla="*/ 534900 h 643955"/>
                <a:gd name="csX11" fmla="*/ 376558 w 575450"/>
                <a:gd name="csY11" fmla="*/ 477991 h 643955"/>
                <a:gd name="csX12" fmla="*/ 467062 w 575450"/>
                <a:gd name="csY12" fmla="*/ 318826 h 643955"/>
                <a:gd name="csX13" fmla="*/ 409265 w 575450"/>
                <a:gd name="csY13" fmla="*/ 108400 h 643955"/>
                <a:gd name="csX14" fmla="*/ 198863 w 575450"/>
                <a:gd name="csY14" fmla="*/ 166206 h 643955"/>
                <a:gd name="csX15" fmla="*/ 108357 w 575450"/>
                <a:gd name="csY15" fmla="*/ 325371 h 643955"/>
                <a:gd name="csX16" fmla="*/ 88464 w 575450"/>
                <a:gd name="csY16" fmla="*/ 396438 h 643955"/>
                <a:gd name="csX17" fmla="*/ 9162 w 575450"/>
                <a:gd name="csY17" fmla="*/ 467416 h 643955"/>
                <a:gd name="csX18" fmla="*/ 31654 w 575450"/>
                <a:gd name="csY18" fmla="*/ 281725 h 643955"/>
                <a:gd name="csX19" fmla="*/ 122157 w 575450"/>
                <a:gd name="csY19" fmla="*/ 122560 h 643955"/>
                <a:gd name="csX20" fmla="*/ 452906 w 575450"/>
                <a:gd name="csY20" fmla="*/ 31687 h 643955"/>
                <a:gd name="csX21" fmla="*/ 543768 w 575450"/>
                <a:gd name="csY21" fmla="*/ 362472 h 643955"/>
                <a:gd name="csX22" fmla="*/ 453262 w 575450"/>
                <a:gd name="csY22" fmla="*/ 521637 h 643955"/>
                <a:gd name="csX23" fmla="*/ 284171 w 575450"/>
                <a:gd name="csY23" fmla="*/ 640562 h 643955"/>
                <a:gd name="csX24" fmla="*/ 282200 w 575450"/>
                <a:gd name="csY24" fmla="*/ 640831 h 643955"/>
                <a:gd name="csX25" fmla="*/ 279601 w 575450"/>
                <a:gd name="csY25" fmla="*/ 641190 h 643955"/>
                <a:gd name="csX26" fmla="*/ 277271 w 575450"/>
                <a:gd name="csY26" fmla="*/ 641457 h 643955"/>
                <a:gd name="csX27" fmla="*/ 275031 w 575450"/>
                <a:gd name="csY27" fmla="*/ 641726 h 643955"/>
                <a:gd name="csX28" fmla="*/ 162302 w 575450"/>
                <a:gd name="csY28" fmla="*/ 630434 h 643955"/>
                <a:gd name="csX29" fmla="*/ 160600 w 575450"/>
                <a:gd name="csY29" fmla="*/ 629808 h 643955"/>
                <a:gd name="csX30" fmla="*/ 158808 w 575450"/>
                <a:gd name="csY30" fmla="*/ 629090 h 643955"/>
                <a:gd name="csX31" fmla="*/ 156209 w 575450"/>
                <a:gd name="csY31" fmla="*/ 628104 h 643955"/>
                <a:gd name="csX32" fmla="*/ 155312 w 575450"/>
                <a:gd name="csY32" fmla="*/ 627747 h 643955"/>
                <a:gd name="csX33" fmla="*/ 122695 w 575450"/>
                <a:gd name="csY33" fmla="*/ 612600 h 643955"/>
                <a:gd name="csX34" fmla="*/ 99665 w 575450"/>
                <a:gd name="csY34" fmla="*/ 597454 h 643955"/>
                <a:gd name="csX35" fmla="*/ 133000 w 575450"/>
                <a:gd name="csY35" fmla="*/ 538843 h 643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75450" h="643955">
                  <a:moveTo>
                    <a:pt x="132910" y="538663"/>
                  </a:moveTo>
                  <a:cubicBezTo>
                    <a:pt x="136765" y="531942"/>
                    <a:pt x="143216" y="527192"/>
                    <a:pt x="150742" y="525490"/>
                  </a:cubicBezTo>
                  <a:cubicBezTo>
                    <a:pt x="156209" y="529612"/>
                    <a:pt x="161138" y="532839"/>
                    <a:pt x="166244" y="535707"/>
                  </a:cubicBezTo>
                  <a:cubicBezTo>
                    <a:pt x="172339" y="539202"/>
                    <a:pt x="178881" y="542250"/>
                    <a:pt x="186944" y="545385"/>
                  </a:cubicBezTo>
                  <a:lnTo>
                    <a:pt x="188200" y="545923"/>
                  </a:lnTo>
                  <a:cubicBezTo>
                    <a:pt x="189454" y="546461"/>
                    <a:pt x="190799" y="546910"/>
                    <a:pt x="192053" y="547356"/>
                  </a:cubicBezTo>
                  <a:cubicBezTo>
                    <a:pt x="193665" y="547895"/>
                    <a:pt x="195367" y="548522"/>
                    <a:pt x="197071" y="549061"/>
                  </a:cubicBezTo>
                  <a:cubicBezTo>
                    <a:pt x="235424" y="560889"/>
                    <a:pt x="276374" y="557395"/>
                    <a:pt x="312307" y="539202"/>
                  </a:cubicBezTo>
                  <a:cubicBezTo>
                    <a:pt x="313204" y="538753"/>
                    <a:pt x="314012" y="538305"/>
                    <a:pt x="314906" y="537769"/>
                  </a:cubicBezTo>
                  <a:cubicBezTo>
                    <a:pt x="315355" y="537499"/>
                    <a:pt x="315714" y="537320"/>
                    <a:pt x="316162" y="537051"/>
                  </a:cubicBezTo>
                  <a:cubicBezTo>
                    <a:pt x="317505" y="536333"/>
                    <a:pt x="318759" y="535618"/>
                    <a:pt x="320015" y="534900"/>
                  </a:cubicBezTo>
                  <a:cubicBezTo>
                    <a:pt x="343671" y="521188"/>
                    <a:pt x="363207" y="501472"/>
                    <a:pt x="376558" y="477991"/>
                  </a:cubicBezTo>
                  <a:lnTo>
                    <a:pt x="467062" y="318826"/>
                  </a:lnTo>
                  <a:cubicBezTo>
                    <a:pt x="509088" y="244890"/>
                    <a:pt x="483192" y="150523"/>
                    <a:pt x="409265" y="108400"/>
                  </a:cubicBezTo>
                  <a:cubicBezTo>
                    <a:pt x="335337" y="66369"/>
                    <a:pt x="240979" y="92270"/>
                    <a:pt x="198863" y="166206"/>
                  </a:cubicBezTo>
                  <a:lnTo>
                    <a:pt x="108357" y="325371"/>
                  </a:lnTo>
                  <a:cubicBezTo>
                    <a:pt x="96082" y="346968"/>
                    <a:pt x="89272" y="371434"/>
                    <a:pt x="88464" y="396438"/>
                  </a:cubicBezTo>
                  <a:cubicBezTo>
                    <a:pt x="55220" y="411045"/>
                    <a:pt x="27263" y="435960"/>
                    <a:pt x="9162" y="467416"/>
                  </a:cubicBezTo>
                  <a:cubicBezTo>
                    <a:pt x="-8404" y="405041"/>
                    <a:pt x="-607" y="338455"/>
                    <a:pt x="31654" y="281725"/>
                  </a:cubicBezTo>
                  <a:lnTo>
                    <a:pt x="122157" y="122560"/>
                  </a:lnTo>
                  <a:cubicBezTo>
                    <a:pt x="188290" y="6324"/>
                    <a:pt x="336591" y="-34453"/>
                    <a:pt x="452906" y="31687"/>
                  </a:cubicBezTo>
                  <a:cubicBezTo>
                    <a:pt x="569128" y="97825"/>
                    <a:pt x="609899" y="246146"/>
                    <a:pt x="543768" y="362472"/>
                  </a:cubicBezTo>
                  <a:lnTo>
                    <a:pt x="453262" y="521637"/>
                  </a:lnTo>
                  <a:cubicBezTo>
                    <a:pt x="417419" y="584639"/>
                    <a:pt x="355769" y="627924"/>
                    <a:pt x="284171" y="640562"/>
                  </a:cubicBezTo>
                  <a:cubicBezTo>
                    <a:pt x="283543" y="640652"/>
                    <a:pt x="282826" y="640741"/>
                    <a:pt x="282200" y="640831"/>
                  </a:cubicBezTo>
                  <a:cubicBezTo>
                    <a:pt x="281303" y="640921"/>
                    <a:pt x="280408" y="641010"/>
                    <a:pt x="279601" y="641190"/>
                  </a:cubicBezTo>
                  <a:cubicBezTo>
                    <a:pt x="278883" y="641280"/>
                    <a:pt x="278078" y="641367"/>
                    <a:pt x="277271" y="641457"/>
                  </a:cubicBezTo>
                  <a:cubicBezTo>
                    <a:pt x="276553" y="641457"/>
                    <a:pt x="275748" y="641636"/>
                    <a:pt x="275031" y="641726"/>
                  </a:cubicBezTo>
                  <a:cubicBezTo>
                    <a:pt x="237037" y="646925"/>
                    <a:pt x="198056" y="642982"/>
                    <a:pt x="162302" y="630434"/>
                  </a:cubicBezTo>
                  <a:cubicBezTo>
                    <a:pt x="161764" y="630254"/>
                    <a:pt x="161138" y="629987"/>
                    <a:pt x="160600" y="629808"/>
                  </a:cubicBezTo>
                  <a:cubicBezTo>
                    <a:pt x="159972" y="629539"/>
                    <a:pt x="159436" y="629359"/>
                    <a:pt x="158808" y="629090"/>
                  </a:cubicBezTo>
                  <a:cubicBezTo>
                    <a:pt x="157911" y="628732"/>
                    <a:pt x="157106" y="628462"/>
                    <a:pt x="156209" y="628104"/>
                  </a:cubicBezTo>
                  <a:lnTo>
                    <a:pt x="155312" y="627747"/>
                  </a:lnTo>
                  <a:cubicBezTo>
                    <a:pt x="142588" y="622817"/>
                    <a:pt x="132195" y="617978"/>
                    <a:pt x="122695" y="612600"/>
                  </a:cubicBezTo>
                  <a:cubicBezTo>
                    <a:pt x="115168" y="608298"/>
                    <a:pt x="107731" y="603458"/>
                    <a:pt x="99665" y="597454"/>
                  </a:cubicBezTo>
                  <a:lnTo>
                    <a:pt x="133000" y="538843"/>
                  </a:ln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Forme libre 94">
              <a:extLst>
                <a:ext uri="{FF2B5EF4-FFF2-40B4-BE49-F238E27FC236}">
                  <a16:creationId xmlns:a16="http://schemas.microsoft.com/office/drawing/2014/main" id="{737157D5-21E6-47E9-7C03-36AFE9991B52}"/>
                </a:ext>
              </a:extLst>
            </p:cNvPr>
            <p:cNvSpPr/>
            <p:nvPr/>
          </p:nvSpPr>
          <p:spPr>
            <a:xfrm>
              <a:off x="7443032" y="2211507"/>
              <a:ext cx="485881" cy="622444"/>
            </a:xfrm>
            <a:custGeom>
              <a:avLst/>
              <a:gdLst>
                <a:gd name="csX0" fmla="*/ 185221 w 448101"/>
                <a:gd name="csY0" fmla="*/ 7826 h 574046"/>
                <a:gd name="csX1" fmla="*/ 185221 w 448101"/>
                <a:gd name="csY1" fmla="*/ 7826 h 574046"/>
                <a:gd name="csX2" fmla="*/ 187194 w 448101"/>
                <a:gd name="csY2" fmla="*/ 8452 h 574046"/>
                <a:gd name="csX3" fmla="*/ 188807 w 448101"/>
                <a:gd name="csY3" fmla="*/ 8990 h 574046"/>
                <a:gd name="csX4" fmla="*/ 190419 w 448101"/>
                <a:gd name="csY4" fmla="*/ 9708 h 574046"/>
                <a:gd name="csX5" fmla="*/ 192390 w 448101"/>
                <a:gd name="csY5" fmla="*/ 10603 h 574046"/>
                <a:gd name="csX6" fmla="*/ 262465 w 448101"/>
                <a:gd name="csY6" fmla="*/ 71365 h 574046"/>
                <a:gd name="csX7" fmla="*/ 429049 w 448101"/>
                <a:gd name="csY7" fmla="*/ 359672 h 574046"/>
                <a:gd name="csX8" fmla="*/ 446522 w 448101"/>
                <a:gd name="csY8" fmla="*/ 451889 h 574046"/>
                <a:gd name="csX9" fmla="*/ 446253 w 448101"/>
                <a:gd name="csY9" fmla="*/ 453594 h 574046"/>
                <a:gd name="csX10" fmla="*/ 445984 w 448101"/>
                <a:gd name="csY10" fmla="*/ 455655 h 574046"/>
                <a:gd name="csX11" fmla="*/ 445625 w 448101"/>
                <a:gd name="csY11" fmla="*/ 457357 h 574046"/>
                <a:gd name="csX12" fmla="*/ 445177 w 448101"/>
                <a:gd name="csY12" fmla="*/ 459328 h 574046"/>
                <a:gd name="csX13" fmla="*/ 376717 w 448101"/>
                <a:gd name="csY13" fmla="*/ 555041 h 574046"/>
                <a:gd name="csX14" fmla="*/ 266946 w 448101"/>
                <a:gd name="csY14" fmla="*/ 568753 h 574046"/>
                <a:gd name="csX15" fmla="*/ 312199 w 448101"/>
                <a:gd name="csY15" fmla="*/ 485319 h 574046"/>
                <a:gd name="csX16" fmla="*/ 332630 w 448101"/>
                <a:gd name="csY16" fmla="*/ 478598 h 574046"/>
                <a:gd name="csX17" fmla="*/ 350551 w 448101"/>
                <a:gd name="csY17" fmla="*/ 461658 h 574046"/>
                <a:gd name="csX18" fmla="*/ 354494 w 448101"/>
                <a:gd name="csY18" fmla="*/ 455027 h 574046"/>
                <a:gd name="csX19" fmla="*/ 356375 w 448101"/>
                <a:gd name="csY19" fmla="*/ 450277 h 574046"/>
                <a:gd name="csX20" fmla="*/ 356734 w 448101"/>
                <a:gd name="csY20" fmla="*/ 449202 h 574046"/>
                <a:gd name="csX21" fmla="*/ 352702 w 448101"/>
                <a:gd name="csY21" fmla="*/ 403765 h 574046"/>
                <a:gd name="csX22" fmla="*/ 186118 w 448101"/>
                <a:gd name="csY22" fmla="*/ 115459 h 574046"/>
                <a:gd name="csX23" fmla="*/ 151977 w 448101"/>
                <a:gd name="csY23" fmla="*/ 89827 h 574046"/>
                <a:gd name="csX24" fmla="*/ 146870 w 448101"/>
                <a:gd name="csY24" fmla="*/ 88930 h 574046"/>
                <a:gd name="csX25" fmla="*/ 146153 w 448101"/>
                <a:gd name="csY25" fmla="*/ 88930 h 574046"/>
                <a:gd name="csX26" fmla="*/ 139342 w 448101"/>
                <a:gd name="csY26" fmla="*/ 88304 h 574046"/>
                <a:gd name="csX27" fmla="*/ 111294 w 448101"/>
                <a:gd name="csY27" fmla="*/ 95474 h 574046"/>
                <a:gd name="csX28" fmla="*/ 93015 w 448101"/>
                <a:gd name="csY28" fmla="*/ 112950 h 574046"/>
                <a:gd name="csX29" fmla="*/ 0 w 448101"/>
                <a:gd name="csY29" fmla="*/ 108558 h 574046"/>
                <a:gd name="csX30" fmla="*/ 67117 w 448101"/>
                <a:gd name="csY30" fmla="*/ 19028 h 574046"/>
                <a:gd name="csX31" fmla="*/ 185311 w 448101"/>
                <a:gd name="csY31" fmla="*/ 7916 h 574046"/>
                <a:gd name="csX32" fmla="*/ 136474 w 448101"/>
                <a:gd name="csY32" fmla="*/ 248722 h 574046"/>
                <a:gd name="csX33" fmla="*/ 42295 w 448101"/>
                <a:gd name="csY33" fmla="*/ 262076 h 574046"/>
                <a:gd name="csX34" fmla="*/ 154845 w 448101"/>
                <a:gd name="csY34" fmla="*/ 456908 h 574046"/>
                <a:gd name="csX35" fmla="*/ 213449 w 448101"/>
                <a:gd name="csY35" fmla="*/ 381988 h 574046"/>
                <a:gd name="csX36" fmla="*/ 136474 w 448101"/>
                <a:gd name="csY36" fmla="*/ 248812 h 574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48101" h="574046">
                  <a:moveTo>
                    <a:pt x="185221" y="7826"/>
                  </a:moveTo>
                  <a:lnTo>
                    <a:pt x="185221" y="7826"/>
                  </a:lnTo>
                  <a:cubicBezTo>
                    <a:pt x="185849" y="8005"/>
                    <a:pt x="186477" y="8272"/>
                    <a:pt x="187194" y="8452"/>
                  </a:cubicBezTo>
                  <a:cubicBezTo>
                    <a:pt x="187730" y="8631"/>
                    <a:pt x="188269" y="8811"/>
                    <a:pt x="188807" y="8990"/>
                  </a:cubicBezTo>
                  <a:cubicBezTo>
                    <a:pt x="189345" y="9169"/>
                    <a:pt x="189881" y="9439"/>
                    <a:pt x="190419" y="9708"/>
                  </a:cubicBezTo>
                  <a:cubicBezTo>
                    <a:pt x="191047" y="9977"/>
                    <a:pt x="191765" y="10336"/>
                    <a:pt x="192390" y="10603"/>
                  </a:cubicBezTo>
                  <a:cubicBezTo>
                    <a:pt x="222231" y="22702"/>
                    <a:pt x="246514" y="43674"/>
                    <a:pt x="262465" y="71365"/>
                  </a:cubicBezTo>
                  <a:lnTo>
                    <a:pt x="429049" y="359672"/>
                  </a:lnTo>
                  <a:cubicBezTo>
                    <a:pt x="445267" y="387722"/>
                    <a:pt x="451272" y="419627"/>
                    <a:pt x="446522" y="451889"/>
                  </a:cubicBezTo>
                  <a:lnTo>
                    <a:pt x="446253" y="453594"/>
                  </a:lnTo>
                  <a:cubicBezTo>
                    <a:pt x="446164" y="454309"/>
                    <a:pt x="446074" y="455027"/>
                    <a:pt x="445984" y="455655"/>
                  </a:cubicBezTo>
                  <a:cubicBezTo>
                    <a:pt x="445894" y="456283"/>
                    <a:pt x="445715" y="456819"/>
                    <a:pt x="445625" y="457357"/>
                  </a:cubicBezTo>
                  <a:cubicBezTo>
                    <a:pt x="445446" y="457985"/>
                    <a:pt x="445356" y="458611"/>
                    <a:pt x="445177" y="459328"/>
                  </a:cubicBezTo>
                  <a:cubicBezTo>
                    <a:pt x="437023" y="499747"/>
                    <a:pt x="412112" y="534610"/>
                    <a:pt x="376717" y="555041"/>
                  </a:cubicBezTo>
                  <a:cubicBezTo>
                    <a:pt x="343562" y="574221"/>
                    <a:pt x="303953" y="579061"/>
                    <a:pt x="266946" y="568753"/>
                  </a:cubicBezTo>
                  <a:cubicBezTo>
                    <a:pt x="270708" y="536223"/>
                    <a:pt x="286928" y="506199"/>
                    <a:pt x="312199" y="485319"/>
                  </a:cubicBezTo>
                  <a:cubicBezTo>
                    <a:pt x="319547" y="484422"/>
                    <a:pt x="326445" y="482182"/>
                    <a:pt x="332630" y="478598"/>
                  </a:cubicBezTo>
                  <a:cubicBezTo>
                    <a:pt x="339709" y="474473"/>
                    <a:pt x="345712" y="468828"/>
                    <a:pt x="350551" y="461658"/>
                  </a:cubicBezTo>
                  <a:cubicBezTo>
                    <a:pt x="351895" y="459597"/>
                    <a:pt x="353328" y="457536"/>
                    <a:pt x="354494" y="455027"/>
                  </a:cubicBezTo>
                  <a:cubicBezTo>
                    <a:pt x="355301" y="453324"/>
                    <a:pt x="355837" y="451712"/>
                    <a:pt x="356375" y="450277"/>
                  </a:cubicBezTo>
                  <a:lnTo>
                    <a:pt x="356734" y="449202"/>
                  </a:lnTo>
                  <a:cubicBezTo>
                    <a:pt x="362022" y="433965"/>
                    <a:pt x="360587" y="417387"/>
                    <a:pt x="352702" y="403765"/>
                  </a:cubicBezTo>
                  <a:lnTo>
                    <a:pt x="186118" y="115459"/>
                  </a:lnTo>
                  <a:cubicBezTo>
                    <a:pt x="178680" y="102552"/>
                    <a:pt x="166494" y="93411"/>
                    <a:pt x="151977" y="89827"/>
                  </a:cubicBezTo>
                  <a:cubicBezTo>
                    <a:pt x="150095" y="89379"/>
                    <a:pt x="148393" y="89109"/>
                    <a:pt x="146870" y="88930"/>
                  </a:cubicBezTo>
                  <a:lnTo>
                    <a:pt x="146153" y="88930"/>
                  </a:lnTo>
                  <a:cubicBezTo>
                    <a:pt x="143823" y="88484"/>
                    <a:pt x="141583" y="88304"/>
                    <a:pt x="139342" y="88304"/>
                  </a:cubicBezTo>
                  <a:cubicBezTo>
                    <a:pt x="129305" y="88214"/>
                    <a:pt x="119629" y="90634"/>
                    <a:pt x="111294" y="95474"/>
                  </a:cubicBezTo>
                  <a:cubicBezTo>
                    <a:pt x="104037" y="99686"/>
                    <a:pt x="97765" y="105690"/>
                    <a:pt x="93015" y="112950"/>
                  </a:cubicBezTo>
                  <a:cubicBezTo>
                    <a:pt x="62726" y="123345"/>
                    <a:pt x="29392" y="121732"/>
                    <a:pt x="0" y="108558"/>
                  </a:cubicBezTo>
                  <a:cubicBezTo>
                    <a:pt x="9320" y="70829"/>
                    <a:pt x="33514" y="38475"/>
                    <a:pt x="67117" y="19028"/>
                  </a:cubicBezTo>
                  <a:cubicBezTo>
                    <a:pt x="102871" y="-1584"/>
                    <a:pt x="145973" y="-5707"/>
                    <a:pt x="185311" y="7916"/>
                  </a:cubicBezTo>
                  <a:close/>
                  <a:moveTo>
                    <a:pt x="136474" y="248722"/>
                  </a:moveTo>
                  <a:cubicBezTo>
                    <a:pt x="105918" y="258850"/>
                    <a:pt x="74376" y="263331"/>
                    <a:pt x="42295" y="262076"/>
                  </a:cubicBezTo>
                  <a:lnTo>
                    <a:pt x="154845" y="456908"/>
                  </a:lnTo>
                  <a:cubicBezTo>
                    <a:pt x="169809" y="428500"/>
                    <a:pt x="189435" y="403316"/>
                    <a:pt x="213449" y="381988"/>
                  </a:cubicBezTo>
                  <a:lnTo>
                    <a:pt x="136474" y="2488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Forme libre 95">
              <a:extLst>
                <a:ext uri="{FF2B5EF4-FFF2-40B4-BE49-F238E27FC236}">
                  <a16:creationId xmlns:a16="http://schemas.microsoft.com/office/drawing/2014/main" id="{8065C82D-01E9-95E3-2270-435BB8904CA7}"/>
                </a:ext>
              </a:extLst>
            </p:cNvPr>
            <p:cNvSpPr/>
            <p:nvPr/>
          </p:nvSpPr>
          <p:spPr>
            <a:xfrm>
              <a:off x="7137087" y="1768831"/>
              <a:ext cx="625085" cy="697634"/>
            </a:xfrm>
            <a:custGeom>
              <a:avLst/>
              <a:gdLst>
                <a:gd name="csX0" fmla="*/ 467647 w 576482"/>
                <a:gd name="csY0" fmla="*/ 323863 h 643389"/>
                <a:gd name="csX1" fmla="*/ 376067 w 576482"/>
                <a:gd name="csY1" fmla="*/ 165237 h 643389"/>
                <a:gd name="csX2" fmla="*/ 165306 w 576482"/>
                <a:gd name="csY2" fmla="*/ 108866 h 643389"/>
                <a:gd name="csX3" fmla="*/ 108942 w 576482"/>
                <a:gd name="csY3" fmla="*/ 319652 h 643389"/>
                <a:gd name="csX4" fmla="*/ 200524 w 576482"/>
                <a:gd name="csY4" fmla="*/ 478278 h 643389"/>
                <a:gd name="csX5" fmla="*/ 257514 w 576482"/>
                <a:gd name="csY5" fmla="*/ 534828 h 643389"/>
                <a:gd name="csX6" fmla="*/ 261367 w 576482"/>
                <a:gd name="csY6" fmla="*/ 536979 h 643389"/>
                <a:gd name="csX7" fmla="*/ 262623 w 576482"/>
                <a:gd name="csY7" fmla="*/ 537694 h 643389"/>
                <a:gd name="csX8" fmla="*/ 265222 w 576482"/>
                <a:gd name="csY8" fmla="*/ 539130 h 643389"/>
                <a:gd name="csX9" fmla="*/ 380547 w 576482"/>
                <a:gd name="csY9" fmla="*/ 548271 h 643389"/>
                <a:gd name="csX10" fmla="*/ 385566 w 576482"/>
                <a:gd name="csY10" fmla="*/ 546567 h 643389"/>
                <a:gd name="csX11" fmla="*/ 389419 w 576482"/>
                <a:gd name="csY11" fmla="*/ 545134 h 643389"/>
                <a:gd name="csX12" fmla="*/ 390674 w 576482"/>
                <a:gd name="csY12" fmla="*/ 544595 h 643389"/>
                <a:gd name="csX13" fmla="*/ 411285 w 576482"/>
                <a:gd name="csY13" fmla="*/ 534828 h 643389"/>
                <a:gd name="csX14" fmla="*/ 426697 w 576482"/>
                <a:gd name="csY14" fmla="*/ 524431 h 643389"/>
                <a:gd name="csX15" fmla="*/ 444619 w 576482"/>
                <a:gd name="csY15" fmla="*/ 537428 h 643389"/>
                <a:gd name="csX16" fmla="*/ 478312 w 576482"/>
                <a:gd name="csY16" fmla="*/ 595857 h 643389"/>
                <a:gd name="csX17" fmla="*/ 455372 w 576482"/>
                <a:gd name="csY17" fmla="*/ 611184 h 643389"/>
                <a:gd name="csX18" fmla="*/ 422843 w 576482"/>
                <a:gd name="csY18" fmla="*/ 626599 h 643389"/>
                <a:gd name="csX19" fmla="*/ 421948 w 576482"/>
                <a:gd name="csY19" fmla="*/ 626957 h 643389"/>
                <a:gd name="csX20" fmla="*/ 419349 w 576482"/>
                <a:gd name="csY20" fmla="*/ 627942 h 643389"/>
                <a:gd name="csX21" fmla="*/ 419349 w 576482"/>
                <a:gd name="csY21" fmla="*/ 627942 h 643389"/>
                <a:gd name="csX22" fmla="*/ 417557 w 576482"/>
                <a:gd name="csY22" fmla="*/ 628660 h 643389"/>
                <a:gd name="csX23" fmla="*/ 415853 w 576482"/>
                <a:gd name="csY23" fmla="*/ 629288 h 643389"/>
                <a:gd name="csX24" fmla="*/ 303126 w 576482"/>
                <a:gd name="csY24" fmla="*/ 641385 h 643389"/>
                <a:gd name="csX25" fmla="*/ 300886 w 576482"/>
                <a:gd name="csY25" fmla="*/ 641116 h 643389"/>
                <a:gd name="csX26" fmla="*/ 298556 w 576482"/>
                <a:gd name="csY26" fmla="*/ 640847 h 643389"/>
                <a:gd name="csX27" fmla="*/ 295957 w 576482"/>
                <a:gd name="csY27" fmla="*/ 640490 h 643389"/>
                <a:gd name="csX28" fmla="*/ 293986 w 576482"/>
                <a:gd name="csY28" fmla="*/ 640221 h 643389"/>
                <a:gd name="csX29" fmla="*/ 124088 w 576482"/>
                <a:gd name="csY29" fmla="*/ 522460 h 643389"/>
                <a:gd name="csX30" fmla="*/ 32507 w 576482"/>
                <a:gd name="csY30" fmla="*/ 363833 h 643389"/>
                <a:gd name="csX31" fmla="*/ 121130 w 576482"/>
                <a:gd name="csY31" fmla="*/ 32510 h 643389"/>
                <a:gd name="csX32" fmla="*/ 452414 w 576482"/>
                <a:gd name="csY32" fmla="*/ 121143 h 643389"/>
                <a:gd name="csX33" fmla="*/ 543994 w 576482"/>
                <a:gd name="csY33" fmla="*/ 279771 h 643389"/>
                <a:gd name="csX34" fmla="*/ 567742 w 576482"/>
                <a:gd name="csY34" fmla="*/ 465283 h 643389"/>
                <a:gd name="csX35" fmla="*/ 487988 w 576482"/>
                <a:gd name="csY35" fmla="*/ 394841 h 643389"/>
                <a:gd name="csX36" fmla="*/ 467557 w 576482"/>
                <a:gd name="csY36" fmla="*/ 323953 h 643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76482" h="643389">
                  <a:moveTo>
                    <a:pt x="467647" y="323863"/>
                  </a:moveTo>
                  <a:lnTo>
                    <a:pt x="376067" y="165237"/>
                  </a:lnTo>
                  <a:cubicBezTo>
                    <a:pt x="333503" y="91570"/>
                    <a:pt x="238965" y="66297"/>
                    <a:pt x="165306" y="108866"/>
                  </a:cubicBezTo>
                  <a:cubicBezTo>
                    <a:pt x="91648" y="151436"/>
                    <a:pt x="66378" y="245985"/>
                    <a:pt x="108942" y="319652"/>
                  </a:cubicBezTo>
                  <a:lnTo>
                    <a:pt x="200524" y="478278"/>
                  </a:lnTo>
                  <a:cubicBezTo>
                    <a:pt x="214055" y="501667"/>
                    <a:pt x="233769" y="521296"/>
                    <a:pt x="257514" y="534828"/>
                  </a:cubicBezTo>
                  <a:cubicBezTo>
                    <a:pt x="258770" y="535544"/>
                    <a:pt x="260113" y="536261"/>
                    <a:pt x="261367" y="536979"/>
                  </a:cubicBezTo>
                  <a:cubicBezTo>
                    <a:pt x="261815" y="537248"/>
                    <a:pt x="262174" y="537428"/>
                    <a:pt x="262623" y="537694"/>
                  </a:cubicBezTo>
                  <a:cubicBezTo>
                    <a:pt x="263517" y="538143"/>
                    <a:pt x="264325" y="538681"/>
                    <a:pt x="265222" y="539130"/>
                  </a:cubicBezTo>
                  <a:cubicBezTo>
                    <a:pt x="301334" y="557054"/>
                    <a:pt x="342284" y="560279"/>
                    <a:pt x="380547" y="548271"/>
                  </a:cubicBezTo>
                  <a:cubicBezTo>
                    <a:pt x="382249" y="547733"/>
                    <a:pt x="383864" y="547195"/>
                    <a:pt x="385566" y="546567"/>
                  </a:cubicBezTo>
                  <a:cubicBezTo>
                    <a:pt x="386820" y="546120"/>
                    <a:pt x="388165" y="545582"/>
                    <a:pt x="389419" y="545134"/>
                  </a:cubicBezTo>
                  <a:lnTo>
                    <a:pt x="390674" y="544595"/>
                  </a:lnTo>
                  <a:cubicBezTo>
                    <a:pt x="398738" y="541460"/>
                    <a:pt x="405280" y="538322"/>
                    <a:pt x="411285" y="534828"/>
                  </a:cubicBezTo>
                  <a:cubicBezTo>
                    <a:pt x="416301" y="531960"/>
                    <a:pt x="421320" y="528553"/>
                    <a:pt x="426697" y="524431"/>
                  </a:cubicBezTo>
                  <a:cubicBezTo>
                    <a:pt x="434223" y="526046"/>
                    <a:pt x="440764" y="530794"/>
                    <a:pt x="444619" y="537428"/>
                  </a:cubicBezTo>
                  <a:lnTo>
                    <a:pt x="478312" y="595857"/>
                  </a:lnTo>
                  <a:cubicBezTo>
                    <a:pt x="470246" y="601953"/>
                    <a:pt x="462898" y="606883"/>
                    <a:pt x="455372" y="611184"/>
                  </a:cubicBezTo>
                  <a:cubicBezTo>
                    <a:pt x="445873" y="616650"/>
                    <a:pt x="435569" y="621579"/>
                    <a:pt x="422843" y="626599"/>
                  </a:cubicBezTo>
                  <a:lnTo>
                    <a:pt x="421948" y="626957"/>
                  </a:lnTo>
                  <a:cubicBezTo>
                    <a:pt x="421051" y="627314"/>
                    <a:pt x="420246" y="627673"/>
                    <a:pt x="419349" y="627942"/>
                  </a:cubicBezTo>
                  <a:lnTo>
                    <a:pt x="419349" y="627942"/>
                  </a:lnTo>
                  <a:cubicBezTo>
                    <a:pt x="418721" y="628211"/>
                    <a:pt x="418183" y="628391"/>
                    <a:pt x="417557" y="628660"/>
                  </a:cubicBezTo>
                  <a:cubicBezTo>
                    <a:pt x="417019" y="628929"/>
                    <a:pt x="416391" y="629108"/>
                    <a:pt x="415853" y="629288"/>
                  </a:cubicBezTo>
                  <a:cubicBezTo>
                    <a:pt x="380099" y="642103"/>
                    <a:pt x="341120" y="646314"/>
                    <a:pt x="303126" y="641385"/>
                  </a:cubicBezTo>
                  <a:cubicBezTo>
                    <a:pt x="302409" y="641295"/>
                    <a:pt x="301601" y="641206"/>
                    <a:pt x="300886" y="641116"/>
                  </a:cubicBezTo>
                  <a:cubicBezTo>
                    <a:pt x="300079" y="641116"/>
                    <a:pt x="299361" y="640936"/>
                    <a:pt x="298556" y="640847"/>
                  </a:cubicBezTo>
                  <a:cubicBezTo>
                    <a:pt x="297749" y="640757"/>
                    <a:pt x="296854" y="640578"/>
                    <a:pt x="295957" y="640490"/>
                  </a:cubicBezTo>
                  <a:cubicBezTo>
                    <a:pt x="295329" y="640490"/>
                    <a:pt x="294614" y="640311"/>
                    <a:pt x="293986" y="640221"/>
                  </a:cubicBezTo>
                  <a:cubicBezTo>
                    <a:pt x="222209" y="628121"/>
                    <a:pt x="160290" y="585193"/>
                    <a:pt x="124088" y="522460"/>
                  </a:cubicBezTo>
                  <a:lnTo>
                    <a:pt x="32507" y="363833"/>
                  </a:lnTo>
                  <a:cubicBezTo>
                    <a:pt x="-34432" y="248046"/>
                    <a:pt x="5356" y="99366"/>
                    <a:pt x="121130" y="32510"/>
                  </a:cubicBezTo>
                  <a:cubicBezTo>
                    <a:pt x="236904" y="-34435"/>
                    <a:pt x="385566" y="5355"/>
                    <a:pt x="452414" y="121143"/>
                  </a:cubicBezTo>
                  <a:lnTo>
                    <a:pt x="543994" y="279771"/>
                  </a:lnTo>
                  <a:cubicBezTo>
                    <a:pt x="576613" y="336230"/>
                    <a:pt x="584946" y="402819"/>
                    <a:pt x="567742" y="465283"/>
                  </a:cubicBezTo>
                  <a:cubicBezTo>
                    <a:pt x="549461" y="434006"/>
                    <a:pt x="521323" y="409181"/>
                    <a:pt x="487988" y="394841"/>
                  </a:cubicBezTo>
                  <a:cubicBezTo>
                    <a:pt x="487004" y="369837"/>
                    <a:pt x="480014" y="345461"/>
                    <a:pt x="467557" y="323953"/>
                  </a:cubicBezTo>
                  <a:close/>
                </a:path>
              </a:pathLst>
            </a:custGeom>
            <a:solidFill>
              <a:srgbClr val="CEBA8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Forme libre 96">
              <a:extLst>
                <a:ext uri="{FF2B5EF4-FFF2-40B4-BE49-F238E27FC236}">
                  <a16:creationId xmlns:a16="http://schemas.microsoft.com/office/drawing/2014/main" id="{855366DD-7C54-34F2-9406-9661FC40B571}"/>
                </a:ext>
              </a:extLst>
            </p:cNvPr>
            <p:cNvSpPr/>
            <p:nvPr/>
          </p:nvSpPr>
          <p:spPr>
            <a:xfrm>
              <a:off x="7606102" y="2589259"/>
              <a:ext cx="625193" cy="689337"/>
            </a:xfrm>
            <a:custGeom>
              <a:avLst/>
              <a:gdLst>
                <a:gd name="csX0" fmla="*/ 179640 w 576581"/>
                <a:gd name="csY0" fmla="*/ 70888 h 635738"/>
                <a:gd name="csX1" fmla="*/ 181970 w 576581"/>
                <a:gd name="csY1" fmla="*/ 92934 h 635738"/>
                <a:gd name="csX2" fmla="*/ 165301 w 576581"/>
                <a:gd name="csY2" fmla="*/ 101091 h 635738"/>
                <a:gd name="csX3" fmla="*/ 146485 w 576581"/>
                <a:gd name="csY3" fmla="*/ 114086 h 635738"/>
                <a:gd name="csX4" fmla="*/ 145408 w 576581"/>
                <a:gd name="csY4" fmla="*/ 114891 h 635738"/>
                <a:gd name="csX5" fmla="*/ 142184 w 576581"/>
                <a:gd name="csY5" fmla="*/ 117490 h 635738"/>
                <a:gd name="csX6" fmla="*/ 138239 w 576581"/>
                <a:gd name="csY6" fmla="*/ 120986 h 635738"/>
                <a:gd name="csX7" fmla="*/ 88508 w 576581"/>
                <a:gd name="csY7" fmla="*/ 225392 h 635738"/>
                <a:gd name="csX8" fmla="*/ 88508 w 576581"/>
                <a:gd name="csY8" fmla="*/ 228350 h 635738"/>
                <a:gd name="csX9" fmla="*/ 88508 w 576581"/>
                <a:gd name="csY9" fmla="*/ 229784 h 635738"/>
                <a:gd name="csX10" fmla="*/ 88418 w 576581"/>
                <a:gd name="csY10" fmla="*/ 234175 h 635738"/>
                <a:gd name="csX11" fmla="*/ 108937 w 576581"/>
                <a:gd name="csY11" fmla="*/ 311787 h 635738"/>
                <a:gd name="csX12" fmla="*/ 200519 w 576581"/>
                <a:gd name="csY12" fmla="*/ 470413 h 635738"/>
                <a:gd name="csX13" fmla="*/ 411278 w 576581"/>
                <a:gd name="csY13" fmla="*/ 526784 h 635738"/>
                <a:gd name="csX14" fmla="*/ 467642 w 576581"/>
                <a:gd name="csY14" fmla="*/ 315999 h 635738"/>
                <a:gd name="csX15" fmla="*/ 376062 w 576581"/>
                <a:gd name="csY15" fmla="*/ 157370 h 635738"/>
                <a:gd name="csX16" fmla="*/ 324806 w 576581"/>
                <a:gd name="csY16" fmla="*/ 104316 h 635738"/>
                <a:gd name="csX17" fmla="*/ 303657 w 576581"/>
                <a:gd name="csY17" fmla="*/ 0 h 635738"/>
                <a:gd name="csX18" fmla="*/ 452499 w 576581"/>
                <a:gd name="csY18" fmla="*/ 113278 h 635738"/>
                <a:gd name="csX19" fmla="*/ 544079 w 576581"/>
                <a:gd name="csY19" fmla="*/ 271904 h 635738"/>
                <a:gd name="csX20" fmla="*/ 455367 w 576581"/>
                <a:gd name="csY20" fmla="*/ 603228 h 635738"/>
                <a:gd name="csX21" fmla="*/ 124082 w 576581"/>
                <a:gd name="csY21" fmla="*/ 514595 h 635738"/>
                <a:gd name="csX22" fmla="*/ 32502 w 576581"/>
                <a:gd name="csY22" fmla="*/ 355969 h 635738"/>
                <a:gd name="csX23" fmla="*/ 15386 w 576581"/>
                <a:gd name="csY23" fmla="*/ 149933 h 635738"/>
                <a:gd name="csX24" fmla="*/ 16193 w 576581"/>
                <a:gd name="csY24" fmla="*/ 148052 h 635738"/>
                <a:gd name="csX25" fmla="*/ 17267 w 576581"/>
                <a:gd name="csY25" fmla="*/ 145632 h 635738"/>
                <a:gd name="csX26" fmla="*/ 18164 w 576581"/>
                <a:gd name="csY26" fmla="*/ 143481 h 635738"/>
                <a:gd name="csX27" fmla="*/ 19061 w 576581"/>
                <a:gd name="csY27" fmla="*/ 141420 h 635738"/>
                <a:gd name="csX28" fmla="*/ 85819 w 576581"/>
                <a:gd name="csY28" fmla="*/ 49827 h 635738"/>
                <a:gd name="csX29" fmla="*/ 87252 w 576581"/>
                <a:gd name="csY29" fmla="*/ 48663 h 635738"/>
                <a:gd name="csX30" fmla="*/ 88775 w 576581"/>
                <a:gd name="csY30" fmla="*/ 47409 h 635738"/>
                <a:gd name="csX31" fmla="*/ 90925 w 576581"/>
                <a:gd name="csY31" fmla="*/ 45615 h 635738"/>
                <a:gd name="csX32" fmla="*/ 91643 w 576581"/>
                <a:gd name="csY32" fmla="*/ 44989 h 635738"/>
                <a:gd name="csX33" fmla="*/ 121214 w 576581"/>
                <a:gd name="csY33" fmla="*/ 24466 h 635738"/>
                <a:gd name="csX34" fmla="*/ 145947 w 576581"/>
                <a:gd name="csY34" fmla="*/ 12277 h 635738"/>
                <a:gd name="csX35" fmla="*/ 179640 w 576581"/>
                <a:gd name="csY35" fmla="*/ 70709 h 635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76581" h="635738">
                  <a:moveTo>
                    <a:pt x="179640" y="70888"/>
                  </a:moveTo>
                  <a:cubicBezTo>
                    <a:pt x="183492" y="77610"/>
                    <a:pt x="184299" y="85585"/>
                    <a:pt x="181970" y="92934"/>
                  </a:cubicBezTo>
                  <a:cubicBezTo>
                    <a:pt x="175697" y="95534"/>
                    <a:pt x="170320" y="98223"/>
                    <a:pt x="165301" y="101091"/>
                  </a:cubicBezTo>
                  <a:cubicBezTo>
                    <a:pt x="159209" y="104585"/>
                    <a:pt x="153295" y="108707"/>
                    <a:pt x="146485" y="114086"/>
                  </a:cubicBezTo>
                  <a:lnTo>
                    <a:pt x="145408" y="114891"/>
                  </a:lnTo>
                  <a:cubicBezTo>
                    <a:pt x="144334" y="115698"/>
                    <a:pt x="143258" y="116595"/>
                    <a:pt x="142184" y="117490"/>
                  </a:cubicBezTo>
                  <a:cubicBezTo>
                    <a:pt x="140838" y="118656"/>
                    <a:pt x="139495" y="119820"/>
                    <a:pt x="138239" y="120986"/>
                  </a:cubicBezTo>
                  <a:cubicBezTo>
                    <a:pt x="108670" y="148141"/>
                    <a:pt x="91015" y="185153"/>
                    <a:pt x="88508" y="225392"/>
                  </a:cubicBezTo>
                  <a:cubicBezTo>
                    <a:pt x="88508" y="226379"/>
                    <a:pt x="88508" y="227364"/>
                    <a:pt x="88508" y="228350"/>
                  </a:cubicBezTo>
                  <a:cubicBezTo>
                    <a:pt x="88508" y="228799"/>
                    <a:pt x="88508" y="229335"/>
                    <a:pt x="88508" y="229784"/>
                  </a:cubicBezTo>
                  <a:cubicBezTo>
                    <a:pt x="88508" y="231217"/>
                    <a:pt x="88418" y="232742"/>
                    <a:pt x="88418" y="234175"/>
                  </a:cubicBezTo>
                  <a:cubicBezTo>
                    <a:pt x="88329" y="261509"/>
                    <a:pt x="95406" y="288305"/>
                    <a:pt x="108937" y="311787"/>
                  </a:cubicBezTo>
                  <a:lnTo>
                    <a:pt x="200519" y="470413"/>
                  </a:lnTo>
                  <a:cubicBezTo>
                    <a:pt x="243083" y="544080"/>
                    <a:pt x="337619" y="569353"/>
                    <a:pt x="411278" y="526784"/>
                  </a:cubicBezTo>
                  <a:cubicBezTo>
                    <a:pt x="484938" y="484215"/>
                    <a:pt x="510206" y="389666"/>
                    <a:pt x="467642" y="315999"/>
                  </a:cubicBezTo>
                  <a:lnTo>
                    <a:pt x="376062" y="157370"/>
                  </a:lnTo>
                  <a:cubicBezTo>
                    <a:pt x="363607" y="135862"/>
                    <a:pt x="346044" y="117580"/>
                    <a:pt x="324806" y="104316"/>
                  </a:cubicBezTo>
                  <a:cubicBezTo>
                    <a:pt x="329017" y="68289"/>
                    <a:pt x="321579" y="31457"/>
                    <a:pt x="303657" y="0"/>
                  </a:cubicBezTo>
                  <a:cubicBezTo>
                    <a:pt x="366383" y="16309"/>
                    <a:pt x="419792" y="56728"/>
                    <a:pt x="452499" y="113278"/>
                  </a:cubicBezTo>
                  <a:lnTo>
                    <a:pt x="544079" y="271904"/>
                  </a:lnTo>
                  <a:cubicBezTo>
                    <a:pt x="611016" y="387694"/>
                    <a:pt x="571231" y="536372"/>
                    <a:pt x="455367" y="603228"/>
                  </a:cubicBezTo>
                  <a:cubicBezTo>
                    <a:pt x="339590" y="670175"/>
                    <a:pt x="190930" y="630382"/>
                    <a:pt x="124082" y="514595"/>
                  </a:cubicBezTo>
                  <a:lnTo>
                    <a:pt x="32502" y="355969"/>
                  </a:lnTo>
                  <a:cubicBezTo>
                    <a:pt x="-3790" y="293235"/>
                    <a:pt x="-9974" y="218133"/>
                    <a:pt x="15386" y="149933"/>
                  </a:cubicBezTo>
                  <a:cubicBezTo>
                    <a:pt x="15655" y="149305"/>
                    <a:pt x="15924" y="148677"/>
                    <a:pt x="16193" y="148052"/>
                  </a:cubicBezTo>
                  <a:cubicBezTo>
                    <a:pt x="16552" y="147244"/>
                    <a:pt x="16908" y="146437"/>
                    <a:pt x="17267" y="145632"/>
                  </a:cubicBezTo>
                  <a:cubicBezTo>
                    <a:pt x="17536" y="144914"/>
                    <a:pt x="17895" y="144196"/>
                    <a:pt x="18164" y="143481"/>
                  </a:cubicBezTo>
                  <a:cubicBezTo>
                    <a:pt x="18433" y="142763"/>
                    <a:pt x="18792" y="142046"/>
                    <a:pt x="19061" y="141420"/>
                  </a:cubicBezTo>
                  <a:cubicBezTo>
                    <a:pt x="33756" y="106018"/>
                    <a:pt x="56876" y="74382"/>
                    <a:pt x="85819" y="49827"/>
                  </a:cubicBezTo>
                  <a:cubicBezTo>
                    <a:pt x="86268" y="49470"/>
                    <a:pt x="86714" y="49111"/>
                    <a:pt x="87252" y="48663"/>
                  </a:cubicBezTo>
                  <a:cubicBezTo>
                    <a:pt x="87790" y="48304"/>
                    <a:pt x="88239" y="47855"/>
                    <a:pt x="88775" y="47409"/>
                  </a:cubicBezTo>
                  <a:cubicBezTo>
                    <a:pt x="89492" y="46781"/>
                    <a:pt x="90210" y="46243"/>
                    <a:pt x="90925" y="45615"/>
                  </a:cubicBezTo>
                  <a:lnTo>
                    <a:pt x="91643" y="44989"/>
                  </a:lnTo>
                  <a:cubicBezTo>
                    <a:pt x="102306" y="36474"/>
                    <a:pt x="111715" y="29932"/>
                    <a:pt x="121214" y="24466"/>
                  </a:cubicBezTo>
                  <a:cubicBezTo>
                    <a:pt x="128653" y="20164"/>
                    <a:pt x="136627" y="16219"/>
                    <a:pt x="145947" y="12277"/>
                  </a:cubicBezTo>
                  <a:lnTo>
                    <a:pt x="179640" y="70709"/>
                  </a:ln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Forme libre 91">
              <a:extLst>
                <a:ext uri="{FF2B5EF4-FFF2-40B4-BE49-F238E27FC236}">
                  <a16:creationId xmlns:a16="http://schemas.microsoft.com/office/drawing/2014/main" id="{C49A421D-570B-E252-4A26-993293103615}"/>
                </a:ext>
              </a:extLst>
            </p:cNvPr>
            <p:cNvSpPr/>
            <p:nvPr/>
          </p:nvSpPr>
          <p:spPr>
            <a:xfrm>
              <a:off x="4261629" y="4049801"/>
              <a:ext cx="485881" cy="622444"/>
            </a:xfrm>
            <a:custGeom>
              <a:avLst/>
              <a:gdLst>
                <a:gd name="csX0" fmla="*/ 262880 w 448101"/>
                <a:gd name="csY0" fmla="*/ 566221 h 574046"/>
                <a:gd name="csX1" fmla="*/ 262880 w 448101"/>
                <a:gd name="csY1" fmla="*/ 566221 h 574046"/>
                <a:gd name="csX2" fmla="*/ 260907 w 448101"/>
                <a:gd name="csY2" fmla="*/ 565593 h 574046"/>
                <a:gd name="csX3" fmla="*/ 259295 w 448101"/>
                <a:gd name="csY3" fmla="*/ 565055 h 574046"/>
                <a:gd name="csX4" fmla="*/ 257682 w 448101"/>
                <a:gd name="csY4" fmla="*/ 564339 h 574046"/>
                <a:gd name="csX5" fmla="*/ 255711 w 448101"/>
                <a:gd name="csY5" fmla="*/ 563442 h 574046"/>
                <a:gd name="csX6" fmla="*/ 185636 w 448101"/>
                <a:gd name="csY6" fmla="*/ 502680 h 574046"/>
                <a:gd name="csX7" fmla="*/ 19052 w 448101"/>
                <a:gd name="csY7" fmla="*/ 214374 h 574046"/>
                <a:gd name="csX8" fmla="*/ 1579 w 448101"/>
                <a:gd name="csY8" fmla="*/ 122156 h 574046"/>
                <a:gd name="csX9" fmla="*/ 1848 w 448101"/>
                <a:gd name="csY9" fmla="*/ 120453 h 574046"/>
                <a:gd name="csX10" fmla="*/ 2117 w 448101"/>
                <a:gd name="csY10" fmla="*/ 118392 h 574046"/>
                <a:gd name="csX11" fmla="*/ 2476 w 448101"/>
                <a:gd name="csY11" fmla="*/ 116688 h 574046"/>
                <a:gd name="csX12" fmla="*/ 2924 w 448101"/>
                <a:gd name="csY12" fmla="*/ 114716 h 574046"/>
                <a:gd name="csX13" fmla="*/ 71385 w 448101"/>
                <a:gd name="csY13" fmla="*/ 19003 h 574046"/>
                <a:gd name="csX14" fmla="*/ 181156 w 448101"/>
                <a:gd name="csY14" fmla="*/ 5291 h 574046"/>
                <a:gd name="csX15" fmla="*/ 135903 w 448101"/>
                <a:gd name="csY15" fmla="*/ 88728 h 574046"/>
                <a:gd name="csX16" fmla="*/ 115472 w 448101"/>
                <a:gd name="csY16" fmla="*/ 95449 h 574046"/>
                <a:gd name="csX17" fmla="*/ 97550 w 448101"/>
                <a:gd name="csY17" fmla="*/ 112386 h 574046"/>
                <a:gd name="csX18" fmla="*/ 93608 w 448101"/>
                <a:gd name="csY18" fmla="*/ 119018 h 574046"/>
                <a:gd name="csX19" fmla="*/ 91726 w 448101"/>
                <a:gd name="csY19" fmla="*/ 123768 h 574046"/>
                <a:gd name="csX20" fmla="*/ 91367 w 448101"/>
                <a:gd name="csY20" fmla="*/ 124845 h 574046"/>
                <a:gd name="csX21" fmla="*/ 95399 w 448101"/>
                <a:gd name="csY21" fmla="*/ 170280 h 574046"/>
                <a:gd name="csX22" fmla="*/ 261983 w 448101"/>
                <a:gd name="csY22" fmla="*/ 458588 h 574046"/>
                <a:gd name="csX23" fmla="*/ 296125 w 448101"/>
                <a:gd name="csY23" fmla="*/ 484218 h 574046"/>
                <a:gd name="csX24" fmla="*/ 301231 w 448101"/>
                <a:gd name="csY24" fmla="*/ 485115 h 574046"/>
                <a:gd name="csX25" fmla="*/ 301949 w 448101"/>
                <a:gd name="csY25" fmla="*/ 485115 h 574046"/>
                <a:gd name="csX26" fmla="*/ 308759 w 448101"/>
                <a:gd name="csY26" fmla="*/ 485743 h 574046"/>
                <a:gd name="csX27" fmla="*/ 336808 w 448101"/>
                <a:gd name="csY27" fmla="*/ 478573 h 574046"/>
                <a:gd name="csX28" fmla="*/ 355086 w 448101"/>
                <a:gd name="csY28" fmla="*/ 461097 h 574046"/>
                <a:gd name="csX29" fmla="*/ 448101 w 448101"/>
                <a:gd name="csY29" fmla="*/ 465489 h 574046"/>
                <a:gd name="csX30" fmla="*/ 380984 w 448101"/>
                <a:gd name="csY30" fmla="*/ 555018 h 574046"/>
                <a:gd name="csX31" fmla="*/ 262791 w 448101"/>
                <a:gd name="csY31" fmla="*/ 566131 h 574046"/>
                <a:gd name="csX32" fmla="*/ 311537 w 448101"/>
                <a:gd name="csY32" fmla="*/ 325233 h 574046"/>
                <a:gd name="csX33" fmla="*/ 405716 w 448101"/>
                <a:gd name="csY33" fmla="*/ 311879 h 574046"/>
                <a:gd name="csX34" fmla="*/ 293167 w 448101"/>
                <a:gd name="csY34" fmla="*/ 117047 h 574046"/>
                <a:gd name="csX35" fmla="*/ 234562 w 448101"/>
                <a:gd name="csY35" fmla="*/ 191970 h 574046"/>
                <a:gd name="csX36" fmla="*/ 311537 w 448101"/>
                <a:gd name="csY36" fmla="*/ 325143 h 574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48101" h="574046">
                  <a:moveTo>
                    <a:pt x="262880" y="566221"/>
                  </a:moveTo>
                  <a:lnTo>
                    <a:pt x="262880" y="566221"/>
                  </a:lnTo>
                  <a:cubicBezTo>
                    <a:pt x="262252" y="566041"/>
                    <a:pt x="261625" y="565772"/>
                    <a:pt x="260907" y="565593"/>
                  </a:cubicBezTo>
                  <a:cubicBezTo>
                    <a:pt x="260371" y="565414"/>
                    <a:pt x="259833" y="565234"/>
                    <a:pt x="259295" y="565055"/>
                  </a:cubicBezTo>
                  <a:cubicBezTo>
                    <a:pt x="258756" y="564875"/>
                    <a:pt x="258220" y="564606"/>
                    <a:pt x="257682" y="564339"/>
                  </a:cubicBezTo>
                  <a:cubicBezTo>
                    <a:pt x="257054" y="564070"/>
                    <a:pt x="256337" y="563711"/>
                    <a:pt x="255711" y="563442"/>
                  </a:cubicBezTo>
                  <a:cubicBezTo>
                    <a:pt x="225871" y="551343"/>
                    <a:pt x="201587" y="530373"/>
                    <a:pt x="185636" y="502680"/>
                  </a:cubicBezTo>
                  <a:lnTo>
                    <a:pt x="19052" y="214374"/>
                  </a:lnTo>
                  <a:cubicBezTo>
                    <a:pt x="2835" y="186322"/>
                    <a:pt x="-3171" y="154420"/>
                    <a:pt x="1579" y="122156"/>
                  </a:cubicBezTo>
                  <a:lnTo>
                    <a:pt x="1848" y="120453"/>
                  </a:lnTo>
                  <a:cubicBezTo>
                    <a:pt x="1938" y="119736"/>
                    <a:pt x="2027" y="119018"/>
                    <a:pt x="2117" y="118392"/>
                  </a:cubicBezTo>
                  <a:cubicBezTo>
                    <a:pt x="2207" y="117764"/>
                    <a:pt x="2386" y="117226"/>
                    <a:pt x="2476" y="116688"/>
                  </a:cubicBezTo>
                  <a:cubicBezTo>
                    <a:pt x="2655" y="116062"/>
                    <a:pt x="2745" y="115434"/>
                    <a:pt x="2924" y="114716"/>
                  </a:cubicBezTo>
                  <a:cubicBezTo>
                    <a:pt x="11078" y="74298"/>
                    <a:pt x="35990" y="39437"/>
                    <a:pt x="71385" y="19003"/>
                  </a:cubicBezTo>
                  <a:cubicBezTo>
                    <a:pt x="104540" y="-174"/>
                    <a:pt x="144148" y="-5014"/>
                    <a:pt x="181156" y="5291"/>
                  </a:cubicBezTo>
                  <a:cubicBezTo>
                    <a:pt x="177393" y="37824"/>
                    <a:pt x="161173" y="67846"/>
                    <a:pt x="135903" y="88728"/>
                  </a:cubicBezTo>
                  <a:cubicBezTo>
                    <a:pt x="128554" y="89623"/>
                    <a:pt x="121656" y="91863"/>
                    <a:pt x="115472" y="95449"/>
                  </a:cubicBezTo>
                  <a:cubicBezTo>
                    <a:pt x="108392" y="99571"/>
                    <a:pt x="102389" y="105218"/>
                    <a:pt x="97550" y="112386"/>
                  </a:cubicBezTo>
                  <a:cubicBezTo>
                    <a:pt x="96207" y="114447"/>
                    <a:pt x="94774" y="116508"/>
                    <a:pt x="93608" y="119018"/>
                  </a:cubicBezTo>
                  <a:cubicBezTo>
                    <a:pt x="92800" y="120722"/>
                    <a:pt x="92264" y="122335"/>
                    <a:pt x="91726" y="123768"/>
                  </a:cubicBezTo>
                  <a:lnTo>
                    <a:pt x="91367" y="124845"/>
                  </a:lnTo>
                  <a:cubicBezTo>
                    <a:pt x="86080" y="140080"/>
                    <a:pt x="87515" y="156660"/>
                    <a:pt x="95399" y="170280"/>
                  </a:cubicBezTo>
                  <a:lnTo>
                    <a:pt x="261983" y="458588"/>
                  </a:lnTo>
                  <a:cubicBezTo>
                    <a:pt x="269422" y="471492"/>
                    <a:pt x="281607" y="480634"/>
                    <a:pt x="296125" y="484218"/>
                  </a:cubicBezTo>
                  <a:cubicBezTo>
                    <a:pt x="298006" y="484666"/>
                    <a:pt x="299708" y="484935"/>
                    <a:pt x="301231" y="485115"/>
                  </a:cubicBezTo>
                  <a:lnTo>
                    <a:pt x="301949" y="485115"/>
                  </a:lnTo>
                  <a:cubicBezTo>
                    <a:pt x="304278" y="485563"/>
                    <a:pt x="306519" y="485743"/>
                    <a:pt x="308759" y="485743"/>
                  </a:cubicBezTo>
                  <a:cubicBezTo>
                    <a:pt x="318796" y="485832"/>
                    <a:pt x="328472" y="483413"/>
                    <a:pt x="336808" y="478573"/>
                  </a:cubicBezTo>
                  <a:cubicBezTo>
                    <a:pt x="344064" y="474361"/>
                    <a:pt x="350337" y="468355"/>
                    <a:pt x="355086" y="461097"/>
                  </a:cubicBezTo>
                  <a:cubicBezTo>
                    <a:pt x="385375" y="450700"/>
                    <a:pt x="418709" y="452315"/>
                    <a:pt x="448101" y="465489"/>
                  </a:cubicBezTo>
                  <a:cubicBezTo>
                    <a:pt x="438782" y="503218"/>
                    <a:pt x="414588" y="535570"/>
                    <a:pt x="380984" y="555018"/>
                  </a:cubicBezTo>
                  <a:cubicBezTo>
                    <a:pt x="345230" y="575631"/>
                    <a:pt x="302128" y="579754"/>
                    <a:pt x="262791" y="566131"/>
                  </a:cubicBezTo>
                  <a:close/>
                  <a:moveTo>
                    <a:pt x="311537" y="325233"/>
                  </a:moveTo>
                  <a:cubicBezTo>
                    <a:pt x="342093" y="315107"/>
                    <a:pt x="373636" y="310626"/>
                    <a:pt x="405716" y="311879"/>
                  </a:cubicBezTo>
                  <a:lnTo>
                    <a:pt x="293167" y="117047"/>
                  </a:lnTo>
                  <a:cubicBezTo>
                    <a:pt x="278203" y="145458"/>
                    <a:pt x="258577" y="170639"/>
                    <a:pt x="234562" y="191970"/>
                  </a:cubicBezTo>
                  <a:lnTo>
                    <a:pt x="311537" y="32514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Forme libre 92">
              <a:extLst>
                <a:ext uri="{FF2B5EF4-FFF2-40B4-BE49-F238E27FC236}">
                  <a16:creationId xmlns:a16="http://schemas.microsoft.com/office/drawing/2014/main" id="{57F24AAB-9309-8677-3929-151D24AF5219}"/>
                </a:ext>
              </a:extLst>
            </p:cNvPr>
            <p:cNvSpPr/>
            <p:nvPr/>
          </p:nvSpPr>
          <p:spPr>
            <a:xfrm>
              <a:off x="4428369" y="4417288"/>
              <a:ext cx="625086" cy="697634"/>
            </a:xfrm>
            <a:custGeom>
              <a:avLst/>
              <a:gdLst>
                <a:gd name="csX0" fmla="*/ 108836 w 576482"/>
                <a:gd name="csY0" fmla="*/ 319527 h 643389"/>
                <a:gd name="csX1" fmla="*/ 200416 w 576482"/>
                <a:gd name="csY1" fmla="*/ 478153 h 643389"/>
                <a:gd name="csX2" fmla="*/ 411177 w 576482"/>
                <a:gd name="csY2" fmla="*/ 534524 h 643389"/>
                <a:gd name="csX3" fmla="*/ 467541 w 576482"/>
                <a:gd name="csY3" fmla="*/ 323739 h 643389"/>
                <a:gd name="csX4" fmla="*/ 375959 w 576482"/>
                <a:gd name="csY4" fmla="*/ 165112 h 643389"/>
                <a:gd name="csX5" fmla="*/ 318969 w 576482"/>
                <a:gd name="csY5" fmla="*/ 108562 h 643389"/>
                <a:gd name="csX6" fmla="*/ 315116 w 576482"/>
                <a:gd name="csY6" fmla="*/ 106411 h 643389"/>
                <a:gd name="csX7" fmla="*/ 313860 w 576482"/>
                <a:gd name="csY7" fmla="*/ 105693 h 643389"/>
                <a:gd name="csX8" fmla="*/ 311261 w 576482"/>
                <a:gd name="csY8" fmla="*/ 104260 h 643389"/>
                <a:gd name="csX9" fmla="*/ 195936 w 576482"/>
                <a:gd name="csY9" fmla="*/ 95119 h 643389"/>
                <a:gd name="csX10" fmla="*/ 190917 w 576482"/>
                <a:gd name="csY10" fmla="*/ 96821 h 643389"/>
                <a:gd name="csX11" fmla="*/ 187064 w 576482"/>
                <a:gd name="csY11" fmla="*/ 98254 h 643389"/>
                <a:gd name="csX12" fmla="*/ 185809 w 576482"/>
                <a:gd name="csY12" fmla="*/ 98793 h 643389"/>
                <a:gd name="csX13" fmla="*/ 165198 w 576482"/>
                <a:gd name="csY13" fmla="*/ 108562 h 643389"/>
                <a:gd name="csX14" fmla="*/ 149786 w 576482"/>
                <a:gd name="csY14" fmla="*/ 118957 h 643389"/>
                <a:gd name="csX15" fmla="*/ 131864 w 576482"/>
                <a:gd name="csY15" fmla="*/ 105963 h 643389"/>
                <a:gd name="csX16" fmla="*/ 98171 w 576482"/>
                <a:gd name="csY16" fmla="*/ 47530 h 643389"/>
                <a:gd name="csX17" fmla="*/ 121111 w 576482"/>
                <a:gd name="csY17" fmla="*/ 32206 h 643389"/>
                <a:gd name="csX18" fmla="*/ 153640 w 576482"/>
                <a:gd name="csY18" fmla="*/ 16792 h 643389"/>
                <a:gd name="csX19" fmla="*/ 154535 w 576482"/>
                <a:gd name="csY19" fmla="*/ 16433 h 643389"/>
                <a:gd name="csX20" fmla="*/ 157134 w 576482"/>
                <a:gd name="csY20" fmla="*/ 15446 h 643389"/>
                <a:gd name="csX21" fmla="*/ 157134 w 576482"/>
                <a:gd name="csY21" fmla="*/ 15446 h 643389"/>
                <a:gd name="csX22" fmla="*/ 158926 w 576482"/>
                <a:gd name="csY22" fmla="*/ 14730 h 643389"/>
                <a:gd name="csX23" fmla="*/ 160630 w 576482"/>
                <a:gd name="csY23" fmla="*/ 14103 h 643389"/>
                <a:gd name="csX24" fmla="*/ 273357 w 576482"/>
                <a:gd name="csY24" fmla="*/ 2003 h 643389"/>
                <a:gd name="csX25" fmla="*/ 275597 w 576482"/>
                <a:gd name="csY25" fmla="*/ 2272 h 643389"/>
                <a:gd name="csX26" fmla="*/ 277927 w 576482"/>
                <a:gd name="csY26" fmla="*/ 2541 h 643389"/>
                <a:gd name="csX27" fmla="*/ 280526 w 576482"/>
                <a:gd name="csY27" fmla="*/ 2900 h 643389"/>
                <a:gd name="csX28" fmla="*/ 282497 w 576482"/>
                <a:gd name="csY28" fmla="*/ 3169 h 643389"/>
                <a:gd name="csX29" fmla="*/ 452395 w 576482"/>
                <a:gd name="csY29" fmla="*/ 120928 h 643389"/>
                <a:gd name="csX30" fmla="*/ 543976 w 576482"/>
                <a:gd name="csY30" fmla="*/ 279554 h 643389"/>
                <a:gd name="csX31" fmla="*/ 455353 w 576482"/>
                <a:gd name="csY31" fmla="*/ 610880 h 643389"/>
                <a:gd name="csX32" fmla="*/ 124069 w 576482"/>
                <a:gd name="csY32" fmla="*/ 522245 h 643389"/>
                <a:gd name="csX33" fmla="*/ 32489 w 576482"/>
                <a:gd name="csY33" fmla="*/ 363619 h 643389"/>
                <a:gd name="csX34" fmla="*/ 8741 w 576482"/>
                <a:gd name="csY34" fmla="*/ 178107 h 643389"/>
                <a:gd name="csX35" fmla="*/ 88495 w 576482"/>
                <a:gd name="csY35" fmla="*/ 248546 h 643389"/>
                <a:gd name="csX36" fmla="*/ 108926 w 576482"/>
                <a:gd name="csY36" fmla="*/ 319437 h 643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76482" h="643389">
                  <a:moveTo>
                    <a:pt x="108836" y="319527"/>
                  </a:moveTo>
                  <a:lnTo>
                    <a:pt x="200416" y="478153"/>
                  </a:lnTo>
                  <a:cubicBezTo>
                    <a:pt x="242980" y="551820"/>
                    <a:pt x="337518" y="577093"/>
                    <a:pt x="411177" y="534524"/>
                  </a:cubicBezTo>
                  <a:cubicBezTo>
                    <a:pt x="484835" y="491955"/>
                    <a:pt x="510105" y="397406"/>
                    <a:pt x="467541" y="323739"/>
                  </a:cubicBezTo>
                  <a:lnTo>
                    <a:pt x="375959" y="165112"/>
                  </a:lnTo>
                  <a:cubicBezTo>
                    <a:pt x="362428" y="141721"/>
                    <a:pt x="342714" y="122095"/>
                    <a:pt x="318969" y="108562"/>
                  </a:cubicBezTo>
                  <a:cubicBezTo>
                    <a:pt x="317713" y="107844"/>
                    <a:pt x="316370" y="107127"/>
                    <a:pt x="315116" y="106411"/>
                  </a:cubicBezTo>
                  <a:cubicBezTo>
                    <a:pt x="314668" y="106142"/>
                    <a:pt x="314309" y="105963"/>
                    <a:pt x="313860" y="105693"/>
                  </a:cubicBezTo>
                  <a:cubicBezTo>
                    <a:pt x="312966" y="105245"/>
                    <a:pt x="312158" y="104707"/>
                    <a:pt x="311261" y="104260"/>
                  </a:cubicBezTo>
                  <a:cubicBezTo>
                    <a:pt x="275149" y="86336"/>
                    <a:pt x="234199" y="83109"/>
                    <a:pt x="195936" y="95119"/>
                  </a:cubicBezTo>
                  <a:cubicBezTo>
                    <a:pt x="194234" y="95657"/>
                    <a:pt x="192619" y="96193"/>
                    <a:pt x="190917" y="96821"/>
                  </a:cubicBezTo>
                  <a:cubicBezTo>
                    <a:pt x="189663" y="97270"/>
                    <a:pt x="188318" y="97808"/>
                    <a:pt x="187064" y="98254"/>
                  </a:cubicBezTo>
                  <a:lnTo>
                    <a:pt x="185809" y="98793"/>
                  </a:lnTo>
                  <a:cubicBezTo>
                    <a:pt x="177745" y="101930"/>
                    <a:pt x="171203" y="105066"/>
                    <a:pt x="165198" y="108562"/>
                  </a:cubicBezTo>
                  <a:cubicBezTo>
                    <a:pt x="160182" y="111428"/>
                    <a:pt x="155163" y="114835"/>
                    <a:pt x="149786" y="118957"/>
                  </a:cubicBezTo>
                  <a:cubicBezTo>
                    <a:pt x="142260" y="117344"/>
                    <a:pt x="135719" y="112594"/>
                    <a:pt x="131864" y="105963"/>
                  </a:cubicBezTo>
                  <a:lnTo>
                    <a:pt x="98171" y="47530"/>
                  </a:lnTo>
                  <a:cubicBezTo>
                    <a:pt x="106237" y="41437"/>
                    <a:pt x="113585" y="36507"/>
                    <a:pt x="121111" y="32206"/>
                  </a:cubicBezTo>
                  <a:cubicBezTo>
                    <a:pt x="130610" y="26738"/>
                    <a:pt x="140914" y="21809"/>
                    <a:pt x="153640" y="16792"/>
                  </a:cubicBezTo>
                  <a:lnTo>
                    <a:pt x="154535" y="16433"/>
                  </a:lnTo>
                  <a:cubicBezTo>
                    <a:pt x="155432" y="16074"/>
                    <a:pt x="156237" y="15715"/>
                    <a:pt x="157134" y="15446"/>
                  </a:cubicBezTo>
                  <a:lnTo>
                    <a:pt x="157134" y="15446"/>
                  </a:lnTo>
                  <a:cubicBezTo>
                    <a:pt x="157762" y="15177"/>
                    <a:pt x="158300" y="15000"/>
                    <a:pt x="158926" y="14730"/>
                  </a:cubicBezTo>
                  <a:cubicBezTo>
                    <a:pt x="159464" y="14461"/>
                    <a:pt x="160092" y="14282"/>
                    <a:pt x="160630" y="14103"/>
                  </a:cubicBezTo>
                  <a:cubicBezTo>
                    <a:pt x="196384" y="1288"/>
                    <a:pt x="235363" y="-2924"/>
                    <a:pt x="273357" y="2003"/>
                  </a:cubicBezTo>
                  <a:cubicBezTo>
                    <a:pt x="274074" y="2093"/>
                    <a:pt x="274882" y="2182"/>
                    <a:pt x="275597" y="2272"/>
                  </a:cubicBezTo>
                  <a:cubicBezTo>
                    <a:pt x="276404" y="2272"/>
                    <a:pt x="277122" y="2452"/>
                    <a:pt x="277927" y="2541"/>
                  </a:cubicBezTo>
                  <a:cubicBezTo>
                    <a:pt x="278734" y="2631"/>
                    <a:pt x="279629" y="2810"/>
                    <a:pt x="280526" y="2900"/>
                  </a:cubicBezTo>
                  <a:cubicBezTo>
                    <a:pt x="281154" y="2900"/>
                    <a:pt x="281869" y="3080"/>
                    <a:pt x="282497" y="3169"/>
                  </a:cubicBezTo>
                  <a:cubicBezTo>
                    <a:pt x="354274" y="15267"/>
                    <a:pt x="416193" y="58195"/>
                    <a:pt x="452395" y="120928"/>
                  </a:cubicBezTo>
                  <a:lnTo>
                    <a:pt x="543976" y="279554"/>
                  </a:lnTo>
                  <a:cubicBezTo>
                    <a:pt x="610915" y="395344"/>
                    <a:pt x="571127" y="544022"/>
                    <a:pt x="455353" y="610880"/>
                  </a:cubicBezTo>
                  <a:cubicBezTo>
                    <a:pt x="339579" y="677825"/>
                    <a:pt x="190917" y="638033"/>
                    <a:pt x="124069" y="522245"/>
                  </a:cubicBezTo>
                  <a:lnTo>
                    <a:pt x="32489" y="363619"/>
                  </a:lnTo>
                  <a:cubicBezTo>
                    <a:pt x="-130" y="307158"/>
                    <a:pt x="-8463" y="240571"/>
                    <a:pt x="8741" y="178107"/>
                  </a:cubicBezTo>
                  <a:cubicBezTo>
                    <a:pt x="27022" y="209384"/>
                    <a:pt x="55160" y="234209"/>
                    <a:pt x="88495" y="248546"/>
                  </a:cubicBezTo>
                  <a:cubicBezTo>
                    <a:pt x="89479" y="273551"/>
                    <a:pt x="96469" y="297927"/>
                    <a:pt x="108926" y="319437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Forme libre 93">
              <a:extLst>
                <a:ext uri="{FF2B5EF4-FFF2-40B4-BE49-F238E27FC236}">
                  <a16:creationId xmlns:a16="http://schemas.microsoft.com/office/drawing/2014/main" id="{857474DB-62CF-B826-57AD-1A8A5C41AC65}"/>
                </a:ext>
              </a:extLst>
            </p:cNvPr>
            <p:cNvSpPr/>
            <p:nvPr/>
          </p:nvSpPr>
          <p:spPr>
            <a:xfrm>
              <a:off x="3959149" y="3605057"/>
              <a:ext cx="625194" cy="689339"/>
            </a:xfrm>
            <a:custGeom>
              <a:avLst/>
              <a:gdLst>
                <a:gd name="csX0" fmla="*/ 396942 w 576582"/>
                <a:gd name="csY0" fmla="*/ 564849 h 635739"/>
                <a:gd name="csX1" fmla="*/ 394612 w 576582"/>
                <a:gd name="csY1" fmla="*/ 542803 h 635739"/>
                <a:gd name="csX2" fmla="*/ 411281 w 576582"/>
                <a:gd name="csY2" fmla="*/ 534649 h 635739"/>
                <a:gd name="csX3" fmla="*/ 430097 w 576582"/>
                <a:gd name="csY3" fmla="*/ 521654 h 635739"/>
                <a:gd name="csX4" fmla="*/ 431174 w 576582"/>
                <a:gd name="csY4" fmla="*/ 520847 h 635739"/>
                <a:gd name="csX5" fmla="*/ 434398 w 576582"/>
                <a:gd name="csY5" fmla="*/ 518248 h 635739"/>
                <a:gd name="csX6" fmla="*/ 438343 w 576582"/>
                <a:gd name="csY6" fmla="*/ 514754 h 635739"/>
                <a:gd name="csX7" fmla="*/ 488076 w 576582"/>
                <a:gd name="csY7" fmla="*/ 410345 h 635739"/>
                <a:gd name="csX8" fmla="*/ 488076 w 576582"/>
                <a:gd name="csY8" fmla="*/ 407390 h 635739"/>
                <a:gd name="csX9" fmla="*/ 488076 w 576582"/>
                <a:gd name="csY9" fmla="*/ 405954 h 635739"/>
                <a:gd name="csX10" fmla="*/ 488164 w 576582"/>
                <a:gd name="csY10" fmla="*/ 401563 h 635739"/>
                <a:gd name="csX11" fmla="*/ 467645 w 576582"/>
                <a:gd name="csY11" fmla="*/ 323953 h 635739"/>
                <a:gd name="csX12" fmla="*/ 376065 w 576582"/>
                <a:gd name="csY12" fmla="*/ 165327 h 635739"/>
                <a:gd name="csX13" fmla="*/ 165304 w 576582"/>
                <a:gd name="csY13" fmla="*/ 108956 h 635739"/>
                <a:gd name="csX14" fmla="*/ 108940 w 576582"/>
                <a:gd name="csY14" fmla="*/ 319741 h 635739"/>
                <a:gd name="csX15" fmla="*/ 200520 w 576582"/>
                <a:gd name="csY15" fmla="*/ 478367 h 635739"/>
                <a:gd name="csX16" fmla="*/ 251776 w 576582"/>
                <a:gd name="csY16" fmla="*/ 531422 h 635739"/>
                <a:gd name="csX17" fmla="*/ 272925 w 576582"/>
                <a:gd name="csY17" fmla="*/ 635740 h 635739"/>
                <a:gd name="csX18" fmla="*/ 124083 w 576582"/>
                <a:gd name="csY18" fmla="*/ 522460 h 635739"/>
                <a:gd name="csX19" fmla="*/ 32503 w 576582"/>
                <a:gd name="csY19" fmla="*/ 363833 h 635739"/>
                <a:gd name="csX20" fmla="*/ 121215 w 576582"/>
                <a:gd name="csY20" fmla="*/ 32510 h 635739"/>
                <a:gd name="csX21" fmla="*/ 452499 w 576582"/>
                <a:gd name="csY21" fmla="*/ 121143 h 635739"/>
                <a:gd name="csX22" fmla="*/ 544082 w 576582"/>
                <a:gd name="csY22" fmla="*/ 279771 h 635739"/>
                <a:gd name="csX23" fmla="*/ 561196 w 576582"/>
                <a:gd name="csY23" fmla="*/ 485807 h 635739"/>
                <a:gd name="csX24" fmla="*/ 560389 w 576582"/>
                <a:gd name="csY24" fmla="*/ 487688 h 635739"/>
                <a:gd name="csX25" fmla="*/ 559315 w 576582"/>
                <a:gd name="csY25" fmla="*/ 490108 h 635739"/>
                <a:gd name="csX26" fmla="*/ 558418 w 576582"/>
                <a:gd name="csY26" fmla="*/ 492259 h 635739"/>
                <a:gd name="csX27" fmla="*/ 557523 w 576582"/>
                <a:gd name="csY27" fmla="*/ 494320 h 635739"/>
                <a:gd name="csX28" fmla="*/ 490763 w 576582"/>
                <a:gd name="csY28" fmla="*/ 585911 h 635739"/>
                <a:gd name="csX29" fmla="*/ 489330 w 576582"/>
                <a:gd name="csY29" fmla="*/ 587077 h 635739"/>
                <a:gd name="csX30" fmla="*/ 487807 w 576582"/>
                <a:gd name="csY30" fmla="*/ 588331 h 635739"/>
                <a:gd name="csX31" fmla="*/ 485657 w 576582"/>
                <a:gd name="csY31" fmla="*/ 590123 h 635739"/>
                <a:gd name="csX32" fmla="*/ 484939 w 576582"/>
                <a:gd name="csY32" fmla="*/ 590751 h 635739"/>
                <a:gd name="csX33" fmla="*/ 455368 w 576582"/>
                <a:gd name="csY33" fmla="*/ 611274 h 635739"/>
                <a:gd name="csX34" fmla="*/ 430635 w 576582"/>
                <a:gd name="csY34" fmla="*/ 623461 h 635739"/>
                <a:gd name="csX35" fmla="*/ 396942 w 576582"/>
                <a:gd name="csY35" fmla="*/ 565029 h 635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76582" h="635739">
                  <a:moveTo>
                    <a:pt x="396942" y="564849"/>
                  </a:moveTo>
                  <a:cubicBezTo>
                    <a:pt x="393090" y="558128"/>
                    <a:pt x="392282" y="550153"/>
                    <a:pt x="394612" y="542803"/>
                  </a:cubicBezTo>
                  <a:cubicBezTo>
                    <a:pt x="400885" y="540204"/>
                    <a:pt x="406262" y="537517"/>
                    <a:pt x="411281" y="534649"/>
                  </a:cubicBezTo>
                  <a:cubicBezTo>
                    <a:pt x="417373" y="531152"/>
                    <a:pt x="423287" y="527030"/>
                    <a:pt x="430097" y="521654"/>
                  </a:cubicBezTo>
                  <a:lnTo>
                    <a:pt x="431174" y="520847"/>
                  </a:lnTo>
                  <a:cubicBezTo>
                    <a:pt x="432248" y="520040"/>
                    <a:pt x="433324" y="519145"/>
                    <a:pt x="434398" y="518248"/>
                  </a:cubicBezTo>
                  <a:cubicBezTo>
                    <a:pt x="435744" y="517084"/>
                    <a:pt x="437087" y="515918"/>
                    <a:pt x="438343" y="514754"/>
                  </a:cubicBezTo>
                  <a:cubicBezTo>
                    <a:pt x="467914" y="487599"/>
                    <a:pt x="485567" y="450585"/>
                    <a:pt x="488076" y="410345"/>
                  </a:cubicBezTo>
                  <a:cubicBezTo>
                    <a:pt x="488076" y="409361"/>
                    <a:pt x="488076" y="408374"/>
                    <a:pt x="488076" y="407390"/>
                  </a:cubicBezTo>
                  <a:cubicBezTo>
                    <a:pt x="488076" y="406941"/>
                    <a:pt x="488076" y="406403"/>
                    <a:pt x="488076" y="405954"/>
                  </a:cubicBezTo>
                  <a:cubicBezTo>
                    <a:pt x="488076" y="404521"/>
                    <a:pt x="488164" y="402998"/>
                    <a:pt x="488164" y="401563"/>
                  </a:cubicBezTo>
                  <a:cubicBezTo>
                    <a:pt x="488253" y="374231"/>
                    <a:pt x="481176" y="347432"/>
                    <a:pt x="467645" y="323953"/>
                  </a:cubicBezTo>
                  <a:lnTo>
                    <a:pt x="376065" y="165327"/>
                  </a:lnTo>
                  <a:cubicBezTo>
                    <a:pt x="333501" y="91660"/>
                    <a:pt x="238963" y="66387"/>
                    <a:pt x="165304" y="108956"/>
                  </a:cubicBezTo>
                  <a:cubicBezTo>
                    <a:pt x="91644" y="151525"/>
                    <a:pt x="66376" y="246074"/>
                    <a:pt x="108940" y="319741"/>
                  </a:cubicBezTo>
                  <a:lnTo>
                    <a:pt x="200520" y="478367"/>
                  </a:lnTo>
                  <a:cubicBezTo>
                    <a:pt x="212975" y="499875"/>
                    <a:pt x="230538" y="518158"/>
                    <a:pt x="251776" y="531422"/>
                  </a:cubicBezTo>
                  <a:cubicBezTo>
                    <a:pt x="247565" y="567449"/>
                    <a:pt x="255003" y="604283"/>
                    <a:pt x="272925" y="635740"/>
                  </a:cubicBezTo>
                  <a:cubicBezTo>
                    <a:pt x="210199" y="619429"/>
                    <a:pt x="156790" y="579010"/>
                    <a:pt x="124083" y="522460"/>
                  </a:cubicBezTo>
                  <a:lnTo>
                    <a:pt x="32503" y="363833"/>
                  </a:lnTo>
                  <a:cubicBezTo>
                    <a:pt x="-34434" y="248046"/>
                    <a:pt x="5351" y="99366"/>
                    <a:pt x="121215" y="32510"/>
                  </a:cubicBezTo>
                  <a:cubicBezTo>
                    <a:pt x="236992" y="-34435"/>
                    <a:pt x="385652" y="5355"/>
                    <a:pt x="452499" y="121143"/>
                  </a:cubicBezTo>
                  <a:lnTo>
                    <a:pt x="544082" y="279771"/>
                  </a:lnTo>
                  <a:cubicBezTo>
                    <a:pt x="580372" y="342505"/>
                    <a:pt x="586556" y="417605"/>
                    <a:pt x="561196" y="485807"/>
                  </a:cubicBezTo>
                  <a:cubicBezTo>
                    <a:pt x="560927" y="486432"/>
                    <a:pt x="560658" y="487060"/>
                    <a:pt x="560389" y="487688"/>
                  </a:cubicBezTo>
                  <a:cubicBezTo>
                    <a:pt x="560030" y="488496"/>
                    <a:pt x="559674" y="489301"/>
                    <a:pt x="559315" y="490108"/>
                  </a:cubicBezTo>
                  <a:cubicBezTo>
                    <a:pt x="559046" y="490824"/>
                    <a:pt x="558687" y="491541"/>
                    <a:pt x="558418" y="492259"/>
                  </a:cubicBezTo>
                  <a:cubicBezTo>
                    <a:pt x="558149" y="492977"/>
                    <a:pt x="557790" y="493692"/>
                    <a:pt x="557523" y="494320"/>
                  </a:cubicBezTo>
                  <a:cubicBezTo>
                    <a:pt x="542826" y="529719"/>
                    <a:pt x="519706" y="561355"/>
                    <a:pt x="490763" y="585911"/>
                  </a:cubicBezTo>
                  <a:cubicBezTo>
                    <a:pt x="490316" y="586270"/>
                    <a:pt x="489868" y="586629"/>
                    <a:pt x="489330" y="587077"/>
                  </a:cubicBezTo>
                  <a:cubicBezTo>
                    <a:pt x="488792" y="587434"/>
                    <a:pt x="488343" y="587882"/>
                    <a:pt x="487807" y="588331"/>
                  </a:cubicBezTo>
                  <a:cubicBezTo>
                    <a:pt x="487090" y="588959"/>
                    <a:pt x="486372" y="589495"/>
                    <a:pt x="485657" y="590123"/>
                  </a:cubicBezTo>
                  <a:lnTo>
                    <a:pt x="484939" y="590751"/>
                  </a:lnTo>
                  <a:cubicBezTo>
                    <a:pt x="474276" y="599264"/>
                    <a:pt x="464867" y="605806"/>
                    <a:pt x="455368" y="611274"/>
                  </a:cubicBezTo>
                  <a:cubicBezTo>
                    <a:pt x="447929" y="615576"/>
                    <a:pt x="439955" y="619518"/>
                    <a:pt x="430635" y="623461"/>
                  </a:cubicBezTo>
                  <a:lnTo>
                    <a:pt x="396942" y="565029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902E7157-D89F-BB98-17B9-F4ED8CBA00AA}"/>
                </a:ext>
              </a:extLst>
            </p:cNvPr>
            <p:cNvSpPr/>
            <p:nvPr/>
          </p:nvSpPr>
          <p:spPr>
            <a:xfrm>
              <a:off x="3321725" y="2758830"/>
              <a:ext cx="1340279" cy="1340437"/>
            </a:xfrm>
            <a:prstGeom prst="ellipse">
              <a:avLst/>
            </a:pr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644EFF74-D1B1-1B01-537D-10D7DA6E0DEB}"/>
                </a:ext>
              </a:extLst>
            </p:cNvPr>
            <p:cNvSpPr/>
            <p:nvPr/>
          </p:nvSpPr>
          <p:spPr>
            <a:xfrm>
              <a:off x="7529995" y="2758830"/>
              <a:ext cx="1340279" cy="1340437"/>
            </a:xfrm>
            <a:prstGeom prst="ellipse">
              <a:avLst/>
            </a:pr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367C5975-80CF-7D54-954F-A11065224D63}"/>
                </a:ext>
              </a:extLst>
            </p:cNvPr>
            <p:cNvSpPr/>
            <p:nvPr/>
          </p:nvSpPr>
          <p:spPr>
            <a:xfrm>
              <a:off x="6477126" y="4581258"/>
              <a:ext cx="1340279" cy="1340437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262967D3-615B-48A8-7E85-4019EEA090F5}"/>
                </a:ext>
              </a:extLst>
            </p:cNvPr>
            <p:cNvSpPr/>
            <p:nvPr/>
          </p:nvSpPr>
          <p:spPr>
            <a:xfrm>
              <a:off x="4381299" y="4581258"/>
              <a:ext cx="1340279" cy="1340437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CF62C3FB-12A1-18C8-264B-9C3D22755101}"/>
                </a:ext>
              </a:extLst>
            </p:cNvPr>
            <p:cNvSpPr/>
            <p:nvPr/>
          </p:nvSpPr>
          <p:spPr>
            <a:xfrm>
              <a:off x="6477126" y="936305"/>
              <a:ext cx="1340279" cy="1340437"/>
            </a:xfrm>
            <a:prstGeom prst="ellipse">
              <a:avLst/>
            </a:prstGeom>
            <a:solidFill>
              <a:srgbClr val="CEBA8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5C56A7A0-7E79-5F1B-E272-B4D60CCF9270}"/>
                </a:ext>
              </a:extLst>
            </p:cNvPr>
            <p:cNvSpPr/>
            <p:nvPr/>
          </p:nvSpPr>
          <p:spPr>
            <a:xfrm>
              <a:off x="4381299" y="936305"/>
              <a:ext cx="1340279" cy="1340437"/>
            </a:xfrm>
            <a:prstGeom prst="ellipse">
              <a:avLst/>
            </a:pr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5">
              <a:extLst>
                <a:ext uri="{FF2B5EF4-FFF2-40B4-BE49-F238E27FC236}">
                  <a16:creationId xmlns:a16="http://schemas.microsoft.com/office/drawing/2014/main" id="{6E48AA59-FC8F-841B-8EAA-1BC864F4E192}"/>
                </a:ext>
              </a:extLst>
            </p:cNvPr>
            <p:cNvSpPr/>
            <p:nvPr/>
          </p:nvSpPr>
          <p:spPr>
            <a:xfrm>
              <a:off x="3427322" y="2864440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85">
              <a:extLst>
                <a:ext uri="{FF2B5EF4-FFF2-40B4-BE49-F238E27FC236}">
                  <a16:creationId xmlns:a16="http://schemas.microsoft.com/office/drawing/2014/main" id="{F9CDA421-4822-1D6D-D78A-DC6C4CA1D89A}"/>
                </a:ext>
              </a:extLst>
            </p:cNvPr>
            <p:cNvSpPr/>
            <p:nvPr/>
          </p:nvSpPr>
          <p:spPr>
            <a:xfrm>
              <a:off x="7635592" y="2864440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85">
              <a:extLst>
                <a:ext uri="{FF2B5EF4-FFF2-40B4-BE49-F238E27FC236}">
                  <a16:creationId xmlns:a16="http://schemas.microsoft.com/office/drawing/2014/main" id="{FBBDD7D7-D16A-BADE-2A6D-160AB807CA06}"/>
                </a:ext>
              </a:extLst>
            </p:cNvPr>
            <p:cNvSpPr/>
            <p:nvPr/>
          </p:nvSpPr>
          <p:spPr>
            <a:xfrm>
              <a:off x="6582723" y="1041915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85">
              <a:extLst>
                <a:ext uri="{FF2B5EF4-FFF2-40B4-BE49-F238E27FC236}">
                  <a16:creationId xmlns:a16="http://schemas.microsoft.com/office/drawing/2014/main" id="{95273BBE-F8F3-7E57-DB6A-A38A9D86F6F3}"/>
                </a:ext>
              </a:extLst>
            </p:cNvPr>
            <p:cNvSpPr/>
            <p:nvPr/>
          </p:nvSpPr>
          <p:spPr>
            <a:xfrm>
              <a:off x="4486896" y="1041915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85">
              <a:extLst>
                <a:ext uri="{FF2B5EF4-FFF2-40B4-BE49-F238E27FC236}">
                  <a16:creationId xmlns:a16="http://schemas.microsoft.com/office/drawing/2014/main" id="{72BB4CCF-F631-A1D6-D4B1-DC22ADE616B7}"/>
                </a:ext>
              </a:extLst>
            </p:cNvPr>
            <p:cNvSpPr/>
            <p:nvPr/>
          </p:nvSpPr>
          <p:spPr>
            <a:xfrm>
              <a:off x="4486896" y="4686868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85">
              <a:extLst>
                <a:ext uri="{FF2B5EF4-FFF2-40B4-BE49-F238E27FC236}">
                  <a16:creationId xmlns:a16="http://schemas.microsoft.com/office/drawing/2014/main" id="{DBF19941-F95A-6C01-DD74-52FA9464C514}"/>
                </a:ext>
              </a:extLst>
            </p:cNvPr>
            <p:cNvSpPr/>
            <p:nvPr/>
          </p:nvSpPr>
          <p:spPr>
            <a:xfrm>
              <a:off x="6582723" y="4686868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 dirty="0"/>
            </a:p>
          </p:txBody>
        </p:sp>
      </p:grpSp>
      <p:pic>
        <p:nvPicPr>
          <p:cNvPr id="3" name="Graphic 2" descr="Repeat with solid fill">
            <a:extLst>
              <a:ext uri="{FF2B5EF4-FFF2-40B4-BE49-F238E27FC236}">
                <a16:creationId xmlns:a16="http://schemas.microsoft.com/office/drawing/2014/main" id="{BD924780-9596-A5C9-A81A-6EBC8A2054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39958" y="1195043"/>
            <a:ext cx="822960" cy="822960"/>
          </a:xfrm>
          <a:prstGeom prst="rect">
            <a:avLst/>
          </a:prstGeom>
        </p:spPr>
      </p:pic>
      <p:pic>
        <p:nvPicPr>
          <p:cNvPr id="4" name="Graphic 3" descr="Binoculars with solid fill">
            <a:extLst>
              <a:ext uri="{FF2B5EF4-FFF2-40B4-BE49-F238E27FC236}">
                <a16:creationId xmlns:a16="http://schemas.microsoft.com/office/drawing/2014/main" id="{387B391C-B142-7B5E-6D8B-B82DD974CD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35785" y="1195043"/>
            <a:ext cx="822960" cy="822960"/>
          </a:xfrm>
          <a:prstGeom prst="rect">
            <a:avLst/>
          </a:prstGeom>
        </p:spPr>
      </p:pic>
      <p:pic>
        <p:nvPicPr>
          <p:cNvPr id="5" name="Graphic 4" descr="Daily calendar with solid fill">
            <a:extLst>
              <a:ext uri="{FF2B5EF4-FFF2-40B4-BE49-F238E27FC236}">
                <a16:creationId xmlns:a16="http://schemas.microsoft.com/office/drawing/2014/main" id="{C2424622-DF33-9C3B-08D7-B0D71FEFFF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88654" y="3017568"/>
            <a:ext cx="822960" cy="822960"/>
          </a:xfrm>
          <a:prstGeom prst="rect">
            <a:avLst/>
          </a:prstGeom>
        </p:spPr>
      </p:pic>
      <p:pic>
        <p:nvPicPr>
          <p:cNvPr id="6" name="Graphic 5" descr="Tools with solid fill">
            <a:extLst>
              <a:ext uri="{FF2B5EF4-FFF2-40B4-BE49-F238E27FC236}">
                <a16:creationId xmlns:a16="http://schemas.microsoft.com/office/drawing/2014/main" id="{D0930877-A29A-BCDE-8339-8493F60DA2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5785" y="4839996"/>
            <a:ext cx="822960" cy="822960"/>
          </a:xfrm>
          <a:prstGeom prst="rect">
            <a:avLst/>
          </a:prstGeom>
        </p:spPr>
      </p:pic>
      <p:pic>
        <p:nvPicPr>
          <p:cNvPr id="7" name="Graphic 6" descr="Megaphone with solid fill">
            <a:extLst>
              <a:ext uri="{FF2B5EF4-FFF2-40B4-BE49-F238E27FC236}">
                <a16:creationId xmlns:a16="http://schemas.microsoft.com/office/drawing/2014/main" id="{792AE0BF-B448-86E2-1C92-3265CD18C5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639958" y="4839996"/>
            <a:ext cx="822960" cy="822960"/>
          </a:xfrm>
          <a:prstGeom prst="rect">
            <a:avLst/>
          </a:prstGeom>
        </p:spPr>
      </p:pic>
      <p:pic>
        <p:nvPicPr>
          <p:cNvPr id="8" name="Graphic 7" descr="Gears with solid fill">
            <a:extLst>
              <a:ext uri="{FF2B5EF4-FFF2-40B4-BE49-F238E27FC236}">
                <a16:creationId xmlns:a16="http://schemas.microsoft.com/office/drawing/2014/main" id="{662B2E69-B44C-EA4F-53F5-5F8BA2266D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580384" y="3017568"/>
            <a:ext cx="822960" cy="82296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59924E3-A825-9EAF-8AA0-3362692DC8C3}"/>
              </a:ext>
            </a:extLst>
          </p:cNvPr>
          <p:cNvGrpSpPr/>
          <p:nvPr/>
        </p:nvGrpSpPr>
        <p:grpSpPr>
          <a:xfrm>
            <a:off x="9298059" y="2783923"/>
            <a:ext cx="2555501" cy="1290153"/>
            <a:chOff x="8921977" y="2947244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1B96F0-044B-1408-392E-0879CC9432E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4A8F9D-F6D1-0B3A-FB16-258F3D54BF9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5E39DF-2E22-0208-F0BC-984F16ECA7FE}"/>
              </a:ext>
            </a:extLst>
          </p:cNvPr>
          <p:cNvGrpSpPr/>
          <p:nvPr/>
        </p:nvGrpSpPr>
        <p:grpSpPr>
          <a:xfrm>
            <a:off x="8870274" y="4489017"/>
            <a:ext cx="2555501" cy="1290153"/>
            <a:chOff x="8921977" y="4652338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43A160-0D6F-FE2C-111B-8859518A274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D1BB3F-3679-59EC-946A-9B13D7EA1E9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9198FC6-5317-9B65-3552-D9E8E3C3E0E1}"/>
              </a:ext>
            </a:extLst>
          </p:cNvPr>
          <p:cNvGrpSpPr/>
          <p:nvPr/>
        </p:nvGrpSpPr>
        <p:grpSpPr>
          <a:xfrm>
            <a:off x="338440" y="2783923"/>
            <a:ext cx="2555501" cy="1290153"/>
            <a:chOff x="332936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87A2609-F4AC-8250-9F65-B7FE75668F0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B1A1FD-CE6F-D94F-10A4-8EA09124FD9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837977-A080-AD54-D2D3-4DCD63673AB4}"/>
              </a:ext>
            </a:extLst>
          </p:cNvPr>
          <p:cNvGrpSpPr/>
          <p:nvPr/>
        </p:nvGrpSpPr>
        <p:grpSpPr>
          <a:xfrm>
            <a:off x="624381" y="4489017"/>
            <a:ext cx="2555501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5CFDC0-9AD5-7278-E1BA-50D24FD6D10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BBF9DA-E3F3-A059-987E-567A3FD64AF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52D5988-0C2C-7B94-ED52-B45732824FAE}"/>
              </a:ext>
            </a:extLst>
          </p:cNvPr>
          <p:cNvGrpSpPr/>
          <p:nvPr/>
        </p:nvGrpSpPr>
        <p:grpSpPr>
          <a:xfrm>
            <a:off x="8870273" y="1078829"/>
            <a:ext cx="2555501" cy="1290153"/>
            <a:chOff x="8921977" y="1242150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A2242B9-883C-C468-785D-ACF1CA8B402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4A7F105-61D0-303F-BF03-89BC026A59B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C8845BC-1923-8D29-5C49-C45A2224FEC5}"/>
              </a:ext>
            </a:extLst>
          </p:cNvPr>
          <p:cNvGrpSpPr/>
          <p:nvPr/>
        </p:nvGrpSpPr>
        <p:grpSpPr>
          <a:xfrm>
            <a:off x="629888" y="1078829"/>
            <a:ext cx="2555501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3700CD-2150-7D49-98C3-DC20946CD4D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79CB05-C268-BBEF-8ED3-B2FD76CFEE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0675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22A0B-3675-907C-AA5E-B6D9DAD55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18465-FEDD-1F7B-6EB6-B61D3FDA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Linked Circle Process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3CF8F51-0CDD-A5D5-AD42-53DB929E036F}"/>
              </a:ext>
            </a:extLst>
          </p:cNvPr>
          <p:cNvGrpSpPr/>
          <p:nvPr/>
        </p:nvGrpSpPr>
        <p:grpSpPr>
          <a:xfrm>
            <a:off x="3321725" y="936305"/>
            <a:ext cx="5548549" cy="4985390"/>
            <a:chOff x="3321725" y="936305"/>
            <a:chExt cx="5548549" cy="4985390"/>
          </a:xfrm>
        </p:grpSpPr>
        <p:sp>
          <p:nvSpPr>
            <p:cNvPr id="107" name="Forme libre 106">
              <a:extLst>
                <a:ext uri="{FF2B5EF4-FFF2-40B4-BE49-F238E27FC236}">
                  <a16:creationId xmlns:a16="http://schemas.microsoft.com/office/drawing/2014/main" id="{17DB7531-5FF9-094A-5E1E-6F7E5DD59634}"/>
                </a:ext>
              </a:extLst>
            </p:cNvPr>
            <p:cNvSpPr/>
            <p:nvPr/>
          </p:nvSpPr>
          <p:spPr>
            <a:xfrm>
              <a:off x="5760834" y="5122039"/>
              <a:ext cx="671012" cy="310280"/>
            </a:xfrm>
            <a:custGeom>
              <a:avLst/>
              <a:gdLst>
                <a:gd name="csX0" fmla="*/ 569553 w 618838"/>
                <a:gd name="csY0" fmla="*/ 250935 h 286154"/>
                <a:gd name="csX1" fmla="*/ 569553 w 618838"/>
                <a:gd name="csY1" fmla="*/ 250935 h 286154"/>
                <a:gd name="csX2" fmla="*/ 568031 w 618838"/>
                <a:gd name="csY2" fmla="*/ 252280 h 286154"/>
                <a:gd name="csX3" fmla="*/ 566777 w 618838"/>
                <a:gd name="csY3" fmla="*/ 253444 h 286154"/>
                <a:gd name="csX4" fmla="*/ 565432 w 618838"/>
                <a:gd name="csY4" fmla="*/ 254521 h 286154"/>
                <a:gd name="csX5" fmla="*/ 563640 w 618838"/>
                <a:gd name="csY5" fmla="*/ 255864 h 286154"/>
                <a:gd name="csX6" fmla="*/ 476002 w 618838"/>
                <a:gd name="csY6" fmla="*/ 286155 h 286154"/>
                <a:gd name="csX7" fmla="*/ 143105 w 618838"/>
                <a:gd name="csY7" fmla="*/ 286155 h 286154"/>
                <a:gd name="csX8" fmla="*/ 54481 w 618838"/>
                <a:gd name="csY8" fmla="*/ 255147 h 286154"/>
                <a:gd name="csX9" fmla="*/ 53138 w 618838"/>
                <a:gd name="csY9" fmla="*/ 254072 h 286154"/>
                <a:gd name="csX10" fmla="*/ 51435 w 618838"/>
                <a:gd name="csY10" fmla="*/ 252727 h 286154"/>
                <a:gd name="csX11" fmla="*/ 50090 w 618838"/>
                <a:gd name="csY11" fmla="*/ 251563 h 286154"/>
                <a:gd name="csX12" fmla="*/ 48657 w 618838"/>
                <a:gd name="csY12" fmla="*/ 250217 h 286154"/>
                <a:gd name="csX13" fmla="*/ 0 w 618838"/>
                <a:gd name="csY13" fmla="*/ 143032 h 286154"/>
                <a:gd name="csX14" fmla="*/ 43011 w 618838"/>
                <a:gd name="csY14" fmla="*/ 41046 h 286154"/>
                <a:gd name="csX15" fmla="*/ 92565 w 618838"/>
                <a:gd name="csY15" fmla="*/ 121973 h 286154"/>
                <a:gd name="csX16" fmla="*/ 88174 w 618838"/>
                <a:gd name="csY16" fmla="*/ 143032 h 286154"/>
                <a:gd name="csX17" fmla="*/ 93910 w 618838"/>
                <a:gd name="csY17" fmla="*/ 167052 h 286154"/>
                <a:gd name="csX18" fmla="*/ 97673 w 618838"/>
                <a:gd name="csY18" fmla="*/ 173774 h 286154"/>
                <a:gd name="csX19" fmla="*/ 100900 w 618838"/>
                <a:gd name="csY19" fmla="*/ 177806 h 286154"/>
                <a:gd name="csX20" fmla="*/ 101615 w 618838"/>
                <a:gd name="csY20" fmla="*/ 178611 h 286154"/>
                <a:gd name="csX21" fmla="*/ 143016 w 618838"/>
                <a:gd name="csY21" fmla="*/ 197791 h 286154"/>
                <a:gd name="csX22" fmla="*/ 475912 w 618838"/>
                <a:gd name="csY22" fmla="*/ 197791 h 286154"/>
                <a:gd name="csX23" fmla="*/ 515252 w 618838"/>
                <a:gd name="csY23" fmla="*/ 181031 h 286154"/>
                <a:gd name="csX24" fmla="*/ 518566 w 618838"/>
                <a:gd name="csY24" fmla="*/ 177088 h 286154"/>
                <a:gd name="csX25" fmla="*/ 519015 w 618838"/>
                <a:gd name="csY25" fmla="*/ 176550 h 286154"/>
                <a:gd name="csX26" fmla="*/ 522867 w 618838"/>
                <a:gd name="csY26" fmla="*/ 170905 h 286154"/>
                <a:gd name="csX27" fmla="*/ 530664 w 618838"/>
                <a:gd name="csY27" fmla="*/ 143032 h 286154"/>
                <a:gd name="csX28" fmla="*/ 524659 w 618838"/>
                <a:gd name="csY28" fmla="*/ 118477 h 286154"/>
                <a:gd name="csX29" fmla="*/ 574931 w 618838"/>
                <a:gd name="csY29" fmla="*/ 40149 h 286154"/>
                <a:gd name="csX30" fmla="*/ 618838 w 618838"/>
                <a:gd name="csY30" fmla="*/ 143032 h 286154"/>
                <a:gd name="csX31" fmla="*/ 569376 w 618838"/>
                <a:gd name="csY31" fmla="*/ 250935 h 286154"/>
                <a:gd name="csX32" fmla="*/ 385319 w 618838"/>
                <a:gd name="csY32" fmla="*/ 88276 h 286154"/>
                <a:gd name="csX33" fmla="*/ 420893 w 618838"/>
                <a:gd name="csY33" fmla="*/ 0 h 286154"/>
                <a:gd name="csX34" fmla="*/ 195974 w 618838"/>
                <a:gd name="csY34" fmla="*/ 0 h 286154"/>
                <a:gd name="csX35" fmla="*/ 231548 w 618838"/>
                <a:gd name="csY35" fmla="*/ 88276 h 286154"/>
                <a:gd name="csX36" fmla="*/ 385408 w 618838"/>
                <a:gd name="csY36" fmla="*/ 88276 h 2861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18838" h="286154">
                  <a:moveTo>
                    <a:pt x="569553" y="250935"/>
                  </a:moveTo>
                  <a:lnTo>
                    <a:pt x="569553" y="250935"/>
                  </a:lnTo>
                  <a:cubicBezTo>
                    <a:pt x="569017" y="251383"/>
                    <a:pt x="568569" y="251832"/>
                    <a:pt x="568031" y="252280"/>
                  </a:cubicBezTo>
                  <a:cubicBezTo>
                    <a:pt x="567582" y="252637"/>
                    <a:pt x="567223" y="253086"/>
                    <a:pt x="566777" y="253444"/>
                  </a:cubicBezTo>
                  <a:cubicBezTo>
                    <a:pt x="566328" y="253803"/>
                    <a:pt x="565880" y="254162"/>
                    <a:pt x="565432" y="254521"/>
                  </a:cubicBezTo>
                  <a:cubicBezTo>
                    <a:pt x="564806" y="254967"/>
                    <a:pt x="564268" y="255416"/>
                    <a:pt x="563640" y="255864"/>
                  </a:cubicBezTo>
                  <a:cubicBezTo>
                    <a:pt x="538280" y="275670"/>
                    <a:pt x="507903" y="286155"/>
                    <a:pt x="476002" y="286155"/>
                  </a:cubicBezTo>
                  <a:lnTo>
                    <a:pt x="143105" y="286155"/>
                  </a:lnTo>
                  <a:cubicBezTo>
                    <a:pt x="110756" y="286155"/>
                    <a:pt x="80110" y="275401"/>
                    <a:pt x="54481" y="255147"/>
                  </a:cubicBezTo>
                  <a:lnTo>
                    <a:pt x="53138" y="254072"/>
                  </a:lnTo>
                  <a:cubicBezTo>
                    <a:pt x="52599" y="253624"/>
                    <a:pt x="51971" y="253175"/>
                    <a:pt x="51435" y="252727"/>
                  </a:cubicBezTo>
                  <a:cubicBezTo>
                    <a:pt x="50987" y="252368"/>
                    <a:pt x="50539" y="251922"/>
                    <a:pt x="50090" y="251563"/>
                  </a:cubicBezTo>
                  <a:cubicBezTo>
                    <a:pt x="49644" y="251114"/>
                    <a:pt x="49106" y="250666"/>
                    <a:pt x="48657" y="250217"/>
                  </a:cubicBezTo>
                  <a:cubicBezTo>
                    <a:pt x="17742" y="222975"/>
                    <a:pt x="0" y="183899"/>
                    <a:pt x="0" y="143032"/>
                  </a:cubicBezTo>
                  <a:cubicBezTo>
                    <a:pt x="0" y="104765"/>
                    <a:pt x="15592" y="68022"/>
                    <a:pt x="43011" y="41046"/>
                  </a:cubicBezTo>
                  <a:cubicBezTo>
                    <a:pt x="69357" y="60583"/>
                    <a:pt x="87189" y="89620"/>
                    <a:pt x="92565" y="121973"/>
                  </a:cubicBezTo>
                  <a:cubicBezTo>
                    <a:pt x="89609" y="128784"/>
                    <a:pt x="88174" y="135862"/>
                    <a:pt x="88174" y="143032"/>
                  </a:cubicBezTo>
                  <a:cubicBezTo>
                    <a:pt x="88174" y="151189"/>
                    <a:pt x="90055" y="159254"/>
                    <a:pt x="93910" y="167052"/>
                  </a:cubicBezTo>
                  <a:cubicBezTo>
                    <a:pt x="94984" y="169293"/>
                    <a:pt x="96150" y="171533"/>
                    <a:pt x="97673" y="173774"/>
                  </a:cubicBezTo>
                  <a:cubicBezTo>
                    <a:pt x="98749" y="175386"/>
                    <a:pt x="99913" y="176640"/>
                    <a:pt x="100900" y="177806"/>
                  </a:cubicBezTo>
                  <a:lnTo>
                    <a:pt x="101615" y="178611"/>
                  </a:lnTo>
                  <a:cubicBezTo>
                    <a:pt x="112101" y="190800"/>
                    <a:pt x="127244" y="197791"/>
                    <a:pt x="143016" y="197791"/>
                  </a:cubicBezTo>
                  <a:lnTo>
                    <a:pt x="475912" y="197791"/>
                  </a:lnTo>
                  <a:cubicBezTo>
                    <a:pt x="490789" y="197791"/>
                    <a:pt x="504766" y="191875"/>
                    <a:pt x="515252" y="181031"/>
                  </a:cubicBezTo>
                  <a:cubicBezTo>
                    <a:pt x="516595" y="179688"/>
                    <a:pt x="517671" y="178255"/>
                    <a:pt x="518566" y="177088"/>
                  </a:cubicBezTo>
                  <a:lnTo>
                    <a:pt x="519015" y="176550"/>
                  </a:lnTo>
                  <a:cubicBezTo>
                    <a:pt x="520448" y="174668"/>
                    <a:pt x="521703" y="172876"/>
                    <a:pt x="522867" y="170905"/>
                  </a:cubicBezTo>
                  <a:cubicBezTo>
                    <a:pt x="527976" y="162302"/>
                    <a:pt x="530664" y="152622"/>
                    <a:pt x="530664" y="143032"/>
                  </a:cubicBezTo>
                  <a:cubicBezTo>
                    <a:pt x="530664" y="134609"/>
                    <a:pt x="528603" y="126185"/>
                    <a:pt x="524659" y="118477"/>
                  </a:cubicBezTo>
                  <a:cubicBezTo>
                    <a:pt x="530844" y="87020"/>
                    <a:pt x="548945" y="58970"/>
                    <a:pt x="574931" y="40149"/>
                  </a:cubicBezTo>
                  <a:cubicBezTo>
                    <a:pt x="602979" y="67125"/>
                    <a:pt x="618838" y="104229"/>
                    <a:pt x="618838" y="143032"/>
                  </a:cubicBezTo>
                  <a:cubicBezTo>
                    <a:pt x="618838" y="184348"/>
                    <a:pt x="600827" y="223690"/>
                    <a:pt x="569376" y="250935"/>
                  </a:cubicBezTo>
                  <a:close/>
                  <a:moveTo>
                    <a:pt x="385319" y="88276"/>
                  </a:moveTo>
                  <a:cubicBezTo>
                    <a:pt x="391860" y="56820"/>
                    <a:pt x="403777" y="27245"/>
                    <a:pt x="420893" y="0"/>
                  </a:cubicBezTo>
                  <a:lnTo>
                    <a:pt x="195974" y="0"/>
                  </a:lnTo>
                  <a:cubicBezTo>
                    <a:pt x="213090" y="27155"/>
                    <a:pt x="225007" y="56730"/>
                    <a:pt x="231548" y="88276"/>
                  </a:cubicBezTo>
                  <a:lnTo>
                    <a:pt x="385408" y="8827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Forme libre 107">
              <a:extLst>
                <a:ext uri="{FF2B5EF4-FFF2-40B4-BE49-F238E27FC236}">
                  <a16:creationId xmlns:a16="http://schemas.microsoft.com/office/drawing/2014/main" id="{D8790D31-C505-AABD-3AE1-D1A31C70319C}"/>
                </a:ext>
              </a:extLst>
            </p:cNvPr>
            <p:cNvSpPr/>
            <p:nvPr/>
          </p:nvSpPr>
          <p:spPr>
            <a:xfrm>
              <a:off x="6201762" y="5013981"/>
              <a:ext cx="724455" cy="525911"/>
            </a:xfrm>
            <a:custGeom>
              <a:avLst/>
              <a:gdLst>
                <a:gd name="csX0" fmla="*/ 242572 w 668125"/>
                <a:gd name="csY0" fmla="*/ 397013 h 485019"/>
                <a:gd name="csX1" fmla="*/ 425732 w 668125"/>
                <a:gd name="csY1" fmla="*/ 397013 h 485019"/>
                <a:gd name="csX2" fmla="*/ 580039 w 668125"/>
                <a:gd name="csY2" fmla="*/ 242688 h 485019"/>
                <a:gd name="csX3" fmla="*/ 425732 w 668125"/>
                <a:gd name="csY3" fmla="*/ 88364 h 485019"/>
                <a:gd name="csX4" fmla="*/ 242572 w 668125"/>
                <a:gd name="csY4" fmla="*/ 88364 h 485019"/>
                <a:gd name="csX5" fmla="*/ 165149 w 668125"/>
                <a:gd name="csY5" fmla="*/ 109425 h 485019"/>
                <a:gd name="csX6" fmla="*/ 161386 w 668125"/>
                <a:gd name="csY6" fmla="*/ 111755 h 485019"/>
                <a:gd name="csX7" fmla="*/ 160132 w 668125"/>
                <a:gd name="csY7" fmla="*/ 112471 h 485019"/>
                <a:gd name="csX8" fmla="*/ 157623 w 668125"/>
                <a:gd name="csY8" fmla="*/ 113996 h 485019"/>
                <a:gd name="csX9" fmla="*/ 92029 w 668125"/>
                <a:gd name="csY9" fmla="*/ 209260 h 485019"/>
                <a:gd name="csX10" fmla="*/ 90954 w 668125"/>
                <a:gd name="csY10" fmla="*/ 214459 h 485019"/>
                <a:gd name="csX11" fmla="*/ 90327 w 668125"/>
                <a:gd name="csY11" fmla="*/ 218491 h 485019"/>
                <a:gd name="csX12" fmla="*/ 90147 w 668125"/>
                <a:gd name="csY12" fmla="*/ 219835 h 485019"/>
                <a:gd name="csX13" fmla="*/ 88266 w 668125"/>
                <a:gd name="csY13" fmla="*/ 242599 h 485019"/>
                <a:gd name="csX14" fmla="*/ 89519 w 668125"/>
                <a:gd name="csY14" fmla="*/ 261150 h 485019"/>
                <a:gd name="csX15" fmla="*/ 69268 w 668125"/>
                <a:gd name="csY15" fmla="*/ 270112 h 485019"/>
                <a:gd name="csX16" fmla="*/ 1792 w 668125"/>
                <a:gd name="csY16" fmla="*/ 270112 h 485019"/>
                <a:gd name="csX17" fmla="*/ 0 w 668125"/>
                <a:gd name="csY17" fmla="*/ 242599 h 485019"/>
                <a:gd name="csX18" fmla="*/ 2958 w 668125"/>
                <a:gd name="csY18" fmla="*/ 206751 h 485019"/>
                <a:gd name="csX19" fmla="*/ 3137 w 668125"/>
                <a:gd name="csY19" fmla="*/ 205856 h 485019"/>
                <a:gd name="csX20" fmla="*/ 3586 w 668125"/>
                <a:gd name="csY20" fmla="*/ 203077 h 485019"/>
                <a:gd name="csX21" fmla="*/ 3586 w 668125"/>
                <a:gd name="csY21" fmla="*/ 203077 h 485019"/>
                <a:gd name="csX22" fmla="*/ 3853 w 668125"/>
                <a:gd name="csY22" fmla="*/ 201106 h 485019"/>
                <a:gd name="csX23" fmla="*/ 4122 w 668125"/>
                <a:gd name="csY23" fmla="*/ 199314 h 485019"/>
                <a:gd name="csX24" fmla="*/ 50003 w 668125"/>
                <a:gd name="csY24" fmla="*/ 95713 h 485019"/>
                <a:gd name="csX25" fmla="*/ 51346 w 668125"/>
                <a:gd name="csY25" fmla="*/ 93831 h 485019"/>
                <a:gd name="csX26" fmla="*/ 52781 w 668125"/>
                <a:gd name="csY26" fmla="*/ 91950 h 485019"/>
                <a:gd name="csX27" fmla="*/ 54393 w 668125"/>
                <a:gd name="csY27" fmla="*/ 89886 h 485019"/>
                <a:gd name="csX28" fmla="*/ 55557 w 668125"/>
                <a:gd name="csY28" fmla="*/ 88274 h 485019"/>
                <a:gd name="csX29" fmla="*/ 242482 w 668125"/>
                <a:gd name="csY29" fmla="*/ 0 h 485019"/>
                <a:gd name="csX30" fmla="*/ 425643 w 668125"/>
                <a:gd name="csY30" fmla="*/ 0 h 485019"/>
                <a:gd name="csX31" fmla="*/ 668125 w 668125"/>
                <a:gd name="csY31" fmla="*/ 242509 h 485019"/>
                <a:gd name="csX32" fmla="*/ 425643 w 668125"/>
                <a:gd name="csY32" fmla="*/ 485020 h 485019"/>
                <a:gd name="csX33" fmla="*/ 242482 w 668125"/>
                <a:gd name="csY33" fmla="*/ 485020 h 485019"/>
                <a:gd name="csX34" fmla="*/ 69985 w 668125"/>
                <a:gd name="csY34" fmla="*/ 412786 h 485019"/>
                <a:gd name="csX35" fmla="*/ 170885 w 668125"/>
                <a:gd name="csY35" fmla="*/ 378910 h 485019"/>
                <a:gd name="csX36" fmla="*/ 242482 w 668125"/>
                <a:gd name="csY36" fmla="*/ 396746 h 485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68125" h="485019">
                  <a:moveTo>
                    <a:pt x="242572" y="397013"/>
                  </a:moveTo>
                  <a:lnTo>
                    <a:pt x="425732" y="397013"/>
                  </a:lnTo>
                  <a:cubicBezTo>
                    <a:pt x="510771" y="397013"/>
                    <a:pt x="580039" y="327827"/>
                    <a:pt x="580039" y="242688"/>
                  </a:cubicBezTo>
                  <a:cubicBezTo>
                    <a:pt x="580039" y="157550"/>
                    <a:pt x="510861" y="88364"/>
                    <a:pt x="425732" y="88364"/>
                  </a:cubicBezTo>
                  <a:lnTo>
                    <a:pt x="242572" y="88364"/>
                  </a:lnTo>
                  <a:cubicBezTo>
                    <a:pt x="215510" y="88364"/>
                    <a:pt x="188717" y="95623"/>
                    <a:pt x="165149" y="109425"/>
                  </a:cubicBezTo>
                  <a:cubicBezTo>
                    <a:pt x="163895" y="110141"/>
                    <a:pt x="162642" y="110948"/>
                    <a:pt x="161386" y="111755"/>
                  </a:cubicBezTo>
                  <a:cubicBezTo>
                    <a:pt x="160937" y="112024"/>
                    <a:pt x="160579" y="112291"/>
                    <a:pt x="160132" y="112471"/>
                  </a:cubicBezTo>
                  <a:cubicBezTo>
                    <a:pt x="159235" y="113009"/>
                    <a:pt x="158428" y="113458"/>
                    <a:pt x="157623" y="113996"/>
                  </a:cubicBezTo>
                  <a:cubicBezTo>
                    <a:pt x="124020" y="136221"/>
                    <a:pt x="100720" y="170098"/>
                    <a:pt x="92029" y="209260"/>
                  </a:cubicBezTo>
                  <a:cubicBezTo>
                    <a:pt x="91670" y="210963"/>
                    <a:pt x="91311" y="212667"/>
                    <a:pt x="90954" y="214459"/>
                  </a:cubicBezTo>
                  <a:cubicBezTo>
                    <a:pt x="90685" y="215802"/>
                    <a:pt x="90506" y="217148"/>
                    <a:pt x="90327" y="218491"/>
                  </a:cubicBezTo>
                  <a:lnTo>
                    <a:pt x="90147" y="219835"/>
                  </a:lnTo>
                  <a:cubicBezTo>
                    <a:pt x="88891" y="228350"/>
                    <a:pt x="88266" y="235608"/>
                    <a:pt x="88266" y="242599"/>
                  </a:cubicBezTo>
                  <a:cubicBezTo>
                    <a:pt x="88266" y="248425"/>
                    <a:pt x="88714" y="254339"/>
                    <a:pt x="89519" y="261150"/>
                  </a:cubicBezTo>
                  <a:cubicBezTo>
                    <a:pt x="84323" y="266798"/>
                    <a:pt x="76975" y="270112"/>
                    <a:pt x="69268" y="270112"/>
                  </a:cubicBezTo>
                  <a:lnTo>
                    <a:pt x="1792" y="270112"/>
                  </a:lnTo>
                  <a:cubicBezTo>
                    <a:pt x="538" y="260076"/>
                    <a:pt x="0" y="251202"/>
                    <a:pt x="0" y="242599"/>
                  </a:cubicBezTo>
                  <a:cubicBezTo>
                    <a:pt x="0" y="231665"/>
                    <a:pt x="987" y="220283"/>
                    <a:pt x="2958" y="206751"/>
                  </a:cubicBezTo>
                  <a:lnTo>
                    <a:pt x="3137" y="205856"/>
                  </a:lnTo>
                  <a:cubicBezTo>
                    <a:pt x="3317" y="204959"/>
                    <a:pt x="3406" y="204064"/>
                    <a:pt x="3586" y="203077"/>
                  </a:cubicBezTo>
                  <a:lnTo>
                    <a:pt x="3586" y="203077"/>
                  </a:lnTo>
                  <a:cubicBezTo>
                    <a:pt x="3675" y="202449"/>
                    <a:pt x="3763" y="201823"/>
                    <a:pt x="3853" y="201106"/>
                  </a:cubicBezTo>
                  <a:cubicBezTo>
                    <a:pt x="3853" y="200478"/>
                    <a:pt x="4032" y="199940"/>
                    <a:pt x="4122" y="199314"/>
                  </a:cubicBezTo>
                  <a:cubicBezTo>
                    <a:pt x="10932" y="161941"/>
                    <a:pt x="26793" y="126093"/>
                    <a:pt x="50003" y="95713"/>
                  </a:cubicBezTo>
                  <a:cubicBezTo>
                    <a:pt x="50451" y="95085"/>
                    <a:pt x="50897" y="94457"/>
                    <a:pt x="51346" y="93831"/>
                  </a:cubicBezTo>
                  <a:cubicBezTo>
                    <a:pt x="51794" y="93203"/>
                    <a:pt x="52243" y="92576"/>
                    <a:pt x="52781" y="91950"/>
                  </a:cubicBezTo>
                  <a:cubicBezTo>
                    <a:pt x="53317" y="91322"/>
                    <a:pt x="53855" y="90604"/>
                    <a:pt x="54393" y="89886"/>
                  </a:cubicBezTo>
                  <a:cubicBezTo>
                    <a:pt x="54752" y="89350"/>
                    <a:pt x="55201" y="88812"/>
                    <a:pt x="55557" y="88274"/>
                  </a:cubicBezTo>
                  <a:cubicBezTo>
                    <a:pt x="101886" y="32172"/>
                    <a:pt x="170078" y="0"/>
                    <a:pt x="242482" y="0"/>
                  </a:cubicBezTo>
                  <a:lnTo>
                    <a:pt x="425643" y="0"/>
                  </a:lnTo>
                  <a:cubicBezTo>
                    <a:pt x="559339" y="0"/>
                    <a:pt x="668125" y="108797"/>
                    <a:pt x="668125" y="242509"/>
                  </a:cubicBezTo>
                  <a:cubicBezTo>
                    <a:pt x="668125" y="376223"/>
                    <a:pt x="559339" y="485020"/>
                    <a:pt x="425643" y="485020"/>
                  </a:cubicBezTo>
                  <a:lnTo>
                    <a:pt x="242482" y="485020"/>
                  </a:lnTo>
                  <a:cubicBezTo>
                    <a:pt x="177247" y="485020"/>
                    <a:pt x="115507" y="458941"/>
                    <a:pt x="69985" y="412786"/>
                  </a:cubicBezTo>
                  <a:cubicBezTo>
                    <a:pt x="106188" y="412607"/>
                    <a:pt x="141762" y="400689"/>
                    <a:pt x="170885" y="378910"/>
                  </a:cubicBezTo>
                  <a:cubicBezTo>
                    <a:pt x="193018" y="390560"/>
                    <a:pt x="217661" y="396746"/>
                    <a:pt x="242482" y="396746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Forme libre 108">
              <a:extLst>
                <a:ext uri="{FF2B5EF4-FFF2-40B4-BE49-F238E27FC236}">
                  <a16:creationId xmlns:a16="http://schemas.microsoft.com/office/drawing/2014/main" id="{3420283B-60CE-53C1-B33F-FFAECB7304FC}"/>
                </a:ext>
              </a:extLst>
            </p:cNvPr>
            <p:cNvSpPr/>
            <p:nvPr/>
          </p:nvSpPr>
          <p:spPr>
            <a:xfrm>
              <a:off x="5264131" y="5014271"/>
              <a:ext cx="724455" cy="525915"/>
            </a:xfrm>
            <a:custGeom>
              <a:avLst/>
              <a:gdLst>
                <a:gd name="csX0" fmla="*/ 598947 w 668125"/>
                <a:gd name="csY0" fmla="*/ 269935 h 485022"/>
                <a:gd name="csX1" fmla="*/ 578696 w 668125"/>
                <a:gd name="csY1" fmla="*/ 260973 h 485022"/>
                <a:gd name="csX2" fmla="*/ 579949 w 668125"/>
                <a:gd name="csY2" fmla="*/ 242421 h 485022"/>
                <a:gd name="csX3" fmla="*/ 578068 w 668125"/>
                <a:gd name="csY3" fmla="*/ 219658 h 485022"/>
                <a:gd name="csX4" fmla="*/ 577888 w 668125"/>
                <a:gd name="csY4" fmla="*/ 218314 h 485022"/>
                <a:gd name="csX5" fmla="*/ 577261 w 668125"/>
                <a:gd name="csY5" fmla="*/ 214192 h 485022"/>
                <a:gd name="csX6" fmla="*/ 576186 w 668125"/>
                <a:gd name="csY6" fmla="*/ 208993 h 485022"/>
                <a:gd name="csX7" fmla="*/ 510592 w 668125"/>
                <a:gd name="csY7" fmla="*/ 113729 h 485022"/>
                <a:gd name="csX8" fmla="*/ 508083 w 668125"/>
                <a:gd name="csY8" fmla="*/ 112204 h 485022"/>
                <a:gd name="csX9" fmla="*/ 506829 w 668125"/>
                <a:gd name="csY9" fmla="*/ 111488 h 485022"/>
                <a:gd name="csX10" fmla="*/ 503066 w 668125"/>
                <a:gd name="csY10" fmla="*/ 109158 h 485022"/>
                <a:gd name="csX11" fmla="*/ 425643 w 668125"/>
                <a:gd name="csY11" fmla="*/ 88097 h 485022"/>
                <a:gd name="csX12" fmla="*/ 242482 w 668125"/>
                <a:gd name="csY12" fmla="*/ 88097 h 485022"/>
                <a:gd name="csX13" fmla="*/ 88176 w 668125"/>
                <a:gd name="csY13" fmla="*/ 242421 h 485022"/>
                <a:gd name="csX14" fmla="*/ 242482 w 668125"/>
                <a:gd name="csY14" fmla="*/ 396746 h 485022"/>
                <a:gd name="csX15" fmla="*/ 425643 w 668125"/>
                <a:gd name="csY15" fmla="*/ 396746 h 485022"/>
                <a:gd name="csX16" fmla="*/ 497240 w 668125"/>
                <a:gd name="csY16" fmla="*/ 378912 h 485022"/>
                <a:gd name="csX17" fmla="*/ 598140 w 668125"/>
                <a:gd name="csY17" fmla="*/ 412788 h 485022"/>
                <a:gd name="csX18" fmla="*/ 425643 w 668125"/>
                <a:gd name="csY18" fmla="*/ 485022 h 485022"/>
                <a:gd name="csX19" fmla="*/ 242482 w 668125"/>
                <a:gd name="csY19" fmla="*/ 485022 h 485022"/>
                <a:gd name="csX20" fmla="*/ 0 w 668125"/>
                <a:gd name="csY20" fmla="*/ 242511 h 485022"/>
                <a:gd name="csX21" fmla="*/ 242482 w 668125"/>
                <a:gd name="csY21" fmla="*/ 0 h 485022"/>
                <a:gd name="csX22" fmla="*/ 425643 w 668125"/>
                <a:gd name="csY22" fmla="*/ 0 h 485022"/>
                <a:gd name="csX23" fmla="*/ 612568 w 668125"/>
                <a:gd name="csY23" fmla="*/ 88276 h 485022"/>
                <a:gd name="csX24" fmla="*/ 613732 w 668125"/>
                <a:gd name="csY24" fmla="*/ 89889 h 485022"/>
                <a:gd name="csX25" fmla="*/ 615344 w 668125"/>
                <a:gd name="csY25" fmla="*/ 92039 h 485022"/>
                <a:gd name="csX26" fmla="*/ 616779 w 668125"/>
                <a:gd name="csY26" fmla="*/ 93923 h 485022"/>
                <a:gd name="csX27" fmla="*/ 618123 w 668125"/>
                <a:gd name="csY27" fmla="*/ 95715 h 485022"/>
                <a:gd name="csX28" fmla="*/ 664004 w 668125"/>
                <a:gd name="csY28" fmla="*/ 199316 h 485022"/>
                <a:gd name="csX29" fmla="*/ 664273 w 668125"/>
                <a:gd name="csY29" fmla="*/ 201108 h 485022"/>
                <a:gd name="csX30" fmla="*/ 664542 w 668125"/>
                <a:gd name="csY30" fmla="*/ 202990 h 485022"/>
                <a:gd name="csX31" fmla="*/ 664988 w 668125"/>
                <a:gd name="csY31" fmla="*/ 205768 h 485022"/>
                <a:gd name="csX32" fmla="*/ 665167 w 668125"/>
                <a:gd name="csY32" fmla="*/ 206753 h 485022"/>
                <a:gd name="csX33" fmla="*/ 668125 w 668125"/>
                <a:gd name="csY33" fmla="*/ 242601 h 485022"/>
                <a:gd name="csX34" fmla="*/ 666334 w 668125"/>
                <a:gd name="csY34" fmla="*/ 270115 h 485022"/>
                <a:gd name="csX35" fmla="*/ 598858 w 668125"/>
                <a:gd name="csY35" fmla="*/ 270115 h 485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668125" h="485022">
                  <a:moveTo>
                    <a:pt x="598947" y="269935"/>
                  </a:moveTo>
                  <a:cubicBezTo>
                    <a:pt x="591240" y="269935"/>
                    <a:pt x="583894" y="266618"/>
                    <a:pt x="578696" y="260973"/>
                  </a:cubicBezTo>
                  <a:cubicBezTo>
                    <a:pt x="579590" y="254252"/>
                    <a:pt x="579949" y="248248"/>
                    <a:pt x="579949" y="242421"/>
                  </a:cubicBezTo>
                  <a:cubicBezTo>
                    <a:pt x="579949" y="235431"/>
                    <a:pt x="579324" y="228173"/>
                    <a:pt x="578068" y="219658"/>
                  </a:cubicBezTo>
                  <a:lnTo>
                    <a:pt x="577888" y="218314"/>
                  </a:lnTo>
                  <a:cubicBezTo>
                    <a:pt x="577709" y="216971"/>
                    <a:pt x="577530" y="215625"/>
                    <a:pt x="577261" y="214192"/>
                  </a:cubicBezTo>
                  <a:cubicBezTo>
                    <a:pt x="576904" y="212490"/>
                    <a:pt x="576635" y="210696"/>
                    <a:pt x="576186" y="208993"/>
                  </a:cubicBezTo>
                  <a:cubicBezTo>
                    <a:pt x="567495" y="169831"/>
                    <a:pt x="544195" y="135954"/>
                    <a:pt x="510592" y="113729"/>
                  </a:cubicBezTo>
                  <a:cubicBezTo>
                    <a:pt x="509787" y="113191"/>
                    <a:pt x="508890" y="112652"/>
                    <a:pt x="508083" y="112204"/>
                  </a:cubicBezTo>
                  <a:cubicBezTo>
                    <a:pt x="507636" y="111937"/>
                    <a:pt x="507278" y="111757"/>
                    <a:pt x="506829" y="111488"/>
                  </a:cubicBezTo>
                  <a:cubicBezTo>
                    <a:pt x="505573" y="110681"/>
                    <a:pt x="504320" y="109963"/>
                    <a:pt x="503066" y="109158"/>
                  </a:cubicBezTo>
                  <a:cubicBezTo>
                    <a:pt x="479498" y="95356"/>
                    <a:pt x="452705" y="88097"/>
                    <a:pt x="425643" y="88097"/>
                  </a:cubicBezTo>
                  <a:lnTo>
                    <a:pt x="242482" y="88097"/>
                  </a:lnTo>
                  <a:cubicBezTo>
                    <a:pt x="157444" y="88097"/>
                    <a:pt x="88176" y="157283"/>
                    <a:pt x="88176" y="242421"/>
                  </a:cubicBezTo>
                  <a:cubicBezTo>
                    <a:pt x="88176" y="327560"/>
                    <a:pt x="157354" y="396746"/>
                    <a:pt x="242482" y="396746"/>
                  </a:cubicBezTo>
                  <a:lnTo>
                    <a:pt x="425643" y="396746"/>
                  </a:lnTo>
                  <a:cubicBezTo>
                    <a:pt x="450465" y="396746"/>
                    <a:pt x="475107" y="390652"/>
                    <a:pt x="497240" y="378912"/>
                  </a:cubicBezTo>
                  <a:cubicBezTo>
                    <a:pt x="526363" y="400601"/>
                    <a:pt x="561848" y="412609"/>
                    <a:pt x="598140" y="412788"/>
                  </a:cubicBezTo>
                  <a:cubicBezTo>
                    <a:pt x="552618" y="458944"/>
                    <a:pt x="490878" y="485022"/>
                    <a:pt x="425643" y="485022"/>
                  </a:cubicBezTo>
                  <a:lnTo>
                    <a:pt x="242482" y="485022"/>
                  </a:lnTo>
                  <a:cubicBezTo>
                    <a:pt x="108787" y="485022"/>
                    <a:pt x="0" y="376225"/>
                    <a:pt x="0" y="242511"/>
                  </a:cubicBezTo>
                  <a:cubicBezTo>
                    <a:pt x="0" y="108799"/>
                    <a:pt x="108787" y="0"/>
                    <a:pt x="242482" y="0"/>
                  </a:cubicBezTo>
                  <a:lnTo>
                    <a:pt x="425643" y="0"/>
                  </a:lnTo>
                  <a:cubicBezTo>
                    <a:pt x="498137" y="0"/>
                    <a:pt x="566239" y="32174"/>
                    <a:pt x="612568" y="88276"/>
                  </a:cubicBezTo>
                  <a:cubicBezTo>
                    <a:pt x="613017" y="88814"/>
                    <a:pt x="613373" y="89353"/>
                    <a:pt x="613732" y="89889"/>
                  </a:cubicBezTo>
                  <a:cubicBezTo>
                    <a:pt x="614270" y="90606"/>
                    <a:pt x="614808" y="91324"/>
                    <a:pt x="615344" y="92039"/>
                  </a:cubicBezTo>
                  <a:cubicBezTo>
                    <a:pt x="615793" y="92667"/>
                    <a:pt x="616241" y="93295"/>
                    <a:pt x="616779" y="93923"/>
                  </a:cubicBezTo>
                  <a:cubicBezTo>
                    <a:pt x="617228" y="94549"/>
                    <a:pt x="617674" y="95177"/>
                    <a:pt x="618123" y="95715"/>
                  </a:cubicBezTo>
                  <a:cubicBezTo>
                    <a:pt x="641422" y="126185"/>
                    <a:pt x="657283" y="161943"/>
                    <a:pt x="664004" y="199316"/>
                  </a:cubicBezTo>
                  <a:cubicBezTo>
                    <a:pt x="664093" y="199942"/>
                    <a:pt x="664183" y="200480"/>
                    <a:pt x="664273" y="201108"/>
                  </a:cubicBezTo>
                  <a:cubicBezTo>
                    <a:pt x="664362" y="201734"/>
                    <a:pt x="664452" y="202362"/>
                    <a:pt x="664542" y="202990"/>
                  </a:cubicBezTo>
                  <a:cubicBezTo>
                    <a:pt x="664719" y="203884"/>
                    <a:pt x="664809" y="204871"/>
                    <a:pt x="664988" y="205768"/>
                  </a:cubicBezTo>
                  <a:lnTo>
                    <a:pt x="665167" y="206753"/>
                  </a:lnTo>
                  <a:cubicBezTo>
                    <a:pt x="667228" y="220286"/>
                    <a:pt x="668125" y="231667"/>
                    <a:pt x="668125" y="242601"/>
                  </a:cubicBezTo>
                  <a:cubicBezTo>
                    <a:pt x="668125" y="251204"/>
                    <a:pt x="667497" y="260076"/>
                    <a:pt x="666334" y="270115"/>
                  </a:cubicBezTo>
                  <a:lnTo>
                    <a:pt x="598858" y="270115"/>
                  </a:ln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Forme libre 103">
              <a:extLst>
                <a:ext uri="{FF2B5EF4-FFF2-40B4-BE49-F238E27FC236}">
                  <a16:creationId xmlns:a16="http://schemas.microsoft.com/office/drawing/2014/main" id="{CB47B7C8-6904-F610-9D2F-617783EB2266}"/>
                </a:ext>
              </a:extLst>
            </p:cNvPr>
            <p:cNvSpPr/>
            <p:nvPr/>
          </p:nvSpPr>
          <p:spPr>
            <a:xfrm>
              <a:off x="5758599" y="1451335"/>
              <a:ext cx="671013" cy="310378"/>
            </a:xfrm>
            <a:custGeom>
              <a:avLst/>
              <a:gdLst>
                <a:gd name="csX0" fmla="*/ 49285 w 618838"/>
                <a:gd name="csY0" fmla="*/ 35220 h 286244"/>
                <a:gd name="csX1" fmla="*/ 49285 w 618838"/>
                <a:gd name="csY1" fmla="*/ 35220 h 286244"/>
                <a:gd name="csX2" fmla="*/ 50808 w 618838"/>
                <a:gd name="csY2" fmla="*/ 33876 h 286244"/>
                <a:gd name="csX3" fmla="*/ 52061 w 618838"/>
                <a:gd name="csY3" fmla="*/ 32710 h 286244"/>
                <a:gd name="csX4" fmla="*/ 53407 w 618838"/>
                <a:gd name="csY4" fmla="*/ 31636 h 286244"/>
                <a:gd name="csX5" fmla="*/ 55198 w 618838"/>
                <a:gd name="csY5" fmla="*/ 30293 h 286244"/>
                <a:gd name="csX6" fmla="*/ 142836 w 618838"/>
                <a:gd name="csY6" fmla="*/ 0 h 286244"/>
                <a:gd name="csX7" fmla="*/ 475733 w 618838"/>
                <a:gd name="csY7" fmla="*/ 0 h 286244"/>
                <a:gd name="csX8" fmla="*/ 564357 w 618838"/>
                <a:gd name="csY8" fmla="*/ 31008 h 286244"/>
                <a:gd name="csX9" fmla="*/ 565701 w 618838"/>
                <a:gd name="csY9" fmla="*/ 32084 h 286244"/>
                <a:gd name="csX10" fmla="*/ 567403 w 618838"/>
                <a:gd name="csY10" fmla="*/ 33428 h 286244"/>
                <a:gd name="csX11" fmla="*/ 568748 w 618838"/>
                <a:gd name="csY11" fmla="*/ 34594 h 286244"/>
                <a:gd name="csX12" fmla="*/ 570181 w 618838"/>
                <a:gd name="csY12" fmla="*/ 35938 h 286244"/>
                <a:gd name="csX13" fmla="*/ 618838 w 618838"/>
                <a:gd name="csY13" fmla="*/ 143122 h 286244"/>
                <a:gd name="csX14" fmla="*/ 575828 w 618838"/>
                <a:gd name="csY14" fmla="*/ 245110 h 286244"/>
                <a:gd name="csX15" fmla="*/ 526274 w 618838"/>
                <a:gd name="csY15" fmla="*/ 164184 h 286244"/>
                <a:gd name="csX16" fmla="*/ 530664 w 618838"/>
                <a:gd name="csY16" fmla="*/ 143122 h 286244"/>
                <a:gd name="csX17" fmla="*/ 524928 w 618838"/>
                <a:gd name="csY17" fmla="*/ 119105 h 286244"/>
                <a:gd name="csX18" fmla="*/ 521165 w 618838"/>
                <a:gd name="csY18" fmla="*/ 112383 h 286244"/>
                <a:gd name="csX19" fmla="*/ 517938 w 618838"/>
                <a:gd name="csY19" fmla="*/ 108351 h 286244"/>
                <a:gd name="csX20" fmla="*/ 517223 w 618838"/>
                <a:gd name="csY20" fmla="*/ 107543 h 286244"/>
                <a:gd name="csX21" fmla="*/ 475822 w 618838"/>
                <a:gd name="csY21" fmla="*/ 88366 h 286244"/>
                <a:gd name="csX22" fmla="*/ 142926 w 618838"/>
                <a:gd name="csY22" fmla="*/ 88366 h 286244"/>
                <a:gd name="csX23" fmla="*/ 103586 w 618838"/>
                <a:gd name="csY23" fmla="*/ 105124 h 286244"/>
                <a:gd name="csX24" fmla="*/ 100272 w 618838"/>
                <a:gd name="csY24" fmla="*/ 109066 h 286244"/>
                <a:gd name="csX25" fmla="*/ 99823 w 618838"/>
                <a:gd name="csY25" fmla="*/ 109605 h 286244"/>
                <a:gd name="csX26" fmla="*/ 95971 w 618838"/>
                <a:gd name="csY26" fmla="*/ 115252 h 286244"/>
                <a:gd name="csX27" fmla="*/ 88174 w 618838"/>
                <a:gd name="csY27" fmla="*/ 143122 h 286244"/>
                <a:gd name="csX28" fmla="*/ 94179 w 618838"/>
                <a:gd name="csY28" fmla="*/ 167678 h 286244"/>
                <a:gd name="csX29" fmla="*/ 43908 w 618838"/>
                <a:gd name="csY29" fmla="*/ 246005 h 286244"/>
                <a:gd name="csX30" fmla="*/ 0 w 618838"/>
                <a:gd name="csY30" fmla="*/ 143122 h 286244"/>
                <a:gd name="csX31" fmla="*/ 49464 w 618838"/>
                <a:gd name="csY31" fmla="*/ 35220 h 286244"/>
                <a:gd name="csX32" fmla="*/ 233519 w 618838"/>
                <a:gd name="csY32" fmla="*/ 197970 h 286244"/>
                <a:gd name="csX33" fmla="*/ 197945 w 618838"/>
                <a:gd name="csY33" fmla="*/ 286244 h 286244"/>
                <a:gd name="csX34" fmla="*/ 422864 w 618838"/>
                <a:gd name="csY34" fmla="*/ 286244 h 286244"/>
                <a:gd name="csX35" fmla="*/ 387290 w 618838"/>
                <a:gd name="csY35" fmla="*/ 197970 h 286244"/>
                <a:gd name="csX36" fmla="*/ 233430 w 618838"/>
                <a:gd name="csY36" fmla="*/ 197970 h 2862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18838" h="286244">
                  <a:moveTo>
                    <a:pt x="49285" y="35220"/>
                  </a:moveTo>
                  <a:lnTo>
                    <a:pt x="49285" y="35220"/>
                  </a:lnTo>
                  <a:cubicBezTo>
                    <a:pt x="49821" y="34774"/>
                    <a:pt x="50269" y="34325"/>
                    <a:pt x="50808" y="33876"/>
                  </a:cubicBezTo>
                  <a:cubicBezTo>
                    <a:pt x="51256" y="33518"/>
                    <a:pt x="51615" y="33069"/>
                    <a:pt x="52061" y="32710"/>
                  </a:cubicBezTo>
                  <a:cubicBezTo>
                    <a:pt x="52510" y="32354"/>
                    <a:pt x="52958" y="31995"/>
                    <a:pt x="53407" y="31636"/>
                  </a:cubicBezTo>
                  <a:cubicBezTo>
                    <a:pt x="54032" y="31187"/>
                    <a:pt x="54570" y="30739"/>
                    <a:pt x="55198" y="30293"/>
                  </a:cubicBezTo>
                  <a:cubicBezTo>
                    <a:pt x="80558" y="10485"/>
                    <a:pt x="110935" y="0"/>
                    <a:pt x="142836" y="0"/>
                  </a:cubicBezTo>
                  <a:lnTo>
                    <a:pt x="475733" y="0"/>
                  </a:lnTo>
                  <a:cubicBezTo>
                    <a:pt x="508083" y="0"/>
                    <a:pt x="538728" y="10754"/>
                    <a:pt x="564357" y="31008"/>
                  </a:cubicBezTo>
                  <a:lnTo>
                    <a:pt x="565701" y="32084"/>
                  </a:lnTo>
                  <a:cubicBezTo>
                    <a:pt x="566239" y="32533"/>
                    <a:pt x="566867" y="32979"/>
                    <a:pt x="567403" y="33428"/>
                  </a:cubicBezTo>
                  <a:cubicBezTo>
                    <a:pt x="567851" y="33787"/>
                    <a:pt x="568300" y="34235"/>
                    <a:pt x="568748" y="34594"/>
                  </a:cubicBezTo>
                  <a:cubicBezTo>
                    <a:pt x="569197" y="35040"/>
                    <a:pt x="569733" y="35489"/>
                    <a:pt x="570181" y="35938"/>
                  </a:cubicBezTo>
                  <a:cubicBezTo>
                    <a:pt x="601096" y="63182"/>
                    <a:pt x="618838" y="102255"/>
                    <a:pt x="618838" y="143122"/>
                  </a:cubicBezTo>
                  <a:cubicBezTo>
                    <a:pt x="618838" y="181390"/>
                    <a:pt x="603246" y="218135"/>
                    <a:pt x="575828" y="245110"/>
                  </a:cubicBezTo>
                  <a:cubicBezTo>
                    <a:pt x="549481" y="225572"/>
                    <a:pt x="531649" y="196535"/>
                    <a:pt x="526274" y="164184"/>
                  </a:cubicBezTo>
                  <a:cubicBezTo>
                    <a:pt x="529229" y="157372"/>
                    <a:pt x="530664" y="150292"/>
                    <a:pt x="530664" y="143122"/>
                  </a:cubicBezTo>
                  <a:cubicBezTo>
                    <a:pt x="530664" y="134968"/>
                    <a:pt x="528783" y="126900"/>
                    <a:pt x="524928" y="119105"/>
                  </a:cubicBezTo>
                  <a:cubicBezTo>
                    <a:pt x="523854" y="116864"/>
                    <a:pt x="522688" y="114624"/>
                    <a:pt x="521165" y="112383"/>
                  </a:cubicBezTo>
                  <a:cubicBezTo>
                    <a:pt x="520089" y="110771"/>
                    <a:pt x="518925" y="109515"/>
                    <a:pt x="517938" y="108351"/>
                  </a:cubicBezTo>
                  <a:lnTo>
                    <a:pt x="517223" y="107543"/>
                  </a:lnTo>
                  <a:cubicBezTo>
                    <a:pt x="506737" y="95356"/>
                    <a:pt x="491594" y="88366"/>
                    <a:pt x="475822" y="88366"/>
                  </a:cubicBezTo>
                  <a:lnTo>
                    <a:pt x="142926" y="88366"/>
                  </a:lnTo>
                  <a:cubicBezTo>
                    <a:pt x="128049" y="88366"/>
                    <a:pt x="114072" y="94280"/>
                    <a:pt x="103586" y="105124"/>
                  </a:cubicBezTo>
                  <a:cubicBezTo>
                    <a:pt x="102243" y="106469"/>
                    <a:pt x="101167" y="107902"/>
                    <a:pt x="100272" y="109066"/>
                  </a:cubicBezTo>
                  <a:lnTo>
                    <a:pt x="99823" y="109605"/>
                  </a:lnTo>
                  <a:cubicBezTo>
                    <a:pt x="98391" y="111486"/>
                    <a:pt x="97135" y="113280"/>
                    <a:pt x="95971" y="115252"/>
                  </a:cubicBezTo>
                  <a:cubicBezTo>
                    <a:pt x="90863" y="123855"/>
                    <a:pt x="88174" y="133532"/>
                    <a:pt x="88174" y="143122"/>
                  </a:cubicBezTo>
                  <a:cubicBezTo>
                    <a:pt x="88174" y="151546"/>
                    <a:pt x="90235" y="159972"/>
                    <a:pt x="94179" y="167678"/>
                  </a:cubicBezTo>
                  <a:cubicBezTo>
                    <a:pt x="87994" y="199134"/>
                    <a:pt x="69893" y="227186"/>
                    <a:pt x="43908" y="246005"/>
                  </a:cubicBezTo>
                  <a:cubicBezTo>
                    <a:pt x="15861" y="219030"/>
                    <a:pt x="0" y="181928"/>
                    <a:pt x="0" y="143122"/>
                  </a:cubicBezTo>
                  <a:cubicBezTo>
                    <a:pt x="0" y="101809"/>
                    <a:pt x="18011" y="62465"/>
                    <a:pt x="49464" y="35220"/>
                  </a:cubicBezTo>
                  <a:close/>
                  <a:moveTo>
                    <a:pt x="233519" y="197970"/>
                  </a:moveTo>
                  <a:cubicBezTo>
                    <a:pt x="226978" y="229427"/>
                    <a:pt x="215062" y="259000"/>
                    <a:pt x="197945" y="286244"/>
                  </a:cubicBezTo>
                  <a:lnTo>
                    <a:pt x="422864" y="286244"/>
                  </a:lnTo>
                  <a:cubicBezTo>
                    <a:pt x="405748" y="259089"/>
                    <a:pt x="393831" y="229517"/>
                    <a:pt x="387290" y="197970"/>
                  </a:cubicBezTo>
                  <a:lnTo>
                    <a:pt x="233430" y="19797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Forme libre 104">
              <a:extLst>
                <a:ext uri="{FF2B5EF4-FFF2-40B4-BE49-F238E27FC236}">
                  <a16:creationId xmlns:a16="http://schemas.microsoft.com/office/drawing/2014/main" id="{D799624D-E398-499C-4052-44136A075457}"/>
                </a:ext>
              </a:extLst>
            </p:cNvPr>
            <p:cNvSpPr/>
            <p:nvPr/>
          </p:nvSpPr>
          <p:spPr>
            <a:xfrm>
              <a:off x="5264227" y="1343858"/>
              <a:ext cx="724455" cy="525915"/>
            </a:xfrm>
            <a:custGeom>
              <a:avLst/>
              <a:gdLst>
                <a:gd name="csX0" fmla="*/ 425553 w 668125"/>
                <a:gd name="csY0" fmla="*/ 88007 h 485022"/>
                <a:gd name="csX1" fmla="*/ 242393 w 668125"/>
                <a:gd name="csY1" fmla="*/ 88007 h 485022"/>
                <a:gd name="csX2" fmla="*/ 88086 w 668125"/>
                <a:gd name="csY2" fmla="*/ 242332 h 485022"/>
                <a:gd name="csX3" fmla="*/ 242393 w 668125"/>
                <a:gd name="csY3" fmla="*/ 396656 h 485022"/>
                <a:gd name="csX4" fmla="*/ 425553 w 668125"/>
                <a:gd name="csY4" fmla="*/ 396656 h 485022"/>
                <a:gd name="csX5" fmla="*/ 502976 w 668125"/>
                <a:gd name="csY5" fmla="*/ 375597 h 485022"/>
                <a:gd name="csX6" fmla="*/ 506739 w 668125"/>
                <a:gd name="csY6" fmla="*/ 373267 h 485022"/>
                <a:gd name="csX7" fmla="*/ 507993 w 668125"/>
                <a:gd name="csY7" fmla="*/ 372549 h 485022"/>
                <a:gd name="csX8" fmla="*/ 510502 w 668125"/>
                <a:gd name="csY8" fmla="*/ 371026 h 485022"/>
                <a:gd name="csX9" fmla="*/ 576097 w 668125"/>
                <a:gd name="csY9" fmla="*/ 275760 h 485022"/>
                <a:gd name="csX10" fmla="*/ 577171 w 668125"/>
                <a:gd name="csY10" fmla="*/ 270563 h 485022"/>
                <a:gd name="csX11" fmla="*/ 577799 w 668125"/>
                <a:gd name="csY11" fmla="*/ 266528 h 485022"/>
                <a:gd name="csX12" fmla="*/ 577978 w 668125"/>
                <a:gd name="csY12" fmla="*/ 265185 h 485022"/>
                <a:gd name="csX13" fmla="*/ 579860 w 668125"/>
                <a:gd name="csY13" fmla="*/ 242421 h 485022"/>
                <a:gd name="csX14" fmla="*/ 578606 w 668125"/>
                <a:gd name="csY14" fmla="*/ 223869 h 485022"/>
                <a:gd name="csX15" fmla="*/ 598858 w 668125"/>
                <a:gd name="csY15" fmla="*/ 214907 h 485022"/>
                <a:gd name="csX16" fmla="*/ 666334 w 668125"/>
                <a:gd name="csY16" fmla="*/ 214907 h 485022"/>
                <a:gd name="csX17" fmla="*/ 668125 w 668125"/>
                <a:gd name="csY17" fmla="*/ 242421 h 485022"/>
                <a:gd name="csX18" fmla="*/ 665167 w 668125"/>
                <a:gd name="csY18" fmla="*/ 278269 h 485022"/>
                <a:gd name="csX19" fmla="*/ 664988 w 668125"/>
                <a:gd name="csY19" fmla="*/ 279166 h 485022"/>
                <a:gd name="csX20" fmla="*/ 664540 w 668125"/>
                <a:gd name="csY20" fmla="*/ 281943 h 485022"/>
                <a:gd name="csX21" fmla="*/ 664540 w 668125"/>
                <a:gd name="csY21" fmla="*/ 281943 h 485022"/>
                <a:gd name="csX22" fmla="*/ 664273 w 668125"/>
                <a:gd name="csY22" fmla="*/ 283916 h 485022"/>
                <a:gd name="csX23" fmla="*/ 664004 w 668125"/>
                <a:gd name="csY23" fmla="*/ 285708 h 485022"/>
                <a:gd name="csX24" fmla="*/ 618123 w 668125"/>
                <a:gd name="csY24" fmla="*/ 389309 h 485022"/>
                <a:gd name="csX25" fmla="*/ 616779 w 668125"/>
                <a:gd name="csY25" fmla="*/ 391191 h 485022"/>
                <a:gd name="csX26" fmla="*/ 615344 w 668125"/>
                <a:gd name="csY26" fmla="*/ 393072 h 485022"/>
                <a:gd name="csX27" fmla="*/ 613732 w 668125"/>
                <a:gd name="csY27" fmla="*/ 395133 h 485022"/>
                <a:gd name="csX28" fmla="*/ 612568 w 668125"/>
                <a:gd name="csY28" fmla="*/ 396746 h 485022"/>
                <a:gd name="csX29" fmla="*/ 425643 w 668125"/>
                <a:gd name="csY29" fmla="*/ 485022 h 485022"/>
                <a:gd name="csX30" fmla="*/ 242482 w 668125"/>
                <a:gd name="csY30" fmla="*/ 485022 h 485022"/>
                <a:gd name="csX31" fmla="*/ 0 w 668125"/>
                <a:gd name="csY31" fmla="*/ 242511 h 485022"/>
                <a:gd name="csX32" fmla="*/ 242482 w 668125"/>
                <a:gd name="csY32" fmla="*/ 0 h 485022"/>
                <a:gd name="csX33" fmla="*/ 425643 w 668125"/>
                <a:gd name="csY33" fmla="*/ 0 h 485022"/>
                <a:gd name="csX34" fmla="*/ 598140 w 668125"/>
                <a:gd name="csY34" fmla="*/ 72234 h 485022"/>
                <a:gd name="csX35" fmla="*/ 497240 w 668125"/>
                <a:gd name="csY35" fmla="*/ 106110 h 485022"/>
                <a:gd name="csX36" fmla="*/ 425643 w 668125"/>
                <a:gd name="csY36" fmla="*/ 88276 h 485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68125" h="485022">
                  <a:moveTo>
                    <a:pt x="425553" y="88007"/>
                  </a:moveTo>
                  <a:lnTo>
                    <a:pt x="242393" y="88007"/>
                  </a:lnTo>
                  <a:cubicBezTo>
                    <a:pt x="157354" y="88007"/>
                    <a:pt x="88086" y="157193"/>
                    <a:pt x="88086" y="242332"/>
                  </a:cubicBezTo>
                  <a:cubicBezTo>
                    <a:pt x="88086" y="327470"/>
                    <a:pt x="157264" y="396656"/>
                    <a:pt x="242393" y="396656"/>
                  </a:cubicBezTo>
                  <a:lnTo>
                    <a:pt x="425553" y="396656"/>
                  </a:lnTo>
                  <a:cubicBezTo>
                    <a:pt x="452615" y="396656"/>
                    <a:pt x="479408" y="389399"/>
                    <a:pt x="502976" y="375597"/>
                  </a:cubicBezTo>
                  <a:cubicBezTo>
                    <a:pt x="504230" y="374879"/>
                    <a:pt x="505484" y="374072"/>
                    <a:pt x="506739" y="373267"/>
                  </a:cubicBezTo>
                  <a:cubicBezTo>
                    <a:pt x="507188" y="372998"/>
                    <a:pt x="507547" y="372728"/>
                    <a:pt x="507993" y="372549"/>
                  </a:cubicBezTo>
                  <a:cubicBezTo>
                    <a:pt x="508890" y="372011"/>
                    <a:pt x="509697" y="371562"/>
                    <a:pt x="510502" y="371026"/>
                  </a:cubicBezTo>
                  <a:cubicBezTo>
                    <a:pt x="544106" y="348801"/>
                    <a:pt x="567405" y="314924"/>
                    <a:pt x="576097" y="275760"/>
                  </a:cubicBezTo>
                  <a:cubicBezTo>
                    <a:pt x="576455" y="274057"/>
                    <a:pt x="576814" y="272355"/>
                    <a:pt x="577171" y="270563"/>
                  </a:cubicBezTo>
                  <a:cubicBezTo>
                    <a:pt x="577440" y="269217"/>
                    <a:pt x="577619" y="267874"/>
                    <a:pt x="577799" y="266528"/>
                  </a:cubicBezTo>
                  <a:lnTo>
                    <a:pt x="577978" y="265185"/>
                  </a:lnTo>
                  <a:cubicBezTo>
                    <a:pt x="579234" y="256672"/>
                    <a:pt x="579860" y="249412"/>
                    <a:pt x="579860" y="242421"/>
                  </a:cubicBezTo>
                  <a:cubicBezTo>
                    <a:pt x="579860" y="236597"/>
                    <a:pt x="579411" y="230681"/>
                    <a:pt x="578606" y="223869"/>
                  </a:cubicBezTo>
                  <a:cubicBezTo>
                    <a:pt x="583804" y="218224"/>
                    <a:pt x="591150" y="214907"/>
                    <a:pt x="598858" y="214907"/>
                  </a:cubicBezTo>
                  <a:lnTo>
                    <a:pt x="666334" y="214907"/>
                  </a:lnTo>
                  <a:cubicBezTo>
                    <a:pt x="667587" y="224946"/>
                    <a:pt x="668125" y="233818"/>
                    <a:pt x="668125" y="242421"/>
                  </a:cubicBezTo>
                  <a:cubicBezTo>
                    <a:pt x="668125" y="253355"/>
                    <a:pt x="667139" y="264736"/>
                    <a:pt x="665167" y="278269"/>
                  </a:cubicBezTo>
                  <a:lnTo>
                    <a:pt x="664988" y="279166"/>
                  </a:lnTo>
                  <a:cubicBezTo>
                    <a:pt x="664809" y="280061"/>
                    <a:pt x="664719" y="280958"/>
                    <a:pt x="664540" y="281943"/>
                  </a:cubicBezTo>
                  <a:lnTo>
                    <a:pt x="664540" y="281943"/>
                  </a:lnTo>
                  <a:cubicBezTo>
                    <a:pt x="664452" y="282571"/>
                    <a:pt x="664362" y="283199"/>
                    <a:pt x="664273" y="283916"/>
                  </a:cubicBezTo>
                  <a:cubicBezTo>
                    <a:pt x="664273" y="284542"/>
                    <a:pt x="664093" y="285080"/>
                    <a:pt x="664004" y="285708"/>
                  </a:cubicBezTo>
                  <a:cubicBezTo>
                    <a:pt x="657193" y="323079"/>
                    <a:pt x="641332" y="358927"/>
                    <a:pt x="618123" y="389309"/>
                  </a:cubicBezTo>
                  <a:cubicBezTo>
                    <a:pt x="617674" y="389935"/>
                    <a:pt x="617228" y="390563"/>
                    <a:pt x="616779" y="391191"/>
                  </a:cubicBezTo>
                  <a:cubicBezTo>
                    <a:pt x="616331" y="391816"/>
                    <a:pt x="615883" y="392444"/>
                    <a:pt x="615344" y="393072"/>
                  </a:cubicBezTo>
                  <a:cubicBezTo>
                    <a:pt x="614808" y="393700"/>
                    <a:pt x="614270" y="394416"/>
                    <a:pt x="613732" y="395133"/>
                  </a:cubicBezTo>
                  <a:cubicBezTo>
                    <a:pt x="613373" y="395672"/>
                    <a:pt x="612927" y="396208"/>
                    <a:pt x="612568" y="396746"/>
                  </a:cubicBezTo>
                  <a:cubicBezTo>
                    <a:pt x="566239" y="452848"/>
                    <a:pt x="498048" y="485022"/>
                    <a:pt x="425643" y="485022"/>
                  </a:cubicBezTo>
                  <a:lnTo>
                    <a:pt x="242482" y="485022"/>
                  </a:lnTo>
                  <a:cubicBezTo>
                    <a:pt x="108787" y="485022"/>
                    <a:pt x="0" y="376223"/>
                    <a:pt x="0" y="242511"/>
                  </a:cubicBezTo>
                  <a:cubicBezTo>
                    <a:pt x="0" y="108799"/>
                    <a:pt x="108787" y="0"/>
                    <a:pt x="242482" y="0"/>
                  </a:cubicBezTo>
                  <a:lnTo>
                    <a:pt x="425643" y="0"/>
                  </a:lnTo>
                  <a:cubicBezTo>
                    <a:pt x="490878" y="0"/>
                    <a:pt x="552618" y="26081"/>
                    <a:pt x="598140" y="72234"/>
                  </a:cubicBezTo>
                  <a:cubicBezTo>
                    <a:pt x="561938" y="72413"/>
                    <a:pt x="526363" y="84333"/>
                    <a:pt x="497240" y="106110"/>
                  </a:cubicBezTo>
                  <a:cubicBezTo>
                    <a:pt x="475107" y="94459"/>
                    <a:pt x="450465" y="88276"/>
                    <a:pt x="425643" y="88276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Forme libre 105">
              <a:extLst>
                <a:ext uri="{FF2B5EF4-FFF2-40B4-BE49-F238E27FC236}">
                  <a16:creationId xmlns:a16="http://schemas.microsoft.com/office/drawing/2014/main" id="{D87F4C14-0A53-B3C2-85E1-E43F3E8589FD}"/>
                </a:ext>
              </a:extLst>
            </p:cNvPr>
            <p:cNvSpPr/>
            <p:nvPr/>
          </p:nvSpPr>
          <p:spPr>
            <a:xfrm>
              <a:off x="6201957" y="1343469"/>
              <a:ext cx="724455" cy="525915"/>
            </a:xfrm>
            <a:custGeom>
              <a:avLst/>
              <a:gdLst>
                <a:gd name="csX0" fmla="*/ 69178 w 668125"/>
                <a:gd name="csY0" fmla="*/ 215087 h 485022"/>
                <a:gd name="csX1" fmla="*/ 89430 w 668125"/>
                <a:gd name="csY1" fmla="*/ 224049 h 485022"/>
                <a:gd name="csX2" fmla="*/ 88176 w 668125"/>
                <a:gd name="csY2" fmla="*/ 242601 h 485022"/>
                <a:gd name="csX3" fmla="*/ 90057 w 668125"/>
                <a:gd name="csY3" fmla="*/ 265364 h 485022"/>
                <a:gd name="csX4" fmla="*/ 90237 w 668125"/>
                <a:gd name="csY4" fmla="*/ 266708 h 485022"/>
                <a:gd name="csX5" fmla="*/ 90865 w 668125"/>
                <a:gd name="csY5" fmla="*/ 270832 h 485022"/>
                <a:gd name="csX6" fmla="*/ 91939 w 668125"/>
                <a:gd name="csY6" fmla="*/ 276029 h 485022"/>
                <a:gd name="csX7" fmla="*/ 157533 w 668125"/>
                <a:gd name="csY7" fmla="*/ 371295 h 485022"/>
                <a:gd name="csX8" fmla="*/ 160043 w 668125"/>
                <a:gd name="csY8" fmla="*/ 372818 h 485022"/>
                <a:gd name="csX9" fmla="*/ 161296 w 668125"/>
                <a:gd name="csY9" fmla="*/ 373536 h 485022"/>
                <a:gd name="csX10" fmla="*/ 165059 w 668125"/>
                <a:gd name="csY10" fmla="*/ 375866 h 485022"/>
                <a:gd name="csX11" fmla="*/ 242482 w 668125"/>
                <a:gd name="csY11" fmla="*/ 396925 h 485022"/>
                <a:gd name="csX12" fmla="*/ 425643 w 668125"/>
                <a:gd name="csY12" fmla="*/ 396925 h 485022"/>
                <a:gd name="csX13" fmla="*/ 579949 w 668125"/>
                <a:gd name="csY13" fmla="*/ 242601 h 485022"/>
                <a:gd name="csX14" fmla="*/ 425643 w 668125"/>
                <a:gd name="csY14" fmla="*/ 88276 h 485022"/>
                <a:gd name="csX15" fmla="*/ 242482 w 668125"/>
                <a:gd name="csY15" fmla="*/ 88276 h 485022"/>
                <a:gd name="csX16" fmla="*/ 170885 w 668125"/>
                <a:gd name="csY16" fmla="*/ 106110 h 485022"/>
                <a:gd name="csX17" fmla="*/ 69985 w 668125"/>
                <a:gd name="csY17" fmla="*/ 72234 h 485022"/>
                <a:gd name="csX18" fmla="*/ 242482 w 668125"/>
                <a:gd name="csY18" fmla="*/ 0 h 485022"/>
                <a:gd name="csX19" fmla="*/ 425643 w 668125"/>
                <a:gd name="csY19" fmla="*/ 0 h 485022"/>
                <a:gd name="csX20" fmla="*/ 668125 w 668125"/>
                <a:gd name="csY20" fmla="*/ 242511 h 485022"/>
                <a:gd name="csX21" fmla="*/ 425643 w 668125"/>
                <a:gd name="csY21" fmla="*/ 485022 h 485022"/>
                <a:gd name="csX22" fmla="*/ 242482 w 668125"/>
                <a:gd name="csY22" fmla="*/ 485022 h 485022"/>
                <a:gd name="csX23" fmla="*/ 55557 w 668125"/>
                <a:gd name="csY23" fmla="*/ 396746 h 485022"/>
                <a:gd name="csX24" fmla="*/ 54393 w 668125"/>
                <a:gd name="csY24" fmla="*/ 395133 h 485022"/>
                <a:gd name="csX25" fmla="*/ 52781 w 668125"/>
                <a:gd name="csY25" fmla="*/ 392983 h 485022"/>
                <a:gd name="csX26" fmla="*/ 51346 w 668125"/>
                <a:gd name="csY26" fmla="*/ 391101 h 485022"/>
                <a:gd name="csX27" fmla="*/ 50003 w 668125"/>
                <a:gd name="csY27" fmla="*/ 389309 h 485022"/>
                <a:gd name="csX28" fmla="*/ 4122 w 668125"/>
                <a:gd name="csY28" fmla="*/ 285708 h 485022"/>
                <a:gd name="csX29" fmla="*/ 3853 w 668125"/>
                <a:gd name="csY29" fmla="*/ 283916 h 485022"/>
                <a:gd name="csX30" fmla="*/ 3583 w 668125"/>
                <a:gd name="csY30" fmla="*/ 282035 h 485022"/>
                <a:gd name="csX31" fmla="*/ 3137 w 668125"/>
                <a:gd name="csY31" fmla="*/ 279256 h 485022"/>
                <a:gd name="csX32" fmla="*/ 2958 w 668125"/>
                <a:gd name="csY32" fmla="*/ 278269 h 485022"/>
                <a:gd name="csX33" fmla="*/ 0 w 668125"/>
                <a:gd name="csY33" fmla="*/ 242421 h 485022"/>
                <a:gd name="csX34" fmla="*/ 1792 w 668125"/>
                <a:gd name="csY34" fmla="*/ 214910 h 485022"/>
                <a:gd name="csX35" fmla="*/ 69268 w 668125"/>
                <a:gd name="csY35" fmla="*/ 214910 h 4850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668125" h="485022">
                  <a:moveTo>
                    <a:pt x="69178" y="215087"/>
                  </a:moveTo>
                  <a:cubicBezTo>
                    <a:pt x="76885" y="215087"/>
                    <a:pt x="84232" y="218404"/>
                    <a:pt x="89430" y="224049"/>
                  </a:cubicBezTo>
                  <a:cubicBezTo>
                    <a:pt x="88535" y="230770"/>
                    <a:pt x="88176" y="236776"/>
                    <a:pt x="88176" y="242601"/>
                  </a:cubicBezTo>
                  <a:cubicBezTo>
                    <a:pt x="88176" y="249591"/>
                    <a:pt x="88802" y="256851"/>
                    <a:pt x="90057" y="265364"/>
                  </a:cubicBezTo>
                  <a:lnTo>
                    <a:pt x="90237" y="266708"/>
                  </a:lnTo>
                  <a:cubicBezTo>
                    <a:pt x="90416" y="268053"/>
                    <a:pt x="90596" y="269397"/>
                    <a:pt x="90865" y="270832"/>
                  </a:cubicBezTo>
                  <a:cubicBezTo>
                    <a:pt x="91221" y="272534"/>
                    <a:pt x="91490" y="274326"/>
                    <a:pt x="91939" y="276029"/>
                  </a:cubicBezTo>
                  <a:cubicBezTo>
                    <a:pt x="100631" y="315193"/>
                    <a:pt x="123930" y="349070"/>
                    <a:pt x="157533" y="371295"/>
                  </a:cubicBezTo>
                  <a:cubicBezTo>
                    <a:pt x="158338" y="371834"/>
                    <a:pt x="159235" y="372370"/>
                    <a:pt x="160043" y="372818"/>
                  </a:cubicBezTo>
                  <a:cubicBezTo>
                    <a:pt x="160489" y="373087"/>
                    <a:pt x="160848" y="373267"/>
                    <a:pt x="161296" y="373536"/>
                  </a:cubicBezTo>
                  <a:cubicBezTo>
                    <a:pt x="162552" y="374341"/>
                    <a:pt x="163806" y="375059"/>
                    <a:pt x="165059" y="375866"/>
                  </a:cubicBezTo>
                  <a:cubicBezTo>
                    <a:pt x="188627" y="389668"/>
                    <a:pt x="215420" y="396925"/>
                    <a:pt x="242482" y="396925"/>
                  </a:cubicBezTo>
                  <a:lnTo>
                    <a:pt x="425643" y="396925"/>
                  </a:lnTo>
                  <a:cubicBezTo>
                    <a:pt x="510682" y="396925"/>
                    <a:pt x="579949" y="327739"/>
                    <a:pt x="579949" y="242601"/>
                  </a:cubicBezTo>
                  <a:cubicBezTo>
                    <a:pt x="579949" y="157462"/>
                    <a:pt x="510771" y="88276"/>
                    <a:pt x="425643" y="88276"/>
                  </a:cubicBezTo>
                  <a:lnTo>
                    <a:pt x="242482" y="88276"/>
                  </a:lnTo>
                  <a:cubicBezTo>
                    <a:pt x="217661" y="88276"/>
                    <a:pt x="193018" y="94370"/>
                    <a:pt x="170885" y="106110"/>
                  </a:cubicBezTo>
                  <a:cubicBezTo>
                    <a:pt x="141762" y="84423"/>
                    <a:pt x="106277" y="72413"/>
                    <a:pt x="69985" y="72234"/>
                  </a:cubicBezTo>
                  <a:cubicBezTo>
                    <a:pt x="115507" y="26081"/>
                    <a:pt x="177247" y="0"/>
                    <a:pt x="242482" y="0"/>
                  </a:cubicBezTo>
                  <a:lnTo>
                    <a:pt x="425643" y="0"/>
                  </a:lnTo>
                  <a:cubicBezTo>
                    <a:pt x="559339" y="0"/>
                    <a:pt x="668125" y="108799"/>
                    <a:pt x="668125" y="242511"/>
                  </a:cubicBezTo>
                  <a:cubicBezTo>
                    <a:pt x="668125" y="376225"/>
                    <a:pt x="559339" y="485022"/>
                    <a:pt x="425643" y="485022"/>
                  </a:cubicBezTo>
                  <a:lnTo>
                    <a:pt x="242482" y="485022"/>
                  </a:lnTo>
                  <a:cubicBezTo>
                    <a:pt x="169988" y="485022"/>
                    <a:pt x="101886" y="452848"/>
                    <a:pt x="55557" y="396746"/>
                  </a:cubicBezTo>
                  <a:cubicBezTo>
                    <a:pt x="55109" y="396210"/>
                    <a:pt x="54752" y="395672"/>
                    <a:pt x="54393" y="395133"/>
                  </a:cubicBezTo>
                  <a:cubicBezTo>
                    <a:pt x="53855" y="394416"/>
                    <a:pt x="53317" y="393700"/>
                    <a:pt x="52781" y="392983"/>
                  </a:cubicBezTo>
                  <a:cubicBezTo>
                    <a:pt x="52332" y="392355"/>
                    <a:pt x="51884" y="391729"/>
                    <a:pt x="51346" y="391101"/>
                  </a:cubicBezTo>
                  <a:cubicBezTo>
                    <a:pt x="50897" y="390473"/>
                    <a:pt x="50451" y="389845"/>
                    <a:pt x="50003" y="389309"/>
                  </a:cubicBezTo>
                  <a:cubicBezTo>
                    <a:pt x="26703" y="358837"/>
                    <a:pt x="10842" y="323079"/>
                    <a:pt x="4122" y="285708"/>
                  </a:cubicBezTo>
                  <a:cubicBezTo>
                    <a:pt x="4032" y="285080"/>
                    <a:pt x="3942" y="284542"/>
                    <a:pt x="3853" y="283916"/>
                  </a:cubicBezTo>
                  <a:cubicBezTo>
                    <a:pt x="3763" y="283288"/>
                    <a:pt x="3673" y="282660"/>
                    <a:pt x="3583" y="282035"/>
                  </a:cubicBezTo>
                  <a:cubicBezTo>
                    <a:pt x="3406" y="281138"/>
                    <a:pt x="3317" y="280151"/>
                    <a:pt x="3137" y="279256"/>
                  </a:cubicBezTo>
                  <a:lnTo>
                    <a:pt x="2958" y="278269"/>
                  </a:lnTo>
                  <a:cubicBezTo>
                    <a:pt x="897" y="264736"/>
                    <a:pt x="0" y="253355"/>
                    <a:pt x="0" y="242421"/>
                  </a:cubicBezTo>
                  <a:cubicBezTo>
                    <a:pt x="0" y="233818"/>
                    <a:pt x="628" y="224946"/>
                    <a:pt x="1792" y="214910"/>
                  </a:cubicBezTo>
                  <a:lnTo>
                    <a:pt x="69268" y="214910"/>
                  </a:lnTo>
                  <a:close/>
                </a:path>
              </a:pathLst>
            </a:custGeom>
            <a:solidFill>
              <a:srgbClr val="CEBA8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Forme libre 100">
              <a:extLst>
                <a:ext uri="{FF2B5EF4-FFF2-40B4-BE49-F238E27FC236}">
                  <a16:creationId xmlns:a16="http://schemas.microsoft.com/office/drawing/2014/main" id="{D99B53F8-22C5-F63F-BF24-7110DDD11E4F}"/>
                </a:ext>
              </a:extLst>
            </p:cNvPr>
            <p:cNvSpPr/>
            <p:nvPr/>
          </p:nvSpPr>
          <p:spPr>
            <a:xfrm>
              <a:off x="7451970" y="4036298"/>
              <a:ext cx="483126" cy="623801"/>
            </a:xfrm>
            <a:custGeom>
              <a:avLst/>
              <a:gdLst>
                <a:gd name="csX0" fmla="*/ 442759 w 445561"/>
                <a:gd name="csY0" fmla="*/ 114983 h 575297"/>
                <a:gd name="csX1" fmla="*/ 442759 w 445561"/>
                <a:gd name="csY1" fmla="*/ 114983 h 575297"/>
                <a:gd name="csX2" fmla="*/ 443208 w 445561"/>
                <a:gd name="csY2" fmla="*/ 116954 h 575297"/>
                <a:gd name="csX3" fmla="*/ 443565 w 445561"/>
                <a:gd name="csY3" fmla="*/ 118657 h 575297"/>
                <a:gd name="csX4" fmla="*/ 443744 w 445561"/>
                <a:gd name="csY4" fmla="*/ 120359 h 575297"/>
                <a:gd name="csX5" fmla="*/ 444013 w 445561"/>
                <a:gd name="csY5" fmla="*/ 122510 h 575297"/>
                <a:gd name="csX6" fmla="*/ 426988 w 445561"/>
                <a:gd name="csY6" fmla="*/ 213654 h 575297"/>
                <a:gd name="csX7" fmla="*/ 262375 w 445561"/>
                <a:gd name="csY7" fmla="*/ 503124 h 575297"/>
                <a:gd name="csX8" fmla="*/ 191675 w 445561"/>
                <a:gd name="csY8" fmla="*/ 564873 h 575297"/>
                <a:gd name="csX9" fmla="*/ 190063 w 445561"/>
                <a:gd name="csY9" fmla="*/ 565501 h 575297"/>
                <a:gd name="csX10" fmla="*/ 188091 w 445561"/>
                <a:gd name="csY10" fmla="*/ 566306 h 575297"/>
                <a:gd name="csX11" fmla="*/ 186387 w 445561"/>
                <a:gd name="csY11" fmla="*/ 566844 h 575297"/>
                <a:gd name="csX12" fmla="*/ 184506 w 445561"/>
                <a:gd name="csY12" fmla="*/ 567472 h 575297"/>
                <a:gd name="csX13" fmla="*/ 67296 w 445561"/>
                <a:gd name="csY13" fmla="*/ 556808 h 575297"/>
                <a:gd name="csX14" fmla="*/ 0 w 445561"/>
                <a:gd name="csY14" fmla="*/ 468980 h 575297"/>
                <a:gd name="csX15" fmla="*/ 94807 w 445561"/>
                <a:gd name="csY15" fmla="*/ 465843 h 575297"/>
                <a:gd name="csX16" fmla="*/ 110937 w 445561"/>
                <a:gd name="csY16" fmla="*/ 480093 h 575297"/>
                <a:gd name="csX17" fmla="*/ 134593 w 445561"/>
                <a:gd name="csY17" fmla="*/ 486994 h 575297"/>
                <a:gd name="csX18" fmla="*/ 142300 w 445561"/>
                <a:gd name="csY18" fmla="*/ 486994 h 575297"/>
                <a:gd name="csX19" fmla="*/ 147319 w 445561"/>
                <a:gd name="csY19" fmla="*/ 486186 h 575297"/>
                <a:gd name="csX20" fmla="*/ 148393 w 445561"/>
                <a:gd name="csY20" fmla="*/ 486007 h 575297"/>
                <a:gd name="csX21" fmla="*/ 185582 w 445561"/>
                <a:gd name="csY21" fmla="*/ 459480 h 575297"/>
                <a:gd name="csX22" fmla="*/ 350193 w 445561"/>
                <a:gd name="csY22" fmla="*/ 170008 h 575297"/>
                <a:gd name="csX23" fmla="*/ 355122 w 445561"/>
                <a:gd name="csY23" fmla="*/ 127529 h 575297"/>
                <a:gd name="csX24" fmla="*/ 353330 w 445561"/>
                <a:gd name="csY24" fmla="*/ 122689 h 575297"/>
                <a:gd name="csX25" fmla="*/ 353061 w 445561"/>
                <a:gd name="csY25" fmla="*/ 122063 h 575297"/>
                <a:gd name="csX26" fmla="*/ 350103 w 445561"/>
                <a:gd name="csY26" fmla="*/ 115878 h 575297"/>
                <a:gd name="csX27" fmla="*/ 329762 w 445561"/>
                <a:gd name="csY27" fmla="*/ 95267 h 575297"/>
                <a:gd name="csX28" fmla="*/ 305478 w 445561"/>
                <a:gd name="csY28" fmla="*/ 88366 h 575297"/>
                <a:gd name="csX29" fmla="*/ 262286 w 445561"/>
                <a:gd name="csY29" fmla="*/ 5915 h 575297"/>
                <a:gd name="csX30" fmla="*/ 373402 w 445561"/>
                <a:gd name="csY30" fmla="*/ 18552 h 575297"/>
                <a:gd name="csX31" fmla="*/ 442759 w 445561"/>
                <a:gd name="csY31" fmla="*/ 114893 h 575297"/>
                <a:gd name="csX32" fmla="*/ 210225 w 445561"/>
                <a:gd name="csY32" fmla="*/ 194654 h 575297"/>
                <a:gd name="csX33" fmla="*/ 151082 w 445561"/>
                <a:gd name="csY33" fmla="*/ 120090 h 575297"/>
                <a:gd name="csX34" fmla="*/ 39878 w 445561"/>
                <a:gd name="csY34" fmla="*/ 315640 h 575297"/>
                <a:gd name="csX35" fmla="*/ 134147 w 445561"/>
                <a:gd name="csY35" fmla="*/ 328365 h 575297"/>
                <a:gd name="csX36" fmla="*/ 210225 w 445561"/>
                <a:gd name="csY36" fmla="*/ 194654 h 575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45561" h="575297">
                  <a:moveTo>
                    <a:pt x="442759" y="114983"/>
                  </a:moveTo>
                  <a:lnTo>
                    <a:pt x="442759" y="114983"/>
                  </a:lnTo>
                  <a:cubicBezTo>
                    <a:pt x="442849" y="115609"/>
                    <a:pt x="443029" y="116326"/>
                    <a:pt x="443208" y="116954"/>
                  </a:cubicBezTo>
                  <a:cubicBezTo>
                    <a:pt x="443298" y="117493"/>
                    <a:pt x="443477" y="118029"/>
                    <a:pt x="443565" y="118657"/>
                  </a:cubicBezTo>
                  <a:cubicBezTo>
                    <a:pt x="443654" y="119195"/>
                    <a:pt x="443744" y="119823"/>
                    <a:pt x="443744" y="120359"/>
                  </a:cubicBezTo>
                  <a:cubicBezTo>
                    <a:pt x="443744" y="121077"/>
                    <a:pt x="443923" y="121794"/>
                    <a:pt x="444013" y="122510"/>
                  </a:cubicBezTo>
                  <a:cubicBezTo>
                    <a:pt x="448673" y="154415"/>
                    <a:pt x="442759" y="185871"/>
                    <a:pt x="426988" y="213654"/>
                  </a:cubicBezTo>
                  <a:lnTo>
                    <a:pt x="262375" y="503124"/>
                  </a:lnTo>
                  <a:cubicBezTo>
                    <a:pt x="246337" y="531265"/>
                    <a:pt x="221872" y="552594"/>
                    <a:pt x="191675" y="564873"/>
                  </a:cubicBezTo>
                  <a:lnTo>
                    <a:pt x="190063" y="565501"/>
                  </a:lnTo>
                  <a:cubicBezTo>
                    <a:pt x="189435" y="565770"/>
                    <a:pt x="188717" y="566037"/>
                    <a:pt x="188091" y="566306"/>
                  </a:cubicBezTo>
                  <a:cubicBezTo>
                    <a:pt x="187553" y="566485"/>
                    <a:pt x="186925" y="566665"/>
                    <a:pt x="186387" y="566844"/>
                  </a:cubicBezTo>
                  <a:cubicBezTo>
                    <a:pt x="185761" y="567023"/>
                    <a:pt x="185134" y="567203"/>
                    <a:pt x="184506" y="567472"/>
                  </a:cubicBezTo>
                  <a:cubicBezTo>
                    <a:pt x="145527" y="580825"/>
                    <a:pt x="102783" y="576972"/>
                    <a:pt x="67296" y="556808"/>
                  </a:cubicBezTo>
                  <a:cubicBezTo>
                    <a:pt x="33962" y="537897"/>
                    <a:pt x="9768" y="506171"/>
                    <a:pt x="0" y="468980"/>
                  </a:cubicBezTo>
                  <a:cubicBezTo>
                    <a:pt x="30020" y="455806"/>
                    <a:pt x="63982" y="454640"/>
                    <a:pt x="94807" y="465843"/>
                  </a:cubicBezTo>
                  <a:cubicBezTo>
                    <a:pt x="99287" y="471757"/>
                    <a:pt x="104755" y="476507"/>
                    <a:pt x="110937" y="480093"/>
                  </a:cubicBezTo>
                  <a:cubicBezTo>
                    <a:pt x="118017" y="484125"/>
                    <a:pt x="125991" y="486456"/>
                    <a:pt x="134593" y="486994"/>
                  </a:cubicBezTo>
                  <a:cubicBezTo>
                    <a:pt x="137102" y="487173"/>
                    <a:pt x="139612" y="487263"/>
                    <a:pt x="142300" y="486994"/>
                  </a:cubicBezTo>
                  <a:cubicBezTo>
                    <a:pt x="144182" y="486814"/>
                    <a:pt x="145884" y="486456"/>
                    <a:pt x="147319" y="486186"/>
                  </a:cubicBezTo>
                  <a:lnTo>
                    <a:pt x="148393" y="486007"/>
                  </a:lnTo>
                  <a:cubicBezTo>
                    <a:pt x="164254" y="482872"/>
                    <a:pt x="177785" y="473282"/>
                    <a:pt x="185582" y="459480"/>
                  </a:cubicBezTo>
                  <a:lnTo>
                    <a:pt x="350193" y="170008"/>
                  </a:lnTo>
                  <a:cubicBezTo>
                    <a:pt x="357541" y="157104"/>
                    <a:pt x="359333" y="141959"/>
                    <a:pt x="355122" y="127529"/>
                  </a:cubicBezTo>
                  <a:cubicBezTo>
                    <a:pt x="354583" y="125737"/>
                    <a:pt x="353956" y="124124"/>
                    <a:pt x="353330" y="122689"/>
                  </a:cubicBezTo>
                  <a:lnTo>
                    <a:pt x="353061" y="122063"/>
                  </a:lnTo>
                  <a:cubicBezTo>
                    <a:pt x="352164" y="119913"/>
                    <a:pt x="351179" y="117849"/>
                    <a:pt x="350103" y="115878"/>
                  </a:cubicBezTo>
                  <a:cubicBezTo>
                    <a:pt x="345174" y="107185"/>
                    <a:pt x="338097" y="100015"/>
                    <a:pt x="329762" y="95267"/>
                  </a:cubicBezTo>
                  <a:cubicBezTo>
                    <a:pt x="322505" y="91143"/>
                    <a:pt x="314170" y="88723"/>
                    <a:pt x="305478" y="88366"/>
                  </a:cubicBezTo>
                  <a:cubicBezTo>
                    <a:pt x="281194" y="67395"/>
                    <a:pt x="265782" y="37820"/>
                    <a:pt x="262286" y="5915"/>
                  </a:cubicBezTo>
                  <a:cubicBezTo>
                    <a:pt x="299564" y="-5108"/>
                    <a:pt x="339709" y="-628"/>
                    <a:pt x="373402" y="18552"/>
                  </a:cubicBezTo>
                  <a:cubicBezTo>
                    <a:pt x="409246" y="38986"/>
                    <a:pt x="434604" y="74116"/>
                    <a:pt x="442759" y="114893"/>
                  </a:cubicBezTo>
                  <a:close/>
                  <a:moveTo>
                    <a:pt x="210225" y="194654"/>
                  </a:moveTo>
                  <a:cubicBezTo>
                    <a:pt x="186028" y="173415"/>
                    <a:pt x="166225" y="148411"/>
                    <a:pt x="151082" y="120090"/>
                  </a:cubicBezTo>
                  <a:lnTo>
                    <a:pt x="39878" y="315640"/>
                  </a:lnTo>
                  <a:cubicBezTo>
                    <a:pt x="71956" y="314207"/>
                    <a:pt x="103589" y="318419"/>
                    <a:pt x="134147" y="328365"/>
                  </a:cubicBezTo>
                  <a:lnTo>
                    <a:pt x="210225" y="19465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Forme libre 101">
              <a:extLst>
                <a:ext uri="{FF2B5EF4-FFF2-40B4-BE49-F238E27FC236}">
                  <a16:creationId xmlns:a16="http://schemas.microsoft.com/office/drawing/2014/main" id="{11487669-68A1-1178-261D-D137F5C0E1AA}"/>
                </a:ext>
              </a:extLst>
            </p:cNvPr>
            <p:cNvSpPr/>
            <p:nvPr/>
          </p:nvSpPr>
          <p:spPr>
            <a:xfrm>
              <a:off x="7610170" y="3592345"/>
              <a:ext cx="624026" cy="689514"/>
            </a:xfrm>
            <a:custGeom>
              <a:avLst/>
              <a:gdLst>
                <a:gd name="csX0" fmla="*/ 376522 w 575505"/>
                <a:gd name="csY0" fmla="*/ 477991 h 635901"/>
                <a:gd name="csX1" fmla="*/ 467028 w 575505"/>
                <a:gd name="csY1" fmla="*/ 318826 h 635901"/>
                <a:gd name="csX2" fmla="*/ 409231 w 575505"/>
                <a:gd name="csY2" fmla="*/ 108400 h 635901"/>
                <a:gd name="csX3" fmla="*/ 198829 w 575505"/>
                <a:gd name="csY3" fmla="*/ 166206 h 635901"/>
                <a:gd name="csX4" fmla="*/ 108323 w 575505"/>
                <a:gd name="csY4" fmla="*/ 325371 h 635901"/>
                <a:gd name="csX5" fmla="*/ 88340 w 575505"/>
                <a:gd name="csY5" fmla="*/ 403070 h 635901"/>
                <a:gd name="csX6" fmla="*/ 88430 w 575505"/>
                <a:gd name="csY6" fmla="*/ 407461 h 635901"/>
                <a:gd name="csX7" fmla="*/ 88430 w 575505"/>
                <a:gd name="csY7" fmla="*/ 408895 h 635901"/>
                <a:gd name="csX8" fmla="*/ 88520 w 575505"/>
                <a:gd name="csY8" fmla="*/ 411853 h 635901"/>
                <a:gd name="csX9" fmla="*/ 138879 w 575505"/>
                <a:gd name="csY9" fmla="*/ 515989 h 635901"/>
                <a:gd name="csX10" fmla="*/ 142823 w 575505"/>
                <a:gd name="csY10" fmla="*/ 519486 h 635901"/>
                <a:gd name="csX11" fmla="*/ 146048 w 575505"/>
                <a:gd name="csY11" fmla="*/ 522085 h 635901"/>
                <a:gd name="csX12" fmla="*/ 147124 w 575505"/>
                <a:gd name="csY12" fmla="*/ 522890 h 635901"/>
                <a:gd name="csX13" fmla="*/ 166031 w 575505"/>
                <a:gd name="csY13" fmla="*/ 535797 h 635901"/>
                <a:gd name="csX14" fmla="*/ 182788 w 575505"/>
                <a:gd name="csY14" fmla="*/ 543862 h 635901"/>
                <a:gd name="csX15" fmla="*/ 180638 w 575505"/>
                <a:gd name="csY15" fmla="*/ 565908 h 635901"/>
                <a:gd name="csX16" fmla="*/ 147304 w 575505"/>
                <a:gd name="csY16" fmla="*/ 624520 h 635901"/>
                <a:gd name="csX17" fmla="*/ 122482 w 575505"/>
                <a:gd name="csY17" fmla="*/ 612510 h 635901"/>
                <a:gd name="csX18" fmla="*/ 92821 w 575505"/>
                <a:gd name="csY18" fmla="*/ 592166 h 635901"/>
                <a:gd name="csX19" fmla="*/ 92103 w 575505"/>
                <a:gd name="csY19" fmla="*/ 591540 h 635901"/>
                <a:gd name="csX20" fmla="*/ 89953 w 575505"/>
                <a:gd name="csY20" fmla="*/ 589838 h 635901"/>
                <a:gd name="csX21" fmla="*/ 89953 w 575505"/>
                <a:gd name="csY21" fmla="*/ 589838 h 635901"/>
                <a:gd name="csX22" fmla="*/ 88430 w 575505"/>
                <a:gd name="csY22" fmla="*/ 588672 h 635901"/>
                <a:gd name="csX23" fmla="*/ 86997 w 575505"/>
                <a:gd name="csY23" fmla="*/ 587508 h 635901"/>
                <a:gd name="csX24" fmla="*/ 19611 w 575505"/>
                <a:gd name="csY24" fmla="*/ 496363 h 635901"/>
                <a:gd name="csX25" fmla="*/ 18714 w 575505"/>
                <a:gd name="csY25" fmla="*/ 494302 h 635901"/>
                <a:gd name="csX26" fmla="*/ 17817 w 575505"/>
                <a:gd name="csY26" fmla="*/ 492151 h 635901"/>
                <a:gd name="csX27" fmla="*/ 16743 w 575505"/>
                <a:gd name="csY27" fmla="*/ 489732 h 635901"/>
                <a:gd name="csX28" fmla="*/ 15935 w 575505"/>
                <a:gd name="csY28" fmla="*/ 487850 h 635901"/>
                <a:gd name="csX29" fmla="*/ 31707 w 575505"/>
                <a:gd name="csY29" fmla="*/ 281725 h 635901"/>
                <a:gd name="csX30" fmla="*/ 122213 w 575505"/>
                <a:gd name="csY30" fmla="*/ 122560 h 635901"/>
                <a:gd name="csX31" fmla="*/ 452959 w 575505"/>
                <a:gd name="csY31" fmla="*/ 31687 h 635901"/>
                <a:gd name="csX32" fmla="*/ 543823 w 575505"/>
                <a:gd name="csY32" fmla="*/ 362472 h 635901"/>
                <a:gd name="csX33" fmla="*/ 453317 w 575505"/>
                <a:gd name="csY33" fmla="*/ 521637 h 635901"/>
                <a:gd name="csX34" fmla="*/ 305283 w 575505"/>
                <a:gd name="csY34" fmla="*/ 635902 h 635901"/>
                <a:gd name="csX35" fmla="*/ 325714 w 575505"/>
                <a:gd name="csY35" fmla="*/ 531496 h 635901"/>
                <a:gd name="csX36" fmla="*/ 376612 w 575505"/>
                <a:gd name="csY36" fmla="*/ 478081 h 6359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75505" h="635901">
                  <a:moveTo>
                    <a:pt x="376522" y="477991"/>
                  </a:moveTo>
                  <a:lnTo>
                    <a:pt x="467028" y="318826"/>
                  </a:lnTo>
                  <a:cubicBezTo>
                    <a:pt x="509054" y="244890"/>
                    <a:pt x="483158" y="150523"/>
                    <a:pt x="409231" y="108400"/>
                  </a:cubicBezTo>
                  <a:cubicBezTo>
                    <a:pt x="335303" y="66369"/>
                    <a:pt x="240945" y="92270"/>
                    <a:pt x="198829" y="166206"/>
                  </a:cubicBezTo>
                  <a:lnTo>
                    <a:pt x="108323" y="325371"/>
                  </a:lnTo>
                  <a:cubicBezTo>
                    <a:pt x="94971" y="348850"/>
                    <a:pt x="88071" y="375736"/>
                    <a:pt x="88340" y="403070"/>
                  </a:cubicBezTo>
                  <a:cubicBezTo>
                    <a:pt x="88340" y="404503"/>
                    <a:pt x="88340" y="406028"/>
                    <a:pt x="88430" y="407461"/>
                  </a:cubicBezTo>
                  <a:cubicBezTo>
                    <a:pt x="88430" y="407910"/>
                    <a:pt x="88430" y="408446"/>
                    <a:pt x="88430" y="408895"/>
                  </a:cubicBezTo>
                  <a:cubicBezTo>
                    <a:pt x="88430" y="409881"/>
                    <a:pt x="88430" y="410866"/>
                    <a:pt x="88520" y="411853"/>
                  </a:cubicBezTo>
                  <a:cubicBezTo>
                    <a:pt x="91298" y="452092"/>
                    <a:pt x="109130" y="489016"/>
                    <a:pt x="138879" y="515989"/>
                  </a:cubicBezTo>
                  <a:cubicBezTo>
                    <a:pt x="140134" y="517156"/>
                    <a:pt x="141478" y="518320"/>
                    <a:pt x="142823" y="519486"/>
                  </a:cubicBezTo>
                  <a:cubicBezTo>
                    <a:pt x="143897" y="520383"/>
                    <a:pt x="144974" y="521188"/>
                    <a:pt x="146048" y="522085"/>
                  </a:cubicBezTo>
                  <a:lnTo>
                    <a:pt x="147124" y="522890"/>
                  </a:lnTo>
                  <a:cubicBezTo>
                    <a:pt x="153935" y="528179"/>
                    <a:pt x="159938" y="532301"/>
                    <a:pt x="166031" y="535797"/>
                  </a:cubicBezTo>
                  <a:cubicBezTo>
                    <a:pt x="171049" y="538663"/>
                    <a:pt x="176516" y="541263"/>
                    <a:pt x="182788" y="543862"/>
                  </a:cubicBezTo>
                  <a:cubicBezTo>
                    <a:pt x="185208" y="551211"/>
                    <a:pt x="184401" y="559187"/>
                    <a:pt x="180638" y="565908"/>
                  </a:cubicBezTo>
                  <a:lnTo>
                    <a:pt x="147304" y="624520"/>
                  </a:lnTo>
                  <a:cubicBezTo>
                    <a:pt x="137984" y="620667"/>
                    <a:pt x="130008" y="616724"/>
                    <a:pt x="122482" y="612510"/>
                  </a:cubicBezTo>
                  <a:cubicBezTo>
                    <a:pt x="112983" y="607134"/>
                    <a:pt x="103573" y="600682"/>
                    <a:pt x="92821" y="592166"/>
                  </a:cubicBezTo>
                  <a:lnTo>
                    <a:pt x="92103" y="591540"/>
                  </a:lnTo>
                  <a:cubicBezTo>
                    <a:pt x="91388" y="591002"/>
                    <a:pt x="90670" y="590374"/>
                    <a:pt x="89953" y="589838"/>
                  </a:cubicBezTo>
                  <a:lnTo>
                    <a:pt x="89953" y="589838"/>
                  </a:lnTo>
                  <a:cubicBezTo>
                    <a:pt x="89414" y="589389"/>
                    <a:pt x="88968" y="589031"/>
                    <a:pt x="88430" y="588672"/>
                  </a:cubicBezTo>
                  <a:cubicBezTo>
                    <a:pt x="87981" y="588313"/>
                    <a:pt x="87443" y="587954"/>
                    <a:pt x="86997" y="587508"/>
                  </a:cubicBezTo>
                  <a:cubicBezTo>
                    <a:pt x="57874" y="563129"/>
                    <a:pt x="34575" y="531673"/>
                    <a:pt x="19611" y="496363"/>
                  </a:cubicBezTo>
                  <a:cubicBezTo>
                    <a:pt x="19342" y="495648"/>
                    <a:pt x="18983" y="494930"/>
                    <a:pt x="18714" y="494302"/>
                  </a:cubicBezTo>
                  <a:cubicBezTo>
                    <a:pt x="18355" y="493585"/>
                    <a:pt x="18086" y="492869"/>
                    <a:pt x="17817" y="492151"/>
                  </a:cubicBezTo>
                  <a:cubicBezTo>
                    <a:pt x="17460" y="491344"/>
                    <a:pt x="17101" y="490539"/>
                    <a:pt x="16743" y="489732"/>
                  </a:cubicBezTo>
                  <a:cubicBezTo>
                    <a:pt x="16474" y="489104"/>
                    <a:pt x="16205" y="488478"/>
                    <a:pt x="15935" y="487850"/>
                  </a:cubicBezTo>
                  <a:cubicBezTo>
                    <a:pt x="-9871" y="419828"/>
                    <a:pt x="-4137" y="344728"/>
                    <a:pt x="31707" y="281725"/>
                  </a:cubicBezTo>
                  <a:lnTo>
                    <a:pt x="122213" y="122560"/>
                  </a:lnTo>
                  <a:cubicBezTo>
                    <a:pt x="188343" y="6324"/>
                    <a:pt x="336646" y="-34453"/>
                    <a:pt x="452959" y="31687"/>
                  </a:cubicBezTo>
                  <a:cubicBezTo>
                    <a:pt x="569181" y="97825"/>
                    <a:pt x="609954" y="246146"/>
                    <a:pt x="543823" y="362472"/>
                  </a:cubicBezTo>
                  <a:lnTo>
                    <a:pt x="453317" y="521637"/>
                  </a:lnTo>
                  <a:cubicBezTo>
                    <a:pt x="421057" y="578366"/>
                    <a:pt x="367830" y="619142"/>
                    <a:pt x="305283" y="635902"/>
                  </a:cubicBezTo>
                  <a:cubicBezTo>
                    <a:pt x="323026" y="604355"/>
                    <a:pt x="330195" y="567521"/>
                    <a:pt x="325714" y="531496"/>
                  </a:cubicBezTo>
                  <a:cubicBezTo>
                    <a:pt x="346773" y="518053"/>
                    <a:pt x="364336" y="499680"/>
                    <a:pt x="376612" y="478081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Forme libre 102">
              <a:extLst>
                <a:ext uri="{FF2B5EF4-FFF2-40B4-BE49-F238E27FC236}">
                  <a16:creationId xmlns:a16="http://schemas.microsoft.com/office/drawing/2014/main" id="{601E1952-FF6E-FAC4-E862-D2409F244B17}"/>
                </a:ext>
              </a:extLst>
            </p:cNvPr>
            <p:cNvSpPr/>
            <p:nvPr/>
          </p:nvSpPr>
          <p:spPr>
            <a:xfrm>
              <a:off x="7146530" y="4407811"/>
              <a:ext cx="623966" cy="698248"/>
            </a:xfrm>
            <a:custGeom>
              <a:avLst/>
              <a:gdLst>
                <a:gd name="csX0" fmla="*/ 442541 w 575450"/>
                <a:gd name="csY0" fmla="*/ 105292 h 643956"/>
                <a:gd name="csX1" fmla="*/ 424709 w 575450"/>
                <a:gd name="csY1" fmla="*/ 118466 h 643956"/>
                <a:gd name="csX2" fmla="*/ 409206 w 575450"/>
                <a:gd name="csY2" fmla="*/ 108250 h 643956"/>
                <a:gd name="csX3" fmla="*/ 388506 w 575450"/>
                <a:gd name="csY3" fmla="*/ 98570 h 643956"/>
                <a:gd name="csX4" fmla="*/ 387250 w 575450"/>
                <a:gd name="csY4" fmla="*/ 98032 h 643956"/>
                <a:gd name="csX5" fmla="*/ 383398 w 575450"/>
                <a:gd name="csY5" fmla="*/ 96599 h 643956"/>
                <a:gd name="csX6" fmla="*/ 378379 w 575450"/>
                <a:gd name="csY6" fmla="*/ 94897 h 643956"/>
                <a:gd name="csX7" fmla="*/ 263143 w 575450"/>
                <a:gd name="csY7" fmla="*/ 104754 h 643956"/>
                <a:gd name="csX8" fmla="*/ 260544 w 575450"/>
                <a:gd name="csY8" fmla="*/ 106189 h 643956"/>
                <a:gd name="csX9" fmla="*/ 259288 w 575450"/>
                <a:gd name="csY9" fmla="*/ 106904 h 643956"/>
                <a:gd name="csX10" fmla="*/ 255436 w 575450"/>
                <a:gd name="csY10" fmla="*/ 109055 h 643956"/>
                <a:gd name="csX11" fmla="*/ 198892 w 575450"/>
                <a:gd name="csY11" fmla="*/ 165965 h 643956"/>
                <a:gd name="csX12" fmla="*/ 108388 w 575450"/>
                <a:gd name="csY12" fmla="*/ 325129 h 643956"/>
                <a:gd name="csX13" fmla="*/ 166186 w 575450"/>
                <a:gd name="csY13" fmla="*/ 535555 h 643956"/>
                <a:gd name="csX14" fmla="*/ 376587 w 575450"/>
                <a:gd name="csY14" fmla="*/ 477751 h 643956"/>
                <a:gd name="csX15" fmla="*/ 467093 w 575450"/>
                <a:gd name="csY15" fmla="*/ 318587 h 643956"/>
                <a:gd name="csX16" fmla="*/ 486986 w 575450"/>
                <a:gd name="csY16" fmla="*/ 247519 h 643956"/>
                <a:gd name="csX17" fmla="*/ 566289 w 575450"/>
                <a:gd name="csY17" fmla="*/ 176539 h 643956"/>
                <a:gd name="csX18" fmla="*/ 543797 w 575450"/>
                <a:gd name="csY18" fmla="*/ 362230 h 643956"/>
                <a:gd name="csX19" fmla="*/ 453293 w 575450"/>
                <a:gd name="csY19" fmla="*/ 521395 h 643956"/>
                <a:gd name="csX20" fmla="*/ 122547 w 575450"/>
                <a:gd name="csY20" fmla="*/ 612270 h 643956"/>
                <a:gd name="csX21" fmla="*/ 31682 w 575450"/>
                <a:gd name="csY21" fmla="*/ 281483 h 643956"/>
                <a:gd name="csX22" fmla="*/ 122188 w 575450"/>
                <a:gd name="csY22" fmla="*/ 122321 h 643956"/>
                <a:gd name="csX23" fmla="*/ 291279 w 575450"/>
                <a:gd name="csY23" fmla="*/ 3396 h 643956"/>
                <a:gd name="csX24" fmla="*/ 293251 w 575450"/>
                <a:gd name="csY24" fmla="*/ 3126 h 643956"/>
                <a:gd name="csX25" fmla="*/ 295850 w 575450"/>
                <a:gd name="csY25" fmla="*/ 2768 h 643956"/>
                <a:gd name="csX26" fmla="*/ 298180 w 575450"/>
                <a:gd name="csY26" fmla="*/ 2499 h 643956"/>
                <a:gd name="csX27" fmla="*/ 300420 w 575450"/>
                <a:gd name="csY27" fmla="*/ 2229 h 643956"/>
                <a:gd name="csX28" fmla="*/ 413149 w 575450"/>
                <a:gd name="csY28" fmla="*/ 13522 h 643956"/>
                <a:gd name="csX29" fmla="*/ 414851 w 575450"/>
                <a:gd name="csY29" fmla="*/ 14150 h 643956"/>
                <a:gd name="csX30" fmla="*/ 416642 w 575450"/>
                <a:gd name="csY30" fmla="*/ 14865 h 643956"/>
                <a:gd name="csX31" fmla="*/ 419241 w 575450"/>
                <a:gd name="csY31" fmla="*/ 15852 h 643956"/>
                <a:gd name="csX32" fmla="*/ 420138 w 575450"/>
                <a:gd name="csY32" fmla="*/ 16211 h 643956"/>
                <a:gd name="csX33" fmla="*/ 452755 w 575450"/>
                <a:gd name="csY33" fmla="*/ 31356 h 643956"/>
                <a:gd name="csX34" fmla="*/ 475785 w 575450"/>
                <a:gd name="csY34" fmla="*/ 46501 h 643956"/>
                <a:gd name="csX35" fmla="*/ 442451 w 575450"/>
                <a:gd name="csY35" fmla="*/ 105112 h 643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75450" h="643956">
                  <a:moveTo>
                    <a:pt x="442541" y="105292"/>
                  </a:moveTo>
                  <a:cubicBezTo>
                    <a:pt x="438686" y="112013"/>
                    <a:pt x="432234" y="116763"/>
                    <a:pt x="424709" y="118466"/>
                  </a:cubicBezTo>
                  <a:cubicBezTo>
                    <a:pt x="419241" y="114344"/>
                    <a:pt x="414312" y="111118"/>
                    <a:pt x="409206" y="108250"/>
                  </a:cubicBezTo>
                  <a:cubicBezTo>
                    <a:pt x="403111" y="104754"/>
                    <a:pt x="396570" y="101708"/>
                    <a:pt x="388506" y="98570"/>
                  </a:cubicBezTo>
                  <a:lnTo>
                    <a:pt x="387250" y="98032"/>
                  </a:lnTo>
                  <a:cubicBezTo>
                    <a:pt x="385997" y="97496"/>
                    <a:pt x="384654" y="97048"/>
                    <a:pt x="383398" y="96599"/>
                  </a:cubicBezTo>
                  <a:cubicBezTo>
                    <a:pt x="381785" y="96061"/>
                    <a:pt x="380083" y="95435"/>
                    <a:pt x="378379" y="94897"/>
                  </a:cubicBezTo>
                  <a:cubicBezTo>
                    <a:pt x="340026" y="83066"/>
                    <a:pt x="299077" y="86561"/>
                    <a:pt x="263143" y="104754"/>
                  </a:cubicBezTo>
                  <a:cubicBezTo>
                    <a:pt x="262246" y="105202"/>
                    <a:pt x="261441" y="105651"/>
                    <a:pt x="260544" y="106189"/>
                  </a:cubicBezTo>
                  <a:cubicBezTo>
                    <a:pt x="260096" y="106458"/>
                    <a:pt x="259737" y="106637"/>
                    <a:pt x="259288" y="106904"/>
                  </a:cubicBezTo>
                  <a:cubicBezTo>
                    <a:pt x="257945" y="107622"/>
                    <a:pt x="256692" y="108340"/>
                    <a:pt x="255436" y="109055"/>
                  </a:cubicBezTo>
                  <a:cubicBezTo>
                    <a:pt x="231780" y="122767"/>
                    <a:pt x="212244" y="142485"/>
                    <a:pt x="198892" y="165965"/>
                  </a:cubicBezTo>
                  <a:lnTo>
                    <a:pt x="108388" y="325129"/>
                  </a:lnTo>
                  <a:cubicBezTo>
                    <a:pt x="66362" y="399065"/>
                    <a:pt x="92258" y="493435"/>
                    <a:pt x="166186" y="535555"/>
                  </a:cubicBezTo>
                  <a:cubicBezTo>
                    <a:pt x="240113" y="577586"/>
                    <a:pt x="334472" y="551687"/>
                    <a:pt x="376587" y="477751"/>
                  </a:cubicBezTo>
                  <a:lnTo>
                    <a:pt x="467093" y="318587"/>
                  </a:lnTo>
                  <a:cubicBezTo>
                    <a:pt x="479369" y="296989"/>
                    <a:pt x="486179" y="272521"/>
                    <a:pt x="486986" y="247519"/>
                  </a:cubicBezTo>
                  <a:cubicBezTo>
                    <a:pt x="520231" y="232910"/>
                    <a:pt x="548190" y="207996"/>
                    <a:pt x="566289" y="176539"/>
                  </a:cubicBezTo>
                  <a:cubicBezTo>
                    <a:pt x="583854" y="238914"/>
                    <a:pt x="576057" y="305503"/>
                    <a:pt x="543797" y="362230"/>
                  </a:cubicBezTo>
                  <a:lnTo>
                    <a:pt x="453293" y="521395"/>
                  </a:lnTo>
                  <a:cubicBezTo>
                    <a:pt x="387161" y="637633"/>
                    <a:pt x="238860" y="678408"/>
                    <a:pt x="122547" y="612270"/>
                  </a:cubicBezTo>
                  <a:cubicBezTo>
                    <a:pt x="6322" y="546130"/>
                    <a:pt x="-34448" y="397811"/>
                    <a:pt x="31682" y="281483"/>
                  </a:cubicBezTo>
                  <a:lnTo>
                    <a:pt x="122188" y="122321"/>
                  </a:lnTo>
                  <a:cubicBezTo>
                    <a:pt x="158032" y="59318"/>
                    <a:pt x="219682" y="16031"/>
                    <a:pt x="291279" y="3396"/>
                  </a:cubicBezTo>
                  <a:cubicBezTo>
                    <a:pt x="291907" y="3306"/>
                    <a:pt x="292625" y="3216"/>
                    <a:pt x="293251" y="3126"/>
                  </a:cubicBezTo>
                  <a:cubicBezTo>
                    <a:pt x="294148" y="3037"/>
                    <a:pt x="295045" y="2947"/>
                    <a:pt x="295850" y="2768"/>
                  </a:cubicBezTo>
                  <a:cubicBezTo>
                    <a:pt x="296567" y="2678"/>
                    <a:pt x="297372" y="2588"/>
                    <a:pt x="298180" y="2499"/>
                  </a:cubicBezTo>
                  <a:cubicBezTo>
                    <a:pt x="298897" y="2499"/>
                    <a:pt x="299702" y="2319"/>
                    <a:pt x="300420" y="2229"/>
                  </a:cubicBezTo>
                  <a:cubicBezTo>
                    <a:pt x="338414" y="-2969"/>
                    <a:pt x="377395" y="976"/>
                    <a:pt x="413149" y="13522"/>
                  </a:cubicBezTo>
                  <a:cubicBezTo>
                    <a:pt x="413687" y="13701"/>
                    <a:pt x="414312" y="13970"/>
                    <a:pt x="414851" y="14150"/>
                  </a:cubicBezTo>
                  <a:cubicBezTo>
                    <a:pt x="415479" y="14419"/>
                    <a:pt x="416017" y="14598"/>
                    <a:pt x="416642" y="14865"/>
                  </a:cubicBezTo>
                  <a:cubicBezTo>
                    <a:pt x="417539" y="15224"/>
                    <a:pt x="418344" y="15493"/>
                    <a:pt x="419241" y="15852"/>
                  </a:cubicBezTo>
                  <a:lnTo>
                    <a:pt x="420138" y="16211"/>
                  </a:lnTo>
                  <a:cubicBezTo>
                    <a:pt x="432862" y="21140"/>
                    <a:pt x="443256" y="25980"/>
                    <a:pt x="452755" y="31356"/>
                  </a:cubicBezTo>
                  <a:cubicBezTo>
                    <a:pt x="460283" y="35657"/>
                    <a:pt x="467719" y="40497"/>
                    <a:pt x="475785" y="46501"/>
                  </a:cubicBezTo>
                  <a:lnTo>
                    <a:pt x="442451" y="105112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Forme libre 97">
              <a:extLst>
                <a:ext uri="{FF2B5EF4-FFF2-40B4-BE49-F238E27FC236}">
                  <a16:creationId xmlns:a16="http://schemas.microsoft.com/office/drawing/2014/main" id="{6D9460F6-3C4C-31A5-0CA7-8207F999B715}"/>
                </a:ext>
              </a:extLst>
            </p:cNvPr>
            <p:cNvSpPr/>
            <p:nvPr/>
          </p:nvSpPr>
          <p:spPr>
            <a:xfrm>
              <a:off x="4255445" y="2223655"/>
              <a:ext cx="483126" cy="623798"/>
            </a:xfrm>
            <a:custGeom>
              <a:avLst/>
              <a:gdLst>
                <a:gd name="csX0" fmla="*/ 2802 w 445561"/>
                <a:gd name="csY0" fmla="*/ 460314 h 575295"/>
                <a:gd name="csX1" fmla="*/ 2802 w 445561"/>
                <a:gd name="csY1" fmla="*/ 460314 h 575295"/>
                <a:gd name="csX2" fmla="*/ 2353 w 445561"/>
                <a:gd name="csY2" fmla="*/ 458343 h 575295"/>
                <a:gd name="csX3" fmla="*/ 1996 w 445561"/>
                <a:gd name="csY3" fmla="*/ 456639 h 575295"/>
                <a:gd name="csX4" fmla="*/ 1817 w 445561"/>
                <a:gd name="csY4" fmla="*/ 454936 h 575295"/>
                <a:gd name="csX5" fmla="*/ 1548 w 445561"/>
                <a:gd name="csY5" fmla="*/ 452786 h 575295"/>
                <a:gd name="csX6" fmla="*/ 18573 w 445561"/>
                <a:gd name="csY6" fmla="*/ 361643 h 575295"/>
                <a:gd name="csX7" fmla="*/ 183186 w 445561"/>
                <a:gd name="csY7" fmla="*/ 72172 h 575295"/>
                <a:gd name="csX8" fmla="*/ 253886 w 445561"/>
                <a:gd name="csY8" fmla="*/ 10425 h 575295"/>
                <a:gd name="csX9" fmla="*/ 255499 w 445561"/>
                <a:gd name="csY9" fmla="*/ 9797 h 575295"/>
                <a:gd name="csX10" fmla="*/ 257470 w 445561"/>
                <a:gd name="csY10" fmla="*/ 8989 h 575295"/>
                <a:gd name="csX11" fmla="*/ 259174 w 445561"/>
                <a:gd name="csY11" fmla="*/ 8451 h 575295"/>
                <a:gd name="csX12" fmla="*/ 261055 w 445561"/>
                <a:gd name="csY12" fmla="*/ 7825 h 575295"/>
                <a:gd name="csX13" fmla="*/ 378265 w 445561"/>
                <a:gd name="csY13" fmla="*/ 18490 h 575295"/>
                <a:gd name="csX14" fmla="*/ 445561 w 445561"/>
                <a:gd name="csY14" fmla="*/ 106317 h 575295"/>
                <a:gd name="csX15" fmla="*/ 350754 w 445561"/>
                <a:gd name="csY15" fmla="*/ 109453 h 575295"/>
                <a:gd name="csX16" fmla="*/ 334624 w 445561"/>
                <a:gd name="csY16" fmla="*/ 95204 h 575295"/>
                <a:gd name="csX17" fmla="*/ 310968 w 445561"/>
                <a:gd name="csY17" fmla="*/ 88304 h 575295"/>
                <a:gd name="csX18" fmla="*/ 303261 w 445561"/>
                <a:gd name="csY18" fmla="*/ 88304 h 575295"/>
                <a:gd name="csX19" fmla="*/ 298242 w 445561"/>
                <a:gd name="csY19" fmla="*/ 89109 h 575295"/>
                <a:gd name="csX20" fmla="*/ 297168 w 445561"/>
                <a:gd name="csY20" fmla="*/ 89288 h 575295"/>
                <a:gd name="csX21" fmla="*/ 259979 w 445561"/>
                <a:gd name="csY21" fmla="*/ 115815 h 575295"/>
                <a:gd name="csX22" fmla="*/ 95368 w 445561"/>
                <a:gd name="csY22" fmla="*/ 405287 h 575295"/>
                <a:gd name="csX23" fmla="*/ 90439 w 445561"/>
                <a:gd name="csY23" fmla="*/ 447766 h 575295"/>
                <a:gd name="csX24" fmla="*/ 92231 w 445561"/>
                <a:gd name="csY24" fmla="*/ 452606 h 575295"/>
                <a:gd name="csX25" fmla="*/ 92500 w 445561"/>
                <a:gd name="csY25" fmla="*/ 453234 h 575295"/>
                <a:gd name="csX26" fmla="*/ 95458 w 445561"/>
                <a:gd name="csY26" fmla="*/ 459417 h 575295"/>
                <a:gd name="csX27" fmla="*/ 115799 w 445561"/>
                <a:gd name="csY27" fmla="*/ 480030 h 575295"/>
                <a:gd name="csX28" fmla="*/ 140083 w 445561"/>
                <a:gd name="csY28" fmla="*/ 486931 h 575295"/>
                <a:gd name="csX29" fmla="*/ 183275 w 445561"/>
                <a:gd name="csY29" fmla="*/ 569381 h 575295"/>
                <a:gd name="csX30" fmla="*/ 72159 w 445561"/>
                <a:gd name="csY30" fmla="*/ 556745 h 575295"/>
                <a:gd name="csX31" fmla="*/ 2802 w 445561"/>
                <a:gd name="csY31" fmla="*/ 460404 h 575295"/>
                <a:gd name="csX32" fmla="*/ 235247 w 445561"/>
                <a:gd name="csY32" fmla="*/ 380552 h 575295"/>
                <a:gd name="csX33" fmla="*/ 294390 w 445561"/>
                <a:gd name="csY33" fmla="*/ 455116 h 575295"/>
                <a:gd name="csX34" fmla="*/ 405594 w 445561"/>
                <a:gd name="csY34" fmla="*/ 259565 h 575295"/>
                <a:gd name="csX35" fmla="*/ 311325 w 445561"/>
                <a:gd name="csY35" fmla="*/ 246840 h 575295"/>
                <a:gd name="csX36" fmla="*/ 235247 w 445561"/>
                <a:gd name="csY36" fmla="*/ 380552 h 5752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45561" h="575295">
                  <a:moveTo>
                    <a:pt x="2802" y="460314"/>
                  </a:moveTo>
                  <a:lnTo>
                    <a:pt x="2802" y="460314"/>
                  </a:lnTo>
                  <a:cubicBezTo>
                    <a:pt x="2712" y="459686"/>
                    <a:pt x="2532" y="458969"/>
                    <a:pt x="2353" y="458343"/>
                  </a:cubicBezTo>
                  <a:cubicBezTo>
                    <a:pt x="2263" y="457805"/>
                    <a:pt x="2084" y="457266"/>
                    <a:pt x="1996" y="456639"/>
                  </a:cubicBezTo>
                  <a:cubicBezTo>
                    <a:pt x="1907" y="456102"/>
                    <a:pt x="1817" y="455475"/>
                    <a:pt x="1817" y="454936"/>
                  </a:cubicBezTo>
                  <a:cubicBezTo>
                    <a:pt x="1817" y="454219"/>
                    <a:pt x="1638" y="453503"/>
                    <a:pt x="1548" y="452786"/>
                  </a:cubicBezTo>
                  <a:cubicBezTo>
                    <a:pt x="-3112" y="420880"/>
                    <a:pt x="2802" y="389424"/>
                    <a:pt x="18573" y="361643"/>
                  </a:cubicBezTo>
                  <a:lnTo>
                    <a:pt x="183186" y="72172"/>
                  </a:lnTo>
                  <a:cubicBezTo>
                    <a:pt x="199224" y="44032"/>
                    <a:pt x="223689" y="22701"/>
                    <a:pt x="253886" y="10425"/>
                  </a:cubicBezTo>
                  <a:lnTo>
                    <a:pt x="255499" y="9797"/>
                  </a:lnTo>
                  <a:cubicBezTo>
                    <a:pt x="256126" y="9528"/>
                    <a:pt x="256844" y="9258"/>
                    <a:pt x="257470" y="8989"/>
                  </a:cubicBezTo>
                  <a:cubicBezTo>
                    <a:pt x="258008" y="8810"/>
                    <a:pt x="258636" y="8631"/>
                    <a:pt x="259174" y="8451"/>
                  </a:cubicBezTo>
                  <a:cubicBezTo>
                    <a:pt x="259800" y="8272"/>
                    <a:pt x="260427" y="8094"/>
                    <a:pt x="261055" y="7825"/>
                  </a:cubicBezTo>
                  <a:cubicBezTo>
                    <a:pt x="300034" y="-5528"/>
                    <a:pt x="342778" y="-1675"/>
                    <a:pt x="378265" y="18490"/>
                  </a:cubicBezTo>
                  <a:cubicBezTo>
                    <a:pt x="411599" y="37398"/>
                    <a:pt x="435793" y="69124"/>
                    <a:pt x="445561" y="106317"/>
                  </a:cubicBezTo>
                  <a:cubicBezTo>
                    <a:pt x="415541" y="119491"/>
                    <a:pt x="381579" y="120655"/>
                    <a:pt x="350754" y="109453"/>
                  </a:cubicBezTo>
                  <a:cubicBezTo>
                    <a:pt x="346274" y="103538"/>
                    <a:pt x="340806" y="98788"/>
                    <a:pt x="334624" y="95204"/>
                  </a:cubicBezTo>
                  <a:cubicBezTo>
                    <a:pt x="327545" y="91170"/>
                    <a:pt x="319570" y="88842"/>
                    <a:pt x="310968" y="88304"/>
                  </a:cubicBezTo>
                  <a:cubicBezTo>
                    <a:pt x="308459" y="88124"/>
                    <a:pt x="305950" y="88034"/>
                    <a:pt x="303261" y="88304"/>
                  </a:cubicBezTo>
                  <a:cubicBezTo>
                    <a:pt x="301379" y="88483"/>
                    <a:pt x="299677" y="88842"/>
                    <a:pt x="298242" y="89109"/>
                  </a:cubicBezTo>
                  <a:lnTo>
                    <a:pt x="297168" y="89288"/>
                  </a:lnTo>
                  <a:cubicBezTo>
                    <a:pt x="281307" y="92426"/>
                    <a:pt x="267776" y="102016"/>
                    <a:pt x="259979" y="115815"/>
                  </a:cubicBezTo>
                  <a:lnTo>
                    <a:pt x="95368" y="405287"/>
                  </a:lnTo>
                  <a:cubicBezTo>
                    <a:pt x="88020" y="418194"/>
                    <a:pt x="86228" y="433339"/>
                    <a:pt x="90439" y="447766"/>
                  </a:cubicBezTo>
                  <a:cubicBezTo>
                    <a:pt x="90978" y="449560"/>
                    <a:pt x="91605" y="451173"/>
                    <a:pt x="92231" y="452606"/>
                  </a:cubicBezTo>
                  <a:lnTo>
                    <a:pt x="92500" y="453234"/>
                  </a:lnTo>
                  <a:cubicBezTo>
                    <a:pt x="93397" y="455385"/>
                    <a:pt x="94382" y="457446"/>
                    <a:pt x="95458" y="459417"/>
                  </a:cubicBezTo>
                  <a:cubicBezTo>
                    <a:pt x="100387" y="468110"/>
                    <a:pt x="107464" y="475280"/>
                    <a:pt x="115799" y="480030"/>
                  </a:cubicBezTo>
                  <a:cubicBezTo>
                    <a:pt x="123056" y="484152"/>
                    <a:pt x="131391" y="486572"/>
                    <a:pt x="140083" y="486931"/>
                  </a:cubicBezTo>
                  <a:cubicBezTo>
                    <a:pt x="164367" y="507901"/>
                    <a:pt x="179779" y="537476"/>
                    <a:pt x="183275" y="569381"/>
                  </a:cubicBezTo>
                  <a:cubicBezTo>
                    <a:pt x="145997" y="580404"/>
                    <a:pt x="105852" y="575923"/>
                    <a:pt x="72159" y="556745"/>
                  </a:cubicBezTo>
                  <a:cubicBezTo>
                    <a:pt x="36315" y="536312"/>
                    <a:pt x="10957" y="501179"/>
                    <a:pt x="2802" y="460404"/>
                  </a:cubicBezTo>
                  <a:close/>
                  <a:moveTo>
                    <a:pt x="235247" y="380552"/>
                  </a:moveTo>
                  <a:cubicBezTo>
                    <a:pt x="259443" y="401793"/>
                    <a:pt x="279246" y="426797"/>
                    <a:pt x="294390" y="455116"/>
                  </a:cubicBezTo>
                  <a:lnTo>
                    <a:pt x="405594" y="259565"/>
                  </a:lnTo>
                  <a:cubicBezTo>
                    <a:pt x="373515" y="261001"/>
                    <a:pt x="341883" y="256789"/>
                    <a:pt x="311325" y="246840"/>
                  </a:cubicBezTo>
                  <a:lnTo>
                    <a:pt x="235247" y="38055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Forme libre 98">
              <a:extLst>
                <a:ext uri="{FF2B5EF4-FFF2-40B4-BE49-F238E27FC236}">
                  <a16:creationId xmlns:a16="http://schemas.microsoft.com/office/drawing/2014/main" id="{18B3F3AB-5FFF-C76D-1FB4-D5CC006C268E}"/>
                </a:ext>
              </a:extLst>
            </p:cNvPr>
            <p:cNvSpPr/>
            <p:nvPr/>
          </p:nvSpPr>
          <p:spPr>
            <a:xfrm>
              <a:off x="3956248" y="2601796"/>
              <a:ext cx="624026" cy="689513"/>
            </a:xfrm>
            <a:custGeom>
              <a:avLst/>
              <a:gdLst>
                <a:gd name="csX0" fmla="*/ 198983 w 575505"/>
                <a:gd name="csY0" fmla="*/ 157909 h 635900"/>
                <a:gd name="csX1" fmla="*/ 108478 w 575505"/>
                <a:gd name="csY1" fmla="*/ 317073 h 635900"/>
                <a:gd name="csX2" fmla="*/ 166275 w 575505"/>
                <a:gd name="csY2" fmla="*/ 527499 h 635900"/>
                <a:gd name="csX3" fmla="*/ 376677 w 575505"/>
                <a:gd name="csY3" fmla="*/ 469695 h 635900"/>
                <a:gd name="csX4" fmla="*/ 467183 w 575505"/>
                <a:gd name="csY4" fmla="*/ 310531 h 635900"/>
                <a:gd name="csX5" fmla="*/ 487165 w 575505"/>
                <a:gd name="csY5" fmla="*/ 232831 h 635900"/>
                <a:gd name="csX6" fmla="*/ 487076 w 575505"/>
                <a:gd name="csY6" fmla="*/ 228440 h 635900"/>
                <a:gd name="csX7" fmla="*/ 487076 w 575505"/>
                <a:gd name="csY7" fmla="*/ 227005 h 635900"/>
                <a:gd name="csX8" fmla="*/ 486986 w 575505"/>
                <a:gd name="csY8" fmla="*/ 224049 h 635900"/>
                <a:gd name="csX9" fmla="*/ 436627 w 575505"/>
                <a:gd name="csY9" fmla="*/ 119910 h 635900"/>
                <a:gd name="csX10" fmla="*/ 432682 w 575505"/>
                <a:gd name="csY10" fmla="*/ 116416 h 635900"/>
                <a:gd name="csX11" fmla="*/ 429458 w 575505"/>
                <a:gd name="csY11" fmla="*/ 113816 h 635900"/>
                <a:gd name="csX12" fmla="*/ 428381 w 575505"/>
                <a:gd name="csY12" fmla="*/ 113009 h 635900"/>
                <a:gd name="csX13" fmla="*/ 409475 w 575505"/>
                <a:gd name="csY13" fmla="*/ 100104 h 635900"/>
                <a:gd name="csX14" fmla="*/ 392717 w 575505"/>
                <a:gd name="csY14" fmla="*/ 92037 h 635900"/>
                <a:gd name="csX15" fmla="*/ 394868 w 575505"/>
                <a:gd name="csY15" fmla="*/ 69991 h 635900"/>
                <a:gd name="csX16" fmla="*/ 428202 w 575505"/>
                <a:gd name="csY16" fmla="*/ 11380 h 635900"/>
                <a:gd name="csX17" fmla="*/ 453024 w 575505"/>
                <a:gd name="csY17" fmla="*/ 23389 h 635900"/>
                <a:gd name="csX18" fmla="*/ 482685 w 575505"/>
                <a:gd name="csY18" fmla="*/ 43733 h 635900"/>
                <a:gd name="csX19" fmla="*/ 483402 w 575505"/>
                <a:gd name="csY19" fmla="*/ 44361 h 635900"/>
                <a:gd name="csX20" fmla="*/ 485553 w 575505"/>
                <a:gd name="csY20" fmla="*/ 46063 h 635900"/>
                <a:gd name="csX21" fmla="*/ 485553 w 575505"/>
                <a:gd name="csY21" fmla="*/ 46063 h 635900"/>
                <a:gd name="csX22" fmla="*/ 487076 w 575505"/>
                <a:gd name="csY22" fmla="*/ 47227 h 635900"/>
                <a:gd name="csX23" fmla="*/ 488511 w 575505"/>
                <a:gd name="csY23" fmla="*/ 48394 h 635900"/>
                <a:gd name="csX24" fmla="*/ 555895 w 575505"/>
                <a:gd name="csY24" fmla="*/ 139536 h 635900"/>
                <a:gd name="csX25" fmla="*/ 556792 w 575505"/>
                <a:gd name="csY25" fmla="*/ 141597 h 635900"/>
                <a:gd name="csX26" fmla="*/ 557689 w 575505"/>
                <a:gd name="csY26" fmla="*/ 143748 h 635900"/>
                <a:gd name="csX27" fmla="*/ 558763 w 575505"/>
                <a:gd name="csY27" fmla="*/ 146168 h 635900"/>
                <a:gd name="csX28" fmla="*/ 559570 w 575505"/>
                <a:gd name="csY28" fmla="*/ 148049 h 635900"/>
                <a:gd name="csX29" fmla="*/ 543799 w 575505"/>
                <a:gd name="csY29" fmla="*/ 354174 h 635900"/>
                <a:gd name="csX30" fmla="*/ 453293 w 575505"/>
                <a:gd name="csY30" fmla="*/ 513339 h 635900"/>
                <a:gd name="csX31" fmla="*/ 122547 w 575505"/>
                <a:gd name="csY31" fmla="*/ 604214 h 635900"/>
                <a:gd name="csX32" fmla="*/ 31682 w 575505"/>
                <a:gd name="csY32" fmla="*/ 273427 h 635900"/>
                <a:gd name="csX33" fmla="*/ 122188 w 575505"/>
                <a:gd name="csY33" fmla="*/ 114265 h 635900"/>
                <a:gd name="csX34" fmla="*/ 270222 w 575505"/>
                <a:gd name="csY34" fmla="*/ 0 h 635900"/>
                <a:gd name="csX35" fmla="*/ 249791 w 575505"/>
                <a:gd name="csY35" fmla="*/ 104406 h 635900"/>
                <a:gd name="csX36" fmla="*/ 198894 w 575505"/>
                <a:gd name="csY36" fmla="*/ 157819 h 635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75505" h="635900">
                  <a:moveTo>
                    <a:pt x="198983" y="157909"/>
                  </a:moveTo>
                  <a:lnTo>
                    <a:pt x="108478" y="317073"/>
                  </a:lnTo>
                  <a:cubicBezTo>
                    <a:pt x="66451" y="391009"/>
                    <a:pt x="92347" y="485379"/>
                    <a:pt x="166275" y="527499"/>
                  </a:cubicBezTo>
                  <a:cubicBezTo>
                    <a:pt x="240202" y="569530"/>
                    <a:pt x="334561" y="543631"/>
                    <a:pt x="376677" y="469695"/>
                  </a:cubicBezTo>
                  <a:lnTo>
                    <a:pt x="467183" y="310531"/>
                  </a:lnTo>
                  <a:cubicBezTo>
                    <a:pt x="480534" y="287049"/>
                    <a:pt x="487434" y="260164"/>
                    <a:pt x="487165" y="232831"/>
                  </a:cubicBezTo>
                  <a:cubicBezTo>
                    <a:pt x="487165" y="231396"/>
                    <a:pt x="487165" y="229873"/>
                    <a:pt x="487076" y="228440"/>
                  </a:cubicBezTo>
                  <a:cubicBezTo>
                    <a:pt x="487076" y="227992"/>
                    <a:pt x="487076" y="227453"/>
                    <a:pt x="487076" y="227005"/>
                  </a:cubicBezTo>
                  <a:cubicBezTo>
                    <a:pt x="487076" y="226020"/>
                    <a:pt x="487076" y="225033"/>
                    <a:pt x="486986" y="224049"/>
                  </a:cubicBezTo>
                  <a:cubicBezTo>
                    <a:pt x="484207" y="183808"/>
                    <a:pt x="466375" y="146885"/>
                    <a:pt x="436627" y="119910"/>
                  </a:cubicBezTo>
                  <a:cubicBezTo>
                    <a:pt x="435371" y="118746"/>
                    <a:pt x="434028" y="117580"/>
                    <a:pt x="432682" y="116416"/>
                  </a:cubicBezTo>
                  <a:cubicBezTo>
                    <a:pt x="431608" y="115519"/>
                    <a:pt x="430532" y="114711"/>
                    <a:pt x="429458" y="113816"/>
                  </a:cubicBezTo>
                  <a:lnTo>
                    <a:pt x="428381" y="113009"/>
                  </a:lnTo>
                  <a:cubicBezTo>
                    <a:pt x="421571" y="107721"/>
                    <a:pt x="415568" y="103599"/>
                    <a:pt x="409475" y="100104"/>
                  </a:cubicBezTo>
                  <a:cubicBezTo>
                    <a:pt x="404456" y="97236"/>
                    <a:pt x="398989" y="94637"/>
                    <a:pt x="392717" y="92037"/>
                  </a:cubicBezTo>
                  <a:cubicBezTo>
                    <a:pt x="390297" y="84690"/>
                    <a:pt x="391105" y="76713"/>
                    <a:pt x="394868" y="69991"/>
                  </a:cubicBezTo>
                  <a:lnTo>
                    <a:pt x="428202" y="11380"/>
                  </a:lnTo>
                  <a:cubicBezTo>
                    <a:pt x="437522" y="15235"/>
                    <a:pt x="445498" y="19178"/>
                    <a:pt x="453024" y="23389"/>
                  </a:cubicBezTo>
                  <a:cubicBezTo>
                    <a:pt x="462523" y="28768"/>
                    <a:pt x="471932" y="35220"/>
                    <a:pt x="482685" y="43733"/>
                  </a:cubicBezTo>
                  <a:lnTo>
                    <a:pt x="483402" y="44361"/>
                  </a:lnTo>
                  <a:cubicBezTo>
                    <a:pt x="484118" y="44897"/>
                    <a:pt x="484835" y="45525"/>
                    <a:pt x="485553" y="46063"/>
                  </a:cubicBezTo>
                  <a:lnTo>
                    <a:pt x="485553" y="46063"/>
                  </a:lnTo>
                  <a:cubicBezTo>
                    <a:pt x="486091" y="46512"/>
                    <a:pt x="486537" y="46871"/>
                    <a:pt x="487076" y="47227"/>
                  </a:cubicBezTo>
                  <a:cubicBezTo>
                    <a:pt x="487524" y="47586"/>
                    <a:pt x="488062" y="47945"/>
                    <a:pt x="488511" y="48394"/>
                  </a:cubicBezTo>
                  <a:cubicBezTo>
                    <a:pt x="517634" y="72770"/>
                    <a:pt x="540931" y="104226"/>
                    <a:pt x="555895" y="139536"/>
                  </a:cubicBezTo>
                  <a:cubicBezTo>
                    <a:pt x="556164" y="140254"/>
                    <a:pt x="556523" y="140971"/>
                    <a:pt x="556792" y="141597"/>
                  </a:cubicBezTo>
                  <a:cubicBezTo>
                    <a:pt x="557150" y="142315"/>
                    <a:pt x="557420" y="143032"/>
                    <a:pt x="557689" y="143748"/>
                  </a:cubicBezTo>
                  <a:cubicBezTo>
                    <a:pt x="558045" y="144555"/>
                    <a:pt x="558404" y="145363"/>
                    <a:pt x="558763" y="146168"/>
                  </a:cubicBezTo>
                  <a:cubicBezTo>
                    <a:pt x="559032" y="146796"/>
                    <a:pt x="559301" y="147424"/>
                    <a:pt x="559570" y="148049"/>
                  </a:cubicBezTo>
                  <a:cubicBezTo>
                    <a:pt x="585376" y="216071"/>
                    <a:pt x="579642" y="291174"/>
                    <a:pt x="543799" y="354174"/>
                  </a:cubicBezTo>
                  <a:lnTo>
                    <a:pt x="453293" y="513339"/>
                  </a:lnTo>
                  <a:cubicBezTo>
                    <a:pt x="387162" y="629577"/>
                    <a:pt x="238859" y="670352"/>
                    <a:pt x="122547" y="604214"/>
                  </a:cubicBezTo>
                  <a:cubicBezTo>
                    <a:pt x="6324" y="538074"/>
                    <a:pt x="-34448" y="389755"/>
                    <a:pt x="31682" y="273427"/>
                  </a:cubicBezTo>
                  <a:lnTo>
                    <a:pt x="122188" y="114265"/>
                  </a:lnTo>
                  <a:cubicBezTo>
                    <a:pt x="154448" y="57535"/>
                    <a:pt x="207675" y="16758"/>
                    <a:pt x="270222" y="0"/>
                  </a:cubicBezTo>
                  <a:cubicBezTo>
                    <a:pt x="252480" y="31544"/>
                    <a:pt x="245311" y="68379"/>
                    <a:pt x="249791" y="104406"/>
                  </a:cubicBezTo>
                  <a:cubicBezTo>
                    <a:pt x="228732" y="117849"/>
                    <a:pt x="211169" y="136221"/>
                    <a:pt x="198894" y="157819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Forme libre 99">
              <a:extLst>
                <a:ext uri="{FF2B5EF4-FFF2-40B4-BE49-F238E27FC236}">
                  <a16:creationId xmlns:a16="http://schemas.microsoft.com/office/drawing/2014/main" id="{CA6D7BEB-1B30-DA27-DA12-20C9290102C7}"/>
                </a:ext>
              </a:extLst>
            </p:cNvPr>
            <p:cNvSpPr/>
            <p:nvPr/>
          </p:nvSpPr>
          <p:spPr>
            <a:xfrm>
              <a:off x="4419947" y="1777692"/>
              <a:ext cx="623966" cy="698247"/>
            </a:xfrm>
            <a:custGeom>
              <a:avLst/>
              <a:gdLst>
                <a:gd name="csX0" fmla="*/ 132910 w 575450"/>
                <a:gd name="csY0" fmla="*/ 538663 h 643955"/>
                <a:gd name="csX1" fmla="*/ 150742 w 575450"/>
                <a:gd name="csY1" fmla="*/ 525490 h 643955"/>
                <a:gd name="csX2" fmla="*/ 166244 w 575450"/>
                <a:gd name="csY2" fmla="*/ 535707 h 643955"/>
                <a:gd name="csX3" fmla="*/ 186944 w 575450"/>
                <a:gd name="csY3" fmla="*/ 545385 h 643955"/>
                <a:gd name="csX4" fmla="*/ 188200 w 575450"/>
                <a:gd name="csY4" fmla="*/ 545923 h 643955"/>
                <a:gd name="csX5" fmla="*/ 192053 w 575450"/>
                <a:gd name="csY5" fmla="*/ 547356 h 643955"/>
                <a:gd name="csX6" fmla="*/ 197071 w 575450"/>
                <a:gd name="csY6" fmla="*/ 549061 h 643955"/>
                <a:gd name="csX7" fmla="*/ 312307 w 575450"/>
                <a:gd name="csY7" fmla="*/ 539202 h 643955"/>
                <a:gd name="csX8" fmla="*/ 314906 w 575450"/>
                <a:gd name="csY8" fmla="*/ 537769 h 643955"/>
                <a:gd name="csX9" fmla="*/ 316162 w 575450"/>
                <a:gd name="csY9" fmla="*/ 537051 h 643955"/>
                <a:gd name="csX10" fmla="*/ 320015 w 575450"/>
                <a:gd name="csY10" fmla="*/ 534900 h 643955"/>
                <a:gd name="csX11" fmla="*/ 376558 w 575450"/>
                <a:gd name="csY11" fmla="*/ 477991 h 643955"/>
                <a:gd name="csX12" fmla="*/ 467062 w 575450"/>
                <a:gd name="csY12" fmla="*/ 318826 h 643955"/>
                <a:gd name="csX13" fmla="*/ 409265 w 575450"/>
                <a:gd name="csY13" fmla="*/ 108400 h 643955"/>
                <a:gd name="csX14" fmla="*/ 198863 w 575450"/>
                <a:gd name="csY14" fmla="*/ 166206 h 643955"/>
                <a:gd name="csX15" fmla="*/ 108357 w 575450"/>
                <a:gd name="csY15" fmla="*/ 325371 h 643955"/>
                <a:gd name="csX16" fmla="*/ 88464 w 575450"/>
                <a:gd name="csY16" fmla="*/ 396438 h 643955"/>
                <a:gd name="csX17" fmla="*/ 9162 w 575450"/>
                <a:gd name="csY17" fmla="*/ 467416 h 643955"/>
                <a:gd name="csX18" fmla="*/ 31654 w 575450"/>
                <a:gd name="csY18" fmla="*/ 281725 h 643955"/>
                <a:gd name="csX19" fmla="*/ 122157 w 575450"/>
                <a:gd name="csY19" fmla="*/ 122560 h 643955"/>
                <a:gd name="csX20" fmla="*/ 452906 w 575450"/>
                <a:gd name="csY20" fmla="*/ 31687 h 643955"/>
                <a:gd name="csX21" fmla="*/ 543768 w 575450"/>
                <a:gd name="csY21" fmla="*/ 362472 h 643955"/>
                <a:gd name="csX22" fmla="*/ 453262 w 575450"/>
                <a:gd name="csY22" fmla="*/ 521637 h 643955"/>
                <a:gd name="csX23" fmla="*/ 284171 w 575450"/>
                <a:gd name="csY23" fmla="*/ 640562 h 643955"/>
                <a:gd name="csX24" fmla="*/ 282200 w 575450"/>
                <a:gd name="csY24" fmla="*/ 640831 h 643955"/>
                <a:gd name="csX25" fmla="*/ 279601 w 575450"/>
                <a:gd name="csY25" fmla="*/ 641190 h 643955"/>
                <a:gd name="csX26" fmla="*/ 277271 w 575450"/>
                <a:gd name="csY26" fmla="*/ 641457 h 643955"/>
                <a:gd name="csX27" fmla="*/ 275031 w 575450"/>
                <a:gd name="csY27" fmla="*/ 641726 h 643955"/>
                <a:gd name="csX28" fmla="*/ 162302 w 575450"/>
                <a:gd name="csY28" fmla="*/ 630434 h 643955"/>
                <a:gd name="csX29" fmla="*/ 160600 w 575450"/>
                <a:gd name="csY29" fmla="*/ 629808 h 643955"/>
                <a:gd name="csX30" fmla="*/ 158808 w 575450"/>
                <a:gd name="csY30" fmla="*/ 629090 h 643955"/>
                <a:gd name="csX31" fmla="*/ 156209 w 575450"/>
                <a:gd name="csY31" fmla="*/ 628104 h 643955"/>
                <a:gd name="csX32" fmla="*/ 155312 w 575450"/>
                <a:gd name="csY32" fmla="*/ 627747 h 643955"/>
                <a:gd name="csX33" fmla="*/ 122695 w 575450"/>
                <a:gd name="csY33" fmla="*/ 612600 h 643955"/>
                <a:gd name="csX34" fmla="*/ 99665 w 575450"/>
                <a:gd name="csY34" fmla="*/ 597454 h 643955"/>
                <a:gd name="csX35" fmla="*/ 133000 w 575450"/>
                <a:gd name="csY35" fmla="*/ 538843 h 643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75450" h="643955">
                  <a:moveTo>
                    <a:pt x="132910" y="538663"/>
                  </a:moveTo>
                  <a:cubicBezTo>
                    <a:pt x="136765" y="531942"/>
                    <a:pt x="143216" y="527192"/>
                    <a:pt x="150742" y="525490"/>
                  </a:cubicBezTo>
                  <a:cubicBezTo>
                    <a:pt x="156209" y="529612"/>
                    <a:pt x="161138" y="532839"/>
                    <a:pt x="166244" y="535707"/>
                  </a:cubicBezTo>
                  <a:cubicBezTo>
                    <a:pt x="172339" y="539202"/>
                    <a:pt x="178881" y="542250"/>
                    <a:pt x="186944" y="545385"/>
                  </a:cubicBezTo>
                  <a:lnTo>
                    <a:pt x="188200" y="545923"/>
                  </a:lnTo>
                  <a:cubicBezTo>
                    <a:pt x="189454" y="546461"/>
                    <a:pt x="190799" y="546910"/>
                    <a:pt x="192053" y="547356"/>
                  </a:cubicBezTo>
                  <a:cubicBezTo>
                    <a:pt x="193665" y="547895"/>
                    <a:pt x="195367" y="548522"/>
                    <a:pt x="197071" y="549061"/>
                  </a:cubicBezTo>
                  <a:cubicBezTo>
                    <a:pt x="235424" y="560889"/>
                    <a:pt x="276374" y="557395"/>
                    <a:pt x="312307" y="539202"/>
                  </a:cubicBezTo>
                  <a:cubicBezTo>
                    <a:pt x="313204" y="538753"/>
                    <a:pt x="314012" y="538305"/>
                    <a:pt x="314906" y="537769"/>
                  </a:cubicBezTo>
                  <a:cubicBezTo>
                    <a:pt x="315355" y="537499"/>
                    <a:pt x="315714" y="537320"/>
                    <a:pt x="316162" y="537051"/>
                  </a:cubicBezTo>
                  <a:cubicBezTo>
                    <a:pt x="317505" y="536333"/>
                    <a:pt x="318759" y="535618"/>
                    <a:pt x="320015" y="534900"/>
                  </a:cubicBezTo>
                  <a:cubicBezTo>
                    <a:pt x="343671" y="521188"/>
                    <a:pt x="363207" y="501472"/>
                    <a:pt x="376558" y="477991"/>
                  </a:cubicBezTo>
                  <a:lnTo>
                    <a:pt x="467062" y="318826"/>
                  </a:lnTo>
                  <a:cubicBezTo>
                    <a:pt x="509088" y="244890"/>
                    <a:pt x="483192" y="150523"/>
                    <a:pt x="409265" y="108400"/>
                  </a:cubicBezTo>
                  <a:cubicBezTo>
                    <a:pt x="335337" y="66369"/>
                    <a:pt x="240979" y="92270"/>
                    <a:pt x="198863" y="166206"/>
                  </a:cubicBezTo>
                  <a:lnTo>
                    <a:pt x="108357" y="325371"/>
                  </a:lnTo>
                  <a:cubicBezTo>
                    <a:pt x="96082" y="346968"/>
                    <a:pt x="89272" y="371434"/>
                    <a:pt x="88464" y="396438"/>
                  </a:cubicBezTo>
                  <a:cubicBezTo>
                    <a:pt x="55220" y="411045"/>
                    <a:pt x="27263" y="435960"/>
                    <a:pt x="9162" y="467416"/>
                  </a:cubicBezTo>
                  <a:cubicBezTo>
                    <a:pt x="-8404" y="405041"/>
                    <a:pt x="-607" y="338455"/>
                    <a:pt x="31654" y="281725"/>
                  </a:cubicBezTo>
                  <a:lnTo>
                    <a:pt x="122157" y="122560"/>
                  </a:lnTo>
                  <a:cubicBezTo>
                    <a:pt x="188290" y="6324"/>
                    <a:pt x="336591" y="-34453"/>
                    <a:pt x="452906" y="31687"/>
                  </a:cubicBezTo>
                  <a:cubicBezTo>
                    <a:pt x="569128" y="97825"/>
                    <a:pt x="609899" y="246146"/>
                    <a:pt x="543768" y="362472"/>
                  </a:cubicBezTo>
                  <a:lnTo>
                    <a:pt x="453262" y="521637"/>
                  </a:lnTo>
                  <a:cubicBezTo>
                    <a:pt x="417419" y="584639"/>
                    <a:pt x="355769" y="627924"/>
                    <a:pt x="284171" y="640562"/>
                  </a:cubicBezTo>
                  <a:cubicBezTo>
                    <a:pt x="283543" y="640652"/>
                    <a:pt x="282826" y="640741"/>
                    <a:pt x="282200" y="640831"/>
                  </a:cubicBezTo>
                  <a:cubicBezTo>
                    <a:pt x="281303" y="640921"/>
                    <a:pt x="280408" y="641010"/>
                    <a:pt x="279601" y="641190"/>
                  </a:cubicBezTo>
                  <a:cubicBezTo>
                    <a:pt x="278883" y="641280"/>
                    <a:pt x="278078" y="641367"/>
                    <a:pt x="277271" y="641457"/>
                  </a:cubicBezTo>
                  <a:cubicBezTo>
                    <a:pt x="276553" y="641457"/>
                    <a:pt x="275748" y="641636"/>
                    <a:pt x="275031" y="641726"/>
                  </a:cubicBezTo>
                  <a:cubicBezTo>
                    <a:pt x="237037" y="646925"/>
                    <a:pt x="198056" y="642982"/>
                    <a:pt x="162302" y="630434"/>
                  </a:cubicBezTo>
                  <a:cubicBezTo>
                    <a:pt x="161764" y="630254"/>
                    <a:pt x="161138" y="629987"/>
                    <a:pt x="160600" y="629808"/>
                  </a:cubicBezTo>
                  <a:cubicBezTo>
                    <a:pt x="159972" y="629539"/>
                    <a:pt x="159436" y="629359"/>
                    <a:pt x="158808" y="629090"/>
                  </a:cubicBezTo>
                  <a:cubicBezTo>
                    <a:pt x="157911" y="628732"/>
                    <a:pt x="157106" y="628462"/>
                    <a:pt x="156209" y="628104"/>
                  </a:cubicBezTo>
                  <a:lnTo>
                    <a:pt x="155312" y="627747"/>
                  </a:lnTo>
                  <a:cubicBezTo>
                    <a:pt x="142588" y="622817"/>
                    <a:pt x="132195" y="617978"/>
                    <a:pt x="122695" y="612600"/>
                  </a:cubicBezTo>
                  <a:cubicBezTo>
                    <a:pt x="115168" y="608298"/>
                    <a:pt x="107731" y="603458"/>
                    <a:pt x="99665" y="597454"/>
                  </a:cubicBezTo>
                  <a:lnTo>
                    <a:pt x="133000" y="538843"/>
                  </a:ln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Forme libre 94">
              <a:extLst>
                <a:ext uri="{FF2B5EF4-FFF2-40B4-BE49-F238E27FC236}">
                  <a16:creationId xmlns:a16="http://schemas.microsoft.com/office/drawing/2014/main" id="{D855B0E1-5257-4C8B-823E-EE3E358662E6}"/>
                </a:ext>
              </a:extLst>
            </p:cNvPr>
            <p:cNvSpPr/>
            <p:nvPr/>
          </p:nvSpPr>
          <p:spPr>
            <a:xfrm>
              <a:off x="7443032" y="2211507"/>
              <a:ext cx="485881" cy="622444"/>
            </a:xfrm>
            <a:custGeom>
              <a:avLst/>
              <a:gdLst>
                <a:gd name="csX0" fmla="*/ 185221 w 448101"/>
                <a:gd name="csY0" fmla="*/ 7826 h 574046"/>
                <a:gd name="csX1" fmla="*/ 185221 w 448101"/>
                <a:gd name="csY1" fmla="*/ 7826 h 574046"/>
                <a:gd name="csX2" fmla="*/ 187194 w 448101"/>
                <a:gd name="csY2" fmla="*/ 8452 h 574046"/>
                <a:gd name="csX3" fmla="*/ 188807 w 448101"/>
                <a:gd name="csY3" fmla="*/ 8990 h 574046"/>
                <a:gd name="csX4" fmla="*/ 190419 w 448101"/>
                <a:gd name="csY4" fmla="*/ 9708 h 574046"/>
                <a:gd name="csX5" fmla="*/ 192390 w 448101"/>
                <a:gd name="csY5" fmla="*/ 10603 h 574046"/>
                <a:gd name="csX6" fmla="*/ 262465 w 448101"/>
                <a:gd name="csY6" fmla="*/ 71365 h 574046"/>
                <a:gd name="csX7" fmla="*/ 429049 w 448101"/>
                <a:gd name="csY7" fmla="*/ 359672 h 574046"/>
                <a:gd name="csX8" fmla="*/ 446522 w 448101"/>
                <a:gd name="csY8" fmla="*/ 451889 h 574046"/>
                <a:gd name="csX9" fmla="*/ 446253 w 448101"/>
                <a:gd name="csY9" fmla="*/ 453594 h 574046"/>
                <a:gd name="csX10" fmla="*/ 445984 w 448101"/>
                <a:gd name="csY10" fmla="*/ 455655 h 574046"/>
                <a:gd name="csX11" fmla="*/ 445625 w 448101"/>
                <a:gd name="csY11" fmla="*/ 457357 h 574046"/>
                <a:gd name="csX12" fmla="*/ 445177 w 448101"/>
                <a:gd name="csY12" fmla="*/ 459328 h 574046"/>
                <a:gd name="csX13" fmla="*/ 376717 w 448101"/>
                <a:gd name="csY13" fmla="*/ 555041 h 574046"/>
                <a:gd name="csX14" fmla="*/ 266946 w 448101"/>
                <a:gd name="csY14" fmla="*/ 568753 h 574046"/>
                <a:gd name="csX15" fmla="*/ 312199 w 448101"/>
                <a:gd name="csY15" fmla="*/ 485319 h 574046"/>
                <a:gd name="csX16" fmla="*/ 332630 w 448101"/>
                <a:gd name="csY16" fmla="*/ 478598 h 574046"/>
                <a:gd name="csX17" fmla="*/ 350551 w 448101"/>
                <a:gd name="csY17" fmla="*/ 461658 h 574046"/>
                <a:gd name="csX18" fmla="*/ 354494 w 448101"/>
                <a:gd name="csY18" fmla="*/ 455027 h 574046"/>
                <a:gd name="csX19" fmla="*/ 356375 w 448101"/>
                <a:gd name="csY19" fmla="*/ 450277 h 574046"/>
                <a:gd name="csX20" fmla="*/ 356734 w 448101"/>
                <a:gd name="csY20" fmla="*/ 449202 h 574046"/>
                <a:gd name="csX21" fmla="*/ 352702 w 448101"/>
                <a:gd name="csY21" fmla="*/ 403765 h 574046"/>
                <a:gd name="csX22" fmla="*/ 186118 w 448101"/>
                <a:gd name="csY22" fmla="*/ 115459 h 574046"/>
                <a:gd name="csX23" fmla="*/ 151977 w 448101"/>
                <a:gd name="csY23" fmla="*/ 89827 h 574046"/>
                <a:gd name="csX24" fmla="*/ 146870 w 448101"/>
                <a:gd name="csY24" fmla="*/ 88930 h 574046"/>
                <a:gd name="csX25" fmla="*/ 146153 w 448101"/>
                <a:gd name="csY25" fmla="*/ 88930 h 574046"/>
                <a:gd name="csX26" fmla="*/ 139342 w 448101"/>
                <a:gd name="csY26" fmla="*/ 88304 h 574046"/>
                <a:gd name="csX27" fmla="*/ 111294 w 448101"/>
                <a:gd name="csY27" fmla="*/ 95474 h 574046"/>
                <a:gd name="csX28" fmla="*/ 93015 w 448101"/>
                <a:gd name="csY28" fmla="*/ 112950 h 574046"/>
                <a:gd name="csX29" fmla="*/ 0 w 448101"/>
                <a:gd name="csY29" fmla="*/ 108558 h 574046"/>
                <a:gd name="csX30" fmla="*/ 67117 w 448101"/>
                <a:gd name="csY30" fmla="*/ 19028 h 574046"/>
                <a:gd name="csX31" fmla="*/ 185311 w 448101"/>
                <a:gd name="csY31" fmla="*/ 7916 h 574046"/>
                <a:gd name="csX32" fmla="*/ 136474 w 448101"/>
                <a:gd name="csY32" fmla="*/ 248722 h 574046"/>
                <a:gd name="csX33" fmla="*/ 42295 w 448101"/>
                <a:gd name="csY33" fmla="*/ 262076 h 574046"/>
                <a:gd name="csX34" fmla="*/ 154845 w 448101"/>
                <a:gd name="csY34" fmla="*/ 456908 h 574046"/>
                <a:gd name="csX35" fmla="*/ 213449 w 448101"/>
                <a:gd name="csY35" fmla="*/ 381988 h 574046"/>
                <a:gd name="csX36" fmla="*/ 136474 w 448101"/>
                <a:gd name="csY36" fmla="*/ 248812 h 574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48101" h="574046">
                  <a:moveTo>
                    <a:pt x="185221" y="7826"/>
                  </a:moveTo>
                  <a:lnTo>
                    <a:pt x="185221" y="7826"/>
                  </a:lnTo>
                  <a:cubicBezTo>
                    <a:pt x="185849" y="8005"/>
                    <a:pt x="186477" y="8272"/>
                    <a:pt x="187194" y="8452"/>
                  </a:cubicBezTo>
                  <a:cubicBezTo>
                    <a:pt x="187730" y="8631"/>
                    <a:pt x="188269" y="8811"/>
                    <a:pt x="188807" y="8990"/>
                  </a:cubicBezTo>
                  <a:cubicBezTo>
                    <a:pt x="189345" y="9169"/>
                    <a:pt x="189881" y="9439"/>
                    <a:pt x="190419" y="9708"/>
                  </a:cubicBezTo>
                  <a:cubicBezTo>
                    <a:pt x="191047" y="9977"/>
                    <a:pt x="191765" y="10336"/>
                    <a:pt x="192390" y="10603"/>
                  </a:cubicBezTo>
                  <a:cubicBezTo>
                    <a:pt x="222231" y="22702"/>
                    <a:pt x="246514" y="43674"/>
                    <a:pt x="262465" y="71365"/>
                  </a:cubicBezTo>
                  <a:lnTo>
                    <a:pt x="429049" y="359672"/>
                  </a:lnTo>
                  <a:cubicBezTo>
                    <a:pt x="445267" y="387722"/>
                    <a:pt x="451272" y="419627"/>
                    <a:pt x="446522" y="451889"/>
                  </a:cubicBezTo>
                  <a:lnTo>
                    <a:pt x="446253" y="453594"/>
                  </a:lnTo>
                  <a:cubicBezTo>
                    <a:pt x="446164" y="454309"/>
                    <a:pt x="446074" y="455027"/>
                    <a:pt x="445984" y="455655"/>
                  </a:cubicBezTo>
                  <a:cubicBezTo>
                    <a:pt x="445894" y="456283"/>
                    <a:pt x="445715" y="456819"/>
                    <a:pt x="445625" y="457357"/>
                  </a:cubicBezTo>
                  <a:cubicBezTo>
                    <a:pt x="445446" y="457985"/>
                    <a:pt x="445356" y="458611"/>
                    <a:pt x="445177" y="459328"/>
                  </a:cubicBezTo>
                  <a:cubicBezTo>
                    <a:pt x="437023" y="499747"/>
                    <a:pt x="412112" y="534610"/>
                    <a:pt x="376717" y="555041"/>
                  </a:cubicBezTo>
                  <a:cubicBezTo>
                    <a:pt x="343562" y="574221"/>
                    <a:pt x="303953" y="579061"/>
                    <a:pt x="266946" y="568753"/>
                  </a:cubicBezTo>
                  <a:cubicBezTo>
                    <a:pt x="270708" y="536223"/>
                    <a:pt x="286928" y="506199"/>
                    <a:pt x="312199" y="485319"/>
                  </a:cubicBezTo>
                  <a:cubicBezTo>
                    <a:pt x="319547" y="484422"/>
                    <a:pt x="326445" y="482182"/>
                    <a:pt x="332630" y="478598"/>
                  </a:cubicBezTo>
                  <a:cubicBezTo>
                    <a:pt x="339709" y="474473"/>
                    <a:pt x="345712" y="468828"/>
                    <a:pt x="350551" y="461658"/>
                  </a:cubicBezTo>
                  <a:cubicBezTo>
                    <a:pt x="351895" y="459597"/>
                    <a:pt x="353328" y="457536"/>
                    <a:pt x="354494" y="455027"/>
                  </a:cubicBezTo>
                  <a:cubicBezTo>
                    <a:pt x="355301" y="453324"/>
                    <a:pt x="355837" y="451712"/>
                    <a:pt x="356375" y="450277"/>
                  </a:cubicBezTo>
                  <a:lnTo>
                    <a:pt x="356734" y="449202"/>
                  </a:lnTo>
                  <a:cubicBezTo>
                    <a:pt x="362022" y="433965"/>
                    <a:pt x="360587" y="417387"/>
                    <a:pt x="352702" y="403765"/>
                  </a:cubicBezTo>
                  <a:lnTo>
                    <a:pt x="186118" y="115459"/>
                  </a:lnTo>
                  <a:cubicBezTo>
                    <a:pt x="178680" y="102552"/>
                    <a:pt x="166494" y="93411"/>
                    <a:pt x="151977" y="89827"/>
                  </a:cubicBezTo>
                  <a:cubicBezTo>
                    <a:pt x="150095" y="89379"/>
                    <a:pt x="148393" y="89109"/>
                    <a:pt x="146870" y="88930"/>
                  </a:cubicBezTo>
                  <a:lnTo>
                    <a:pt x="146153" y="88930"/>
                  </a:lnTo>
                  <a:cubicBezTo>
                    <a:pt x="143823" y="88484"/>
                    <a:pt x="141583" y="88304"/>
                    <a:pt x="139342" y="88304"/>
                  </a:cubicBezTo>
                  <a:cubicBezTo>
                    <a:pt x="129305" y="88214"/>
                    <a:pt x="119629" y="90634"/>
                    <a:pt x="111294" y="95474"/>
                  </a:cubicBezTo>
                  <a:cubicBezTo>
                    <a:pt x="104037" y="99686"/>
                    <a:pt x="97765" y="105690"/>
                    <a:pt x="93015" y="112950"/>
                  </a:cubicBezTo>
                  <a:cubicBezTo>
                    <a:pt x="62726" y="123345"/>
                    <a:pt x="29392" y="121732"/>
                    <a:pt x="0" y="108558"/>
                  </a:cubicBezTo>
                  <a:cubicBezTo>
                    <a:pt x="9320" y="70829"/>
                    <a:pt x="33514" y="38475"/>
                    <a:pt x="67117" y="19028"/>
                  </a:cubicBezTo>
                  <a:cubicBezTo>
                    <a:pt x="102871" y="-1584"/>
                    <a:pt x="145973" y="-5707"/>
                    <a:pt x="185311" y="7916"/>
                  </a:cubicBezTo>
                  <a:close/>
                  <a:moveTo>
                    <a:pt x="136474" y="248722"/>
                  </a:moveTo>
                  <a:cubicBezTo>
                    <a:pt x="105918" y="258850"/>
                    <a:pt x="74376" y="263331"/>
                    <a:pt x="42295" y="262076"/>
                  </a:cubicBezTo>
                  <a:lnTo>
                    <a:pt x="154845" y="456908"/>
                  </a:lnTo>
                  <a:cubicBezTo>
                    <a:pt x="169809" y="428500"/>
                    <a:pt x="189435" y="403316"/>
                    <a:pt x="213449" y="381988"/>
                  </a:cubicBezTo>
                  <a:lnTo>
                    <a:pt x="136474" y="2488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Forme libre 95">
              <a:extLst>
                <a:ext uri="{FF2B5EF4-FFF2-40B4-BE49-F238E27FC236}">
                  <a16:creationId xmlns:a16="http://schemas.microsoft.com/office/drawing/2014/main" id="{C41BA5CC-5E6D-C0D6-855A-2C9DA516A4CA}"/>
                </a:ext>
              </a:extLst>
            </p:cNvPr>
            <p:cNvSpPr/>
            <p:nvPr/>
          </p:nvSpPr>
          <p:spPr>
            <a:xfrm>
              <a:off x="7137087" y="1768831"/>
              <a:ext cx="625085" cy="697634"/>
            </a:xfrm>
            <a:custGeom>
              <a:avLst/>
              <a:gdLst>
                <a:gd name="csX0" fmla="*/ 467647 w 576482"/>
                <a:gd name="csY0" fmla="*/ 323863 h 643389"/>
                <a:gd name="csX1" fmla="*/ 376067 w 576482"/>
                <a:gd name="csY1" fmla="*/ 165237 h 643389"/>
                <a:gd name="csX2" fmla="*/ 165306 w 576482"/>
                <a:gd name="csY2" fmla="*/ 108866 h 643389"/>
                <a:gd name="csX3" fmla="*/ 108942 w 576482"/>
                <a:gd name="csY3" fmla="*/ 319652 h 643389"/>
                <a:gd name="csX4" fmla="*/ 200524 w 576482"/>
                <a:gd name="csY4" fmla="*/ 478278 h 643389"/>
                <a:gd name="csX5" fmla="*/ 257514 w 576482"/>
                <a:gd name="csY5" fmla="*/ 534828 h 643389"/>
                <a:gd name="csX6" fmla="*/ 261367 w 576482"/>
                <a:gd name="csY6" fmla="*/ 536979 h 643389"/>
                <a:gd name="csX7" fmla="*/ 262623 w 576482"/>
                <a:gd name="csY7" fmla="*/ 537694 h 643389"/>
                <a:gd name="csX8" fmla="*/ 265222 w 576482"/>
                <a:gd name="csY8" fmla="*/ 539130 h 643389"/>
                <a:gd name="csX9" fmla="*/ 380547 w 576482"/>
                <a:gd name="csY9" fmla="*/ 548271 h 643389"/>
                <a:gd name="csX10" fmla="*/ 385566 w 576482"/>
                <a:gd name="csY10" fmla="*/ 546567 h 643389"/>
                <a:gd name="csX11" fmla="*/ 389419 w 576482"/>
                <a:gd name="csY11" fmla="*/ 545134 h 643389"/>
                <a:gd name="csX12" fmla="*/ 390674 w 576482"/>
                <a:gd name="csY12" fmla="*/ 544595 h 643389"/>
                <a:gd name="csX13" fmla="*/ 411285 w 576482"/>
                <a:gd name="csY13" fmla="*/ 534828 h 643389"/>
                <a:gd name="csX14" fmla="*/ 426697 w 576482"/>
                <a:gd name="csY14" fmla="*/ 524431 h 643389"/>
                <a:gd name="csX15" fmla="*/ 444619 w 576482"/>
                <a:gd name="csY15" fmla="*/ 537428 h 643389"/>
                <a:gd name="csX16" fmla="*/ 478312 w 576482"/>
                <a:gd name="csY16" fmla="*/ 595857 h 643389"/>
                <a:gd name="csX17" fmla="*/ 455372 w 576482"/>
                <a:gd name="csY17" fmla="*/ 611184 h 643389"/>
                <a:gd name="csX18" fmla="*/ 422843 w 576482"/>
                <a:gd name="csY18" fmla="*/ 626599 h 643389"/>
                <a:gd name="csX19" fmla="*/ 421948 w 576482"/>
                <a:gd name="csY19" fmla="*/ 626957 h 643389"/>
                <a:gd name="csX20" fmla="*/ 419349 w 576482"/>
                <a:gd name="csY20" fmla="*/ 627942 h 643389"/>
                <a:gd name="csX21" fmla="*/ 419349 w 576482"/>
                <a:gd name="csY21" fmla="*/ 627942 h 643389"/>
                <a:gd name="csX22" fmla="*/ 417557 w 576482"/>
                <a:gd name="csY22" fmla="*/ 628660 h 643389"/>
                <a:gd name="csX23" fmla="*/ 415853 w 576482"/>
                <a:gd name="csY23" fmla="*/ 629288 h 643389"/>
                <a:gd name="csX24" fmla="*/ 303126 w 576482"/>
                <a:gd name="csY24" fmla="*/ 641385 h 643389"/>
                <a:gd name="csX25" fmla="*/ 300886 w 576482"/>
                <a:gd name="csY25" fmla="*/ 641116 h 643389"/>
                <a:gd name="csX26" fmla="*/ 298556 w 576482"/>
                <a:gd name="csY26" fmla="*/ 640847 h 643389"/>
                <a:gd name="csX27" fmla="*/ 295957 w 576482"/>
                <a:gd name="csY27" fmla="*/ 640490 h 643389"/>
                <a:gd name="csX28" fmla="*/ 293986 w 576482"/>
                <a:gd name="csY28" fmla="*/ 640221 h 643389"/>
                <a:gd name="csX29" fmla="*/ 124088 w 576482"/>
                <a:gd name="csY29" fmla="*/ 522460 h 643389"/>
                <a:gd name="csX30" fmla="*/ 32507 w 576482"/>
                <a:gd name="csY30" fmla="*/ 363833 h 643389"/>
                <a:gd name="csX31" fmla="*/ 121130 w 576482"/>
                <a:gd name="csY31" fmla="*/ 32510 h 643389"/>
                <a:gd name="csX32" fmla="*/ 452414 w 576482"/>
                <a:gd name="csY32" fmla="*/ 121143 h 643389"/>
                <a:gd name="csX33" fmla="*/ 543994 w 576482"/>
                <a:gd name="csY33" fmla="*/ 279771 h 643389"/>
                <a:gd name="csX34" fmla="*/ 567742 w 576482"/>
                <a:gd name="csY34" fmla="*/ 465283 h 643389"/>
                <a:gd name="csX35" fmla="*/ 487988 w 576482"/>
                <a:gd name="csY35" fmla="*/ 394841 h 643389"/>
                <a:gd name="csX36" fmla="*/ 467557 w 576482"/>
                <a:gd name="csY36" fmla="*/ 323953 h 643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76482" h="643389">
                  <a:moveTo>
                    <a:pt x="467647" y="323863"/>
                  </a:moveTo>
                  <a:lnTo>
                    <a:pt x="376067" y="165237"/>
                  </a:lnTo>
                  <a:cubicBezTo>
                    <a:pt x="333503" y="91570"/>
                    <a:pt x="238965" y="66297"/>
                    <a:pt x="165306" y="108866"/>
                  </a:cubicBezTo>
                  <a:cubicBezTo>
                    <a:pt x="91648" y="151436"/>
                    <a:pt x="66378" y="245985"/>
                    <a:pt x="108942" y="319652"/>
                  </a:cubicBezTo>
                  <a:lnTo>
                    <a:pt x="200524" y="478278"/>
                  </a:lnTo>
                  <a:cubicBezTo>
                    <a:pt x="214055" y="501667"/>
                    <a:pt x="233769" y="521296"/>
                    <a:pt x="257514" y="534828"/>
                  </a:cubicBezTo>
                  <a:cubicBezTo>
                    <a:pt x="258770" y="535544"/>
                    <a:pt x="260113" y="536261"/>
                    <a:pt x="261367" y="536979"/>
                  </a:cubicBezTo>
                  <a:cubicBezTo>
                    <a:pt x="261815" y="537248"/>
                    <a:pt x="262174" y="537428"/>
                    <a:pt x="262623" y="537694"/>
                  </a:cubicBezTo>
                  <a:cubicBezTo>
                    <a:pt x="263517" y="538143"/>
                    <a:pt x="264325" y="538681"/>
                    <a:pt x="265222" y="539130"/>
                  </a:cubicBezTo>
                  <a:cubicBezTo>
                    <a:pt x="301334" y="557054"/>
                    <a:pt x="342284" y="560279"/>
                    <a:pt x="380547" y="548271"/>
                  </a:cubicBezTo>
                  <a:cubicBezTo>
                    <a:pt x="382249" y="547733"/>
                    <a:pt x="383864" y="547195"/>
                    <a:pt x="385566" y="546567"/>
                  </a:cubicBezTo>
                  <a:cubicBezTo>
                    <a:pt x="386820" y="546120"/>
                    <a:pt x="388165" y="545582"/>
                    <a:pt x="389419" y="545134"/>
                  </a:cubicBezTo>
                  <a:lnTo>
                    <a:pt x="390674" y="544595"/>
                  </a:lnTo>
                  <a:cubicBezTo>
                    <a:pt x="398738" y="541460"/>
                    <a:pt x="405280" y="538322"/>
                    <a:pt x="411285" y="534828"/>
                  </a:cubicBezTo>
                  <a:cubicBezTo>
                    <a:pt x="416301" y="531960"/>
                    <a:pt x="421320" y="528553"/>
                    <a:pt x="426697" y="524431"/>
                  </a:cubicBezTo>
                  <a:cubicBezTo>
                    <a:pt x="434223" y="526046"/>
                    <a:pt x="440764" y="530794"/>
                    <a:pt x="444619" y="537428"/>
                  </a:cubicBezTo>
                  <a:lnTo>
                    <a:pt x="478312" y="595857"/>
                  </a:lnTo>
                  <a:cubicBezTo>
                    <a:pt x="470246" y="601953"/>
                    <a:pt x="462898" y="606883"/>
                    <a:pt x="455372" y="611184"/>
                  </a:cubicBezTo>
                  <a:cubicBezTo>
                    <a:pt x="445873" y="616650"/>
                    <a:pt x="435569" y="621579"/>
                    <a:pt x="422843" y="626599"/>
                  </a:cubicBezTo>
                  <a:lnTo>
                    <a:pt x="421948" y="626957"/>
                  </a:lnTo>
                  <a:cubicBezTo>
                    <a:pt x="421051" y="627314"/>
                    <a:pt x="420246" y="627673"/>
                    <a:pt x="419349" y="627942"/>
                  </a:cubicBezTo>
                  <a:lnTo>
                    <a:pt x="419349" y="627942"/>
                  </a:lnTo>
                  <a:cubicBezTo>
                    <a:pt x="418721" y="628211"/>
                    <a:pt x="418183" y="628391"/>
                    <a:pt x="417557" y="628660"/>
                  </a:cubicBezTo>
                  <a:cubicBezTo>
                    <a:pt x="417019" y="628929"/>
                    <a:pt x="416391" y="629108"/>
                    <a:pt x="415853" y="629288"/>
                  </a:cubicBezTo>
                  <a:cubicBezTo>
                    <a:pt x="380099" y="642103"/>
                    <a:pt x="341120" y="646314"/>
                    <a:pt x="303126" y="641385"/>
                  </a:cubicBezTo>
                  <a:cubicBezTo>
                    <a:pt x="302409" y="641295"/>
                    <a:pt x="301601" y="641206"/>
                    <a:pt x="300886" y="641116"/>
                  </a:cubicBezTo>
                  <a:cubicBezTo>
                    <a:pt x="300079" y="641116"/>
                    <a:pt x="299361" y="640936"/>
                    <a:pt x="298556" y="640847"/>
                  </a:cubicBezTo>
                  <a:cubicBezTo>
                    <a:pt x="297749" y="640757"/>
                    <a:pt x="296854" y="640578"/>
                    <a:pt x="295957" y="640490"/>
                  </a:cubicBezTo>
                  <a:cubicBezTo>
                    <a:pt x="295329" y="640490"/>
                    <a:pt x="294614" y="640311"/>
                    <a:pt x="293986" y="640221"/>
                  </a:cubicBezTo>
                  <a:cubicBezTo>
                    <a:pt x="222209" y="628121"/>
                    <a:pt x="160290" y="585193"/>
                    <a:pt x="124088" y="522460"/>
                  </a:cubicBezTo>
                  <a:lnTo>
                    <a:pt x="32507" y="363833"/>
                  </a:lnTo>
                  <a:cubicBezTo>
                    <a:pt x="-34432" y="248046"/>
                    <a:pt x="5356" y="99366"/>
                    <a:pt x="121130" y="32510"/>
                  </a:cubicBezTo>
                  <a:cubicBezTo>
                    <a:pt x="236904" y="-34435"/>
                    <a:pt x="385566" y="5355"/>
                    <a:pt x="452414" y="121143"/>
                  </a:cubicBezTo>
                  <a:lnTo>
                    <a:pt x="543994" y="279771"/>
                  </a:lnTo>
                  <a:cubicBezTo>
                    <a:pt x="576613" y="336230"/>
                    <a:pt x="584946" y="402819"/>
                    <a:pt x="567742" y="465283"/>
                  </a:cubicBezTo>
                  <a:cubicBezTo>
                    <a:pt x="549461" y="434006"/>
                    <a:pt x="521323" y="409181"/>
                    <a:pt x="487988" y="394841"/>
                  </a:cubicBezTo>
                  <a:cubicBezTo>
                    <a:pt x="487004" y="369837"/>
                    <a:pt x="480014" y="345461"/>
                    <a:pt x="467557" y="323953"/>
                  </a:cubicBezTo>
                  <a:close/>
                </a:path>
              </a:pathLst>
            </a:custGeom>
            <a:solidFill>
              <a:srgbClr val="CEBA8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Forme libre 96">
              <a:extLst>
                <a:ext uri="{FF2B5EF4-FFF2-40B4-BE49-F238E27FC236}">
                  <a16:creationId xmlns:a16="http://schemas.microsoft.com/office/drawing/2014/main" id="{182C263B-6A57-F5B7-F4D5-A4C70EB2E883}"/>
                </a:ext>
              </a:extLst>
            </p:cNvPr>
            <p:cNvSpPr/>
            <p:nvPr/>
          </p:nvSpPr>
          <p:spPr>
            <a:xfrm>
              <a:off x="7606102" y="2589259"/>
              <a:ext cx="625193" cy="689337"/>
            </a:xfrm>
            <a:custGeom>
              <a:avLst/>
              <a:gdLst>
                <a:gd name="csX0" fmla="*/ 179640 w 576581"/>
                <a:gd name="csY0" fmla="*/ 70888 h 635738"/>
                <a:gd name="csX1" fmla="*/ 181970 w 576581"/>
                <a:gd name="csY1" fmla="*/ 92934 h 635738"/>
                <a:gd name="csX2" fmla="*/ 165301 w 576581"/>
                <a:gd name="csY2" fmla="*/ 101091 h 635738"/>
                <a:gd name="csX3" fmla="*/ 146485 w 576581"/>
                <a:gd name="csY3" fmla="*/ 114086 h 635738"/>
                <a:gd name="csX4" fmla="*/ 145408 w 576581"/>
                <a:gd name="csY4" fmla="*/ 114891 h 635738"/>
                <a:gd name="csX5" fmla="*/ 142184 w 576581"/>
                <a:gd name="csY5" fmla="*/ 117490 h 635738"/>
                <a:gd name="csX6" fmla="*/ 138239 w 576581"/>
                <a:gd name="csY6" fmla="*/ 120986 h 635738"/>
                <a:gd name="csX7" fmla="*/ 88508 w 576581"/>
                <a:gd name="csY7" fmla="*/ 225392 h 635738"/>
                <a:gd name="csX8" fmla="*/ 88508 w 576581"/>
                <a:gd name="csY8" fmla="*/ 228350 h 635738"/>
                <a:gd name="csX9" fmla="*/ 88508 w 576581"/>
                <a:gd name="csY9" fmla="*/ 229784 h 635738"/>
                <a:gd name="csX10" fmla="*/ 88418 w 576581"/>
                <a:gd name="csY10" fmla="*/ 234175 h 635738"/>
                <a:gd name="csX11" fmla="*/ 108937 w 576581"/>
                <a:gd name="csY11" fmla="*/ 311787 h 635738"/>
                <a:gd name="csX12" fmla="*/ 200519 w 576581"/>
                <a:gd name="csY12" fmla="*/ 470413 h 635738"/>
                <a:gd name="csX13" fmla="*/ 411278 w 576581"/>
                <a:gd name="csY13" fmla="*/ 526784 h 635738"/>
                <a:gd name="csX14" fmla="*/ 467642 w 576581"/>
                <a:gd name="csY14" fmla="*/ 315999 h 635738"/>
                <a:gd name="csX15" fmla="*/ 376062 w 576581"/>
                <a:gd name="csY15" fmla="*/ 157370 h 635738"/>
                <a:gd name="csX16" fmla="*/ 324806 w 576581"/>
                <a:gd name="csY16" fmla="*/ 104316 h 635738"/>
                <a:gd name="csX17" fmla="*/ 303657 w 576581"/>
                <a:gd name="csY17" fmla="*/ 0 h 635738"/>
                <a:gd name="csX18" fmla="*/ 452499 w 576581"/>
                <a:gd name="csY18" fmla="*/ 113278 h 635738"/>
                <a:gd name="csX19" fmla="*/ 544079 w 576581"/>
                <a:gd name="csY19" fmla="*/ 271904 h 635738"/>
                <a:gd name="csX20" fmla="*/ 455367 w 576581"/>
                <a:gd name="csY20" fmla="*/ 603228 h 635738"/>
                <a:gd name="csX21" fmla="*/ 124082 w 576581"/>
                <a:gd name="csY21" fmla="*/ 514595 h 635738"/>
                <a:gd name="csX22" fmla="*/ 32502 w 576581"/>
                <a:gd name="csY22" fmla="*/ 355969 h 635738"/>
                <a:gd name="csX23" fmla="*/ 15386 w 576581"/>
                <a:gd name="csY23" fmla="*/ 149933 h 635738"/>
                <a:gd name="csX24" fmla="*/ 16193 w 576581"/>
                <a:gd name="csY24" fmla="*/ 148052 h 635738"/>
                <a:gd name="csX25" fmla="*/ 17267 w 576581"/>
                <a:gd name="csY25" fmla="*/ 145632 h 635738"/>
                <a:gd name="csX26" fmla="*/ 18164 w 576581"/>
                <a:gd name="csY26" fmla="*/ 143481 h 635738"/>
                <a:gd name="csX27" fmla="*/ 19061 w 576581"/>
                <a:gd name="csY27" fmla="*/ 141420 h 635738"/>
                <a:gd name="csX28" fmla="*/ 85819 w 576581"/>
                <a:gd name="csY28" fmla="*/ 49827 h 635738"/>
                <a:gd name="csX29" fmla="*/ 87252 w 576581"/>
                <a:gd name="csY29" fmla="*/ 48663 h 635738"/>
                <a:gd name="csX30" fmla="*/ 88775 w 576581"/>
                <a:gd name="csY30" fmla="*/ 47409 h 635738"/>
                <a:gd name="csX31" fmla="*/ 90925 w 576581"/>
                <a:gd name="csY31" fmla="*/ 45615 h 635738"/>
                <a:gd name="csX32" fmla="*/ 91643 w 576581"/>
                <a:gd name="csY32" fmla="*/ 44989 h 635738"/>
                <a:gd name="csX33" fmla="*/ 121214 w 576581"/>
                <a:gd name="csY33" fmla="*/ 24466 h 635738"/>
                <a:gd name="csX34" fmla="*/ 145947 w 576581"/>
                <a:gd name="csY34" fmla="*/ 12277 h 635738"/>
                <a:gd name="csX35" fmla="*/ 179640 w 576581"/>
                <a:gd name="csY35" fmla="*/ 70709 h 635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76581" h="635738">
                  <a:moveTo>
                    <a:pt x="179640" y="70888"/>
                  </a:moveTo>
                  <a:cubicBezTo>
                    <a:pt x="183492" y="77610"/>
                    <a:pt x="184299" y="85585"/>
                    <a:pt x="181970" y="92934"/>
                  </a:cubicBezTo>
                  <a:cubicBezTo>
                    <a:pt x="175697" y="95534"/>
                    <a:pt x="170320" y="98223"/>
                    <a:pt x="165301" y="101091"/>
                  </a:cubicBezTo>
                  <a:cubicBezTo>
                    <a:pt x="159209" y="104585"/>
                    <a:pt x="153295" y="108707"/>
                    <a:pt x="146485" y="114086"/>
                  </a:cubicBezTo>
                  <a:lnTo>
                    <a:pt x="145408" y="114891"/>
                  </a:lnTo>
                  <a:cubicBezTo>
                    <a:pt x="144334" y="115698"/>
                    <a:pt x="143258" y="116595"/>
                    <a:pt x="142184" y="117490"/>
                  </a:cubicBezTo>
                  <a:cubicBezTo>
                    <a:pt x="140838" y="118656"/>
                    <a:pt x="139495" y="119820"/>
                    <a:pt x="138239" y="120986"/>
                  </a:cubicBezTo>
                  <a:cubicBezTo>
                    <a:pt x="108670" y="148141"/>
                    <a:pt x="91015" y="185153"/>
                    <a:pt x="88508" y="225392"/>
                  </a:cubicBezTo>
                  <a:cubicBezTo>
                    <a:pt x="88508" y="226379"/>
                    <a:pt x="88508" y="227364"/>
                    <a:pt x="88508" y="228350"/>
                  </a:cubicBezTo>
                  <a:cubicBezTo>
                    <a:pt x="88508" y="228799"/>
                    <a:pt x="88508" y="229335"/>
                    <a:pt x="88508" y="229784"/>
                  </a:cubicBezTo>
                  <a:cubicBezTo>
                    <a:pt x="88508" y="231217"/>
                    <a:pt x="88418" y="232742"/>
                    <a:pt x="88418" y="234175"/>
                  </a:cubicBezTo>
                  <a:cubicBezTo>
                    <a:pt x="88329" y="261509"/>
                    <a:pt x="95406" y="288305"/>
                    <a:pt x="108937" y="311787"/>
                  </a:cubicBezTo>
                  <a:lnTo>
                    <a:pt x="200519" y="470413"/>
                  </a:lnTo>
                  <a:cubicBezTo>
                    <a:pt x="243083" y="544080"/>
                    <a:pt x="337619" y="569353"/>
                    <a:pt x="411278" y="526784"/>
                  </a:cubicBezTo>
                  <a:cubicBezTo>
                    <a:pt x="484938" y="484215"/>
                    <a:pt x="510206" y="389666"/>
                    <a:pt x="467642" y="315999"/>
                  </a:cubicBezTo>
                  <a:lnTo>
                    <a:pt x="376062" y="157370"/>
                  </a:lnTo>
                  <a:cubicBezTo>
                    <a:pt x="363607" y="135862"/>
                    <a:pt x="346044" y="117580"/>
                    <a:pt x="324806" y="104316"/>
                  </a:cubicBezTo>
                  <a:cubicBezTo>
                    <a:pt x="329017" y="68289"/>
                    <a:pt x="321579" y="31457"/>
                    <a:pt x="303657" y="0"/>
                  </a:cubicBezTo>
                  <a:cubicBezTo>
                    <a:pt x="366383" y="16309"/>
                    <a:pt x="419792" y="56728"/>
                    <a:pt x="452499" y="113278"/>
                  </a:cubicBezTo>
                  <a:lnTo>
                    <a:pt x="544079" y="271904"/>
                  </a:lnTo>
                  <a:cubicBezTo>
                    <a:pt x="611016" y="387694"/>
                    <a:pt x="571231" y="536372"/>
                    <a:pt x="455367" y="603228"/>
                  </a:cubicBezTo>
                  <a:cubicBezTo>
                    <a:pt x="339590" y="670175"/>
                    <a:pt x="190930" y="630382"/>
                    <a:pt x="124082" y="514595"/>
                  </a:cubicBezTo>
                  <a:lnTo>
                    <a:pt x="32502" y="355969"/>
                  </a:lnTo>
                  <a:cubicBezTo>
                    <a:pt x="-3790" y="293235"/>
                    <a:pt x="-9974" y="218133"/>
                    <a:pt x="15386" y="149933"/>
                  </a:cubicBezTo>
                  <a:cubicBezTo>
                    <a:pt x="15655" y="149305"/>
                    <a:pt x="15924" y="148677"/>
                    <a:pt x="16193" y="148052"/>
                  </a:cubicBezTo>
                  <a:cubicBezTo>
                    <a:pt x="16552" y="147244"/>
                    <a:pt x="16908" y="146437"/>
                    <a:pt x="17267" y="145632"/>
                  </a:cubicBezTo>
                  <a:cubicBezTo>
                    <a:pt x="17536" y="144914"/>
                    <a:pt x="17895" y="144196"/>
                    <a:pt x="18164" y="143481"/>
                  </a:cubicBezTo>
                  <a:cubicBezTo>
                    <a:pt x="18433" y="142763"/>
                    <a:pt x="18792" y="142046"/>
                    <a:pt x="19061" y="141420"/>
                  </a:cubicBezTo>
                  <a:cubicBezTo>
                    <a:pt x="33756" y="106018"/>
                    <a:pt x="56876" y="74382"/>
                    <a:pt x="85819" y="49827"/>
                  </a:cubicBezTo>
                  <a:cubicBezTo>
                    <a:pt x="86268" y="49470"/>
                    <a:pt x="86714" y="49111"/>
                    <a:pt x="87252" y="48663"/>
                  </a:cubicBezTo>
                  <a:cubicBezTo>
                    <a:pt x="87790" y="48304"/>
                    <a:pt x="88239" y="47855"/>
                    <a:pt x="88775" y="47409"/>
                  </a:cubicBezTo>
                  <a:cubicBezTo>
                    <a:pt x="89492" y="46781"/>
                    <a:pt x="90210" y="46243"/>
                    <a:pt x="90925" y="45615"/>
                  </a:cubicBezTo>
                  <a:lnTo>
                    <a:pt x="91643" y="44989"/>
                  </a:lnTo>
                  <a:cubicBezTo>
                    <a:pt x="102306" y="36474"/>
                    <a:pt x="111715" y="29932"/>
                    <a:pt x="121214" y="24466"/>
                  </a:cubicBezTo>
                  <a:cubicBezTo>
                    <a:pt x="128653" y="20164"/>
                    <a:pt x="136627" y="16219"/>
                    <a:pt x="145947" y="12277"/>
                  </a:cubicBezTo>
                  <a:lnTo>
                    <a:pt x="179640" y="70709"/>
                  </a:ln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Forme libre 91">
              <a:extLst>
                <a:ext uri="{FF2B5EF4-FFF2-40B4-BE49-F238E27FC236}">
                  <a16:creationId xmlns:a16="http://schemas.microsoft.com/office/drawing/2014/main" id="{C1E34518-0E9A-19F5-F8A6-5C3470D0C98D}"/>
                </a:ext>
              </a:extLst>
            </p:cNvPr>
            <p:cNvSpPr/>
            <p:nvPr/>
          </p:nvSpPr>
          <p:spPr>
            <a:xfrm>
              <a:off x="4261629" y="4049801"/>
              <a:ext cx="485881" cy="622444"/>
            </a:xfrm>
            <a:custGeom>
              <a:avLst/>
              <a:gdLst>
                <a:gd name="csX0" fmla="*/ 262880 w 448101"/>
                <a:gd name="csY0" fmla="*/ 566221 h 574046"/>
                <a:gd name="csX1" fmla="*/ 262880 w 448101"/>
                <a:gd name="csY1" fmla="*/ 566221 h 574046"/>
                <a:gd name="csX2" fmla="*/ 260907 w 448101"/>
                <a:gd name="csY2" fmla="*/ 565593 h 574046"/>
                <a:gd name="csX3" fmla="*/ 259295 w 448101"/>
                <a:gd name="csY3" fmla="*/ 565055 h 574046"/>
                <a:gd name="csX4" fmla="*/ 257682 w 448101"/>
                <a:gd name="csY4" fmla="*/ 564339 h 574046"/>
                <a:gd name="csX5" fmla="*/ 255711 w 448101"/>
                <a:gd name="csY5" fmla="*/ 563442 h 574046"/>
                <a:gd name="csX6" fmla="*/ 185636 w 448101"/>
                <a:gd name="csY6" fmla="*/ 502680 h 574046"/>
                <a:gd name="csX7" fmla="*/ 19052 w 448101"/>
                <a:gd name="csY7" fmla="*/ 214374 h 574046"/>
                <a:gd name="csX8" fmla="*/ 1579 w 448101"/>
                <a:gd name="csY8" fmla="*/ 122156 h 574046"/>
                <a:gd name="csX9" fmla="*/ 1848 w 448101"/>
                <a:gd name="csY9" fmla="*/ 120453 h 574046"/>
                <a:gd name="csX10" fmla="*/ 2117 w 448101"/>
                <a:gd name="csY10" fmla="*/ 118392 h 574046"/>
                <a:gd name="csX11" fmla="*/ 2476 w 448101"/>
                <a:gd name="csY11" fmla="*/ 116688 h 574046"/>
                <a:gd name="csX12" fmla="*/ 2924 w 448101"/>
                <a:gd name="csY12" fmla="*/ 114716 h 574046"/>
                <a:gd name="csX13" fmla="*/ 71385 w 448101"/>
                <a:gd name="csY13" fmla="*/ 19003 h 574046"/>
                <a:gd name="csX14" fmla="*/ 181156 w 448101"/>
                <a:gd name="csY14" fmla="*/ 5291 h 574046"/>
                <a:gd name="csX15" fmla="*/ 135903 w 448101"/>
                <a:gd name="csY15" fmla="*/ 88728 h 574046"/>
                <a:gd name="csX16" fmla="*/ 115472 w 448101"/>
                <a:gd name="csY16" fmla="*/ 95449 h 574046"/>
                <a:gd name="csX17" fmla="*/ 97550 w 448101"/>
                <a:gd name="csY17" fmla="*/ 112386 h 574046"/>
                <a:gd name="csX18" fmla="*/ 93608 w 448101"/>
                <a:gd name="csY18" fmla="*/ 119018 h 574046"/>
                <a:gd name="csX19" fmla="*/ 91726 w 448101"/>
                <a:gd name="csY19" fmla="*/ 123768 h 574046"/>
                <a:gd name="csX20" fmla="*/ 91367 w 448101"/>
                <a:gd name="csY20" fmla="*/ 124845 h 574046"/>
                <a:gd name="csX21" fmla="*/ 95399 w 448101"/>
                <a:gd name="csY21" fmla="*/ 170280 h 574046"/>
                <a:gd name="csX22" fmla="*/ 261983 w 448101"/>
                <a:gd name="csY22" fmla="*/ 458588 h 574046"/>
                <a:gd name="csX23" fmla="*/ 296125 w 448101"/>
                <a:gd name="csY23" fmla="*/ 484218 h 574046"/>
                <a:gd name="csX24" fmla="*/ 301231 w 448101"/>
                <a:gd name="csY24" fmla="*/ 485115 h 574046"/>
                <a:gd name="csX25" fmla="*/ 301949 w 448101"/>
                <a:gd name="csY25" fmla="*/ 485115 h 574046"/>
                <a:gd name="csX26" fmla="*/ 308759 w 448101"/>
                <a:gd name="csY26" fmla="*/ 485743 h 574046"/>
                <a:gd name="csX27" fmla="*/ 336808 w 448101"/>
                <a:gd name="csY27" fmla="*/ 478573 h 574046"/>
                <a:gd name="csX28" fmla="*/ 355086 w 448101"/>
                <a:gd name="csY28" fmla="*/ 461097 h 574046"/>
                <a:gd name="csX29" fmla="*/ 448101 w 448101"/>
                <a:gd name="csY29" fmla="*/ 465489 h 574046"/>
                <a:gd name="csX30" fmla="*/ 380984 w 448101"/>
                <a:gd name="csY30" fmla="*/ 555018 h 574046"/>
                <a:gd name="csX31" fmla="*/ 262791 w 448101"/>
                <a:gd name="csY31" fmla="*/ 566131 h 574046"/>
                <a:gd name="csX32" fmla="*/ 311537 w 448101"/>
                <a:gd name="csY32" fmla="*/ 325233 h 574046"/>
                <a:gd name="csX33" fmla="*/ 405716 w 448101"/>
                <a:gd name="csY33" fmla="*/ 311879 h 574046"/>
                <a:gd name="csX34" fmla="*/ 293167 w 448101"/>
                <a:gd name="csY34" fmla="*/ 117047 h 574046"/>
                <a:gd name="csX35" fmla="*/ 234562 w 448101"/>
                <a:gd name="csY35" fmla="*/ 191970 h 574046"/>
                <a:gd name="csX36" fmla="*/ 311537 w 448101"/>
                <a:gd name="csY36" fmla="*/ 325143 h 574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448101" h="574046">
                  <a:moveTo>
                    <a:pt x="262880" y="566221"/>
                  </a:moveTo>
                  <a:lnTo>
                    <a:pt x="262880" y="566221"/>
                  </a:lnTo>
                  <a:cubicBezTo>
                    <a:pt x="262252" y="566041"/>
                    <a:pt x="261625" y="565772"/>
                    <a:pt x="260907" y="565593"/>
                  </a:cubicBezTo>
                  <a:cubicBezTo>
                    <a:pt x="260371" y="565414"/>
                    <a:pt x="259833" y="565234"/>
                    <a:pt x="259295" y="565055"/>
                  </a:cubicBezTo>
                  <a:cubicBezTo>
                    <a:pt x="258756" y="564875"/>
                    <a:pt x="258220" y="564606"/>
                    <a:pt x="257682" y="564339"/>
                  </a:cubicBezTo>
                  <a:cubicBezTo>
                    <a:pt x="257054" y="564070"/>
                    <a:pt x="256337" y="563711"/>
                    <a:pt x="255711" y="563442"/>
                  </a:cubicBezTo>
                  <a:cubicBezTo>
                    <a:pt x="225871" y="551343"/>
                    <a:pt x="201587" y="530373"/>
                    <a:pt x="185636" y="502680"/>
                  </a:cubicBezTo>
                  <a:lnTo>
                    <a:pt x="19052" y="214374"/>
                  </a:lnTo>
                  <a:cubicBezTo>
                    <a:pt x="2835" y="186322"/>
                    <a:pt x="-3171" y="154420"/>
                    <a:pt x="1579" y="122156"/>
                  </a:cubicBezTo>
                  <a:lnTo>
                    <a:pt x="1848" y="120453"/>
                  </a:lnTo>
                  <a:cubicBezTo>
                    <a:pt x="1938" y="119736"/>
                    <a:pt x="2027" y="119018"/>
                    <a:pt x="2117" y="118392"/>
                  </a:cubicBezTo>
                  <a:cubicBezTo>
                    <a:pt x="2207" y="117764"/>
                    <a:pt x="2386" y="117226"/>
                    <a:pt x="2476" y="116688"/>
                  </a:cubicBezTo>
                  <a:cubicBezTo>
                    <a:pt x="2655" y="116062"/>
                    <a:pt x="2745" y="115434"/>
                    <a:pt x="2924" y="114716"/>
                  </a:cubicBezTo>
                  <a:cubicBezTo>
                    <a:pt x="11078" y="74298"/>
                    <a:pt x="35990" y="39437"/>
                    <a:pt x="71385" y="19003"/>
                  </a:cubicBezTo>
                  <a:cubicBezTo>
                    <a:pt x="104540" y="-174"/>
                    <a:pt x="144148" y="-5014"/>
                    <a:pt x="181156" y="5291"/>
                  </a:cubicBezTo>
                  <a:cubicBezTo>
                    <a:pt x="177393" y="37824"/>
                    <a:pt x="161173" y="67846"/>
                    <a:pt x="135903" y="88728"/>
                  </a:cubicBezTo>
                  <a:cubicBezTo>
                    <a:pt x="128554" y="89623"/>
                    <a:pt x="121656" y="91863"/>
                    <a:pt x="115472" y="95449"/>
                  </a:cubicBezTo>
                  <a:cubicBezTo>
                    <a:pt x="108392" y="99571"/>
                    <a:pt x="102389" y="105218"/>
                    <a:pt x="97550" y="112386"/>
                  </a:cubicBezTo>
                  <a:cubicBezTo>
                    <a:pt x="96207" y="114447"/>
                    <a:pt x="94774" y="116508"/>
                    <a:pt x="93608" y="119018"/>
                  </a:cubicBezTo>
                  <a:cubicBezTo>
                    <a:pt x="92800" y="120722"/>
                    <a:pt x="92264" y="122335"/>
                    <a:pt x="91726" y="123768"/>
                  </a:cubicBezTo>
                  <a:lnTo>
                    <a:pt x="91367" y="124845"/>
                  </a:lnTo>
                  <a:cubicBezTo>
                    <a:pt x="86080" y="140080"/>
                    <a:pt x="87515" y="156660"/>
                    <a:pt x="95399" y="170280"/>
                  </a:cubicBezTo>
                  <a:lnTo>
                    <a:pt x="261983" y="458588"/>
                  </a:lnTo>
                  <a:cubicBezTo>
                    <a:pt x="269422" y="471492"/>
                    <a:pt x="281607" y="480634"/>
                    <a:pt x="296125" y="484218"/>
                  </a:cubicBezTo>
                  <a:cubicBezTo>
                    <a:pt x="298006" y="484666"/>
                    <a:pt x="299708" y="484935"/>
                    <a:pt x="301231" y="485115"/>
                  </a:cubicBezTo>
                  <a:lnTo>
                    <a:pt x="301949" y="485115"/>
                  </a:lnTo>
                  <a:cubicBezTo>
                    <a:pt x="304278" y="485563"/>
                    <a:pt x="306519" y="485743"/>
                    <a:pt x="308759" y="485743"/>
                  </a:cubicBezTo>
                  <a:cubicBezTo>
                    <a:pt x="318796" y="485832"/>
                    <a:pt x="328472" y="483413"/>
                    <a:pt x="336808" y="478573"/>
                  </a:cubicBezTo>
                  <a:cubicBezTo>
                    <a:pt x="344064" y="474361"/>
                    <a:pt x="350337" y="468355"/>
                    <a:pt x="355086" y="461097"/>
                  </a:cubicBezTo>
                  <a:cubicBezTo>
                    <a:pt x="385375" y="450700"/>
                    <a:pt x="418709" y="452315"/>
                    <a:pt x="448101" y="465489"/>
                  </a:cubicBezTo>
                  <a:cubicBezTo>
                    <a:pt x="438782" y="503218"/>
                    <a:pt x="414588" y="535570"/>
                    <a:pt x="380984" y="555018"/>
                  </a:cubicBezTo>
                  <a:cubicBezTo>
                    <a:pt x="345230" y="575631"/>
                    <a:pt x="302128" y="579754"/>
                    <a:pt x="262791" y="566131"/>
                  </a:cubicBezTo>
                  <a:close/>
                  <a:moveTo>
                    <a:pt x="311537" y="325233"/>
                  </a:moveTo>
                  <a:cubicBezTo>
                    <a:pt x="342093" y="315107"/>
                    <a:pt x="373636" y="310626"/>
                    <a:pt x="405716" y="311879"/>
                  </a:cubicBezTo>
                  <a:lnTo>
                    <a:pt x="293167" y="117047"/>
                  </a:lnTo>
                  <a:cubicBezTo>
                    <a:pt x="278203" y="145458"/>
                    <a:pt x="258577" y="170639"/>
                    <a:pt x="234562" y="191970"/>
                  </a:cubicBezTo>
                  <a:lnTo>
                    <a:pt x="311537" y="32514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Forme libre 92">
              <a:extLst>
                <a:ext uri="{FF2B5EF4-FFF2-40B4-BE49-F238E27FC236}">
                  <a16:creationId xmlns:a16="http://schemas.microsoft.com/office/drawing/2014/main" id="{48B2A005-AE73-3ACA-7528-AC9E449F88EA}"/>
                </a:ext>
              </a:extLst>
            </p:cNvPr>
            <p:cNvSpPr/>
            <p:nvPr/>
          </p:nvSpPr>
          <p:spPr>
            <a:xfrm>
              <a:off x="4428369" y="4417288"/>
              <a:ext cx="625086" cy="697634"/>
            </a:xfrm>
            <a:custGeom>
              <a:avLst/>
              <a:gdLst>
                <a:gd name="csX0" fmla="*/ 108836 w 576482"/>
                <a:gd name="csY0" fmla="*/ 319527 h 643389"/>
                <a:gd name="csX1" fmla="*/ 200416 w 576482"/>
                <a:gd name="csY1" fmla="*/ 478153 h 643389"/>
                <a:gd name="csX2" fmla="*/ 411177 w 576482"/>
                <a:gd name="csY2" fmla="*/ 534524 h 643389"/>
                <a:gd name="csX3" fmla="*/ 467541 w 576482"/>
                <a:gd name="csY3" fmla="*/ 323739 h 643389"/>
                <a:gd name="csX4" fmla="*/ 375959 w 576482"/>
                <a:gd name="csY4" fmla="*/ 165112 h 643389"/>
                <a:gd name="csX5" fmla="*/ 318969 w 576482"/>
                <a:gd name="csY5" fmla="*/ 108562 h 643389"/>
                <a:gd name="csX6" fmla="*/ 315116 w 576482"/>
                <a:gd name="csY6" fmla="*/ 106411 h 643389"/>
                <a:gd name="csX7" fmla="*/ 313860 w 576482"/>
                <a:gd name="csY7" fmla="*/ 105693 h 643389"/>
                <a:gd name="csX8" fmla="*/ 311261 w 576482"/>
                <a:gd name="csY8" fmla="*/ 104260 h 643389"/>
                <a:gd name="csX9" fmla="*/ 195936 w 576482"/>
                <a:gd name="csY9" fmla="*/ 95119 h 643389"/>
                <a:gd name="csX10" fmla="*/ 190917 w 576482"/>
                <a:gd name="csY10" fmla="*/ 96821 h 643389"/>
                <a:gd name="csX11" fmla="*/ 187064 w 576482"/>
                <a:gd name="csY11" fmla="*/ 98254 h 643389"/>
                <a:gd name="csX12" fmla="*/ 185809 w 576482"/>
                <a:gd name="csY12" fmla="*/ 98793 h 643389"/>
                <a:gd name="csX13" fmla="*/ 165198 w 576482"/>
                <a:gd name="csY13" fmla="*/ 108562 h 643389"/>
                <a:gd name="csX14" fmla="*/ 149786 w 576482"/>
                <a:gd name="csY14" fmla="*/ 118957 h 643389"/>
                <a:gd name="csX15" fmla="*/ 131864 w 576482"/>
                <a:gd name="csY15" fmla="*/ 105963 h 643389"/>
                <a:gd name="csX16" fmla="*/ 98171 w 576482"/>
                <a:gd name="csY16" fmla="*/ 47530 h 643389"/>
                <a:gd name="csX17" fmla="*/ 121111 w 576482"/>
                <a:gd name="csY17" fmla="*/ 32206 h 643389"/>
                <a:gd name="csX18" fmla="*/ 153640 w 576482"/>
                <a:gd name="csY18" fmla="*/ 16792 h 643389"/>
                <a:gd name="csX19" fmla="*/ 154535 w 576482"/>
                <a:gd name="csY19" fmla="*/ 16433 h 643389"/>
                <a:gd name="csX20" fmla="*/ 157134 w 576482"/>
                <a:gd name="csY20" fmla="*/ 15446 h 643389"/>
                <a:gd name="csX21" fmla="*/ 157134 w 576482"/>
                <a:gd name="csY21" fmla="*/ 15446 h 643389"/>
                <a:gd name="csX22" fmla="*/ 158926 w 576482"/>
                <a:gd name="csY22" fmla="*/ 14730 h 643389"/>
                <a:gd name="csX23" fmla="*/ 160630 w 576482"/>
                <a:gd name="csY23" fmla="*/ 14103 h 643389"/>
                <a:gd name="csX24" fmla="*/ 273357 w 576482"/>
                <a:gd name="csY24" fmla="*/ 2003 h 643389"/>
                <a:gd name="csX25" fmla="*/ 275597 w 576482"/>
                <a:gd name="csY25" fmla="*/ 2272 h 643389"/>
                <a:gd name="csX26" fmla="*/ 277927 w 576482"/>
                <a:gd name="csY26" fmla="*/ 2541 h 643389"/>
                <a:gd name="csX27" fmla="*/ 280526 w 576482"/>
                <a:gd name="csY27" fmla="*/ 2900 h 643389"/>
                <a:gd name="csX28" fmla="*/ 282497 w 576482"/>
                <a:gd name="csY28" fmla="*/ 3169 h 643389"/>
                <a:gd name="csX29" fmla="*/ 452395 w 576482"/>
                <a:gd name="csY29" fmla="*/ 120928 h 643389"/>
                <a:gd name="csX30" fmla="*/ 543976 w 576482"/>
                <a:gd name="csY30" fmla="*/ 279554 h 643389"/>
                <a:gd name="csX31" fmla="*/ 455353 w 576482"/>
                <a:gd name="csY31" fmla="*/ 610880 h 643389"/>
                <a:gd name="csX32" fmla="*/ 124069 w 576482"/>
                <a:gd name="csY32" fmla="*/ 522245 h 643389"/>
                <a:gd name="csX33" fmla="*/ 32489 w 576482"/>
                <a:gd name="csY33" fmla="*/ 363619 h 643389"/>
                <a:gd name="csX34" fmla="*/ 8741 w 576482"/>
                <a:gd name="csY34" fmla="*/ 178107 h 643389"/>
                <a:gd name="csX35" fmla="*/ 88495 w 576482"/>
                <a:gd name="csY35" fmla="*/ 248546 h 643389"/>
                <a:gd name="csX36" fmla="*/ 108926 w 576482"/>
                <a:gd name="csY36" fmla="*/ 319437 h 643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76482" h="643389">
                  <a:moveTo>
                    <a:pt x="108836" y="319527"/>
                  </a:moveTo>
                  <a:lnTo>
                    <a:pt x="200416" y="478153"/>
                  </a:lnTo>
                  <a:cubicBezTo>
                    <a:pt x="242980" y="551820"/>
                    <a:pt x="337518" y="577093"/>
                    <a:pt x="411177" y="534524"/>
                  </a:cubicBezTo>
                  <a:cubicBezTo>
                    <a:pt x="484835" y="491955"/>
                    <a:pt x="510105" y="397406"/>
                    <a:pt x="467541" y="323739"/>
                  </a:cubicBezTo>
                  <a:lnTo>
                    <a:pt x="375959" y="165112"/>
                  </a:lnTo>
                  <a:cubicBezTo>
                    <a:pt x="362428" y="141721"/>
                    <a:pt x="342714" y="122095"/>
                    <a:pt x="318969" y="108562"/>
                  </a:cubicBezTo>
                  <a:cubicBezTo>
                    <a:pt x="317713" y="107844"/>
                    <a:pt x="316370" y="107127"/>
                    <a:pt x="315116" y="106411"/>
                  </a:cubicBezTo>
                  <a:cubicBezTo>
                    <a:pt x="314668" y="106142"/>
                    <a:pt x="314309" y="105963"/>
                    <a:pt x="313860" y="105693"/>
                  </a:cubicBezTo>
                  <a:cubicBezTo>
                    <a:pt x="312966" y="105245"/>
                    <a:pt x="312158" y="104707"/>
                    <a:pt x="311261" y="104260"/>
                  </a:cubicBezTo>
                  <a:cubicBezTo>
                    <a:pt x="275149" y="86336"/>
                    <a:pt x="234199" y="83109"/>
                    <a:pt x="195936" y="95119"/>
                  </a:cubicBezTo>
                  <a:cubicBezTo>
                    <a:pt x="194234" y="95657"/>
                    <a:pt x="192619" y="96193"/>
                    <a:pt x="190917" y="96821"/>
                  </a:cubicBezTo>
                  <a:cubicBezTo>
                    <a:pt x="189663" y="97270"/>
                    <a:pt x="188318" y="97808"/>
                    <a:pt x="187064" y="98254"/>
                  </a:cubicBezTo>
                  <a:lnTo>
                    <a:pt x="185809" y="98793"/>
                  </a:lnTo>
                  <a:cubicBezTo>
                    <a:pt x="177745" y="101930"/>
                    <a:pt x="171203" y="105066"/>
                    <a:pt x="165198" y="108562"/>
                  </a:cubicBezTo>
                  <a:cubicBezTo>
                    <a:pt x="160182" y="111428"/>
                    <a:pt x="155163" y="114835"/>
                    <a:pt x="149786" y="118957"/>
                  </a:cubicBezTo>
                  <a:cubicBezTo>
                    <a:pt x="142260" y="117344"/>
                    <a:pt x="135719" y="112594"/>
                    <a:pt x="131864" y="105963"/>
                  </a:cubicBezTo>
                  <a:lnTo>
                    <a:pt x="98171" y="47530"/>
                  </a:lnTo>
                  <a:cubicBezTo>
                    <a:pt x="106237" y="41437"/>
                    <a:pt x="113585" y="36507"/>
                    <a:pt x="121111" y="32206"/>
                  </a:cubicBezTo>
                  <a:cubicBezTo>
                    <a:pt x="130610" y="26738"/>
                    <a:pt x="140914" y="21809"/>
                    <a:pt x="153640" y="16792"/>
                  </a:cubicBezTo>
                  <a:lnTo>
                    <a:pt x="154535" y="16433"/>
                  </a:lnTo>
                  <a:cubicBezTo>
                    <a:pt x="155432" y="16074"/>
                    <a:pt x="156237" y="15715"/>
                    <a:pt x="157134" y="15446"/>
                  </a:cubicBezTo>
                  <a:lnTo>
                    <a:pt x="157134" y="15446"/>
                  </a:lnTo>
                  <a:cubicBezTo>
                    <a:pt x="157762" y="15177"/>
                    <a:pt x="158300" y="15000"/>
                    <a:pt x="158926" y="14730"/>
                  </a:cubicBezTo>
                  <a:cubicBezTo>
                    <a:pt x="159464" y="14461"/>
                    <a:pt x="160092" y="14282"/>
                    <a:pt x="160630" y="14103"/>
                  </a:cubicBezTo>
                  <a:cubicBezTo>
                    <a:pt x="196384" y="1288"/>
                    <a:pt x="235363" y="-2924"/>
                    <a:pt x="273357" y="2003"/>
                  </a:cubicBezTo>
                  <a:cubicBezTo>
                    <a:pt x="274074" y="2093"/>
                    <a:pt x="274882" y="2182"/>
                    <a:pt x="275597" y="2272"/>
                  </a:cubicBezTo>
                  <a:cubicBezTo>
                    <a:pt x="276404" y="2272"/>
                    <a:pt x="277122" y="2452"/>
                    <a:pt x="277927" y="2541"/>
                  </a:cubicBezTo>
                  <a:cubicBezTo>
                    <a:pt x="278734" y="2631"/>
                    <a:pt x="279629" y="2810"/>
                    <a:pt x="280526" y="2900"/>
                  </a:cubicBezTo>
                  <a:cubicBezTo>
                    <a:pt x="281154" y="2900"/>
                    <a:pt x="281869" y="3080"/>
                    <a:pt x="282497" y="3169"/>
                  </a:cubicBezTo>
                  <a:cubicBezTo>
                    <a:pt x="354274" y="15267"/>
                    <a:pt x="416193" y="58195"/>
                    <a:pt x="452395" y="120928"/>
                  </a:cubicBezTo>
                  <a:lnTo>
                    <a:pt x="543976" y="279554"/>
                  </a:lnTo>
                  <a:cubicBezTo>
                    <a:pt x="610915" y="395344"/>
                    <a:pt x="571127" y="544022"/>
                    <a:pt x="455353" y="610880"/>
                  </a:cubicBezTo>
                  <a:cubicBezTo>
                    <a:pt x="339579" y="677825"/>
                    <a:pt x="190917" y="638033"/>
                    <a:pt x="124069" y="522245"/>
                  </a:cubicBezTo>
                  <a:lnTo>
                    <a:pt x="32489" y="363619"/>
                  </a:lnTo>
                  <a:cubicBezTo>
                    <a:pt x="-130" y="307158"/>
                    <a:pt x="-8463" y="240571"/>
                    <a:pt x="8741" y="178107"/>
                  </a:cubicBezTo>
                  <a:cubicBezTo>
                    <a:pt x="27022" y="209384"/>
                    <a:pt x="55160" y="234209"/>
                    <a:pt x="88495" y="248546"/>
                  </a:cubicBezTo>
                  <a:cubicBezTo>
                    <a:pt x="89479" y="273551"/>
                    <a:pt x="96469" y="297927"/>
                    <a:pt x="108926" y="319437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Forme libre 93">
              <a:extLst>
                <a:ext uri="{FF2B5EF4-FFF2-40B4-BE49-F238E27FC236}">
                  <a16:creationId xmlns:a16="http://schemas.microsoft.com/office/drawing/2014/main" id="{16CDB065-3095-884D-71F2-EE17C65C5A74}"/>
                </a:ext>
              </a:extLst>
            </p:cNvPr>
            <p:cNvSpPr/>
            <p:nvPr/>
          </p:nvSpPr>
          <p:spPr>
            <a:xfrm>
              <a:off x="3959149" y="3605057"/>
              <a:ext cx="625194" cy="689339"/>
            </a:xfrm>
            <a:custGeom>
              <a:avLst/>
              <a:gdLst>
                <a:gd name="csX0" fmla="*/ 396942 w 576582"/>
                <a:gd name="csY0" fmla="*/ 564849 h 635739"/>
                <a:gd name="csX1" fmla="*/ 394612 w 576582"/>
                <a:gd name="csY1" fmla="*/ 542803 h 635739"/>
                <a:gd name="csX2" fmla="*/ 411281 w 576582"/>
                <a:gd name="csY2" fmla="*/ 534649 h 635739"/>
                <a:gd name="csX3" fmla="*/ 430097 w 576582"/>
                <a:gd name="csY3" fmla="*/ 521654 h 635739"/>
                <a:gd name="csX4" fmla="*/ 431174 w 576582"/>
                <a:gd name="csY4" fmla="*/ 520847 h 635739"/>
                <a:gd name="csX5" fmla="*/ 434398 w 576582"/>
                <a:gd name="csY5" fmla="*/ 518248 h 635739"/>
                <a:gd name="csX6" fmla="*/ 438343 w 576582"/>
                <a:gd name="csY6" fmla="*/ 514754 h 635739"/>
                <a:gd name="csX7" fmla="*/ 488076 w 576582"/>
                <a:gd name="csY7" fmla="*/ 410345 h 635739"/>
                <a:gd name="csX8" fmla="*/ 488076 w 576582"/>
                <a:gd name="csY8" fmla="*/ 407390 h 635739"/>
                <a:gd name="csX9" fmla="*/ 488076 w 576582"/>
                <a:gd name="csY9" fmla="*/ 405954 h 635739"/>
                <a:gd name="csX10" fmla="*/ 488164 w 576582"/>
                <a:gd name="csY10" fmla="*/ 401563 h 635739"/>
                <a:gd name="csX11" fmla="*/ 467645 w 576582"/>
                <a:gd name="csY11" fmla="*/ 323953 h 635739"/>
                <a:gd name="csX12" fmla="*/ 376065 w 576582"/>
                <a:gd name="csY12" fmla="*/ 165327 h 635739"/>
                <a:gd name="csX13" fmla="*/ 165304 w 576582"/>
                <a:gd name="csY13" fmla="*/ 108956 h 635739"/>
                <a:gd name="csX14" fmla="*/ 108940 w 576582"/>
                <a:gd name="csY14" fmla="*/ 319741 h 635739"/>
                <a:gd name="csX15" fmla="*/ 200520 w 576582"/>
                <a:gd name="csY15" fmla="*/ 478367 h 635739"/>
                <a:gd name="csX16" fmla="*/ 251776 w 576582"/>
                <a:gd name="csY16" fmla="*/ 531422 h 635739"/>
                <a:gd name="csX17" fmla="*/ 272925 w 576582"/>
                <a:gd name="csY17" fmla="*/ 635740 h 635739"/>
                <a:gd name="csX18" fmla="*/ 124083 w 576582"/>
                <a:gd name="csY18" fmla="*/ 522460 h 635739"/>
                <a:gd name="csX19" fmla="*/ 32503 w 576582"/>
                <a:gd name="csY19" fmla="*/ 363833 h 635739"/>
                <a:gd name="csX20" fmla="*/ 121215 w 576582"/>
                <a:gd name="csY20" fmla="*/ 32510 h 635739"/>
                <a:gd name="csX21" fmla="*/ 452499 w 576582"/>
                <a:gd name="csY21" fmla="*/ 121143 h 635739"/>
                <a:gd name="csX22" fmla="*/ 544082 w 576582"/>
                <a:gd name="csY22" fmla="*/ 279771 h 635739"/>
                <a:gd name="csX23" fmla="*/ 561196 w 576582"/>
                <a:gd name="csY23" fmla="*/ 485807 h 635739"/>
                <a:gd name="csX24" fmla="*/ 560389 w 576582"/>
                <a:gd name="csY24" fmla="*/ 487688 h 635739"/>
                <a:gd name="csX25" fmla="*/ 559315 w 576582"/>
                <a:gd name="csY25" fmla="*/ 490108 h 635739"/>
                <a:gd name="csX26" fmla="*/ 558418 w 576582"/>
                <a:gd name="csY26" fmla="*/ 492259 h 635739"/>
                <a:gd name="csX27" fmla="*/ 557523 w 576582"/>
                <a:gd name="csY27" fmla="*/ 494320 h 635739"/>
                <a:gd name="csX28" fmla="*/ 490763 w 576582"/>
                <a:gd name="csY28" fmla="*/ 585911 h 635739"/>
                <a:gd name="csX29" fmla="*/ 489330 w 576582"/>
                <a:gd name="csY29" fmla="*/ 587077 h 635739"/>
                <a:gd name="csX30" fmla="*/ 487807 w 576582"/>
                <a:gd name="csY30" fmla="*/ 588331 h 635739"/>
                <a:gd name="csX31" fmla="*/ 485657 w 576582"/>
                <a:gd name="csY31" fmla="*/ 590123 h 635739"/>
                <a:gd name="csX32" fmla="*/ 484939 w 576582"/>
                <a:gd name="csY32" fmla="*/ 590751 h 635739"/>
                <a:gd name="csX33" fmla="*/ 455368 w 576582"/>
                <a:gd name="csY33" fmla="*/ 611274 h 635739"/>
                <a:gd name="csX34" fmla="*/ 430635 w 576582"/>
                <a:gd name="csY34" fmla="*/ 623461 h 635739"/>
                <a:gd name="csX35" fmla="*/ 396942 w 576582"/>
                <a:gd name="csY35" fmla="*/ 565029 h 635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576582" h="635739">
                  <a:moveTo>
                    <a:pt x="396942" y="564849"/>
                  </a:moveTo>
                  <a:cubicBezTo>
                    <a:pt x="393090" y="558128"/>
                    <a:pt x="392282" y="550153"/>
                    <a:pt x="394612" y="542803"/>
                  </a:cubicBezTo>
                  <a:cubicBezTo>
                    <a:pt x="400885" y="540204"/>
                    <a:pt x="406262" y="537517"/>
                    <a:pt x="411281" y="534649"/>
                  </a:cubicBezTo>
                  <a:cubicBezTo>
                    <a:pt x="417373" y="531152"/>
                    <a:pt x="423287" y="527030"/>
                    <a:pt x="430097" y="521654"/>
                  </a:cubicBezTo>
                  <a:lnTo>
                    <a:pt x="431174" y="520847"/>
                  </a:lnTo>
                  <a:cubicBezTo>
                    <a:pt x="432248" y="520040"/>
                    <a:pt x="433324" y="519145"/>
                    <a:pt x="434398" y="518248"/>
                  </a:cubicBezTo>
                  <a:cubicBezTo>
                    <a:pt x="435744" y="517084"/>
                    <a:pt x="437087" y="515918"/>
                    <a:pt x="438343" y="514754"/>
                  </a:cubicBezTo>
                  <a:cubicBezTo>
                    <a:pt x="467914" y="487599"/>
                    <a:pt x="485567" y="450585"/>
                    <a:pt x="488076" y="410345"/>
                  </a:cubicBezTo>
                  <a:cubicBezTo>
                    <a:pt x="488076" y="409361"/>
                    <a:pt x="488076" y="408374"/>
                    <a:pt x="488076" y="407390"/>
                  </a:cubicBezTo>
                  <a:cubicBezTo>
                    <a:pt x="488076" y="406941"/>
                    <a:pt x="488076" y="406403"/>
                    <a:pt x="488076" y="405954"/>
                  </a:cubicBezTo>
                  <a:cubicBezTo>
                    <a:pt x="488076" y="404521"/>
                    <a:pt x="488164" y="402998"/>
                    <a:pt x="488164" y="401563"/>
                  </a:cubicBezTo>
                  <a:cubicBezTo>
                    <a:pt x="488253" y="374231"/>
                    <a:pt x="481176" y="347432"/>
                    <a:pt x="467645" y="323953"/>
                  </a:cubicBezTo>
                  <a:lnTo>
                    <a:pt x="376065" y="165327"/>
                  </a:lnTo>
                  <a:cubicBezTo>
                    <a:pt x="333501" y="91660"/>
                    <a:pt x="238963" y="66387"/>
                    <a:pt x="165304" y="108956"/>
                  </a:cubicBezTo>
                  <a:cubicBezTo>
                    <a:pt x="91644" y="151525"/>
                    <a:pt x="66376" y="246074"/>
                    <a:pt x="108940" y="319741"/>
                  </a:cubicBezTo>
                  <a:lnTo>
                    <a:pt x="200520" y="478367"/>
                  </a:lnTo>
                  <a:cubicBezTo>
                    <a:pt x="212975" y="499875"/>
                    <a:pt x="230538" y="518158"/>
                    <a:pt x="251776" y="531422"/>
                  </a:cubicBezTo>
                  <a:cubicBezTo>
                    <a:pt x="247565" y="567449"/>
                    <a:pt x="255003" y="604283"/>
                    <a:pt x="272925" y="635740"/>
                  </a:cubicBezTo>
                  <a:cubicBezTo>
                    <a:pt x="210199" y="619429"/>
                    <a:pt x="156790" y="579010"/>
                    <a:pt x="124083" y="522460"/>
                  </a:cubicBezTo>
                  <a:lnTo>
                    <a:pt x="32503" y="363833"/>
                  </a:lnTo>
                  <a:cubicBezTo>
                    <a:pt x="-34434" y="248046"/>
                    <a:pt x="5351" y="99366"/>
                    <a:pt x="121215" y="32510"/>
                  </a:cubicBezTo>
                  <a:cubicBezTo>
                    <a:pt x="236992" y="-34435"/>
                    <a:pt x="385652" y="5355"/>
                    <a:pt x="452499" y="121143"/>
                  </a:cubicBezTo>
                  <a:lnTo>
                    <a:pt x="544082" y="279771"/>
                  </a:lnTo>
                  <a:cubicBezTo>
                    <a:pt x="580372" y="342505"/>
                    <a:pt x="586556" y="417605"/>
                    <a:pt x="561196" y="485807"/>
                  </a:cubicBezTo>
                  <a:cubicBezTo>
                    <a:pt x="560927" y="486432"/>
                    <a:pt x="560658" y="487060"/>
                    <a:pt x="560389" y="487688"/>
                  </a:cubicBezTo>
                  <a:cubicBezTo>
                    <a:pt x="560030" y="488496"/>
                    <a:pt x="559674" y="489301"/>
                    <a:pt x="559315" y="490108"/>
                  </a:cubicBezTo>
                  <a:cubicBezTo>
                    <a:pt x="559046" y="490824"/>
                    <a:pt x="558687" y="491541"/>
                    <a:pt x="558418" y="492259"/>
                  </a:cubicBezTo>
                  <a:cubicBezTo>
                    <a:pt x="558149" y="492977"/>
                    <a:pt x="557790" y="493692"/>
                    <a:pt x="557523" y="494320"/>
                  </a:cubicBezTo>
                  <a:cubicBezTo>
                    <a:pt x="542826" y="529719"/>
                    <a:pt x="519706" y="561355"/>
                    <a:pt x="490763" y="585911"/>
                  </a:cubicBezTo>
                  <a:cubicBezTo>
                    <a:pt x="490316" y="586270"/>
                    <a:pt x="489868" y="586629"/>
                    <a:pt x="489330" y="587077"/>
                  </a:cubicBezTo>
                  <a:cubicBezTo>
                    <a:pt x="488792" y="587434"/>
                    <a:pt x="488343" y="587882"/>
                    <a:pt x="487807" y="588331"/>
                  </a:cubicBezTo>
                  <a:cubicBezTo>
                    <a:pt x="487090" y="588959"/>
                    <a:pt x="486372" y="589495"/>
                    <a:pt x="485657" y="590123"/>
                  </a:cubicBezTo>
                  <a:lnTo>
                    <a:pt x="484939" y="590751"/>
                  </a:lnTo>
                  <a:cubicBezTo>
                    <a:pt x="474276" y="599264"/>
                    <a:pt x="464867" y="605806"/>
                    <a:pt x="455368" y="611274"/>
                  </a:cubicBezTo>
                  <a:cubicBezTo>
                    <a:pt x="447929" y="615576"/>
                    <a:pt x="439955" y="619518"/>
                    <a:pt x="430635" y="623461"/>
                  </a:cubicBezTo>
                  <a:lnTo>
                    <a:pt x="396942" y="565029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348873C7-3AF9-6A48-D845-10D28A5DEC5A}"/>
                </a:ext>
              </a:extLst>
            </p:cNvPr>
            <p:cNvSpPr/>
            <p:nvPr/>
          </p:nvSpPr>
          <p:spPr>
            <a:xfrm>
              <a:off x="3321725" y="2758830"/>
              <a:ext cx="1340279" cy="1340437"/>
            </a:xfrm>
            <a:prstGeom prst="ellipse">
              <a:avLst/>
            </a:pr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32BA1AD6-BEB1-6E5A-D446-73C3B6859525}"/>
                </a:ext>
              </a:extLst>
            </p:cNvPr>
            <p:cNvSpPr/>
            <p:nvPr/>
          </p:nvSpPr>
          <p:spPr>
            <a:xfrm>
              <a:off x="7529995" y="2758830"/>
              <a:ext cx="1340279" cy="1340437"/>
            </a:xfrm>
            <a:prstGeom prst="ellipse">
              <a:avLst/>
            </a:pr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74B5607F-248A-BB41-DA58-0C6D628F53E0}"/>
                </a:ext>
              </a:extLst>
            </p:cNvPr>
            <p:cNvSpPr/>
            <p:nvPr/>
          </p:nvSpPr>
          <p:spPr>
            <a:xfrm>
              <a:off x="6477126" y="4581258"/>
              <a:ext cx="1340279" cy="1340437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23FE3481-5DDA-5CD6-707A-5E7DD72D31C0}"/>
                </a:ext>
              </a:extLst>
            </p:cNvPr>
            <p:cNvSpPr/>
            <p:nvPr/>
          </p:nvSpPr>
          <p:spPr>
            <a:xfrm>
              <a:off x="4381299" y="4581258"/>
              <a:ext cx="1340279" cy="1340437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CF0C03CC-DA1A-B22D-85C6-7299564F0595}"/>
                </a:ext>
              </a:extLst>
            </p:cNvPr>
            <p:cNvSpPr/>
            <p:nvPr/>
          </p:nvSpPr>
          <p:spPr>
            <a:xfrm>
              <a:off x="6477126" y="936305"/>
              <a:ext cx="1340279" cy="1340437"/>
            </a:xfrm>
            <a:prstGeom prst="ellipse">
              <a:avLst/>
            </a:prstGeom>
            <a:solidFill>
              <a:srgbClr val="CEBA8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8ED3CBF9-327D-F306-1B47-3D7C30A222E9}"/>
                </a:ext>
              </a:extLst>
            </p:cNvPr>
            <p:cNvSpPr/>
            <p:nvPr/>
          </p:nvSpPr>
          <p:spPr>
            <a:xfrm>
              <a:off x="4381299" y="936305"/>
              <a:ext cx="1340279" cy="1340437"/>
            </a:xfrm>
            <a:prstGeom prst="ellipse">
              <a:avLst/>
            </a:pr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5">
              <a:extLst>
                <a:ext uri="{FF2B5EF4-FFF2-40B4-BE49-F238E27FC236}">
                  <a16:creationId xmlns:a16="http://schemas.microsoft.com/office/drawing/2014/main" id="{A5988CB6-F420-CB48-FE7D-34F1470F1649}"/>
                </a:ext>
              </a:extLst>
            </p:cNvPr>
            <p:cNvSpPr/>
            <p:nvPr/>
          </p:nvSpPr>
          <p:spPr>
            <a:xfrm>
              <a:off x="3427322" y="2864440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85">
              <a:extLst>
                <a:ext uri="{FF2B5EF4-FFF2-40B4-BE49-F238E27FC236}">
                  <a16:creationId xmlns:a16="http://schemas.microsoft.com/office/drawing/2014/main" id="{1AE65E4D-994D-FF9A-6A4A-B4F996A5F28D}"/>
                </a:ext>
              </a:extLst>
            </p:cNvPr>
            <p:cNvSpPr/>
            <p:nvPr/>
          </p:nvSpPr>
          <p:spPr>
            <a:xfrm>
              <a:off x="7635592" y="2864440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85">
              <a:extLst>
                <a:ext uri="{FF2B5EF4-FFF2-40B4-BE49-F238E27FC236}">
                  <a16:creationId xmlns:a16="http://schemas.microsoft.com/office/drawing/2014/main" id="{12713FD2-6367-1461-6EA5-5739BEEF2978}"/>
                </a:ext>
              </a:extLst>
            </p:cNvPr>
            <p:cNvSpPr/>
            <p:nvPr/>
          </p:nvSpPr>
          <p:spPr>
            <a:xfrm>
              <a:off x="6582723" y="1041915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85">
              <a:extLst>
                <a:ext uri="{FF2B5EF4-FFF2-40B4-BE49-F238E27FC236}">
                  <a16:creationId xmlns:a16="http://schemas.microsoft.com/office/drawing/2014/main" id="{11624036-6F1F-1E8C-EFE5-11C60B1DCA58}"/>
                </a:ext>
              </a:extLst>
            </p:cNvPr>
            <p:cNvSpPr/>
            <p:nvPr/>
          </p:nvSpPr>
          <p:spPr>
            <a:xfrm>
              <a:off x="4486896" y="1041915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85">
              <a:extLst>
                <a:ext uri="{FF2B5EF4-FFF2-40B4-BE49-F238E27FC236}">
                  <a16:creationId xmlns:a16="http://schemas.microsoft.com/office/drawing/2014/main" id="{89EFB35D-C8CE-4D1D-3368-CC87C62C36FB}"/>
                </a:ext>
              </a:extLst>
            </p:cNvPr>
            <p:cNvSpPr/>
            <p:nvPr/>
          </p:nvSpPr>
          <p:spPr>
            <a:xfrm>
              <a:off x="4486896" y="4686868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85">
              <a:extLst>
                <a:ext uri="{FF2B5EF4-FFF2-40B4-BE49-F238E27FC236}">
                  <a16:creationId xmlns:a16="http://schemas.microsoft.com/office/drawing/2014/main" id="{59F41428-A242-CF9A-889D-41C07BFFF9E2}"/>
                </a:ext>
              </a:extLst>
            </p:cNvPr>
            <p:cNvSpPr/>
            <p:nvPr/>
          </p:nvSpPr>
          <p:spPr>
            <a:xfrm>
              <a:off x="6582723" y="4686868"/>
              <a:ext cx="1129084" cy="1129217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 dirty="0"/>
            </a:p>
          </p:txBody>
        </p:sp>
      </p:grpSp>
      <p:pic>
        <p:nvPicPr>
          <p:cNvPr id="3" name="Graphic 2" descr="Repeat with solid fill">
            <a:extLst>
              <a:ext uri="{FF2B5EF4-FFF2-40B4-BE49-F238E27FC236}">
                <a16:creationId xmlns:a16="http://schemas.microsoft.com/office/drawing/2014/main" id="{553C19C7-3D9F-016F-66BD-9174D4FB1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39958" y="1195043"/>
            <a:ext cx="822960" cy="822960"/>
          </a:xfrm>
          <a:prstGeom prst="rect">
            <a:avLst/>
          </a:prstGeom>
        </p:spPr>
      </p:pic>
      <p:pic>
        <p:nvPicPr>
          <p:cNvPr id="4" name="Graphic 3" descr="Binoculars with solid fill">
            <a:extLst>
              <a:ext uri="{FF2B5EF4-FFF2-40B4-BE49-F238E27FC236}">
                <a16:creationId xmlns:a16="http://schemas.microsoft.com/office/drawing/2014/main" id="{3834B452-865E-55D7-DBF8-66489D227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35785" y="1195043"/>
            <a:ext cx="822960" cy="822960"/>
          </a:xfrm>
          <a:prstGeom prst="rect">
            <a:avLst/>
          </a:prstGeom>
        </p:spPr>
      </p:pic>
      <p:pic>
        <p:nvPicPr>
          <p:cNvPr id="5" name="Graphic 4" descr="Daily calendar with solid fill">
            <a:extLst>
              <a:ext uri="{FF2B5EF4-FFF2-40B4-BE49-F238E27FC236}">
                <a16:creationId xmlns:a16="http://schemas.microsoft.com/office/drawing/2014/main" id="{35828128-0351-2BFB-82FB-63CED4AB74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88654" y="3017568"/>
            <a:ext cx="822960" cy="822960"/>
          </a:xfrm>
          <a:prstGeom prst="rect">
            <a:avLst/>
          </a:prstGeom>
        </p:spPr>
      </p:pic>
      <p:pic>
        <p:nvPicPr>
          <p:cNvPr id="6" name="Graphic 5" descr="Tools with solid fill">
            <a:extLst>
              <a:ext uri="{FF2B5EF4-FFF2-40B4-BE49-F238E27FC236}">
                <a16:creationId xmlns:a16="http://schemas.microsoft.com/office/drawing/2014/main" id="{05BE8716-EB4C-017F-FB95-80F3B1EF70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5785" y="4839996"/>
            <a:ext cx="822960" cy="822960"/>
          </a:xfrm>
          <a:prstGeom prst="rect">
            <a:avLst/>
          </a:prstGeom>
        </p:spPr>
      </p:pic>
      <p:pic>
        <p:nvPicPr>
          <p:cNvPr id="7" name="Graphic 6" descr="Megaphone with solid fill">
            <a:extLst>
              <a:ext uri="{FF2B5EF4-FFF2-40B4-BE49-F238E27FC236}">
                <a16:creationId xmlns:a16="http://schemas.microsoft.com/office/drawing/2014/main" id="{E9442824-F10C-9544-D419-CD838E22AD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639958" y="4839996"/>
            <a:ext cx="822960" cy="822960"/>
          </a:xfrm>
          <a:prstGeom prst="rect">
            <a:avLst/>
          </a:prstGeom>
        </p:spPr>
      </p:pic>
      <p:pic>
        <p:nvPicPr>
          <p:cNvPr id="8" name="Graphic 7" descr="Gears with solid fill">
            <a:extLst>
              <a:ext uri="{FF2B5EF4-FFF2-40B4-BE49-F238E27FC236}">
                <a16:creationId xmlns:a16="http://schemas.microsoft.com/office/drawing/2014/main" id="{FFEABE72-67D2-1F6C-62A1-54BB65B469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580384" y="3017568"/>
            <a:ext cx="822960" cy="82296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CE997BA-1DBC-7644-FFE9-C3429E73A618}"/>
              </a:ext>
            </a:extLst>
          </p:cNvPr>
          <p:cNvGrpSpPr/>
          <p:nvPr/>
        </p:nvGrpSpPr>
        <p:grpSpPr>
          <a:xfrm>
            <a:off x="9298059" y="2783923"/>
            <a:ext cx="2555501" cy="1290153"/>
            <a:chOff x="8921977" y="2947244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1CC0A9-0AC1-5B70-F344-E6E30FC3B7A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D98C5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ADABF7-2E13-360B-9137-8D51CEB577F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7A2167E-7ECB-593C-C1F7-89BCE28FF225}"/>
              </a:ext>
            </a:extLst>
          </p:cNvPr>
          <p:cNvGrpSpPr/>
          <p:nvPr/>
        </p:nvGrpSpPr>
        <p:grpSpPr>
          <a:xfrm>
            <a:off x="8870274" y="4489017"/>
            <a:ext cx="2555501" cy="1290153"/>
            <a:chOff x="8921977" y="4652338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2FEF95-3D34-4DBF-6254-EF18B9C2DFB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EFCBD4-32F7-D582-5315-249D1E2BD8B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2CA622-55CE-26B1-6092-BF7BA7327B79}"/>
              </a:ext>
            </a:extLst>
          </p:cNvPr>
          <p:cNvGrpSpPr/>
          <p:nvPr/>
        </p:nvGrpSpPr>
        <p:grpSpPr>
          <a:xfrm>
            <a:off x="338440" y="2783923"/>
            <a:ext cx="2555501" cy="1290153"/>
            <a:chOff x="332936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BAFACB-776A-CB74-0EDE-64C745AF809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82C896-E7E9-287F-656D-F6E2CE0D207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03C4C3-5241-F25D-4BEF-570FE13434D6}"/>
              </a:ext>
            </a:extLst>
          </p:cNvPr>
          <p:cNvGrpSpPr/>
          <p:nvPr/>
        </p:nvGrpSpPr>
        <p:grpSpPr>
          <a:xfrm>
            <a:off x="624381" y="4489017"/>
            <a:ext cx="2555501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69218C9-64C3-E53B-E191-9903C3EAA8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F9A428D-0425-CF03-4B36-00D4F11F623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5375D64-9A65-2763-5EDE-F2FC36CAA5DD}"/>
              </a:ext>
            </a:extLst>
          </p:cNvPr>
          <p:cNvGrpSpPr/>
          <p:nvPr/>
        </p:nvGrpSpPr>
        <p:grpSpPr>
          <a:xfrm>
            <a:off x="8870273" y="1078829"/>
            <a:ext cx="2555501" cy="1290153"/>
            <a:chOff x="8921977" y="1242150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44D1A15-5DF0-20D8-B175-7C4C18F81AC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4E49E8-3456-78C4-932B-D405A4A36DB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F25EEF-2AC2-5391-7EA1-14534F1B730E}"/>
              </a:ext>
            </a:extLst>
          </p:cNvPr>
          <p:cNvGrpSpPr/>
          <p:nvPr/>
        </p:nvGrpSpPr>
        <p:grpSpPr>
          <a:xfrm>
            <a:off x="629888" y="1078829"/>
            <a:ext cx="2555501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31E5F77-60DD-6BC0-F1E3-650D7DE9073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0C1DB2-CA79-680E-39DF-1ED0D5E1EC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0530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9720</TotalTime>
  <Words>482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Linked Circle Process – Slide Template</vt:lpstr>
      <vt:lpstr>6-Step Linked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Linked Circle Process</dc:title>
  <dc:creator>PresentationGO.com</dc:creator>
  <dc:description>© Copyright PresentationGO.com - Do not distribute or sale without written permission.</dc:description>
  <cp:lastModifiedBy>Christophe Barroche</cp:lastModifiedBy>
  <cp:revision>85</cp:revision>
  <dcterms:created xsi:type="dcterms:W3CDTF">2014-11-26T05:14:11Z</dcterms:created>
  <dcterms:modified xsi:type="dcterms:W3CDTF">2025-12-22T22:30:19Z</dcterms:modified>
  <cp:category>Charts &amp; Diagrams</cp:category>
</cp:coreProperties>
</file>