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9" r:id="rId4"/>
    <p:sldId id="40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8C5"/>
    <a:srgbClr val="CEBA8B"/>
    <a:srgbClr val="A26700"/>
    <a:srgbClr val="F595A6"/>
    <a:srgbClr val="D0BA94"/>
    <a:srgbClr val="941651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6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FF97-97CB-B82A-95D7-90E7A9E9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AE623-421C-2A71-8281-79FE20071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46C94B-8CA7-B30C-F5E3-AC4DB7531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00AFC-37A4-A1FA-362C-55A2503DD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8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Linked Wave Process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F2CFA83-0B74-6C65-7446-95B51EFFAA7E}"/>
              </a:ext>
            </a:extLst>
          </p:cNvPr>
          <p:cNvGrpSpPr/>
          <p:nvPr/>
        </p:nvGrpSpPr>
        <p:grpSpPr>
          <a:xfrm>
            <a:off x="1100659" y="1473341"/>
            <a:ext cx="9990682" cy="3911318"/>
            <a:chOff x="1100659" y="1473341"/>
            <a:chExt cx="9990682" cy="3911318"/>
          </a:xfrm>
        </p:grpSpPr>
        <p:sp>
          <p:nvSpPr>
            <p:cNvPr id="111" name="Forme libre 110">
              <a:extLst>
                <a:ext uri="{FF2B5EF4-FFF2-40B4-BE49-F238E27FC236}">
                  <a16:creationId xmlns:a16="http://schemas.microsoft.com/office/drawing/2014/main" id="{C213DD5F-9CF0-9E25-E8BD-5CA30DD4D5BE}"/>
                </a:ext>
              </a:extLst>
            </p:cNvPr>
            <p:cNvSpPr/>
            <p:nvPr/>
          </p:nvSpPr>
          <p:spPr>
            <a:xfrm>
              <a:off x="2688365" y="3150642"/>
              <a:ext cx="651679" cy="652158"/>
            </a:xfrm>
            <a:custGeom>
              <a:avLst/>
              <a:gdLst>
                <a:gd name="csX0" fmla="*/ 437837 w 475713"/>
                <a:gd name="csY0" fmla="*/ 437954 h 476063"/>
                <a:gd name="csX1" fmla="*/ 343030 w 475713"/>
                <a:gd name="csY1" fmla="*/ 476043 h 476063"/>
                <a:gd name="csX2" fmla="*/ 361132 w 475713"/>
                <a:gd name="csY2" fmla="*/ 392965 h 476063"/>
                <a:gd name="csX3" fmla="*/ 380845 w 475713"/>
                <a:gd name="csY3" fmla="*/ 380957 h 476063"/>
                <a:gd name="csX4" fmla="*/ 393840 w 475713"/>
                <a:gd name="csY4" fmla="*/ 357835 h 476063"/>
                <a:gd name="csX5" fmla="*/ 395004 w 475713"/>
                <a:gd name="csY5" fmla="*/ 351652 h 476063"/>
                <a:gd name="csX6" fmla="*/ 395004 w 475713"/>
                <a:gd name="csY6" fmla="*/ 351024 h 476063"/>
                <a:gd name="csX7" fmla="*/ 395453 w 475713"/>
                <a:gd name="csY7" fmla="*/ 346274 h 476063"/>
                <a:gd name="csX8" fmla="*/ 380845 w 475713"/>
                <a:gd name="csY8" fmla="*/ 310067 h 476063"/>
                <a:gd name="csX9" fmla="*/ 165784 w 475713"/>
                <a:gd name="csY9" fmla="*/ 94980 h 476063"/>
                <a:gd name="csX10" fmla="*/ 126626 w 475713"/>
                <a:gd name="csY10" fmla="*/ 80642 h 476063"/>
                <a:gd name="csX11" fmla="*/ 125639 w 475713"/>
                <a:gd name="csY11" fmla="*/ 80642 h 476063"/>
                <a:gd name="csX12" fmla="*/ 120979 w 475713"/>
                <a:gd name="csY12" fmla="*/ 81270 h 476063"/>
                <a:gd name="csX13" fmla="*/ 114169 w 475713"/>
                <a:gd name="csY13" fmla="*/ 83242 h 476063"/>
                <a:gd name="csX14" fmla="*/ 94993 w 475713"/>
                <a:gd name="csY14" fmla="*/ 95070 h 476063"/>
                <a:gd name="csX15" fmla="*/ 84241 w 475713"/>
                <a:gd name="csY15" fmla="*/ 111471 h 476063"/>
                <a:gd name="csX16" fmla="*/ 7 w 475713"/>
                <a:gd name="csY16" fmla="*/ 131725 h 476063"/>
                <a:gd name="csX17" fmla="*/ 38091 w 475713"/>
                <a:gd name="csY17" fmla="*/ 38073 h 476063"/>
                <a:gd name="csX18" fmla="*/ 138721 w 475713"/>
                <a:gd name="csY18" fmla="*/ 254 h 476063"/>
                <a:gd name="csX19" fmla="*/ 140515 w 475713"/>
                <a:gd name="csY19" fmla="*/ 254 h 476063"/>
                <a:gd name="csX20" fmla="*/ 142128 w 475713"/>
                <a:gd name="csY20" fmla="*/ 254 h 476063"/>
                <a:gd name="csX21" fmla="*/ 144009 w 475713"/>
                <a:gd name="csY21" fmla="*/ 523 h 476063"/>
                <a:gd name="csX22" fmla="*/ 145532 w 475713"/>
                <a:gd name="csY22" fmla="*/ 700 h 476063"/>
                <a:gd name="csX23" fmla="*/ 222776 w 475713"/>
                <a:gd name="csY23" fmla="*/ 37894 h 476063"/>
                <a:gd name="csX24" fmla="*/ 437837 w 475713"/>
                <a:gd name="csY24" fmla="*/ 252980 h 476063"/>
                <a:gd name="csX25" fmla="*/ 474935 w 475713"/>
                <a:gd name="csY25" fmla="*/ 329157 h 476063"/>
                <a:gd name="csX26" fmla="*/ 475204 w 475713"/>
                <a:gd name="csY26" fmla="*/ 331128 h 476063"/>
                <a:gd name="csX27" fmla="*/ 475383 w 475713"/>
                <a:gd name="csY27" fmla="*/ 332651 h 476063"/>
                <a:gd name="csX28" fmla="*/ 475383 w 475713"/>
                <a:gd name="csY28" fmla="*/ 334176 h 476063"/>
                <a:gd name="csX29" fmla="*/ 475383 w 475713"/>
                <a:gd name="csY29" fmla="*/ 336058 h 476063"/>
                <a:gd name="csX30" fmla="*/ 475383 w 475713"/>
                <a:gd name="csY30" fmla="*/ 336058 h 476063"/>
                <a:gd name="csX31" fmla="*/ 437658 w 475713"/>
                <a:gd name="csY31" fmla="*/ 437685 h 476063"/>
                <a:gd name="csX32" fmla="*/ 152163 w 475713"/>
                <a:gd name="csY32" fmla="*/ 222957 h 476063"/>
                <a:gd name="csX33" fmla="*/ 72232 w 475713"/>
                <a:gd name="csY33" fmla="*/ 257013 h 476063"/>
                <a:gd name="csX34" fmla="*/ 217488 w 475713"/>
                <a:gd name="csY34" fmla="*/ 402286 h 476063"/>
                <a:gd name="csX35" fmla="*/ 251540 w 475713"/>
                <a:gd name="csY35" fmla="*/ 322346 h 476063"/>
                <a:gd name="csX36" fmla="*/ 152163 w 475713"/>
                <a:gd name="csY36" fmla="*/ 222957 h 47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5713" h="476063">
                  <a:moveTo>
                    <a:pt x="437837" y="437954"/>
                  </a:moveTo>
                  <a:cubicBezTo>
                    <a:pt x="412746" y="463048"/>
                    <a:pt x="378515" y="476671"/>
                    <a:pt x="343030" y="476043"/>
                  </a:cubicBezTo>
                  <a:cubicBezTo>
                    <a:pt x="338371" y="447096"/>
                    <a:pt x="344822" y="417254"/>
                    <a:pt x="361132" y="392965"/>
                  </a:cubicBezTo>
                  <a:cubicBezTo>
                    <a:pt x="368660" y="390545"/>
                    <a:pt x="375380" y="386423"/>
                    <a:pt x="380845" y="380957"/>
                  </a:cubicBezTo>
                  <a:cubicBezTo>
                    <a:pt x="387030" y="374774"/>
                    <a:pt x="391510" y="366797"/>
                    <a:pt x="393840" y="357835"/>
                  </a:cubicBezTo>
                  <a:cubicBezTo>
                    <a:pt x="394376" y="355864"/>
                    <a:pt x="394735" y="353802"/>
                    <a:pt x="395004" y="351652"/>
                  </a:cubicBezTo>
                  <a:lnTo>
                    <a:pt x="395004" y="351024"/>
                  </a:lnTo>
                  <a:cubicBezTo>
                    <a:pt x="395273" y="349591"/>
                    <a:pt x="395453" y="348066"/>
                    <a:pt x="395453" y="346274"/>
                  </a:cubicBezTo>
                  <a:cubicBezTo>
                    <a:pt x="395632" y="332562"/>
                    <a:pt x="390524" y="319657"/>
                    <a:pt x="380845" y="310067"/>
                  </a:cubicBezTo>
                  <a:lnTo>
                    <a:pt x="165784" y="94980"/>
                  </a:lnTo>
                  <a:cubicBezTo>
                    <a:pt x="155569" y="84764"/>
                    <a:pt x="141320" y="79566"/>
                    <a:pt x="126626" y="80642"/>
                  </a:cubicBezTo>
                  <a:lnTo>
                    <a:pt x="125639" y="80642"/>
                  </a:lnTo>
                  <a:cubicBezTo>
                    <a:pt x="124296" y="80822"/>
                    <a:pt x="122683" y="80911"/>
                    <a:pt x="120979" y="81270"/>
                  </a:cubicBezTo>
                  <a:cubicBezTo>
                    <a:pt x="118559" y="81717"/>
                    <a:pt x="116319" y="82524"/>
                    <a:pt x="114169" y="83242"/>
                  </a:cubicBezTo>
                  <a:cubicBezTo>
                    <a:pt x="106733" y="85751"/>
                    <a:pt x="100281" y="89784"/>
                    <a:pt x="94993" y="95070"/>
                  </a:cubicBezTo>
                  <a:cubicBezTo>
                    <a:pt x="90333" y="99730"/>
                    <a:pt x="86750" y="105198"/>
                    <a:pt x="84241" y="111471"/>
                  </a:cubicBezTo>
                  <a:cubicBezTo>
                    <a:pt x="59867" y="128857"/>
                    <a:pt x="29578" y="136027"/>
                    <a:pt x="7" y="131725"/>
                  </a:cubicBezTo>
                  <a:cubicBezTo>
                    <a:pt x="-352" y="96595"/>
                    <a:pt x="13359" y="62808"/>
                    <a:pt x="38091" y="38073"/>
                  </a:cubicBezTo>
                  <a:cubicBezTo>
                    <a:pt x="64437" y="11725"/>
                    <a:pt x="101176" y="-2076"/>
                    <a:pt x="138721" y="254"/>
                  </a:cubicBezTo>
                  <a:cubicBezTo>
                    <a:pt x="139349" y="254"/>
                    <a:pt x="139977" y="254"/>
                    <a:pt x="140515" y="254"/>
                  </a:cubicBezTo>
                  <a:cubicBezTo>
                    <a:pt x="141051" y="254"/>
                    <a:pt x="141590" y="254"/>
                    <a:pt x="142128" y="254"/>
                  </a:cubicBezTo>
                  <a:cubicBezTo>
                    <a:pt x="142756" y="254"/>
                    <a:pt x="143381" y="433"/>
                    <a:pt x="144009" y="523"/>
                  </a:cubicBezTo>
                  <a:lnTo>
                    <a:pt x="145532" y="700"/>
                  </a:lnTo>
                  <a:cubicBezTo>
                    <a:pt x="175103" y="4107"/>
                    <a:pt x="201807" y="17012"/>
                    <a:pt x="222776" y="37894"/>
                  </a:cubicBezTo>
                  <a:lnTo>
                    <a:pt x="437837" y="252980"/>
                  </a:lnTo>
                  <a:cubicBezTo>
                    <a:pt x="458448" y="273593"/>
                    <a:pt x="471261" y="299941"/>
                    <a:pt x="474935" y="329157"/>
                  </a:cubicBezTo>
                  <a:cubicBezTo>
                    <a:pt x="474935" y="329785"/>
                    <a:pt x="475114" y="330501"/>
                    <a:pt x="475204" y="331128"/>
                  </a:cubicBezTo>
                  <a:cubicBezTo>
                    <a:pt x="475204" y="331667"/>
                    <a:pt x="475383" y="332115"/>
                    <a:pt x="475383" y="332651"/>
                  </a:cubicBezTo>
                  <a:cubicBezTo>
                    <a:pt x="475383" y="333190"/>
                    <a:pt x="475383" y="333728"/>
                    <a:pt x="475383" y="334176"/>
                  </a:cubicBezTo>
                  <a:cubicBezTo>
                    <a:pt x="475383" y="334802"/>
                    <a:pt x="475383" y="335430"/>
                    <a:pt x="475383" y="336058"/>
                  </a:cubicBezTo>
                  <a:lnTo>
                    <a:pt x="475383" y="336058"/>
                  </a:lnTo>
                  <a:cubicBezTo>
                    <a:pt x="478072" y="373967"/>
                    <a:pt x="464272" y="411068"/>
                    <a:pt x="437658" y="437685"/>
                  </a:cubicBezTo>
                  <a:close/>
                  <a:moveTo>
                    <a:pt x="152163" y="222957"/>
                  </a:moveTo>
                  <a:cubicBezTo>
                    <a:pt x="127610" y="239089"/>
                    <a:pt x="100817" y="250471"/>
                    <a:pt x="72232" y="257013"/>
                  </a:cubicBezTo>
                  <a:lnTo>
                    <a:pt x="217488" y="402286"/>
                  </a:lnTo>
                  <a:cubicBezTo>
                    <a:pt x="223940" y="373698"/>
                    <a:pt x="235410" y="346902"/>
                    <a:pt x="251540" y="322346"/>
                  </a:cubicBezTo>
                  <a:lnTo>
                    <a:pt x="152163" y="2229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orme libre 111">
              <a:extLst>
                <a:ext uri="{FF2B5EF4-FFF2-40B4-BE49-F238E27FC236}">
                  <a16:creationId xmlns:a16="http://schemas.microsoft.com/office/drawing/2014/main" id="{F05675D8-819C-76DF-57E1-E1507C04E24F}"/>
                </a:ext>
              </a:extLst>
            </p:cNvPr>
            <p:cNvSpPr/>
            <p:nvPr/>
          </p:nvSpPr>
          <p:spPr>
            <a:xfrm>
              <a:off x="3011683" y="3473989"/>
              <a:ext cx="768723" cy="768790"/>
            </a:xfrm>
            <a:custGeom>
              <a:avLst/>
              <a:gdLst>
                <a:gd name="csX0" fmla="*/ 321002 w 561153"/>
                <a:gd name="csY0" fmla="*/ 121708 h 561202"/>
                <a:gd name="csX1" fmla="*/ 439285 w 561153"/>
                <a:gd name="csY1" fmla="*/ 240005 h 561202"/>
                <a:gd name="csX2" fmla="*/ 439285 w 561153"/>
                <a:gd name="csY2" fmla="*/ 439319 h 561202"/>
                <a:gd name="csX3" fmla="*/ 239995 w 561153"/>
                <a:gd name="csY3" fmla="*/ 439319 h 561202"/>
                <a:gd name="csX4" fmla="*/ 121712 w 561153"/>
                <a:gd name="csY4" fmla="*/ 321022 h 561202"/>
                <a:gd name="csX5" fmla="*/ 85330 w 561153"/>
                <a:gd name="csY5" fmla="*/ 257393 h 561202"/>
                <a:gd name="csX6" fmla="*/ 84343 w 561153"/>
                <a:gd name="csY6" fmla="*/ 253448 h 561202"/>
                <a:gd name="csX7" fmla="*/ 83984 w 561153"/>
                <a:gd name="csY7" fmla="*/ 252195 h 561202"/>
                <a:gd name="csX8" fmla="*/ 83359 w 561153"/>
                <a:gd name="csY8" fmla="*/ 249506 h 561202"/>
                <a:gd name="csX9" fmla="*/ 102534 w 561153"/>
                <a:gd name="csY9" fmla="*/ 145636 h 561202"/>
                <a:gd name="csX10" fmla="*/ 105223 w 561153"/>
                <a:gd name="csY10" fmla="*/ 141603 h 561202"/>
                <a:gd name="csX11" fmla="*/ 107463 w 561153"/>
                <a:gd name="csY11" fmla="*/ 138558 h 561202"/>
                <a:gd name="csX12" fmla="*/ 108181 w 561153"/>
                <a:gd name="csY12" fmla="*/ 137571 h 561202"/>
                <a:gd name="csX13" fmla="*/ 121712 w 561153"/>
                <a:gd name="csY13" fmla="*/ 121708 h 561202"/>
                <a:gd name="csX14" fmla="*/ 134525 w 561153"/>
                <a:gd name="csY14" fmla="*/ 110595 h 561202"/>
                <a:gd name="csX15" fmla="*/ 127266 w 561153"/>
                <a:gd name="csY15" fmla="*/ 91687 h 561202"/>
                <a:gd name="csX16" fmla="*/ 83717 w 561153"/>
                <a:gd name="csY16" fmla="*/ 48131 h 561202"/>
                <a:gd name="csX17" fmla="*/ 64809 w 561153"/>
                <a:gd name="csY17" fmla="*/ 64711 h 561202"/>
                <a:gd name="csX18" fmla="*/ 43573 w 561153"/>
                <a:gd name="csY18" fmla="*/ 89803 h 561202"/>
                <a:gd name="csX19" fmla="*/ 43035 w 561153"/>
                <a:gd name="csY19" fmla="*/ 90521 h 561202"/>
                <a:gd name="csX20" fmla="*/ 41510 w 561153"/>
                <a:gd name="csY20" fmla="*/ 92582 h 561202"/>
                <a:gd name="csX21" fmla="*/ 41510 w 561153"/>
                <a:gd name="csY21" fmla="*/ 92582 h 561202"/>
                <a:gd name="csX22" fmla="*/ 40436 w 561153"/>
                <a:gd name="csY22" fmla="*/ 94015 h 561202"/>
                <a:gd name="csX23" fmla="*/ 39449 w 561153"/>
                <a:gd name="csY23" fmla="*/ 95361 h 561202"/>
                <a:gd name="csX24" fmla="*/ 2172 w 561153"/>
                <a:gd name="csY24" fmla="*/ 191971 h 561202"/>
                <a:gd name="csX25" fmla="*/ 1903 w 561153"/>
                <a:gd name="csY25" fmla="*/ 194032 h 561202"/>
                <a:gd name="csX26" fmla="*/ 1634 w 561153"/>
                <a:gd name="csY26" fmla="*/ 196182 h 561202"/>
                <a:gd name="csX27" fmla="*/ 1275 w 561153"/>
                <a:gd name="csY27" fmla="*/ 198602 h 561202"/>
                <a:gd name="csX28" fmla="*/ 1009 w 561153"/>
                <a:gd name="csY28" fmla="*/ 200394 h 561202"/>
                <a:gd name="csX29" fmla="*/ 64809 w 561153"/>
                <a:gd name="csY29" fmla="*/ 378111 h 561202"/>
                <a:gd name="csX30" fmla="*/ 183092 w 561153"/>
                <a:gd name="csY30" fmla="*/ 496408 h 561202"/>
                <a:gd name="csX31" fmla="*/ 496365 w 561153"/>
                <a:gd name="csY31" fmla="*/ 496408 h 561202"/>
                <a:gd name="csX32" fmla="*/ 496365 w 561153"/>
                <a:gd name="csY32" fmla="*/ 183098 h 561202"/>
                <a:gd name="csX33" fmla="*/ 378082 w 561153"/>
                <a:gd name="csY33" fmla="*/ 64801 h 561202"/>
                <a:gd name="csX34" fmla="*/ 220012 w 561153"/>
                <a:gd name="csY34" fmla="*/ 4 h 561202"/>
                <a:gd name="csX35" fmla="*/ 263292 w 561153"/>
                <a:gd name="csY35" fmla="*/ 87026 h 561202"/>
                <a:gd name="csX36" fmla="*/ 321002 w 561153"/>
                <a:gd name="csY36" fmla="*/ 121798 h 561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53" h="561202">
                  <a:moveTo>
                    <a:pt x="321002" y="121708"/>
                  </a:moveTo>
                  <a:lnTo>
                    <a:pt x="439285" y="240005"/>
                  </a:lnTo>
                  <a:cubicBezTo>
                    <a:pt x="494215" y="294943"/>
                    <a:pt x="494215" y="384384"/>
                    <a:pt x="439285" y="439319"/>
                  </a:cubicBezTo>
                  <a:cubicBezTo>
                    <a:pt x="384354" y="494257"/>
                    <a:pt x="294924" y="494257"/>
                    <a:pt x="239995" y="439319"/>
                  </a:cubicBezTo>
                  <a:lnTo>
                    <a:pt x="121712" y="321022"/>
                  </a:lnTo>
                  <a:cubicBezTo>
                    <a:pt x="104236" y="303547"/>
                    <a:pt x="91602" y="281590"/>
                    <a:pt x="85330" y="257393"/>
                  </a:cubicBezTo>
                  <a:cubicBezTo>
                    <a:pt x="84971" y="256048"/>
                    <a:pt x="84702" y="254794"/>
                    <a:pt x="84343" y="253448"/>
                  </a:cubicBezTo>
                  <a:cubicBezTo>
                    <a:pt x="84253" y="253002"/>
                    <a:pt x="84164" y="252554"/>
                    <a:pt x="83984" y="252195"/>
                  </a:cubicBezTo>
                  <a:cubicBezTo>
                    <a:pt x="83717" y="251298"/>
                    <a:pt x="83538" y="250403"/>
                    <a:pt x="83359" y="249506"/>
                  </a:cubicBezTo>
                  <a:cubicBezTo>
                    <a:pt x="76010" y="213389"/>
                    <a:pt x="82821" y="176556"/>
                    <a:pt x="102534" y="145636"/>
                  </a:cubicBezTo>
                  <a:cubicBezTo>
                    <a:pt x="103431" y="144292"/>
                    <a:pt x="104326" y="142949"/>
                    <a:pt x="105223" y="141603"/>
                  </a:cubicBezTo>
                  <a:cubicBezTo>
                    <a:pt x="105940" y="140619"/>
                    <a:pt x="106656" y="139542"/>
                    <a:pt x="107463" y="138558"/>
                  </a:cubicBezTo>
                  <a:lnTo>
                    <a:pt x="108181" y="137571"/>
                  </a:lnTo>
                  <a:cubicBezTo>
                    <a:pt x="112840" y="131208"/>
                    <a:pt x="117141" y="126189"/>
                    <a:pt x="121712" y="121708"/>
                  </a:cubicBezTo>
                  <a:cubicBezTo>
                    <a:pt x="125475" y="117945"/>
                    <a:pt x="129596" y="114359"/>
                    <a:pt x="134525" y="110595"/>
                  </a:cubicBezTo>
                  <a:cubicBezTo>
                    <a:pt x="134884" y="103605"/>
                    <a:pt x="132195" y="96704"/>
                    <a:pt x="127266" y="91687"/>
                  </a:cubicBezTo>
                  <a:lnTo>
                    <a:pt x="83717" y="48131"/>
                  </a:lnTo>
                  <a:cubicBezTo>
                    <a:pt x="76459" y="53776"/>
                    <a:pt x="70366" y="59154"/>
                    <a:pt x="64809" y="64711"/>
                  </a:cubicBezTo>
                  <a:cubicBezTo>
                    <a:pt x="57730" y="71789"/>
                    <a:pt x="51009" y="79767"/>
                    <a:pt x="43573" y="89803"/>
                  </a:cubicBezTo>
                  <a:lnTo>
                    <a:pt x="43035" y="90521"/>
                  </a:lnTo>
                  <a:cubicBezTo>
                    <a:pt x="42496" y="91238"/>
                    <a:pt x="42048" y="91864"/>
                    <a:pt x="41510" y="92582"/>
                  </a:cubicBezTo>
                  <a:lnTo>
                    <a:pt x="41510" y="92582"/>
                  </a:lnTo>
                  <a:cubicBezTo>
                    <a:pt x="41153" y="93030"/>
                    <a:pt x="40794" y="93569"/>
                    <a:pt x="40436" y="94015"/>
                  </a:cubicBezTo>
                  <a:cubicBezTo>
                    <a:pt x="40077" y="94463"/>
                    <a:pt x="39808" y="94912"/>
                    <a:pt x="39449" y="95361"/>
                  </a:cubicBezTo>
                  <a:cubicBezTo>
                    <a:pt x="19735" y="123859"/>
                    <a:pt x="6832" y="157287"/>
                    <a:pt x="2172" y="191971"/>
                  </a:cubicBezTo>
                  <a:cubicBezTo>
                    <a:pt x="2172" y="192686"/>
                    <a:pt x="1993" y="193314"/>
                    <a:pt x="1903" y="194032"/>
                  </a:cubicBezTo>
                  <a:cubicBezTo>
                    <a:pt x="1814" y="194749"/>
                    <a:pt x="1724" y="195465"/>
                    <a:pt x="1634" y="196182"/>
                  </a:cubicBezTo>
                  <a:cubicBezTo>
                    <a:pt x="1634" y="196990"/>
                    <a:pt x="1455" y="197795"/>
                    <a:pt x="1275" y="198602"/>
                  </a:cubicBezTo>
                  <a:cubicBezTo>
                    <a:pt x="1186" y="199230"/>
                    <a:pt x="1096" y="199766"/>
                    <a:pt x="1009" y="200394"/>
                  </a:cubicBezTo>
                  <a:cubicBezTo>
                    <a:pt x="-5266" y="266533"/>
                    <a:pt x="17944" y="331329"/>
                    <a:pt x="64809" y="378111"/>
                  </a:cubicBezTo>
                  <a:lnTo>
                    <a:pt x="183092" y="496408"/>
                  </a:lnTo>
                  <a:cubicBezTo>
                    <a:pt x="269477" y="582800"/>
                    <a:pt x="409983" y="582800"/>
                    <a:pt x="496365" y="496408"/>
                  </a:cubicBezTo>
                  <a:cubicBezTo>
                    <a:pt x="582750" y="410013"/>
                    <a:pt x="582750" y="269491"/>
                    <a:pt x="496365" y="183098"/>
                  </a:cubicBezTo>
                  <a:lnTo>
                    <a:pt x="378082" y="64801"/>
                  </a:lnTo>
                  <a:cubicBezTo>
                    <a:pt x="335966" y="22678"/>
                    <a:pt x="279243" y="-353"/>
                    <a:pt x="220012" y="4"/>
                  </a:cubicBezTo>
                  <a:cubicBezTo>
                    <a:pt x="243309" y="23485"/>
                    <a:pt x="258545" y="54224"/>
                    <a:pt x="263292" y="87026"/>
                  </a:cubicBezTo>
                  <a:cubicBezTo>
                    <a:pt x="285158" y="93748"/>
                    <a:pt x="304962" y="105756"/>
                    <a:pt x="321002" y="121798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Forme libre 112">
              <a:extLst>
                <a:ext uri="{FF2B5EF4-FFF2-40B4-BE49-F238E27FC236}">
                  <a16:creationId xmlns:a16="http://schemas.microsoft.com/office/drawing/2014/main" id="{5717D57C-487C-0F74-DC52-90D6B01A2FB9}"/>
                </a:ext>
              </a:extLst>
            </p:cNvPr>
            <p:cNvSpPr/>
            <p:nvPr/>
          </p:nvSpPr>
          <p:spPr>
            <a:xfrm>
              <a:off x="2246456" y="2708525"/>
              <a:ext cx="768702" cy="768812"/>
            </a:xfrm>
            <a:custGeom>
              <a:avLst/>
              <a:gdLst>
                <a:gd name="csX0" fmla="*/ 469373 w 561138"/>
                <a:gd name="csY0" fmla="*/ 434028 h 561218"/>
                <a:gd name="csX1" fmla="*/ 450464 w 561138"/>
                <a:gd name="csY1" fmla="*/ 426768 h 561218"/>
                <a:gd name="csX2" fmla="*/ 439353 w 561138"/>
                <a:gd name="csY2" fmla="*/ 439585 h 561218"/>
                <a:gd name="csX3" fmla="*/ 423492 w 561138"/>
                <a:gd name="csY3" fmla="*/ 453118 h 561218"/>
                <a:gd name="csX4" fmla="*/ 422507 w 561138"/>
                <a:gd name="csY4" fmla="*/ 453834 h 561218"/>
                <a:gd name="csX5" fmla="*/ 419460 w 561138"/>
                <a:gd name="csY5" fmla="*/ 456074 h 561218"/>
                <a:gd name="csX6" fmla="*/ 415428 w 561138"/>
                <a:gd name="csY6" fmla="*/ 458763 h 561218"/>
                <a:gd name="csX7" fmla="*/ 311570 w 561138"/>
                <a:gd name="csY7" fmla="*/ 477943 h 561218"/>
                <a:gd name="csX8" fmla="*/ 308881 w 561138"/>
                <a:gd name="csY8" fmla="*/ 477315 h 561218"/>
                <a:gd name="csX9" fmla="*/ 307628 w 561138"/>
                <a:gd name="csY9" fmla="*/ 476956 h 561218"/>
                <a:gd name="csX10" fmla="*/ 303686 w 561138"/>
                <a:gd name="csY10" fmla="*/ 475969 h 561218"/>
                <a:gd name="csX11" fmla="*/ 240062 w 561138"/>
                <a:gd name="csY11" fmla="*/ 439496 h 561218"/>
                <a:gd name="csX12" fmla="*/ 121779 w 561138"/>
                <a:gd name="csY12" fmla="*/ 321196 h 561218"/>
                <a:gd name="csX13" fmla="*/ 121779 w 561138"/>
                <a:gd name="csY13" fmla="*/ 121882 h 561218"/>
                <a:gd name="csX14" fmla="*/ 321069 w 561138"/>
                <a:gd name="csY14" fmla="*/ 121882 h 561218"/>
                <a:gd name="csX15" fmla="*/ 439353 w 561138"/>
                <a:gd name="csY15" fmla="*/ 240182 h 561218"/>
                <a:gd name="csX16" fmla="*/ 474122 w 561138"/>
                <a:gd name="csY16" fmla="*/ 297896 h 561218"/>
                <a:gd name="csX17" fmla="*/ 561132 w 561138"/>
                <a:gd name="csY17" fmla="*/ 341183 h 561218"/>
                <a:gd name="csX18" fmla="*/ 496345 w 561138"/>
                <a:gd name="csY18" fmla="*/ 183093 h 561218"/>
                <a:gd name="csX19" fmla="*/ 378062 w 561138"/>
                <a:gd name="csY19" fmla="*/ 64796 h 561218"/>
                <a:gd name="csX20" fmla="*/ 64787 w 561138"/>
                <a:gd name="csY20" fmla="*/ 64796 h 561218"/>
                <a:gd name="csX21" fmla="*/ 64787 w 561138"/>
                <a:gd name="csY21" fmla="*/ 378105 h 561218"/>
                <a:gd name="csX22" fmla="*/ 183072 w 561138"/>
                <a:gd name="csY22" fmla="*/ 496403 h 561218"/>
                <a:gd name="csX23" fmla="*/ 360765 w 561138"/>
                <a:gd name="csY23" fmla="*/ 560213 h 561218"/>
                <a:gd name="csX24" fmla="*/ 362557 w 561138"/>
                <a:gd name="csY24" fmla="*/ 559944 h 561218"/>
                <a:gd name="csX25" fmla="*/ 364977 w 561138"/>
                <a:gd name="csY25" fmla="*/ 559585 h 561218"/>
                <a:gd name="csX26" fmla="*/ 367038 w 561138"/>
                <a:gd name="csY26" fmla="*/ 559316 h 561218"/>
                <a:gd name="csX27" fmla="*/ 369101 w 561138"/>
                <a:gd name="csY27" fmla="*/ 559047 h 561218"/>
                <a:gd name="csX28" fmla="*/ 465697 w 561138"/>
                <a:gd name="csY28" fmla="*/ 521766 h 561218"/>
                <a:gd name="csX29" fmla="*/ 467043 w 561138"/>
                <a:gd name="csY29" fmla="*/ 520779 h 561218"/>
                <a:gd name="csX30" fmla="*/ 468476 w 561138"/>
                <a:gd name="csY30" fmla="*/ 519705 h 561218"/>
                <a:gd name="csX31" fmla="*/ 470536 w 561138"/>
                <a:gd name="csY31" fmla="*/ 518182 h 561218"/>
                <a:gd name="csX32" fmla="*/ 471254 w 561138"/>
                <a:gd name="csY32" fmla="*/ 517644 h 561218"/>
                <a:gd name="csX33" fmla="*/ 496345 w 561138"/>
                <a:gd name="csY33" fmla="*/ 496403 h 561218"/>
                <a:gd name="csX34" fmla="*/ 512921 w 561138"/>
                <a:gd name="csY34" fmla="*/ 477494 h 561218"/>
                <a:gd name="csX35" fmla="*/ 469373 w 561138"/>
                <a:gd name="csY35" fmla="*/ 433938 h 561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38" h="561218">
                  <a:moveTo>
                    <a:pt x="469373" y="434028"/>
                  </a:moveTo>
                  <a:cubicBezTo>
                    <a:pt x="464354" y="429009"/>
                    <a:pt x="457544" y="426412"/>
                    <a:pt x="450464" y="426768"/>
                  </a:cubicBezTo>
                  <a:cubicBezTo>
                    <a:pt x="446701" y="431698"/>
                    <a:pt x="443118" y="435820"/>
                    <a:pt x="439353" y="439585"/>
                  </a:cubicBezTo>
                  <a:cubicBezTo>
                    <a:pt x="434872" y="444066"/>
                    <a:pt x="429764" y="448368"/>
                    <a:pt x="423492" y="453118"/>
                  </a:cubicBezTo>
                  <a:lnTo>
                    <a:pt x="422507" y="453834"/>
                  </a:lnTo>
                  <a:cubicBezTo>
                    <a:pt x="421521" y="454551"/>
                    <a:pt x="420446" y="455359"/>
                    <a:pt x="419460" y="456074"/>
                  </a:cubicBezTo>
                  <a:cubicBezTo>
                    <a:pt x="418116" y="456971"/>
                    <a:pt x="416771" y="457866"/>
                    <a:pt x="415428" y="458763"/>
                  </a:cubicBezTo>
                  <a:cubicBezTo>
                    <a:pt x="384513" y="478479"/>
                    <a:pt x="347593" y="485290"/>
                    <a:pt x="311570" y="477943"/>
                  </a:cubicBezTo>
                  <a:cubicBezTo>
                    <a:pt x="310675" y="477763"/>
                    <a:pt x="309778" y="477584"/>
                    <a:pt x="308881" y="477315"/>
                  </a:cubicBezTo>
                  <a:cubicBezTo>
                    <a:pt x="308435" y="477225"/>
                    <a:pt x="308076" y="477135"/>
                    <a:pt x="307628" y="476956"/>
                  </a:cubicBezTo>
                  <a:cubicBezTo>
                    <a:pt x="306285" y="476687"/>
                    <a:pt x="305029" y="476328"/>
                    <a:pt x="303686" y="475969"/>
                  </a:cubicBezTo>
                  <a:cubicBezTo>
                    <a:pt x="279581" y="469607"/>
                    <a:pt x="257536" y="457061"/>
                    <a:pt x="240062" y="439496"/>
                  </a:cubicBezTo>
                  <a:lnTo>
                    <a:pt x="121779" y="321196"/>
                  </a:lnTo>
                  <a:cubicBezTo>
                    <a:pt x="66847" y="266260"/>
                    <a:pt x="66847" y="176820"/>
                    <a:pt x="121779" y="121882"/>
                  </a:cubicBezTo>
                  <a:cubicBezTo>
                    <a:pt x="176708" y="66947"/>
                    <a:pt x="266140" y="66947"/>
                    <a:pt x="321069" y="121882"/>
                  </a:cubicBezTo>
                  <a:lnTo>
                    <a:pt x="439353" y="240182"/>
                  </a:lnTo>
                  <a:cubicBezTo>
                    <a:pt x="455393" y="256222"/>
                    <a:pt x="467312" y="276119"/>
                    <a:pt x="474122" y="297896"/>
                  </a:cubicBezTo>
                  <a:cubicBezTo>
                    <a:pt x="506918" y="302646"/>
                    <a:pt x="537653" y="317881"/>
                    <a:pt x="561132" y="341183"/>
                  </a:cubicBezTo>
                  <a:cubicBezTo>
                    <a:pt x="561581" y="282034"/>
                    <a:pt x="538461" y="225304"/>
                    <a:pt x="496345" y="183093"/>
                  </a:cubicBezTo>
                  <a:lnTo>
                    <a:pt x="378062" y="64796"/>
                  </a:lnTo>
                  <a:cubicBezTo>
                    <a:pt x="291677" y="-21599"/>
                    <a:pt x="151171" y="-21599"/>
                    <a:pt x="64787" y="64796"/>
                  </a:cubicBezTo>
                  <a:cubicBezTo>
                    <a:pt x="-21596" y="151188"/>
                    <a:pt x="-21596" y="291713"/>
                    <a:pt x="64787" y="378105"/>
                  </a:cubicBezTo>
                  <a:lnTo>
                    <a:pt x="183072" y="496403"/>
                  </a:lnTo>
                  <a:cubicBezTo>
                    <a:pt x="229848" y="543184"/>
                    <a:pt x="294635" y="566486"/>
                    <a:pt x="360765" y="560213"/>
                  </a:cubicBezTo>
                  <a:cubicBezTo>
                    <a:pt x="361393" y="560213"/>
                    <a:pt x="361931" y="560034"/>
                    <a:pt x="362557" y="559944"/>
                  </a:cubicBezTo>
                  <a:cubicBezTo>
                    <a:pt x="363364" y="559854"/>
                    <a:pt x="364172" y="559675"/>
                    <a:pt x="364977" y="559585"/>
                  </a:cubicBezTo>
                  <a:cubicBezTo>
                    <a:pt x="365694" y="559585"/>
                    <a:pt x="366412" y="559406"/>
                    <a:pt x="367038" y="559316"/>
                  </a:cubicBezTo>
                  <a:cubicBezTo>
                    <a:pt x="367755" y="559226"/>
                    <a:pt x="368383" y="559136"/>
                    <a:pt x="369101" y="559047"/>
                  </a:cubicBezTo>
                  <a:cubicBezTo>
                    <a:pt x="403778" y="554386"/>
                    <a:pt x="437202" y="541571"/>
                    <a:pt x="465697" y="521766"/>
                  </a:cubicBezTo>
                  <a:cubicBezTo>
                    <a:pt x="466146" y="521497"/>
                    <a:pt x="466594" y="521138"/>
                    <a:pt x="467043" y="520779"/>
                  </a:cubicBezTo>
                  <a:cubicBezTo>
                    <a:pt x="467491" y="520422"/>
                    <a:pt x="468027" y="520064"/>
                    <a:pt x="468476" y="519705"/>
                  </a:cubicBezTo>
                  <a:cubicBezTo>
                    <a:pt x="469193" y="519167"/>
                    <a:pt x="469821" y="518718"/>
                    <a:pt x="470536" y="518182"/>
                  </a:cubicBezTo>
                  <a:lnTo>
                    <a:pt x="471254" y="517644"/>
                  </a:lnTo>
                  <a:cubicBezTo>
                    <a:pt x="481289" y="510205"/>
                    <a:pt x="489265" y="503483"/>
                    <a:pt x="496345" y="496403"/>
                  </a:cubicBezTo>
                  <a:cubicBezTo>
                    <a:pt x="501900" y="490848"/>
                    <a:pt x="507277" y="484752"/>
                    <a:pt x="512921" y="477494"/>
                  </a:cubicBezTo>
                  <a:lnTo>
                    <a:pt x="469373" y="433938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Forme libre 113">
              <a:extLst>
                <a:ext uri="{FF2B5EF4-FFF2-40B4-BE49-F238E27FC236}">
                  <a16:creationId xmlns:a16="http://schemas.microsoft.com/office/drawing/2014/main" id="{FD642897-06F4-432A-3ED8-17D9B66B1563}"/>
                </a:ext>
              </a:extLst>
            </p:cNvPr>
            <p:cNvSpPr/>
            <p:nvPr/>
          </p:nvSpPr>
          <p:spPr>
            <a:xfrm>
              <a:off x="4804329" y="3145010"/>
              <a:ext cx="652081" cy="651755"/>
            </a:xfrm>
            <a:custGeom>
              <a:avLst/>
              <a:gdLst>
                <a:gd name="csX0" fmla="*/ 437903 w 476007"/>
                <a:gd name="csY0" fmla="*/ 37883 h 475769"/>
                <a:gd name="csX1" fmla="*/ 475987 w 476007"/>
                <a:gd name="csY1" fmla="*/ 132699 h 475769"/>
                <a:gd name="csX2" fmla="*/ 392919 w 476007"/>
                <a:gd name="csY2" fmla="*/ 114595 h 475769"/>
                <a:gd name="csX3" fmla="*/ 380913 w 476007"/>
                <a:gd name="csY3" fmla="*/ 94879 h 475769"/>
                <a:gd name="csX4" fmla="*/ 357793 w 476007"/>
                <a:gd name="csY4" fmla="*/ 81885 h 475769"/>
                <a:gd name="csX5" fmla="*/ 351610 w 476007"/>
                <a:gd name="csY5" fmla="*/ 80721 h 475769"/>
                <a:gd name="csX6" fmla="*/ 350982 w 476007"/>
                <a:gd name="csY6" fmla="*/ 80721 h 475769"/>
                <a:gd name="csX7" fmla="*/ 346233 w 476007"/>
                <a:gd name="csY7" fmla="*/ 80273 h 475769"/>
                <a:gd name="csX8" fmla="*/ 310031 w 476007"/>
                <a:gd name="csY8" fmla="*/ 94879 h 475769"/>
                <a:gd name="csX9" fmla="*/ 94969 w 476007"/>
                <a:gd name="csY9" fmla="*/ 309966 h 475769"/>
                <a:gd name="csX10" fmla="*/ 80633 w 476007"/>
                <a:gd name="csY10" fmla="*/ 349131 h 475769"/>
                <a:gd name="csX11" fmla="*/ 80633 w 476007"/>
                <a:gd name="csY11" fmla="*/ 350116 h 475769"/>
                <a:gd name="csX12" fmla="*/ 81261 w 476007"/>
                <a:gd name="csY12" fmla="*/ 354776 h 475769"/>
                <a:gd name="csX13" fmla="*/ 83232 w 476007"/>
                <a:gd name="csY13" fmla="*/ 361587 h 475769"/>
                <a:gd name="csX14" fmla="*/ 95059 w 476007"/>
                <a:gd name="csY14" fmla="*/ 380767 h 475769"/>
                <a:gd name="csX15" fmla="*/ 111458 w 476007"/>
                <a:gd name="csY15" fmla="*/ 391521 h 475769"/>
                <a:gd name="csX16" fmla="*/ 131709 w 476007"/>
                <a:gd name="csY16" fmla="*/ 475763 h 475769"/>
                <a:gd name="csX17" fmla="*/ 38069 w 476007"/>
                <a:gd name="csY17" fmla="*/ 437674 h 475769"/>
                <a:gd name="csX18" fmla="*/ 254 w 476007"/>
                <a:gd name="csY18" fmla="*/ 337032 h 475769"/>
                <a:gd name="csX19" fmla="*/ 254 w 476007"/>
                <a:gd name="csY19" fmla="*/ 335240 h 475769"/>
                <a:gd name="csX20" fmla="*/ 254 w 476007"/>
                <a:gd name="csY20" fmla="*/ 333627 h 475769"/>
                <a:gd name="csX21" fmla="*/ 523 w 476007"/>
                <a:gd name="csY21" fmla="*/ 331745 h 475769"/>
                <a:gd name="csX22" fmla="*/ 702 w 476007"/>
                <a:gd name="csY22" fmla="*/ 330220 h 475769"/>
                <a:gd name="csX23" fmla="*/ 37889 w 476007"/>
                <a:gd name="csY23" fmla="*/ 252970 h 475769"/>
                <a:gd name="csX24" fmla="*/ 252951 w 476007"/>
                <a:gd name="csY24" fmla="*/ 37883 h 475769"/>
                <a:gd name="csX25" fmla="*/ 329118 w 476007"/>
                <a:gd name="csY25" fmla="*/ 779 h 475769"/>
                <a:gd name="csX26" fmla="*/ 331090 w 476007"/>
                <a:gd name="csY26" fmla="*/ 510 h 475769"/>
                <a:gd name="csX27" fmla="*/ 332612 w 476007"/>
                <a:gd name="csY27" fmla="*/ 330 h 475769"/>
                <a:gd name="csX28" fmla="*/ 334137 w 476007"/>
                <a:gd name="csY28" fmla="*/ 330 h 475769"/>
                <a:gd name="csX29" fmla="*/ 336018 w 476007"/>
                <a:gd name="csY29" fmla="*/ 330 h 475769"/>
                <a:gd name="csX30" fmla="*/ 336018 w 476007"/>
                <a:gd name="csY30" fmla="*/ 330 h 475769"/>
                <a:gd name="csX31" fmla="*/ 437634 w 476007"/>
                <a:gd name="csY31" fmla="*/ 38062 h 475769"/>
                <a:gd name="csX32" fmla="*/ 223021 w 476007"/>
                <a:gd name="csY32" fmla="*/ 323589 h 475769"/>
                <a:gd name="csX33" fmla="*/ 257072 w 476007"/>
                <a:gd name="csY33" fmla="*/ 403531 h 475769"/>
                <a:gd name="csX34" fmla="*/ 402328 w 476007"/>
                <a:gd name="csY34" fmla="*/ 258256 h 475769"/>
                <a:gd name="csX35" fmla="*/ 322398 w 476007"/>
                <a:gd name="csY35" fmla="*/ 224202 h 475769"/>
                <a:gd name="csX36" fmla="*/ 223021 w 476007"/>
                <a:gd name="csY36" fmla="*/ 323589 h 475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6007" h="475769">
                  <a:moveTo>
                    <a:pt x="437903" y="37883"/>
                  </a:moveTo>
                  <a:cubicBezTo>
                    <a:pt x="462994" y="62977"/>
                    <a:pt x="476614" y="97210"/>
                    <a:pt x="475987" y="132699"/>
                  </a:cubicBezTo>
                  <a:cubicBezTo>
                    <a:pt x="447043" y="137359"/>
                    <a:pt x="417205" y="130907"/>
                    <a:pt x="392919" y="114595"/>
                  </a:cubicBezTo>
                  <a:cubicBezTo>
                    <a:pt x="390501" y="107069"/>
                    <a:pt x="386378" y="100347"/>
                    <a:pt x="380913" y="94879"/>
                  </a:cubicBezTo>
                  <a:cubicBezTo>
                    <a:pt x="374730" y="88696"/>
                    <a:pt x="366754" y="84215"/>
                    <a:pt x="357793" y="81885"/>
                  </a:cubicBezTo>
                  <a:cubicBezTo>
                    <a:pt x="355822" y="81347"/>
                    <a:pt x="353761" y="80988"/>
                    <a:pt x="351610" y="80721"/>
                  </a:cubicBezTo>
                  <a:lnTo>
                    <a:pt x="350982" y="80721"/>
                  </a:lnTo>
                  <a:cubicBezTo>
                    <a:pt x="349550" y="80452"/>
                    <a:pt x="348025" y="80273"/>
                    <a:pt x="346233" y="80273"/>
                  </a:cubicBezTo>
                  <a:cubicBezTo>
                    <a:pt x="332522" y="80093"/>
                    <a:pt x="319619" y="85202"/>
                    <a:pt x="310031" y="94879"/>
                  </a:cubicBezTo>
                  <a:lnTo>
                    <a:pt x="94969" y="309966"/>
                  </a:lnTo>
                  <a:cubicBezTo>
                    <a:pt x="84754" y="320184"/>
                    <a:pt x="79556" y="334432"/>
                    <a:pt x="80633" y="349131"/>
                  </a:cubicBezTo>
                  <a:lnTo>
                    <a:pt x="80633" y="350116"/>
                  </a:lnTo>
                  <a:cubicBezTo>
                    <a:pt x="80812" y="351461"/>
                    <a:pt x="80902" y="353074"/>
                    <a:pt x="81261" y="354776"/>
                  </a:cubicBezTo>
                  <a:cubicBezTo>
                    <a:pt x="81707" y="357196"/>
                    <a:pt x="82514" y="359437"/>
                    <a:pt x="83232" y="361587"/>
                  </a:cubicBezTo>
                  <a:cubicBezTo>
                    <a:pt x="85741" y="369026"/>
                    <a:pt x="89773" y="375479"/>
                    <a:pt x="95059" y="380767"/>
                  </a:cubicBezTo>
                  <a:cubicBezTo>
                    <a:pt x="99718" y="385427"/>
                    <a:pt x="105186" y="389011"/>
                    <a:pt x="111458" y="391521"/>
                  </a:cubicBezTo>
                  <a:cubicBezTo>
                    <a:pt x="128841" y="415897"/>
                    <a:pt x="136011" y="446188"/>
                    <a:pt x="131709" y="475763"/>
                  </a:cubicBezTo>
                  <a:cubicBezTo>
                    <a:pt x="96583" y="476121"/>
                    <a:pt x="62801" y="462409"/>
                    <a:pt x="38069" y="437674"/>
                  </a:cubicBezTo>
                  <a:cubicBezTo>
                    <a:pt x="11724" y="411327"/>
                    <a:pt x="-2076" y="374582"/>
                    <a:pt x="254" y="337032"/>
                  </a:cubicBezTo>
                  <a:cubicBezTo>
                    <a:pt x="254" y="336404"/>
                    <a:pt x="254" y="335778"/>
                    <a:pt x="254" y="335240"/>
                  </a:cubicBezTo>
                  <a:cubicBezTo>
                    <a:pt x="254" y="334701"/>
                    <a:pt x="254" y="334163"/>
                    <a:pt x="254" y="333627"/>
                  </a:cubicBezTo>
                  <a:cubicBezTo>
                    <a:pt x="254" y="332999"/>
                    <a:pt x="433" y="332371"/>
                    <a:pt x="523" y="331745"/>
                  </a:cubicBezTo>
                  <a:lnTo>
                    <a:pt x="702" y="330220"/>
                  </a:lnTo>
                  <a:cubicBezTo>
                    <a:pt x="4106" y="300646"/>
                    <a:pt x="17010" y="273939"/>
                    <a:pt x="37889" y="252970"/>
                  </a:cubicBezTo>
                  <a:lnTo>
                    <a:pt x="252951" y="37883"/>
                  </a:lnTo>
                  <a:cubicBezTo>
                    <a:pt x="273561" y="17270"/>
                    <a:pt x="299906" y="4455"/>
                    <a:pt x="329118" y="779"/>
                  </a:cubicBezTo>
                  <a:cubicBezTo>
                    <a:pt x="329746" y="779"/>
                    <a:pt x="330462" y="600"/>
                    <a:pt x="331090" y="510"/>
                  </a:cubicBezTo>
                  <a:cubicBezTo>
                    <a:pt x="331628" y="510"/>
                    <a:pt x="332076" y="330"/>
                    <a:pt x="332612" y="330"/>
                  </a:cubicBezTo>
                  <a:cubicBezTo>
                    <a:pt x="333150" y="330"/>
                    <a:pt x="333689" y="330"/>
                    <a:pt x="334137" y="330"/>
                  </a:cubicBezTo>
                  <a:cubicBezTo>
                    <a:pt x="334763" y="330"/>
                    <a:pt x="335391" y="330"/>
                    <a:pt x="336018" y="330"/>
                  </a:cubicBezTo>
                  <a:lnTo>
                    <a:pt x="336018" y="330"/>
                  </a:lnTo>
                  <a:cubicBezTo>
                    <a:pt x="373923" y="-2356"/>
                    <a:pt x="411020" y="11445"/>
                    <a:pt x="437634" y="38062"/>
                  </a:cubicBezTo>
                  <a:close/>
                  <a:moveTo>
                    <a:pt x="223021" y="323589"/>
                  </a:moveTo>
                  <a:cubicBezTo>
                    <a:pt x="239151" y="348144"/>
                    <a:pt x="250531" y="374941"/>
                    <a:pt x="257072" y="403531"/>
                  </a:cubicBezTo>
                  <a:lnTo>
                    <a:pt x="402328" y="258256"/>
                  </a:lnTo>
                  <a:cubicBezTo>
                    <a:pt x="373743" y="251803"/>
                    <a:pt x="346950" y="240332"/>
                    <a:pt x="322398" y="224202"/>
                  </a:cubicBezTo>
                  <a:lnTo>
                    <a:pt x="223021" y="32358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Forme libre 114">
              <a:extLst>
                <a:ext uri="{FF2B5EF4-FFF2-40B4-BE49-F238E27FC236}">
                  <a16:creationId xmlns:a16="http://schemas.microsoft.com/office/drawing/2014/main" id="{14F94663-3E8D-ED80-69CC-929759C09F08}"/>
                </a:ext>
              </a:extLst>
            </p:cNvPr>
            <p:cNvSpPr/>
            <p:nvPr/>
          </p:nvSpPr>
          <p:spPr>
            <a:xfrm>
              <a:off x="5127761" y="2704599"/>
              <a:ext cx="768699" cy="768813"/>
            </a:xfrm>
            <a:custGeom>
              <a:avLst/>
              <a:gdLst>
                <a:gd name="csX0" fmla="*/ 121694 w 561136"/>
                <a:gd name="csY0" fmla="*/ 240180 h 561219"/>
                <a:gd name="csX1" fmla="*/ 239977 w 561136"/>
                <a:gd name="csY1" fmla="*/ 121883 h 561219"/>
                <a:gd name="csX2" fmla="*/ 439268 w 561136"/>
                <a:gd name="csY2" fmla="*/ 121883 h 561219"/>
                <a:gd name="csX3" fmla="*/ 439268 w 561136"/>
                <a:gd name="csY3" fmla="*/ 321197 h 561219"/>
                <a:gd name="csX4" fmla="*/ 320984 w 561136"/>
                <a:gd name="csY4" fmla="*/ 439494 h 561219"/>
                <a:gd name="csX5" fmla="*/ 257363 w 561136"/>
                <a:gd name="csY5" fmla="*/ 475880 h 561219"/>
                <a:gd name="csX6" fmla="*/ 253419 w 561136"/>
                <a:gd name="csY6" fmla="*/ 476865 h 561219"/>
                <a:gd name="csX7" fmla="*/ 252165 w 561136"/>
                <a:gd name="csY7" fmla="*/ 477224 h 561219"/>
                <a:gd name="csX8" fmla="*/ 249476 w 561136"/>
                <a:gd name="csY8" fmla="*/ 477851 h 561219"/>
                <a:gd name="csX9" fmla="*/ 145619 w 561136"/>
                <a:gd name="csY9" fmla="*/ 458672 h 561219"/>
                <a:gd name="csX10" fmla="*/ 141587 w 561136"/>
                <a:gd name="csY10" fmla="*/ 455985 h 561219"/>
                <a:gd name="csX11" fmla="*/ 138541 w 561136"/>
                <a:gd name="csY11" fmla="*/ 453744 h 561219"/>
                <a:gd name="csX12" fmla="*/ 137555 w 561136"/>
                <a:gd name="csY12" fmla="*/ 453027 h 561219"/>
                <a:gd name="csX13" fmla="*/ 121694 w 561136"/>
                <a:gd name="csY13" fmla="*/ 439494 h 561219"/>
                <a:gd name="csX14" fmla="*/ 110582 w 561136"/>
                <a:gd name="csY14" fmla="*/ 426679 h 561219"/>
                <a:gd name="csX15" fmla="*/ 91676 w 561136"/>
                <a:gd name="csY15" fmla="*/ 433937 h 561219"/>
                <a:gd name="csX16" fmla="*/ 48125 w 561136"/>
                <a:gd name="csY16" fmla="*/ 477493 h 561219"/>
                <a:gd name="csX17" fmla="*/ 64704 w 561136"/>
                <a:gd name="csY17" fmla="*/ 496403 h 561219"/>
                <a:gd name="csX18" fmla="*/ 89792 w 561136"/>
                <a:gd name="csY18" fmla="*/ 517642 h 561219"/>
                <a:gd name="csX19" fmla="*/ 90510 w 561136"/>
                <a:gd name="csY19" fmla="*/ 518180 h 561219"/>
                <a:gd name="csX20" fmla="*/ 92571 w 561136"/>
                <a:gd name="csY20" fmla="*/ 519703 h 561219"/>
                <a:gd name="csX21" fmla="*/ 92571 w 561136"/>
                <a:gd name="csY21" fmla="*/ 519703 h 561219"/>
                <a:gd name="csX22" fmla="*/ 94004 w 561136"/>
                <a:gd name="csY22" fmla="*/ 520780 h 561219"/>
                <a:gd name="csX23" fmla="*/ 95349 w 561136"/>
                <a:gd name="csY23" fmla="*/ 521764 h 561219"/>
                <a:gd name="csX24" fmla="*/ 191948 w 561136"/>
                <a:gd name="csY24" fmla="*/ 559047 h 561219"/>
                <a:gd name="csX25" fmla="*/ 194009 w 561136"/>
                <a:gd name="csY25" fmla="*/ 559314 h 561219"/>
                <a:gd name="csX26" fmla="*/ 196159 w 561136"/>
                <a:gd name="csY26" fmla="*/ 559583 h 561219"/>
                <a:gd name="csX27" fmla="*/ 198579 w 561136"/>
                <a:gd name="csY27" fmla="*/ 559942 h 561219"/>
                <a:gd name="csX28" fmla="*/ 200371 w 561136"/>
                <a:gd name="csY28" fmla="*/ 560211 h 561219"/>
                <a:gd name="csX29" fmla="*/ 378066 w 561136"/>
                <a:gd name="csY29" fmla="*/ 496403 h 561219"/>
                <a:gd name="csX30" fmla="*/ 496350 w 561136"/>
                <a:gd name="csY30" fmla="*/ 378104 h 561219"/>
                <a:gd name="csX31" fmla="*/ 496350 w 561136"/>
                <a:gd name="csY31" fmla="*/ 64794 h 561219"/>
                <a:gd name="csX32" fmla="*/ 183077 w 561136"/>
                <a:gd name="csY32" fmla="*/ 64794 h 561219"/>
                <a:gd name="csX33" fmla="*/ 64793 w 561136"/>
                <a:gd name="csY33" fmla="*/ 183092 h 561219"/>
                <a:gd name="csX34" fmla="*/ 4 w 561136"/>
                <a:gd name="csY34" fmla="*/ 341182 h 561219"/>
                <a:gd name="csX35" fmla="*/ 87016 w 561136"/>
                <a:gd name="csY35" fmla="*/ 297895 h 561219"/>
                <a:gd name="csX36" fmla="*/ 121784 w 561136"/>
                <a:gd name="csY36" fmla="*/ 240180 h 56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36" h="561219">
                  <a:moveTo>
                    <a:pt x="121694" y="240180"/>
                  </a:moveTo>
                  <a:lnTo>
                    <a:pt x="239977" y="121883"/>
                  </a:lnTo>
                  <a:cubicBezTo>
                    <a:pt x="294909" y="66945"/>
                    <a:pt x="384338" y="66945"/>
                    <a:pt x="439268" y="121883"/>
                  </a:cubicBezTo>
                  <a:cubicBezTo>
                    <a:pt x="494199" y="176819"/>
                    <a:pt x="494199" y="266259"/>
                    <a:pt x="439268" y="321197"/>
                  </a:cubicBezTo>
                  <a:lnTo>
                    <a:pt x="320984" y="439494"/>
                  </a:lnTo>
                  <a:cubicBezTo>
                    <a:pt x="303511" y="456969"/>
                    <a:pt x="281557" y="469607"/>
                    <a:pt x="257363" y="475880"/>
                  </a:cubicBezTo>
                  <a:cubicBezTo>
                    <a:pt x="256018" y="476239"/>
                    <a:pt x="254764" y="476506"/>
                    <a:pt x="253419" y="476865"/>
                  </a:cubicBezTo>
                  <a:cubicBezTo>
                    <a:pt x="252972" y="476954"/>
                    <a:pt x="252524" y="477044"/>
                    <a:pt x="252165" y="477224"/>
                  </a:cubicBezTo>
                  <a:cubicBezTo>
                    <a:pt x="251268" y="477493"/>
                    <a:pt x="250373" y="477672"/>
                    <a:pt x="249476" y="477851"/>
                  </a:cubicBezTo>
                  <a:cubicBezTo>
                    <a:pt x="213364" y="485201"/>
                    <a:pt x="176536" y="478390"/>
                    <a:pt x="145619" y="458672"/>
                  </a:cubicBezTo>
                  <a:cubicBezTo>
                    <a:pt x="144275" y="457777"/>
                    <a:pt x="142932" y="456880"/>
                    <a:pt x="141587" y="455985"/>
                  </a:cubicBezTo>
                  <a:cubicBezTo>
                    <a:pt x="140602" y="455267"/>
                    <a:pt x="139526" y="454550"/>
                    <a:pt x="138541" y="453744"/>
                  </a:cubicBezTo>
                  <a:lnTo>
                    <a:pt x="137555" y="453027"/>
                  </a:lnTo>
                  <a:cubicBezTo>
                    <a:pt x="131193" y="448366"/>
                    <a:pt x="126174" y="444065"/>
                    <a:pt x="121694" y="439494"/>
                  </a:cubicBezTo>
                  <a:cubicBezTo>
                    <a:pt x="117931" y="435731"/>
                    <a:pt x="114345" y="431606"/>
                    <a:pt x="110582" y="426679"/>
                  </a:cubicBezTo>
                  <a:cubicBezTo>
                    <a:pt x="103593" y="426320"/>
                    <a:pt x="96693" y="429009"/>
                    <a:pt x="91676" y="433937"/>
                  </a:cubicBezTo>
                  <a:lnTo>
                    <a:pt x="48125" y="477493"/>
                  </a:lnTo>
                  <a:cubicBezTo>
                    <a:pt x="53769" y="484752"/>
                    <a:pt x="59147" y="490846"/>
                    <a:pt x="64704" y="496403"/>
                  </a:cubicBezTo>
                  <a:cubicBezTo>
                    <a:pt x="71781" y="503481"/>
                    <a:pt x="79757" y="510203"/>
                    <a:pt x="89792" y="517642"/>
                  </a:cubicBezTo>
                  <a:lnTo>
                    <a:pt x="90510" y="518180"/>
                  </a:lnTo>
                  <a:cubicBezTo>
                    <a:pt x="91228" y="518719"/>
                    <a:pt x="91853" y="519165"/>
                    <a:pt x="92571" y="519703"/>
                  </a:cubicBezTo>
                  <a:lnTo>
                    <a:pt x="92571" y="519703"/>
                  </a:lnTo>
                  <a:cubicBezTo>
                    <a:pt x="93019" y="520062"/>
                    <a:pt x="93558" y="520421"/>
                    <a:pt x="94004" y="520780"/>
                  </a:cubicBezTo>
                  <a:cubicBezTo>
                    <a:pt x="94452" y="521138"/>
                    <a:pt x="94901" y="521405"/>
                    <a:pt x="95349" y="521764"/>
                  </a:cubicBezTo>
                  <a:cubicBezTo>
                    <a:pt x="123844" y="541480"/>
                    <a:pt x="157268" y="554387"/>
                    <a:pt x="191948" y="559047"/>
                  </a:cubicBezTo>
                  <a:cubicBezTo>
                    <a:pt x="192663" y="559047"/>
                    <a:pt x="193291" y="559227"/>
                    <a:pt x="194009" y="559314"/>
                  </a:cubicBezTo>
                  <a:cubicBezTo>
                    <a:pt x="194726" y="559404"/>
                    <a:pt x="195442" y="559494"/>
                    <a:pt x="196159" y="559583"/>
                  </a:cubicBezTo>
                  <a:cubicBezTo>
                    <a:pt x="196967" y="559583"/>
                    <a:pt x="197772" y="559763"/>
                    <a:pt x="198579" y="559942"/>
                  </a:cubicBezTo>
                  <a:cubicBezTo>
                    <a:pt x="199207" y="560032"/>
                    <a:pt x="199743" y="560122"/>
                    <a:pt x="200371" y="560211"/>
                  </a:cubicBezTo>
                  <a:cubicBezTo>
                    <a:pt x="266501" y="566484"/>
                    <a:pt x="331290" y="543274"/>
                    <a:pt x="378066" y="496403"/>
                  </a:cubicBezTo>
                  <a:lnTo>
                    <a:pt x="496350" y="378104"/>
                  </a:lnTo>
                  <a:cubicBezTo>
                    <a:pt x="582732" y="291712"/>
                    <a:pt x="582732" y="151189"/>
                    <a:pt x="496350" y="64794"/>
                  </a:cubicBezTo>
                  <a:cubicBezTo>
                    <a:pt x="409965" y="-21598"/>
                    <a:pt x="269459" y="-21598"/>
                    <a:pt x="183077" y="64794"/>
                  </a:cubicBezTo>
                  <a:lnTo>
                    <a:pt x="64793" y="183092"/>
                  </a:lnTo>
                  <a:cubicBezTo>
                    <a:pt x="22675" y="225215"/>
                    <a:pt x="-353" y="281942"/>
                    <a:pt x="4" y="341182"/>
                  </a:cubicBezTo>
                  <a:cubicBezTo>
                    <a:pt x="23483" y="317880"/>
                    <a:pt x="54218" y="302645"/>
                    <a:pt x="87016" y="297895"/>
                  </a:cubicBezTo>
                  <a:cubicBezTo>
                    <a:pt x="93737" y="276028"/>
                    <a:pt x="105743" y="256223"/>
                    <a:pt x="121784" y="24018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Forme libre 115">
              <a:extLst>
                <a:ext uri="{FF2B5EF4-FFF2-40B4-BE49-F238E27FC236}">
                  <a16:creationId xmlns:a16="http://schemas.microsoft.com/office/drawing/2014/main" id="{AB2AD76F-06F7-A46E-B9B9-578413FD808B}"/>
                </a:ext>
              </a:extLst>
            </p:cNvPr>
            <p:cNvSpPr/>
            <p:nvPr/>
          </p:nvSpPr>
          <p:spPr>
            <a:xfrm>
              <a:off x="4362267" y="3470059"/>
              <a:ext cx="768719" cy="768791"/>
            </a:xfrm>
            <a:custGeom>
              <a:avLst/>
              <a:gdLst>
                <a:gd name="csX0" fmla="*/ 433975 w 561150"/>
                <a:gd name="csY0" fmla="*/ 91777 h 561203"/>
                <a:gd name="csX1" fmla="*/ 426716 w 561150"/>
                <a:gd name="csY1" fmla="*/ 110685 h 561203"/>
                <a:gd name="csX2" fmla="*/ 439532 w 561150"/>
                <a:gd name="csY2" fmla="*/ 121798 h 561203"/>
                <a:gd name="csX3" fmla="*/ 453063 w 561150"/>
                <a:gd name="csY3" fmla="*/ 137661 h 561203"/>
                <a:gd name="csX4" fmla="*/ 453778 w 561150"/>
                <a:gd name="csY4" fmla="*/ 138648 h 561203"/>
                <a:gd name="csX5" fmla="*/ 456019 w 561150"/>
                <a:gd name="csY5" fmla="*/ 141693 h 561203"/>
                <a:gd name="csX6" fmla="*/ 458707 w 561150"/>
                <a:gd name="csY6" fmla="*/ 145728 h 561203"/>
                <a:gd name="csX7" fmla="*/ 477885 w 561150"/>
                <a:gd name="csY7" fmla="*/ 249596 h 561203"/>
                <a:gd name="csX8" fmla="*/ 477257 w 561150"/>
                <a:gd name="csY8" fmla="*/ 252285 h 561203"/>
                <a:gd name="csX9" fmla="*/ 476898 w 561150"/>
                <a:gd name="csY9" fmla="*/ 253540 h 561203"/>
                <a:gd name="csX10" fmla="*/ 475912 w 561150"/>
                <a:gd name="csY10" fmla="*/ 257483 h 561203"/>
                <a:gd name="csX11" fmla="*/ 439442 w 561150"/>
                <a:gd name="csY11" fmla="*/ 321112 h 561203"/>
                <a:gd name="csX12" fmla="*/ 321159 w 561150"/>
                <a:gd name="csY12" fmla="*/ 439411 h 561203"/>
                <a:gd name="csX13" fmla="*/ 121866 w 561150"/>
                <a:gd name="csY13" fmla="*/ 439411 h 561203"/>
                <a:gd name="csX14" fmla="*/ 121866 w 561150"/>
                <a:gd name="csY14" fmla="*/ 240098 h 561203"/>
                <a:gd name="csX15" fmla="*/ 240152 w 561150"/>
                <a:gd name="csY15" fmla="*/ 121798 h 561203"/>
                <a:gd name="csX16" fmla="*/ 297860 w 561150"/>
                <a:gd name="csY16" fmla="*/ 87027 h 561203"/>
                <a:gd name="csX17" fmla="*/ 341142 w 561150"/>
                <a:gd name="csY17" fmla="*/ 6 h 561203"/>
                <a:gd name="csX18" fmla="*/ 183070 w 561150"/>
                <a:gd name="csY18" fmla="*/ 64801 h 561203"/>
                <a:gd name="csX19" fmla="*/ 64787 w 561150"/>
                <a:gd name="csY19" fmla="*/ 183099 h 561203"/>
                <a:gd name="csX20" fmla="*/ 64787 w 561150"/>
                <a:gd name="csY20" fmla="*/ 496408 h 561203"/>
                <a:gd name="csX21" fmla="*/ 378059 w 561150"/>
                <a:gd name="csY21" fmla="*/ 496408 h 561203"/>
                <a:gd name="csX22" fmla="*/ 496343 w 561150"/>
                <a:gd name="csY22" fmla="*/ 378111 h 561203"/>
                <a:gd name="csX23" fmla="*/ 560145 w 561150"/>
                <a:gd name="csY23" fmla="*/ 200394 h 561203"/>
                <a:gd name="csX24" fmla="*/ 559876 w 561150"/>
                <a:gd name="csY24" fmla="*/ 198603 h 561203"/>
                <a:gd name="csX25" fmla="*/ 559518 w 561150"/>
                <a:gd name="csY25" fmla="*/ 196183 h 561203"/>
                <a:gd name="csX26" fmla="*/ 559248 w 561150"/>
                <a:gd name="csY26" fmla="*/ 194122 h 561203"/>
                <a:gd name="csX27" fmla="*/ 558979 w 561150"/>
                <a:gd name="csY27" fmla="*/ 192060 h 561203"/>
                <a:gd name="csX28" fmla="*/ 521703 w 561150"/>
                <a:gd name="csY28" fmla="*/ 95450 h 561203"/>
                <a:gd name="csX29" fmla="*/ 520716 w 561150"/>
                <a:gd name="csY29" fmla="*/ 94107 h 561203"/>
                <a:gd name="csX30" fmla="*/ 519642 w 561150"/>
                <a:gd name="csY30" fmla="*/ 92672 h 561203"/>
                <a:gd name="csX31" fmla="*/ 518119 w 561150"/>
                <a:gd name="csY31" fmla="*/ 90611 h 561203"/>
                <a:gd name="csX32" fmla="*/ 517581 w 561150"/>
                <a:gd name="csY32" fmla="*/ 89895 h 561203"/>
                <a:gd name="csX33" fmla="*/ 496343 w 561150"/>
                <a:gd name="csY33" fmla="*/ 64801 h 561203"/>
                <a:gd name="csX34" fmla="*/ 477436 w 561150"/>
                <a:gd name="csY34" fmla="*/ 48221 h 561203"/>
                <a:gd name="csX35" fmla="*/ 433886 w 561150"/>
                <a:gd name="csY35" fmla="*/ 91777 h 5612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50" h="561203">
                  <a:moveTo>
                    <a:pt x="433975" y="91777"/>
                  </a:moveTo>
                  <a:cubicBezTo>
                    <a:pt x="428957" y="96796"/>
                    <a:pt x="426360" y="103605"/>
                    <a:pt x="426716" y="110685"/>
                  </a:cubicBezTo>
                  <a:cubicBezTo>
                    <a:pt x="431645" y="114451"/>
                    <a:pt x="435767" y="118035"/>
                    <a:pt x="439532" y="121798"/>
                  </a:cubicBezTo>
                  <a:cubicBezTo>
                    <a:pt x="444013" y="126279"/>
                    <a:pt x="448314" y="131388"/>
                    <a:pt x="453063" y="137661"/>
                  </a:cubicBezTo>
                  <a:lnTo>
                    <a:pt x="453778" y="138648"/>
                  </a:lnTo>
                  <a:cubicBezTo>
                    <a:pt x="454496" y="139632"/>
                    <a:pt x="455303" y="140709"/>
                    <a:pt x="456019" y="141693"/>
                  </a:cubicBezTo>
                  <a:cubicBezTo>
                    <a:pt x="456916" y="143039"/>
                    <a:pt x="457813" y="144382"/>
                    <a:pt x="458707" y="145728"/>
                  </a:cubicBezTo>
                  <a:cubicBezTo>
                    <a:pt x="478421" y="176646"/>
                    <a:pt x="485231" y="213568"/>
                    <a:pt x="477885" y="249596"/>
                  </a:cubicBezTo>
                  <a:cubicBezTo>
                    <a:pt x="477706" y="250493"/>
                    <a:pt x="477526" y="251390"/>
                    <a:pt x="477257" y="252285"/>
                  </a:cubicBezTo>
                  <a:cubicBezTo>
                    <a:pt x="477167" y="252733"/>
                    <a:pt x="477078" y="253092"/>
                    <a:pt x="476898" y="253540"/>
                  </a:cubicBezTo>
                  <a:cubicBezTo>
                    <a:pt x="476629" y="254884"/>
                    <a:pt x="476270" y="256138"/>
                    <a:pt x="475912" y="257483"/>
                  </a:cubicBezTo>
                  <a:cubicBezTo>
                    <a:pt x="469550" y="281590"/>
                    <a:pt x="457005" y="303636"/>
                    <a:pt x="439442" y="321112"/>
                  </a:cubicBezTo>
                  <a:lnTo>
                    <a:pt x="321159" y="439411"/>
                  </a:lnTo>
                  <a:cubicBezTo>
                    <a:pt x="266227" y="494347"/>
                    <a:pt x="176798" y="494347"/>
                    <a:pt x="121866" y="439411"/>
                  </a:cubicBezTo>
                  <a:cubicBezTo>
                    <a:pt x="66937" y="384473"/>
                    <a:pt x="66937" y="295033"/>
                    <a:pt x="121866" y="240098"/>
                  </a:cubicBezTo>
                  <a:lnTo>
                    <a:pt x="240152" y="121798"/>
                  </a:lnTo>
                  <a:cubicBezTo>
                    <a:pt x="256192" y="105758"/>
                    <a:pt x="276085" y="93838"/>
                    <a:pt x="297860" y="87027"/>
                  </a:cubicBezTo>
                  <a:cubicBezTo>
                    <a:pt x="302609" y="54227"/>
                    <a:pt x="317842" y="23486"/>
                    <a:pt x="341142" y="6"/>
                  </a:cubicBezTo>
                  <a:cubicBezTo>
                    <a:pt x="281999" y="-442"/>
                    <a:pt x="225276" y="22680"/>
                    <a:pt x="183070" y="64801"/>
                  </a:cubicBezTo>
                  <a:lnTo>
                    <a:pt x="64787" y="183099"/>
                  </a:lnTo>
                  <a:cubicBezTo>
                    <a:pt x="-21596" y="269491"/>
                    <a:pt x="-21596" y="410016"/>
                    <a:pt x="64787" y="496408"/>
                  </a:cubicBezTo>
                  <a:cubicBezTo>
                    <a:pt x="151169" y="582803"/>
                    <a:pt x="291677" y="582803"/>
                    <a:pt x="378059" y="496408"/>
                  </a:cubicBezTo>
                  <a:lnTo>
                    <a:pt x="496343" y="378111"/>
                  </a:lnTo>
                  <a:cubicBezTo>
                    <a:pt x="543118" y="331330"/>
                    <a:pt x="566418" y="266535"/>
                    <a:pt x="560145" y="200394"/>
                  </a:cubicBezTo>
                  <a:cubicBezTo>
                    <a:pt x="560145" y="199769"/>
                    <a:pt x="559966" y="199230"/>
                    <a:pt x="559876" y="198603"/>
                  </a:cubicBezTo>
                  <a:cubicBezTo>
                    <a:pt x="559787" y="197795"/>
                    <a:pt x="559607" y="196990"/>
                    <a:pt x="559518" y="196183"/>
                  </a:cubicBezTo>
                  <a:cubicBezTo>
                    <a:pt x="559518" y="195465"/>
                    <a:pt x="559338" y="194750"/>
                    <a:pt x="559248" y="194122"/>
                  </a:cubicBezTo>
                  <a:cubicBezTo>
                    <a:pt x="559159" y="193404"/>
                    <a:pt x="559069" y="192778"/>
                    <a:pt x="558979" y="192060"/>
                  </a:cubicBezTo>
                  <a:cubicBezTo>
                    <a:pt x="554320" y="157377"/>
                    <a:pt x="541506" y="123949"/>
                    <a:pt x="521703" y="95450"/>
                  </a:cubicBezTo>
                  <a:cubicBezTo>
                    <a:pt x="521434" y="95002"/>
                    <a:pt x="521075" y="94555"/>
                    <a:pt x="520716" y="94107"/>
                  </a:cubicBezTo>
                  <a:cubicBezTo>
                    <a:pt x="520360" y="93658"/>
                    <a:pt x="520001" y="93120"/>
                    <a:pt x="519642" y="92672"/>
                  </a:cubicBezTo>
                  <a:cubicBezTo>
                    <a:pt x="519104" y="91956"/>
                    <a:pt x="518655" y="91328"/>
                    <a:pt x="518119" y="90611"/>
                  </a:cubicBezTo>
                  <a:lnTo>
                    <a:pt x="517581" y="89895"/>
                  </a:lnTo>
                  <a:cubicBezTo>
                    <a:pt x="510143" y="79857"/>
                    <a:pt x="503422" y="71881"/>
                    <a:pt x="496343" y="64801"/>
                  </a:cubicBezTo>
                  <a:cubicBezTo>
                    <a:pt x="490788" y="59244"/>
                    <a:pt x="484695" y="53868"/>
                    <a:pt x="477436" y="48221"/>
                  </a:cubicBezTo>
                  <a:lnTo>
                    <a:pt x="433886" y="91777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9479A6F1-DF12-AB66-E645-6B76A32A85FF}"/>
                </a:ext>
              </a:extLst>
            </p:cNvPr>
            <p:cNvSpPr/>
            <p:nvPr/>
          </p:nvSpPr>
          <p:spPr>
            <a:xfrm>
              <a:off x="6741500" y="3150642"/>
              <a:ext cx="651676" cy="652158"/>
            </a:xfrm>
            <a:custGeom>
              <a:avLst/>
              <a:gdLst>
                <a:gd name="csX0" fmla="*/ 437835 w 475711"/>
                <a:gd name="csY0" fmla="*/ 437954 h 476063"/>
                <a:gd name="csX1" fmla="*/ 343028 w 475711"/>
                <a:gd name="csY1" fmla="*/ 476043 h 476063"/>
                <a:gd name="csX2" fmla="*/ 361129 w 475711"/>
                <a:gd name="csY2" fmla="*/ 392965 h 476063"/>
                <a:gd name="csX3" fmla="*/ 380845 w 475711"/>
                <a:gd name="csY3" fmla="*/ 380957 h 476063"/>
                <a:gd name="csX4" fmla="*/ 393838 w 475711"/>
                <a:gd name="csY4" fmla="*/ 357835 h 476063"/>
                <a:gd name="csX5" fmla="*/ 395002 w 475711"/>
                <a:gd name="csY5" fmla="*/ 351652 h 476063"/>
                <a:gd name="csX6" fmla="*/ 395002 w 475711"/>
                <a:gd name="csY6" fmla="*/ 351024 h 476063"/>
                <a:gd name="csX7" fmla="*/ 395450 w 475711"/>
                <a:gd name="csY7" fmla="*/ 346274 h 476063"/>
                <a:gd name="csX8" fmla="*/ 380845 w 475711"/>
                <a:gd name="csY8" fmla="*/ 310067 h 476063"/>
                <a:gd name="csX9" fmla="*/ 165784 w 475711"/>
                <a:gd name="csY9" fmla="*/ 94980 h 476063"/>
                <a:gd name="csX10" fmla="*/ 126623 w 475711"/>
                <a:gd name="csY10" fmla="*/ 80642 h 476063"/>
                <a:gd name="csX11" fmla="*/ 125639 w 475711"/>
                <a:gd name="csY11" fmla="*/ 80642 h 476063"/>
                <a:gd name="csX12" fmla="*/ 120979 w 475711"/>
                <a:gd name="csY12" fmla="*/ 81270 h 476063"/>
                <a:gd name="csX13" fmla="*/ 114169 w 475711"/>
                <a:gd name="csY13" fmla="*/ 83242 h 476063"/>
                <a:gd name="csX14" fmla="*/ 94991 w 475711"/>
                <a:gd name="csY14" fmla="*/ 95070 h 476063"/>
                <a:gd name="csX15" fmla="*/ 84238 w 475711"/>
                <a:gd name="csY15" fmla="*/ 111471 h 476063"/>
                <a:gd name="csX16" fmla="*/ 7 w 475711"/>
                <a:gd name="csY16" fmla="*/ 131725 h 476063"/>
                <a:gd name="csX17" fmla="*/ 38091 w 475711"/>
                <a:gd name="csY17" fmla="*/ 38073 h 476063"/>
                <a:gd name="csX18" fmla="*/ 138721 w 475711"/>
                <a:gd name="csY18" fmla="*/ 254 h 476063"/>
                <a:gd name="csX19" fmla="*/ 140513 w 475711"/>
                <a:gd name="csY19" fmla="*/ 254 h 476063"/>
                <a:gd name="csX20" fmla="*/ 142126 w 475711"/>
                <a:gd name="csY20" fmla="*/ 254 h 476063"/>
                <a:gd name="csX21" fmla="*/ 144007 w 475711"/>
                <a:gd name="csY21" fmla="*/ 523 h 476063"/>
                <a:gd name="csX22" fmla="*/ 145532 w 475711"/>
                <a:gd name="csY22" fmla="*/ 700 h 476063"/>
                <a:gd name="csX23" fmla="*/ 222774 w 475711"/>
                <a:gd name="csY23" fmla="*/ 37894 h 476063"/>
                <a:gd name="csX24" fmla="*/ 437835 w 475711"/>
                <a:gd name="csY24" fmla="*/ 252980 h 476063"/>
                <a:gd name="csX25" fmla="*/ 474935 w 475711"/>
                <a:gd name="csY25" fmla="*/ 329157 h 476063"/>
                <a:gd name="csX26" fmla="*/ 475201 w 475711"/>
                <a:gd name="csY26" fmla="*/ 331128 h 476063"/>
                <a:gd name="csX27" fmla="*/ 475381 w 475711"/>
                <a:gd name="csY27" fmla="*/ 332651 h 476063"/>
                <a:gd name="csX28" fmla="*/ 475381 w 475711"/>
                <a:gd name="csY28" fmla="*/ 334176 h 476063"/>
                <a:gd name="csX29" fmla="*/ 475381 w 475711"/>
                <a:gd name="csY29" fmla="*/ 336058 h 476063"/>
                <a:gd name="csX30" fmla="*/ 475381 w 475711"/>
                <a:gd name="csY30" fmla="*/ 336058 h 476063"/>
                <a:gd name="csX31" fmla="*/ 437656 w 475711"/>
                <a:gd name="csY31" fmla="*/ 437685 h 476063"/>
                <a:gd name="csX32" fmla="*/ 152163 w 475711"/>
                <a:gd name="csY32" fmla="*/ 222957 h 476063"/>
                <a:gd name="csX33" fmla="*/ 72230 w 475711"/>
                <a:gd name="csY33" fmla="*/ 257013 h 476063"/>
                <a:gd name="csX34" fmla="*/ 217488 w 475711"/>
                <a:gd name="csY34" fmla="*/ 402286 h 476063"/>
                <a:gd name="csX35" fmla="*/ 251538 w 475711"/>
                <a:gd name="csY35" fmla="*/ 322346 h 476063"/>
                <a:gd name="csX36" fmla="*/ 152163 w 475711"/>
                <a:gd name="csY36" fmla="*/ 222957 h 47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5711" h="476063">
                  <a:moveTo>
                    <a:pt x="437835" y="437954"/>
                  </a:moveTo>
                  <a:cubicBezTo>
                    <a:pt x="412744" y="463048"/>
                    <a:pt x="378515" y="476671"/>
                    <a:pt x="343028" y="476043"/>
                  </a:cubicBezTo>
                  <a:cubicBezTo>
                    <a:pt x="338371" y="447096"/>
                    <a:pt x="344822" y="417254"/>
                    <a:pt x="361129" y="392965"/>
                  </a:cubicBezTo>
                  <a:cubicBezTo>
                    <a:pt x="368657" y="390545"/>
                    <a:pt x="375378" y="386423"/>
                    <a:pt x="380845" y="380957"/>
                  </a:cubicBezTo>
                  <a:cubicBezTo>
                    <a:pt x="387028" y="374774"/>
                    <a:pt x="391508" y="366797"/>
                    <a:pt x="393838" y="357835"/>
                  </a:cubicBezTo>
                  <a:cubicBezTo>
                    <a:pt x="394376" y="355864"/>
                    <a:pt x="394733" y="353802"/>
                    <a:pt x="395002" y="351652"/>
                  </a:cubicBezTo>
                  <a:lnTo>
                    <a:pt x="395002" y="351024"/>
                  </a:lnTo>
                  <a:cubicBezTo>
                    <a:pt x="395271" y="349591"/>
                    <a:pt x="395450" y="348066"/>
                    <a:pt x="395450" y="346274"/>
                  </a:cubicBezTo>
                  <a:cubicBezTo>
                    <a:pt x="395630" y="332562"/>
                    <a:pt x="390521" y="319657"/>
                    <a:pt x="380845" y="310067"/>
                  </a:cubicBezTo>
                  <a:lnTo>
                    <a:pt x="165784" y="94980"/>
                  </a:lnTo>
                  <a:cubicBezTo>
                    <a:pt x="155567" y="84764"/>
                    <a:pt x="141320" y="79566"/>
                    <a:pt x="126623" y="80642"/>
                  </a:cubicBezTo>
                  <a:lnTo>
                    <a:pt x="125639" y="80642"/>
                  </a:lnTo>
                  <a:cubicBezTo>
                    <a:pt x="124293" y="80822"/>
                    <a:pt x="122681" y="80911"/>
                    <a:pt x="120979" y="81270"/>
                  </a:cubicBezTo>
                  <a:cubicBezTo>
                    <a:pt x="118559" y="81717"/>
                    <a:pt x="116319" y="82524"/>
                    <a:pt x="114169" y="83242"/>
                  </a:cubicBezTo>
                  <a:cubicBezTo>
                    <a:pt x="106730" y="85751"/>
                    <a:pt x="100279" y="89784"/>
                    <a:pt x="94991" y="95070"/>
                  </a:cubicBezTo>
                  <a:cubicBezTo>
                    <a:pt x="90331" y="99730"/>
                    <a:pt x="86748" y="105198"/>
                    <a:pt x="84238" y="111471"/>
                  </a:cubicBezTo>
                  <a:cubicBezTo>
                    <a:pt x="59865" y="128857"/>
                    <a:pt x="29576" y="136027"/>
                    <a:pt x="7" y="131725"/>
                  </a:cubicBezTo>
                  <a:cubicBezTo>
                    <a:pt x="-352" y="96595"/>
                    <a:pt x="13359" y="62808"/>
                    <a:pt x="38091" y="38073"/>
                  </a:cubicBezTo>
                  <a:cubicBezTo>
                    <a:pt x="64435" y="11725"/>
                    <a:pt x="101174" y="-2076"/>
                    <a:pt x="138721" y="254"/>
                  </a:cubicBezTo>
                  <a:cubicBezTo>
                    <a:pt x="139347" y="254"/>
                    <a:pt x="139975" y="254"/>
                    <a:pt x="140513" y="254"/>
                  </a:cubicBezTo>
                  <a:cubicBezTo>
                    <a:pt x="141051" y="254"/>
                    <a:pt x="141587" y="254"/>
                    <a:pt x="142126" y="254"/>
                  </a:cubicBezTo>
                  <a:cubicBezTo>
                    <a:pt x="142753" y="254"/>
                    <a:pt x="143381" y="433"/>
                    <a:pt x="144007" y="523"/>
                  </a:cubicBezTo>
                  <a:lnTo>
                    <a:pt x="145532" y="700"/>
                  </a:lnTo>
                  <a:cubicBezTo>
                    <a:pt x="175101" y="4107"/>
                    <a:pt x="201807" y="17012"/>
                    <a:pt x="222774" y="37894"/>
                  </a:cubicBezTo>
                  <a:lnTo>
                    <a:pt x="437835" y="252980"/>
                  </a:lnTo>
                  <a:cubicBezTo>
                    <a:pt x="458446" y="273593"/>
                    <a:pt x="471259" y="299941"/>
                    <a:pt x="474935" y="329157"/>
                  </a:cubicBezTo>
                  <a:cubicBezTo>
                    <a:pt x="474935" y="329785"/>
                    <a:pt x="475114" y="330501"/>
                    <a:pt x="475201" y="331128"/>
                  </a:cubicBezTo>
                  <a:cubicBezTo>
                    <a:pt x="475201" y="331667"/>
                    <a:pt x="475381" y="332115"/>
                    <a:pt x="475381" y="332651"/>
                  </a:cubicBezTo>
                  <a:cubicBezTo>
                    <a:pt x="475381" y="333190"/>
                    <a:pt x="475381" y="333728"/>
                    <a:pt x="475381" y="334176"/>
                  </a:cubicBezTo>
                  <a:cubicBezTo>
                    <a:pt x="475381" y="334802"/>
                    <a:pt x="475381" y="335430"/>
                    <a:pt x="475381" y="336058"/>
                  </a:cubicBezTo>
                  <a:lnTo>
                    <a:pt x="475381" y="336058"/>
                  </a:lnTo>
                  <a:cubicBezTo>
                    <a:pt x="478070" y="373967"/>
                    <a:pt x="464269" y="411068"/>
                    <a:pt x="437656" y="437685"/>
                  </a:cubicBezTo>
                  <a:close/>
                  <a:moveTo>
                    <a:pt x="152163" y="222957"/>
                  </a:moveTo>
                  <a:cubicBezTo>
                    <a:pt x="127610" y="239089"/>
                    <a:pt x="100817" y="250471"/>
                    <a:pt x="72230" y="257013"/>
                  </a:cubicBezTo>
                  <a:lnTo>
                    <a:pt x="217488" y="402286"/>
                  </a:lnTo>
                  <a:cubicBezTo>
                    <a:pt x="223940" y="373698"/>
                    <a:pt x="235410" y="346902"/>
                    <a:pt x="251538" y="322346"/>
                  </a:cubicBezTo>
                  <a:lnTo>
                    <a:pt x="152163" y="2229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orme libre 117">
              <a:extLst>
                <a:ext uri="{FF2B5EF4-FFF2-40B4-BE49-F238E27FC236}">
                  <a16:creationId xmlns:a16="http://schemas.microsoft.com/office/drawing/2014/main" id="{2A348836-0429-A4B4-2082-04800D636BBA}"/>
                </a:ext>
              </a:extLst>
            </p:cNvPr>
            <p:cNvSpPr/>
            <p:nvPr/>
          </p:nvSpPr>
          <p:spPr>
            <a:xfrm>
              <a:off x="7064816" y="3473989"/>
              <a:ext cx="768723" cy="768790"/>
            </a:xfrm>
            <a:custGeom>
              <a:avLst/>
              <a:gdLst>
                <a:gd name="csX0" fmla="*/ 321001 w 561153"/>
                <a:gd name="csY0" fmla="*/ 121708 h 561202"/>
                <a:gd name="csX1" fmla="*/ 439285 w 561153"/>
                <a:gd name="csY1" fmla="*/ 240005 h 561202"/>
                <a:gd name="csX2" fmla="*/ 439285 w 561153"/>
                <a:gd name="csY2" fmla="*/ 439319 h 561202"/>
                <a:gd name="csX3" fmla="*/ 239995 w 561153"/>
                <a:gd name="csY3" fmla="*/ 439319 h 561202"/>
                <a:gd name="csX4" fmla="*/ 121711 w 561153"/>
                <a:gd name="csY4" fmla="*/ 321022 h 561202"/>
                <a:gd name="csX5" fmla="*/ 85329 w 561153"/>
                <a:gd name="csY5" fmla="*/ 257393 h 561202"/>
                <a:gd name="csX6" fmla="*/ 84345 w 561153"/>
                <a:gd name="csY6" fmla="*/ 253448 h 561202"/>
                <a:gd name="csX7" fmla="*/ 83986 w 561153"/>
                <a:gd name="csY7" fmla="*/ 252195 h 561202"/>
                <a:gd name="csX8" fmla="*/ 83358 w 561153"/>
                <a:gd name="csY8" fmla="*/ 249506 h 561202"/>
                <a:gd name="csX9" fmla="*/ 102534 w 561153"/>
                <a:gd name="csY9" fmla="*/ 145636 h 561202"/>
                <a:gd name="csX10" fmla="*/ 105222 w 561153"/>
                <a:gd name="csY10" fmla="*/ 141603 h 561202"/>
                <a:gd name="csX11" fmla="*/ 107462 w 561153"/>
                <a:gd name="csY11" fmla="*/ 138558 h 561202"/>
                <a:gd name="csX12" fmla="*/ 108180 w 561153"/>
                <a:gd name="csY12" fmla="*/ 137571 h 561202"/>
                <a:gd name="csX13" fmla="*/ 121711 w 561153"/>
                <a:gd name="csY13" fmla="*/ 121708 h 561202"/>
                <a:gd name="csX14" fmla="*/ 134525 w 561153"/>
                <a:gd name="csY14" fmla="*/ 110595 h 561202"/>
                <a:gd name="csX15" fmla="*/ 127266 w 561153"/>
                <a:gd name="csY15" fmla="*/ 91687 h 561202"/>
                <a:gd name="csX16" fmla="*/ 83717 w 561153"/>
                <a:gd name="csY16" fmla="*/ 48131 h 561202"/>
                <a:gd name="csX17" fmla="*/ 64808 w 561153"/>
                <a:gd name="csY17" fmla="*/ 64711 h 561202"/>
                <a:gd name="csX18" fmla="*/ 43572 w 561153"/>
                <a:gd name="csY18" fmla="*/ 89803 h 561202"/>
                <a:gd name="csX19" fmla="*/ 43034 w 561153"/>
                <a:gd name="csY19" fmla="*/ 90521 h 561202"/>
                <a:gd name="csX20" fmla="*/ 41511 w 561153"/>
                <a:gd name="csY20" fmla="*/ 92582 h 561202"/>
                <a:gd name="csX21" fmla="*/ 41511 w 561153"/>
                <a:gd name="csY21" fmla="*/ 92582 h 561202"/>
                <a:gd name="csX22" fmla="*/ 40435 w 561153"/>
                <a:gd name="csY22" fmla="*/ 94015 h 561202"/>
                <a:gd name="csX23" fmla="*/ 39451 w 561153"/>
                <a:gd name="csY23" fmla="*/ 95361 h 561202"/>
                <a:gd name="csX24" fmla="*/ 2172 w 561153"/>
                <a:gd name="csY24" fmla="*/ 191971 h 561202"/>
                <a:gd name="csX25" fmla="*/ 1903 w 561153"/>
                <a:gd name="csY25" fmla="*/ 194032 h 561202"/>
                <a:gd name="csX26" fmla="*/ 1636 w 561153"/>
                <a:gd name="csY26" fmla="*/ 196182 h 561202"/>
                <a:gd name="csX27" fmla="*/ 1277 w 561153"/>
                <a:gd name="csY27" fmla="*/ 198602 h 561202"/>
                <a:gd name="csX28" fmla="*/ 1008 w 561153"/>
                <a:gd name="csY28" fmla="*/ 200394 h 561202"/>
                <a:gd name="csX29" fmla="*/ 64808 w 561153"/>
                <a:gd name="csY29" fmla="*/ 378111 h 561202"/>
                <a:gd name="csX30" fmla="*/ 183094 w 561153"/>
                <a:gd name="csY30" fmla="*/ 496408 h 561202"/>
                <a:gd name="csX31" fmla="*/ 496367 w 561153"/>
                <a:gd name="csY31" fmla="*/ 496408 h 561202"/>
                <a:gd name="csX32" fmla="*/ 496367 w 561153"/>
                <a:gd name="csY32" fmla="*/ 183098 h 561202"/>
                <a:gd name="csX33" fmla="*/ 378081 w 561153"/>
                <a:gd name="csY33" fmla="*/ 64801 h 561202"/>
                <a:gd name="csX34" fmla="*/ 220012 w 561153"/>
                <a:gd name="csY34" fmla="*/ 4 h 561202"/>
                <a:gd name="csX35" fmla="*/ 263294 w 561153"/>
                <a:gd name="csY35" fmla="*/ 87026 h 561202"/>
                <a:gd name="csX36" fmla="*/ 321001 w 561153"/>
                <a:gd name="csY36" fmla="*/ 121798 h 561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53" h="561202">
                  <a:moveTo>
                    <a:pt x="321001" y="121708"/>
                  </a:moveTo>
                  <a:lnTo>
                    <a:pt x="439285" y="240005"/>
                  </a:lnTo>
                  <a:cubicBezTo>
                    <a:pt x="494216" y="294943"/>
                    <a:pt x="494216" y="384384"/>
                    <a:pt x="439285" y="439319"/>
                  </a:cubicBezTo>
                  <a:cubicBezTo>
                    <a:pt x="384356" y="494257"/>
                    <a:pt x="294926" y="494257"/>
                    <a:pt x="239995" y="439319"/>
                  </a:cubicBezTo>
                  <a:lnTo>
                    <a:pt x="121711" y="321022"/>
                  </a:lnTo>
                  <a:cubicBezTo>
                    <a:pt x="104238" y="303547"/>
                    <a:pt x="91601" y="281590"/>
                    <a:pt x="85329" y="257393"/>
                  </a:cubicBezTo>
                  <a:cubicBezTo>
                    <a:pt x="84970" y="256048"/>
                    <a:pt x="84701" y="254794"/>
                    <a:pt x="84345" y="253448"/>
                  </a:cubicBezTo>
                  <a:cubicBezTo>
                    <a:pt x="84255" y="253002"/>
                    <a:pt x="84165" y="252554"/>
                    <a:pt x="83986" y="252195"/>
                  </a:cubicBezTo>
                  <a:cubicBezTo>
                    <a:pt x="83717" y="251298"/>
                    <a:pt x="83538" y="250403"/>
                    <a:pt x="83358" y="249506"/>
                  </a:cubicBezTo>
                  <a:cubicBezTo>
                    <a:pt x="76010" y="213389"/>
                    <a:pt x="82820" y="176556"/>
                    <a:pt x="102534" y="145636"/>
                  </a:cubicBezTo>
                  <a:cubicBezTo>
                    <a:pt x="103430" y="144292"/>
                    <a:pt x="104327" y="142949"/>
                    <a:pt x="105222" y="141603"/>
                  </a:cubicBezTo>
                  <a:cubicBezTo>
                    <a:pt x="105940" y="140619"/>
                    <a:pt x="106657" y="139542"/>
                    <a:pt x="107462" y="138558"/>
                  </a:cubicBezTo>
                  <a:lnTo>
                    <a:pt x="108180" y="137571"/>
                  </a:lnTo>
                  <a:cubicBezTo>
                    <a:pt x="112840" y="131208"/>
                    <a:pt x="117141" y="126189"/>
                    <a:pt x="121711" y="121708"/>
                  </a:cubicBezTo>
                  <a:cubicBezTo>
                    <a:pt x="125474" y="117945"/>
                    <a:pt x="129596" y="114359"/>
                    <a:pt x="134525" y="110595"/>
                  </a:cubicBezTo>
                  <a:cubicBezTo>
                    <a:pt x="134883" y="103605"/>
                    <a:pt x="132195" y="96704"/>
                    <a:pt x="127266" y="91687"/>
                  </a:cubicBezTo>
                  <a:lnTo>
                    <a:pt x="83717" y="48131"/>
                  </a:lnTo>
                  <a:cubicBezTo>
                    <a:pt x="76458" y="53776"/>
                    <a:pt x="70365" y="59154"/>
                    <a:pt x="64808" y="64711"/>
                  </a:cubicBezTo>
                  <a:cubicBezTo>
                    <a:pt x="57729" y="71789"/>
                    <a:pt x="51008" y="79767"/>
                    <a:pt x="43572" y="89803"/>
                  </a:cubicBezTo>
                  <a:lnTo>
                    <a:pt x="43034" y="90521"/>
                  </a:lnTo>
                  <a:cubicBezTo>
                    <a:pt x="42496" y="91238"/>
                    <a:pt x="42047" y="91864"/>
                    <a:pt x="41511" y="92582"/>
                  </a:cubicBezTo>
                  <a:lnTo>
                    <a:pt x="41511" y="92582"/>
                  </a:lnTo>
                  <a:cubicBezTo>
                    <a:pt x="41153" y="93030"/>
                    <a:pt x="40794" y="93569"/>
                    <a:pt x="40435" y="94015"/>
                  </a:cubicBezTo>
                  <a:cubicBezTo>
                    <a:pt x="40076" y="94463"/>
                    <a:pt x="39807" y="94912"/>
                    <a:pt x="39451" y="95361"/>
                  </a:cubicBezTo>
                  <a:cubicBezTo>
                    <a:pt x="19735" y="123859"/>
                    <a:pt x="6832" y="157287"/>
                    <a:pt x="2172" y="191971"/>
                  </a:cubicBezTo>
                  <a:cubicBezTo>
                    <a:pt x="2172" y="192686"/>
                    <a:pt x="1992" y="193314"/>
                    <a:pt x="1903" y="194032"/>
                  </a:cubicBezTo>
                  <a:cubicBezTo>
                    <a:pt x="1813" y="194749"/>
                    <a:pt x="1723" y="195465"/>
                    <a:pt x="1636" y="196182"/>
                  </a:cubicBezTo>
                  <a:cubicBezTo>
                    <a:pt x="1636" y="196990"/>
                    <a:pt x="1456" y="197795"/>
                    <a:pt x="1277" y="198602"/>
                  </a:cubicBezTo>
                  <a:cubicBezTo>
                    <a:pt x="1187" y="199230"/>
                    <a:pt x="1098" y="199766"/>
                    <a:pt x="1008" y="200394"/>
                  </a:cubicBezTo>
                  <a:cubicBezTo>
                    <a:pt x="-5264" y="266533"/>
                    <a:pt x="17943" y="331329"/>
                    <a:pt x="64808" y="378111"/>
                  </a:cubicBezTo>
                  <a:lnTo>
                    <a:pt x="183094" y="496408"/>
                  </a:lnTo>
                  <a:cubicBezTo>
                    <a:pt x="269476" y="582800"/>
                    <a:pt x="409983" y="582800"/>
                    <a:pt x="496367" y="496408"/>
                  </a:cubicBezTo>
                  <a:cubicBezTo>
                    <a:pt x="582749" y="410013"/>
                    <a:pt x="582749" y="269491"/>
                    <a:pt x="496367" y="183098"/>
                  </a:cubicBezTo>
                  <a:lnTo>
                    <a:pt x="378081" y="64801"/>
                  </a:lnTo>
                  <a:cubicBezTo>
                    <a:pt x="335965" y="22678"/>
                    <a:pt x="279244" y="-353"/>
                    <a:pt x="220012" y="4"/>
                  </a:cubicBezTo>
                  <a:cubicBezTo>
                    <a:pt x="243311" y="23485"/>
                    <a:pt x="258544" y="54224"/>
                    <a:pt x="263294" y="87026"/>
                  </a:cubicBezTo>
                  <a:cubicBezTo>
                    <a:pt x="285158" y="93748"/>
                    <a:pt x="304961" y="105756"/>
                    <a:pt x="321001" y="121798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orme libre 118">
              <a:extLst>
                <a:ext uri="{FF2B5EF4-FFF2-40B4-BE49-F238E27FC236}">
                  <a16:creationId xmlns:a16="http://schemas.microsoft.com/office/drawing/2014/main" id="{EC13F680-CA80-452C-CE0F-E77DB6A53E82}"/>
                </a:ext>
              </a:extLst>
            </p:cNvPr>
            <p:cNvSpPr/>
            <p:nvPr/>
          </p:nvSpPr>
          <p:spPr>
            <a:xfrm>
              <a:off x="6299589" y="2708525"/>
              <a:ext cx="768701" cy="768812"/>
            </a:xfrm>
            <a:custGeom>
              <a:avLst/>
              <a:gdLst>
                <a:gd name="csX0" fmla="*/ 469372 w 561137"/>
                <a:gd name="csY0" fmla="*/ 434028 h 561218"/>
                <a:gd name="csX1" fmla="*/ 450466 w 561137"/>
                <a:gd name="csY1" fmla="*/ 426768 h 561218"/>
                <a:gd name="csX2" fmla="*/ 439352 w 561137"/>
                <a:gd name="csY2" fmla="*/ 439585 h 561218"/>
                <a:gd name="csX3" fmla="*/ 423493 w 561137"/>
                <a:gd name="csY3" fmla="*/ 453118 h 561218"/>
                <a:gd name="csX4" fmla="*/ 422507 w 561137"/>
                <a:gd name="csY4" fmla="*/ 453834 h 561218"/>
                <a:gd name="csX5" fmla="*/ 419459 w 561137"/>
                <a:gd name="csY5" fmla="*/ 456074 h 561218"/>
                <a:gd name="csX6" fmla="*/ 415427 w 561137"/>
                <a:gd name="csY6" fmla="*/ 458763 h 561218"/>
                <a:gd name="csX7" fmla="*/ 311572 w 561137"/>
                <a:gd name="csY7" fmla="*/ 477943 h 561218"/>
                <a:gd name="csX8" fmla="*/ 308883 w 561137"/>
                <a:gd name="csY8" fmla="*/ 477315 h 561218"/>
                <a:gd name="csX9" fmla="*/ 307627 w 561137"/>
                <a:gd name="csY9" fmla="*/ 476956 h 561218"/>
                <a:gd name="csX10" fmla="*/ 303685 w 561137"/>
                <a:gd name="csY10" fmla="*/ 475969 h 561218"/>
                <a:gd name="csX11" fmla="*/ 240062 w 561137"/>
                <a:gd name="csY11" fmla="*/ 439496 h 561218"/>
                <a:gd name="csX12" fmla="*/ 121778 w 561137"/>
                <a:gd name="csY12" fmla="*/ 321196 h 561218"/>
                <a:gd name="csX13" fmla="*/ 121778 w 561137"/>
                <a:gd name="csY13" fmla="*/ 121882 h 561218"/>
                <a:gd name="csX14" fmla="*/ 321069 w 561137"/>
                <a:gd name="csY14" fmla="*/ 121882 h 561218"/>
                <a:gd name="csX15" fmla="*/ 439352 w 561137"/>
                <a:gd name="csY15" fmla="*/ 240182 h 561218"/>
                <a:gd name="csX16" fmla="*/ 474122 w 561137"/>
                <a:gd name="csY16" fmla="*/ 297896 h 561218"/>
                <a:gd name="csX17" fmla="*/ 561132 w 561137"/>
                <a:gd name="csY17" fmla="*/ 341183 h 561218"/>
                <a:gd name="csX18" fmla="*/ 496344 w 561137"/>
                <a:gd name="csY18" fmla="*/ 183093 h 561218"/>
                <a:gd name="csX19" fmla="*/ 378061 w 561137"/>
                <a:gd name="csY19" fmla="*/ 64796 h 561218"/>
                <a:gd name="csX20" fmla="*/ 64788 w 561137"/>
                <a:gd name="csY20" fmla="*/ 64796 h 561218"/>
                <a:gd name="csX21" fmla="*/ 64788 w 561137"/>
                <a:gd name="csY21" fmla="*/ 378105 h 561218"/>
                <a:gd name="csX22" fmla="*/ 183072 w 561137"/>
                <a:gd name="csY22" fmla="*/ 496403 h 561218"/>
                <a:gd name="csX23" fmla="*/ 360767 w 561137"/>
                <a:gd name="csY23" fmla="*/ 560213 h 561218"/>
                <a:gd name="csX24" fmla="*/ 362559 w 561137"/>
                <a:gd name="csY24" fmla="*/ 559944 h 561218"/>
                <a:gd name="csX25" fmla="*/ 364978 w 561137"/>
                <a:gd name="csY25" fmla="*/ 559585 h 561218"/>
                <a:gd name="csX26" fmla="*/ 367039 w 561137"/>
                <a:gd name="csY26" fmla="*/ 559316 h 561218"/>
                <a:gd name="csX27" fmla="*/ 369100 w 561137"/>
                <a:gd name="csY27" fmla="*/ 559047 h 561218"/>
                <a:gd name="csX28" fmla="*/ 465699 w 561137"/>
                <a:gd name="csY28" fmla="*/ 521766 h 561218"/>
                <a:gd name="csX29" fmla="*/ 467042 w 561137"/>
                <a:gd name="csY29" fmla="*/ 520779 h 561218"/>
                <a:gd name="csX30" fmla="*/ 468475 w 561137"/>
                <a:gd name="csY30" fmla="*/ 519705 h 561218"/>
                <a:gd name="csX31" fmla="*/ 470538 w 561137"/>
                <a:gd name="csY31" fmla="*/ 518182 h 561218"/>
                <a:gd name="csX32" fmla="*/ 471253 w 561137"/>
                <a:gd name="csY32" fmla="*/ 517644 h 561218"/>
                <a:gd name="csX33" fmla="*/ 496344 w 561137"/>
                <a:gd name="csY33" fmla="*/ 496403 h 561218"/>
                <a:gd name="csX34" fmla="*/ 512923 w 561137"/>
                <a:gd name="csY34" fmla="*/ 477494 h 561218"/>
                <a:gd name="csX35" fmla="*/ 469372 w 561137"/>
                <a:gd name="csY35" fmla="*/ 433938 h 561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37" h="561218">
                  <a:moveTo>
                    <a:pt x="469372" y="434028"/>
                  </a:moveTo>
                  <a:cubicBezTo>
                    <a:pt x="464353" y="429009"/>
                    <a:pt x="457543" y="426412"/>
                    <a:pt x="450466" y="426768"/>
                  </a:cubicBezTo>
                  <a:cubicBezTo>
                    <a:pt x="446701" y="431698"/>
                    <a:pt x="443117" y="435820"/>
                    <a:pt x="439352" y="439585"/>
                  </a:cubicBezTo>
                  <a:cubicBezTo>
                    <a:pt x="434872" y="444066"/>
                    <a:pt x="429766" y="448368"/>
                    <a:pt x="423493" y="453118"/>
                  </a:cubicBezTo>
                  <a:lnTo>
                    <a:pt x="422507" y="453834"/>
                  </a:lnTo>
                  <a:cubicBezTo>
                    <a:pt x="421520" y="454551"/>
                    <a:pt x="420446" y="455359"/>
                    <a:pt x="419459" y="456074"/>
                  </a:cubicBezTo>
                  <a:cubicBezTo>
                    <a:pt x="418116" y="456971"/>
                    <a:pt x="416773" y="457866"/>
                    <a:pt x="415427" y="458763"/>
                  </a:cubicBezTo>
                  <a:cubicBezTo>
                    <a:pt x="384513" y="478479"/>
                    <a:pt x="347593" y="485290"/>
                    <a:pt x="311572" y="477943"/>
                  </a:cubicBezTo>
                  <a:cubicBezTo>
                    <a:pt x="310675" y="477763"/>
                    <a:pt x="309778" y="477584"/>
                    <a:pt x="308883" y="477315"/>
                  </a:cubicBezTo>
                  <a:cubicBezTo>
                    <a:pt x="308435" y="477225"/>
                    <a:pt x="308076" y="477135"/>
                    <a:pt x="307627" y="476956"/>
                  </a:cubicBezTo>
                  <a:cubicBezTo>
                    <a:pt x="306284" y="476687"/>
                    <a:pt x="305028" y="476328"/>
                    <a:pt x="303685" y="475969"/>
                  </a:cubicBezTo>
                  <a:cubicBezTo>
                    <a:pt x="279581" y="469607"/>
                    <a:pt x="257537" y="457061"/>
                    <a:pt x="240062" y="439496"/>
                  </a:cubicBezTo>
                  <a:lnTo>
                    <a:pt x="121778" y="321196"/>
                  </a:lnTo>
                  <a:cubicBezTo>
                    <a:pt x="66849" y="266260"/>
                    <a:pt x="66849" y="176820"/>
                    <a:pt x="121778" y="121882"/>
                  </a:cubicBezTo>
                  <a:cubicBezTo>
                    <a:pt x="176710" y="66947"/>
                    <a:pt x="266139" y="66947"/>
                    <a:pt x="321069" y="121882"/>
                  </a:cubicBezTo>
                  <a:lnTo>
                    <a:pt x="439352" y="240182"/>
                  </a:lnTo>
                  <a:cubicBezTo>
                    <a:pt x="455392" y="256222"/>
                    <a:pt x="467311" y="276119"/>
                    <a:pt x="474122" y="297896"/>
                  </a:cubicBezTo>
                  <a:cubicBezTo>
                    <a:pt x="506918" y="302646"/>
                    <a:pt x="537655" y="317881"/>
                    <a:pt x="561132" y="341183"/>
                  </a:cubicBezTo>
                  <a:cubicBezTo>
                    <a:pt x="561580" y="282034"/>
                    <a:pt x="538460" y="225304"/>
                    <a:pt x="496344" y="183093"/>
                  </a:cubicBezTo>
                  <a:lnTo>
                    <a:pt x="378061" y="64796"/>
                  </a:lnTo>
                  <a:cubicBezTo>
                    <a:pt x="291677" y="-21599"/>
                    <a:pt x="151170" y="-21599"/>
                    <a:pt x="64788" y="64796"/>
                  </a:cubicBezTo>
                  <a:cubicBezTo>
                    <a:pt x="-21596" y="151188"/>
                    <a:pt x="-21596" y="291713"/>
                    <a:pt x="64788" y="378105"/>
                  </a:cubicBezTo>
                  <a:lnTo>
                    <a:pt x="183072" y="496403"/>
                  </a:lnTo>
                  <a:cubicBezTo>
                    <a:pt x="229847" y="543184"/>
                    <a:pt x="294634" y="566486"/>
                    <a:pt x="360767" y="560213"/>
                  </a:cubicBezTo>
                  <a:cubicBezTo>
                    <a:pt x="361393" y="560213"/>
                    <a:pt x="361931" y="560034"/>
                    <a:pt x="362559" y="559944"/>
                  </a:cubicBezTo>
                  <a:cubicBezTo>
                    <a:pt x="363364" y="559854"/>
                    <a:pt x="364171" y="559675"/>
                    <a:pt x="364978" y="559585"/>
                  </a:cubicBezTo>
                  <a:cubicBezTo>
                    <a:pt x="365694" y="559585"/>
                    <a:pt x="366411" y="559406"/>
                    <a:pt x="367039" y="559316"/>
                  </a:cubicBezTo>
                  <a:cubicBezTo>
                    <a:pt x="367755" y="559226"/>
                    <a:pt x="368382" y="559136"/>
                    <a:pt x="369100" y="559047"/>
                  </a:cubicBezTo>
                  <a:cubicBezTo>
                    <a:pt x="403778" y="554386"/>
                    <a:pt x="437202" y="541571"/>
                    <a:pt x="465699" y="521766"/>
                  </a:cubicBezTo>
                  <a:cubicBezTo>
                    <a:pt x="466147" y="521497"/>
                    <a:pt x="466594" y="521138"/>
                    <a:pt x="467042" y="520779"/>
                  </a:cubicBezTo>
                  <a:cubicBezTo>
                    <a:pt x="467491" y="520422"/>
                    <a:pt x="468029" y="520064"/>
                    <a:pt x="468475" y="519705"/>
                  </a:cubicBezTo>
                  <a:cubicBezTo>
                    <a:pt x="469193" y="519167"/>
                    <a:pt x="469820" y="518718"/>
                    <a:pt x="470538" y="518182"/>
                  </a:cubicBezTo>
                  <a:lnTo>
                    <a:pt x="471253" y="517644"/>
                  </a:lnTo>
                  <a:cubicBezTo>
                    <a:pt x="481291" y="510205"/>
                    <a:pt x="489265" y="503483"/>
                    <a:pt x="496344" y="496403"/>
                  </a:cubicBezTo>
                  <a:cubicBezTo>
                    <a:pt x="501901" y="490848"/>
                    <a:pt x="507276" y="484752"/>
                    <a:pt x="512923" y="477494"/>
                  </a:cubicBezTo>
                  <a:lnTo>
                    <a:pt x="469372" y="433938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orme libre 119">
              <a:extLst>
                <a:ext uri="{FF2B5EF4-FFF2-40B4-BE49-F238E27FC236}">
                  <a16:creationId xmlns:a16="http://schemas.microsoft.com/office/drawing/2014/main" id="{2932A918-F38B-3AFD-37AF-BC02C54C2464}"/>
                </a:ext>
              </a:extLst>
            </p:cNvPr>
            <p:cNvSpPr/>
            <p:nvPr/>
          </p:nvSpPr>
          <p:spPr>
            <a:xfrm>
              <a:off x="8857461" y="3145010"/>
              <a:ext cx="652084" cy="651755"/>
            </a:xfrm>
            <a:custGeom>
              <a:avLst/>
              <a:gdLst>
                <a:gd name="csX0" fmla="*/ 437905 w 476009"/>
                <a:gd name="csY0" fmla="*/ 37883 h 475769"/>
                <a:gd name="csX1" fmla="*/ 475989 w 476009"/>
                <a:gd name="csY1" fmla="*/ 132699 h 475769"/>
                <a:gd name="csX2" fmla="*/ 392921 w 476009"/>
                <a:gd name="csY2" fmla="*/ 114595 h 475769"/>
                <a:gd name="csX3" fmla="*/ 380913 w 476009"/>
                <a:gd name="csY3" fmla="*/ 94879 h 475769"/>
                <a:gd name="csX4" fmla="*/ 357793 w 476009"/>
                <a:gd name="csY4" fmla="*/ 81885 h 475769"/>
                <a:gd name="csX5" fmla="*/ 351610 w 476009"/>
                <a:gd name="csY5" fmla="*/ 80721 h 475769"/>
                <a:gd name="csX6" fmla="*/ 350982 w 476009"/>
                <a:gd name="csY6" fmla="*/ 80721 h 475769"/>
                <a:gd name="csX7" fmla="*/ 346235 w 476009"/>
                <a:gd name="csY7" fmla="*/ 80273 h 475769"/>
                <a:gd name="csX8" fmla="*/ 310033 w 476009"/>
                <a:gd name="csY8" fmla="*/ 94879 h 475769"/>
                <a:gd name="csX9" fmla="*/ 94971 w 476009"/>
                <a:gd name="csY9" fmla="*/ 309966 h 475769"/>
                <a:gd name="csX10" fmla="*/ 80633 w 476009"/>
                <a:gd name="csY10" fmla="*/ 349131 h 475769"/>
                <a:gd name="csX11" fmla="*/ 80633 w 476009"/>
                <a:gd name="csY11" fmla="*/ 350116 h 475769"/>
                <a:gd name="csX12" fmla="*/ 81261 w 476009"/>
                <a:gd name="csY12" fmla="*/ 354776 h 475769"/>
                <a:gd name="csX13" fmla="*/ 83232 w 476009"/>
                <a:gd name="csY13" fmla="*/ 361587 h 475769"/>
                <a:gd name="csX14" fmla="*/ 95061 w 476009"/>
                <a:gd name="csY14" fmla="*/ 380767 h 475769"/>
                <a:gd name="csX15" fmla="*/ 111458 w 476009"/>
                <a:gd name="csY15" fmla="*/ 391521 h 475769"/>
                <a:gd name="csX16" fmla="*/ 131709 w 476009"/>
                <a:gd name="csY16" fmla="*/ 475763 h 475769"/>
                <a:gd name="csX17" fmla="*/ 38069 w 476009"/>
                <a:gd name="csY17" fmla="*/ 437674 h 475769"/>
                <a:gd name="csX18" fmla="*/ 254 w 476009"/>
                <a:gd name="csY18" fmla="*/ 337032 h 475769"/>
                <a:gd name="csX19" fmla="*/ 254 w 476009"/>
                <a:gd name="csY19" fmla="*/ 335240 h 475769"/>
                <a:gd name="csX20" fmla="*/ 254 w 476009"/>
                <a:gd name="csY20" fmla="*/ 333627 h 475769"/>
                <a:gd name="csX21" fmla="*/ 523 w 476009"/>
                <a:gd name="csY21" fmla="*/ 331745 h 475769"/>
                <a:gd name="csX22" fmla="*/ 702 w 476009"/>
                <a:gd name="csY22" fmla="*/ 330220 h 475769"/>
                <a:gd name="csX23" fmla="*/ 37889 w 476009"/>
                <a:gd name="csY23" fmla="*/ 252970 h 475769"/>
                <a:gd name="csX24" fmla="*/ 252951 w 476009"/>
                <a:gd name="csY24" fmla="*/ 37883 h 475769"/>
                <a:gd name="csX25" fmla="*/ 329118 w 476009"/>
                <a:gd name="csY25" fmla="*/ 779 h 475769"/>
                <a:gd name="csX26" fmla="*/ 331090 w 476009"/>
                <a:gd name="csY26" fmla="*/ 510 h 475769"/>
                <a:gd name="csX27" fmla="*/ 332614 w 476009"/>
                <a:gd name="csY27" fmla="*/ 330 h 475769"/>
                <a:gd name="csX28" fmla="*/ 334137 w 476009"/>
                <a:gd name="csY28" fmla="*/ 330 h 475769"/>
                <a:gd name="csX29" fmla="*/ 336018 w 476009"/>
                <a:gd name="csY29" fmla="*/ 330 h 475769"/>
                <a:gd name="csX30" fmla="*/ 336018 w 476009"/>
                <a:gd name="csY30" fmla="*/ 330 h 475769"/>
                <a:gd name="csX31" fmla="*/ 437636 w 476009"/>
                <a:gd name="csY31" fmla="*/ 38062 h 475769"/>
                <a:gd name="csX32" fmla="*/ 223023 w 476009"/>
                <a:gd name="csY32" fmla="*/ 323589 h 475769"/>
                <a:gd name="csX33" fmla="*/ 257072 w 476009"/>
                <a:gd name="csY33" fmla="*/ 403531 h 475769"/>
                <a:gd name="csX34" fmla="*/ 402330 w 476009"/>
                <a:gd name="csY34" fmla="*/ 258256 h 475769"/>
                <a:gd name="csX35" fmla="*/ 322398 w 476009"/>
                <a:gd name="csY35" fmla="*/ 224202 h 475769"/>
                <a:gd name="csX36" fmla="*/ 223023 w 476009"/>
                <a:gd name="csY36" fmla="*/ 323589 h 475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6009" h="475769">
                  <a:moveTo>
                    <a:pt x="437905" y="37883"/>
                  </a:moveTo>
                  <a:cubicBezTo>
                    <a:pt x="462994" y="62977"/>
                    <a:pt x="476614" y="97210"/>
                    <a:pt x="475989" y="132699"/>
                  </a:cubicBezTo>
                  <a:cubicBezTo>
                    <a:pt x="447045" y="137359"/>
                    <a:pt x="417205" y="130907"/>
                    <a:pt x="392921" y="114595"/>
                  </a:cubicBezTo>
                  <a:cubicBezTo>
                    <a:pt x="390501" y="107069"/>
                    <a:pt x="386380" y="100347"/>
                    <a:pt x="380913" y="94879"/>
                  </a:cubicBezTo>
                  <a:cubicBezTo>
                    <a:pt x="374730" y="88696"/>
                    <a:pt x="366754" y="84215"/>
                    <a:pt x="357793" y="81885"/>
                  </a:cubicBezTo>
                  <a:cubicBezTo>
                    <a:pt x="355822" y="81347"/>
                    <a:pt x="353761" y="80988"/>
                    <a:pt x="351610" y="80721"/>
                  </a:cubicBezTo>
                  <a:lnTo>
                    <a:pt x="350982" y="80721"/>
                  </a:lnTo>
                  <a:cubicBezTo>
                    <a:pt x="349550" y="80452"/>
                    <a:pt x="348027" y="80273"/>
                    <a:pt x="346235" y="80273"/>
                  </a:cubicBezTo>
                  <a:cubicBezTo>
                    <a:pt x="332525" y="80093"/>
                    <a:pt x="319619" y="85202"/>
                    <a:pt x="310033" y="94879"/>
                  </a:cubicBezTo>
                  <a:lnTo>
                    <a:pt x="94971" y="309966"/>
                  </a:lnTo>
                  <a:cubicBezTo>
                    <a:pt x="84754" y="320184"/>
                    <a:pt x="79559" y="334432"/>
                    <a:pt x="80633" y="349131"/>
                  </a:cubicBezTo>
                  <a:lnTo>
                    <a:pt x="80633" y="350116"/>
                  </a:lnTo>
                  <a:cubicBezTo>
                    <a:pt x="80812" y="351461"/>
                    <a:pt x="80902" y="353074"/>
                    <a:pt x="81261" y="354776"/>
                  </a:cubicBezTo>
                  <a:cubicBezTo>
                    <a:pt x="81709" y="357196"/>
                    <a:pt x="82514" y="359437"/>
                    <a:pt x="83232" y="361587"/>
                  </a:cubicBezTo>
                  <a:cubicBezTo>
                    <a:pt x="85741" y="369026"/>
                    <a:pt x="89773" y="375479"/>
                    <a:pt x="95061" y="380767"/>
                  </a:cubicBezTo>
                  <a:cubicBezTo>
                    <a:pt x="99721" y="385427"/>
                    <a:pt x="105186" y="389011"/>
                    <a:pt x="111458" y="391521"/>
                  </a:cubicBezTo>
                  <a:cubicBezTo>
                    <a:pt x="128844" y="415897"/>
                    <a:pt x="136011" y="446188"/>
                    <a:pt x="131709" y="475763"/>
                  </a:cubicBezTo>
                  <a:cubicBezTo>
                    <a:pt x="96583" y="476121"/>
                    <a:pt x="62801" y="462409"/>
                    <a:pt x="38069" y="437674"/>
                  </a:cubicBezTo>
                  <a:cubicBezTo>
                    <a:pt x="11724" y="411327"/>
                    <a:pt x="-2076" y="374582"/>
                    <a:pt x="254" y="337032"/>
                  </a:cubicBezTo>
                  <a:cubicBezTo>
                    <a:pt x="254" y="336404"/>
                    <a:pt x="254" y="335778"/>
                    <a:pt x="254" y="335240"/>
                  </a:cubicBezTo>
                  <a:cubicBezTo>
                    <a:pt x="254" y="334701"/>
                    <a:pt x="254" y="334163"/>
                    <a:pt x="254" y="333627"/>
                  </a:cubicBezTo>
                  <a:cubicBezTo>
                    <a:pt x="254" y="332999"/>
                    <a:pt x="433" y="332371"/>
                    <a:pt x="523" y="331745"/>
                  </a:cubicBezTo>
                  <a:lnTo>
                    <a:pt x="702" y="330220"/>
                  </a:lnTo>
                  <a:cubicBezTo>
                    <a:pt x="4106" y="300646"/>
                    <a:pt x="17012" y="273939"/>
                    <a:pt x="37889" y="252970"/>
                  </a:cubicBezTo>
                  <a:lnTo>
                    <a:pt x="252951" y="37883"/>
                  </a:lnTo>
                  <a:cubicBezTo>
                    <a:pt x="273561" y="17270"/>
                    <a:pt x="299906" y="4455"/>
                    <a:pt x="329118" y="779"/>
                  </a:cubicBezTo>
                  <a:cubicBezTo>
                    <a:pt x="329746" y="779"/>
                    <a:pt x="330464" y="600"/>
                    <a:pt x="331090" y="510"/>
                  </a:cubicBezTo>
                  <a:cubicBezTo>
                    <a:pt x="331628" y="510"/>
                    <a:pt x="332076" y="330"/>
                    <a:pt x="332614" y="330"/>
                  </a:cubicBezTo>
                  <a:cubicBezTo>
                    <a:pt x="333150" y="330"/>
                    <a:pt x="333689" y="330"/>
                    <a:pt x="334137" y="330"/>
                  </a:cubicBezTo>
                  <a:cubicBezTo>
                    <a:pt x="334765" y="330"/>
                    <a:pt x="335391" y="330"/>
                    <a:pt x="336018" y="330"/>
                  </a:cubicBezTo>
                  <a:lnTo>
                    <a:pt x="336018" y="330"/>
                  </a:lnTo>
                  <a:cubicBezTo>
                    <a:pt x="373923" y="-2356"/>
                    <a:pt x="411022" y="11445"/>
                    <a:pt x="437636" y="38062"/>
                  </a:cubicBezTo>
                  <a:close/>
                  <a:moveTo>
                    <a:pt x="223023" y="323589"/>
                  </a:moveTo>
                  <a:cubicBezTo>
                    <a:pt x="239151" y="348144"/>
                    <a:pt x="250531" y="374941"/>
                    <a:pt x="257072" y="403531"/>
                  </a:cubicBezTo>
                  <a:lnTo>
                    <a:pt x="402330" y="258256"/>
                  </a:lnTo>
                  <a:cubicBezTo>
                    <a:pt x="373743" y="251803"/>
                    <a:pt x="346950" y="240332"/>
                    <a:pt x="322398" y="224202"/>
                  </a:cubicBezTo>
                  <a:lnTo>
                    <a:pt x="223023" y="32358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05274D1B-29ED-8DF3-D6B6-14819187CC00}"/>
                </a:ext>
              </a:extLst>
            </p:cNvPr>
            <p:cNvSpPr/>
            <p:nvPr/>
          </p:nvSpPr>
          <p:spPr>
            <a:xfrm>
              <a:off x="9180895" y="2704599"/>
              <a:ext cx="768698" cy="768813"/>
            </a:xfrm>
            <a:custGeom>
              <a:avLst/>
              <a:gdLst>
                <a:gd name="csX0" fmla="*/ 121692 w 561135"/>
                <a:gd name="csY0" fmla="*/ 240180 h 561219"/>
                <a:gd name="csX1" fmla="*/ 239977 w 561135"/>
                <a:gd name="csY1" fmla="*/ 121883 h 561219"/>
                <a:gd name="csX2" fmla="*/ 439268 w 561135"/>
                <a:gd name="csY2" fmla="*/ 121883 h 561219"/>
                <a:gd name="csX3" fmla="*/ 439268 w 561135"/>
                <a:gd name="csY3" fmla="*/ 321197 h 561219"/>
                <a:gd name="csX4" fmla="*/ 320982 w 561135"/>
                <a:gd name="csY4" fmla="*/ 439494 h 561219"/>
                <a:gd name="csX5" fmla="*/ 257361 w 561135"/>
                <a:gd name="csY5" fmla="*/ 475880 h 561219"/>
                <a:gd name="csX6" fmla="*/ 253419 w 561135"/>
                <a:gd name="csY6" fmla="*/ 476865 h 561219"/>
                <a:gd name="csX7" fmla="*/ 252163 w 561135"/>
                <a:gd name="csY7" fmla="*/ 477224 h 561219"/>
                <a:gd name="csX8" fmla="*/ 249474 w 561135"/>
                <a:gd name="csY8" fmla="*/ 477851 h 561219"/>
                <a:gd name="csX9" fmla="*/ 145619 w 561135"/>
                <a:gd name="csY9" fmla="*/ 458672 h 561219"/>
                <a:gd name="csX10" fmla="*/ 141587 w 561135"/>
                <a:gd name="csY10" fmla="*/ 455985 h 561219"/>
                <a:gd name="csX11" fmla="*/ 138539 w 561135"/>
                <a:gd name="csY11" fmla="*/ 453744 h 561219"/>
                <a:gd name="csX12" fmla="*/ 137553 w 561135"/>
                <a:gd name="csY12" fmla="*/ 453027 h 561219"/>
                <a:gd name="csX13" fmla="*/ 121692 w 561135"/>
                <a:gd name="csY13" fmla="*/ 439494 h 561219"/>
                <a:gd name="csX14" fmla="*/ 110580 w 561135"/>
                <a:gd name="csY14" fmla="*/ 426679 h 561219"/>
                <a:gd name="csX15" fmla="*/ 91674 w 561135"/>
                <a:gd name="csY15" fmla="*/ 433937 h 561219"/>
                <a:gd name="csX16" fmla="*/ 48123 w 561135"/>
                <a:gd name="csY16" fmla="*/ 477493 h 561219"/>
                <a:gd name="csX17" fmla="*/ 64702 w 561135"/>
                <a:gd name="csY17" fmla="*/ 496403 h 561219"/>
                <a:gd name="csX18" fmla="*/ 89793 w 561135"/>
                <a:gd name="csY18" fmla="*/ 517642 h 561219"/>
                <a:gd name="csX19" fmla="*/ 90508 w 561135"/>
                <a:gd name="csY19" fmla="*/ 518180 h 561219"/>
                <a:gd name="csX20" fmla="*/ 92569 w 561135"/>
                <a:gd name="csY20" fmla="*/ 519703 h 561219"/>
                <a:gd name="csX21" fmla="*/ 92569 w 561135"/>
                <a:gd name="csY21" fmla="*/ 519703 h 561219"/>
                <a:gd name="csX22" fmla="*/ 94004 w 561135"/>
                <a:gd name="csY22" fmla="*/ 520780 h 561219"/>
                <a:gd name="csX23" fmla="*/ 95347 w 561135"/>
                <a:gd name="csY23" fmla="*/ 521764 h 561219"/>
                <a:gd name="csX24" fmla="*/ 191946 w 561135"/>
                <a:gd name="csY24" fmla="*/ 559047 h 561219"/>
                <a:gd name="csX25" fmla="*/ 194007 w 561135"/>
                <a:gd name="csY25" fmla="*/ 559314 h 561219"/>
                <a:gd name="csX26" fmla="*/ 196157 w 561135"/>
                <a:gd name="csY26" fmla="*/ 559583 h 561219"/>
                <a:gd name="csX27" fmla="*/ 198577 w 561135"/>
                <a:gd name="csY27" fmla="*/ 559942 h 561219"/>
                <a:gd name="csX28" fmla="*/ 200369 w 561135"/>
                <a:gd name="csY28" fmla="*/ 560211 h 561219"/>
                <a:gd name="csX29" fmla="*/ 378064 w 561135"/>
                <a:gd name="csY29" fmla="*/ 496403 h 561219"/>
                <a:gd name="csX30" fmla="*/ 496347 w 561135"/>
                <a:gd name="csY30" fmla="*/ 378104 h 561219"/>
                <a:gd name="csX31" fmla="*/ 496347 w 561135"/>
                <a:gd name="csY31" fmla="*/ 64794 h 561219"/>
                <a:gd name="csX32" fmla="*/ 183075 w 561135"/>
                <a:gd name="csY32" fmla="*/ 64794 h 561219"/>
                <a:gd name="csX33" fmla="*/ 64791 w 561135"/>
                <a:gd name="csY33" fmla="*/ 183092 h 561219"/>
                <a:gd name="csX34" fmla="*/ 4 w 561135"/>
                <a:gd name="csY34" fmla="*/ 341182 h 561219"/>
                <a:gd name="csX35" fmla="*/ 87014 w 561135"/>
                <a:gd name="csY35" fmla="*/ 297895 h 561219"/>
                <a:gd name="csX36" fmla="*/ 121781 w 561135"/>
                <a:gd name="csY36" fmla="*/ 240180 h 56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35" h="561219">
                  <a:moveTo>
                    <a:pt x="121692" y="240180"/>
                  </a:moveTo>
                  <a:lnTo>
                    <a:pt x="239977" y="121883"/>
                  </a:lnTo>
                  <a:cubicBezTo>
                    <a:pt x="294907" y="66945"/>
                    <a:pt x="384336" y="66945"/>
                    <a:pt x="439268" y="121883"/>
                  </a:cubicBezTo>
                  <a:cubicBezTo>
                    <a:pt x="494197" y="176819"/>
                    <a:pt x="494197" y="266259"/>
                    <a:pt x="439268" y="321197"/>
                  </a:cubicBezTo>
                  <a:lnTo>
                    <a:pt x="320982" y="439494"/>
                  </a:lnTo>
                  <a:cubicBezTo>
                    <a:pt x="303509" y="456969"/>
                    <a:pt x="281555" y="469607"/>
                    <a:pt x="257361" y="475880"/>
                  </a:cubicBezTo>
                  <a:cubicBezTo>
                    <a:pt x="256015" y="476239"/>
                    <a:pt x="254762" y="476506"/>
                    <a:pt x="253419" y="476865"/>
                  </a:cubicBezTo>
                  <a:cubicBezTo>
                    <a:pt x="252970" y="476954"/>
                    <a:pt x="252522" y="477044"/>
                    <a:pt x="252163" y="477224"/>
                  </a:cubicBezTo>
                  <a:cubicBezTo>
                    <a:pt x="251268" y="477493"/>
                    <a:pt x="250371" y="477672"/>
                    <a:pt x="249474" y="477851"/>
                  </a:cubicBezTo>
                  <a:cubicBezTo>
                    <a:pt x="213362" y="485201"/>
                    <a:pt x="176533" y="478390"/>
                    <a:pt x="145619" y="458672"/>
                  </a:cubicBezTo>
                  <a:cubicBezTo>
                    <a:pt x="144273" y="457777"/>
                    <a:pt x="142930" y="456880"/>
                    <a:pt x="141587" y="455985"/>
                  </a:cubicBezTo>
                  <a:cubicBezTo>
                    <a:pt x="140600" y="455267"/>
                    <a:pt x="139524" y="454550"/>
                    <a:pt x="138539" y="453744"/>
                  </a:cubicBezTo>
                  <a:lnTo>
                    <a:pt x="137553" y="453027"/>
                  </a:lnTo>
                  <a:cubicBezTo>
                    <a:pt x="131191" y="448366"/>
                    <a:pt x="126172" y="444065"/>
                    <a:pt x="121692" y="439494"/>
                  </a:cubicBezTo>
                  <a:cubicBezTo>
                    <a:pt x="117929" y="435731"/>
                    <a:pt x="114345" y="431606"/>
                    <a:pt x="110580" y="426679"/>
                  </a:cubicBezTo>
                  <a:cubicBezTo>
                    <a:pt x="103590" y="426320"/>
                    <a:pt x="96693" y="429009"/>
                    <a:pt x="91674" y="433937"/>
                  </a:cubicBezTo>
                  <a:lnTo>
                    <a:pt x="48123" y="477493"/>
                  </a:lnTo>
                  <a:cubicBezTo>
                    <a:pt x="53770" y="484752"/>
                    <a:pt x="59145" y="490846"/>
                    <a:pt x="64702" y="496403"/>
                  </a:cubicBezTo>
                  <a:cubicBezTo>
                    <a:pt x="71781" y="503481"/>
                    <a:pt x="79755" y="510203"/>
                    <a:pt x="89793" y="517642"/>
                  </a:cubicBezTo>
                  <a:lnTo>
                    <a:pt x="90508" y="518180"/>
                  </a:lnTo>
                  <a:cubicBezTo>
                    <a:pt x="91225" y="518719"/>
                    <a:pt x="91853" y="519165"/>
                    <a:pt x="92569" y="519703"/>
                  </a:cubicBezTo>
                  <a:lnTo>
                    <a:pt x="92569" y="519703"/>
                  </a:lnTo>
                  <a:cubicBezTo>
                    <a:pt x="93017" y="520062"/>
                    <a:pt x="93555" y="520421"/>
                    <a:pt x="94004" y="520780"/>
                  </a:cubicBezTo>
                  <a:cubicBezTo>
                    <a:pt x="94452" y="521138"/>
                    <a:pt x="94899" y="521405"/>
                    <a:pt x="95347" y="521764"/>
                  </a:cubicBezTo>
                  <a:cubicBezTo>
                    <a:pt x="123842" y="541480"/>
                    <a:pt x="157268" y="554387"/>
                    <a:pt x="191946" y="559047"/>
                  </a:cubicBezTo>
                  <a:cubicBezTo>
                    <a:pt x="192663" y="559047"/>
                    <a:pt x="193289" y="559227"/>
                    <a:pt x="194007" y="559314"/>
                  </a:cubicBezTo>
                  <a:cubicBezTo>
                    <a:pt x="194724" y="559404"/>
                    <a:pt x="195440" y="559494"/>
                    <a:pt x="196157" y="559583"/>
                  </a:cubicBezTo>
                  <a:cubicBezTo>
                    <a:pt x="196965" y="559583"/>
                    <a:pt x="197770" y="559763"/>
                    <a:pt x="198577" y="559942"/>
                  </a:cubicBezTo>
                  <a:cubicBezTo>
                    <a:pt x="199205" y="560032"/>
                    <a:pt x="199743" y="560122"/>
                    <a:pt x="200369" y="560211"/>
                  </a:cubicBezTo>
                  <a:cubicBezTo>
                    <a:pt x="266501" y="566484"/>
                    <a:pt x="331288" y="543274"/>
                    <a:pt x="378064" y="496403"/>
                  </a:cubicBezTo>
                  <a:lnTo>
                    <a:pt x="496347" y="378104"/>
                  </a:lnTo>
                  <a:cubicBezTo>
                    <a:pt x="582732" y="291712"/>
                    <a:pt x="582732" y="151189"/>
                    <a:pt x="496347" y="64794"/>
                  </a:cubicBezTo>
                  <a:cubicBezTo>
                    <a:pt x="409965" y="-21598"/>
                    <a:pt x="269457" y="-21598"/>
                    <a:pt x="183075" y="64794"/>
                  </a:cubicBezTo>
                  <a:lnTo>
                    <a:pt x="64791" y="183092"/>
                  </a:lnTo>
                  <a:cubicBezTo>
                    <a:pt x="22675" y="225215"/>
                    <a:pt x="-355" y="281942"/>
                    <a:pt x="4" y="341182"/>
                  </a:cubicBezTo>
                  <a:cubicBezTo>
                    <a:pt x="23481" y="317880"/>
                    <a:pt x="54218" y="302645"/>
                    <a:pt x="87014" y="297895"/>
                  </a:cubicBezTo>
                  <a:cubicBezTo>
                    <a:pt x="93735" y="276028"/>
                    <a:pt x="105743" y="256223"/>
                    <a:pt x="121781" y="240180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Forme libre 121">
              <a:extLst>
                <a:ext uri="{FF2B5EF4-FFF2-40B4-BE49-F238E27FC236}">
                  <a16:creationId xmlns:a16="http://schemas.microsoft.com/office/drawing/2014/main" id="{7A351EE0-9C14-F529-13B0-4B76925F6ACE}"/>
                </a:ext>
              </a:extLst>
            </p:cNvPr>
            <p:cNvSpPr/>
            <p:nvPr/>
          </p:nvSpPr>
          <p:spPr>
            <a:xfrm>
              <a:off x="8415522" y="3470059"/>
              <a:ext cx="768719" cy="768791"/>
            </a:xfrm>
            <a:custGeom>
              <a:avLst/>
              <a:gdLst>
                <a:gd name="csX0" fmla="*/ 433975 w 561150"/>
                <a:gd name="csY0" fmla="*/ 91777 h 561203"/>
                <a:gd name="csX1" fmla="*/ 426719 w 561150"/>
                <a:gd name="csY1" fmla="*/ 110685 h 561203"/>
                <a:gd name="csX2" fmla="*/ 439532 w 561150"/>
                <a:gd name="csY2" fmla="*/ 121798 h 561203"/>
                <a:gd name="csX3" fmla="*/ 453063 w 561150"/>
                <a:gd name="csY3" fmla="*/ 137661 h 561203"/>
                <a:gd name="csX4" fmla="*/ 453781 w 561150"/>
                <a:gd name="csY4" fmla="*/ 138648 h 561203"/>
                <a:gd name="csX5" fmla="*/ 456021 w 561150"/>
                <a:gd name="csY5" fmla="*/ 141693 h 561203"/>
                <a:gd name="csX6" fmla="*/ 458707 w 561150"/>
                <a:gd name="csY6" fmla="*/ 145728 h 561203"/>
                <a:gd name="csX7" fmla="*/ 477885 w 561150"/>
                <a:gd name="csY7" fmla="*/ 249596 h 561203"/>
                <a:gd name="csX8" fmla="*/ 477257 w 561150"/>
                <a:gd name="csY8" fmla="*/ 252285 h 561203"/>
                <a:gd name="csX9" fmla="*/ 476898 w 561150"/>
                <a:gd name="csY9" fmla="*/ 253540 h 561203"/>
                <a:gd name="csX10" fmla="*/ 475914 w 561150"/>
                <a:gd name="csY10" fmla="*/ 257483 h 561203"/>
                <a:gd name="csX11" fmla="*/ 439442 w 561150"/>
                <a:gd name="csY11" fmla="*/ 321112 h 561203"/>
                <a:gd name="csX12" fmla="*/ 321159 w 561150"/>
                <a:gd name="csY12" fmla="*/ 439411 h 561203"/>
                <a:gd name="csX13" fmla="*/ 121869 w 561150"/>
                <a:gd name="csY13" fmla="*/ 439411 h 561203"/>
                <a:gd name="csX14" fmla="*/ 121869 w 561150"/>
                <a:gd name="csY14" fmla="*/ 240098 h 561203"/>
                <a:gd name="csX15" fmla="*/ 240152 w 561150"/>
                <a:gd name="csY15" fmla="*/ 121798 h 561203"/>
                <a:gd name="csX16" fmla="*/ 297860 w 561150"/>
                <a:gd name="csY16" fmla="*/ 87027 h 561203"/>
                <a:gd name="csX17" fmla="*/ 341142 w 561150"/>
                <a:gd name="csY17" fmla="*/ 6 h 561203"/>
                <a:gd name="csX18" fmla="*/ 183070 w 561150"/>
                <a:gd name="csY18" fmla="*/ 64801 h 561203"/>
                <a:gd name="csX19" fmla="*/ 64787 w 561150"/>
                <a:gd name="csY19" fmla="*/ 183099 h 561203"/>
                <a:gd name="csX20" fmla="*/ 64787 w 561150"/>
                <a:gd name="csY20" fmla="*/ 496408 h 561203"/>
                <a:gd name="csX21" fmla="*/ 378059 w 561150"/>
                <a:gd name="csY21" fmla="*/ 496408 h 561203"/>
                <a:gd name="csX22" fmla="*/ 496345 w 561150"/>
                <a:gd name="csY22" fmla="*/ 378111 h 561203"/>
                <a:gd name="csX23" fmla="*/ 560145 w 561150"/>
                <a:gd name="csY23" fmla="*/ 200394 h 561203"/>
                <a:gd name="csX24" fmla="*/ 559876 w 561150"/>
                <a:gd name="csY24" fmla="*/ 198603 h 561203"/>
                <a:gd name="csX25" fmla="*/ 559518 w 561150"/>
                <a:gd name="csY25" fmla="*/ 196183 h 561203"/>
                <a:gd name="csX26" fmla="*/ 559248 w 561150"/>
                <a:gd name="csY26" fmla="*/ 194122 h 561203"/>
                <a:gd name="csX27" fmla="*/ 558982 w 561150"/>
                <a:gd name="csY27" fmla="*/ 192060 h 561203"/>
                <a:gd name="csX28" fmla="*/ 521703 w 561150"/>
                <a:gd name="csY28" fmla="*/ 95450 h 561203"/>
                <a:gd name="csX29" fmla="*/ 520718 w 561150"/>
                <a:gd name="csY29" fmla="*/ 94107 h 561203"/>
                <a:gd name="csX30" fmla="*/ 519642 w 561150"/>
                <a:gd name="csY30" fmla="*/ 92672 h 561203"/>
                <a:gd name="csX31" fmla="*/ 518119 w 561150"/>
                <a:gd name="csY31" fmla="*/ 90611 h 561203"/>
                <a:gd name="csX32" fmla="*/ 517581 w 561150"/>
                <a:gd name="csY32" fmla="*/ 89895 h 561203"/>
                <a:gd name="csX33" fmla="*/ 496345 w 561150"/>
                <a:gd name="csY33" fmla="*/ 64801 h 561203"/>
                <a:gd name="csX34" fmla="*/ 477436 w 561150"/>
                <a:gd name="csY34" fmla="*/ 48221 h 561203"/>
                <a:gd name="csX35" fmla="*/ 433886 w 561150"/>
                <a:gd name="csY35" fmla="*/ 91777 h 5612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50" h="561203">
                  <a:moveTo>
                    <a:pt x="433975" y="91777"/>
                  </a:moveTo>
                  <a:cubicBezTo>
                    <a:pt x="428959" y="96796"/>
                    <a:pt x="426360" y="103605"/>
                    <a:pt x="426719" y="110685"/>
                  </a:cubicBezTo>
                  <a:cubicBezTo>
                    <a:pt x="431645" y="114451"/>
                    <a:pt x="435769" y="118035"/>
                    <a:pt x="439532" y="121798"/>
                  </a:cubicBezTo>
                  <a:cubicBezTo>
                    <a:pt x="444013" y="126279"/>
                    <a:pt x="448314" y="131388"/>
                    <a:pt x="453063" y="137661"/>
                  </a:cubicBezTo>
                  <a:lnTo>
                    <a:pt x="453781" y="138648"/>
                  </a:lnTo>
                  <a:cubicBezTo>
                    <a:pt x="454496" y="139632"/>
                    <a:pt x="455303" y="140709"/>
                    <a:pt x="456021" y="141693"/>
                  </a:cubicBezTo>
                  <a:cubicBezTo>
                    <a:pt x="456916" y="143039"/>
                    <a:pt x="457813" y="144382"/>
                    <a:pt x="458707" y="145728"/>
                  </a:cubicBezTo>
                  <a:cubicBezTo>
                    <a:pt x="478423" y="176646"/>
                    <a:pt x="485234" y="213568"/>
                    <a:pt x="477885" y="249596"/>
                  </a:cubicBezTo>
                  <a:cubicBezTo>
                    <a:pt x="477706" y="250493"/>
                    <a:pt x="477526" y="251390"/>
                    <a:pt x="477257" y="252285"/>
                  </a:cubicBezTo>
                  <a:cubicBezTo>
                    <a:pt x="477167" y="252733"/>
                    <a:pt x="477078" y="253092"/>
                    <a:pt x="476898" y="253540"/>
                  </a:cubicBezTo>
                  <a:cubicBezTo>
                    <a:pt x="476629" y="254884"/>
                    <a:pt x="476273" y="256138"/>
                    <a:pt x="475914" y="257483"/>
                  </a:cubicBezTo>
                  <a:cubicBezTo>
                    <a:pt x="469552" y="281590"/>
                    <a:pt x="457005" y="303636"/>
                    <a:pt x="439442" y="321112"/>
                  </a:cubicBezTo>
                  <a:lnTo>
                    <a:pt x="321159" y="439411"/>
                  </a:lnTo>
                  <a:cubicBezTo>
                    <a:pt x="266227" y="494347"/>
                    <a:pt x="176798" y="494347"/>
                    <a:pt x="121869" y="439411"/>
                  </a:cubicBezTo>
                  <a:cubicBezTo>
                    <a:pt x="66937" y="384473"/>
                    <a:pt x="66937" y="295033"/>
                    <a:pt x="121869" y="240098"/>
                  </a:cubicBezTo>
                  <a:lnTo>
                    <a:pt x="240152" y="121798"/>
                  </a:lnTo>
                  <a:cubicBezTo>
                    <a:pt x="256192" y="105758"/>
                    <a:pt x="276085" y="93838"/>
                    <a:pt x="297860" y="87027"/>
                  </a:cubicBezTo>
                  <a:cubicBezTo>
                    <a:pt x="302609" y="54227"/>
                    <a:pt x="317842" y="23486"/>
                    <a:pt x="341142" y="6"/>
                  </a:cubicBezTo>
                  <a:cubicBezTo>
                    <a:pt x="281999" y="-442"/>
                    <a:pt x="225278" y="22680"/>
                    <a:pt x="183070" y="64801"/>
                  </a:cubicBezTo>
                  <a:lnTo>
                    <a:pt x="64787" y="183099"/>
                  </a:lnTo>
                  <a:cubicBezTo>
                    <a:pt x="-21596" y="269491"/>
                    <a:pt x="-21596" y="410016"/>
                    <a:pt x="64787" y="496408"/>
                  </a:cubicBezTo>
                  <a:cubicBezTo>
                    <a:pt x="151171" y="582803"/>
                    <a:pt x="291677" y="582803"/>
                    <a:pt x="378059" y="496408"/>
                  </a:cubicBezTo>
                  <a:lnTo>
                    <a:pt x="496345" y="378111"/>
                  </a:lnTo>
                  <a:cubicBezTo>
                    <a:pt x="543121" y="331330"/>
                    <a:pt x="566418" y="266535"/>
                    <a:pt x="560145" y="200394"/>
                  </a:cubicBezTo>
                  <a:cubicBezTo>
                    <a:pt x="560145" y="199769"/>
                    <a:pt x="559966" y="199230"/>
                    <a:pt x="559876" y="198603"/>
                  </a:cubicBezTo>
                  <a:cubicBezTo>
                    <a:pt x="559787" y="197795"/>
                    <a:pt x="559607" y="196990"/>
                    <a:pt x="559518" y="196183"/>
                  </a:cubicBezTo>
                  <a:cubicBezTo>
                    <a:pt x="559518" y="195465"/>
                    <a:pt x="559338" y="194750"/>
                    <a:pt x="559248" y="194122"/>
                  </a:cubicBezTo>
                  <a:cubicBezTo>
                    <a:pt x="559161" y="193404"/>
                    <a:pt x="559071" y="192778"/>
                    <a:pt x="558982" y="192060"/>
                  </a:cubicBezTo>
                  <a:cubicBezTo>
                    <a:pt x="554322" y="157377"/>
                    <a:pt x="541506" y="123949"/>
                    <a:pt x="521703" y="95450"/>
                  </a:cubicBezTo>
                  <a:cubicBezTo>
                    <a:pt x="521434" y="95002"/>
                    <a:pt x="521077" y="94555"/>
                    <a:pt x="520718" y="94107"/>
                  </a:cubicBezTo>
                  <a:cubicBezTo>
                    <a:pt x="520360" y="93658"/>
                    <a:pt x="520001" y="93120"/>
                    <a:pt x="519642" y="92672"/>
                  </a:cubicBezTo>
                  <a:cubicBezTo>
                    <a:pt x="519104" y="91956"/>
                    <a:pt x="518658" y="91328"/>
                    <a:pt x="518119" y="90611"/>
                  </a:cubicBezTo>
                  <a:lnTo>
                    <a:pt x="517581" y="89895"/>
                  </a:lnTo>
                  <a:cubicBezTo>
                    <a:pt x="510143" y="79857"/>
                    <a:pt x="503422" y="71881"/>
                    <a:pt x="496345" y="64801"/>
                  </a:cubicBezTo>
                  <a:cubicBezTo>
                    <a:pt x="490788" y="59244"/>
                    <a:pt x="484695" y="53868"/>
                    <a:pt x="477436" y="48221"/>
                  </a:cubicBezTo>
                  <a:lnTo>
                    <a:pt x="433886" y="91777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E089554A-E4FF-F030-3714-07DCF6AF830C}"/>
                </a:ext>
              </a:extLst>
            </p:cNvPr>
            <p:cNvSpPr/>
            <p:nvPr/>
          </p:nvSpPr>
          <p:spPr>
            <a:xfrm>
              <a:off x="1100659" y="1473341"/>
              <a:ext cx="1884293" cy="1884513"/>
            </a:xfrm>
            <a:prstGeom prst="ellipse">
              <a:avLst/>
            </a:pr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8B4FEAD-216D-98FA-9098-5D3B67D589FE}"/>
                </a:ext>
              </a:extLst>
            </p:cNvPr>
            <p:cNvSpPr/>
            <p:nvPr/>
          </p:nvSpPr>
          <p:spPr>
            <a:xfrm>
              <a:off x="3127225" y="3500146"/>
              <a:ext cx="1884293" cy="1884513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2D532F9-670D-F101-AC25-E65B648D5635}"/>
                </a:ext>
              </a:extLst>
            </p:cNvPr>
            <p:cNvSpPr/>
            <p:nvPr/>
          </p:nvSpPr>
          <p:spPr>
            <a:xfrm>
              <a:off x="5153915" y="1473341"/>
              <a:ext cx="1884293" cy="1884513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43D51C30-0505-12CC-7F83-3F3518045086}"/>
                </a:ext>
              </a:extLst>
            </p:cNvPr>
            <p:cNvSpPr/>
            <p:nvPr/>
          </p:nvSpPr>
          <p:spPr>
            <a:xfrm>
              <a:off x="7180482" y="3500146"/>
              <a:ext cx="1884293" cy="1884513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07D4B879-8D80-1A9A-C065-F330FAA71759}"/>
                </a:ext>
              </a:extLst>
            </p:cNvPr>
            <p:cNvSpPr/>
            <p:nvPr/>
          </p:nvSpPr>
          <p:spPr>
            <a:xfrm>
              <a:off x="9207048" y="1473341"/>
              <a:ext cx="1884293" cy="1884513"/>
            </a:xfrm>
            <a:prstGeom prst="ellipse">
              <a:avLst/>
            </a:pr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122">
              <a:extLst>
                <a:ext uri="{FF2B5EF4-FFF2-40B4-BE49-F238E27FC236}">
                  <a16:creationId xmlns:a16="http://schemas.microsoft.com/office/drawing/2014/main" id="{34308504-141F-D4E8-930D-910414978BE9}"/>
                </a:ext>
              </a:extLst>
            </p:cNvPr>
            <p:cNvSpPr/>
            <p:nvPr/>
          </p:nvSpPr>
          <p:spPr>
            <a:xfrm>
              <a:off x="1302115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122">
              <a:extLst>
                <a:ext uri="{FF2B5EF4-FFF2-40B4-BE49-F238E27FC236}">
                  <a16:creationId xmlns:a16="http://schemas.microsoft.com/office/drawing/2014/main" id="{CB701F77-887C-BCDD-1667-32704B7088A5}"/>
                </a:ext>
              </a:extLst>
            </p:cNvPr>
            <p:cNvSpPr/>
            <p:nvPr/>
          </p:nvSpPr>
          <p:spPr>
            <a:xfrm>
              <a:off x="3328681" y="3701625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122">
              <a:extLst>
                <a:ext uri="{FF2B5EF4-FFF2-40B4-BE49-F238E27FC236}">
                  <a16:creationId xmlns:a16="http://schemas.microsoft.com/office/drawing/2014/main" id="{54E8356E-FBBD-CFC4-1362-527D3A6CC49E}"/>
                </a:ext>
              </a:extLst>
            </p:cNvPr>
            <p:cNvSpPr/>
            <p:nvPr/>
          </p:nvSpPr>
          <p:spPr>
            <a:xfrm>
              <a:off x="5355371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22">
              <a:extLst>
                <a:ext uri="{FF2B5EF4-FFF2-40B4-BE49-F238E27FC236}">
                  <a16:creationId xmlns:a16="http://schemas.microsoft.com/office/drawing/2014/main" id="{EDA70DB7-298B-1DE1-2FE3-C45931928366}"/>
                </a:ext>
              </a:extLst>
            </p:cNvPr>
            <p:cNvSpPr/>
            <p:nvPr/>
          </p:nvSpPr>
          <p:spPr>
            <a:xfrm>
              <a:off x="7381938" y="3701625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22">
              <a:extLst>
                <a:ext uri="{FF2B5EF4-FFF2-40B4-BE49-F238E27FC236}">
                  <a16:creationId xmlns:a16="http://schemas.microsoft.com/office/drawing/2014/main" id="{751F8098-389E-A16B-0F62-3C4252A97026}"/>
                </a:ext>
              </a:extLst>
            </p:cNvPr>
            <p:cNvSpPr/>
            <p:nvPr/>
          </p:nvSpPr>
          <p:spPr>
            <a:xfrm>
              <a:off x="9408504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582EA4F1-960A-7478-0F77-69F7DA181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94165" y="1866957"/>
            <a:ext cx="1097280" cy="1097280"/>
          </a:xfrm>
          <a:prstGeom prst="rect">
            <a:avLst/>
          </a:prstGeom>
        </p:spPr>
      </p:pic>
      <p:pic>
        <p:nvPicPr>
          <p:cNvPr id="4" name="Graphic 3" descr="Pencil with solid fill">
            <a:extLst>
              <a:ext uri="{FF2B5EF4-FFF2-40B4-BE49-F238E27FC236}">
                <a16:creationId xmlns:a16="http://schemas.microsoft.com/office/drawing/2014/main" id="{11FE29FF-D219-D911-6821-ADF1D0145D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20731" y="3893762"/>
            <a:ext cx="1097280" cy="1097280"/>
          </a:xfrm>
          <a:prstGeom prst="rect">
            <a:avLst/>
          </a:prstGeom>
        </p:spPr>
      </p:pic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B95ADF98-B4D1-D24C-398B-5CBFC742AF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47421" y="1866957"/>
            <a:ext cx="1097280" cy="1097280"/>
          </a:xfrm>
          <a:prstGeom prst="rect">
            <a:avLst/>
          </a:prstGeom>
        </p:spPr>
      </p:pic>
      <p:pic>
        <p:nvPicPr>
          <p:cNvPr id="6" name="Graphic 5" descr="Beaker with solid fill">
            <a:extLst>
              <a:ext uri="{FF2B5EF4-FFF2-40B4-BE49-F238E27FC236}">
                <a16:creationId xmlns:a16="http://schemas.microsoft.com/office/drawing/2014/main" id="{55E78CFE-A04A-80D2-74E0-704E9C7A35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73988" y="3893762"/>
            <a:ext cx="1097280" cy="1097280"/>
          </a:xfrm>
          <a:prstGeom prst="rect">
            <a:avLst/>
          </a:prstGeom>
        </p:spPr>
      </p:pic>
      <p:pic>
        <p:nvPicPr>
          <p:cNvPr id="7" name="Graphic 6" descr="Rocket with solid fill">
            <a:extLst>
              <a:ext uri="{FF2B5EF4-FFF2-40B4-BE49-F238E27FC236}">
                <a16:creationId xmlns:a16="http://schemas.microsoft.com/office/drawing/2014/main" id="{95E055C5-7083-0054-17C6-38FDCEBDC0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600554" y="1866957"/>
            <a:ext cx="1097280" cy="10972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1022828-F891-A66B-DBC9-A8E783D01AE2}"/>
              </a:ext>
            </a:extLst>
          </p:cNvPr>
          <p:cNvGrpSpPr/>
          <p:nvPr/>
        </p:nvGrpSpPr>
        <p:grpSpPr>
          <a:xfrm>
            <a:off x="5286200" y="3623840"/>
            <a:ext cx="1616958" cy="1659485"/>
            <a:chOff x="8921977" y="2577912"/>
            <a:chExt cx="2926080" cy="16594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95621D-FDE4-E6CA-5BC8-4F8C6233738B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2EDDEBD-56FD-7A9A-4399-5ABE6073BE5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C892E4-35C5-F0BB-3D28-F5A94098362C}"/>
              </a:ext>
            </a:extLst>
          </p:cNvPr>
          <p:cNvGrpSpPr/>
          <p:nvPr/>
        </p:nvGrpSpPr>
        <p:grpSpPr>
          <a:xfrm>
            <a:off x="7314149" y="1429520"/>
            <a:ext cx="1616958" cy="1659485"/>
            <a:chOff x="8921977" y="2577912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962FD25-14A7-CE99-C6E5-62479DE491D3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F12580-E72B-9B90-83DA-D579BE5AECC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737FF3F-5F50-CB49-8A25-2B43DA1D88C2}"/>
              </a:ext>
            </a:extLst>
          </p:cNvPr>
          <p:cNvGrpSpPr/>
          <p:nvPr/>
        </p:nvGrpSpPr>
        <p:grpSpPr>
          <a:xfrm>
            <a:off x="3260892" y="1239505"/>
            <a:ext cx="1616958" cy="1659485"/>
            <a:chOff x="8921977" y="2577912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55CDA2A-28FD-B508-079F-B7223DAF1753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3FF01C1-F832-BD0D-025E-654C319DD0C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FA507-B31A-5516-8C55-E3C1DC89754B}"/>
              </a:ext>
            </a:extLst>
          </p:cNvPr>
          <p:cNvGrpSpPr/>
          <p:nvPr/>
        </p:nvGrpSpPr>
        <p:grpSpPr>
          <a:xfrm>
            <a:off x="1234326" y="3623840"/>
            <a:ext cx="1616958" cy="1659485"/>
            <a:chOff x="8921977" y="2577912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D7A57D-60F7-5142-3C61-06DCC4A65A23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B16BBC-520D-17DA-EFF6-43944CC55FB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E51A30-0F04-A6DF-092B-F375385FC4BD}"/>
              </a:ext>
            </a:extLst>
          </p:cNvPr>
          <p:cNvGrpSpPr/>
          <p:nvPr/>
        </p:nvGrpSpPr>
        <p:grpSpPr>
          <a:xfrm>
            <a:off x="9342099" y="3623840"/>
            <a:ext cx="1616958" cy="1659485"/>
            <a:chOff x="8921977" y="2577912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E4C7AD-3C52-4604-6CD1-75D14752EEE7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744733-2A35-5A92-B973-1546BA567CB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99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654B-129F-A59D-659F-0CFF019D7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B43D2-109D-31D9-321B-F1BD250F9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Linked Wave Process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B80DAC-1BB9-9100-0D61-0B10C93D2D72}"/>
              </a:ext>
            </a:extLst>
          </p:cNvPr>
          <p:cNvGrpSpPr/>
          <p:nvPr/>
        </p:nvGrpSpPr>
        <p:grpSpPr>
          <a:xfrm>
            <a:off x="1100659" y="1473341"/>
            <a:ext cx="9990682" cy="3911318"/>
            <a:chOff x="1100659" y="1473341"/>
            <a:chExt cx="9990682" cy="3911318"/>
          </a:xfrm>
        </p:grpSpPr>
        <p:sp>
          <p:nvSpPr>
            <p:cNvPr id="111" name="Forme libre 110">
              <a:extLst>
                <a:ext uri="{FF2B5EF4-FFF2-40B4-BE49-F238E27FC236}">
                  <a16:creationId xmlns:a16="http://schemas.microsoft.com/office/drawing/2014/main" id="{891C7186-55F5-94E9-B416-5D4D26789642}"/>
                </a:ext>
              </a:extLst>
            </p:cNvPr>
            <p:cNvSpPr/>
            <p:nvPr/>
          </p:nvSpPr>
          <p:spPr>
            <a:xfrm>
              <a:off x="2688365" y="3150642"/>
              <a:ext cx="651679" cy="652158"/>
            </a:xfrm>
            <a:custGeom>
              <a:avLst/>
              <a:gdLst>
                <a:gd name="csX0" fmla="*/ 437837 w 475713"/>
                <a:gd name="csY0" fmla="*/ 437954 h 476063"/>
                <a:gd name="csX1" fmla="*/ 343030 w 475713"/>
                <a:gd name="csY1" fmla="*/ 476043 h 476063"/>
                <a:gd name="csX2" fmla="*/ 361132 w 475713"/>
                <a:gd name="csY2" fmla="*/ 392965 h 476063"/>
                <a:gd name="csX3" fmla="*/ 380845 w 475713"/>
                <a:gd name="csY3" fmla="*/ 380957 h 476063"/>
                <a:gd name="csX4" fmla="*/ 393840 w 475713"/>
                <a:gd name="csY4" fmla="*/ 357835 h 476063"/>
                <a:gd name="csX5" fmla="*/ 395004 w 475713"/>
                <a:gd name="csY5" fmla="*/ 351652 h 476063"/>
                <a:gd name="csX6" fmla="*/ 395004 w 475713"/>
                <a:gd name="csY6" fmla="*/ 351024 h 476063"/>
                <a:gd name="csX7" fmla="*/ 395453 w 475713"/>
                <a:gd name="csY7" fmla="*/ 346274 h 476063"/>
                <a:gd name="csX8" fmla="*/ 380845 w 475713"/>
                <a:gd name="csY8" fmla="*/ 310067 h 476063"/>
                <a:gd name="csX9" fmla="*/ 165784 w 475713"/>
                <a:gd name="csY9" fmla="*/ 94980 h 476063"/>
                <a:gd name="csX10" fmla="*/ 126626 w 475713"/>
                <a:gd name="csY10" fmla="*/ 80642 h 476063"/>
                <a:gd name="csX11" fmla="*/ 125639 w 475713"/>
                <a:gd name="csY11" fmla="*/ 80642 h 476063"/>
                <a:gd name="csX12" fmla="*/ 120979 w 475713"/>
                <a:gd name="csY12" fmla="*/ 81270 h 476063"/>
                <a:gd name="csX13" fmla="*/ 114169 w 475713"/>
                <a:gd name="csY13" fmla="*/ 83242 h 476063"/>
                <a:gd name="csX14" fmla="*/ 94993 w 475713"/>
                <a:gd name="csY14" fmla="*/ 95070 h 476063"/>
                <a:gd name="csX15" fmla="*/ 84241 w 475713"/>
                <a:gd name="csY15" fmla="*/ 111471 h 476063"/>
                <a:gd name="csX16" fmla="*/ 7 w 475713"/>
                <a:gd name="csY16" fmla="*/ 131725 h 476063"/>
                <a:gd name="csX17" fmla="*/ 38091 w 475713"/>
                <a:gd name="csY17" fmla="*/ 38073 h 476063"/>
                <a:gd name="csX18" fmla="*/ 138721 w 475713"/>
                <a:gd name="csY18" fmla="*/ 254 h 476063"/>
                <a:gd name="csX19" fmla="*/ 140515 w 475713"/>
                <a:gd name="csY19" fmla="*/ 254 h 476063"/>
                <a:gd name="csX20" fmla="*/ 142128 w 475713"/>
                <a:gd name="csY20" fmla="*/ 254 h 476063"/>
                <a:gd name="csX21" fmla="*/ 144009 w 475713"/>
                <a:gd name="csY21" fmla="*/ 523 h 476063"/>
                <a:gd name="csX22" fmla="*/ 145532 w 475713"/>
                <a:gd name="csY22" fmla="*/ 700 h 476063"/>
                <a:gd name="csX23" fmla="*/ 222776 w 475713"/>
                <a:gd name="csY23" fmla="*/ 37894 h 476063"/>
                <a:gd name="csX24" fmla="*/ 437837 w 475713"/>
                <a:gd name="csY24" fmla="*/ 252980 h 476063"/>
                <a:gd name="csX25" fmla="*/ 474935 w 475713"/>
                <a:gd name="csY25" fmla="*/ 329157 h 476063"/>
                <a:gd name="csX26" fmla="*/ 475204 w 475713"/>
                <a:gd name="csY26" fmla="*/ 331128 h 476063"/>
                <a:gd name="csX27" fmla="*/ 475383 w 475713"/>
                <a:gd name="csY27" fmla="*/ 332651 h 476063"/>
                <a:gd name="csX28" fmla="*/ 475383 w 475713"/>
                <a:gd name="csY28" fmla="*/ 334176 h 476063"/>
                <a:gd name="csX29" fmla="*/ 475383 w 475713"/>
                <a:gd name="csY29" fmla="*/ 336058 h 476063"/>
                <a:gd name="csX30" fmla="*/ 475383 w 475713"/>
                <a:gd name="csY30" fmla="*/ 336058 h 476063"/>
                <a:gd name="csX31" fmla="*/ 437658 w 475713"/>
                <a:gd name="csY31" fmla="*/ 437685 h 476063"/>
                <a:gd name="csX32" fmla="*/ 152163 w 475713"/>
                <a:gd name="csY32" fmla="*/ 222957 h 476063"/>
                <a:gd name="csX33" fmla="*/ 72232 w 475713"/>
                <a:gd name="csY33" fmla="*/ 257013 h 476063"/>
                <a:gd name="csX34" fmla="*/ 217488 w 475713"/>
                <a:gd name="csY34" fmla="*/ 402286 h 476063"/>
                <a:gd name="csX35" fmla="*/ 251540 w 475713"/>
                <a:gd name="csY35" fmla="*/ 322346 h 476063"/>
                <a:gd name="csX36" fmla="*/ 152163 w 475713"/>
                <a:gd name="csY36" fmla="*/ 222957 h 47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5713" h="476063">
                  <a:moveTo>
                    <a:pt x="437837" y="437954"/>
                  </a:moveTo>
                  <a:cubicBezTo>
                    <a:pt x="412746" y="463048"/>
                    <a:pt x="378515" y="476671"/>
                    <a:pt x="343030" y="476043"/>
                  </a:cubicBezTo>
                  <a:cubicBezTo>
                    <a:pt x="338371" y="447096"/>
                    <a:pt x="344822" y="417254"/>
                    <a:pt x="361132" y="392965"/>
                  </a:cubicBezTo>
                  <a:cubicBezTo>
                    <a:pt x="368660" y="390545"/>
                    <a:pt x="375380" y="386423"/>
                    <a:pt x="380845" y="380957"/>
                  </a:cubicBezTo>
                  <a:cubicBezTo>
                    <a:pt x="387030" y="374774"/>
                    <a:pt x="391510" y="366797"/>
                    <a:pt x="393840" y="357835"/>
                  </a:cubicBezTo>
                  <a:cubicBezTo>
                    <a:pt x="394376" y="355864"/>
                    <a:pt x="394735" y="353802"/>
                    <a:pt x="395004" y="351652"/>
                  </a:cubicBezTo>
                  <a:lnTo>
                    <a:pt x="395004" y="351024"/>
                  </a:lnTo>
                  <a:cubicBezTo>
                    <a:pt x="395273" y="349591"/>
                    <a:pt x="395453" y="348066"/>
                    <a:pt x="395453" y="346274"/>
                  </a:cubicBezTo>
                  <a:cubicBezTo>
                    <a:pt x="395632" y="332562"/>
                    <a:pt x="390524" y="319657"/>
                    <a:pt x="380845" y="310067"/>
                  </a:cubicBezTo>
                  <a:lnTo>
                    <a:pt x="165784" y="94980"/>
                  </a:lnTo>
                  <a:cubicBezTo>
                    <a:pt x="155569" y="84764"/>
                    <a:pt x="141320" y="79566"/>
                    <a:pt x="126626" y="80642"/>
                  </a:cubicBezTo>
                  <a:lnTo>
                    <a:pt x="125639" y="80642"/>
                  </a:lnTo>
                  <a:cubicBezTo>
                    <a:pt x="124296" y="80822"/>
                    <a:pt x="122683" y="80911"/>
                    <a:pt x="120979" y="81270"/>
                  </a:cubicBezTo>
                  <a:cubicBezTo>
                    <a:pt x="118559" y="81717"/>
                    <a:pt x="116319" y="82524"/>
                    <a:pt x="114169" y="83242"/>
                  </a:cubicBezTo>
                  <a:cubicBezTo>
                    <a:pt x="106733" y="85751"/>
                    <a:pt x="100281" y="89784"/>
                    <a:pt x="94993" y="95070"/>
                  </a:cubicBezTo>
                  <a:cubicBezTo>
                    <a:pt x="90333" y="99730"/>
                    <a:pt x="86750" y="105198"/>
                    <a:pt x="84241" y="111471"/>
                  </a:cubicBezTo>
                  <a:cubicBezTo>
                    <a:pt x="59867" y="128857"/>
                    <a:pt x="29578" y="136027"/>
                    <a:pt x="7" y="131725"/>
                  </a:cubicBezTo>
                  <a:cubicBezTo>
                    <a:pt x="-352" y="96595"/>
                    <a:pt x="13359" y="62808"/>
                    <a:pt x="38091" y="38073"/>
                  </a:cubicBezTo>
                  <a:cubicBezTo>
                    <a:pt x="64437" y="11725"/>
                    <a:pt x="101176" y="-2076"/>
                    <a:pt x="138721" y="254"/>
                  </a:cubicBezTo>
                  <a:cubicBezTo>
                    <a:pt x="139349" y="254"/>
                    <a:pt x="139977" y="254"/>
                    <a:pt x="140515" y="254"/>
                  </a:cubicBezTo>
                  <a:cubicBezTo>
                    <a:pt x="141051" y="254"/>
                    <a:pt x="141590" y="254"/>
                    <a:pt x="142128" y="254"/>
                  </a:cubicBezTo>
                  <a:cubicBezTo>
                    <a:pt x="142756" y="254"/>
                    <a:pt x="143381" y="433"/>
                    <a:pt x="144009" y="523"/>
                  </a:cubicBezTo>
                  <a:lnTo>
                    <a:pt x="145532" y="700"/>
                  </a:lnTo>
                  <a:cubicBezTo>
                    <a:pt x="175103" y="4107"/>
                    <a:pt x="201807" y="17012"/>
                    <a:pt x="222776" y="37894"/>
                  </a:cubicBezTo>
                  <a:lnTo>
                    <a:pt x="437837" y="252980"/>
                  </a:lnTo>
                  <a:cubicBezTo>
                    <a:pt x="458448" y="273593"/>
                    <a:pt x="471261" y="299941"/>
                    <a:pt x="474935" y="329157"/>
                  </a:cubicBezTo>
                  <a:cubicBezTo>
                    <a:pt x="474935" y="329785"/>
                    <a:pt x="475114" y="330501"/>
                    <a:pt x="475204" y="331128"/>
                  </a:cubicBezTo>
                  <a:cubicBezTo>
                    <a:pt x="475204" y="331667"/>
                    <a:pt x="475383" y="332115"/>
                    <a:pt x="475383" y="332651"/>
                  </a:cubicBezTo>
                  <a:cubicBezTo>
                    <a:pt x="475383" y="333190"/>
                    <a:pt x="475383" y="333728"/>
                    <a:pt x="475383" y="334176"/>
                  </a:cubicBezTo>
                  <a:cubicBezTo>
                    <a:pt x="475383" y="334802"/>
                    <a:pt x="475383" y="335430"/>
                    <a:pt x="475383" y="336058"/>
                  </a:cubicBezTo>
                  <a:lnTo>
                    <a:pt x="475383" y="336058"/>
                  </a:lnTo>
                  <a:cubicBezTo>
                    <a:pt x="478072" y="373967"/>
                    <a:pt x="464272" y="411068"/>
                    <a:pt x="437658" y="437685"/>
                  </a:cubicBezTo>
                  <a:close/>
                  <a:moveTo>
                    <a:pt x="152163" y="222957"/>
                  </a:moveTo>
                  <a:cubicBezTo>
                    <a:pt x="127610" y="239089"/>
                    <a:pt x="100817" y="250471"/>
                    <a:pt x="72232" y="257013"/>
                  </a:cubicBezTo>
                  <a:lnTo>
                    <a:pt x="217488" y="402286"/>
                  </a:lnTo>
                  <a:cubicBezTo>
                    <a:pt x="223940" y="373698"/>
                    <a:pt x="235410" y="346902"/>
                    <a:pt x="251540" y="322346"/>
                  </a:cubicBezTo>
                  <a:lnTo>
                    <a:pt x="152163" y="2229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orme libre 111">
              <a:extLst>
                <a:ext uri="{FF2B5EF4-FFF2-40B4-BE49-F238E27FC236}">
                  <a16:creationId xmlns:a16="http://schemas.microsoft.com/office/drawing/2014/main" id="{C8814547-372C-1493-79BD-06AE2C793A35}"/>
                </a:ext>
              </a:extLst>
            </p:cNvPr>
            <p:cNvSpPr/>
            <p:nvPr/>
          </p:nvSpPr>
          <p:spPr>
            <a:xfrm>
              <a:off x="3011683" y="3473989"/>
              <a:ext cx="768723" cy="768790"/>
            </a:xfrm>
            <a:custGeom>
              <a:avLst/>
              <a:gdLst>
                <a:gd name="csX0" fmla="*/ 321002 w 561153"/>
                <a:gd name="csY0" fmla="*/ 121708 h 561202"/>
                <a:gd name="csX1" fmla="*/ 439285 w 561153"/>
                <a:gd name="csY1" fmla="*/ 240005 h 561202"/>
                <a:gd name="csX2" fmla="*/ 439285 w 561153"/>
                <a:gd name="csY2" fmla="*/ 439319 h 561202"/>
                <a:gd name="csX3" fmla="*/ 239995 w 561153"/>
                <a:gd name="csY3" fmla="*/ 439319 h 561202"/>
                <a:gd name="csX4" fmla="*/ 121712 w 561153"/>
                <a:gd name="csY4" fmla="*/ 321022 h 561202"/>
                <a:gd name="csX5" fmla="*/ 85330 w 561153"/>
                <a:gd name="csY5" fmla="*/ 257393 h 561202"/>
                <a:gd name="csX6" fmla="*/ 84343 w 561153"/>
                <a:gd name="csY6" fmla="*/ 253448 h 561202"/>
                <a:gd name="csX7" fmla="*/ 83984 w 561153"/>
                <a:gd name="csY7" fmla="*/ 252195 h 561202"/>
                <a:gd name="csX8" fmla="*/ 83359 w 561153"/>
                <a:gd name="csY8" fmla="*/ 249506 h 561202"/>
                <a:gd name="csX9" fmla="*/ 102534 w 561153"/>
                <a:gd name="csY9" fmla="*/ 145636 h 561202"/>
                <a:gd name="csX10" fmla="*/ 105223 w 561153"/>
                <a:gd name="csY10" fmla="*/ 141603 h 561202"/>
                <a:gd name="csX11" fmla="*/ 107463 w 561153"/>
                <a:gd name="csY11" fmla="*/ 138558 h 561202"/>
                <a:gd name="csX12" fmla="*/ 108181 w 561153"/>
                <a:gd name="csY12" fmla="*/ 137571 h 561202"/>
                <a:gd name="csX13" fmla="*/ 121712 w 561153"/>
                <a:gd name="csY13" fmla="*/ 121708 h 561202"/>
                <a:gd name="csX14" fmla="*/ 134525 w 561153"/>
                <a:gd name="csY14" fmla="*/ 110595 h 561202"/>
                <a:gd name="csX15" fmla="*/ 127266 w 561153"/>
                <a:gd name="csY15" fmla="*/ 91687 h 561202"/>
                <a:gd name="csX16" fmla="*/ 83717 w 561153"/>
                <a:gd name="csY16" fmla="*/ 48131 h 561202"/>
                <a:gd name="csX17" fmla="*/ 64809 w 561153"/>
                <a:gd name="csY17" fmla="*/ 64711 h 561202"/>
                <a:gd name="csX18" fmla="*/ 43573 w 561153"/>
                <a:gd name="csY18" fmla="*/ 89803 h 561202"/>
                <a:gd name="csX19" fmla="*/ 43035 w 561153"/>
                <a:gd name="csY19" fmla="*/ 90521 h 561202"/>
                <a:gd name="csX20" fmla="*/ 41510 w 561153"/>
                <a:gd name="csY20" fmla="*/ 92582 h 561202"/>
                <a:gd name="csX21" fmla="*/ 41510 w 561153"/>
                <a:gd name="csY21" fmla="*/ 92582 h 561202"/>
                <a:gd name="csX22" fmla="*/ 40436 w 561153"/>
                <a:gd name="csY22" fmla="*/ 94015 h 561202"/>
                <a:gd name="csX23" fmla="*/ 39449 w 561153"/>
                <a:gd name="csY23" fmla="*/ 95361 h 561202"/>
                <a:gd name="csX24" fmla="*/ 2172 w 561153"/>
                <a:gd name="csY24" fmla="*/ 191971 h 561202"/>
                <a:gd name="csX25" fmla="*/ 1903 w 561153"/>
                <a:gd name="csY25" fmla="*/ 194032 h 561202"/>
                <a:gd name="csX26" fmla="*/ 1634 w 561153"/>
                <a:gd name="csY26" fmla="*/ 196182 h 561202"/>
                <a:gd name="csX27" fmla="*/ 1275 w 561153"/>
                <a:gd name="csY27" fmla="*/ 198602 h 561202"/>
                <a:gd name="csX28" fmla="*/ 1009 w 561153"/>
                <a:gd name="csY28" fmla="*/ 200394 h 561202"/>
                <a:gd name="csX29" fmla="*/ 64809 w 561153"/>
                <a:gd name="csY29" fmla="*/ 378111 h 561202"/>
                <a:gd name="csX30" fmla="*/ 183092 w 561153"/>
                <a:gd name="csY30" fmla="*/ 496408 h 561202"/>
                <a:gd name="csX31" fmla="*/ 496365 w 561153"/>
                <a:gd name="csY31" fmla="*/ 496408 h 561202"/>
                <a:gd name="csX32" fmla="*/ 496365 w 561153"/>
                <a:gd name="csY32" fmla="*/ 183098 h 561202"/>
                <a:gd name="csX33" fmla="*/ 378082 w 561153"/>
                <a:gd name="csY33" fmla="*/ 64801 h 561202"/>
                <a:gd name="csX34" fmla="*/ 220012 w 561153"/>
                <a:gd name="csY34" fmla="*/ 4 h 561202"/>
                <a:gd name="csX35" fmla="*/ 263292 w 561153"/>
                <a:gd name="csY35" fmla="*/ 87026 h 561202"/>
                <a:gd name="csX36" fmla="*/ 321002 w 561153"/>
                <a:gd name="csY36" fmla="*/ 121798 h 561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53" h="561202">
                  <a:moveTo>
                    <a:pt x="321002" y="121708"/>
                  </a:moveTo>
                  <a:lnTo>
                    <a:pt x="439285" y="240005"/>
                  </a:lnTo>
                  <a:cubicBezTo>
                    <a:pt x="494215" y="294943"/>
                    <a:pt x="494215" y="384384"/>
                    <a:pt x="439285" y="439319"/>
                  </a:cubicBezTo>
                  <a:cubicBezTo>
                    <a:pt x="384354" y="494257"/>
                    <a:pt x="294924" y="494257"/>
                    <a:pt x="239995" y="439319"/>
                  </a:cubicBezTo>
                  <a:lnTo>
                    <a:pt x="121712" y="321022"/>
                  </a:lnTo>
                  <a:cubicBezTo>
                    <a:pt x="104236" y="303547"/>
                    <a:pt x="91602" y="281590"/>
                    <a:pt x="85330" y="257393"/>
                  </a:cubicBezTo>
                  <a:cubicBezTo>
                    <a:pt x="84971" y="256048"/>
                    <a:pt x="84702" y="254794"/>
                    <a:pt x="84343" y="253448"/>
                  </a:cubicBezTo>
                  <a:cubicBezTo>
                    <a:pt x="84253" y="253002"/>
                    <a:pt x="84164" y="252554"/>
                    <a:pt x="83984" y="252195"/>
                  </a:cubicBezTo>
                  <a:cubicBezTo>
                    <a:pt x="83717" y="251298"/>
                    <a:pt x="83538" y="250403"/>
                    <a:pt x="83359" y="249506"/>
                  </a:cubicBezTo>
                  <a:cubicBezTo>
                    <a:pt x="76010" y="213389"/>
                    <a:pt x="82821" y="176556"/>
                    <a:pt x="102534" y="145636"/>
                  </a:cubicBezTo>
                  <a:cubicBezTo>
                    <a:pt x="103431" y="144292"/>
                    <a:pt x="104326" y="142949"/>
                    <a:pt x="105223" y="141603"/>
                  </a:cubicBezTo>
                  <a:cubicBezTo>
                    <a:pt x="105940" y="140619"/>
                    <a:pt x="106656" y="139542"/>
                    <a:pt x="107463" y="138558"/>
                  </a:cubicBezTo>
                  <a:lnTo>
                    <a:pt x="108181" y="137571"/>
                  </a:lnTo>
                  <a:cubicBezTo>
                    <a:pt x="112840" y="131208"/>
                    <a:pt x="117141" y="126189"/>
                    <a:pt x="121712" y="121708"/>
                  </a:cubicBezTo>
                  <a:cubicBezTo>
                    <a:pt x="125475" y="117945"/>
                    <a:pt x="129596" y="114359"/>
                    <a:pt x="134525" y="110595"/>
                  </a:cubicBezTo>
                  <a:cubicBezTo>
                    <a:pt x="134884" y="103605"/>
                    <a:pt x="132195" y="96704"/>
                    <a:pt x="127266" y="91687"/>
                  </a:cubicBezTo>
                  <a:lnTo>
                    <a:pt x="83717" y="48131"/>
                  </a:lnTo>
                  <a:cubicBezTo>
                    <a:pt x="76459" y="53776"/>
                    <a:pt x="70366" y="59154"/>
                    <a:pt x="64809" y="64711"/>
                  </a:cubicBezTo>
                  <a:cubicBezTo>
                    <a:pt x="57730" y="71789"/>
                    <a:pt x="51009" y="79767"/>
                    <a:pt x="43573" y="89803"/>
                  </a:cubicBezTo>
                  <a:lnTo>
                    <a:pt x="43035" y="90521"/>
                  </a:lnTo>
                  <a:cubicBezTo>
                    <a:pt x="42496" y="91238"/>
                    <a:pt x="42048" y="91864"/>
                    <a:pt x="41510" y="92582"/>
                  </a:cubicBezTo>
                  <a:lnTo>
                    <a:pt x="41510" y="92582"/>
                  </a:lnTo>
                  <a:cubicBezTo>
                    <a:pt x="41153" y="93030"/>
                    <a:pt x="40794" y="93569"/>
                    <a:pt x="40436" y="94015"/>
                  </a:cubicBezTo>
                  <a:cubicBezTo>
                    <a:pt x="40077" y="94463"/>
                    <a:pt x="39808" y="94912"/>
                    <a:pt x="39449" y="95361"/>
                  </a:cubicBezTo>
                  <a:cubicBezTo>
                    <a:pt x="19735" y="123859"/>
                    <a:pt x="6832" y="157287"/>
                    <a:pt x="2172" y="191971"/>
                  </a:cubicBezTo>
                  <a:cubicBezTo>
                    <a:pt x="2172" y="192686"/>
                    <a:pt x="1993" y="193314"/>
                    <a:pt x="1903" y="194032"/>
                  </a:cubicBezTo>
                  <a:cubicBezTo>
                    <a:pt x="1814" y="194749"/>
                    <a:pt x="1724" y="195465"/>
                    <a:pt x="1634" y="196182"/>
                  </a:cubicBezTo>
                  <a:cubicBezTo>
                    <a:pt x="1634" y="196990"/>
                    <a:pt x="1455" y="197795"/>
                    <a:pt x="1275" y="198602"/>
                  </a:cubicBezTo>
                  <a:cubicBezTo>
                    <a:pt x="1186" y="199230"/>
                    <a:pt x="1096" y="199766"/>
                    <a:pt x="1009" y="200394"/>
                  </a:cubicBezTo>
                  <a:cubicBezTo>
                    <a:pt x="-5266" y="266533"/>
                    <a:pt x="17944" y="331329"/>
                    <a:pt x="64809" y="378111"/>
                  </a:cubicBezTo>
                  <a:lnTo>
                    <a:pt x="183092" y="496408"/>
                  </a:lnTo>
                  <a:cubicBezTo>
                    <a:pt x="269477" y="582800"/>
                    <a:pt x="409983" y="582800"/>
                    <a:pt x="496365" y="496408"/>
                  </a:cubicBezTo>
                  <a:cubicBezTo>
                    <a:pt x="582750" y="410013"/>
                    <a:pt x="582750" y="269491"/>
                    <a:pt x="496365" y="183098"/>
                  </a:cubicBezTo>
                  <a:lnTo>
                    <a:pt x="378082" y="64801"/>
                  </a:lnTo>
                  <a:cubicBezTo>
                    <a:pt x="335966" y="22678"/>
                    <a:pt x="279243" y="-353"/>
                    <a:pt x="220012" y="4"/>
                  </a:cubicBezTo>
                  <a:cubicBezTo>
                    <a:pt x="243309" y="23485"/>
                    <a:pt x="258545" y="54224"/>
                    <a:pt x="263292" y="87026"/>
                  </a:cubicBezTo>
                  <a:cubicBezTo>
                    <a:pt x="285158" y="93748"/>
                    <a:pt x="304962" y="105756"/>
                    <a:pt x="321002" y="121798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Forme libre 112">
              <a:extLst>
                <a:ext uri="{FF2B5EF4-FFF2-40B4-BE49-F238E27FC236}">
                  <a16:creationId xmlns:a16="http://schemas.microsoft.com/office/drawing/2014/main" id="{A7A43BAB-6B61-461C-F6C1-12C5B6661B76}"/>
                </a:ext>
              </a:extLst>
            </p:cNvPr>
            <p:cNvSpPr/>
            <p:nvPr/>
          </p:nvSpPr>
          <p:spPr>
            <a:xfrm>
              <a:off x="2246456" y="2708525"/>
              <a:ext cx="768702" cy="768812"/>
            </a:xfrm>
            <a:custGeom>
              <a:avLst/>
              <a:gdLst>
                <a:gd name="csX0" fmla="*/ 469373 w 561138"/>
                <a:gd name="csY0" fmla="*/ 434028 h 561218"/>
                <a:gd name="csX1" fmla="*/ 450464 w 561138"/>
                <a:gd name="csY1" fmla="*/ 426768 h 561218"/>
                <a:gd name="csX2" fmla="*/ 439353 w 561138"/>
                <a:gd name="csY2" fmla="*/ 439585 h 561218"/>
                <a:gd name="csX3" fmla="*/ 423492 w 561138"/>
                <a:gd name="csY3" fmla="*/ 453118 h 561218"/>
                <a:gd name="csX4" fmla="*/ 422507 w 561138"/>
                <a:gd name="csY4" fmla="*/ 453834 h 561218"/>
                <a:gd name="csX5" fmla="*/ 419460 w 561138"/>
                <a:gd name="csY5" fmla="*/ 456074 h 561218"/>
                <a:gd name="csX6" fmla="*/ 415428 w 561138"/>
                <a:gd name="csY6" fmla="*/ 458763 h 561218"/>
                <a:gd name="csX7" fmla="*/ 311570 w 561138"/>
                <a:gd name="csY7" fmla="*/ 477943 h 561218"/>
                <a:gd name="csX8" fmla="*/ 308881 w 561138"/>
                <a:gd name="csY8" fmla="*/ 477315 h 561218"/>
                <a:gd name="csX9" fmla="*/ 307628 w 561138"/>
                <a:gd name="csY9" fmla="*/ 476956 h 561218"/>
                <a:gd name="csX10" fmla="*/ 303686 w 561138"/>
                <a:gd name="csY10" fmla="*/ 475969 h 561218"/>
                <a:gd name="csX11" fmla="*/ 240062 w 561138"/>
                <a:gd name="csY11" fmla="*/ 439496 h 561218"/>
                <a:gd name="csX12" fmla="*/ 121779 w 561138"/>
                <a:gd name="csY12" fmla="*/ 321196 h 561218"/>
                <a:gd name="csX13" fmla="*/ 121779 w 561138"/>
                <a:gd name="csY13" fmla="*/ 121882 h 561218"/>
                <a:gd name="csX14" fmla="*/ 321069 w 561138"/>
                <a:gd name="csY14" fmla="*/ 121882 h 561218"/>
                <a:gd name="csX15" fmla="*/ 439353 w 561138"/>
                <a:gd name="csY15" fmla="*/ 240182 h 561218"/>
                <a:gd name="csX16" fmla="*/ 474122 w 561138"/>
                <a:gd name="csY16" fmla="*/ 297896 h 561218"/>
                <a:gd name="csX17" fmla="*/ 561132 w 561138"/>
                <a:gd name="csY17" fmla="*/ 341183 h 561218"/>
                <a:gd name="csX18" fmla="*/ 496345 w 561138"/>
                <a:gd name="csY18" fmla="*/ 183093 h 561218"/>
                <a:gd name="csX19" fmla="*/ 378062 w 561138"/>
                <a:gd name="csY19" fmla="*/ 64796 h 561218"/>
                <a:gd name="csX20" fmla="*/ 64787 w 561138"/>
                <a:gd name="csY20" fmla="*/ 64796 h 561218"/>
                <a:gd name="csX21" fmla="*/ 64787 w 561138"/>
                <a:gd name="csY21" fmla="*/ 378105 h 561218"/>
                <a:gd name="csX22" fmla="*/ 183072 w 561138"/>
                <a:gd name="csY22" fmla="*/ 496403 h 561218"/>
                <a:gd name="csX23" fmla="*/ 360765 w 561138"/>
                <a:gd name="csY23" fmla="*/ 560213 h 561218"/>
                <a:gd name="csX24" fmla="*/ 362557 w 561138"/>
                <a:gd name="csY24" fmla="*/ 559944 h 561218"/>
                <a:gd name="csX25" fmla="*/ 364977 w 561138"/>
                <a:gd name="csY25" fmla="*/ 559585 h 561218"/>
                <a:gd name="csX26" fmla="*/ 367038 w 561138"/>
                <a:gd name="csY26" fmla="*/ 559316 h 561218"/>
                <a:gd name="csX27" fmla="*/ 369101 w 561138"/>
                <a:gd name="csY27" fmla="*/ 559047 h 561218"/>
                <a:gd name="csX28" fmla="*/ 465697 w 561138"/>
                <a:gd name="csY28" fmla="*/ 521766 h 561218"/>
                <a:gd name="csX29" fmla="*/ 467043 w 561138"/>
                <a:gd name="csY29" fmla="*/ 520779 h 561218"/>
                <a:gd name="csX30" fmla="*/ 468476 w 561138"/>
                <a:gd name="csY30" fmla="*/ 519705 h 561218"/>
                <a:gd name="csX31" fmla="*/ 470536 w 561138"/>
                <a:gd name="csY31" fmla="*/ 518182 h 561218"/>
                <a:gd name="csX32" fmla="*/ 471254 w 561138"/>
                <a:gd name="csY32" fmla="*/ 517644 h 561218"/>
                <a:gd name="csX33" fmla="*/ 496345 w 561138"/>
                <a:gd name="csY33" fmla="*/ 496403 h 561218"/>
                <a:gd name="csX34" fmla="*/ 512921 w 561138"/>
                <a:gd name="csY34" fmla="*/ 477494 h 561218"/>
                <a:gd name="csX35" fmla="*/ 469373 w 561138"/>
                <a:gd name="csY35" fmla="*/ 433938 h 561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38" h="561218">
                  <a:moveTo>
                    <a:pt x="469373" y="434028"/>
                  </a:moveTo>
                  <a:cubicBezTo>
                    <a:pt x="464354" y="429009"/>
                    <a:pt x="457544" y="426412"/>
                    <a:pt x="450464" y="426768"/>
                  </a:cubicBezTo>
                  <a:cubicBezTo>
                    <a:pt x="446701" y="431698"/>
                    <a:pt x="443118" y="435820"/>
                    <a:pt x="439353" y="439585"/>
                  </a:cubicBezTo>
                  <a:cubicBezTo>
                    <a:pt x="434872" y="444066"/>
                    <a:pt x="429764" y="448368"/>
                    <a:pt x="423492" y="453118"/>
                  </a:cubicBezTo>
                  <a:lnTo>
                    <a:pt x="422507" y="453834"/>
                  </a:lnTo>
                  <a:cubicBezTo>
                    <a:pt x="421521" y="454551"/>
                    <a:pt x="420446" y="455359"/>
                    <a:pt x="419460" y="456074"/>
                  </a:cubicBezTo>
                  <a:cubicBezTo>
                    <a:pt x="418116" y="456971"/>
                    <a:pt x="416771" y="457866"/>
                    <a:pt x="415428" y="458763"/>
                  </a:cubicBezTo>
                  <a:cubicBezTo>
                    <a:pt x="384513" y="478479"/>
                    <a:pt x="347593" y="485290"/>
                    <a:pt x="311570" y="477943"/>
                  </a:cubicBezTo>
                  <a:cubicBezTo>
                    <a:pt x="310675" y="477763"/>
                    <a:pt x="309778" y="477584"/>
                    <a:pt x="308881" y="477315"/>
                  </a:cubicBezTo>
                  <a:cubicBezTo>
                    <a:pt x="308435" y="477225"/>
                    <a:pt x="308076" y="477135"/>
                    <a:pt x="307628" y="476956"/>
                  </a:cubicBezTo>
                  <a:cubicBezTo>
                    <a:pt x="306285" y="476687"/>
                    <a:pt x="305029" y="476328"/>
                    <a:pt x="303686" y="475969"/>
                  </a:cubicBezTo>
                  <a:cubicBezTo>
                    <a:pt x="279581" y="469607"/>
                    <a:pt x="257536" y="457061"/>
                    <a:pt x="240062" y="439496"/>
                  </a:cubicBezTo>
                  <a:lnTo>
                    <a:pt x="121779" y="321196"/>
                  </a:lnTo>
                  <a:cubicBezTo>
                    <a:pt x="66847" y="266260"/>
                    <a:pt x="66847" y="176820"/>
                    <a:pt x="121779" y="121882"/>
                  </a:cubicBezTo>
                  <a:cubicBezTo>
                    <a:pt x="176708" y="66947"/>
                    <a:pt x="266140" y="66947"/>
                    <a:pt x="321069" y="121882"/>
                  </a:cubicBezTo>
                  <a:lnTo>
                    <a:pt x="439353" y="240182"/>
                  </a:lnTo>
                  <a:cubicBezTo>
                    <a:pt x="455393" y="256222"/>
                    <a:pt x="467312" y="276119"/>
                    <a:pt x="474122" y="297896"/>
                  </a:cubicBezTo>
                  <a:cubicBezTo>
                    <a:pt x="506918" y="302646"/>
                    <a:pt x="537653" y="317881"/>
                    <a:pt x="561132" y="341183"/>
                  </a:cubicBezTo>
                  <a:cubicBezTo>
                    <a:pt x="561581" y="282034"/>
                    <a:pt x="538461" y="225304"/>
                    <a:pt x="496345" y="183093"/>
                  </a:cubicBezTo>
                  <a:lnTo>
                    <a:pt x="378062" y="64796"/>
                  </a:lnTo>
                  <a:cubicBezTo>
                    <a:pt x="291677" y="-21599"/>
                    <a:pt x="151171" y="-21599"/>
                    <a:pt x="64787" y="64796"/>
                  </a:cubicBezTo>
                  <a:cubicBezTo>
                    <a:pt x="-21596" y="151188"/>
                    <a:pt x="-21596" y="291713"/>
                    <a:pt x="64787" y="378105"/>
                  </a:cubicBezTo>
                  <a:lnTo>
                    <a:pt x="183072" y="496403"/>
                  </a:lnTo>
                  <a:cubicBezTo>
                    <a:pt x="229848" y="543184"/>
                    <a:pt x="294635" y="566486"/>
                    <a:pt x="360765" y="560213"/>
                  </a:cubicBezTo>
                  <a:cubicBezTo>
                    <a:pt x="361393" y="560213"/>
                    <a:pt x="361931" y="560034"/>
                    <a:pt x="362557" y="559944"/>
                  </a:cubicBezTo>
                  <a:cubicBezTo>
                    <a:pt x="363364" y="559854"/>
                    <a:pt x="364172" y="559675"/>
                    <a:pt x="364977" y="559585"/>
                  </a:cubicBezTo>
                  <a:cubicBezTo>
                    <a:pt x="365694" y="559585"/>
                    <a:pt x="366412" y="559406"/>
                    <a:pt x="367038" y="559316"/>
                  </a:cubicBezTo>
                  <a:cubicBezTo>
                    <a:pt x="367755" y="559226"/>
                    <a:pt x="368383" y="559136"/>
                    <a:pt x="369101" y="559047"/>
                  </a:cubicBezTo>
                  <a:cubicBezTo>
                    <a:pt x="403778" y="554386"/>
                    <a:pt x="437202" y="541571"/>
                    <a:pt x="465697" y="521766"/>
                  </a:cubicBezTo>
                  <a:cubicBezTo>
                    <a:pt x="466146" y="521497"/>
                    <a:pt x="466594" y="521138"/>
                    <a:pt x="467043" y="520779"/>
                  </a:cubicBezTo>
                  <a:cubicBezTo>
                    <a:pt x="467491" y="520422"/>
                    <a:pt x="468027" y="520064"/>
                    <a:pt x="468476" y="519705"/>
                  </a:cubicBezTo>
                  <a:cubicBezTo>
                    <a:pt x="469193" y="519167"/>
                    <a:pt x="469821" y="518718"/>
                    <a:pt x="470536" y="518182"/>
                  </a:cubicBezTo>
                  <a:lnTo>
                    <a:pt x="471254" y="517644"/>
                  </a:lnTo>
                  <a:cubicBezTo>
                    <a:pt x="481289" y="510205"/>
                    <a:pt x="489265" y="503483"/>
                    <a:pt x="496345" y="496403"/>
                  </a:cubicBezTo>
                  <a:cubicBezTo>
                    <a:pt x="501900" y="490848"/>
                    <a:pt x="507277" y="484752"/>
                    <a:pt x="512921" y="477494"/>
                  </a:cubicBezTo>
                  <a:lnTo>
                    <a:pt x="469373" y="433938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Forme libre 113">
              <a:extLst>
                <a:ext uri="{FF2B5EF4-FFF2-40B4-BE49-F238E27FC236}">
                  <a16:creationId xmlns:a16="http://schemas.microsoft.com/office/drawing/2014/main" id="{6BFE2400-ADD3-8F51-029C-662E3D3C36F4}"/>
                </a:ext>
              </a:extLst>
            </p:cNvPr>
            <p:cNvSpPr/>
            <p:nvPr/>
          </p:nvSpPr>
          <p:spPr>
            <a:xfrm>
              <a:off x="4804329" y="3145010"/>
              <a:ext cx="652081" cy="651755"/>
            </a:xfrm>
            <a:custGeom>
              <a:avLst/>
              <a:gdLst>
                <a:gd name="csX0" fmla="*/ 437903 w 476007"/>
                <a:gd name="csY0" fmla="*/ 37883 h 475769"/>
                <a:gd name="csX1" fmla="*/ 475987 w 476007"/>
                <a:gd name="csY1" fmla="*/ 132699 h 475769"/>
                <a:gd name="csX2" fmla="*/ 392919 w 476007"/>
                <a:gd name="csY2" fmla="*/ 114595 h 475769"/>
                <a:gd name="csX3" fmla="*/ 380913 w 476007"/>
                <a:gd name="csY3" fmla="*/ 94879 h 475769"/>
                <a:gd name="csX4" fmla="*/ 357793 w 476007"/>
                <a:gd name="csY4" fmla="*/ 81885 h 475769"/>
                <a:gd name="csX5" fmla="*/ 351610 w 476007"/>
                <a:gd name="csY5" fmla="*/ 80721 h 475769"/>
                <a:gd name="csX6" fmla="*/ 350982 w 476007"/>
                <a:gd name="csY6" fmla="*/ 80721 h 475769"/>
                <a:gd name="csX7" fmla="*/ 346233 w 476007"/>
                <a:gd name="csY7" fmla="*/ 80273 h 475769"/>
                <a:gd name="csX8" fmla="*/ 310031 w 476007"/>
                <a:gd name="csY8" fmla="*/ 94879 h 475769"/>
                <a:gd name="csX9" fmla="*/ 94969 w 476007"/>
                <a:gd name="csY9" fmla="*/ 309966 h 475769"/>
                <a:gd name="csX10" fmla="*/ 80633 w 476007"/>
                <a:gd name="csY10" fmla="*/ 349131 h 475769"/>
                <a:gd name="csX11" fmla="*/ 80633 w 476007"/>
                <a:gd name="csY11" fmla="*/ 350116 h 475769"/>
                <a:gd name="csX12" fmla="*/ 81261 w 476007"/>
                <a:gd name="csY12" fmla="*/ 354776 h 475769"/>
                <a:gd name="csX13" fmla="*/ 83232 w 476007"/>
                <a:gd name="csY13" fmla="*/ 361587 h 475769"/>
                <a:gd name="csX14" fmla="*/ 95059 w 476007"/>
                <a:gd name="csY14" fmla="*/ 380767 h 475769"/>
                <a:gd name="csX15" fmla="*/ 111458 w 476007"/>
                <a:gd name="csY15" fmla="*/ 391521 h 475769"/>
                <a:gd name="csX16" fmla="*/ 131709 w 476007"/>
                <a:gd name="csY16" fmla="*/ 475763 h 475769"/>
                <a:gd name="csX17" fmla="*/ 38069 w 476007"/>
                <a:gd name="csY17" fmla="*/ 437674 h 475769"/>
                <a:gd name="csX18" fmla="*/ 254 w 476007"/>
                <a:gd name="csY18" fmla="*/ 337032 h 475769"/>
                <a:gd name="csX19" fmla="*/ 254 w 476007"/>
                <a:gd name="csY19" fmla="*/ 335240 h 475769"/>
                <a:gd name="csX20" fmla="*/ 254 w 476007"/>
                <a:gd name="csY20" fmla="*/ 333627 h 475769"/>
                <a:gd name="csX21" fmla="*/ 523 w 476007"/>
                <a:gd name="csY21" fmla="*/ 331745 h 475769"/>
                <a:gd name="csX22" fmla="*/ 702 w 476007"/>
                <a:gd name="csY22" fmla="*/ 330220 h 475769"/>
                <a:gd name="csX23" fmla="*/ 37889 w 476007"/>
                <a:gd name="csY23" fmla="*/ 252970 h 475769"/>
                <a:gd name="csX24" fmla="*/ 252951 w 476007"/>
                <a:gd name="csY24" fmla="*/ 37883 h 475769"/>
                <a:gd name="csX25" fmla="*/ 329118 w 476007"/>
                <a:gd name="csY25" fmla="*/ 779 h 475769"/>
                <a:gd name="csX26" fmla="*/ 331090 w 476007"/>
                <a:gd name="csY26" fmla="*/ 510 h 475769"/>
                <a:gd name="csX27" fmla="*/ 332612 w 476007"/>
                <a:gd name="csY27" fmla="*/ 330 h 475769"/>
                <a:gd name="csX28" fmla="*/ 334137 w 476007"/>
                <a:gd name="csY28" fmla="*/ 330 h 475769"/>
                <a:gd name="csX29" fmla="*/ 336018 w 476007"/>
                <a:gd name="csY29" fmla="*/ 330 h 475769"/>
                <a:gd name="csX30" fmla="*/ 336018 w 476007"/>
                <a:gd name="csY30" fmla="*/ 330 h 475769"/>
                <a:gd name="csX31" fmla="*/ 437634 w 476007"/>
                <a:gd name="csY31" fmla="*/ 38062 h 475769"/>
                <a:gd name="csX32" fmla="*/ 223021 w 476007"/>
                <a:gd name="csY32" fmla="*/ 323589 h 475769"/>
                <a:gd name="csX33" fmla="*/ 257072 w 476007"/>
                <a:gd name="csY33" fmla="*/ 403531 h 475769"/>
                <a:gd name="csX34" fmla="*/ 402328 w 476007"/>
                <a:gd name="csY34" fmla="*/ 258256 h 475769"/>
                <a:gd name="csX35" fmla="*/ 322398 w 476007"/>
                <a:gd name="csY35" fmla="*/ 224202 h 475769"/>
                <a:gd name="csX36" fmla="*/ 223021 w 476007"/>
                <a:gd name="csY36" fmla="*/ 323589 h 475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6007" h="475769">
                  <a:moveTo>
                    <a:pt x="437903" y="37883"/>
                  </a:moveTo>
                  <a:cubicBezTo>
                    <a:pt x="462994" y="62977"/>
                    <a:pt x="476614" y="97210"/>
                    <a:pt x="475987" y="132699"/>
                  </a:cubicBezTo>
                  <a:cubicBezTo>
                    <a:pt x="447043" y="137359"/>
                    <a:pt x="417205" y="130907"/>
                    <a:pt x="392919" y="114595"/>
                  </a:cubicBezTo>
                  <a:cubicBezTo>
                    <a:pt x="390501" y="107069"/>
                    <a:pt x="386378" y="100347"/>
                    <a:pt x="380913" y="94879"/>
                  </a:cubicBezTo>
                  <a:cubicBezTo>
                    <a:pt x="374730" y="88696"/>
                    <a:pt x="366754" y="84215"/>
                    <a:pt x="357793" y="81885"/>
                  </a:cubicBezTo>
                  <a:cubicBezTo>
                    <a:pt x="355822" y="81347"/>
                    <a:pt x="353761" y="80988"/>
                    <a:pt x="351610" y="80721"/>
                  </a:cubicBezTo>
                  <a:lnTo>
                    <a:pt x="350982" y="80721"/>
                  </a:lnTo>
                  <a:cubicBezTo>
                    <a:pt x="349550" y="80452"/>
                    <a:pt x="348025" y="80273"/>
                    <a:pt x="346233" y="80273"/>
                  </a:cubicBezTo>
                  <a:cubicBezTo>
                    <a:pt x="332522" y="80093"/>
                    <a:pt x="319619" y="85202"/>
                    <a:pt x="310031" y="94879"/>
                  </a:cubicBezTo>
                  <a:lnTo>
                    <a:pt x="94969" y="309966"/>
                  </a:lnTo>
                  <a:cubicBezTo>
                    <a:pt x="84754" y="320184"/>
                    <a:pt x="79556" y="334432"/>
                    <a:pt x="80633" y="349131"/>
                  </a:cubicBezTo>
                  <a:lnTo>
                    <a:pt x="80633" y="350116"/>
                  </a:lnTo>
                  <a:cubicBezTo>
                    <a:pt x="80812" y="351461"/>
                    <a:pt x="80902" y="353074"/>
                    <a:pt x="81261" y="354776"/>
                  </a:cubicBezTo>
                  <a:cubicBezTo>
                    <a:pt x="81707" y="357196"/>
                    <a:pt x="82514" y="359437"/>
                    <a:pt x="83232" y="361587"/>
                  </a:cubicBezTo>
                  <a:cubicBezTo>
                    <a:pt x="85741" y="369026"/>
                    <a:pt x="89773" y="375479"/>
                    <a:pt x="95059" y="380767"/>
                  </a:cubicBezTo>
                  <a:cubicBezTo>
                    <a:pt x="99718" y="385427"/>
                    <a:pt x="105186" y="389011"/>
                    <a:pt x="111458" y="391521"/>
                  </a:cubicBezTo>
                  <a:cubicBezTo>
                    <a:pt x="128841" y="415897"/>
                    <a:pt x="136011" y="446188"/>
                    <a:pt x="131709" y="475763"/>
                  </a:cubicBezTo>
                  <a:cubicBezTo>
                    <a:pt x="96583" y="476121"/>
                    <a:pt x="62801" y="462409"/>
                    <a:pt x="38069" y="437674"/>
                  </a:cubicBezTo>
                  <a:cubicBezTo>
                    <a:pt x="11724" y="411327"/>
                    <a:pt x="-2076" y="374582"/>
                    <a:pt x="254" y="337032"/>
                  </a:cubicBezTo>
                  <a:cubicBezTo>
                    <a:pt x="254" y="336404"/>
                    <a:pt x="254" y="335778"/>
                    <a:pt x="254" y="335240"/>
                  </a:cubicBezTo>
                  <a:cubicBezTo>
                    <a:pt x="254" y="334701"/>
                    <a:pt x="254" y="334163"/>
                    <a:pt x="254" y="333627"/>
                  </a:cubicBezTo>
                  <a:cubicBezTo>
                    <a:pt x="254" y="332999"/>
                    <a:pt x="433" y="332371"/>
                    <a:pt x="523" y="331745"/>
                  </a:cubicBezTo>
                  <a:lnTo>
                    <a:pt x="702" y="330220"/>
                  </a:lnTo>
                  <a:cubicBezTo>
                    <a:pt x="4106" y="300646"/>
                    <a:pt x="17010" y="273939"/>
                    <a:pt x="37889" y="252970"/>
                  </a:cubicBezTo>
                  <a:lnTo>
                    <a:pt x="252951" y="37883"/>
                  </a:lnTo>
                  <a:cubicBezTo>
                    <a:pt x="273561" y="17270"/>
                    <a:pt x="299906" y="4455"/>
                    <a:pt x="329118" y="779"/>
                  </a:cubicBezTo>
                  <a:cubicBezTo>
                    <a:pt x="329746" y="779"/>
                    <a:pt x="330462" y="600"/>
                    <a:pt x="331090" y="510"/>
                  </a:cubicBezTo>
                  <a:cubicBezTo>
                    <a:pt x="331628" y="510"/>
                    <a:pt x="332076" y="330"/>
                    <a:pt x="332612" y="330"/>
                  </a:cubicBezTo>
                  <a:cubicBezTo>
                    <a:pt x="333150" y="330"/>
                    <a:pt x="333689" y="330"/>
                    <a:pt x="334137" y="330"/>
                  </a:cubicBezTo>
                  <a:cubicBezTo>
                    <a:pt x="334763" y="330"/>
                    <a:pt x="335391" y="330"/>
                    <a:pt x="336018" y="330"/>
                  </a:cubicBezTo>
                  <a:lnTo>
                    <a:pt x="336018" y="330"/>
                  </a:lnTo>
                  <a:cubicBezTo>
                    <a:pt x="373923" y="-2356"/>
                    <a:pt x="411020" y="11445"/>
                    <a:pt x="437634" y="38062"/>
                  </a:cubicBezTo>
                  <a:close/>
                  <a:moveTo>
                    <a:pt x="223021" y="323589"/>
                  </a:moveTo>
                  <a:cubicBezTo>
                    <a:pt x="239151" y="348144"/>
                    <a:pt x="250531" y="374941"/>
                    <a:pt x="257072" y="403531"/>
                  </a:cubicBezTo>
                  <a:lnTo>
                    <a:pt x="402328" y="258256"/>
                  </a:lnTo>
                  <a:cubicBezTo>
                    <a:pt x="373743" y="251803"/>
                    <a:pt x="346950" y="240332"/>
                    <a:pt x="322398" y="224202"/>
                  </a:cubicBezTo>
                  <a:lnTo>
                    <a:pt x="223021" y="32358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Forme libre 114">
              <a:extLst>
                <a:ext uri="{FF2B5EF4-FFF2-40B4-BE49-F238E27FC236}">
                  <a16:creationId xmlns:a16="http://schemas.microsoft.com/office/drawing/2014/main" id="{7AB2CDF1-553D-E3BE-B540-54F8BF430C97}"/>
                </a:ext>
              </a:extLst>
            </p:cNvPr>
            <p:cNvSpPr/>
            <p:nvPr/>
          </p:nvSpPr>
          <p:spPr>
            <a:xfrm>
              <a:off x="5127761" y="2704599"/>
              <a:ext cx="768699" cy="768813"/>
            </a:xfrm>
            <a:custGeom>
              <a:avLst/>
              <a:gdLst>
                <a:gd name="csX0" fmla="*/ 121694 w 561136"/>
                <a:gd name="csY0" fmla="*/ 240180 h 561219"/>
                <a:gd name="csX1" fmla="*/ 239977 w 561136"/>
                <a:gd name="csY1" fmla="*/ 121883 h 561219"/>
                <a:gd name="csX2" fmla="*/ 439268 w 561136"/>
                <a:gd name="csY2" fmla="*/ 121883 h 561219"/>
                <a:gd name="csX3" fmla="*/ 439268 w 561136"/>
                <a:gd name="csY3" fmla="*/ 321197 h 561219"/>
                <a:gd name="csX4" fmla="*/ 320984 w 561136"/>
                <a:gd name="csY4" fmla="*/ 439494 h 561219"/>
                <a:gd name="csX5" fmla="*/ 257363 w 561136"/>
                <a:gd name="csY5" fmla="*/ 475880 h 561219"/>
                <a:gd name="csX6" fmla="*/ 253419 w 561136"/>
                <a:gd name="csY6" fmla="*/ 476865 h 561219"/>
                <a:gd name="csX7" fmla="*/ 252165 w 561136"/>
                <a:gd name="csY7" fmla="*/ 477224 h 561219"/>
                <a:gd name="csX8" fmla="*/ 249476 w 561136"/>
                <a:gd name="csY8" fmla="*/ 477851 h 561219"/>
                <a:gd name="csX9" fmla="*/ 145619 w 561136"/>
                <a:gd name="csY9" fmla="*/ 458672 h 561219"/>
                <a:gd name="csX10" fmla="*/ 141587 w 561136"/>
                <a:gd name="csY10" fmla="*/ 455985 h 561219"/>
                <a:gd name="csX11" fmla="*/ 138541 w 561136"/>
                <a:gd name="csY11" fmla="*/ 453744 h 561219"/>
                <a:gd name="csX12" fmla="*/ 137555 w 561136"/>
                <a:gd name="csY12" fmla="*/ 453027 h 561219"/>
                <a:gd name="csX13" fmla="*/ 121694 w 561136"/>
                <a:gd name="csY13" fmla="*/ 439494 h 561219"/>
                <a:gd name="csX14" fmla="*/ 110582 w 561136"/>
                <a:gd name="csY14" fmla="*/ 426679 h 561219"/>
                <a:gd name="csX15" fmla="*/ 91676 w 561136"/>
                <a:gd name="csY15" fmla="*/ 433937 h 561219"/>
                <a:gd name="csX16" fmla="*/ 48125 w 561136"/>
                <a:gd name="csY16" fmla="*/ 477493 h 561219"/>
                <a:gd name="csX17" fmla="*/ 64704 w 561136"/>
                <a:gd name="csY17" fmla="*/ 496403 h 561219"/>
                <a:gd name="csX18" fmla="*/ 89792 w 561136"/>
                <a:gd name="csY18" fmla="*/ 517642 h 561219"/>
                <a:gd name="csX19" fmla="*/ 90510 w 561136"/>
                <a:gd name="csY19" fmla="*/ 518180 h 561219"/>
                <a:gd name="csX20" fmla="*/ 92571 w 561136"/>
                <a:gd name="csY20" fmla="*/ 519703 h 561219"/>
                <a:gd name="csX21" fmla="*/ 92571 w 561136"/>
                <a:gd name="csY21" fmla="*/ 519703 h 561219"/>
                <a:gd name="csX22" fmla="*/ 94004 w 561136"/>
                <a:gd name="csY22" fmla="*/ 520780 h 561219"/>
                <a:gd name="csX23" fmla="*/ 95349 w 561136"/>
                <a:gd name="csY23" fmla="*/ 521764 h 561219"/>
                <a:gd name="csX24" fmla="*/ 191948 w 561136"/>
                <a:gd name="csY24" fmla="*/ 559047 h 561219"/>
                <a:gd name="csX25" fmla="*/ 194009 w 561136"/>
                <a:gd name="csY25" fmla="*/ 559314 h 561219"/>
                <a:gd name="csX26" fmla="*/ 196159 w 561136"/>
                <a:gd name="csY26" fmla="*/ 559583 h 561219"/>
                <a:gd name="csX27" fmla="*/ 198579 w 561136"/>
                <a:gd name="csY27" fmla="*/ 559942 h 561219"/>
                <a:gd name="csX28" fmla="*/ 200371 w 561136"/>
                <a:gd name="csY28" fmla="*/ 560211 h 561219"/>
                <a:gd name="csX29" fmla="*/ 378066 w 561136"/>
                <a:gd name="csY29" fmla="*/ 496403 h 561219"/>
                <a:gd name="csX30" fmla="*/ 496350 w 561136"/>
                <a:gd name="csY30" fmla="*/ 378104 h 561219"/>
                <a:gd name="csX31" fmla="*/ 496350 w 561136"/>
                <a:gd name="csY31" fmla="*/ 64794 h 561219"/>
                <a:gd name="csX32" fmla="*/ 183077 w 561136"/>
                <a:gd name="csY32" fmla="*/ 64794 h 561219"/>
                <a:gd name="csX33" fmla="*/ 64793 w 561136"/>
                <a:gd name="csY33" fmla="*/ 183092 h 561219"/>
                <a:gd name="csX34" fmla="*/ 4 w 561136"/>
                <a:gd name="csY34" fmla="*/ 341182 h 561219"/>
                <a:gd name="csX35" fmla="*/ 87016 w 561136"/>
                <a:gd name="csY35" fmla="*/ 297895 h 561219"/>
                <a:gd name="csX36" fmla="*/ 121784 w 561136"/>
                <a:gd name="csY36" fmla="*/ 240180 h 56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36" h="561219">
                  <a:moveTo>
                    <a:pt x="121694" y="240180"/>
                  </a:moveTo>
                  <a:lnTo>
                    <a:pt x="239977" y="121883"/>
                  </a:lnTo>
                  <a:cubicBezTo>
                    <a:pt x="294909" y="66945"/>
                    <a:pt x="384338" y="66945"/>
                    <a:pt x="439268" y="121883"/>
                  </a:cubicBezTo>
                  <a:cubicBezTo>
                    <a:pt x="494199" y="176819"/>
                    <a:pt x="494199" y="266259"/>
                    <a:pt x="439268" y="321197"/>
                  </a:cubicBezTo>
                  <a:lnTo>
                    <a:pt x="320984" y="439494"/>
                  </a:lnTo>
                  <a:cubicBezTo>
                    <a:pt x="303511" y="456969"/>
                    <a:pt x="281557" y="469607"/>
                    <a:pt x="257363" y="475880"/>
                  </a:cubicBezTo>
                  <a:cubicBezTo>
                    <a:pt x="256018" y="476239"/>
                    <a:pt x="254764" y="476506"/>
                    <a:pt x="253419" y="476865"/>
                  </a:cubicBezTo>
                  <a:cubicBezTo>
                    <a:pt x="252972" y="476954"/>
                    <a:pt x="252524" y="477044"/>
                    <a:pt x="252165" y="477224"/>
                  </a:cubicBezTo>
                  <a:cubicBezTo>
                    <a:pt x="251268" y="477493"/>
                    <a:pt x="250373" y="477672"/>
                    <a:pt x="249476" y="477851"/>
                  </a:cubicBezTo>
                  <a:cubicBezTo>
                    <a:pt x="213364" y="485201"/>
                    <a:pt x="176536" y="478390"/>
                    <a:pt x="145619" y="458672"/>
                  </a:cubicBezTo>
                  <a:cubicBezTo>
                    <a:pt x="144275" y="457777"/>
                    <a:pt x="142932" y="456880"/>
                    <a:pt x="141587" y="455985"/>
                  </a:cubicBezTo>
                  <a:cubicBezTo>
                    <a:pt x="140602" y="455267"/>
                    <a:pt x="139526" y="454550"/>
                    <a:pt x="138541" y="453744"/>
                  </a:cubicBezTo>
                  <a:lnTo>
                    <a:pt x="137555" y="453027"/>
                  </a:lnTo>
                  <a:cubicBezTo>
                    <a:pt x="131193" y="448366"/>
                    <a:pt x="126174" y="444065"/>
                    <a:pt x="121694" y="439494"/>
                  </a:cubicBezTo>
                  <a:cubicBezTo>
                    <a:pt x="117931" y="435731"/>
                    <a:pt x="114345" y="431606"/>
                    <a:pt x="110582" y="426679"/>
                  </a:cubicBezTo>
                  <a:cubicBezTo>
                    <a:pt x="103593" y="426320"/>
                    <a:pt x="96693" y="429009"/>
                    <a:pt x="91676" y="433937"/>
                  </a:cubicBezTo>
                  <a:lnTo>
                    <a:pt x="48125" y="477493"/>
                  </a:lnTo>
                  <a:cubicBezTo>
                    <a:pt x="53769" y="484752"/>
                    <a:pt x="59147" y="490846"/>
                    <a:pt x="64704" y="496403"/>
                  </a:cubicBezTo>
                  <a:cubicBezTo>
                    <a:pt x="71781" y="503481"/>
                    <a:pt x="79757" y="510203"/>
                    <a:pt x="89792" y="517642"/>
                  </a:cubicBezTo>
                  <a:lnTo>
                    <a:pt x="90510" y="518180"/>
                  </a:lnTo>
                  <a:cubicBezTo>
                    <a:pt x="91228" y="518719"/>
                    <a:pt x="91853" y="519165"/>
                    <a:pt x="92571" y="519703"/>
                  </a:cubicBezTo>
                  <a:lnTo>
                    <a:pt x="92571" y="519703"/>
                  </a:lnTo>
                  <a:cubicBezTo>
                    <a:pt x="93019" y="520062"/>
                    <a:pt x="93558" y="520421"/>
                    <a:pt x="94004" y="520780"/>
                  </a:cubicBezTo>
                  <a:cubicBezTo>
                    <a:pt x="94452" y="521138"/>
                    <a:pt x="94901" y="521405"/>
                    <a:pt x="95349" y="521764"/>
                  </a:cubicBezTo>
                  <a:cubicBezTo>
                    <a:pt x="123844" y="541480"/>
                    <a:pt x="157268" y="554387"/>
                    <a:pt x="191948" y="559047"/>
                  </a:cubicBezTo>
                  <a:cubicBezTo>
                    <a:pt x="192663" y="559047"/>
                    <a:pt x="193291" y="559227"/>
                    <a:pt x="194009" y="559314"/>
                  </a:cubicBezTo>
                  <a:cubicBezTo>
                    <a:pt x="194726" y="559404"/>
                    <a:pt x="195442" y="559494"/>
                    <a:pt x="196159" y="559583"/>
                  </a:cubicBezTo>
                  <a:cubicBezTo>
                    <a:pt x="196967" y="559583"/>
                    <a:pt x="197772" y="559763"/>
                    <a:pt x="198579" y="559942"/>
                  </a:cubicBezTo>
                  <a:cubicBezTo>
                    <a:pt x="199207" y="560032"/>
                    <a:pt x="199743" y="560122"/>
                    <a:pt x="200371" y="560211"/>
                  </a:cubicBezTo>
                  <a:cubicBezTo>
                    <a:pt x="266501" y="566484"/>
                    <a:pt x="331290" y="543274"/>
                    <a:pt x="378066" y="496403"/>
                  </a:cubicBezTo>
                  <a:lnTo>
                    <a:pt x="496350" y="378104"/>
                  </a:lnTo>
                  <a:cubicBezTo>
                    <a:pt x="582732" y="291712"/>
                    <a:pt x="582732" y="151189"/>
                    <a:pt x="496350" y="64794"/>
                  </a:cubicBezTo>
                  <a:cubicBezTo>
                    <a:pt x="409965" y="-21598"/>
                    <a:pt x="269459" y="-21598"/>
                    <a:pt x="183077" y="64794"/>
                  </a:cubicBezTo>
                  <a:lnTo>
                    <a:pt x="64793" y="183092"/>
                  </a:lnTo>
                  <a:cubicBezTo>
                    <a:pt x="22675" y="225215"/>
                    <a:pt x="-353" y="281942"/>
                    <a:pt x="4" y="341182"/>
                  </a:cubicBezTo>
                  <a:cubicBezTo>
                    <a:pt x="23483" y="317880"/>
                    <a:pt x="54218" y="302645"/>
                    <a:pt x="87016" y="297895"/>
                  </a:cubicBezTo>
                  <a:cubicBezTo>
                    <a:pt x="93737" y="276028"/>
                    <a:pt x="105743" y="256223"/>
                    <a:pt x="121784" y="24018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Forme libre 115">
              <a:extLst>
                <a:ext uri="{FF2B5EF4-FFF2-40B4-BE49-F238E27FC236}">
                  <a16:creationId xmlns:a16="http://schemas.microsoft.com/office/drawing/2014/main" id="{390276E7-9EA7-96E7-9E9A-481FD816F422}"/>
                </a:ext>
              </a:extLst>
            </p:cNvPr>
            <p:cNvSpPr/>
            <p:nvPr/>
          </p:nvSpPr>
          <p:spPr>
            <a:xfrm>
              <a:off x="4362267" y="3470059"/>
              <a:ext cx="768719" cy="768791"/>
            </a:xfrm>
            <a:custGeom>
              <a:avLst/>
              <a:gdLst>
                <a:gd name="csX0" fmla="*/ 433975 w 561150"/>
                <a:gd name="csY0" fmla="*/ 91777 h 561203"/>
                <a:gd name="csX1" fmla="*/ 426716 w 561150"/>
                <a:gd name="csY1" fmla="*/ 110685 h 561203"/>
                <a:gd name="csX2" fmla="*/ 439532 w 561150"/>
                <a:gd name="csY2" fmla="*/ 121798 h 561203"/>
                <a:gd name="csX3" fmla="*/ 453063 w 561150"/>
                <a:gd name="csY3" fmla="*/ 137661 h 561203"/>
                <a:gd name="csX4" fmla="*/ 453778 w 561150"/>
                <a:gd name="csY4" fmla="*/ 138648 h 561203"/>
                <a:gd name="csX5" fmla="*/ 456019 w 561150"/>
                <a:gd name="csY5" fmla="*/ 141693 h 561203"/>
                <a:gd name="csX6" fmla="*/ 458707 w 561150"/>
                <a:gd name="csY6" fmla="*/ 145728 h 561203"/>
                <a:gd name="csX7" fmla="*/ 477885 w 561150"/>
                <a:gd name="csY7" fmla="*/ 249596 h 561203"/>
                <a:gd name="csX8" fmla="*/ 477257 w 561150"/>
                <a:gd name="csY8" fmla="*/ 252285 h 561203"/>
                <a:gd name="csX9" fmla="*/ 476898 w 561150"/>
                <a:gd name="csY9" fmla="*/ 253540 h 561203"/>
                <a:gd name="csX10" fmla="*/ 475912 w 561150"/>
                <a:gd name="csY10" fmla="*/ 257483 h 561203"/>
                <a:gd name="csX11" fmla="*/ 439442 w 561150"/>
                <a:gd name="csY11" fmla="*/ 321112 h 561203"/>
                <a:gd name="csX12" fmla="*/ 321159 w 561150"/>
                <a:gd name="csY12" fmla="*/ 439411 h 561203"/>
                <a:gd name="csX13" fmla="*/ 121866 w 561150"/>
                <a:gd name="csY13" fmla="*/ 439411 h 561203"/>
                <a:gd name="csX14" fmla="*/ 121866 w 561150"/>
                <a:gd name="csY14" fmla="*/ 240098 h 561203"/>
                <a:gd name="csX15" fmla="*/ 240152 w 561150"/>
                <a:gd name="csY15" fmla="*/ 121798 h 561203"/>
                <a:gd name="csX16" fmla="*/ 297860 w 561150"/>
                <a:gd name="csY16" fmla="*/ 87027 h 561203"/>
                <a:gd name="csX17" fmla="*/ 341142 w 561150"/>
                <a:gd name="csY17" fmla="*/ 6 h 561203"/>
                <a:gd name="csX18" fmla="*/ 183070 w 561150"/>
                <a:gd name="csY18" fmla="*/ 64801 h 561203"/>
                <a:gd name="csX19" fmla="*/ 64787 w 561150"/>
                <a:gd name="csY19" fmla="*/ 183099 h 561203"/>
                <a:gd name="csX20" fmla="*/ 64787 w 561150"/>
                <a:gd name="csY20" fmla="*/ 496408 h 561203"/>
                <a:gd name="csX21" fmla="*/ 378059 w 561150"/>
                <a:gd name="csY21" fmla="*/ 496408 h 561203"/>
                <a:gd name="csX22" fmla="*/ 496343 w 561150"/>
                <a:gd name="csY22" fmla="*/ 378111 h 561203"/>
                <a:gd name="csX23" fmla="*/ 560145 w 561150"/>
                <a:gd name="csY23" fmla="*/ 200394 h 561203"/>
                <a:gd name="csX24" fmla="*/ 559876 w 561150"/>
                <a:gd name="csY24" fmla="*/ 198603 h 561203"/>
                <a:gd name="csX25" fmla="*/ 559518 w 561150"/>
                <a:gd name="csY25" fmla="*/ 196183 h 561203"/>
                <a:gd name="csX26" fmla="*/ 559248 w 561150"/>
                <a:gd name="csY26" fmla="*/ 194122 h 561203"/>
                <a:gd name="csX27" fmla="*/ 558979 w 561150"/>
                <a:gd name="csY27" fmla="*/ 192060 h 561203"/>
                <a:gd name="csX28" fmla="*/ 521703 w 561150"/>
                <a:gd name="csY28" fmla="*/ 95450 h 561203"/>
                <a:gd name="csX29" fmla="*/ 520716 w 561150"/>
                <a:gd name="csY29" fmla="*/ 94107 h 561203"/>
                <a:gd name="csX30" fmla="*/ 519642 w 561150"/>
                <a:gd name="csY30" fmla="*/ 92672 h 561203"/>
                <a:gd name="csX31" fmla="*/ 518119 w 561150"/>
                <a:gd name="csY31" fmla="*/ 90611 h 561203"/>
                <a:gd name="csX32" fmla="*/ 517581 w 561150"/>
                <a:gd name="csY32" fmla="*/ 89895 h 561203"/>
                <a:gd name="csX33" fmla="*/ 496343 w 561150"/>
                <a:gd name="csY33" fmla="*/ 64801 h 561203"/>
                <a:gd name="csX34" fmla="*/ 477436 w 561150"/>
                <a:gd name="csY34" fmla="*/ 48221 h 561203"/>
                <a:gd name="csX35" fmla="*/ 433886 w 561150"/>
                <a:gd name="csY35" fmla="*/ 91777 h 5612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50" h="561203">
                  <a:moveTo>
                    <a:pt x="433975" y="91777"/>
                  </a:moveTo>
                  <a:cubicBezTo>
                    <a:pt x="428957" y="96796"/>
                    <a:pt x="426360" y="103605"/>
                    <a:pt x="426716" y="110685"/>
                  </a:cubicBezTo>
                  <a:cubicBezTo>
                    <a:pt x="431645" y="114451"/>
                    <a:pt x="435767" y="118035"/>
                    <a:pt x="439532" y="121798"/>
                  </a:cubicBezTo>
                  <a:cubicBezTo>
                    <a:pt x="444013" y="126279"/>
                    <a:pt x="448314" y="131388"/>
                    <a:pt x="453063" y="137661"/>
                  </a:cubicBezTo>
                  <a:lnTo>
                    <a:pt x="453778" y="138648"/>
                  </a:lnTo>
                  <a:cubicBezTo>
                    <a:pt x="454496" y="139632"/>
                    <a:pt x="455303" y="140709"/>
                    <a:pt x="456019" y="141693"/>
                  </a:cubicBezTo>
                  <a:cubicBezTo>
                    <a:pt x="456916" y="143039"/>
                    <a:pt x="457813" y="144382"/>
                    <a:pt x="458707" y="145728"/>
                  </a:cubicBezTo>
                  <a:cubicBezTo>
                    <a:pt x="478421" y="176646"/>
                    <a:pt x="485231" y="213568"/>
                    <a:pt x="477885" y="249596"/>
                  </a:cubicBezTo>
                  <a:cubicBezTo>
                    <a:pt x="477706" y="250493"/>
                    <a:pt x="477526" y="251390"/>
                    <a:pt x="477257" y="252285"/>
                  </a:cubicBezTo>
                  <a:cubicBezTo>
                    <a:pt x="477167" y="252733"/>
                    <a:pt x="477078" y="253092"/>
                    <a:pt x="476898" y="253540"/>
                  </a:cubicBezTo>
                  <a:cubicBezTo>
                    <a:pt x="476629" y="254884"/>
                    <a:pt x="476270" y="256138"/>
                    <a:pt x="475912" y="257483"/>
                  </a:cubicBezTo>
                  <a:cubicBezTo>
                    <a:pt x="469550" y="281590"/>
                    <a:pt x="457005" y="303636"/>
                    <a:pt x="439442" y="321112"/>
                  </a:cubicBezTo>
                  <a:lnTo>
                    <a:pt x="321159" y="439411"/>
                  </a:lnTo>
                  <a:cubicBezTo>
                    <a:pt x="266227" y="494347"/>
                    <a:pt x="176798" y="494347"/>
                    <a:pt x="121866" y="439411"/>
                  </a:cubicBezTo>
                  <a:cubicBezTo>
                    <a:pt x="66937" y="384473"/>
                    <a:pt x="66937" y="295033"/>
                    <a:pt x="121866" y="240098"/>
                  </a:cubicBezTo>
                  <a:lnTo>
                    <a:pt x="240152" y="121798"/>
                  </a:lnTo>
                  <a:cubicBezTo>
                    <a:pt x="256192" y="105758"/>
                    <a:pt x="276085" y="93838"/>
                    <a:pt x="297860" y="87027"/>
                  </a:cubicBezTo>
                  <a:cubicBezTo>
                    <a:pt x="302609" y="54227"/>
                    <a:pt x="317842" y="23486"/>
                    <a:pt x="341142" y="6"/>
                  </a:cubicBezTo>
                  <a:cubicBezTo>
                    <a:pt x="281999" y="-442"/>
                    <a:pt x="225276" y="22680"/>
                    <a:pt x="183070" y="64801"/>
                  </a:cubicBezTo>
                  <a:lnTo>
                    <a:pt x="64787" y="183099"/>
                  </a:lnTo>
                  <a:cubicBezTo>
                    <a:pt x="-21596" y="269491"/>
                    <a:pt x="-21596" y="410016"/>
                    <a:pt x="64787" y="496408"/>
                  </a:cubicBezTo>
                  <a:cubicBezTo>
                    <a:pt x="151169" y="582803"/>
                    <a:pt x="291677" y="582803"/>
                    <a:pt x="378059" y="496408"/>
                  </a:cubicBezTo>
                  <a:lnTo>
                    <a:pt x="496343" y="378111"/>
                  </a:lnTo>
                  <a:cubicBezTo>
                    <a:pt x="543118" y="331330"/>
                    <a:pt x="566418" y="266535"/>
                    <a:pt x="560145" y="200394"/>
                  </a:cubicBezTo>
                  <a:cubicBezTo>
                    <a:pt x="560145" y="199769"/>
                    <a:pt x="559966" y="199230"/>
                    <a:pt x="559876" y="198603"/>
                  </a:cubicBezTo>
                  <a:cubicBezTo>
                    <a:pt x="559787" y="197795"/>
                    <a:pt x="559607" y="196990"/>
                    <a:pt x="559518" y="196183"/>
                  </a:cubicBezTo>
                  <a:cubicBezTo>
                    <a:pt x="559518" y="195465"/>
                    <a:pt x="559338" y="194750"/>
                    <a:pt x="559248" y="194122"/>
                  </a:cubicBezTo>
                  <a:cubicBezTo>
                    <a:pt x="559159" y="193404"/>
                    <a:pt x="559069" y="192778"/>
                    <a:pt x="558979" y="192060"/>
                  </a:cubicBezTo>
                  <a:cubicBezTo>
                    <a:pt x="554320" y="157377"/>
                    <a:pt x="541506" y="123949"/>
                    <a:pt x="521703" y="95450"/>
                  </a:cubicBezTo>
                  <a:cubicBezTo>
                    <a:pt x="521434" y="95002"/>
                    <a:pt x="521075" y="94555"/>
                    <a:pt x="520716" y="94107"/>
                  </a:cubicBezTo>
                  <a:cubicBezTo>
                    <a:pt x="520360" y="93658"/>
                    <a:pt x="520001" y="93120"/>
                    <a:pt x="519642" y="92672"/>
                  </a:cubicBezTo>
                  <a:cubicBezTo>
                    <a:pt x="519104" y="91956"/>
                    <a:pt x="518655" y="91328"/>
                    <a:pt x="518119" y="90611"/>
                  </a:cubicBezTo>
                  <a:lnTo>
                    <a:pt x="517581" y="89895"/>
                  </a:lnTo>
                  <a:cubicBezTo>
                    <a:pt x="510143" y="79857"/>
                    <a:pt x="503422" y="71881"/>
                    <a:pt x="496343" y="64801"/>
                  </a:cubicBezTo>
                  <a:cubicBezTo>
                    <a:pt x="490788" y="59244"/>
                    <a:pt x="484695" y="53868"/>
                    <a:pt x="477436" y="48221"/>
                  </a:cubicBezTo>
                  <a:lnTo>
                    <a:pt x="433886" y="91777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35B00A9E-378F-FFDE-63EA-89C97134CBC5}"/>
                </a:ext>
              </a:extLst>
            </p:cNvPr>
            <p:cNvSpPr/>
            <p:nvPr/>
          </p:nvSpPr>
          <p:spPr>
            <a:xfrm>
              <a:off x="6741500" y="3150642"/>
              <a:ext cx="651676" cy="652158"/>
            </a:xfrm>
            <a:custGeom>
              <a:avLst/>
              <a:gdLst>
                <a:gd name="csX0" fmla="*/ 437835 w 475711"/>
                <a:gd name="csY0" fmla="*/ 437954 h 476063"/>
                <a:gd name="csX1" fmla="*/ 343028 w 475711"/>
                <a:gd name="csY1" fmla="*/ 476043 h 476063"/>
                <a:gd name="csX2" fmla="*/ 361129 w 475711"/>
                <a:gd name="csY2" fmla="*/ 392965 h 476063"/>
                <a:gd name="csX3" fmla="*/ 380845 w 475711"/>
                <a:gd name="csY3" fmla="*/ 380957 h 476063"/>
                <a:gd name="csX4" fmla="*/ 393838 w 475711"/>
                <a:gd name="csY4" fmla="*/ 357835 h 476063"/>
                <a:gd name="csX5" fmla="*/ 395002 w 475711"/>
                <a:gd name="csY5" fmla="*/ 351652 h 476063"/>
                <a:gd name="csX6" fmla="*/ 395002 w 475711"/>
                <a:gd name="csY6" fmla="*/ 351024 h 476063"/>
                <a:gd name="csX7" fmla="*/ 395450 w 475711"/>
                <a:gd name="csY7" fmla="*/ 346274 h 476063"/>
                <a:gd name="csX8" fmla="*/ 380845 w 475711"/>
                <a:gd name="csY8" fmla="*/ 310067 h 476063"/>
                <a:gd name="csX9" fmla="*/ 165784 w 475711"/>
                <a:gd name="csY9" fmla="*/ 94980 h 476063"/>
                <a:gd name="csX10" fmla="*/ 126623 w 475711"/>
                <a:gd name="csY10" fmla="*/ 80642 h 476063"/>
                <a:gd name="csX11" fmla="*/ 125639 w 475711"/>
                <a:gd name="csY11" fmla="*/ 80642 h 476063"/>
                <a:gd name="csX12" fmla="*/ 120979 w 475711"/>
                <a:gd name="csY12" fmla="*/ 81270 h 476063"/>
                <a:gd name="csX13" fmla="*/ 114169 w 475711"/>
                <a:gd name="csY13" fmla="*/ 83242 h 476063"/>
                <a:gd name="csX14" fmla="*/ 94991 w 475711"/>
                <a:gd name="csY14" fmla="*/ 95070 h 476063"/>
                <a:gd name="csX15" fmla="*/ 84238 w 475711"/>
                <a:gd name="csY15" fmla="*/ 111471 h 476063"/>
                <a:gd name="csX16" fmla="*/ 7 w 475711"/>
                <a:gd name="csY16" fmla="*/ 131725 h 476063"/>
                <a:gd name="csX17" fmla="*/ 38091 w 475711"/>
                <a:gd name="csY17" fmla="*/ 38073 h 476063"/>
                <a:gd name="csX18" fmla="*/ 138721 w 475711"/>
                <a:gd name="csY18" fmla="*/ 254 h 476063"/>
                <a:gd name="csX19" fmla="*/ 140513 w 475711"/>
                <a:gd name="csY19" fmla="*/ 254 h 476063"/>
                <a:gd name="csX20" fmla="*/ 142126 w 475711"/>
                <a:gd name="csY20" fmla="*/ 254 h 476063"/>
                <a:gd name="csX21" fmla="*/ 144007 w 475711"/>
                <a:gd name="csY21" fmla="*/ 523 h 476063"/>
                <a:gd name="csX22" fmla="*/ 145532 w 475711"/>
                <a:gd name="csY22" fmla="*/ 700 h 476063"/>
                <a:gd name="csX23" fmla="*/ 222774 w 475711"/>
                <a:gd name="csY23" fmla="*/ 37894 h 476063"/>
                <a:gd name="csX24" fmla="*/ 437835 w 475711"/>
                <a:gd name="csY24" fmla="*/ 252980 h 476063"/>
                <a:gd name="csX25" fmla="*/ 474935 w 475711"/>
                <a:gd name="csY25" fmla="*/ 329157 h 476063"/>
                <a:gd name="csX26" fmla="*/ 475201 w 475711"/>
                <a:gd name="csY26" fmla="*/ 331128 h 476063"/>
                <a:gd name="csX27" fmla="*/ 475381 w 475711"/>
                <a:gd name="csY27" fmla="*/ 332651 h 476063"/>
                <a:gd name="csX28" fmla="*/ 475381 w 475711"/>
                <a:gd name="csY28" fmla="*/ 334176 h 476063"/>
                <a:gd name="csX29" fmla="*/ 475381 w 475711"/>
                <a:gd name="csY29" fmla="*/ 336058 h 476063"/>
                <a:gd name="csX30" fmla="*/ 475381 w 475711"/>
                <a:gd name="csY30" fmla="*/ 336058 h 476063"/>
                <a:gd name="csX31" fmla="*/ 437656 w 475711"/>
                <a:gd name="csY31" fmla="*/ 437685 h 476063"/>
                <a:gd name="csX32" fmla="*/ 152163 w 475711"/>
                <a:gd name="csY32" fmla="*/ 222957 h 476063"/>
                <a:gd name="csX33" fmla="*/ 72230 w 475711"/>
                <a:gd name="csY33" fmla="*/ 257013 h 476063"/>
                <a:gd name="csX34" fmla="*/ 217488 w 475711"/>
                <a:gd name="csY34" fmla="*/ 402286 h 476063"/>
                <a:gd name="csX35" fmla="*/ 251538 w 475711"/>
                <a:gd name="csY35" fmla="*/ 322346 h 476063"/>
                <a:gd name="csX36" fmla="*/ 152163 w 475711"/>
                <a:gd name="csY36" fmla="*/ 222957 h 47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5711" h="476063">
                  <a:moveTo>
                    <a:pt x="437835" y="437954"/>
                  </a:moveTo>
                  <a:cubicBezTo>
                    <a:pt x="412744" y="463048"/>
                    <a:pt x="378515" y="476671"/>
                    <a:pt x="343028" y="476043"/>
                  </a:cubicBezTo>
                  <a:cubicBezTo>
                    <a:pt x="338371" y="447096"/>
                    <a:pt x="344822" y="417254"/>
                    <a:pt x="361129" y="392965"/>
                  </a:cubicBezTo>
                  <a:cubicBezTo>
                    <a:pt x="368657" y="390545"/>
                    <a:pt x="375378" y="386423"/>
                    <a:pt x="380845" y="380957"/>
                  </a:cubicBezTo>
                  <a:cubicBezTo>
                    <a:pt x="387028" y="374774"/>
                    <a:pt x="391508" y="366797"/>
                    <a:pt x="393838" y="357835"/>
                  </a:cubicBezTo>
                  <a:cubicBezTo>
                    <a:pt x="394376" y="355864"/>
                    <a:pt x="394733" y="353802"/>
                    <a:pt x="395002" y="351652"/>
                  </a:cubicBezTo>
                  <a:lnTo>
                    <a:pt x="395002" y="351024"/>
                  </a:lnTo>
                  <a:cubicBezTo>
                    <a:pt x="395271" y="349591"/>
                    <a:pt x="395450" y="348066"/>
                    <a:pt x="395450" y="346274"/>
                  </a:cubicBezTo>
                  <a:cubicBezTo>
                    <a:pt x="395630" y="332562"/>
                    <a:pt x="390521" y="319657"/>
                    <a:pt x="380845" y="310067"/>
                  </a:cubicBezTo>
                  <a:lnTo>
                    <a:pt x="165784" y="94980"/>
                  </a:lnTo>
                  <a:cubicBezTo>
                    <a:pt x="155567" y="84764"/>
                    <a:pt x="141320" y="79566"/>
                    <a:pt x="126623" y="80642"/>
                  </a:cubicBezTo>
                  <a:lnTo>
                    <a:pt x="125639" y="80642"/>
                  </a:lnTo>
                  <a:cubicBezTo>
                    <a:pt x="124293" y="80822"/>
                    <a:pt x="122681" y="80911"/>
                    <a:pt x="120979" y="81270"/>
                  </a:cubicBezTo>
                  <a:cubicBezTo>
                    <a:pt x="118559" y="81717"/>
                    <a:pt x="116319" y="82524"/>
                    <a:pt x="114169" y="83242"/>
                  </a:cubicBezTo>
                  <a:cubicBezTo>
                    <a:pt x="106730" y="85751"/>
                    <a:pt x="100279" y="89784"/>
                    <a:pt x="94991" y="95070"/>
                  </a:cubicBezTo>
                  <a:cubicBezTo>
                    <a:pt x="90331" y="99730"/>
                    <a:pt x="86748" y="105198"/>
                    <a:pt x="84238" y="111471"/>
                  </a:cubicBezTo>
                  <a:cubicBezTo>
                    <a:pt x="59865" y="128857"/>
                    <a:pt x="29576" y="136027"/>
                    <a:pt x="7" y="131725"/>
                  </a:cubicBezTo>
                  <a:cubicBezTo>
                    <a:pt x="-352" y="96595"/>
                    <a:pt x="13359" y="62808"/>
                    <a:pt x="38091" y="38073"/>
                  </a:cubicBezTo>
                  <a:cubicBezTo>
                    <a:pt x="64435" y="11725"/>
                    <a:pt x="101174" y="-2076"/>
                    <a:pt x="138721" y="254"/>
                  </a:cubicBezTo>
                  <a:cubicBezTo>
                    <a:pt x="139347" y="254"/>
                    <a:pt x="139975" y="254"/>
                    <a:pt x="140513" y="254"/>
                  </a:cubicBezTo>
                  <a:cubicBezTo>
                    <a:pt x="141051" y="254"/>
                    <a:pt x="141587" y="254"/>
                    <a:pt x="142126" y="254"/>
                  </a:cubicBezTo>
                  <a:cubicBezTo>
                    <a:pt x="142753" y="254"/>
                    <a:pt x="143381" y="433"/>
                    <a:pt x="144007" y="523"/>
                  </a:cubicBezTo>
                  <a:lnTo>
                    <a:pt x="145532" y="700"/>
                  </a:lnTo>
                  <a:cubicBezTo>
                    <a:pt x="175101" y="4107"/>
                    <a:pt x="201807" y="17012"/>
                    <a:pt x="222774" y="37894"/>
                  </a:cubicBezTo>
                  <a:lnTo>
                    <a:pt x="437835" y="252980"/>
                  </a:lnTo>
                  <a:cubicBezTo>
                    <a:pt x="458446" y="273593"/>
                    <a:pt x="471259" y="299941"/>
                    <a:pt x="474935" y="329157"/>
                  </a:cubicBezTo>
                  <a:cubicBezTo>
                    <a:pt x="474935" y="329785"/>
                    <a:pt x="475114" y="330501"/>
                    <a:pt x="475201" y="331128"/>
                  </a:cubicBezTo>
                  <a:cubicBezTo>
                    <a:pt x="475201" y="331667"/>
                    <a:pt x="475381" y="332115"/>
                    <a:pt x="475381" y="332651"/>
                  </a:cubicBezTo>
                  <a:cubicBezTo>
                    <a:pt x="475381" y="333190"/>
                    <a:pt x="475381" y="333728"/>
                    <a:pt x="475381" y="334176"/>
                  </a:cubicBezTo>
                  <a:cubicBezTo>
                    <a:pt x="475381" y="334802"/>
                    <a:pt x="475381" y="335430"/>
                    <a:pt x="475381" y="336058"/>
                  </a:cubicBezTo>
                  <a:lnTo>
                    <a:pt x="475381" y="336058"/>
                  </a:lnTo>
                  <a:cubicBezTo>
                    <a:pt x="478070" y="373967"/>
                    <a:pt x="464269" y="411068"/>
                    <a:pt x="437656" y="437685"/>
                  </a:cubicBezTo>
                  <a:close/>
                  <a:moveTo>
                    <a:pt x="152163" y="222957"/>
                  </a:moveTo>
                  <a:cubicBezTo>
                    <a:pt x="127610" y="239089"/>
                    <a:pt x="100817" y="250471"/>
                    <a:pt x="72230" y="257013"/>
                  </a:cubicBezTo>
                  <a:lnTo>
                    <a:pt x="217488" y="402286"/>
                  </a:lnTo>
                  <a:cubicBezTo>
                    <a:pt x="223940" y="373698"/>
                    <a:pt x="235410" y="346902"/>
                    <a:pt x="251538" y="322346"/>
                  </a:cubicBezTo>
                  <a:lnTo>
                    <a:pt x="152163" y="22295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orme libre 117">
              <a:extLst>
                <a:ext uri="{FF2B5EF4-FFF2-40B4-BE49-F238E27FC236}">
                  <a16:creationId xmlns:a16="http://schemas.microsoft.com/office/drawing/2014/main" id="{D7D1239F-D918-B712-64F6-E9ADB77891D6}"/>
                </a:ext>
              </a:extLst>
            </p:cNvPr>
            <p:cNvSpPr/>
            <p:nvPr/>
          </p:nvSpPr>
          <p:spPr>
            <a:xfrm>
              <a:off x="7064816" y="3473989"/>
              <a:ext cx="768723" cy="768790"/>
            </a:xfrm>
            <a:custGeom>
              <a:avLst/>
              <a:gdLst>
                <a:gd name="csX0" fmla="*/ 321001 w 561153"/>
                <a:gd name="csY0" fmla="*/ 121708 h 561202"/>
                <a:gd name="csX1" fmla="*/ 439285 w 561153"/>
                <a:gd name="csY1" fmla="*/ 240005 h 561202"/>
                <a:gd name="csX2" fmla="*/ 439285 w 561153"/>
                <a:gd name="csY2" fmla="*/ 439319 h 561202"/>
                <a:gd name="csX3" fmla="*/ 239995 w 561153"/>
                <a:gd name="csY3" fmla="*/ 439319 h 561202"/>
                <a:gd name="csX4" fmla="*/ 121711 w 561153"/>
                <a:gd name="csY4" fmla="*/ 321022 h 561202"/>
                <a:gd name="csX5" fmla="*/ 85329 w 561153"/>
                <a:gd name="csY5" fmla="*/ 257393 h 561202"/>
                <a:gd name="csX6" fmla="*/ 84345 w 561153"/>
                <a:gd name="csY6" fmla="*/ 253448 h 561202"/>
                <a:gd name="csX7" fmla="*/ 83986 w 561153"/>
                <a:gd name="csY7" fmla="*/ 252195 h 561202"/>
                <a:gd name="csX8" fmla="*/ 83358 w 561153"/>
                <a:gd name="csY8" fmla="*/ 249506 h 561202"/>
                <a:gd name="csX9" fmla="*/ 102534 w 561153"/>
                <a:gd name="csY9" fmla="*/ 145636 h 561202"/>
                <a:gd name="csX10" fmla="*/ 105222 w 561153"/>
                <a:gd name="csY10" fmla="*/ 141603 h 561202"/>
                <a:gd name="csX11" fmla="*/ 107462 w 561153"/>
                <a:gd name="csY11" fmla="*/ 138558 h 561202"/>
                <a:gd name="csX12" fmla="*/ 108180 w 561153"/>
                <a:gd name="csY12" fmla="*/ 137571 h 561202"/>
                <a:gd name="csX13" fmla="*/ 121711 w 561153"/>
                <a:gd name="csY13" fmla="*/ 121708 h 561202"/>
                <a:gd name="csX14" fmla="*/ 134525 w 561153"/>
                <a:gd name="csY14" fmla="*/ 110595 h 561202"/>
                <a:gd name="csX15" fmla="*/ 127266 w 561153"/>
                <a:gd name="csY15" fmla="*/ 91687 h 561202"/>
                <a:gd name="csX16" fmla="*/ 83717 w 561153"/>
                <a:gd name="csY16" fmla="*/ 48131 h 561202"/>
                <a:gd name="csX17" fmla="*/ 64808 w 561153"/>
                <a:gd name="csY17" fmla="*/ 64711 h 561202"/>
                <a:gd name="csX18" fmla="*/ 43572 w 561153"/>
                <a:gd name="csY18" fmla="*/ 89803 h 561202"/>
                <a:gd name="csX19" fmla="*/ 43034 w 561153"/>
                <a:gd name="csY19" fmla="*/ 90521 h 561202"/>
                <a:gd name="csX20" fmla="*/ 41511 w 561153"/>
                <a:gd name="csY20" fmla="*/ 92582 h 561202"/>
                <a:gd name="csX21" fmla="*/ 41511 w 561153"/>
                <a:gd name="csY21" fmla="*/ 92582 h 561202"/>
                <a:gd name="csX22" fmla="*/ 40435 w 561153"/>
                <a:gd name="csY22" fmla="*/ 94015 h 561202"/>
                <a:gd name="csX23" fmla="*/ 39451 w 561153"/>
                <a:gd name="csY23" fmla="*/ 95361 h 561202"/>
                <a:gd name="csX24" fmla="*/ 2172 w 561153"/>
                <a:gd name="csY24" fmla="*/ 191971 h 561202"/>
                <a:gd name="csX25" fmla="*/ 1903 w 561153"/>
                <a:gd name="csY25" fmla="*/ 194032 h 561202"/>
                <a:gd name="csX26" fmla="*/ 1636 w 561153"/>
                <a:gd name="csY26" fmla="*/ 196182 h 561202"/>
                <a:gd name="csX27" fmla="*/ 1277 w 561153"/>
                <a:gd name="csY27" fmla="*/ 198602 h 561202"/>
                <a:gd name="csX28" fmla="*/ 1008 w 561153"/>
                <a:gd name="csY28" fmla="*/ 200394 h 561202"/>
                <a:gd name="csX29" fmla="*/ 64808 w 561153"/>
                <a:gd name="csY29" fmla="*/ 378111 h 561202"/>
                <a:gd name="csX30" fmla="*/ 183094 w 561153"/>
                <a:gd name="csY30" fmla="*/ 496408 h 561202"/>
                <a:gd name="csX31" fmla="*/ 496367 w 561153"/>
                <a:gd name="csY31" fmla="*/ 496408 h 561202"/>
                <a:gd name="csX32" fmla="*/ 496367 w 561153"/>
                <a:gd name="csY32" fmla="*/ 183098 h 561202"/>
                <a:gd name="csX33" fmla="*/ 378081 w 561153"/>
                <a:gd name="csY33" fmla="*/ 64801 h 561202"/>
                <a:gd name="csX34" fmla="*/ 220012 w 561153"/>
                <a:gd name="csY34" fmla="*/ 4 h 561202"/>
                <a:gd name="csX35" fmla="*/ 263294 w 561153"/>
                <a:gd name="csY35" fmla="*/ 87026 h 561202"/>
                <a:gd name="csX36" fmla="*/ 321001 w 561153"/>
                <a:gd name="csY36" fmla="*/ 121798 h 561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53" h="561202">
                  <a:moveTo>
                    <a:pt x="321001" y="121708"/>
                  </a:moveTo>
                  <a:lnTo>
                    <a:pt x="439285" y="240005"/>
                  </a:lnTo>
                  <a:cubicBezTo>
                    <a:pt x="494216" y="294943"/>
                    <a:pt x="494216" y="384384"/>
                    <a:pt x="439285" y="439319"/>
                  </a:cubicBezTo>
                  <a:cubicBezTo>
                    <a:pt x="384356" y="494257"/>
                    <a:pt x="294926" y="494257"/>
                    <a:pt x="239995" y="439319"/>
                  </a:cubicBezTo>
                  <a:lnTo>
                    <a:pt x="121711" y="321022"/>
                  </a:lnTo>
                  <a:cubicBezTo>
                    <a:pt x="104238" y="303547"/>
                    <a:pt x="91601" y="281590"/>
                    <a:pt x="85329" y="257393"/>
                  </a:cubicBezTo>
                  <a:cubicBezTo>
                    <a:pt x="84970" y="256048"/>
                    <a:pt x="84701" y="254794"/>
                    <a:pt x="84345" y="253448"/>
                  </a:cubicBezTo>
                  <a:cubicBezTo>
                    <a:pt x="84255" y="253002"/>
                    <a:pt x="84165" y="252554"/>
                    <a:pt x="83986" y="252195"/>
                  </a:cubicBezTo>
                  <a:cubicBezTo>
                    <a:pt x="83717" y="251298"/>
                    <a:pt x="83538" y="250403"/>
                    <a:pt x="83358" y="249506"/>
                  </a:cubicBezTo>
                  <a:cubicBezTo>
                    <a:pt x="76010" y="213389"/>
                    <a:pt x="82820" y="176556"/>
                    <a:pt x="102534" y="145636"/>
                  </a:cubicBezTo>
                  <a:cubicBezTo>
                    <a:pt x="103430" y="144292"/>
                    <a:pt x="104327" y="142949"/>
                    <a:pt x="105222" y="141603"/>
                  </a:cubicBezTo>
                  <a:cubicBezTo>
                    <a:pt x="105940" y="140619"/>
                    <a:pt x="106657" y="139542"/>
                    <a:pt x="107462" y="138558"/>
                  </a:cubicBezTo>
                  <a:lnTo>
                    <a:pt x="108180" y="137571"/>
                  </a:lnTo>
                  <a:cubicBezTo>
                    <a:pt x="112840" y="131208"/>
                    <a:pt x="117141" y="126189"/>
                    <a:pt x="121711" y="121708"/>
                  </a:cubicBezTo>
                  <a:cubicBezTo>
                    <a:pt x="125474" y="117945"/>
                    <a:pt x="129596" y="114359"/>
                    <a:pt x="134525" y="110595"/>
                  </a:cubicBezTo>
                  <a:cubicBezTo>
                    <a:pt x="134883" y="103605"/>
                    <a:pt x="132195" y="96704"/>
                    <a:pt x="127266" y="91687"/>
                  </a:cubicBezTo>
                  <a:lnTo>
                    <a:pt x="83717" y="48131"/>
                  </a:lnTo>
                  <a:cubicBezTo>
                    <a:pt x="76458" y="53776"/>
                    <a:pt x="70365" y="59154"/>
                    <a:pt x="64808" y="64711"/>
                  </a:cubicBezTo>
                  <a:cubicBezTo>
                    <a:pt x="57729" y="71789"/>
                    <a:pt x="51008" y="79767"/>
                    <a:pt x="43572" y="89803"/>
                  </a:cubicBezTo>
                  <a:lnTo>
                    <a:pt x="43034" y="90521"/>
                  </a:lnTo>
                  <a:cubicBezTo>
                    <a:pt x="42496" y="91238"/>
                    <a:pt x="42047" y="91864"/>
                    <a:pt x="41511" y="92582"/>
                  </a:cubicBezTo>
                  <a:lnTo>
                    <a:pt x="41511" y="92582"/>
                  </a:lnTo>
                  <a:cubicBezTo>
                    <a:pt x="41153" y="93030"/>
                    <a:pt x="40794" y="93569"/>
                    <a:pt x="40435" y="94015"/>
                  </a:cubicBezTo>
                  <a:cubicBezTo>
                    <a:pt x="40076" y="94463"/>
                    <a:pt x="39807" y="94912"/>
                    <a:pt x="39451" y="95361"/>
                  </a:cubicBezTo>
                  <a:cubicBezTo>
                    <a:pt x="19735" y="123859"/>
                    <a:pt x="6832" y="157287"/>
                    <a:pt x="2172" y="191971"/>
                  </a:cubicBezTo>
                  <a:cubicBezTo>
                    <a:pt x="2172" y="192686"/>
                    <a:pt x="1992" y="193314"/>
                    <a:pt x="1903" y="194032"/>
                  </a:cubicBezTo>
                  <a:cubicBezTo>
                    <a:pt x="1813" y="194749"/>
                    <a:pt x="1723" y="195465"/>
                    <a:pt x="1636" y="196182"/>
                  </a:cubicBezTo>
                  <a:cubicBezTo>
                    <a:pt x="1636" y="196990"/>
                    <a:pt x="1456" y="197795"/>
                    <a:pt x="1277" y="198602"/>
                  </a:cubicBezTo>
                  <a:cubicBezTo>
                    <a:pt x="1187" y="199230"/>
                    <a:pt x="1098" y="199766"/>
                    <a:pt x="1008" y="200394"/>
                  </a:cubicBezTo>
                  <a:cubicBezTo>
                    <a:pt x="-5264" y="266533"/>
                    <a:pt x="17943" y="331329"/>
                    <a:pt x="64808" y="378111"/>
                  </a:cubicBezTo>
                  <a:lnTo>
                    <a:pt x="183094" y="496408"/>
                  </a:lnTo>
                  <a:cubicBezTo>
                    <a:pt x="269476" y="582800"/>
                    <a:pt x="409983" y="582800"/>
                    <a:pt x="496367" y="496408"/>
                  </a:cubicBezTo>
                  <a:cubicBezTo>
                    <a:pt x="582749" y="410013"/>
                    <a:pt x="582749" y="269491"/>
                    <a:pt x="496367" y="183098"/>
                  </a:cubicBezTo>
                  <a:lnTo>
                    <a:pt x="378081" y="64801"/>
                  </a:lnTo>
                  <a:cubicBezTo>
                    <a:pt x="335965" y="22678"/>
                    <a:pt x="279244" y="-353"/>
                    <a:pt x="220012" y="4"/>
                  </a:cubicBezTo>
                  <a:cubicBezTo>
                    <a:pt x="243311" y="23485"/>
                    <a:pt x="258544" y="54224"/>
                    <a:pt x="263294" y="87026"/>
                  </a:cubicBezTo>
                  <a:cubicBezTo>
                    <a:pt x="285158" y="93748"/>
                    <a:pt x="304961" y="105756"/>
                    <a:pt x="321001" y="121798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orme libre 118">
              <a:extLst>
                <a:ext uri="{FF2B5EF4-FFF2-40B4-BE49-F238E27FC236}">
                  <a16:creationId xmlns:a16="http://schemas.microsoft.com/office/drawing/2014/main" id="{37079BA1-167E-D1DB-93CC-258A8D89BC30}"/>
                </a:ext>
              </a:extLst>
            </p:cNvPr>
            <p:cNvSpPr/>
            <p:nvPr/>
          </p:nvSpPr>
          <p:spPr>
            <a:xfrm>
              <a:off x="6299589" y="2708525"/>
              <a:ext cx="768701" cy="768812"/>
            </a:xfrm>
            <a:custGeom>
              <a:avLst/>
              <a:gdLst>
                <a:gd name="csX0" fmla="*/ 469372 w 561137"/>
                <a:gd name="csY0" fmla="*/ 434028 h 561218"/>
                <a:gd name="csX1" fmla="*/ 450466 w 561137"/>
                <a:gd name="csY1" fmla="*/ 426768 h 561218"/>
                <a:gd name="csX2" fmla="*/ 439352 w 561137"/>
                <a:gd name="csY2" fmla="*/ 439585 h 561218"/>
                <a:gd name="csX3" fmla="*/ 423493 w 561137"/>
                <a:gd name="csY3" fmla="*/ 453118 h 561218"/>
                <a:gd name="csX4" fmla="*/ 422507 w 561137"/>
                <a:gd name="csY4" fmla="*/ 453834 h 561218"/>
                <a:gd name="csX5" fmla="*/ 419459 w 561137"/>
                <a:gd name="csY5" fmla="*/ 456074 h 561218"/>
                <a:gd name="csX6" fmla="*/ 415427 w 561137"/>
                <a:gd name="csY6" fmla="*/ 458763 h 561218"/>
                <a:gd name="csX7" fmla="*/ 311572 w 561137"/>
                <a:gd name="csY7" fmla="*/ 477943 h 561218"/>
                <a:gd name="csX8" fmla="*/ 308883 w 561137"/>
                <a:gd name="csY8" fmla="*/ 477315 h 561218"/>
                <a:gd name="csX9" fmla="*/ 307627 w 561137"/>
                <a:gd name="csY9" fmla="*/ 476956 h 561218"/>
                <a:gd name="csX10" fmla="*/ 303685 w 561137"/>
                <a:gd name="csY10" fmla="*/ 475969 h 561218"/>
                <a:gd name="csX11" fmla="*/ 240062 w 561137"/>
                <a:gd name="csY11" fmla="*/ 439496 h 561218"/>
                <a:gd name="csX12" fmla="*/ 121778 w 561137"/>
                <a:gd name="csY12" fmla="*/ 321196 h 561218"/>
                <a:gd name="csX13" fmla="*/ 121778 w 561137"/>
                <a:gd name="csY13" fmla="*/ 121882 h 561218"/>
                <a:gd name="csX14" fmla="*/ 321069 w 561137"/>
                <a:gd name="csY14" fmla="*/ 121882 h 561218"/>
                <a:gd name="csX15" fmla="*/ 439352 w 561137"/>
                <a:gd name="csY15" fmla="*/ 240182 h 561218"/>
                <a:gd name="csX16" fmla="*/ 474122 w 561137"/>
                <a:gd name="csY16" fmla="*/ 297896 h 561218"/>
                <a:gd name="csX17" fmla="*/ 561132 w 561137"/>
                <a:gd name="csY17" fmla="*/ 341183 h 561218"/>
                <a:gd name="csX18" fmla="*/ 496344 w 561137"/>
                <a:gd name="csY18" fmla="*/ 183093 h 561218"/>
                <a:gd name="csX19" fmla="*/ 378061 w 561137"/>
                <a:gd name="csY19" fmla="*/ 64796 h 561218"/>
                <a:gd name="csX20" fmla="*/ 64788 w 561137"/>
                <a:gd name="csY20" fmla="*/ 64796 h 561218"/>
                <a:gd name="csX21" fmla="*/ 64788 w 561137"/>
                <a:gd name="csY21" fmla="*/ 378105 h 561218"/>
                <a:gd name="csX22" fmla="*/ 183072 w 561137"/>
                <a:gd name="csY22" fmla="*/ 496403 h 561218"/>
                <a:gd name="csX23" fmla="*/ 360767 w 561137"/>
                <a:gd name="csY23" fmla="*/ 560213 h 561218"/>
                <a:gd name="csX24" fmla="*/ 362559 w 561137"/>
                <a:gd name="csY24" fmla="*/ 559944 h 561218"/>
                <a:gd name="csX25" fmla="*/ 364978 w 561137"/>
                <a:gd name="csY25" fmla="*/ 559585 h 561218"/>
                <a:gd name="csX26" fmla="*/ 367039 w 561137"/>
                <a:gd name="csY26" fmla="*/ 559316 h 561218"/>
                <a:gd name="csX27" fmla="*/ 369100 w 561137"/>
                <a:gd name="csY27" fmla="*/ 559047 h 561218"/>
                <a:gd name="csX28" fmla="*/ 465699 w 561137"/>
                <a:gd name="csY28" fmla="*/ 521766 h 561218"/>
                <a:gd name="csX29" fmla="*/ 467042 w 561137"/>
                <a:gd name="csY29" fmla="*/ 520779 h 561218"/>
                <a:gd name="csX30" fmla="*/ 468475 w 561137"/>
                <a:gd name="csY30" fmla="*/ 519705 h 561218"/>
                <a:gd name="csX31" fmla="*/ 470538 w 561137"/>
                <a:gd name="csY31" fmla="*/ 518182 h 561218"/>
                <a:gd name="csX32" fmla="*/ 471253 w 561137"/>
                <a:gd name="csY32" fmla="*/ 517644 h 561218"/>
                <a:gd name="csX33" fmla="*/ 496344 w 561137"/>
                <a:gd name="csY33" fmla="*/ 496403 h 561218"/>
                <a:gd name="csX34" fmla="*/ 512923 w 561137"/>
                <a:gd name="csY34" fmla="*/ 477494 h 561218"/>
                <a:gd name="csX35" fmla="*/ 469372 w 561137"/>
                <a:gd name="csY35" fmla="*/ 433938 h 561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37" h="561218">
                  <a:moveTo>
                    <a:pt x="469372" y="434028"/>
                  </a:moveTo>
                  <a:cubicBezTo>
                    <a:pt x="464353" y="429009"/>
                    <a:pt x="457543" y="426412"/>
                    <a:pt x="450466" y="426768"/>
                  </a:cubicBezTo>
                  <a:cubicBezTo>
                    <a:pt x="446701" y="431698"/>
                    <a:pt x="443117" y="435820"/>
                    <a:pt x="439352" y="439585"/>
                  </a:cubicBezTo>
                  <a:cubicBezTo>
                    <a:pt x="434872" y="444066"/>
                    <a:pt x="429766" y="448368"/>
                    <a:pt x="423493" y="453118"/>
                  </a:cubicBezTo>
                  <a:lnTo>
                    <a:pt x="422507" y="453834"/>
                  </a:lnTo>
                  <a:cubicBezTo>
                    <a:pt x="421520" y="454551"/>
                    <a:pt x="420446" y="455359"/>
                    <a:pt x="419459" y="456074"/>
                  </a:cubicBezTo>
                  <a:cubicBezTo>
                    <a:pt x="418116" y="456971"/>
                    <a:pt x="416773" y="457866"/>
                    <a:pt x="415427" y="458763"/>
                  </a:cubicBezTo>
                  <a:cubicBezTo>
                    <a:pt x="384513" y="478479"/>
                    <a:pt x="347593" y="485290"/>
                    <a:pt x="311572" y="477943"/>
                  </a:cubicBezTo>
                  <a:cubicBezTo>
                    <a:pt x="310675" y="477763"/>
                    <a:pt x="309778" y="477584"/>
                    <a:pt x="308883" y="477315"/>
                  </a:cubicBezTo>
                  <a:cubicBezTo>
                    <a:pt x="308435" y="477225"/>
                    <a:pt x="308076" y="477135"/>
                    <a:pt x="307627" y="476956"/>
                  </a:cubicBezTo>
                  <a:cubicBezTo>
                    <a:pt x="306284" y="476687"/>
                    <a:pt x="305028" y="476328"/>
                    <a:pt x="303685" y="475969"/>
                  </a:cubicBezTo>
                  <a:cubicBezTo>
                    <a:pt x="279581" y="469607"/>
                    <a:pt x="257537" y="457061"/>
                    <a:pt x="240062" y="439496"/>
                  </a:cubicBezTo>
                  <a:lnTo>
                    <a:pt x="121778" y="321196"/>
                  </a:lnTo>
                  <a:cubicBezTo>
                    <a:pt x="66849" y="266260"/>
                    <a:pt x="66849" y="176820"/>
                    <a:pt x="121778" y="121882"/>
                  </a:cubicBezTo>
                  <a:cubicBezTo>
                    <a:pt x="176710" y="66947"/>
                    <a:pt x="266139" y="66947"/>
                    <a:pt x="321069" y="121882"/>
                  </a:cubicBezTo>
                  <a:lnTo>
                    <a:pt x="439352" y="240182"/>
                  </a:lnTo>
                  <a:cubicBezTo>
                    <a:pt x="455392" y="256222"/>
                    <a:pt x="467311" y="276119"/>
                    <a:pt x="474122" y="297896"/>
                  </a:cubicBezTo>
                  <a:cubicBezTo>
                    <a:pt x="506918" y="302646"/>
                    <a:pt x="537655" y="317881"/>
                    <a:pt x="561132" y="341183"/>
                  </a:cubicBezTo>
                  <a:cubicBezTo>
                    <a:pt x="561580" y="282034"/>
                    <a:pt x="538460" y="225304"/>
                    <a:pt x="496344" y="183093"/>
                  </a:cubicBezTo>
                  <a:lnTo>
                    <a:pt x="378061" y="64796"/>
                  </a:lnTo>
                  <a:cubicBezTo>
                    <a:pt x="291677" y="-21599"/>
                    <a:pt x="151170" y="-21599"/>
                    <a:pt x="64788" y="64796"/>
                  </a:cubicBezTo>
                  <a:cubicBezTo>
                    <a:pt x="-21596" y="151188"/>
                    <a:pt x="-21596" y="291713"/>
                    <a:pt x="64788" y="378105"/>
                  </a:cubicBezTo>
                  <a:lnTo>
                    <a:pt x="183072" y="496403"/>
                  </a:lnTo>
                  <a:cubicBezTo>
                    <a:pt x="229847" y="543184"/>
                    <a:pt x="294634" y="566486"/>
                    <a:pt x="360767" y="560213"/>
                  </a:cubicBezTo>
                  <a:cubicBezTo>
                    <a:pt x="361393" y="560213"/>
                    <a:pt x="361931" y="560034"/>
                    <a:pt x="362559" y="559944"/>
                  </a:cubicBezTo>
                  <a:cubicBezTo>
                    <a:pt x="363364" y="559854"/>
                    <a:pt x="364171" y="559675"/>
                    <a:pt x="364978" y="559585"/>
                  </a:cubicBezTo>
                  <a:cubicBezTo>
                    <a:pt x="365694" y="559585"/>
                    <a:pt x="366411" y="559406"/>
                    <a:pt x="367039" y="559316"/>
                  </a:cubicBezTo>
                  <a:cubicBezTo>
                    <a:pt x="367755" y="559226"/>
                    <a:pt x="368382" y="559136"/>
                    <a:pt x="369100" y="559047"/>
                  </a:cubicBezTo>
                  <a:cubicBezTo>
                    <a:pt x="403778" y="554386"/>
                    <a:pt x="437202" y="541571"/>
                    <a:pt x="465699" y="521766"/>
                  </a:cubicBezTo>
                  <a:cubicBezTo>
                    <a:pt x="466147" y="521497"/>
                    <a:pt x="466594" y="521138"/>
                    <a:pt x="467042" y="520779"/>
                  </a:cubicBezTo>
                  <a:cubicBezTo>
                    <a:pt x="467491" y="520422"/>
                    <a:pt x="468029" y="520064"/>
                    <a:pt x="468475" y="519705"/>
                  </a:cubicBezTo>
                  <a:cubicBezTo>
                    <a:pt x="469193" y="519167"/>
                    <a:pt x="469820" y="518718"/>
                    <a:pt x="470538" y="518182"/>
                  </a:cubicBezTo>
                  <a:lnTo>
                    <a:pt x="471253" y="517644"/>
                  </a:lnTo>
                  <a:cubicBezTo>
                    <a:pt x="481291" y="510205"/>
                    <a:pt x="489265" y="503483"/>
                    <a:pt x="496344" y="496403"/>
                  </a:cubicBezTo>
                  <a:cubicBezTo>
                    <a:pt x="501901" y="490848"/>
                    <a:pt x="507276" y="484752"/>
                    <a:pt x="512923" y="477494"/>
                  </a:cubicBezTo>
                  <a:lnTo>
                    <a:pt x="469372" y="433938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orme libre 119">
              <a:extLst>
                <a:ext uri="{FF2B5EF4-FFF2-40B4-BE49-F238E27FC236}">
                  <a16:creationId xmlns:a16="http://schemas.microsoft.com/office/drawing/2014/main" id="{83AE3673-B159-7908-1D33-865B105A2C60}"/>
                </a:ext>
              </a:extLst>
            </p:cNvPr>
            <p:cNvSpPr/>
            <p:nvPr/>
          </p:nvSpPr>
          <p:spPr>
            <a:xfrm>
              <a:off x="8857461" y="3145010"/>
              <a:ext cx="652084" cy="651755"/>
            </a:xfrm>
            <a:custGeom>
              <a:avLst/>
              <a:gdLst>
                <a:gd name="csX0" fmla="*/ 437905 w 476009"/>
                <a:gd name="csY0" fmla="*/ 37883 h 475769"/>
                <a:gd name="csX1" fmla="*/ 475989 w 476009"/>
                <a:gd name="csY1" fmla="*/ 132699 h 475769"/>
                <a:gd name="csX2" fmla="*/ 392921 w 476009"/>
                <a:gd name="csY2" fmla="*/ 114595 h 475769"/>
                <a:gd name="csX3" fmla="*/ 380913 w 476009"/>
                <a:gd name="csY3" fmla="*/ 94879 h 475769"/>
                <a:gd name="csX4" fmla="*/ 357793 w 476009"/>
                <a:gd name="csY4" fmla="*/ 81885 h 475769"/>
                <a:gd name="csX5" fmla="*/ 351610 w 476009"/>
                <a:gd name="csY5" fmla="*/ 80721 h 475769"/>
                <a:gd name="csX6" fmla="*/ 350982 w 476009"/>
                <a:gd name="csY6" fmla="*/ 80721 h 475769"/>
                <a:gd name="csX7" fmla="*/ 346235 w 476009"/>
                <a:gd name="csY7" fmla="*/ 80273 h 475769"/>
                <a:gd name="csX8" fmla="*/ 310033 w 476009"/>
                <a:gd name="csY8" fmla="*/ 94879 h 475769"/>
                <a:gd name="csX9" fmla="*/ 94971 w 476009"/>
                <a:gd name="csY9" fmla="*/ 309966 h 475769"/>
                <a:gd name="csX10" fmla="*/ 80633 w 476009"/>
                <a:gd name="csY10" fmla="*/ 349131 h 475769"/>
                <a:gd name="csX11" fmla="*/ 80633 w 476009"/>
                <a:gd name="csY11" fmla="*/ 350116 h 475769"/>
                <a:gd name="csX12" fmla="*/ 81261 w 476009"/>
                <a:gd name="csY12" fmla="*/ 354776 h 475769"/>
                <a:gd name="csX13" fmla="*/ 83232 w 476009"/>
                <a:gd name="csY13" fmla="*/ 361587 h 475769"/>
                <a:gd name="csX14" fmla="*/ 95061 w 476009"/>
                <a:gd name="csY14" fmla="*/ 380767 h 475769"/>
                <a:gd name="csX15" fmla="*/ 111458 w 476009"/>
                <a:gd name="csY15" fmla="*/ 391521 h 475769"/>
                <a:gd name="csX16" fmla="*/ 131709 w 476009"/>
                <a:gd name="csY16" fmla="*/ 475763 h 475769"/>
                <a:gd name="csX17" fmla="*/ 38069 w 476009"/>
                <a:gd name="csY17" fmla="*/ 437674 h 475769"/>
                <a:gd name="csX18" fmla="*/ 254 w 476009"/>
                <a:gd name="csY18" fmla="*/ 337032 h 475769"/>
                <a:gd name="csX19" fmla="*/ 254 w 476009"/>
                <a:gd name="csY19" fmla="*/ 335240 h 475769"/>
                <a:gd name="csX20" fmla="*/ 254 w 476009"/>
                <a:gd name="csY20" fmla="*/ 333627 h 475769"/>
                <a:gd name="csX21" fmla="*/ 523 w 476009"/>
                <a:gd name="csY21" fmla="*/ 331745 h 475769"/>
                <a:gd name="csX22" fmla="*/ 702 w 476009"/>
                <a:gd name="csY22" fmla="*/ 330220 h 475769"/>
                <a:gd name="csX23" fmla="*/ 37889 w 476009"/>
                <a:gd name="csY23" fmla="*/ 252970 h 475769"/>
                <a:gd name="csX24" fmla="*/ 252951 w 476009"/>
                <a:gd name="csY24" fmla="*/ 37883 h 475769"/>
                <a:gd name="csX25" fmla="*/ 329118 w 476009"/>
                <a:gd name="csY25" fmla="*/ 779 h 475769"/>
                <a:gd name="csX26" fmla="*/ 331090 w 476009"/>
                <a:gd name="csY26" fmla="*/ 510 h 475769"/>
                <a:gd name="csX27" fmla="*/ 332614 w 476009"/>
                <a:gd name="csY27" fmla="*/ 330 h 475769"/>
                <a:gd name="csX28" fmla="*/ 334137 w 476009"/>
                <a:gd name="csY28" fmla="*/ 330 h 475769"/>
                <a:gd name="csX29" fmla="*/ 336018 w 476009"/>
                <a:gd name="csY29" fmla="*/ 330 h 475769"/>
                <a:gd name="csX30" fmla="*/ 336018 w 476009"/>
                <a:gd name="csY30" fmla="*/ 330 h 475769"/>
                <a:gd name="csX31" fmla="*/ 437636 w 476009"/>
                <a:gd name="csY31" fmla="*/ 38062 h 475769"/>
                <a:gd name="csX32" fmla="*/ 223023 w 476009"/>
                <a:gd name="csY32" fmla="*/ 323589 h 475769"/>
                <a:gd name="csX33" fmla="*/ 257072 w 476009"/>
                <a:gd name="csY33" fmla="*/ 403531 h 475769"/>
                <a:gd name="csX34" fmla="*/ 402330 w 476009"/>
                <a:gd name="csY34" fmla="*/ 258256 h 475769"/>
                <a:gd name="csX35" fmla="*/ 322398 w 476009"/>
                <a:gd name="csY35" fmla="*/ 224202 h 475769"/>
                <a:gd name="csX36" fmla="*/ 223023 w 476009"/>
                <a:gd name="csY36" fmla="*/ 323589 h 475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76009" h="475769">
                  <a:moveTo>
                    <a:pt x="437905" y="37883"/>
                  </a:moveTo>
                  <a:cubicBezTo>
                    <a:pt x="462994" y="62977"/>
                    <a:pt x="476614" y="97210"/>
                    <a:pt x="475989" y="132699"/>
                  </a:cubicBezTo>
                  <a:cubicBezTo>
                    <a:pt x="447045" y="137359"/>
                    <a:pt x="417205" y="130907"/>
                    <a:pt x="392921" y="114595"/>
                  </a:cubicBezTo>
                  <a:cubicBezTo>
                    <a:pt x="390501" y="107069"/>
                    <a:pt x="386380" y="100347"/>
                    <a:pt x="380913" y="94879"/>
                  </a:cubicBezTo>
                  <a:cubicBezTo>
                    <a:pt x="374730" y="88696"/>
                    <a:pt x="366754" y="84215"/>
                    <a:pt x="357793" y="81885"/>
                  </a:cubicBezTo>
                  <a:cubicBezTo>
                    <a:pt x="355822" y="81347"/>
                    <a:pt x="353761" y="80988"/>
                    <a:pt x="351610" y="80721"/>
                  </a:cubicBezTo>
                  <a:lnTo>
                    <a:pt x="350982" y="80721"/>
                  </a:lnTo>
                  <a:cubicBezTo>
                    <a:pt x="349550" y="80452"/>
                    <a:pt x="348027" y="80273"/>
                    <a:pt x="346235" y="80273"/>
                  </a:cubicBezTo>
                  <a:cubicBezTo>
                    <a:pt x="332525" y="80093"/>
                    <a:pt x="319619" y="85202"/>
                    <a:pt x="310033" y="94879"/>
                  </a:cubicBezTo>
                  <a:lnTo>
                    <a:pt x="94971" y="309966"/>
                  </a:lnTo>
                  <a:cubicBezTo>
                    <a:pt x="84754" y="320184"/>
                    <a:pt x="79559" y="334432"/>
                    <a:pt x="80633" y="349131"/>
                  </a:cubicBezTo>
                  <a:lnTo>
                    <a:pt x="80633" y="350116"/>
                  </a:lnTo>
                  <a:cubicBezTo>
                    <a:pt x="80812" y="351461"/>
                    <a:pt x="80902" y="353074"/>
                    <a:pt x="81261" y="354776"/>
                  </a:cubicBezTo>
                  <a:cubicBezTo>
                    <a:pt x="81709" y="357196"/>
                    <a:pt x="82514" y="359437"/>
                    <a:pt x="83232" y="361587"/>
                  </a:cubicBezTo>
                  <a:cubicBezTo>
                    <a:pt x="85741" y="369026"/>
                    <a:pt x="89773" y="375479"/>
                    <a:pt x="95061" y="380767"/>
                  </a:cubicBezTo>
                  <a:cubicBezTo>
                    <a:pt x="99721" y="385427"/>
                    <a:pt x="105186" y="389011"/>
                    <a:pt x="111458" y="391521"/>
                  </a:cubicBezTo>
                  <a:cubicBezTo>
                    <a:pt x="128844" y="415897"/>
                    <a:pt x="136011" y="446188"/>
                    <a:pt x="131709" y="475763"/>
                  </a:cubicBezTo>
                  <a:cubicBezTo>
                    <a:pt x="96583" y="476121"/>
                    <a:pt x="62801" y="462409"/>
                    <a:pt x="38069" y="437674"/>
                  </a:cubicBezTo>
                  <a:cubicBezTo>
                    <a:pt x="11724" y="411327"/>
                    <a:pt x="-2076" y="374582"/>
                    <a:pt x="254" y="337032"/>
                  </a:cubicBezTo>
                  <a:cubicBezTo>
                    <a:pt x="254" y="336404"/>
                    <a:pt x="254" y="335778"/>
                    <a:pt x="254" y="335240"/>
                  </a:cubicBezTo>
                  <a:cubicBezTo>
                    <a:pt x="254" y="334701"/>
                    <a:pt x="254" y="334163"/>
                    <a:pt x="254" y="333627"/>
                  </a:cubicBezTo>
                  <a:cubicBezTo>
                    <a:pt x="254" y="332999"/>
                    <a:pt x="433" y="332371"/>
                    <a:pt x="523" y="331745"/>
                  </a:cubicBezTo>
                  <a:lnTo>
                    <a:pt x="702" y="330220"/>
                  </a:lnTo>
                  <a:cubicBezTo>
                    <a:pt x="4106" y="300646"/>
                    <a:pt x="17012" y="273939"/>
                    <a:pt x="37889" y="252970"/>
                  </a:cubicBezTo>
                  <a:lnTo>
                    <a:pt x="252951" y="37883"/>
                  </a:lnTo>
                  <a:cubicBezTo>
                    <a:pt x="273561" y="17270"/>
                    <a:pt x="299906" y="4455"/>
                    <a:pt x="329118" y="779"/>
                  </a:cubicBezTo>
                  <a:cubicBezTo>
                    <a:pt x="329746" y="779"/>
                    <a:pt x="330464" y="600"/>
                    <a:pt x="331090" y="510"/>
                  </a:cubicBezTo>
                  <a:cubicBezTo>
                    <a:pt x="331628" y="510"/>
                    <a:pt x="332076" y="330"/>
                    <a:pt x="332614" y="330"/>
                  </a:cubicBezTo>
                  <a:cubicBezTo>
                    <a:pt x="333150" y="330"/>
                    <a:pt x="333689" y="330"/>
                    <a:pt x="334137" y="330"/>
                  </a:cubicBezTo>
                  <a:cubicBezTo>
                    <a:pt x="334765" y="330"/>
                    <a:pt x="335391" y="330"/>
                    <a:pt x="336018" y="330"/>
                  </a:cubicBezTo>
                  <a:lnTo>
                    <a:pt x="336018" y="330"/>
                  </a:lnTo>
                  <a:cubicBezTo>
                    <a:pt x="373923" y="-2356"/>
                    <a:pt x="411022" y="11445"/>
                    <a:pt x="437636" y="38062"/>
                  </a:cubicBezTo>
                  <a:close/>
                  <a:moveTo>
                    <a:pt x="223023" y="323589"/>
                  </a:moveTo>
                  <a:cubicBezTo>
                    <a:pt x="239151" y="348144"/>
                    <a:pt x="250531" y="374941"/>
                    <a:pt x="257072" y="403531"/>
                  </a:cubicBezTo>
                  <a:lnTo>
                    <a:pt x="402330" y="258256"/>
                  </a:lnTo>
                  <a:cubicBezTo>
                    <a:pt x="373743" y="251803"/>
                    <a:pt x="346950" y="240332"/>
                    <a:pt x="322398" y="224202"/>
                  </a:cubicBezTo>
                  <a:lnTo>
                    <a:pt x="223023" y="32358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58952470-B67D-6C15-D699-FE205E89846B}"/>
                </a:ext>
              </a:extLst>
            </p:cNvPr>
            <p:cNvSpPr/>
            <p:nvPr/>
          </p:nvSpPr>
          <p:spPr>
            <a:xfrm>
              <a:off x="9180895" y="2704599"/>
              <a:ext cx="768698" cy="768813"/>
            </a:xfrm>
            <a:custGeom>
              <a:avLst/>
              <a:gdLst>
                <a:gd name="csX0" fmla="*/ 121692 w 561135"/>
                <a:gd name="csY0" fmla="*/ 240180 h 561219"/>
                <a:gd name="csX1" fmla="*/ 239977 w 561135"/>
                <a:gd name="csY1" fmla="*/ 121883 h 561219"/>
                <a:gd name="csX2" fmla="*/ 439268 w 561135"/>
                <a:gd name="csY2" fmla="*/ 121883 h 561219"/>
                <a:gd name="csX3" fmla="*/ 439268 w 561135"/>
                <a:gd name="csY3" fmla="*/ 321197 h 561219"/>
                <a:gd name="csX4" fmla="*/ 320982 w 561135"/>
                <a:gd name="csY4" fmla="*/ 439494 h 561219"/>
                <a:gd name="csX5" fmla="*/ 257361 w 561135"/>
                <a:gd name="csY5" fmla="*/ 475880 h 561219"/>
                <a:gd name="csX6" fmla="*/ 253419 w 561135"/>
                <a:gd name="csY6" fmla="*/ 476865 h 561219"/>
                <a:gd name="csX7" fmla="*/ 252163 w 561135"/>
                <a:gd name="csY7" fmla="*/ 477224 h 561219"/>
                <a:gd name="csX8" fmla="*/ 249474 w 561135"/>
                <a:gd name="csY8" fmla="*/ 477851 h 561219"/>
                <a:gd name="csX9" fmla="*/ 145619 w 561135"/>
                <a:gd name="csY9" fmla="*/ 458672 h 561219"/>
                <a:gd name="csX10" fmla="*/ 141587 w 561135"/>
                <a:gd name="csY10" fmla="*/ 455985 h 561219"/>
                <a:gd name="csX11" fmla="*/ 138539 w 561135"/>
                <a:gd name="csY11" fmla="*/ 453744 h 561219"/>
                <a:gd name="csX12" fmla="*/ 137553 w 561135"/>
                <a:gd name="csY12" fmla="*/ 453027 h 561219"/>
                <a:gd name="csX13" fmla="*/ 121692 w 561135"/>
                <a:gd name="csY13" fmla="*/ 439494 h 561219"/>
                <a:gd name="csX14" fmla="*/ 110580 w 561135"/>
                <a:gd name="csY14" fmla="*/ 426679 h 561219"/>
                <a:gd name="csX15" fmla="*/ 91674 w 561135"/>
                <a:gd name="csY15" fmla="*/ 433937 h 561219"/>
                <a:gd name="csX16" fmla="*/ 48123 w 561135"/>
                <a:gd name="csY16" fmla="*/ 477493 h 561219"/>
                <a:gd name="csX17" fmla="*/ 64702 w 561135"/>
                <a:gd name="csY17" fmla="*/ 496403 h 561219"/>
                <a:gd name="csX18" fmla="*/ 89793 w 561135"/>
                <a:gd name="csY18" fmla="*/ 517642 h 561219"/>
                <a:gd name="csX19" fmla="*/ 90508 w 561135"/>
                <a:gd name="csY19" fmla="*/ 518180 h 561219"/>
                <a:gd name="csX20" fmla="*/ 92569 w 561135"/>
                <a:gd name="csY20" fmla="*/ 519703 h 561219"/>
                <a:gd name="csX21" fmla="*/ 92569 w 561135"/>
                <a:gd name="csY21" fmla="*/ 519703 h 561219"/>
                <a:gd name="csX22" fmla="*/ 94004 w 561135"/>
                <a:gd name="csY22" fmla="*/ 520780 h 561219"/>
                <a:gd name="csX23" fmla="*/ 95347 w 561135"/>
                <a:gd name="csY23" fmla="*/ 521764 h 561219"/>
                <a:gd name="csX24" fmla="*/ 191946 w 561135"/>
                <a:gd name="csY24" fmla="*/ 559047 h 561219"/>
                <a:gd name="csX25" fmla="*/ 194007 w 561135"/>
                <a:gd name="csY25" fmla="*/ 559314 h 561219"/>
                <a:gd name="csX26" fmla="*/ 196157 w 561135"/>
                <a:gd name="csY26" fmla="*/ 559583 h 561219"/>
                <a:gd name="csX27" fmla="*/ 198577 w 561135"/>
                <a:gd name="csY27" fmla="*/ 559942 h 561219"/>
                <a:gd name="csX28" fmla="*/ 200369 w 561135"/>
                <a:gd name="csY28" fmla="*/ 560211 h 561219"/>
                <a:gd name="csX29" fmla="*/ 378064 w 561135"/>
                <a:gd name="csY29" fmla="*/ 496403 h 561219"/>
                <a:gd name="csX30" fmla="*/ 496347 w 561135"/>
                <a:gd name="csY30" fmla="*/ 378104 h 561219"/>
                <a:gd name="csX31" fmla="*/ 496347 w 561135"/>
                <a:gd name="csY31" fmla="*/ 64794 h 561219"/>
                <a:gd name="csX32" fmla="*/ 183075 w 561135"/>
                <a:gd name="csY32" fmla="*/ 64794 h 561219"/>
                <a:gd name="csX33" fmla="*/ 64791 w 561135"/>
                <a:gd name="csY33" fmla="*/ 183092 h 561219"/>
                <a:gd name="csX34" fmla="*/ 4 w 561135"/>
                <a:gd name="csY34" fmla="*/ 341182 h 561219"/>
                <a:gd name="csX35" fmla="*/ 87014 w 561135"/>
                <a:gd name="csY35" fmla="*/ 297895 h 561219"/>
                <a:gd name="csX36" fmla="*/ 121781 w 561135"/>
                <a:gd name="csY36" fmla="*/ 240180 h 5612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61135" h="561219">
                  <a:moveTo>
                    <a:pt x="121692" y="240180"/>
                  </a:moveTo>
                  <a:lnTo>
                    <a:pt x="239977" y="121883"/>
                  </a:lnTo>
                  <a:cubicBezTo>
                    <a:pt x="294907" y="66945"/>
                    <a:pt x="384336" y="66945"/>
                    <a:pt x="439268" y="121883"/>
                  </a:cubicBezTo>
                  <a:cubicBezTo>
                    <a:pt x="494197" y="176819"/>
                    <a:pt x="494197" y="266259"/>
                    <a:pt x="439268" y="321197"/>
                  </a:cubicBezTo>
                  <a:lnTo>
                    <a:pt x="320982" y="439494"/>
                  </a:lnTo>
                  <a:cubicBezTo>
                    <a:pt x="303509" y="456969"/>
                    <a:pt x="281555" y="469607"/>
                    <a:pt x="257361" y="475880"/>
                  </a:cubicBezTo>
                  <a:cubicBezTo>
                    <a:pt x="256015" y="476239"/>
                    <a:pt x="254762" y="476506"/>
                    <a:pt x="253419" y="476865"/>
                  </a:cubicBezTo>
                  <a:cubicBezTo>
                    <a:pt x="252970" y="476954"/>
                    <a:pt x="252522" y="477044"/>
                    <a:pt x="252163" y="477224"/>
                  </a:cubicBezTo>
                  <a:cubicBezTo>
                    <a:pt x="251268" y="477493"/>
                    <a:pt x="250371" y="477672"/>
                    <a:pt x="249474" y="477851"/>
                  </a:cubicBezTo>
                  <a:cubicBezTo>
                    <a:pt x="213362" y="485201"/>
                    <a:pt x="176533" y="478390"/>
                    <a:pt x="145619" y="458672"/>
                  </a:cubicBezTo>
                  <a:cubicBezTo>
                    <a:pt x="144273" y="457777"/>
                    <a:pt x="142930" y="456880"/>
                    <a:pt x="141587" y="455985"/>
                  </a:cubicBezTo>
                  <a:cubicBezTo>
                    <a:pt x="140600" y="455267"/>
                    <a:pt x="139524" y="454550"/>
                    <a:pt x="138539" y="453744"/>
                  </a:cubicBezTo>
                  <a:lnTo>
                    <a:pt x="137553" y="453027"/>
                  </a:lnTo>
                  <a:cubicBezTo>
                    <a:pt x="131191" y="448366"/>
                    <a:pt x="126172" y="444065"/>
                    <a:pt x="121692" y="439494"/>
                  </a:cubicBezTo>
                  <a:cubicBezTo>
                    <a:pt x="117929" y="435731"/>
                    <a:pt x="114345" y="431606"/>
                    <a:pt x="110580" y="426679"/>
                  </a:cubicBezTo>
                  <a:cubicBezTo>
                    <a:pt x="103590" y="426320"/>
                    <a:pt x="96693" y="429009"/>
                    <a:pt x="91674" y="433937"/>
                  </a:cubicBezTo>
                  <a:lnTo>
                    <a:pt x="48123" y="477493"/>
                  </a:lnTo>
                  <a:cubicBezTo>
                    <a:pt x="53770" y="484752"/>
                    <a:pt x="59145" y="490846"/>
                    <a:pt x="64702" y="496403"/>
                  </a:cubicBezTo>
                  <a:cubicBezTo>
                    <a:pt x="71781" y="503481"/>
                    <a:pt x="79755" y="510203"/>
                    <a:pt x="89793" y="517642"/>
                  </a:cubicBezTo>
                  <a:lnTo>
                    <a:pt x="90508" y="518180"/>
                  </a:lnTo>
                  <a:cubicBezTo>
                    <a:pt x="91225" y="518719"/>
                    <a:pt x="91853" y="519165"/>
                    <a:pt x="92569" y="519703"/>
                  </a:cubicBezTo>
                  <a:lnTo>
                    <a:pt x="92569" y="519703"/>
                  </a:lnTo>
                  <a:cubicBezTo>
                    <a:pt x="93017" y="520062"/>
                    <a:pt x="93555" y="520421"/>
                    <a:pt x="94004" y="520780"/>
                  </a:cubicBezTo>
                  <a:cubicBezTo>
                    <a:pt x="94452" y="521138"/>
                    <a:pt x="94899" y="521405"/>
                    <a:pt x="95347" y="521764"/>
                  </a:cubicBezTo>
                  <a:cubicBezTo>
                    <a:pt x="123842" y="541480"/>
                    <a:pt x="157268" y="554387"/>
                    <a:pt x="191946" y="559047"/>
                  </a:cubicBezTo>
                  <a:cubicBezTo>
                    <a:pt x="192663" y="559047"/>
                    <a:pt x="193289" y="559227"/>
                    <a:pt x="194007" y="559314"/>
                  </a:cubicBezTo>
                  <a:cubicBezTo>
                    <a:pt x="194724" y="559404"/>
                    <a:pt x="195440" y="559494"/>
                    <a:pt x="196157" y="559583"/>
                  </a:cubicBezTo>
                  <a:cubicBezTo>
                    <a:pt x="196965" y="559583"/>
                    <a:pt x="197770" y="559763"/>
                    <a:pt x="198577" y="559942"/>
                  </a:cubicBezTo>
                  <a:cubicBezTo>
                    <a:pt x="199205" y="560032"/>
                    <a:pt x="199743" y="560122"/>
                    <a:pt x="200369" y="560211"/>
                  </a:cubicBezTo>
                  <a:cubicBezTo>
                    <a:pt x="266501" y="566484"/>
                    <a:pt x="331288" y="543274"/>
                    <a:pt x="378064" y="496403"/>
                  </a:cubicBezTo>
                  <a:lnTo>
                    <a:pt x="496347" y="378104"/>
                  </a:lnTo>
                  <a:cubicBezTo>
                    <a:pt x="582732" y="291712"/>
                    <a:pt x="582732" y="151189"/>
                    <a:pt x="496347" y="64794"/>
                  </a:cubicBezTo>
                  <a:cubicBezTo>
                    <a:pt x="409965" y="-21598"/>
                    <a:pt x="269457" y="-21598"/>
                    <a:pt x="183075" y="64794"/>
                  </a:cubicBezTo>
                  <a:lnTo>
                    <a:pt x="64791" y="183092"/>
                  </a:lnTo>
                  <a:cubicBezTo>
                    <a:pt x="22675" y="225215"/>
                    <a:pt x="-355" y="281942"/>
                    <a:pt x="4" y="341182"/>
                  </a:cubicBezTo>
                  <a:cubicBezTo>
                    <a:pt x="23481" y="317880"/>
                    <a:pt x="54218" y="302645"/>
                    <a:pt x="87014" y="297895"/>
                  </a:cubicBezTo>
                  <a:cubicBezTo>
                    <a:pt x="93735" y="276028"/>
                    <a:pt x="105743" y="256223"/>
                    <a:pt x="121781" y="240180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Forme libre 121">
              <a:extLst>
                <a:ext uri="{FF2B5EF4-FFF2-40B4-BE49-F238E27FC236}">
                  <a16:creationId xmlns:a16="http://schemas.microsoft.com/office/drawing/2014/main" id="{88CE3308-6E35-64D8-44B4-02F03B93191C}"/>
                </a:ext>
              </a:extLst>
            </p:cNvPr>
            <p:cNvSpPr/>
            <p:nvPr/>
          </p:nvSpPr>
          <p:spPr>
            <a:xfrm>
              <a:off x="8415522" y="3470059"/>
              <a:ext cx="768719" cy="768791"/>
            </a:xfrm>
            <a:custGeom>
              <a:avLst/>
              <a:gdLst>
                <a:gd name="csX0" fmla="*/ 433975 w 561150"/>
                <a:gd name="csY0" fmla="*/ 91777 h 561203"/>
                <a:gd name="csX1" fmla="*/ 426719 w 561150"/>
                <a:gd name="csY1" fmla="*/ 110685 h 561203"/>
                <a:gd name="csX2" fmla="*/ 439532 w 561150"/>
                <a:gd name="csY2" fmla="*/ 121798 h 561203"/>
                <a:gd name="csX3" fmla="*/ 453063 w 561150"/>
                <a:gd name="csY3" fmla="*/ 137661 h 561203"/>
                <a:gd name="csX4" fmla="*/ 453781 w 561150"/>
                <a:gd name="csY4" fmla="*/ 138648 h 561203"/>
                <a:gd name="csX5" fmla="*/ 456021 w 561150"/>
                <a:gd name="csY5" fmla="*/ 141693 h 561203"/>
                <a:gd name="csX6" fmla="*/ 458707 w 561150"/>
                <a:gd name="csY6" fmla="*/ 145728 h 561203"/>
                <a:gd name="csX7" fmla="*/ 477885 w 561150"/>
                <a:gd name="csY7" fmla="*/ 249596 h 561203"/>
                <a:gd name="csX8" fmla="*/ 477257 w 561150"/>
                <a:gd name="csY8" fmla="*/ 252285 h 561203"/>
                <a:gd name="csX9" fmla="*/ 476898 w 561150"/>
                <a:gd name="csY9" fmla="*/ 253540 h 561203"/>
                <a:gd name="csX10" fmla="*/ 475914 w 561150"/>
                <a:gd name="csY10" fmla="*/ 257483 h 561203"/>
                <a:gd name="csX11" fmla="*/ 439442 w 561150"/>
                <a:gd name="csY11" fmla="*/ 321112 h 561203"/>
                <a:gd name="csX12" fmla="*/ 321159 w 561150"/>
                <a:gd name="csY12" fmla="*/ 439411 h 561203"/>
                <a:gd name="csX13" fmla="*/ 121869 w 561150"/>
                <a:gd name="csY13" fmla="*/ 439411 h 561203"/>
                <a:gd name="csX14" fmla="*/ 121869 w 561150"/>
                <a:gd name="csY14" fmla="*/ 240098 h 561203"/>
                <a:gd name="csX15" fmla="*/ 240152 w 561150"/>
                <a:gd name="csY15" fmla="*/ 121798 h 561203"/>
                <a:gd name="csX16" fmla="*/ 297860 w 561150"/>
                <a:gd name="csY16" fmla="*/ 87027 h 561203"/>
                <a:gd name="csX17" fmla="*/ 341142 w 561150"/>
                <a:gd name="csY17" fmla="*/ 6 h 561203"/>
                <a:gd name="csX18" fmla="*/ 183070 w 561150"/>
                <a:gd name="csY18" fmla="*/ 64801 h 561203"/>
                <a:gd name="csX19" fmla="*/ 64787 w 561150"/>
                <a:gd name="csY19" fmla="*/ 183099 h 561203"/>
                <a:gd name="csX20" fmla="*/ 64787 w 561150"/>
                <a:gd name="csY20" fmla="*/ 496408 h 561203"/>
                <a:gd name="csX21" fmla="*/ 378059 w 561150"/>
                <a:gd name="csY21" fmla="*/ 496408 h 561203"/>
                <a:gd name="csX22" fmla="*/ 496345 w 561150"/>
                <a:gd name="csY22" fmla="*/ 378111 h 561203"/>
                <a:gd name="csX23" fmla="*/ 560145 w 561150"/>
                <a:gd name="csY23" fmla="*/ 200394 h 561203"/>
                <a:gd name="csX24" fmla="*/ 559876 w 561150"/>
                <a:gd name="csY24" fmla="*/ 198603 h 561203"/>
                <a:gd name="csX25" fmla="*/ 559518 w 561150"/>
                <a:gd name="csY25" fmla="*/ 196183 h 561203"/>
                <a:gd name="csX26" fmla="*/ 559248 w 561150"/>
                <a:gd name="csY26" fmla="*/ 194122 h 561203"/>
                <a:gd name="csX27" fmla="*/ 558982 w 561150"/>
                <a:gd name="csY27" fmla="*/ 192060 h 561203"/>
                <a:gd name="csX28" fmla="*/ 521703 w 561150"/>
                <a:gd name="csY28" fmla="*/ 95450 h 561203"/>
                <a:gd name="csX29" fmla="*/ 520718 w 561150"/>
                <a:gd name="csY29" fmla="*/ 94107 h 561203"/>
                <a:gd name="csX30" fmla="*/ 519642 w 561150"/>
                <a:gd name="csY30" fmla="*/ 92672 h 561203"/>
                <a:gd name="csX31" fmla="*/ 518119 w 561150"/>
                <a:gd name="csY31" fmla="*/ 90611 h 561203"/>
                <a:gd name="csX32" fmla="*/ 517581 w 561150"/>
                <a:gd name="csY32" fmla="*/ 89895 h 561203"/>
                <a:gd name="csX33" fmla="*/ 496345 w 561150"/>
                <a:gd name="csY33" fmla="*/ 64801 h 561203"/>
                <a:gd name="csX34" fmla="*/ 477436 w 561150"/>
                <a:gd name="csY34" fmla="*/ 48221 h 561203"/>
                <a:gd name="csX35" fmla="*/ 433886 w 561150"/>
                <a:gd name="csY35" fmla="*/ 91777 h 5612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61150" h="561203">
                  <a:moveTo>
                    <a:pt x="433975" y="91777"/>
                  </a:moveTo>
                  <a:cubicBezTo>
                    <a:pt x="428959" y="96796"/>
                    <a:pt x="426360" y="103605"/>
                    <a:pt x="426719" y="110685"/>
                  </a:cubicBezTo>
                  <a:cubicBezTo>
                    <a:pt x="431645" y="114451"/>
                    <a:pt x="435769" y="118035"/>
                    <a:pt x="439532" y="121798"/>
                  </a:cubicBezTo>
                  <a:cubicBezTo>
                    <a:pt x="444013" y="126279"/>
                    <a:pt x="448314" y="131388"/>
                    <a:pt x="453063" y="137661"/>
                  </a:cubicBezTo>
                  <a:lnTo>
                    <a:pt x="453781" y="138648"/>
                  </a:lnTo>
                  <a:cubicBezTo>
                    <a:pt x="454496" y="139632"/>
                    <a:pt x="455303" y="140709"/>
                    <a:pt x="456021" y="141693"/>
                  </a:cubicBezTo>
                  <a:cubicBezTo>
                    <a:pt x="456916" y="143039"/>
                    <a:pt x="457813" y="144382"/>
                    <a:pt x="458707" y="145728"/>
                  </a:cubicBezTo>
                  <a:cubicBezTo>
                    <a:pt x="478423" y="176646"/>
                    <a:pt x="485234" y="213568"/>
                    <a:pt x="477885" y="249596"/>
                  </a:cubicBezTo>
                  <a:cubicBezTo>
                    <a:pt x="477706" y="250493"/>
                    <a:pt x="477526" y="251390"/>
                    <a:pt x="477257" y="252285"/>
                  </a:cubicBezTo>
                  <a:cubicBezTo>
                    <a:pt x="477167" y="252733"/>
                    <a:pt x="477078" y="253092"/>
                    <a:pt x="476898" y="253540"/>
                  </a:cubicBezTo>
                  <a:cubicBezTo>
                    <a:pt x="476629" y="254884"/>
                    <a:pt x="476273" y="256138"/>
                    <a:pt x="475914" y="257483"/>
                  </a:cubicBezTo>
                  <a:cubicBezTo>
                    <a:pt x="469552" y="281590"/>
                    <a:pt x="457005" y="303636"/>
                    <a:pt x="439442" y="321112"/>
                  </a:cubicBezTo>
                  <a:lnTo>
                    <a:pt x="321159" y="439411"/>
                  </a:lnTo>
                  <a:cubicBezTo>
                    <a:pt x="266227" y="494347"/>
                    <a:pt x="176798" y="494347"/>
                    <a:pt x="121869" y="439411"/>
                  </a:cubicBezTo>
                  <a:cubicBezTo>
                    <a:pt x="66937" y="384473"/>
                    <a:pt x="66937" y="295033"/>
                    <a:pt x="121869" y="240098"/>
                  </a:cubicBezTo>
                  <a:lnTo>
                    <a:pt x="240152" y="121798"/>
                  </a:lnTo>
                  <a:cubicBezTo>
                    <a:pt x="256192" y="105758"/>
                    <a:pt x="276085" y="93838"/>
                    <a:pt x="297860" y="87027"/>
                  </a:cubicBezTo>
                  <a:cubicBezTo>
                    <a:pt x="302609" y="54227"/>
                    <a:pt x="317842" y="23486"/>
                    <a:pt x="341142" y="6"/>
                  </a:cubicBezTo>
                  <a:cubicBezTo>
                    <a:pt x="281999" y="-442"/>
                    <a:pt x="225278" y="22680"/>
                    <a:pt x="183070" y="64801"/>
                  </a:cubicBezTo>
                  <a:lnTo>
                    <a:pt x="64787" y="183099"/>
                  </a:lnTo>
                  <a:cubicBezTo>
                    <a:pt x="-21596" y="269491"/>
                    <a:pt x="-21596" y="410016"/>
                    <a:pt x="64787" y="496408"/>
                  </a:cubicBezTo>
                  <a:cubicBezTo>
                    <a:pt x="151171" y="582803"/>
                    <a:pt x="291677" y="582803"/>
                    <a:pt x="378059" y="496408"/>
                  </a:cubicBezTo>
                  <a:lnTo>
                    <a:pt x="496345" y="378111"/>
                  </a:lnTo>
                  <a:cubicBezTo>
                    <a:pt x="543121" y="331330"/>
                    <a:pt x="566418" y="266535"/>
                    <a:pt x="560145" y="200394"/>
                  </a:cubicBezTo>
                  <a:cubicBezTo>
                    <a:pt x="560145" y="199769"/>
                    <a:pt x="559966" y="199230"/>
                    <a:pt x="559876" y="198603"/>
                  </a:cubicBezTo>
                  <a:cubicBezTo>
                    <a:pt x="559787" y="197795"/>
                    <a:pt x="559607" y="196990"/>
                    <a:pt x="559518" y="196183"/>
                  </a:cubicBezTo>
                  <a:cubicBezTo>
                    <a:pt x="559518" y="195465"/>
                    <a:pt x="559338" y="194750"/>
                    <a:pt x="559248" y="194122"/>
                  </a:cubicBezTo>
                  <a:cubicBezTo>
                    <a:pt x="559161" y="193404"/>
                    <a:pt x="559071" y="192778"/>
                    <a:pt x="558982" y="192060"/>
                  </a:cubicBezTo>
                  <a:cubicBezTo>
                    <a:pt x="554322" y="157377"/>
                    <a:pt x="541506" y="123949"/>
                    <a:pt x="521703" y="95450"/>
                  </a:cubicBezTo>
                  <a:cubicBezTo>
                    <a:pt x="521434" y="95002"/>
                    <a:pt x="521077" y="94555"/>
                    <a:pt x="520718" y="94107"/>
                  </a:cubicBezTo>
                  <a:cubicBezTo>
                    <a:pt x="520360" y="93658"/>
                    <a:pt x="520001" y="93120"/>
                    <a:pt x="519642" y="92672"/>
                  </a:cubicBezTo>
                  <a:cubicBezTo>
                    <a:pt x="519104" y="91956"/>
                    <a:pt x="518658" y="91328"/>
                    <a:pt x="518119" y="90611"/>
                  </a:cubicBezTo>
                  <a:lnTo>
                    <a:pt x="517581" y="89895"/>
                  </a:lnTo>
                  <a:cubicBezTo>
                    <a:pt x="510143" y="79857"/>
                    <a:pt x="503422" y="71881"/>
                    <a:pt x="496345" y="64801"/>
                  </a:cubicBezTo>
                  <a:cubicBezTo>
                    <a:pt x="490788" y="59244"/>
                    <a:pt x="484695" y="53868"/>
                    <a:pt x="477436" y="48221"/>
                  </a:cubicBezTo>
                  <a:lnTo>
                    <a:pt x="433886" y="91777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23AC3A4A-AB11-A4DF-F5FB-368C5C3DEA7E}"/>
                </a:ext>
              </a:extLst>
            </p:cNvPr>
            <p:cNvSpPr/>
            <p:nvPr/>
          </p:nvSpPr>
          <p:spPr>
            <a:xfrm>
              <a:off x="1100659" y="1473341"/>
              <a:ext cx="1884293" cy="1884513"/>
            </a:xfrm>
            <a:prstGeom prst="ellipse">
              <a:avLst/>
            </a:pr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006FB1E1-B514-30B2-F81A-7EA9EEB6A89A}"/>
                </a:ext>
              </a:extLst>
            </p:cNvPr>
            <p:cNvSpPr/>
            <p:nvPr/>
          </p:nvSpPr>
          <p:spPr>
            <a:xfrm>
              <a:off x="3127225" y="3500146"/>
              <a:ext cx="1884293" cy="1884513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9CBD635A-A1C7-9745-C3E6-0D60FCB4DC8D}"/>
                </a:ext>
              </a:extLst>
            </p:cNvPr>
            <p:cNvSpPr/>
            <p:nvPr/>
          </p:nvSpPr>
          <p:spPr>
            <a:xfrm>
              <a:off x="5153915" y="1473341"/>
              <a:ext cx="1884293" cy="1884513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F37ED79D-01E0-26F8-D29C-ECEF074C618D}"/>
                </a:ext>
              </a:extLst>
            </p:cNvPr>
            <p:cNvSpPr/>
            <p:nvPr/>
          </p:nvSpPr>
          <p:spPr>
            <a:xfrm>
              <a:off x="7180482" y="3500146"/>
              <a:ext cx="1884293" cy="1884513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25AAC61C-2F70-8C50-F2F7-AB1760D0033A}"/>
                </a:ext>
              </a:extLst>
            </p:cNvPr>
            <p:cNvSpPr/>
            <p:nvPr/>
          </p:nvSpPr>
          <p:spPr>
            <a:xfrm>
              <a:off x="9207048" y="1473341"/>
              <a:ext cx="1884293" cy="1884513"/>
            </a:xfrm>
            <a:prstGeom prst="ellipse">
              <a:avLst/>
            </a:pr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122">
              <a:extLst>
                <a:ext uri="{FF2B5EF4-FFF2-40B4-BE49-F238E27FC236}">
                  <a16:creationId xmlns:a16="http://schemas.microsoft.com/office/drawing/2014/main" id="{E2D9E31B-75B9-43B8-D593-9A0DF89408F4}"/>
                </a:ext>
              </a:extLst>
            </p:cNvPr>
            <p:cNvSpPr/>
            <p:nvPr/>
          </p:nvSpPr>
          <p:spPr>
            <a:xfrm>
              <a:off x="1302115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122">
              <a:extLst>
                <a:ext uri="{FF2B5EF4-FFF2-40B4-BE49-F238E27FC236}">
                  <a16:creationId xmlns:a16="http://schemas.microsoft.com/office/drawing/2014/main" id="{73805D84-18AE-8E7C-3753-BB9E813C90D3}"/>
                </a:ext>
              </a:extLst>
            </p:cNvPr>
            <p:cNvSpPr/>
            <p:nvPr/>
          </p:nvSpPr>
          <p:spPr>
            <a:xfrm>
              <a:off x="3328681" y="3701625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122">
              <a:extLst>
                <a:ext uri="{FF2B5EF4-FFF2-40B4-BE49-F238E27FC236}">
                  <a16:creationId xmlns:a16="http://schemas.microsoft.com/office/drawing/2014/main" id="{91D35998-10BF-80A9-28AC-664E4880C529}"/>
                </a:ext>
              </a:extLst>
            </p:cNvPr>
            <p:cNvSpPr/>
            <p:nvPr/>
          </p:nvSpPr>
          <p:spPr>
            <a:xfrm>
              <a:off x="5355371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22">
              <a:extLst>
                <a:ext uri="{FF2B5EF4-FFF2-40B4-BE49-F238E27FC236}">
                  <a16:creationId xmlns:a16="http://schemas.microsoft.com/office/drawing/2014/main" id="{F798D748-8A85-D196-076B-0EE3300D8CA1}"/>
                </a:ext>
              </a:extLst>
            </p:cNvPr>
            <p:cNvSpPr/>
            <p:nvPr/>
          </p:nvSpPr>
          <p:spPr>
            <a:xfrm>
              <a:off x="7381938" y="3701625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22">
              <a:extLst>
                <a:ext uri="{FF2B5EF4-FFF2-40B4-BE49-F238E27FC236}">
                  <a16:creationId xmlns:a16="http://schemas.microsoft.com/office/drawing/2014/main" id="{65E151FE-4132-723E-D8CD-E77F809B5027}"/>
                </a:ext>
              </a:extLst>
            </p:cNvPr>
            <p:cNvSpPr/>
            <p:nvPr/>
          </p:nvSpPr>
          <p:spPr>
            <a:xfrm>
              <a:off x="9408504" y="1674820"/>
              <a:ext cx="1481381" cy="1481554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121AFC56-B079-FD0E-44A7-6CF0CE019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94165" y="1866957"/>
            <a:ext cx="1097280" cy="1097280"/>
          </a:xfrm>
          <a:prstGeom prst="rect">
            <a:avLst/>
          </a:prstGeom>
        </p:spPr>
      </p:pic>
      <p:pic>
        <p:nvPicPr>
          <p:cNvPr id="4" name="Graphic 3" descr="Pencil with solid fill">
            <a:extLst>
              <a:ext uri="{FF2B5EF4-FFF2-40B4-BE49-F238E27FC236}">
                <a16:creationId xmlns:a16="http://schemas.microsoft.com/office/drawing/2014/main" id="{A5CAF974-38B1-FFEA-2813-AD3C05486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20731" y="3893762"/>
            <a:ext cx="1097280" cy="1097280"/>
          </a:xfrm>
          <a:prstGeom prst="rect">
            <a:avLst/>
          </a:prstGeom>
        </p:spPr>
      </p:pic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02ED0940-87A5-0476-2354-C7B3F13EE4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47421" y="1866957"/>
            <a:ext cx="1097280" cy="1097280"/>
          </a:xfrm>
          <a:prstGeom prst="rect">
            <a:avLst/>
          </a:prstGeom>
        </p:spPr>
      </p:pic>
      <p:pic>
        <p:nvPicPr>
          <p:cNvPr id="6" name="Graphic 5" descr="Beaker with solid fill">
            <a:extLst>
              <a:ext uri="{FF2B5EF4-FFF2-40B4-BE49-F238E27FC236}">
                <a16:creationId xmlns:a16="http://schemas.microsoft.com/office/drawing/2014/main" id="{55B6D151-5A6C-02E9-D86D-071FC3337A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73988" y="3893762"/>
            <a:ext cx="1097280" cy="1097280"/>
          </a:xfrm>
          <a:prstGeom prst="rect">
            <a:avLst/>
          </a:prstGeom>
        </p:spPr>
      </p:pic>
      <p:pic>
        <p:nvPicPr>
          <p:cNvPr id="7" name="Graphic 6" descr="Rocket with solid fill">
            <a:extLst>
              <a:ext uri="{FF2B5EF4-FFF2-40B4-BE49-F238E27FC236}">
                <a16:creationId xmlns:a16="http://schemas.microsoft.com/office/drawing/2014/main" id="{8541489C-C43F-87EB-3C4F-0ECA0B9CA0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600554" y="1866957"/>
            <a:ext cx="1097280" cy="10972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F379381-D501-288B-1353-2859B845E1EA}"/>
              </a:ext>
            </a:extLst>
          </p:cNvPr>
          <p:cNvGrpSpPr/>
          <p:nvPr/>
        </p:nvGrpSpPr>
        <p:grpSpPr>
          <a:xfrm>
            <a:off x="5286200" y="3623840"/>
            <a:ext cx="1616958" cy="1659485"/>
            <a:chOff x="8921977" y="2577912"/>
            <a:chExt cx="2926080" cy="16594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6D58633-6DD0-1071-1D49-A7FB0B954972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10C359-1BCC-3AA9-8D55-95DBCD7C0A0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A7ED2A-7EDB-124A-4848-61FA212045DF}"/>
              </a:ext>
            </a:extLst>
          </p:cNvPr>
          <p:cNvGrpSpPr/>
          <p:nvPr/>
        </p:nvGrpSpPr>
        <p:grpSpPr>
          <a:xfrm>
            <a:off x="7314149" y="1429520"/>
            <a:ext cx="1616958" cy="1659485"/>
            <a:chOff x="8921977" y="2577912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F27CF4-60D8-1CF9-8E25-1EF988D61365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713047-D005-CE0F-1FFF-8E01ECFBBCD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4CAD36-9C24-B7E3-D779-92BE70DDA0F0}"/>
              </a:ext>
            </a:extLst>
          </p:cNvPr>
          <p:cNvGrpSpPr/>
          <p:nvPr/>
        </p:nvGrpSpPr>
        <p:grpSpPr>
          <a:xfrm>
            <a:off x="3260892" y="1239505"/>
            <a:ext cx="1616958" cy="1659485"/>
            <a:chOff x="8921977" y="2577912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1315BF-8978-2C65-6B89-E5B5F36CF149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E3980E-C7F2-4B16-411D-63DABDA39B3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3FE1A9-C176-76D1-554D-88E7E5D97228}"/>
              </a:ext>
            </a:extLst>
          </p:cNvPr>
          <p:cNvGrpSpPr/>
          <p:nvPr/>
        </p:nvGrpSpPr>
        <p:grpSpPr>
          <a:xfrm>
            <a:off x="1234326" y="3623840"/>
            <a:ext cx="1616958" cy="1659485"/>
            <a:chOff x="8921977" y="2577912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F4E420-FCA5-D537-EA58-45064939A8EC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E79CD7-F4DC-F271-5AC8-12AA626A7B5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4CF0231-3ED9-6F4F-EB3B-45E7B92A83E2}"/>
              </a:ext>
            </a:extLst>
          </p:cNvPr>
          <p:cNvGrpSpPr/>
          <p:nvPr/>
        </p:nvGrpSpPr>
        <p:grpSpPr>
          <a:xfrm>
            <a:off x="9342099" y="3623840"/>
            <a:ext cx="1616958" cy="1659485"/>
            <a:chOff x="8921977" y="2577912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4FD2A4-BC55-1A02-A891-673992C3E246}"/>
                </a:ext>
              </a:extLst>
            </p:cNvPr>
            <p:cNvSpPr txBox="1"/>
            <p:nvPr/>
          </p:nvSpPr>
          <p:spPr>
            <a:xfrm>
              <a:off x="8921977" y="257791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AD98C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5B0AAC-7679-F41E-FB49-682125AC706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841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9720</TotalTime>
  <Words>294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Linked Wave Process – Slide Template</vt:lpstr>
      <vt:lpstr>5-Step Linked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Linked Wave Process</dc:title>
  <dc:creator>PresentationGO.com</dc:creator>
  <dc:description>© Copyright PresentationGO.com - Do not distribute or sale without written permission.</dc:description>
  <cp:lastModifiedBy>Christophe Barroche</cp:lastModifiedBy>
  <cp:revision>85</cp:revision>
  <dcterms:created xsi:type="dcterms:W3CDTF">2014-11-26T05:14:11Z</dcterms:created>
  <dcterms:modified xsi:type="dcterms:W3CDTF">2025-12-22T22:30:03Z</dcterms:modified>
  <cp:category>Charts &amp; Diagrams</cp:category>
</cp:coreProperties>
</file>