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0" r:id="rId4"/>
    <p:sldId id="40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8C5"/>
    <a:srgbClr val="CEBA8B"/>
    <a:srgbClr val="A26700"/>
    <a:srgbClr val="F595A6"/>
    <a:srgbClr val="D0BA94"/>
    <a:srgbClr val="941651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37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1073-753A-6C9C-2792-D60597C84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0A6F7-8141-0575-BF6F-BD11B02DD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2746D7-F804-A292-1090-C31545F3C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08CA6-CFC2-9B14-2C23-6523368DFB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85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Linked Circle Process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49F90C-BA04-E69E-1AB5-91E4850C4BC4}"/>
              </a:ext>
            </a:extLst>
          </p:cNvPr>
          <p:cNvGrpSpPr/>
          <p:nvPr/>
        </p:nvGrpSpPr>
        <p:grpSpPr>
          <a:xfrm>
            <a:off x="3813084" y="1148730"/>
            <a:ext cx="4565832" cy="4560539"/>
            <a:chOff x="3813084" y="1148730"/>
            <a:chExt cx="4565832" cy="4560539"/>
          </a:xfrm>
        </p:grpSpPr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F701CB64-ACB0-9ADC-430A-2BDAB8224088}"/>
                </a:ext>
              </a:extLst>
            </p:cNvPr>
            <p:cNvSpPr/>
            <p:nvPr/>
          </p:nvSpPr>
          <p:spPr>
            <a:xfrm>
              <a:off x="5692819" y="1858111"/>
              <a:ext cx="806364" cy="372763"/>
            </a:xfrm>
            <a:custGeom>
              <a:avLst/>
              <a:gdLst>
                <a:gd name="csX0" fmla="*/ 743665 w 743665"/>
                <a:gd name="csY0" fmla="*/ 171979 h 343779"/>
                <a:gd name="csX1" fmla="*/ 690885 w 743665"/>
                <a:gd name="csY1" fmla="*/ 295565 h 343779"/>
                <a:gd name="csX2" fmla="*/ 630489 w 743665"/>
                <a:gd name="csY2" fmla="*/ 201465 h 343779"/>
                <a:gd name="csX3" fmla="*/ 637658 w 743665"/>
                <a:gd name="csY3" fmla="*/ 171979 h 343779"/>
                <a:gd name="csX4" fmla="*/ 628249 w 743665"/>
                <a:gd name="csY4" fmla="*/ 138462 h 343779"/>
                <a:gd name="csX5" fmla="*/ 623589 w 743665"/>
                <a:gd name="csY5" fmla="*/ 131651 h 343779"/>
                <a:gd name="csX6" fmla="*/ 623052 w 743665"/>
                <a:gd name="csY6" fmla="*/ 130933 h 343779"/>
                <a:gd name="csX7" fmla="*/ 619019 w 743665"/>
                <a:gd name="csY7" fmla="*/ 126183 h 343779"/>
                <a:gd name="csX8" fmla="*/ 571794 w 743665"/>
                <a:gd name="csY8" fmla="*/ 106108 h 343779"/>
                <a:gd name="csX9" fmla="*/ 171869 w 743665"/>
                <a:gd name="csY9" fmla="*/ 106108 h 343779"/>
                <a:gd name="csX10" fmla="*/ 122137 w 743665"/>
                <a:gd name="csY10" fmla="*/ 129231 h 343779"/>
                <a:gd name="csX11" fmla="*/ 121241 w 743665"/>
                <a:gd name="csY11" fmla="*/ 130217 h 343779"/>
                <a:gd name="csX12" fmla="*/ 117388 w 743665"/>
                <a:gd name="csY12" fmla="*/ 134965 h 343779"/>
                <a:gd name="csX13" fmla="*/ 112907 w 743665"/>
                <a:gd name="csY13" fmla="*/ 143122 h 343779"/>
                <a:gd name="csX14" fmla="*/ 106007 w 743665"/>
                <a:gd name="csY14" fmla="*/ 171979 h 343779"/>
                <a:gd name="csX15" fmla="*/ 111295 w 743665"/>
                <a:gd name="csY15" fmla="*/ 197253 h 343779"/>
                <a:gd name="csX16" fmla="*/ 51705 w 743665"/>
                <a:gd name="csY16" fmla="*/ 294399 h 343779"/>
                <a:gd name="csX17" fmla="*/ 0 w 743665"/>
                <a:gd name="csY17" fmla="*/ 171890 h 343779"/>
                <a:gd name="csX18" fmla="*/ 58425 w 743665"/>
                <a:gd name="csY18" fmla="*/ 43105 h 343779"/>
                <a:gd name="csX19" fmla="*/ 60217 w 743665"/>
                <a:gd name="csY19" fmla="*/ 41493 h 343779"/>
                <a:gd name="csX20" fmla="*/ 61830 w 743665"/>
                <a:gd name="csY20" fmla="*/ 40060 h 343779"/>
                <a:gd name="csX21" fmla="*/ 63802 w 743665"/>
                <a:gd name="csY21" fmla="*/ 38447 h 343779"/>
                <a:gd name="csX22" fmla="*/ 65414 w 743665"/>
                <a:gd name="csY22" fmla="*/ 37191 h 343779"/>
                <a:gd name="csX23" fmla="*/ 171869 w 743665"/>
                <a:gd name="csY23" fmla="*/ 0 h 343779"/>
                <a:gd name="csX24" fmla="*/ 571794 w 743665"/>
                <a:gd name="csY24" fmla="*/ 0 h 343779"/>
                <a:gd name="csX25" fmla="*/ 677085 w 743665"/>
                <a:gd name="csY25" fmla="*/ 36384 h 343779"/>
                <a:gd name="csX26" fmla="*/ 679147 w 743665"/>
                <a:gd name="csY26" fmla="*/ 37909 h 343779"/>
                <a:gd name="csX27" fmla="*/ 680759 w 743665"/>
                <a:gd name="csY27" fmla="*/ 39163 h 343779"/>
                <a:gd name="csX28" fmla="*/ 682283 w 743665"/>
                <a:gd name="csY28" fmla="*/ 40508 h 343779"/>
                <a:gd name="csX29" fmla="*/ 684075 w 743665"/>
                <a:gd name="csY29" fmla="*/ 42121 h 343779"/>
                <a:gd name="csX30" fmla="*/ 684075 w 743665"/>
                <a:gd name="csY30" fmla="*/ 42121 h 343779"/>
                <a:gd name="csX31" fmla="*/ 743486 w 743665"/>
                <a:gd name="csY31" fmla="*/ 171800 h 343779"/>
                <a:gd name="csX32" fmla="*/ 278147 w 743665"/>
                <a:gd name="csY32" fmla="*/ 237761 h 343779"/>
                <a:gd name="csX33" fmla="*/ 235403 w 743665"/>
                <a:gd name="csY33" fmla="*/ 343779 h 343779"/>
                <a:gd name="csX34" fmla="*/ 505574 w 743665"/>
                <a:gd name="csY34" fmla="*/ 343779 h 343779"/>
                <a:gd name="csX35" fmla="*/ 462831 w 743665"/>
                <a:gd name="csY35" fmla="*/ 237761 h 343779"/>
                <a:gd name="csX36" fmla="*/ 278057 w 743665"/>
                <a:gd name="csY36" fmla="*/ 237761 h 343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743665" h="343779">
                  <a:moveTo>
                    <a:pt x="743665" y="171979"/>
                  </a:moveTo>
                  <a:cubicBezTo>
                    <a:pt x="743665" y="218581"/>
                    <a:pt x="724489" y="263122"/>
                    <a:pt x="690885" y="295565"/>
                  </a:cubicBezTo>
                  <a:cubicBezTo>
                    <a:pt x="659612" y="272981"/>
                    <a:pt x="637926" y="239194"/>
                    <a:pt x="630489" y="201465"/>
                  </a:cubicBezTo>
                  <a:cubicBezTo>
                    <a:pt x="635238" y="192144"/>
                    <a:pt x="637658" y="182105"/>
                    <a:pt x="637658" y="171979"/>
                  </a:cubicBezTo>
                  <a:cubicBezTo>
                    <a:pt x="637658" y="160418"/>
                    <a:pt x="634431" y="148857"/>
                    <a:pt x="628249" y="138462"/>
                  </a:cubicBezTo>
                  <a:cubicBezTo>
                    <a:pt x="626815" y="136132"/>
                    <a:pt x="625292" y="133891"/>
                    <a:pt x="623589" y="131651"/>
                  </a:cubicBezTo>
                  <a:lnTo>
                    <a:pt x="623052" y="130933"/>
                  </a:lnTo>
                  <a:cubicBezTo>
                    <a:pt x="621887" y="129500"/>
                    <a:pt x="620632" y="127798"/>
                    <a:pt x="619019" y="126183"/>
                  </a:cubicBezTo>
                  <a:cubicBezTo>
                    <a:pt x="606473" y="113188"/>
                    <a:pt x="589716" y="106108"/>
                    <a:pt x="571794" y="106108"/>
                  </a:cubicBezTo>
                  <a:lnTo>
                    <a:pt x="171869" y="106108"/>
                  </a:lnTo>
                  <a:cubicBezTo>
                    <a:pt x="152872" y="106108"/>
                    <a:pt x="134772" y="114534"/>
                    <a:pt x="122137" y="129231"/>
                  </a:cubicBezTo>
                  <a:lnTo>
                    <a:pt x="121241" y="130217"/>
                  </a:lnTo>
                  <a:cubicBezTo>
                    <a:pt x="120076" y="131561"/>
                    <a:pt x="118642" y="133084"/>
                    <a:pt x="117388" y="134965"/>
                  </a:cubicBezTo>
                  <a:cubicBezTo>
                    <a:pt x="115506" y="137654"/>
                    <a:pt x="114162" y="140433"/>
                    <a:pt x="112907" y="143122"/>
                  </a:cubicBezTo>
                  <a:cubicBezTo>
                    <a:pt x="108337" y="152443"/>
                    <a:pt x="106007" y="162120"/>
                    <a:pt x="106007" y="171979"/>
                  </a:cubicBezTo>
                  <a:cubicBezTo>
                    <a:pt x="106007" y="180583"/>
                    <a:pt x="107800" y="189096"/>
                    <a:pt x="111295" y="197253"/>
                  </a:cubicBezTo>
                  <a:cubicBezTo>
                    <a:pt x="104752" y="236146"/>
                    <a:pt x="83336" y="270920"/>
                    <a:pt x="51705" y="294399"/>
                  </a:cubicBezTo>
                  <a:cubicBezTo>
                    <a:pt x="18728" y="262047"/>
                    <a:pt x="0" y="217953"/>
                    <a:pt x="0" y="171890"/>
                  </a:cubicBezTo>
                  <a:cubicBezTo>
                    <a:pt x="0" y="122868"/>
                    <a:pt x="21327" y="75907"/>
                    <a:pt x="58425" y="43105"/>
                  </a:cubicBezTo>
                  <a:cubicBezTo>
                    <a:pt x="59052" y="42569"/>
                    <a:pt x="59590" y="42031"/>
                    <a:pt x="60217" y="41493"/>
                  </a:cubicBezTo>
                  <a:cubicBezTo>
                    <a:pt x="60755" y="41044"/>
                    <a:pt x="61203" y="40508"/>
                    <a:pt x="61830" y="40060"/>
                  </a:cubicBezTo>
                  <a:cubicBezTo>
                    <a:pt x="62457" y="39521"/>
                    <a:pt x="63174" y="38983"/>
                    <a:pt x="63802" y="38447"/>
                  </a:cubicBezTo>
                  <a:lnTo>
                    <a:pt x="65414" y="37191"/>
                  </a:lnTo>
                  <a:cubicBezTo>
                    <a:pt x="96150" y="12815"/>
                    <a:pt x="132979" y="0"/>
                    <a:pt x="171869" y="0"/>
                  </a:cubicBezTo>
                  <a:lnTo>
                    <a:pt x="571794" y="0"/>
                  </a:lnTo>
                  <a:cubicBezTo>
                    <a:pt x="610147" y="0"/>
                    <a:pt x="646529" y="12546"/>
                    <a:pt x="677085" y="36384"/>
                  </a:cubicBezTo>
                  <a:cubicBezTo>
                    <a:pt x="677803" y="36922"/>
                    <a:pt x="678519" y="37460"/>
                    <a:pt x="679147" y="37909"/>
                  </a:cubicBezTo>
                  <a:cubicBezTo>
                    <a:pt x="679684" y="38268"/>
                    <a:pt x="680222" y="38714"/>
                    <a:pt x="680759" y="39163"/>
                  </a:cubicBezTo>
                  <a:cubicBezTo>
                    <a:pt x="681298" y="39611"/>
                    <a:pt x="681745" y="40060"/>
                    <a:pt x="682283" y="40508"/>
                  </a:cubicBezTo>
                  <a:cubicBezTo>
                    <a:pt x="682910" y="41044"/>
                    <a:pt x="683448" y="41583"/>
                    <a:pt x="684075" y="42121"/>
                  </a:cubicBezTo>
                  <a:lnTo>
                    <a:pt x="684075" y="42121"/>
                  </a:lnTo>
                  <a:cubicBezTo>
                    <a:pt x="721800" y="74921"/>
                    <a:pt x="743486" y="122150"/>
                    <a:pt x="743486" y="171800"/>
                  </a:cubicBezTo>
                  <a:close/>
                  <a:moveTo>
                    <a:pt x="278147" y="237761"/>
                  </a:moveTo>
                  <a:cubicBezTo>
                    <a:pt x="270351" y="275580"/>
                    <a:pt x="256012" y="311159"/>
                    <a:pt x="235403" y="343779"/>
                  </a:cubicBezTo>
                  <a:lnTo>
                    <a:pt x="505574" y="343779"/>
                  </a:lnTo>
                  <a:cubicBezTo>
                    <a:pt x="484964" y="311159"/>
                    <a:pt x="470716" y="275580"/>
                    <a:pt x="462831" y="237761"/>
                  </a:cubicBezTo>
                  <a:lnTo>
                    <a:pt x="278057" y="23776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19963482-148C-0B24-7C7D-29F72BB6CBFA}"/>
                </a:ext>
              </a:extLst>
            </p:cNvPr>
            <p:cNvSpPr/>
            <p:nvPr/>
          </p:nvSpPr>
          <p:spPr>
            <a:xfrm>
              <a:off x="6222556" y="1728770"/>
              <a:ext cx="870394" cy="631834"/>
            </a:xfrm>
            <a:custGeom>
              <a:avLst/>
              <a:gdLst>
                <a:gd name="csX0" fmla="*/ 291409 w 802717"/>
                <a:gd name="csY0" fmla="*/ 105841 h 582706"/>
                <a:gd name="csX1" fmla="*/ 511398 w 802717"/>
                <a:gd name="csY1" fmla="*/ 105841 h 582706"/>
                <a:gd name="csX2" fmla="*/ 696710 w 802717"/>
                <a:gd name="csY2" fmla="*/ 291174 h 582706"/>
                <a:gd name="csX3" fmla="*/ 511398 w 802717"/>
                <a:gd name="csY3" fmla="*/ 476506 h 582706"/>
                <a:gd name="csX4" fmla="*/ 291409 w 802717"/>
                <a:gd name="csY4" fmla="*/ 476506 h 582706"/>
                <a:gd name="csX5" fmla="*/ 198394 w 802717"/>
                <a:gd name="csY5" fmla="*/ 451235 h 582706"/>
                <a:gd name="csX6" fmla="*/ 193824 w 802717"/>
                <a:gd name="csY6" fmla="*/ 448457 h 582706"/>
                <a:gd name="csX7" fmla="*/ 192301 w 802717"/>
                <a:gd name="csY7" fmla="*/ 447559 h 582706"/>
                <a:gd name="csX8" fmla="*/ 189254 w 802717"/>
                <a:gd name="csY8" fmla="*/ 445678 h 582706"/>
                <a:gd name="csX9" fmla="*/ 110488 w 802717"/>
                <a:gd name="csY9" fmla="*/ 331233 h 582706"/>
                <a:gd name="csX10" fmla="*/ 109233 w 802717"/>
                <a:gd name="csY10" fmla="*/ 325050 h 582706"/>
                <a:gd name="csX11" fmla="*/ 108427 w 802717"/>
                <a:gd name="csY11" fmla="*/ 320210 h 582706"/>
                <a:gd name="csX12" fmla="*/ 108158 w 802717"/>
                <a:gd name="csY12" fmla="*/ 318598 h 582706"/>
                <a:gd name="csX13" fmla="*/ 105917 w 802717"/>
                <a:gd name="csY13" fmla="*/ 291264 h 582706"/>
                <a:gd name="csX14" fmla="*/ 107441 w 802717"/>
                <a:gd name="csY14" fmla="*/ 269038 h 582706"/>
                <a:gd name="csX15" fmla="*/ 83156 w 802717"/>
                <a:gd name="csY15" fmla="*/ 258194 h 582706"/>
                <a:gd name="csX16" fmla="*/ 2151 w 802717"/>
                <a:gd name="csY16" fmla="*/ 258194 h 582706"/>
                <a:gd name="csX17" fmla="*/ 0 w 802717"/>
                <a:gd name="csY17" fmla="*/ 291264 h 582706"/>
                <a:gd name="csX18" fmla="*/ 3585 w 802717"/>
                <a:gd name="csY18" fmla="*/ 334371 h 582706"/>
                <a:gd name="csX19" fmla="*/ 3763 w 802717"/>
                <a:gd name="csY19" fmla="*/ 335535 h 582706"/>
                <a:gd name="csX20" fmla="*/ 4301 w 802717"/>
                <a:gd name="csY20" fmla="*/ 338852 h 582706"/>
                <a:gd name="csX21" fmla="*/ 4301 w 802717"/>
                <a:gd name="csY21" fmla="*/ 338852 h 582706"/>
                <a:gd name="csX22" fmla="*/ 4660 w 802717"/>
                <a:gd name="csY22" fmla="*/ 341182 h 582706"/>
                <a:gd name="csX23" fmla="*/ 5018 w 802717"/>
                <a:gd name="csY23" fmla="*/ 343333 h 582706"/>
                <a:gd name="csX24" fmla="*/ 60217 w 802717"/>
                <a:gd name="csY24" fmla="*/ 467814 h 582706"/>
                <a:gd name="csX25" fmla="*/ 61830 w 802717"/>
                <a:gd name="csY25" fmla="*/ 470054 h 582706"/>
                <a:gd name="csX26" fmla="*/ 63532 w 802717"/>
                <a:gd name="csY26" fmla="*/ 472295 h 582706"/>
                <a:gd name="csX27" fmla="*/ 65414 w 802717"/>
                <a:gd name="csY27" fmla="*/ 474804 h 582706"/>
                <a:gd name="csX28" fmla="*/ 66848 w 802717"/>
                <a:gd name="csY28" fmla="*/ 476686 h 582706"/>
                <a:gd name="csX29" fmla="*/ 291409 w 802717"/>
                <a:gd name="csY29" fmla="*/ 582706 h 582706"/>
                <a:gd name="csX30" fmla="*/ 511398 w 802717"/>
                <a:gd name="csY30" fmla="*/ 582706 h 582706"/>
                <a:gd name="csX31" fmla="*/ 802717 w 802717"/>
                <a:gd name="csY31" fmla="*/ 291353 h 582706"/>
                <a:gd name="csX32" fmla="*/ 511398 w 802717"/>
                <a:gd name="csY32" fmla="*/ 0 h 582706"/>
                <a:gd name="csX33" fmla="*/ 291409 w 802717"/>
                <a:gd name="csY33" fmla="*/ 0 h 582706"/>
                <a:gd name="csX34" fmla="*/ 84233 w 802717"/>
                <a:gd name="csY34" fmla="*/ 86751 h 582706"/>
                <a:gd name="csX35" fmla="*/ 205383 w 802717"/>
                <a:gd name="csY35" fmla="*/ 127439 h 582706"/>
                <a:gd name="csX36" fmla="*/ 291409 w 802717"/>
                <a:gd name="csY36" fmla="*/ 106021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802717" h="582706">
                  <a:moveTo>
                    <a:pt x="291409" y="105841"/>
                  </a:moveTo>
                  <a:lnTo>
                    <a:pt x="511398" y="105841"/>
                  </a:lnTo>
                  <a:cubicBezTo>
                    <a:pt x="613553" y="105841"/>
                    <a:pt x="696710" y="189008"/>
                    <a:pt x="696710" y="291174"/>
                  </a:cubicBezTo>
                  <a:cubicBezTo>
                    <a:pt x="696710" y="393339"/>
                    <a:pt x="613553" y="476506"/>
                    <a:pt x="511398" y="476506"/>
                  </a:cubicBezTo>
                  <a:lnTo>
                    <a:pt x="291409" y="476506"/>
                  </a:lnTo>
                  <a:cubicBezTo>
                    <a:pt x="258881" y="476506"/>
                    <a:pt x="226710" y="467724"/>
                    <a:pt x="198394" y="451235"/>
                  </a:cubicBezTo>
                  <a:cubicBezTo>
                    <a:pt x="196871" y="450338"/>
                    <a:pt x="195347" y="449441"/>
                    <a:pt x="193824" y="448457"/>
                  </a:cubicBezTo>
                  <a:cubicBezTo>
                    <a:pt x="193286" y="448187"/>
                    <a:pt x="192839" y="447829"/>
                    <a:pt x="192301" y="447559"/>
                  </a:cubicBezTo>
                  <a:cubicBezTo>
                    <a:pt x="191315" y="446932"/>
                    <a:pt x="190240" y="446306"/>
                    <a:pt x="189254" y="445678"/>
                  </a:cubicBezTo>
                  <a:cubicBezTo>
                    <a:pt x="148930" y="418971"/>
                    <a:pt x="120882" y="378284"/>
                    <a:pt x="110488" y="331233"/>
                  </a:cubicBezTo>
                  <a:cubicBezTo>
                    <a:pt x="110039" y="329172"/>
                    <a:pt x="109592" y="327111"/>
                    <a:pt x="109233" y="325050"/>
                  </a:cubicBezTo>
                  <a:cubicBezTo>
                    <a:pt x="108964" y="323438"/>
                    <a:pt x="108696" y="321823"/>
                    <a:pt x="108427" y="320210"/>
                  </a:cubicBezTo>
                  <a:lnTo>
                    <a:pt x="108158" y="318598"/>
                  </a:lnTo>
                  <a:cubicBezTo>
                    <a:pt x="106635" y="308380"/>
                    <a:pt x="105917" y="299687"/>
                    <a:pt x="105917" y="291264"/>
                  </a:cubicBezTo>
                  <a:cubicBezTo>
                    <a:pt x="105917" y="284273"/>
                    <a:pt x="106366" y="277103"/>
                    <a:pt x="107441" y="269038"/>
                  </a:cubicBezTo>
                  <a:cubicBezTo>
                    <a:pt x="101168" y="262227"/>
                    <a:pt x="92386" y="258194"/>
                    <a:pt x="83156" y="258194"/>
                  </a:cubicBezTo>
                  <a:lnTo>
                    <a:pt x="2151" y="258194"/>
                  </a:lnTo>
                  <a:cubicBezTo>
                    <a:pt x="627" y="270202"/>
                    <a:pt x="0" y="280868"/>
                    <a:pt x="0" y="291264"/>
                  </a:cubicBezTo>
                  <a:cubicBezTo>
                    <a:pt x="0" y="304348"/>
                    <a:pt x="1165" y="318060"/>
                    <a:pt x="3585" y="334371"/>
                  </a:cubicBezTo>
                  <a:lnTo>
                    <a:pt x="3763" y="335535"/>
                  </a:lnTo>
                  <a:cubicBezTo>
                    <a:pt x="3942" y="336612"/>
                    <a:pt x="4122" y="337776"/>
                    <a:pt x="4301" y="338852"/>
                  </a:cubicBezTo>
                  <a:lnTo>
                    <a:pt x="4301" y="338852"/>
                  </a:lnTo>
                  <a:cubicBezTo>
                    <a:pt x="4391" y="339657"/>
                    <a:pt x="4570" y="340375"/>
                    <a:pt x="4660" y="341182"/>
                  </a:cubicBezTo>
                  <a:cubicBezTo>
                    <a:pt x="4748" y="341898"/>
                    <a:pt x="4838" y="342615"/>
                    <a:pt x="5018" y="343333"/>
                  </a:cubicBezTo>
                  <a:cubicBezTo>
                    <a:pt x="13172" y="388232"/>
                    <a:pt x="32259" y="431248"/>
                    <a:pt x="60217" y="467814"/>
                  </a:cubicBezTo>
                  <a:cubicBezTo>
                    <a:pt x="60754" y="468531"/>
                    <a:pt x="61292" y="469247"/>
                    <a:pt x="61830" y="470054"/>
                  </a:cubicBezTo>
                  <a:cubicBezTo>
                    <a:pt x="62368" y="470772"/>
                    <a:pt x="62906" y="471577"/>
                    <a:pt x="63532" y="472295"/>
                  </a:cubicBezTo>
                  <a:cubicBezTo>
                    <a:pt x="64159" y="473102"/>
                    <a:pt x="64787" y="473997"/>
                    <a:pt x="65414" y="474804"/>
                  </a:cubicBezTo>
                  <a:cubicBezTo>
                    <a:pt x="65862" y="475432"/>
                    <a:pt x="66311" y="476058"/>
                    <a:pt x="66848" y="476686"/>
                  </a:cubicBezTo>
                  <a:cubicBezTo>
                    <a:pt x="122495" y="544080"/>
                    <a:pt x="204398" y="582706"/>
                    <a:pt x="291409" y="582706"/>
                  </a:cubicBezTo>
                  <a:lnTo>
                    <a:pt x="511398" y="582706"/>
                  </a:lnTo>
                  <a:cubicBezTo>
                    <a:pt x="672068" y="582706"/>
                    <a:pt x="802717" y="452040"/>
                    <a:pt x="802717" y="291353"/>
                  </a:cubicBezTo>
                  <a:cubicBezTo>
                    <a:pt x="802717" y="130666"/>
                    <a:pt x="672068" y="0"/>
                    <a:pt x="511398" y="0"/>
                  </a:cubicBezTo>
                  <a:lnTo>
                    <a:pt x="291409" y="0"/>
                  </a:lnTo>
                  <a:cubicBezTo>
                    <a:pt x="213001" y="0"/>
                    <a:pt x="138894" y="31367"/>
                    <a:pt x="84233" y="86751"/>
                  </a:cubicBezTo>
                  <a:cubicBezTo>
                    <a:pt x="127783" y="86931"/>
                    <a:pt x="170437" y="101360"/>
                    <a:pt x="205383" y="127439"/>
                  </a:cubicBezTo>
                  <a:cubicBezTo>
                    <a:pt x="231998" y="113458"/>
                    <a:pt x="261568" y="106021"/>
                    <a:pt x="291409" y="106021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6D5CE0A9-1FDB-5C52-88D1-CB9A0ED45FC4}"/>
                </a:ext>
              </a:extLst>
            </p:cNvPr>
            <p:cNvSpPr/>
            <p:nvPr/>
          </p:nvSpPr>
          <p:spPr>
            <a:xfrm>
              <a:off x="5096133" y="1728673"/>
              <a:ext cx="870396" cy="631834"/>
            </a:xfrm>
            <a:custGeom>
              <a:avLst/>
              <a:gdLst>
                <a:gd name="csX0" fmla="*/ 719471 w 802718"/>
                <a:gd name="csY0" fmla="*/ 258284 h 582706"/>
                <a:gd name="csX1" fmla="*/ 695187 w 802718"/>
                <a:gd name="csY1" fmla="*/ 269128 h 582706"/>
                <a:gd name="csX2" fmla="*/ 696710 w 802718"/>
                <a:gd name="csY2" fmla="*/ 291353 h 582706"/>
                <a:gd name="csX3" fmla="*/ 694470 w 802718"/>
                <a:gd name="csY3" fmla="*/ 318688 h 582706"/>
                <a:gd name="csX4" fmla="*/ 694201 w 802718"/>
                <a:gd name="csY4" fmla="*/ 320300 h 582706"/>
                <a:gd name="csX5" fmla="*/ 693395 w 802718"/>
                <a:gd name="csY5" fmla="*/ 325230 h 582706"/>
                <a:gd name="csX6" fmla="*/ 692140 w 802718"/>
                <a:gd name="csY6" fmla="*/ 331413 h 582706"/>
                <a:gd name="csX7" fmla="*/ 613374 w 802718"/>
                <a:gd name="csY7" fmla="*/ 445857 h 582706"/>
                <a:gd name="csX8" fmla="*/ 610327 w 802718"/>
                <a:gd name="csY8" fmla="*/ 447739 h 582706"/>
                <a:gd name="csX9" fmla="*/ 608894 w 802718"/>
                <a:gd name="csY9" fmla="*/ 448636 h 582706"/>
                <a:gd name="csX10" fmla="*/ 604324 w 802718"/>
                <a:gd name="csY10" fmla="*/ 451413 h 582706"/>
                <a:gd name="csX11" fmla="*/ 511309 w 802718"/>
                <a:gd name="csY11" fmla="*/ 476686 h 582706"/>
                <a:gd name="csX12" fmla="*/ 291319 w 802718"/>
                <a:gd name="csY12" fmla="*/ 476686 h 582706"/>
                <a:gd name="csX13" fmla="*/ 106008 w 802718"/>
                <a:gd name="csY13" fmla="*/ 291353 h 582706"/>
                <a:gd name="csX14" fmla="*/ 291319 w 802718"/>
                <a:gd name="csY14" fmla="*/ 106021 h 582706"/>
                <a:gd name="csX15" fmla="*/ 511309 w 802718"/>
                <a:gd name="csY15" fmla="*/ 106021 h 582706"/>
                <a:gd name="csX16" fmla="*/ 597334 w 802718"/>
                <a:gd name="csY16" fmla="*/ 127439 h 582706"/>
                <a:gd name="csX17" fmla="*/ 718485 w 802718"/>
                <a:gd name="csY17" fmla="*/ 86751 h 582706"/>
                <a:gd name="csX18" fmla="*/ 511309 w 802718"/>
                <a:gd name="csY18" fmla="*/ 0 h 582706"/>
                <a:gd name="csX19" fmla="*/ 291319 w 802718"/>
                <a:gd name="csY19" fmla="*/ 0 h 582706"/>
                <a:gd name="csX20" fmla="*/ 0 w 802718"/>
                <a:gd name="csY20" fmla="*/ 291353 h 582706"/>
                <a:gd name="csX21" fmla="*/ 291319 w 802718"/>
                <a:gd name="csY21" fmla="*/ 582706 h 582706"/>
                <a:gd name="csX22" fmla="*/ 511309 w 802718"/>
                <a:gd name="csY22" fmla="*/ 582706 h 582706"/>
                <a:gd name="csX23" fmla="*/ 735869 w 802718"/>
                <a:gd name="csY23" fmla="*/ 476686 h 582706"/>
                <a:gd name="csX24" fmla="*/ 737303 w 802718"/>
                <a:gd name="csY24" fmla="*/ 474804 h 582706"/>
                <a:gd name="csX25" fmla="*/ 739185 w 802718"/>
                <a:gd name="csY25" fmla="*/ 472205 h 582706"/>
                <a:gd name="csX26" fmla="*/ 740888 w 802718"/>
                <a:gd name="csY26" fmla="*/ 469964 h 582706"/>
                <a:gd name="csX27" fmla="*/ 742500 w 802718"/>
                <a:gd name="csY27" fmla="*/ 467724 h 582706"/>
                <a:gd name="csX28" fmla="*/ 797700 w 802718"/>
                <a:gd name="csY28" fmla="*/ 343243 h 582706"/>
                <a:gd name="csX29" fmla="*/ 798058 w 802718"/>
                <a:gd name="csY29" fmla="*/ 341093 h 582706"/>
                <a:gd name="csX30" fmla="*/ 798416 w 802718"/>
                <a:gd name="csY30" fmla="*/ 338762 h 582706"/>
                <a:gd name="csX31" fmla="*/ 798954 w 802718"/>
                <a:gd name="csY31" fmla="*/ 335445 h 582706"/>
                <a:gd name="csX32" fmla="*/ 799134 w 802718"/>
                <a:gd name="csY32" fmla="*/ 334281 h 582706"/>
                <a:gd name="csX33" fmla="*/ 802718 w 802718"/>
                <a:gd name="csY33" fmla="*/ 291174 h 582706"/>
                <a:gd name="csX34" fmla="*/ 800567 w 802718"/>
                <a:gd name="csY34" fmla="*/ 258105 h 582706"/>
                <a:gd name="csX35" fmla="*/ 719561 w 802718"/>
                <a:gd name="csY35" fmla="*/ 258105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02718" h="582706">
                  <a:moveTo>
                    <a:pt x="719471" y="258284"/>
                  </a:moveTo>
                  <a:cubicBezTo>
                    <a:pt x="710241" y="258284"/>
                    <a:pt x="701370" y="262227"/>
                    <a:pt x="695187" y="269128"/>
                  </a:cubicBezTo>
                  <a:cubicBezTo>
                    <a:pt x="696263" y="277193"/>
                    <a:pt x="696710" y="284363"/>
                    <a:pt x="696710" y="291353"/>
                  </a:cubicBezTo>
                  <a:cubicBezTo>
                    <a:pt x="696710" y="299777"/>
                    <a:pt x="695994" y="308470"/>
                    <a:pt x="694470" y="318688"/>
                  </a:cubicBezTo>
                  <a:lnTo>
                    <a:pt x="694201" y="320300"/>
                  </a:lnTo>
                  <a:cubicBezTo>
                    <a:pt x="693933" y="321913"/>
                    <a:pt x="693753" y="323617"/>
                    <a:pt x="693395" y="325230"/>
                  </a:cubicBezTo>
                  <a:cubicBezTo>
                    <a:pt x="693036" y="327291"/>
                    <a:pt x="692588" y="329352"/>
                    <a:pt x="692140" y="331413"/>
                  </a:cubicBezTo>
                  <a:cubicBezTo>
                    <a:pt x="681746" y="378463"/>
                    <a:pt x="653787" y="419151"/>
                    <a:pt x="613374" y="445857"/>
                  </a:cubicBezTo>
                  <a:cubicBezTo>
                    <a:pt x="612388" y="446485"/>
                    <a:pt x="611402" y="447111"/>
                    <a:pt x="610327" y="447739"/>
                  </a:cubicBezTo>
                  <a:cubicBezTo>
                    <a:pt x="609790" y="448008"/>
                    <a:pt x="609341" y="448277"/>
                    <a:pt x="608894" y="448636"/>
                  </a:cubicBezTo>
                  <a:cubicBezTo>
                    <a:pt x="607370" y="449531"/>
                    <a:pt x="605846" y="450518"/>
                    <a:pt x="604324" y="451413"/>
                  </a:cubicBezTo>
                  <a:cubicBezTo>
                    <a:pt x="576007" y="467993"/>
                    <a:pt x="543838" y="476686"/>
                    <a:pt x="511309" y="476686"/>
                  </a:cubicBezTo>
                  <a:lnTo>
                    <a:pt x="291319" y="476686"/>
                  </a:lnTo>
                  <a:cubicBezTo>
                    <a:pt x="189164" y="476686"/>
                    <a:pt x="106008" y="393519"/>
                    <a:pt x="106008" y="291353"/>
                  </a:cubicBezTo>
                  <a:cubicBezTo>
                    <a:pt x="106008" y="189188"/>
                    <a:pt x="189164" y="106021"/>
                    <a:pt x="291319" y="106021"/>
                  </a:cubicBezTo>
                  <a:lnTo>
                    <a:pt x="511309" y="106021"/>
                  </a:lnTo>
                  <a:cubicBezTo>
                    <a:pt x="541149" y="106021"/>
                    <a:pt x="570720" y="113368"/>
                    <a:pt x="597334" y="127439"/>
                  </a:cubicBezTo>
                  <a:cubicBezTo>
                    <a:pt x="632282" y="101360"/>
                    <a:pt x="675025" y="87020"/>
                    <a:pt x="718485" y="86751"/>
                  </a:cubicBezTo>
                  <a:cubicBezTo>
                    <a:pt x="663824" y="31367"/>
                    <a:pt x="589628" y="0"/>
                    <a:pt x="511309" y="0"/>
                  </a:cubicBezTo>
                  <a:lnTo>
                    <a:pt x="291319" y="0"/>
                  </a:lnTo>
                  <a:cubicBezTo>
                    <a:pt x="130651" y="0"/>
                    <a:pt x="0" y="130666"/>
                    <a:pt x="0" y="291353"/>
                  </a:cubicBezTo>
                  <a:cubicBezTo>
                    <a:pt x="0" y="452040"/>
                    <a:pt x="130651" y="582706"/>
                    <a:pt x="291319" y="582706"/>
                  </a:cubicBezTo>
                  <a:lnTo>
                    <a:pt x="511309" y="582706"/>
                  </a:lnTo>
                  <a:cubicBezTo>
                    <a:pt x="598320" y="582706"/>
                    <a:pt x="680222" y="544080"/>
                    <a:pt x="735869" y="476686"/>
                  </a:cubicBezTo>
                  <a:cubicBezTo>
                    <a:pt x="736407" y="476058"/>
                    <a:pt x="736855" y="475432"/>
                    <a:pt x="737303" y="474804"/>
                  </a:cubicBezTo>
                  <a:cubicBezTo>
                    <a:pt x="737930" y="473907"/>
                    <a:pt x="738558" y="473102"/>
                    <a:pt x="739185" y="472205"/>
                  </a:cubicBezTo>
                  <a:cubicBezTo>
                    <a:pt x="739723" y="471489"/>
                    <a:pt x="740260" y="470772"/>
                    <a:pt x="740888" y="469964"/>
                  </a:cubicBezTo>
                  <a:cubicBezTo>
                    <a:pt x="741425" y="469249"/>
                    <a:pt x="741963" y="468531"/>
                    <a:pt x="742500" y="467724"/>
                  </a:cubicBezTo>
                  <a:cubicBezTo>
                    <a:pt x="770458" y="431161"/>
                    <a:pt x="789545" y="388143"/>
                    <a:pt x="797700" y="343243"/>
                  </a:cubicBezTo>
                  <a:cubicBezTo>
                    <a:pt x="797789" y="342526"/>
                    <a:pt x="797969" y="341808"/>
                    <a:pt x="798058" y="341093"/>
                  </a:cubicBezTo>
                  <a:cubicBezTo>
                    <a:pt x="798148" y="340285"/>
                    <a:pt x="798238" y="339567"/>
                    <a:pt x="798416" y="338762"/>
                  </a:cubicBezTo>
                  <a:cubicBezTo>
                    <a:pt x="798595" y="337686"/>
                    <a:pt x="798775" y="336522"/>
                    <a:pt x="798954" y="335445"/>
                  </a:cubicBezTo>
                  <a:lnTo>
                    <a:pt x="799134" y="334281"/>
                  </a:lnTo>
                  <a:cubicBezTo>
                    <a:pt x="801553" y="318060"/>
                    <a:pt x="802718" y="304348"/>
                    <a:pt x="802718" y="291174"/>
                  </a:cubicBezTo>
                  <a:cubicBezTo>
                    <a:pt x="802718" y="280868"/>
                    <a:pt x="802001" y="270112"/>
                    <a:pt x="800567" y="258105"/>
                  </a:cubicBezTo>
                  <a:lnTo>
                    <a:pt x="719561" y="258105"/>
                  </a:lnTo>
                  <a:close/>
                </a:path>
              </a:pathLst>
            </a:custGeom>
            <a:solidFill>
              <a:srgbClr val="E8452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BEEFCD94-891E-2420-A41D-80A69C3F63E5}"/>
                </a:ext>
              </a:extLst>
            </p:cNvPr>
            <p:cNvSpPr/>
            <p:nvPr/>
          </p:nvSpPr>
          <p:spPr>
            <a:xfrm>
              <a:off x="5692915" y="4627026"/>
              <a:ext cx="806364" cy="372571"/>
            </a:xfrm>
            <a:custGeom>
              <a:avLst/>
              <a:gdLst>
                <a:gd name="csX0" fmla="*/ 684075 w 743665"/>
                <a:gd name="csY0" fmla="*/ 301479 h 343602"/>
                <a:gd name="csX1" fmla="*/ 684075 w 743665"/>
                <a:gd name="csY1" fmla="*/ 301479 h 343602"/>
                <a:gd name="csX2" fmla="*/ 682283 w 743665"/>
                <a:gd name="csY2" fmla="*/ 303094 h 343602"/>
                <a:gd name="csX3" fmla="*/ 680759 w 743665"/>
                <a:gd name="csY3" fmla="*/ 304437 h 343602"/>
                <a:gd name="csX4" fmla="*/ 679146 w 743665"/>
                <a:gd name="csY4" fmla="*/ 305691 h 343602"/>
                <a:gd name="csX5" fmla="*/ 677085 w 743665"/>
                <a:gd name="csY5" fmla="*/ 307216 h 343602"/>
                <a:gd name="csX6" fmla="*/ 571794 w 743665"/>
                <a:gd name="csY6" fmla="*/ 343602 h 343602"/>
                <a:gd name="csX7" fmla="*/ 171869 w 743665"/>
                <a:gd name="csY7" fmla="*/ 343602 h 343602"/>
                <a:gd name="csX8" fmla="*/ 65414 w 743665"/>
                <a:gd name="csY8" fmla="*/ 306409 h 343602"/>
                <a:gd name="csX9" fmla="*/ 63802 w 743665"/>
                <a:gd name="csY9" fmla="*/ 305155 h 343602"/>
                <a:gd name="csX10" fmla="*/ 61830 w 743665"/>
                <a:gd name="csY10" fmla="*/ 303540 h 343602"/>
                <a:gd name="csX11" fmla="*/ 60217 w 743665"/>
                <a:gd name="csY11" fmla="*/ 302107 h 343602"/>
                <a:gd name="csX12" fmla="*/ 58425 w 743665"/>
                <a:gd name="csY12" fmla="*/ 300495 h 343602"/>
                <a:gd name="csX13" fmla="*/ 0 w 743665"/>
                <a:gd name="csY13" fmla="*/ 171710 h 343602"/>
                <a:gd name="csX14" fmla="*/ 51705 w 743665"/>
                <a:gd name="csY14" fmla="*/ 49201 h 343602"/>
                <a:gd name="csX15" fmla="*/ 111294 w 743665"/>
                <a:gd name="csY15" fmla="*/ 146349 h 343602"/>
                <a:gd name="csX16" fmla="*/ 106007 w 743665"/>
                <a:gd name="csY16" fmla="*/ 171621 h 343602"/>
                <a:gd name="csX17" fmla="*/ 112907 w 743665"/>
                <a:gd name="csY17" fmla="*/ 200478 h 343602"/>
                <a:gd name="csX18" fmla="*/ 117388 w 743665"/>
                <a:gd name="csY18" fmla="*/ 208635 h 343602"/>
                <a:gd name="csX19" fmla="*/ 121241 w 743665"/>
                <a:gd name="csY19" fmla="*/ 213385 h 343602"/>
                <a:gd name="csX20" fmla="*/ 122137 w 743665"/>
                <a:gd name="csY20" fmla="*/ 214369 h 343602"/>
                <a:gd name="csX21" fmla="*/ 171869 w 743665"/>
                <a:gd name="csY21" fmla="*/ 237492 h 343602"/>
                <a:gd name="csX22" fmla="*/ 571794 w 743665"/>
                <a:gd name="csY22" fmla="*/ 237492 h 343602"/>
                <a:gd name="csX23" fmla="*/ 619019 w 743665"/>
                <a:gd name="csY23" fmla="*/ 217417 h 343602"/>
                <a:gd name="csX24" fmla="*/ 623052 w 743665"/>
                <a:gd name="csY24" fmla="*/ 212667 h 343602"/>
                <a:gd name="csX25" fmla="*/ 623589 w 743665"/>
                <a:gd name="csY25" fmla="*/ 211949 h 343602"/>
                <a:gd name="csX26" fmla="*/ 628249 w 743665"/>
                <a:gd name="csY26" fmla="*/ 205138 h 343602"/>
                <a:gd name="csX27" fmla="*/ 637658 w 743665"/>
                <a:gd name="csY27" fmla="*/ 171621 h 343602"/>
                <a:gd name="csX28" fmla="*/ 630489 w 743665"/>
                <a:gd name="csY28" fmla="*/ 142135 h 343602"/>
                <a:gd name="csX29" fmla="*/ 690885 w 743665"/>
                <a:gd name="csY29" fmla="*/ 48035 h 343602"/>
                <a:gd name="csX30" fmla="*/ 743665 w 743665"/>
                <a:gd name="csY30" fmla="*/ 171621 h 343602"/>
                <a:gd name="csX31" fmla="*/ 684254 w 743665"/>
                <a:gd name="csY31" fmla="*/ 301300 h 343602"/>
                <a:gd name="csX32" fmla="*/ 462831 w 743665"/>
                <a:gd name="csY32" fmla="*/ 106021 h 343602"/>
                <a:gd name="csX33" fmla="*/ 505573 w 743665"/>
                <a:gd name="csY33" fmla="*/ 0 h 343602"/>
                <a:gd name="csX34" fmla="*/ 235403 w 743665"/>
                <a:gd name="csY34" fmla="*/ 0 h 343602"/>
                <a:gd name="csX35" fmla="*/ 278146 w 743665"/>
                <a:gd name="csY35" fmla="*/ 106021 h 343602"/>
                <a:gd name="csX36" fmla="*/ 462920 w 743665"/>
                <a:gd name="csY36" fmla="*/ 106021 h 3436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743665" h="343602">
                  <a:moveTo>
                    <a:pt x="684075" y="301479"/>
                  </a:moveTo>
                  <a:lnTo>
                    <a:pt x="684075" y="301479"/>
                  </a:lnTo>
                  <a:cubicBezTo>
                    <a:pt x="683448" y="302017"/>
                    <a:pt x="682820" y="302556"/>
                    <a:pt x="682283" y="303094"/>
                  </a:cubicBezTo>
                  <a:cubicBezTo>
                    <a:pt x="681745" y="303540"/>
                    <a:pt x="681298" y="303989"/>
                    <a:pt x="680759" y="304437"/>
                  </a:cubicBezTo>
                  <a:cubicBezTo>
                    <a:pt x="680222" y="304886"/>
                    <a:pt x="679684" y="305245"/>
                    <a:pt x="679146" y="305691"/>
                  </a:cubicBezTo>
                  <a:cubicBezTo>
                    <a:pt x="678429" y="306229"/>
                    <a:pt x="677713" y="306678"/>
                    <a:pt x="677085" y="307216"/>
                  </a:cubicBezTo>
                  <a:cubicBezTo>
                    <a:pt x="646529" y="330964"/>
                    <a:pt x="610147" y="343602"/>
                    <a:pt x="571794" y="343602"/>
                  </a:cubicBezTo>
                  <a:lnTo>
                    <a:pt x="171869" y="343602"/>
                  </a:lnTo>
                  <a:cubicBezTo>
                    <a:pt x="132979" y="343602"/>
                    <a:pt x="96150" y="330695"/>
                    <a:pt x="65414" y="306409"/>
                  </a:cubicBezTo>
                  <a:lnTo>
                    <a:pt x="63802" y="305155"/>
                  </a:lnTo>
                  <a:cubicBezTo>
                    <a:pt x="63174" y="304617"/>
                    <a:pt x="62457" y="304079"/>
                    <a:pt x="61830" y="303540"/>
                  </a:cubicBezTo>
                  <a:cubicBezTo>
                    <a:pt x="61292" y="303094"/>
                    <a:pt x="60755" y="302556"/>
                    <a:pt x="60217" y="302107"/>
                  </a:cubicBezTo>
                  <a:cubicBezTo>
                    <a:pt x="59680" y="301569"/>
                    <a:pt x="59052" y="301033"/>
                    <a:pt x="58425" y="300495"/>
                  </a:cubicBezTo>
                  <a:cubicBezTo>
                    <a:pt x="21327" y="267692"/>
                    <a:pt x="0" y="220822"/>
                    <a:pt x="0" y="171710"/>
                  </a:cubicBezTo>
                  <a:cubicBezTo>
                    <a:pt x="0" y="125736"/>
                    <a:pt x="18728" y="81555"/>
                    <a:pt x="51705" y="49201"/>
                  </a:cubicBezTo>
                  <a:cubicBezTo>
                    <a:pt x="83336" y="72680"/>
                    <a:pt x="104752" y="107543"/>
                    <a:pt x="111294" y="146349"/>
                  </a:cubicBezTo>
                  <a:cubicBezTo>
                    <a:pt x="107800" y="154594"/>
                    <a:pt x="106007" y="163017"/>
                    <a:pt x="106007" y="171621"/>
                  </a:cubicBezTo>
                  <a:cubicBezTo>
                    <a:pt x="106007" y="181480"/>
                    <a:pt x="108337" y="191159"/>
                    <a:pt x="112907" y="200478"/>
                  </a:cubicBezTo>
                  <a:cubicBezTo>
                    <a:pt x="114251" y="203167"/>
                    <a:pt x="115596" y="205856"/>
                    <a:pt x="117388" y="208635"/>
                  </a:cubicBezTo>
                  <a:cubicBezTo>
                    <a:pt x="118642" y="210516"/>
                    <a:pt x="119987" y="212039"/>
                    <a:pt x="121241" y="213385"/>
                  </a:cubicBezTo>
                  <a:lnTo>
                    <a:pt x="122137" y="214369"/>
                  </a:lnTo>
                  <a:cubicBezTo>
                    <a:pt x="134771" y="229068"/>
                    <a:pt x="152872" y="237492"/>
                    <a:pt x="171869" y="237492"/>
                  </a:cubicBezTo>
                  <a:lnTo>
                    <a:pt x="571794" y="237492"/>
                  </a:lnTo>
                  <a:cubicBezTo>
                    <a:pt x="589716" y="237492"/>
                    <a:pt x="606473" y="230322"/>
                    <a:pt x="619019" y="217417"/>
                  </a:cubicBezTo>
                  <a:cubicBezTo>
                    <a:pt x="620632" y="215805"/>
                    <a:pt x="621887" y="214100"/>
                    <a:pt x="623052" y="212667"/>
                  </a:cubicBezTo>
                  <a:lnTo>
                    <a:pt x="623589" y="211949"/>
                  </a:lnTo>
                  <a:cubicBezTo>
                    <a:pt x="625292" y="209709"/>
                    <a:pt x="626815" y="207468"/>
                    <a:pt x="628249" y="205138"/>
                  </a:cubicBezTo>
                  <a:cubicBezTo>
                    <a:pt x="634431" y="194833"/>
                    <a:pt x="637658" y="183182"/>
                    <a:pt x="637658" y="171621"/>
                  </a:cubicBezTo>
                  <a:cubicBezTo>
                    <a:pt x="637658" y="161495"/>
                    <a:pt x="635149" y="151456"/>
                    <a:pt x="630489" y="142135"/>
                  </a:cubicBezTo>
                  <a:cubicBezTo>
                    <a:pt x="637926" y="104316"/>
                    <a:pt x="659612" y="70619"/>
                    <a:pt x="690885" y="48035"/>
                  </a:cubicBezTo>
                  <a:cubicBezTo>
                    <a:pt x="724578" y="80478"/>
                    <a:pt x="743665" y="125019"/>
                    <a:pt x="743665" y="171621"/>
                  </a:cubicBezTo>
                  <a:cubicBezTo>
                    <a:pt x="743665" y="221180"/>
                    <a:pt x="721979" y="268500"/>
                    <a:pt x="684254" y="301300"/>
                  </a:cubicBezTo>
                  <a:close/>
                  <a:moveTo>
                    <a:pt x="462831" y="106021"/>
                  </a:moveTo>
                  <a:cubicBezTo>
                    <a:pt x="470627" y="68199"/>
                    <a:pt x="484964" y="32621"/>
                    <a:pt x="505573" y="0"/>
                  </a:cubicBezTo>
                  <a:lnTo>
                    <a:pt x="235403" y="0"/>
                  </a:lnTo>
                  <a:cubicBezTo>
                    <a:pt x="256012" y="32621"/>
                    <a:pt x="270261" y="68199"/>
                    <a:pt x="278146" y="106021"/>
                  </a:cubicBezTo>
                  <a:lnTo>
                    <a:pt x="462920" y="10602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7E2CC123-A2F6-9B4E-0651-E862EAEE89D6}"/>
                </a:ext>
              </a:extLst>
            </p:cNvPr>
            <p:cNvSpPr/>
            <p:nvPr/>
          </p:nvSpPr>
          <p:spPr>
            <a:xfrm>
              <a:off x="6222556" y="4497296"/>
              <a:ext cx="870394" cy="631834"/>
            </a:xfrm>
            <a:custGeom>
              <a:avLst/>
              <a:gdLst>
                <a:gd name="csX0" fmla="*/ 291409 w 802717"/>
                <a:gd name="csY0" fmla="*/ 476865 h 582706"/>
                <a:gd name="csX1" fmla="*/ 511398 w 802717"/>
                <a:gd name="csY1" fmla="*/ 476865 h 582706"/>
                <a:gd name="csX2" fmla="*/ 696710 w 802717"/>
                <a:gd name="csY2" fmla="*/ 291533 h 582706"/>
                <a:gd name="csX3" fmla="*/ 511398 w 802717"/>
                <a:gd name="csY3" fmla="*/ 106200 h 582706"/>
                <a:gd name="csX4" fmla="*/ 291409 w 802717"/>
                <a:gd name="csY4" fmla="*/ 106200 h 582706"/>
                <a:gd name="csX5" fmla="*/ 198394 w 802717"/>
                <a:gd name="csY5" fmla="*/ 131473 h 582706"/>
                <a:gd name="csX6" fmla="*/ 193824 w 802717"/>
                <a:gd name="csY6" fmla="*/ 134250 h 582706"/>
                <a:gd name="csX7" fmla="*/ 192301 w 802717"/>
                <a:gd name="csY7" fmla="*/ 135147 h 582706"/>
                <a:gd name="csX8" fmla="*/ 189254 w 802717"/>
                <a:gd name="csY8" fmla="*/ 137029 h 582706"/>
                <a:gd name="csX9" fmla="*/ 110488 w 802717"/>
                <a:gd name="csY9" fmla="*/ 251473 h 582706"/>
                <a:gd name="csX10" fmla="*/ 109233 w 802717"/>
                <a:gd name="csY10" fmla="*/ 257656 h 582706"/>
                <a:gd name="csX11" fmla="*/ 108427 w 802717"/>
                <a:gd name="csY11" fmla="*/ 262496 h 582706"/>
                <a:gd name="csX12" fmla="*/ 108158 w 802717"/>
                <a:gd name="csY12" fmla="*/ 264109 h 582706"/>
                <a:gd name="csX13" fmla="*/ 105917 w 802717"/>
                <a:gd name="csY13" fmla="*/ 291443 h 582706"/>
                <a:gd name="csX14" fmla="*/ 107441 w 802717"/>
                <a:gd name="csY14" fmla="*/ 313668 h 582706"/>
                <a:gd name="csX15" fmla="*/ 83156 w 802717"/>
                <a:gd name="csY15" fmla="*/ 324512 h 582706"/>
                <a:gd name="csX16" fmla="*/ 2151 w 802717"/>
                <a:gd name="csY16" fmla="*/ 324512 h 582706"/>
                <a:gd name="csX17" fmla="*/ 0 w 802717"/>
                <a:gd name="csY17" fmla="*/ 291443 h 582706"/>
                <a:gd name="csX18" fmla="*/ 3585 w 802717"/>
                <a:gd name="csY18" fmla="*/ 248335 h 582706"/>
                <a:gd name="csX19" fmla="*/ 3763 w 802717"/>
                <a:gd name="csY19" fmla="*/ 247171 h 582706"/>
                <a:gd name="csX20" fmla="*/ 4301 w 802717"/>
                <a:gd name="csY20" fmla="*/ 243854 h 582706"/>
                <a:gd name="csX21" fmla="*/ 4301 w 802717"/>
                <a:gd name="csY21" fmla="*/ 243854 h 582706"/>
                <a:gd name="csX22" fmla="*/ 4660 w 802717"/>
                <a:gd name="csY22" fmla="*/ 241526 h 582706"/>
                <a:gd name="csX23" fmla="*/ 5018 w 802717"/>
                <a:gd name="csY23" fmla="*/ 239373 h 582706"/>
                <a:gd name="csX24" fmla="*/ 60217 w 802717"/>
                <a:gd name="csY24" fmla="*/ 114893 h 582706"/>
                <a:gd name="csX25" fmla="*/ 61830 w 802717"/>
                <a:gd name="csY25" fmla="*/ 112652 h 582706"/>
                <a:gd name="csX26" fmla="*/ 63532 w 802717"/>
                <a:gd name="csY26" fmla="*/ 110412 h 582706"/>
                <a:gd name="csX27" fmla="*/ 65414 w 802717"/>
                <a:gd name="csY27" fmla="*/ 107902 h 582706"/>
                <a:gd name="csX28" fmla="*/ 66848 w 802717"/>
                <a:gd name="csY28" fmla="*/ 106021 h 582706"/>
                <a:gd name="csX29" fmla="*/ 291409 w 802717"/>
                <a:gd name="csY29" fmla="*/ 0 h 582706"/>
                <a:gd name="csX30" fmla="*/ 511398 w 802717"/>
                <a:gd name="csY30" fmla="*/ 0 h 582706"/>
                <a:gd name="csX31" fmla="*/ 802717 w 802717"/>
                <a:gd name="csY31" fmla="*/ 291353 h 582706"/>
                <a:gd name="csX32" fmla="*/ 511398 w 802717"/>
                <a:gd name="csY32" fmla="*/ 582706 h 582706"/>
                <a:gd name="csX33" fmla="*/ 291409 w 802717"/>
                <a:gd name="csY33" fmla="*/ 582706 h 582706"/>
                <a:gd name="csX34" fmla="*/ 84233 w 802717"/>
                <a:gd name="csY34" fmla="*/ 495955 h 582706"/>
                <a:gd name="csX35" fmla="*/ 205383 w 802717"/>
                <a:gd name="csY35" fmla="*/ 455268 h 582706"/>
                <a:gd name="csX36" fmla="*/ 291409 w 802717"/>
                <a:gd name="csY36" fmla="*/ 476688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802717" h="582706">
                  <a:moveTo>
                    <a:pt x="291409" y="476865"/>
                  </a:moveTo>
                  <a:lnTo>
                    <a:pt x="511398" y="476865"/>
                  </a:lnTo>
                  <a:cubicBezTo>
                    <a:pt x="613553" y="476865"/>
                    <a:pt x="696710" y="393700"/>
                    <a:pt x="696710" y="291533"/>
                  </a:cubicBezTo>
                  <a:cubicBezTo>
                    <a:pt x="696710" y="189367"/>
                    <a:pt x="613553" y="106200"/>
                    <a:pt x="511398" y="106200"/>
                  </a:cubicBezTo>
                  <a:lnTo>
                    <a:pt x="291409" y="106200"/>
                  </a:lnTo>
                  <a:cubicBezTo>
                    <a:pt x="258881" y="106200"/>
                    <a:pt x="226710" y="114983"/>
                    <a:pt x="198394" y="131473"/>
                  </a:cubicBezTo>
                  <a:cubicBezTo>
                    <a:pt x="196871" y="132368"/>
                    <a:pt x="195347" y="133265"/>
                    <a:pt x="193824" y="134250"/>
                  </a:cubicBezTo>
                  <a:cubicBezTo>
                    <a:pt x="193286" y="134519"/>
                    <a:pt x="192839" y="134878"/>
                    <a:pt x="192301" y="135147"/>
                  </a:cubicBezTo>
                  <a:cubicBezTo>
                    <a:pt x="191315" y="135775"/>
                    <a:pt x="190240" y="136401"/>
                    <a:pt x="189254" y="137029"/>
                  </a:cubicBezTo>
                  <a:cubicBezTo>
                    <a:pt x="148930" y="163735"/>
                    <a:pt x="120882" y="204423"/>
                    <a:pt x="110488" y="251473"/>
                  </a:cubicBezTo>
                  <a:cubicBezTo>
                    <a:pt x="110039" y="253534"/>
                    <a:pt x="109592" y="255595"/>
                    <a:pt x="109233" y="257656"/>
                  </a:cubicBezTo>
                  <a:cubicBezTo>
                    <a:pt x="108964" y="259271"/>
                    <a:pt x="108696" y="260883"/>
                    <a:pt x="108427" y="262496"/>
                  </a:cubicBezTo>
                  <a:lnTo>
                    <a:pt x="108158" y="264109"/>
                  </a:lnTo>
                  <a:cubicBezTo>
                    <a:pt x="106635" y="274326"/>
                    <a:pt x="105917" y="283019"/>
                    <a:pt x="105917" y="291443"/>
                  </a:cubicBezTo>
                  <a:cubicBezTo>
                    <a:pt x="105917" y="298434"/>
                    <a:pt x="106366" y="305604"/>
                    <a:pt x="107441" y="313668"/>
                  </a:cubicBezTo>
                  <a:cubicBezTo>
                    <a:pt x="101168" y="320480"/>
                    <a:pt x="92386" y="324512"/>
                    <a:pt x="83156" y="324512"/>
                  </a:cubicBezTo>
                  <a:lnTo>
                    <a:pt x="2151" y="324512"/>
                  </a:lnTo>
                  <a:cubicBezTo>
                    <a:pt x="627" y="312504"/>
                    <a:pt x="0" y="301840"/>
                    <a:pt x="0" y="291443"/>
                  </a:cubicBezTo>
                  <a:cubicBezTo>
                    <a:pt x="0" y="278359"/>
                    <a:pt x="1165" y="264647"/>
                    <a:pt x="3585" y="248335"/>
                  </a:cubicBezTo>
                  <a:lnTo>
                    <a:pt x="3763" y="247171"/>
                  </a:lnTo>
                  <a:cubicBezTo>
                    <a:pt x="3942" y="246095"/>
                    <a:pt x="4122" y="244931"/>
                    <a:pt x="4301" y="243854"/>
                  </a:cubicBezTo>
                  <a:lnTo>
                    <a:pt x="4301" y="243854"/>
                  </a:lnTo>
                  <a:cubicBezTo>
                    <a:pt x="4391" y="243049"/>
                    <a:pt x="4570" y="242332"/>
                    <a:pt x="4660" y="241526"/>
                  </a:cubicBezTo>
                  <a:cubicBezTo>
                    <a:pt x="4748" y="240809"/>
                    <a:pt x="4838" y="240091"/>
                    <a:pt x="5018" y="239373"/>
                  </a:cubicBezTo>
                  <a:cubicBezTo>
                    <a:pt x="13172" y="194476"/>
                    <a:pt x="32259" y="151458"/>
                    <a:pt x="60217" y="114893"/>
                  </a:cubicBezTo>
                  <a:cubicBezTo>
                    <a:pt x="60754" y="114175"/>
                    <a:pt x="61292" y="113460"/>
                    <a:pt x="61830" y="112652"/>
                  </a:cubicBezTo>
                  <a:cubicBezTo>
                    <a:pt x="62368" y="111935"/>
                    <a:pt x="62906" y="111130"/>
                    <a:pt x="63532" y="110412"/>
                  </a:cubicBezTo>
                  <a:cubicBezTo>
                    <a:pt x="64159" y="109605"/>
                    <a:pt x="64787" y="108710"/>
                    <a:pt x="65414" y="107902"/>
                  </a:cubicBezTo>
                  <a:cubicBezTo>
                    <a:pt x="65862" y="107274"/>
                    <a:pt x="66311" y="106649"/>
                    <a:pt x="66848" y="106021"/>
                  </a:cubicBezTo>
                  <a:cubicBezTo>
                    <a:pt x="122495" y="38627"/>
                    <a:pt x="204398" y="0"/>
                    <a:pt x="291409" y="0"/>
                  </a:cubicBezTo>
                  <a:lnTo>
                    <a:pt x="511398" y="0"/>
                  </a:lnTo>
                  <a:cubicBezTo>
                    <a:pt x="672068" y="0"/>
                    <a:pt x="802717" y="130666"/>
                    <a:pt x="802717" y="291353"/>
                  </a:cubicBezTo>
                  <a:cubicBezTo>
                    <a:pt x="802717" y="452043"/>
                    <a:pt x="672068" y="582706"/>
                    <a:pt x="511398" y="582706"/>
                  </a:cubicBezTo>
                  <a:lnTo>
                    <a:pt x="291409" y="582706"/>
                  </a:lnTo>
                  <a:cubicBezTo>
                    <a:pt x="213001" y="582706"/>
                    <a:pt x="138894" y="551340"/>
                    <a:pt x="84233" y="495955"/>
                  </a:cubicBezTo>
                  <a:cubicBezTo>
                    <a:pt x="127783" y="495776"/>
                    <a:pt x="170437" y="481346"/>
                    <a:pt x="205383" y="455268"/>
                  </a:cubicBezTo>
                  <a:cubicBezTo>
                    <a:pt x="231998" y="469249"/>
                    <a:pt x="261568" y="476688"/>
                    <a:pt x="291409" y="476688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03BC7B90-0D0B-9A23-23A7-15DBA5949C1B}"/>
                </a:ext>
              </a:extLst>
            </p:cNvPr>
            <p:cNvSpPr/>
            <p:nvPr/>
          </p:nvSpPr>
          <p:spPr>
            <a:xfrm>
              <a:off x="5096133" y="4497394"/>
              <a:ext cx="870395" cy="631834"/>
            </a:xfrm>
            <a:custGeom>
              <a:avLst/>
              <a:gdLst>
                <a:gd name="csX0" fmla="*/ 719471 w 802718"/>
                <a:gd name="csY0" fmla="*/ 324422 h 582706"/>
                <a:gd name="csX1" fmla="*/ 695187 w 802718"/>
                <a:gd name="csY1" fmla="*/ 313579 h 582706"/>
                <a:gd name="csX2" fmla="*/ 696710 w 802718"/>
                <a:gd name="csY2" fmla="*/ 291353 h 582706"/>
                <a:gd name="csX3" fmla="*/ 694470 w 802718"/>
                <a:gd name="csY3" fmla="*/ 264019 h 582706"/>
                <a:gd name="csX4" fmla="*/ 694201 w 802718"/>
                <a:gd name="csY4" fmla="*/ 262406 h 582706"/>
                <a:gd name="csX5" fmla="*/ 693395 w 802718"/>
                <a:gd name="csY5" fmla="*/ 257477 h 582706"/>
                <a:gd name="csX6" fmla="*/ 692140 w 802718"/>
                <a:gd name="csY6" fmla="*/ 251294 h 582706"/>
                <a:gd name="csX7" fmla="*/ 613374 w 802718"/>
                <a:gd name="csY7" fmla="*/ 136849 h 582706"/>
                <a:gd name="csX8" fmla="*/ 610327 w 802718"/>
                <a:gd name="csY8" fmla="*/ 134968 h 582706"/>
                <a:gd name="csX9" fmla="*/ 608894 w 802718"/>
                <a:gd name="csY9" fmla="*/ 134070 h 582706"/>
                <a:gd name="csX10" fmla="*/ 604324 w 802718"/>
                <a:gd name="csY10" fmla="*/ 131294 h 582706"/>
                <a:gd name="csX11" fmla="*/ 511309 w 802718"/>
                <a:gd name="csY11" fmla="*/ 106021 h 582706"/>
                <a:gd name="csX12" fmla="*/ 291319 w 802718"/>
                <a:gd name="csY12" fmla="*/ 106021 h 582706"/>
                <a:gd name="csX13" fmla="*/ 106008 w 802718"/>
                <a:gd name="csY13" fmla="*/ 291353 h 582706"/>
                <a:gd name="csX14" fmla="*/ 291319 w 802718"/>
                <a:gd name="csY14" fmla="*/ 476688 h 582706"/>
                <a:gd name="csX15" fmla="*/ 511309 w 802718"/>
                <a:gd name="csY15" fmla="*/ 476688 h 582706"/>
                <a:gd name="csX16" fmla="*/ 597334 w 802718"/>
                <a:gd name="csY16" fmla="*/ 455268 h 582706"/>
                <a:gd name="csX17" fmla="*/ 718485 w 802718"/>
                <a:gd name="csY17" fmla="*/ 495955 h 582706"/>
                <a:gd name="csX18" fmla="*/ 511309 w 802718"/>
                <a:gd name="csY18" fmla="*/ 582706 h 582706"/>
                <a:gd name="csX19" fmla="*/ 291319 w 802718"/>
                <a:gd name="csY19" fmla="*/ 582706 h 582706"/>
                <a:gd name="csX20" fmla="*/ 0 w 802718"/>
                <a:gd name="csY20" fmla="*/ 291353 h 582706"/>
                <a:gd name="csX21" fmla="*/ 291319 w 802718"/>
                <a:gd name="csY21" fmla="*/ 0 h 582706"/>
                <a:gd name="csX22" fmla="*/ 511309 w 802718"/>
                <a:gd name="csY22" fmla="*/ 0 h 582706"/>
                <a:gd name="csX23" fmla="*/ 735869 w 802718"/>
                <a:gd name="csY23" fmla="*/ 106021 h 582706"/>
                <a:gd name="csX24" fmla="*/ 737303 w 802718"/>
                <a:gd name="csY24" fmla="*/ 107902 h 582706"/>
                <a:gd name="csX25" fmla="*/ 739185 w 802718"/>
                <a:gd name="csY25" fmla="*/ 110502 h 582706"/>
                <a:gd name="csX26" fmla="*/ 740888 w 802718"/>
                <a:gd name="csY26" fmla="*/ 112742 h 582706"/>
                <a:gd name="csX27" fmla="*/ 742500 w 802718"/>
                <a:gd name="csY27" fmla="*/ 114983 h 582706"/>
                <a:gd name="csX28" fmla="*/ 797700 w 802718"/>
                <a:gd name="csY28" fmla="*/ 239463 h 582706"/>
                <a:gd name="csX29" fmla="*/ 798058 w 802718"/>
                <a:gd name="csY29" fmla="*/ 241614 h 582706"/>
                <a:gd name="csX30" fmla="*/ 798416 w 802718"/>
                <a:gd name="csY30" fmla="*/ 243944 h 582706"/>
                <a:gd name="csX31" fmla="*/ 798954 w 802718"/>
                <a:gd name="csY31" fmla="*/ 247261 h 582706"/>
                <a:gd name="csX32" fmla="*/ 799134 w 802718"/>
                <a:gd name="csY32" fmla="*/ 248425 h 582706"/>
                <a:gd name="csX33" fmla="*/ 802718 w 802718"/>
                <a:gd name="csY33" fmla="*/ 291533 h 582706"/>
                <a:gd name="csX34" fmla="*/ 800567 w 802718"/>
                <a:gd name="csY34" fmla="*/ 324602 h 582706"/>
                <a:gd name="csX35" fmla="*/ 719561 w 802718"/>
                <a:gd name="csY35" fmla="*/ 324602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02718" h="582706">
                  <a:moveTo>
                    <a:pt x="719471" y="324422"/>
                  </a:moveTo>
                  <a:cubicBezTo>
                    <a:pt x="710241" y="324422"/>
                    <a:pt x="701370" y="320480"/>
                    <a:pt x="695187" y="313579"/>
                  </a:cubicBezTo>
                  <a:cubicBezTo>
                    <a:pt x="696263" y="305514"/>
                    <a:pt x="696710" y="298344"/>
                    <a:pt x="696710" y="291353"/>
                  </a:cubicBezTo>
                  <a:cubicBezTo>
                    <a:pt x="696710" y="282930"/>
                    <a:pt x="695994" y="274237"/>
                    <a:pt x="694470" y="264019"/>
                  </a:cubicBezTo>
                  <a:lnTo>
                    <a:pt x="694201" y="262406"/>
                  </a:lnTo>
                  <a:cubicBezTo>
                    <a:pt x="693933" y="260794"/>
                    <a:pt x="693753" y="259092"/>
                    <a:pt x="693395" y="257477"/>
                  </a:cubicBezTo>
                  <a:cubicBezTo>
                    <a:pt x="693036" y="255416"/>
                    <a:pt x="692588" y="253355"/>
                    <a:pt x="692140" y="251294"/>
                  </a:cubicBezTo>
                  <a:cubicBezTo>
                    <a:pt x="681746" y="204243"/>
                    <a:pt x="653787" y="163556"/>
                    <a:pt x="613374" y="136849"/>
                  </a:cubicBezTo>
                  <a:cubicBezTo>
                    <a:pt x="612388" y="136221"/>
                    <a:pt x="611402" y="135596"/>
                    <a:pt x="610327" y="134968"/>
                  </a:cubicBezTo>
                  <a:cubicBezTo>
                    <a:pt x="609790" y="134698"/>
                    <a:pt x="609341" y="134429"/>
                    <a:pt x="608894" y="134070"/>
                  </a:cubicBezTo>
                  <a:cubicBezTo>
                    <a:pt x="607370" y="133176"/>
                    <a:pt x="605846" y="132189"/>
                    <a:pt x="604324" y="131294"/>
                  </a:cubicBezTo>
                  <a:cubicBezTo>
                    <a:pt x="576007" y="114713"/>
                    <a:pt x="543838" y="106021"/>
                    <a:pt x="511309" y="106021"/>
                  </a:cubicBezTo>
                  <a:lnTo>
                    <a:pt x="291319" y="106021"/>
                  </a:lnTo>
                  <a:cubicBezTo>
                    <a:pt x="189164" y="106021"/>
                    <a:pt x="106008" y="189188"/>
                    <a:pt x="106008" y="291353"/>
                  </a:cubicBezTo>
                  <a:cubicBezTo>
                    <a:pt x="106008" y="393521"/>
                    <a:pt x="189164" y="476688"/>
                    <a:pt x="291319" y="476688"/>
                  </a:cubicBezTo>
                  <a:lnTo>
                    <a:pt x="511309" y="476688"/>
                  </a:lnTo>
                  <a:cubicBezTo>
                    <a:pt x="541149" y="476688"/>
                    <a:pt x="570720" y="469339"/>
                    <a:pt x="597334" y="455268"/>
                  </a:cubicBezTo>
                  <a:cubicBezTo>
                    <a:pt x="632282" y="481346"/>
                    <a:pt x="675025" y="495686"/>
                    <a:pt x="718485" y="495955"/>
                  </a:cubicBezTo>
                  <a:cubicBezTo>
                    <a:pt x="663824" y="551340"/>
                    <a:pt x="589628" y="582706"/>
                    <a:pt x="511309" y="582706"/>
                  </a:cubicBezTo>
                  <a:lnTo>
                    <a:pt x="291319" y="582706"/>
                  </a:lnTo>
                  <a:cubicBezTo>
                    <a:pt x="130651" y="582706"/>
                    <a:pt x="0" y="452043"/>
                    <a:pt x="0" y="291353"/>
                  </a:cubicBezTo>
                  <a:cubicBezTo>
                    <a:pt x="0" y="130666"/>
                    <a:pt x="130651" y="0"/>
                    <a:pt x="291319" y="0"/>
                  </a:cubicBezTo>
                  <a:lnTo>
                    <a:pt x="511309" y="0"/>
                  </a:lnTo>
                  <a:cubicBezTo>
                    <a:pt x="598320" y="0"/>
                    <a:pt x="680222" y="38627"/>
                    <a:pt x="735869" y="106021"/>
                  </a:cubicBezTo>
                  <a:cubicBezTo>
                    <a:pt x="736407" y="106649"/>
                    <a:pt x="736855" y="107274"/>
                    <a:pt x="737303" y="107902"/>
                  </a:cubicBezTo>
                  <a:cubicBezTo>
                    <a:pt x="737930" y="108799"/>
                    <a:pt x="738558" y="109605"/>
                    <a:pt x="739185" y="110502"/>
                  </a:cubicBezTo>
                  <a:cubicBezTo>
                    <a:pt x="739723" y="111219"/>
                    <a:pt x="740260" y="111935"/>
                    <a:pt x="740888" y="112742"/>
                  </a:cubicBezTo>
                  <a:cubicBezTo>
                    <a:pt x="741425" y="113460"/>
                    <a:pt x="741963" y="114175"/>
                    <a:pt x="742500" y="114983"/>
                  </a:cubicBezTo>
                  <a:cubicBezTo>
                    <a:pt x="770458" y="151548"/>
                    <a:pt x="789545" y="194564"/>
                    <a:pt x="797700" y="239463"/>
                  </a:cubicBezTo>
                  <a:cubicBezTo>
                    <a:pt x="797789" y="240181"/>
                    <a:pt x="797969" y="240898"/>
                    <a:pt x="798058" y="241614"/>
                  </a:cubicBezTo>
                  <a:cubicBezTo>
                    <a:pt x="798148" y="242421"/>
                    <a:pt x="798238" y="243139"/>
                    <a:pt x="798416" y="243944"/>
                  </a:cubicBezTo>
                  <a:cubicBezTo>
                    <a:pt x="798595" y="245021"/>
                    <a:pt x="798775" y="246185"/>
                    <a:pt x="798954" y="247261"/>
                  </a:cubicBezTo>
                  <a:lnTo>
                    <a:pt x="799134" y="248425"/>
                  </a:lnTo>
                  <a:cubicBezTo>
                    <a:pt x="801553" y="264647"/>
                    <a:pt x="802718" y="278359"/>
                    <a:pt x="802718" y="291533"/>
                  </a:cubicBezTo>
                  <a:cubicBezTo>
                    <a:pt x="802718" y="301840"/>
                    <a:pt x="802001" y="312594"/>
                    <a:pt x="800567" y="324602"/>
                  </a:cubicBezTo>
                  <a:lnTo>
                    <a:pt x="719561" y="324602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835B49F9-7653-2209-40FD-4DCEC8E236AF}"/>
                </a:ext>
              </a:extLst>
            </p:cNvPr>
            <p:cNvSpPr/>
            <p:nvPr/>
          </p:nvSpPr>
          <p:spPr>
            <a:xfrm>
              <a:off x="7296801" y="3025576"/>
              <a:ext cx="372623" cy="806458"/>
            </a:xfrm>
            <a:custGeom>
              <a:avLst/>
              <a:gdLst>
                <a:gd name="csX0" fmla="*/ 301535 w 343650"/>
                <a:gd name="csY0" fmla="*/ 59598 h 743752"/>
                <a:gd name="csX1" fmla="*/ 301535 w 343650"/>
                <a:gd name="csY1" fmla="*/ 59598 h 743752"/>
                <a:gd name="csX2" fmla="*/ 303148 w 343650"/>
                <a:gd name="csY2" fmla="*/ 61390 h 743752"/>
                <a:gd name="csX3" fmla="*/ 304491 w 343650"/>
                <a:gd name="csY3" fmla="*/ 62913 h 743752"/>
                <a:gd name="csX4" fmla="*/ 305746 w 343650"/>
                <a:gd name="csY4" fmla="*/ 64526 h 743752"/>
                <a:gd name="csX5" fmla="*/ 307270 w 343650"/>
                <a:gd name="csY5" fmla="*/ 66587 h 743752"/>
                <a:gd name="csX6" fmla="*/ 343650 w 343650"/>
                <a:gd name="csY6" fmla="*/ 171890 h 743752"/>
                <a:gd name="csX7" fmla="*/ 343650 w 343650"/>
                <a:gd name="csY7" fmla="*/ 571863 h 743752"/>
                <a:gd name="csX8" fmla="*/ 306463 w 343650"/>
                <a:gd name="csY8" fmla="*/ 678330 h 743752"/>
                <a:gd name="csX9" fmla="*/ 305209 w 343650"/>
                <a:gd name="csY9" fmla="*/ 679945 h 743752"/>
                <a:gd name="csX10" fmla="*/ 303595 w 343650"/>
                <a:gd name="csY10" fmla="*/ 681916 h 743752"/>
                <a:gd name="csX11" fmla="*/ 302161 w 343650"/>
                <a:gd name="csY11" fmla="*/ 683528 h 743752"/>
                <a:gd name="csX12" fmla="*/ 300549 w 343650"/>
                <a:gd name="csY12" fmla="*/ 685320 h 743752"/>
                <a:gd name="csX13" fmla="*/ 171781 w 343650"/>
                <a:gd name="csY13" fmla="*/ 743753 h 743752"/>
                <a:gd name="csX14" fmla="*/ 49285 w 343650"/>
                <a:gd name="csY14" fmla="*/ 692042 h 743752"/>
                <a:gd name="csX15" fmla="*/ 146422 w 343650"/>
                <a:gd name="csY15" fmla="*/ 632446 h 743752"/>
                <a:gd name="csX16" fmla="*/ 171691 w 343650"/>
                <a:gd name="csY16" fmla="*/ 637732 h 743752"/>
                <a:gd name="csX17" fmla="*/ 200545 w 343650"/>
                <a:gd name="csY17" fmla="*/ 630833 h 743752"/>
                <a:gd name="csX18" fmla="*/ 208700 w 343650"/>
                <a:gd name="csY18" fmla="*/ 626352 h 743752"/>
                <a:gd name="csX19" fmla="*/ 213449 w 343650"/>
                <a:gd name="csY19" fmla="*/ 622497 h 743752"/>
                <a:gd name="csX20" fmla="*/ 214435 w 343650"/>
                <a:gd name="csY20" fmla="*/ 621602 h 743752"/>
                <a:gd name="csX21" fmla="*/ 237554 w 343650"/>
                <a:gd name="csY21" fmla="*/ 571863 h 743752"/>
                <a:gd name="csX22" fmla="*/ 237554 w 343650"/>
                <a:gd name="csY22" fmla="*/ 171890 h 743752"/>
                <a:gd name="csX23" fmla="*/ 217481 w 343650"/>
                <a:gd name="csY23" fmla="*/ 124660 h 743752"/>
                <a:gd name="csX24" fmla="*/ 212732 w 343650"/>
                <a:gd name="csY24" fmla="*/ 120628 h 743752"/>
                <a:gd name="csX25" fmla="*/ 212015 w 343650"/>
                <a:gd name="csY25" fmla="*/ 120092 h 743752"/>
                <a:gd name="csX26" fmla="*/ 205205 w 343650"/>
                <a:gd name="csY26" fmla="*/ 115431 h 743752"/>
                <a:gd name="csX27" fmla="*/ 171691 w 343650"/>
                <a:gd name="csY27" fmla="*/ 106021 h 743752"/>
                <a:gd name="csX28" fmla="*/ 142209 w 343650"/>
                <a:gd name="csY28" fmla="*/ 113191 h 743752"/>
                <a:gd name="csX29" fmla="*/ 48120 w 343650"/>
                <a:gd name="csY29" fmla="*/ 52787 h 743752"/>
                <a:gd name="csX30" fmla="*/ 171691 w 343650"/>
                <a:gd name="csY30" fmla="*/ 0 h 743752"/>
                <a:gd name="csX31" fmla="*/ 301355 w 343650"/>
                <a:gd name="csY31" fmla="*/ 59419 h 743752"/>
                <a:gd name="csX32" fmla="*/ 106008 w 343650"/>
                <a:gd name="csY32" fmla="*/ 280958 h 743752"/>
                <a:gd name="csX33" fmla="*/ 0 w 343650"/>
                <a:gd name="csY33" fmla="*/ 238209 h 743752"/>
                <a:gd name="csX34" fmla="*/ 0 w 343650"/>
                <a:gd name="csY34" fmla="*/ 508411 h 743752"/>
                <a:gd name="csX35" fmla="*/ 106008 w 343650"/>
                <a:gd name="csY35" fmla="*/ 465663 h 743752"/>
                <a:gd name="csX36" fmla="*/ 106008 w 343650"/>
                <a:gd name="csY36" fmla="*/ 280868 h 743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43650" h="743752">
                  <a:moveTo>
                    <a:pt x="301535" y="59598"/>
                  </a:moveTo>
                  <a:lnTo>
                    <a:pt x="301535" y="59598"/>
                  </a:lnTo>
                  <a:cubicBezTo>
                    <a:pt x="302073" y="60224"/>
                    <a:pt x="302610" y="60852"/>
                    <a:pt x="303148" y="61390"/>
                  </a:cubicBezTo>
                  <a:cubicBezTo>
                    <a:pt x="303595" y="61926"/>
                    <a:pt x="304044" y="62375"/>
                    <a:pt x="304491" y="62913"/>
                  </a:cubicBezTo>
                  <a:cubicBezTo>
                    <a:pt x="304940" y="63451"/>
                    <a:pt x="305298" y="63990"/>
                    <a:pt x="305746" y="64526"/>
                  </a:cubicBezTo>
                  <a:cubicBezTo>
                    <a:pt x="306284" y="65243"/>
                    <a:pt x="306731" y="65961"/>
                    <a:pt x="307270" y="66587"/>
                  </a:cubicBezTo>
                  <a:cubicBezTo>
                    <a:pt x="331016" y="97148"/>
                    <a:pt x="343650" y="133534"/>
                    <a:pt x="343650" y="171890"/>
                  </a:cubicBezTo>
                  <a:lnTo>
                    <a:pt x="343650" y="571863"/>
                  </a:lnTo>
                  <a:cubicBezTo>
                    <a:pt x="343650" y="610759"/>
                    <a:pt x="330747" y="647591"/>
                    <a:pt x="306463" y="678330"/>
                  </a:cubicBezTo>
                  <a:lnTo>
                    <a:pt x="305209" y="679945"/>
                  </a:lnTo>
                  <a:cubicBezTo>
                    <a:pt x="304671" y="680570"/>
                    <a:pt x="304134" y="681288"/>
                    <a:pt x="303595" y="681916"/>
                  </a:cubicBezTo>
                  <a:cubicBezTo>
                    <a:pt x="303148" y="682454"/>
                    <a:pt x="302610" y="682990"/>
                    <a:pt x="302161" y="683528"/>
                  </a:cubicBezTo>
                  <a:cubicBezTo>
                    <a:pt x="301624" y="684067"/>
                    <a:pt x="301086" y="684695"/>
                    <a:pt x="300549" y="685320"/>
                  </a:cubicBezTo>
                  <a:cubicBezTo>
                    <a:pt x="267752" y="722424"/>
                    <a:pt x="220886" y="743753"/>
                    <a:pt x="171781" y="743753"/>
                  </a:cubicBezTo>
                  <a:cubicBezTo>
                    <a:pt x="125811" y="743753"/>
                    <a:pt x="81634" y="725023"/>
                    <a:pt x="49285" y="692042"/>
                  </a:cubicBezTo>
                  <a:cubicBezTo>
                    <a:pt x="72762" y="660406"/>
                    <a:pt x="107621" y="638988"/>
                    <a:pt x="146422" y="632446"/>
                  </a:cubicBezTo>
                  <a:cubicBezTo>
                    <a:pt x="154665" y="635940"/>
                    <a:pt x="163089" y="637732"/>
                    <a:pt x="171691" y="637732"/>
                  </a:cubicBezTo>
                  <a:cubicBezTo>
                    <a:pt x="181548" y="637732"/>
                    <a:pt x="191226" y="635404"/>
                    <a:pt x="200545" y="630833"/>
                  </a:cubicBezTo>
                  <a:cubicBezTo>
                    <a:pt x="203234" y="629488"/>
                    <a:pt x="205921" y="628144"/>
                    <a:pt x="208700" y="626352"/>
                  </a:cubicBezTo>
                  <a:cubicBezTo>
                    <a:pt x="210581" y="625096"/>
                    <a:pt x="212105" y="623753"/>
                    <a:pt x="213449" y="622497"/>
                  </a:cubicBezTo>
                  <a:lnTo>
                    <a:pt x="214435" y="621602"/>
                  </a:lnTo>
                  <a:cubicBezTo>
                    <a:pt x="229131" y="608964"/>
                    <a:pt x="237554" y="590861"/>
                    <a:pt x="237554" y="571863"/>
                  </a:cubicBezTo>
                  <a:lnTo>
                    <a:pt x="237554" y="171890"/>
                  </a:lnTo>
                  <a:cubicBezTo>
                    <a:pt x="237554" y="153966"/>
                    <a:pt x="230385" y="137208"/>
                    <a:pt x="217481" y="124660"/>
                  </a:cubicBezTo>
                  <a:cubicBezTo>
                    <a:pt x="215869" y="123047"/>
                    <a:pt x="214166" y="121794"/>
                    <a:pt x="212732" y="120628"/>
                  </a:cubicBezTo>
                  <a:lnTo>
                    <a:pt x="212015" y="120092"/>
                  </a:lnTo>
                  <a:cubicBezTo>
                    <a:pt x="209775" y="118387"/>
                    <a:pt x="207535" y="116864"/>
                    <a:pt x="205205" y="115431"/>
                  </a:cubicBezTo>
                  <a:cubicBezTo>
                    <a:pt x="194900" y="109246"/>
                    <a:pt x="183251" y="106021"/>
                    <a:pt x="171691" y="106021"/>
                  </a:cubicBezTo>
                  <a:cubicBezTo>
                    <a:pt x="161565" y="106021"/>
                    <a:pt x="151529" y="108530"/>
                    <a:pt x="142209" y="113191"/>
                  </a:cubicBezTo>
                  <a:cubicBezTo>
                    <a:pt x="104395" y="105752"/>
                    <a:pt x="70702" y="84064"/>
                    <a:pt x="48120" y="52787"/>
                  </a:cubicBezTo>
                  <a:cubicBezTo>
                    <a:pt x="80558" y="19090"/>
                    <a:pt x="125095" y="0"/>
                    <a:pt x="171691" y="0"/>
                  </a:cubicBezTo>
                  <a:cubicBezTo>
                    <a:pt x="221245" y="0"/>
                    <a:pt x="268558" y="21687"/>
                    <a:pt x="301355" y="59419"/>
                  </a:cubicBezTo>
                  <a:close/>
                  <a:moveTo>
                    <a:pt x="106008" y="280958"/>
                  </a:moveTo>
                  <a:cubicBezTo>
                    <a:pt x="68192" y="273160"/>
                    <a:pt x="32618" y="258822"/>
                    <a:pt x="0" y="238209"/>
                  </a:cubicBezTo>
                  <a:lnTo>
                    <a:pt x="0" y="508411"/>
                  </a:lnTo>
                  <a:cubicBezTo>
                    <a:pt x="32618" y="487799"/>
                    <a:pt x="68192" y="473550"/>
                    <a:pt x="106008" y="465663"/>
                  </a:cubicBezTo>
                  <a:lnTo>
                    <a:pt x="106008" y="2808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586371E4-A216-6A01-5514-31C8C6FC04E9}"/>
                </a:ext>
              </a:extLst>
            </p:cNvPr>
            <p:cNvSpPr/>
            <p:nvPr/>
          </p:nvSpPr>
          <p:spPr>
            <a:xfrm>
              <a:off x="7167087" y="2431930"/>
              <a:ext cx="631759" cy="870497"/>
            </a:xfrm>
            <a:custGeom>
              <a:avLst/>
              <a:gdLst>
                <a:gd name="csX0" fmla="*/ 476809 w 582637"/>
                <a:gd name="csY0" fmla="*/ 511370 h 802812"/>
                <a:gd name="csX1" fmla="*/ 476809 w 582637"/>
                <a:gd name="csY1" fmla="*/ 291353 h 802812"/>
                <a:gd name="csX2" fmla="*/ 291498 w 582637"/>
                <a:gd name="csY2" fmla="*/ 106021 h 802812"/>
                <a:gd name="csX3" fmla="*/ 106186 w 582637"/>
                <a:gd name="csY3" fmla="*/ 291353 h 802812"/>
                <a:gd name="csX4" fmla="*/ 106186 w 582637"/>
                <a:gd name="csY4" fmla="*/ 511370 h 802812"/>
                <a:gd name="csX5" fmla="*/ 131457 w 582637"/>
                <a:gd name="csY5" fmla="*/ 604396 h 802812"/>
                <a:gd name="csX6" fmla="*/ 134234 w 582637"/>
                <a:gd name="csY6" fmla="*/ 608967 h 802812"/>
                <a:gd name="csX7" fmla="*/ 135130 w 582637"/>
                <a:gd name="csY7" fmla="*/ 610489 h 802812"/>
                <a:gd name="csX8" fmla="*/ 137013 w 582637"/>
                <a:gd name="csY8" fmla="*/ 613537 h 802812"/>
                <a:gd name="csX9" fmla="*/ 251443 w 582637"/>
                <a:gd name="csY9" fmla="*/ 692311 h 802812"/>
                <a:gd name="csX10" fmla="*/ 257626 w 582637"/>
                <a:gd name="csY10" fmla="*/ 693567 h 802812"/>
                <a:gd name="csX11" fmla="*/ 262465 w 582637"/>
                <a:gd name="csY11" fmla="*/ 694374 h 802812"/>
                <a:gd name="csX12" fmla="*/ 264077 w 582637"/>
                <a:gd name="csY12" fmla="*/ 694641 h 802812"/>
                <a:gd name="csX13" fmla="*/ 291409 w 582637"/>
                <a:gd name="csY13" fmla="*/ 696882 h 802812"/>
                <a:gd name="csX14" fmla="*/ 313632 w 582637"/>
                <a:gd name="csY14" fmla="*/ 695359 h 802812"/>
                <a:gd name="csX15" fmla="*/ 324474 w 582637"/>
                <a:gd name="csY15" fmla="*/ 719645 h 802812"/>
                <a:gd name="csX16" fmla="*/ 324474 w 582637"/>
                <a:gd name="csY16" fmla="*/ 800662 h 802812"/>
                <a:gd name="csX17" fmla="*/ 291409 w 582637"/>
                <a:gd name="csY17" fmla="*/ 802813 h 802812"/>
                <a:gd name="csX18" fmla="*/ 248306 w 582637"/>
                <a:gd name="csY18" fmla="*/ 799229 h 802812"/>
                <a:gd name="csX19" fmla="*/ 247141 w 582637"/>
                <a:gd name="csY19" fmla="*/ 799049 h 802812"/>
                <a:gd name="csX20" fmla="*/ 243826 w 582637"/>
                <a:gd name="csY20" fmla="*/ 798511 h 802812"/>
                <a:gd name="csX21" fmla="*/ 243826 w 582637"/>
                <a:gd name="csY21" fmla="*/ 798511 h 802812"/>
                <a:gd name="csX22" fmla="*/ 241496 w 582637"/>
                <a:gd name="csY22" fmla="*/ 798152 h 802812"/>
                <a:gd name="csX23" fmla="*/ 239345 w 582637"/>
                <a:gd name="csY23" fmla="*/ 797793 h 802812"/>
                <a:gd name="csX24" fmla="*/ 114878 w 582637"/>
                <a:gd name="csY24" fmla="*/ 742589 h 802812"/>
                <a:gd name="csX25" fmla="*/ 112638 w 582637"/>
                <a:gd name="csY25" fmla="*/ 740976 h 802812"/>
                <a:gd name="csX26" fmla="*/ 110398 w 582637"/>
                <a:gd name="csY26" fmla="*/ 739274 h 802812"/>
                <a:gd name="csX27" fmla="*/ 107890 w 582637"/>
                <a:gd name="csY27" fmla="*/ 737390 h 802812"/>
                <a:gd name="csX28" fmla="*/ 106007 w 582637"/>
                <a:gd name="csY28" fmla="*/ 735957 h 802812"/>
                <a:gd name="csX29" fmla="*/ 0 w 582637"/>
                <a:gd name="csY29" fmla="*/ 511370 h 802812"/>
                <a:gd name="csX30" fmla="*/ 0 w 582637"/>
                <a:gd name="csY30" fmla="*/ 291353 h 802812"/>
                <a:gd name="csX31" fmla="*/ 291319 w 582637"/>
                <a:gd name="csY31" fmla="*/ 0 h 802812"/>
                <a:gd name="csX32" fmla="*/ 582638 w 582637"/>
                <a:gd name="csY32" fmla="*/ 291353 h 802812"/>
                <a:gd name="csX33" fmla="*/ 582638 w 582637"/>
                <a:gd name="csY33" fmla="*/ 511370 h 802812"/>
                <a:gd name="csX34" fmla="*/ 495896 w 582637"/>
                <a:gd name="csY34" fmla="*/ 718571 h 802812"/>
                <a:gd name="csX35" fmla="*/ 455214 w 582637"/>
                <a:gd name="csY35" fmla="*/ 597405 h 802812"/>
                <a:gd name="csX36" fmla="*/ 476631 w 582637"/>
                <a:gd name="csY36" fmla="*/ 511370 h 80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82637" h="802812">
                  <a:moveTo>
                    <a:pt x="476809" y="511370"/>
                  </a:moveTo>
                  <a:lnTo>
                    <a:pt x="476809" y="291353"/>
                  </a:lnTo>
                  <a:cubicBezTo>
                    <a:pt x="476809" y="189188"/>
                    <a:pt x="393653" y="106021"/>
                    <a:pt x="291498" y="106021"/>
                  </a:cubicBezTo>
                  <a:cubicBezTo>
                    <a:pt x="189344" y="106021"/>
                    <a:pt x="106186" y="189188"/>
                    <a:pt x="106186" y="291353"/>
                  </a:cubicBezTo>
                  <a:lnTo>
                    <a:pt x="106186" y="511370"/>
                  </a:lnTo>
                  <a:cubicBezTo>
                    <a:pt x="106186" y="543903"/>
                    <a:pt x="114968" y="576075"/>
                    <a:pt x="131457" y="604396"/>
                  </a:cubicBezTo>
                  <a:cubicBezTo>
                    <a:pt x="132353" y="605919"/>
                    <a:pt x="133249" y="607442"/>
                    <a:pt x="134234" y="608967"/>
                  </a:cubicBezTo>
                  <a:cubicBezTo>
                    <a:pt x="134503" y="609503"/>
                    <a:pt x="134862" y="609951"/>
                    <a:pt x="135130" y="610489"/>
                  </a:cubicBezTo>
                  <a:cubicBezTo>
                    <a:pt x="135758" y="611476"/>
                    <a:pt x="136385" y="612550"/>
                    <a:pt x="137013" y="613537"/>
                  </a:cubicBezTo>
                  <a:cubicBezTo>
                    <a:pt x="163716" y="653866"/>
                    <a:pt x="204399" y="681916"/>
                    <a:pt x="251443" y="692311"/>
                  </a:cubicBezTo>
                  <a:cubicBezTo>
                    <a:pt x="253504" y="692760"/>
                    <a:pt x="255565" y="693208"/>
                    <a:pt x="257626" y="693567"/>
                  </a:cubicBezTo>
                  <a:cubicBezTo>
                    <a:pt x="259239" y="693836"/>
                    <a:pt x="260852" y="694105"/>
                    <a:pt x="262465" y="694374"/>
                  </a:cubicBezTo>
                  <a:lnTo>
                    <a:pt x="264077" y="694641"/>
                  </a:lnTo>
                  <a:cubicBezTo>
                    <a:pt x="274293" y="696166"/>
                    <a:pt x="282985" y="696882"/>
                    <a:pt x="291409" y="696882"/>
                  </a:cubicBezTo>
                  <a:cubicBezTo>
                    <a:pt x="298398" y="696882"/>
                    <a:pt x="305566" y="696435"/>
                    <a:pt x="313632" y="695359"/>
                  </a:cubicBezTo>
                  <a:cubicBezTo>
                    <a:pt x="320442" y="701632"/>
                    <a:pt x="324474" y="710414"/>
                    <a:pt x="324474" y="719645"/>
                  </a:cubicBezTo>
                  <a:lnTo>
                    <a:pt x="324474" y="800662"/>
                  </a:lnTo>
                  <a:cubicBezTo>
                    <a:pt x="312467" y="802185"/>
                    <a:pt x="301804" y="802813"/>
                    <a:pt x="291409" y="802813"/>
                  </a:cubicBezTo>
                  <a:cubicBezTo>
                    <a:pt x="278326" y="802813"/>
                    <a:pt x="264616" y="801649"/>
                    <a:pt x="248306" y="799229"/>
                  </a:cubicBezTo>
                  <a:lnTo>
                    <a:pt x="247141" y="799049"/>
                  </a:lnTo>
                  <a:cubicBezTo>
                    <a:pt x="246066" y="798870"/>
                    <a:pt x="244901" y="798690"/>
                    <a:pt x="243826" y="798511"/>
                  </a:cubicBezTo>
                  <a:lnTo>
                    <a:pt x="243826" y="798511"/>
                  </a:lnTo>
                  <a:cubicBezTo>
                    <a:pt x="243020" y="798421"/>
                    <a:pt x="242303" y="798242"/>
                    <a:pt x="241496" y="798152"/>
                  </a:cubicBezTo>
                  <a:cubicBezTo>
                    <a:pt x="240779" y="798062"/>
                    <a:pt x="240063" y="797973"/>
                    <a:pt x="239345" y="797793"/>
                  </a:cubicBezTo>
                  <a:cubicBezTo>
                    <a:pt x="194451" y="789639"/>
                    <a:pt x="151439" y="770551"/>
                    <a:pt x="114878" y="742589"/>
                  </a:cubicBezTo>
                  <a:cubicBezTo>
                    <a:pt x="114162" y="742050"/>
                    <a:pt x="113445" y="741514"/>
                    <a:pt x="112638" y="740976"/>
                  </a:cubicBezTo>
                  <a:cubicBezTo>
                    <a:pt x="111922" y="740438"/>
                    <a:pt x="111115" y="739899"/>
                    <a:pt x="110398" y="739274"/>
                  </a:cubicBezTo>
                  <a:cubicBezTo>
                    <a:pt x="109592" y="738646"/>
                    <a:pt x="108696" y="738018"/>
                    <a:pt x="107890" y="737390"/>
                  </a:cubicBezTo>
                  <a:cubicBezTo>
                    <a:pt x="107262" y="736944"/>
                    <a:pt x="106635" y="736495"/>
                    <a:pt x="106007" y="735957"/>
                  </a:cubicBezTo>
                  <a:cubicBezTo>
                    <a:pt x="38622" y="680303"/>
                    <a:pt x="0" y="598390"/>
                    <a:pt x="0" y="511370"/>
                  </a:cubicBezTo>
                  <a:lnTo>
                    <a:pt x="0" y="291353"/>
                  </a:lnTo>
                  <a:cubicBezTo>
                    <a:pt x="0" y="130666"/>
                    <a:pt x="130650" y="0"/>
                    <a:pt x="291319" y="0"/>
                  </a:cubicBezTo>
                  <a:cubicBezTo>
                    <a:pt x="451988" y="0"/>
                    <a:pt x="582638" y="130666"/>
                    <a:pt x="582638" y="291353"/>
                  </a:cubicBezTo>
                  <a:lnTo>
                    <a:pt x="582638" y="511370"/>
                  </a:lnTo>
                  <a:cubicBezTo>
                    <a:pt x="582638" y="589787"/>
                    <a:pt x="551275" y="663902"/>
                    <a:pt x="495896" y="718571"/>
                  </a:cubicBezTo>
                  <a:cubicBezTo>
                    <a:pt x="495717" y="675015"/>
                    <a:pt x="481290" y="632356"/>
                    <a:pt x="455214" y="597405"/>
                  </a:cubicBezTo>
                  <a:cubicBezTo>
                    <a:pt x="469193" y="570789"/>
                    <a:pt x="476631" y="541214"/>
                    <a:pt x="476631" y="51137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B8A1A3D7-27EE-C16A-4A87-DE09C13376C2}"/>
                </a:ext>
              </a:extLst>
            </p:cNvPr>
            <p:cNvSpPr/>
            <p:nvPr/>
          </p:nvSpPr>
          <p:spPr>
            <a:xfrm>
              <a:off x="7167281" y="3558389"/>
              <a:ext cx="631759" cy="870495"/>
            </a:xfrm>
            <a:custGeom>
              <a:avLst/>
              <a:gdLst>
                <a:gd name="csX0" fmla="*/ 324384 w 582637"/>
                <a:gd name="csY0" fmla="*/ 83257 h 802810"/>
                <a:gd name="csX1" fmla="*/ 313542 w 582637"/>
                <a:gd name="csY1" fmla="*/ 107543 h 802810"/>
                <a:gd name="csX2" fmla="*/ 291319 w 582637"/>
                <a:gd name="csY2" fmla="*/ 106018 h 802810"/>
                <a:gd name="csX3" fmla="*/ 263988 w 582637"/>
                <a:gd name="csY3" fmla="*/ 108259 h 802810"/>
                <a:gd name="csX4" fmla="*/ 262375 w 582637"/>
                <a:gd name="csY4" fmla="*/ 108528 h 802810"/>
                <a:gd name="csX5" fmla="*/ 257446 w 582637"/>
                <a:gd name="csY5" fmla="*/ 109335 h 802810"/>
                <a:gd name="csX6" fmla="*/ 251264 w 582637"/>
                <a:gd name="csY6" fmla="*/ 110589 h 802810"/>
                <a:gd name="csX7" fmla="*/ 136833 w 582637"/>
                <a:gd name="csY7" fmla="*/ 189365 h 802810"/>
                <a:gd name="csX8" fmla="*/ 134951 w 582637"/>
                <a:gd name="csY8" fmla="*/ 192413 h 802810"/>
                <a:gd name="csX9" fmla="*/ 134055 w 582637"/>
                <a:gd name="csY9" fmla="*/ 193846 h 802810"/>
                <a:gd name="csX10" fmla="*/ 131277 w 582637"/>
                <a:gd name="csY10" fmla="*/ 198417 h 802810"/>
                <a:gd name="csX11" fmla="*/ 106007 w 582637"/>
                <a:gd name="csY11" fmla="*/ 291443 h 802810"/>
                <a:gd name="csX12" fmla="*/ 106007 w 582637"/>
                <a:gd name="csY12" fmla="*/ 511459 h 802810"/>
                <a:gd name="csX13" fmla="*/ 291319 w 582637"/>
                <a:gd name="csY13" fmla="*/ 696792 h 802810"/>
                <a:gd name="csX14" fmla="*/ 476630 w 582637"/>
                <a:gd name="csY14" fmla="*/ 511459 h 802810"/>
                <a:gd name="csX15" fmla="*/ 476630 w 582637"/>
                <a:gd name="csY15" fmla="*/ 291443 h 802810"/>
                <a:gd name="csX16" fmla="*/ 455213 w 582637"/>
                <a:gd name="csY16" fmla="*/ 205407 h 802810"/>
                <a:gd name="csX17" fmla="*/ 495896 w 582637"/>
                <a:gd name="csY17" fmla="*/ 84241 h 802810"/>
                <a:gd name="csX18" fmla="*/ 582638 w 582637"/>
                <a:gd name="csY18" fmla="*/ 291443 h 802810"/>
                <a:gd name="csX19" fmla="*/ 582638 w 582637"/>
                <a:gd name="csY19" fmla="*/ 511459 h 802810"/>
                <a:gd name="csX20" fmla="*/ 291319 w 582637"/>
                <a:gd name="csY20" fmla="*/ 802810 h 802810"/>
                <a:gd name="csX21" fmla="*/ 0 w 582637"/>
                <a:gd name="csY21" fmla="*/ 511459 h 802810"/>
                <a:gd name="csX22" fmla="*/ 0 w 582637"/>
                <a:gd name="csY22" fmla="*/ 291443 h 802810"/>
                <a:gd name="csX23" fmla="*/ 106007 w 582637"/>
                <a:gd name="csY23" fmla="*/ 66856 h 802810"/>
                <a:gd name="csX24" fmla="*/ 107890 w 582637"/>
                <a:gd name="csY24" fmla="*/ 65423 h 802810"/>
                <a:gd name="csX25" fmla="*/ 110488 w 582637"/>
                <a:gd name="csY25" fmla="*/ 63539 h 802810"/>
                <a:gd name="csX26" fmla="*/ 112728 w 582637"/>
                <a:gd name="csY26" fmla="*/ 61837 h 802810"/>
                <a:gd name="csX27" fmla="*/ 114968 w 582637"/>
                <a:gd name="csY27" fmla="*/ 60224 h 802810"/>
                <a:gd name="csX28" fmla="*/ 239435 w 582637"/>
                <a:gd name="csY28" fmla="*/ 5019 h 802810"/>
                <a:gd name="csX29" fmla="*/ 241586 w 582637"/>
                <a:gd name="csY29" fmla="*/ 4660 h 802810"/>
                <a:gd name="csX30" fmla="*/ 243915 w 582637"/>
                <a:gd name="csY30" fmla="*/ 4302 h 802810"/>
                <a:gd name="csX31" fmla="*/ 247231 w 582637"/>
                <a:gd name="csY31" fmla="*/ 3763 h 802810"/>
                <a:gd name="csX32" fmla="*/ 248396 w 582637"/>
                <a:gd name="csY32" fmla="*/ 3584 h 802810"/>
                <a:gd name="csX33" fmla="*/ 291498 w 582637"/>
                <a:gd name="csY33" fmla="*/ 0 h 802810"/>
                <a:gd name="csX34" fmla="*/ 324564 w 582637"/>
                <a:gd name="csY34" fmla="*/ 2151 h 802810"/>
                <a:gd name="csX35" fmla="*/ 324564 w 582637"/>
                <a:gd name="csY35" fmla="*/ 83167 h 802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82637" h="802810">
                  <a:moveTo>
                    <a:pt x="324384" y="83257"/>
                  </a:moveTo>
                  <a:cubicBezTo>
                    <a:pt x="324384" y="92488"/>
                    <a:pt x="320442" y="101360"/>
                    <a:pt x="313542" y="107543"/>
                  </a:cubicBezTo>
                  <a:cubicBezTo>
                    <a:pt x="305477" y="106467"/>
                    <a:pt x="298309" y="106018"/>
                    <a:pt x="291319" y="106018"/>
                  </a:cubicBezTo>
                  <a:cubicBezTo>
                    <a:pt x="282895" y="106018"/>
                    <a:pt x="274203" y="106736"/>
                    <a:pt x="263988" y="108259"/>
                  </a:cubicBezTo>
                  <a:lnTo>
                    <a:pt x="262375" y="108528"/>
                  </a:lnTo>
                  <a:cubicBezTo>
                    <a:pt x="260762" y="108797"/>
                    <a:pt x="259060" y="108977"/>
                    <a:pt x="257446" y="109335"/>
                  </a:cubicBezTo>
                  <a:cubicBezTo>
                    <a:pt x="255386" y="109694"/>
                    <a:pt x="253325" y="110143"/>
                    <a:pt x="251264" y="110589"/>
                  </a:cubicBezTo>
                  <a:cubicBezTo>
                    <a:pt x="204219" y="120986"/>
                    <a:pt x="163536" y="148947"/>
                    <a:pt x="136833" y="189365"/>
                  </a:cubicBezTo>
                  <a:cubicBezTo>
                    <a:pt x="136205" y="190352"/>
                    <a:pt x="135578" y="191336"/>
                    <a:pt x="134951" y="192413"/>
                  </a:cubicBezTo>
                  <a:cubicBezTo>
                    <a:pt x="134683" y="192951"/>
                    <a:pt x="134414" y="193397"/>
                    <a:pt x="134055" y="193846"/>
                  </a:cubicBezTo>
                  <a:cubicBezTo>
                    <a:pt x="133159" y="195371"/>
                    <a:pt x="132173" y="196894"/>
                    <a:pt x="131277" y="198417"/>
                  </a:cubicBezTo>
                  <a:cubicBezTo>
                    <a:pt x="114699" y="226738"/>
                    <a:pt x="106007" y="258910"/>
                    <a:pt x="106007" y="291443"/>
                  </a:cubicBezTo>
                  <a:lnTo>
                    <a:pt x="106007" y="511459"/>
                  </a:lnTo>
                  <a:cubicBezTo>
                    <a:pt x="106007" y="613625"/>
                    <a:pt x="189164" y="696792"/>
                    <a:pt x="291319" y="696792"/>
                  </a:cubicBezTo>
                  <a:cubicBezTo>
                    <a:pt x="393473" y="696792"/>
                    <a:pt x="476630" y="613625"/>
                    <a:pt x="476630" y="511459"/>
                  </a:cubicBezTo>
                  <a:lnTo>
                    <a:pt x="476630" y="291443"/>
                  </a:lnTo>
                  <a:cubicBezTo>
                    <a:pt x="476630" y="261599"/>
                    <a:pt x="469282" y="232024"/>
                    <a:pt x="455213" y="205407"/>
                  </a:cubicBezTo>
                  <a:cubicBezTo>
                    <a:pt x="481290" y="170457"/>
                    <a:pt x="495627" y="127708"/>
                    <a:pt x="495896" y="84241"/>
                  </a:cubicBezTo>
                  <a:cubicBezTo>
                    <a:pt x="551275" y="138910"/>
                    <a:pt x="582638" y="213116"/>
                    <a:pt x="582638" y="291443"/>
                  </a:cubicBezTo>
                  <a:lnTo>
                    <a:pt x="582638" y="511459"/>
                  </a:lnTo>
                  <a:cubicBezTo>
                    <a:pt x="582638" y="672147"/>
                    <a:pt x="451987" y="802810"/>
                    <a:pt x="291319" y="802810"/>
                  </a:cubicBezTo>
                  <a:cubicBezTo>
                    <a:pt x="130650" y="802810"/>
                    <a:pt x="0" y="672147"/>
                    <a:pt x="0" y="511459"/>
                  </a:cubicBezTo>
                  <a:lnTo>
                    <a:pt x="0" y="291443"/>
                  </a:lnTo>
                  <a:cubicBezTo>
                    <a:pt x="0" y="204423"/>
                    <a:pt x="38621" y="122509"/>
                    <a:pt x="106007" y="66856"/>
                  </a:cubicBezTo>
                  <a:cubicBezTo>
                    <a:pt x="106635" y="66318"/>
                    <a:pt x="107262" y="65869"/>
                    <a:pt x="107890" y="65423"/>
                  </a:cubicBezTo>
                  <a:cubicBezTo>
                    <a:pt x="108785" y="64795"/>
                    <a:pt x="109592" y="64167"/>
                    <a:pt x="110488" y="63539"/>
                  </a:cubicBezTo>
                  <a:cubicBezTo>
                    <a:pt x="111205" y="63003"/>
                    <a:pt x="111922" y="62465"/>
                    <a:pt x="112728" y="61837"/>
                  </a:cubicBezTo>
                  <a:cubicBezTo>
                    <a:pt x="113445" y="61298"/>
                    <a:pt x="114162" y="60762"/>
                    <a:pt x="114968" y="60224"/>
                  </a:cubicBezTo>
                  <a:cubicBezTo>
                    <a:pt x="151529" y="32262"/>
                    <a:pt x="194541" y="13174"/>
                    <a:pt x="239435" y="5019"/>
                  </a:cubicBezTo>
                  <a:cubicBezTo>
                    <a:pt x="240151" y="4930"/>
                    <a:pt x="240869" y="4750"/>
                    <a:pt x="241586" y="4660"/>
                  </a:cubicBezTo>
                  <a:cubicBezTo>
                    <a:pt x="242392" y="4571"/>
                    <a:pt x="243109" y="4481"/>
                    <a:pt x="243915" y="4302"/>
                  </a:cubicBezTo>
                  <a:cubicBezTo>
                    <a:pt x="244991" y="4122"/>
                    <a:pt x="246156" y="3943"/>
                    <a:pt x="247231" y="3763"/>
                  </a:cubicBezTo>
                  <a:lnTo>
                    <a:pt x="248396" y="3584"/>
                  </a:lnTo>
                  <a:cubicBezTo>
                    <a:pt x="264616" y="1164"/>
                    <a:pt x="278325" y="0"/>
                    <a:pt x="291498" y="0"/>
                  </a:cubicBezTo>
                  <a:cubicBezTo>
                    <a:pt x="301803" y="0"/>
                    <a:pt x="312556" y="715"/>
                    <a:pt x="324564" y="2151"/>
                  </a:cubicBezTo>
                  <a:lnTo>
                    <a:pt x="324564" y="83167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E2BD9716-7315-683F-E393-BCF7B2D4D2C8}"/>
                </a:ext>
              </a:extLst>
            </p:cNvPr>
            <p:cNvSpPr/>
            <p:nvPr/>
          </p:nvSpPr>
          <p:spPr>
            <a:xfrm>
              <a:off x="4522381" y="3025770"/>
              <a:ext cx="372817" cy="806458"/>
            </a:xfrm>
            <a:custGeom>
              <a:avLst/>
              <a:gdLst>
                <a:gd name="csX0" fmla="*/ 171959 w 343829"/>
                <a:gd name="csY0" fmla="*/ 0 h 743752"/>
                <a:gd name="csX1" fmla="*/ 295530 w 343829"/>
                <a:gd name="csY1" fmla="*/ 52785 h 743752"/>
                <a:gd name="csX2" fmla="*/ 201441 w 343829"/>
                <a:gd name="csY2" fmla="*/ 113191 h 743752"/>
                <a:gd name="csX3" fmla="*/ 171959 w 343829"/>
                <a:gd name="csY3" fmla="*/ 106021 h 743752"/>
                <a:gd name="csX4" fmla="*/ 138445 w 343829"/>
                <a:gd name="csY4" fmla="*/ 115431 h 743752"/>
                <a:gd name="csX5" fmla="*/ 131635 w 343829"/>
                <a:gd name="csY5" fmla="*/ 120089 h 743752"/>
                <a:gd name="csX6" fmla="*/ 130919 w 343829"/>
                <a:gd name="csY6" fmla="*/ 120628 h 743752"/>
                <a:gd name="csX7" fmla="*/ 126169 w 343829"/>
                <a:gd name="csY7" fmla="*/ 124660 h 743752"/>
                <a:gd name="csX8" fmla="*/ 106097 w 343829"/>
                <a:gd name="csY8" fmla="*/ 171890 h 743752"/>
                <a:gd name="csX9" fmla="*/ 106097 w 343829"/>
                <a:gd name="csY9" fmla="*/ 571863 h 743752"/>
                <a:gd name="csX10" fmla="*/ 129215 w 343829"/>
                <a:gd name="csY10" fmla="*/ 621602 h 743752"/>
                <a:gd name="csX11" fmla="*/ 130201 w 343829"/>
                <a:gd name="csY11" fmla="*/ 622497 h 743752"/>
                <a:gd name="csX12" fmla="*/ 134951 w 343829"/>
                <a:gd name="csY12" fmla="*/ 626350 h 743752"/>
                <a:gd name="csX13" fmla="*/ 143105 w 343829"/>
                <a:gd name="csY13" fmla="*/ 630831 h 743752"/>
                <a:gd name="csX14" fmla="*/ 171959 w 343829"/>
                <a:gd name="csY14" fmla="*/ 637732 h 743752"/>
                <a:gd name="csX15" fmla="*/ 197228 w 343829"/>
                <a:gd name="csY15" fmla="*/ 632446 h 743752"/>
                <a:gd name="csX16" fmla="*/ 294365 w 343829"/>
                <a:gd name="csY16" fmla="*/ 692042 h 743752"/>
                <a:gd name="csX17" fmla="*/ 171869 w 343829"/>
                <a:gd name="csY17" fmla="*/ 743753 h 743752"/>
                <a:gd name="csX18" fmla="*/ 43101 w 343829"/>
                <a:gd name="csY18" fmla="*/ 685320 h 743752"/>
                <a:gd name="csX19" fmla="*/ 41489 w 343829"/>
                <a:gd name="csY19" fmla="*/ 683528 h 743752"/>
                <a:gd name="csX20" fmla="*/ 40055 w 343829"/>
                <a:gd name="csY20" fmla="*/ 681916 h 743752"/>
                <a:gd name="csX21" fmla="*/ 38442 w 343829"/>
                <a:gd name="csY21" fmla="*/ 679945 h 743752"/>
                <a:gd name="csX22" fmla="*/ 37187 w 343829"/>
                <a:gd name="csY22" fmla="*/ 678330 h 743752"/>
                <a:gd name="csX23" fmla="*/ 0 w 343829"/>
                <a:gd name="csY23" fmla="*/ 571863 h 743752"/>
                <a:gd name="csX24" fmla="*/ 0 w 343829"/>
                <a:gd name="csY24" fmla="*/ 171890 h 743752"/>
                <a:gd name="csX25" fmla="*/ 36381 w 343829"/>
                <a:gd name="csY25" fmla="*/ 66587 h 743752"/>
                <a:gd name="csX26" fmla="*/ 37904 w 343829"/>
                <a:gd name="csY26" fmla="*/ 64526 h 743752"/>
                <a:gd name="csX27" fmla="*/ 39159 w 343829"/>
                <a:gd name="csY27" fmla="*/ 62913 h 743752"/>
                <a:gd name="csX28" fmla="*/ 40502 w 343829"/>
                <a:gd name="csY28" fmla="*/ 61390 h 743752"/>
                <a:gd name="csX29" fmla="*/ 42116 w 343829"/>
                <a:gd name="csY29" fmla="*/ 59596 h 743752"/>
                <a:gd name="csX30" fmla="*/ 42116 w 343829"/>
                <a:gd name="csY30" fmla="*/ 59596 h 743752"/>
                <a:gd name="csX31" fmla="*/ 171780 w 343829"/>
                <a:gd name="csY31" fmla="*/ 179 h 743752"/>
                <a:gd name="csX32" fmla="*/ 237822 w 343829"/>
                <a:gd name="csY32" fmla="*/ 465573 h 743752"/>
                <a:gd name="csX33" fmla="*/ 343830 w 343829"/>
                <a:gd name="csY33" fmla="*/ 508322 h 743752"/>
                <a:gd name="csX34" fmla="*/ 343830 w 343829"/>
                <a:gd name="csY34" fmla="*/ 238120 h 743752"/>
                <a:gd name="csX35" fmla="*/ 237822 w 343829"/>
                <a:gd name="csY35" fmla="*/ 280868 h 743752"/>
                <a:gd name="csX36" fmla="*/ 237822 w 343829"/>
                <a:gd name="csY36" fmla="*/ 465663 h 743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43829" h="743752">
                  <a:moveTo>
                    <a:pt x="171959" y="0"/>
                  </a:moveTo>
                  <a:cubicBezTo>
                    <a:pt x="218555" y="0"/>
                    <a:pt x="263092" y="19178"/>
                    <a:pt x="295530" y="52785"/>
                  </a:cubicBezTo>
                  <a:cubicBezTo>
                    <a:pt x="272949" y="84064"/>
                    <a:pt x="239166" y="105752"/>
                    <a:pt x="201441" y="113191"/>
                  </a:cubicBezTo>
                  <a:cubicBezTo>
                    <a:pt x="192121" y="108441"/>
                    <a:pt x="182085" y="106021"/>
                    <a:pt x="171959" y="106021"/>
                  </a:cubicBezTo>
                  <a:cubicBezTo>
                    <a:pt x="160399" y="106021"/>
                    <a:pt x="148840" y="109246"/>
                    <a:pt x="138445" y="115431"/>
                  </a:cubicBezTo>
                  <a:cubicBezTo>
                    <a:pt x="136116" y="116864"/>
                    <a:pt x="133875" y="118387"/>
                    <a:pt x="131635" y="120089"/>
                  </a:cubicBezTo>
                  <a:lnTo>
                    <a:pt x="130919" y="120628"/>
                  </a:lnTo>
                  <a:cubicBezTo>
                    <a:pt x="129485" y="121794"/>
                    <a:pt x="127781" y="123047"/>
                    <a:pt x="126169" y="124660"/>
                  </a:cubicBezTo>
                  <a:cubicBezTo>
                    <a:pt x="113176" y="137208"/>
                    <a:pt x="106097" y="153966"/>
                    <a:pt x="106097" y="171890"/>
                  </a:cubicBezTo>
                  <a:lnTo>
                    <a:pt x="106097" y="571863"/>
                  </a:lnTo>
                  <a:cubicBezTo>
                    <a:pt x="106097" y="590861"/>
                    <a:pt x="114519" y="608964"/>
                    <a:pt x="129215" y="621602"/>
                  </a:cubicBezTo>
                  <a:lnTo>
                    <a:pt x="130201" y="622497"/>
                  </a:lnTo>
                  <a:cubicBezTo>
                    <a:pt x="131545" y="623663"/>
                    <a:pt x="133069" y="625096"/>
                    <a:pt x="134951" y="626350"/>
                  </a:cubicBezTo>
                  <a:cubicBezTo>
                    <a:pt x="137639" y="628234"/>
                    <a:pt x="140417" y="629577"/>
                    <a:pt x="143105" y="630831"/>
                  </a:cubicBezTo>
                  <a:cubicBezTo>
                    <a:pt x="152424" y="635402"/>
                    <a:pt x="162102" y="637732"/>
                    <a:pt x="171959" y="637732"/>
                  </a:cubicBezTo>
                  <a:cubicBezTo>
                    <a:pt x="180561" y="637732"/>
                    <a:pt x="189075" y="635940"/>
                    <a:pt x="197228" y="632446"/>
                  </a:cubicBezTo>
                  <a:cubicBezTo>
                    <a:pt x="236120" y="638988"/>
                    <a:pt x="270888" y="660406"/>
                    <a:pt x="294365" y="692042"/>
                  </a:cubicBezTo>
                  <a:cubicBezTo>
                    <a:pt x="262017" y="725021"/>
                    <a:pt x="217929" y="743753"/>
                    <a:pt x="171869" y="743753"/>
                  </a:cubicBezTo>
                  <a:cubicBezTo>
                    <a:pt x="122854" y="743753"/>
                    <a:pt x="75899" y="722424"/>
                    <a:pt x="43101" y="685320"/>
                  </a:cubicBezTo>
                  <a:cubicBezTo>
                    <a:pt x="42564" y="684692"/>
                    <a:pt x="42026" y="684156"/>
                    <a:pt x="41489" y="683528"/>
                  </a:cubicBezTo>
                  <a:cubicBezTo>
                    <a:pt x="41041" y="682990"/>
                    <a:pt x="40502" y="682542"/>
                    <a:pt x="40055" y="681916"/>
                  </a:cubicBezTo>
                  <a:cubicBezTo>
                    <a:pt x="39517" y="681288"/>
                    <a:pt x="38980" y="680570"/>
                    <a:pt x="38442" y="679945"/>
                  </a:cubicBezTo>
                  <a:lnTo>
                    <a:pt x="37187" y="678330"/>
                  </a:lnTo>
                  <a:cubicBezTo>
                    <a:pt x="12813" y="647591"/>
                    <a:pt x="0" y="610756"/>
                    <a:pt x="0" y="571863"/>
                  </a:cubicBezTo>
                  <a:lnTo>
                    <a:pt x="0" y="171890"/>
                  </a:lnTo>
                  <a:cubicBezTo>
                    <a:pt x="0" y="133532"/>
                    <a:pt x="12544" y="97148"/>
                    <a:pt x="36381" y="66587"/>
                  </a:cubicBezTo>
                  <a:cubicBezTo>
                    <a:pt x="36919" y="65871"/>
                    <a:pt x="37456" y="65154"/>
                    <a:pt x="37904" y="64526"/>
                  </a:cubicBezTo>
                  <a:cubicBezTo>
                    <a:pt x="38262" y="63987"/>
                    <a:pt x="38711" y="63451"/>
                    <a:pt x="39159" y="62913"/>
                  </a:cubicBezTo>
                  <a:cubicBezTo>
                    <a:pt x="39606" y="62375"/>
                    <a:pt x="40055" y="61926"/>
                    <a:pt x="40502" y="61390"/>
                  </a:cubicBezTo>
                  <a:cubicBezTo>
                    <a:pt x="41041" y="60762"/>
                    <a:pt x="41578" y="60224"/>
                    <a:pt x="42116" y="59596"/>
                  </a:cubicBezTo>
                  <a:lnTo>
                    <a:pt x="42116" y="59596"/>
                  </a:lnTo>
                  <a:cubicBezTo>
                    <a:pt x="74913" y="21777"/>
                    <a:pt x="122137" y="179"/>
                    <a:pt x="171780" y="179"/>
                  </a:cubicBezTo>
                  <a:close/>
                  <a:moveTo>
                    <a:pt x="237822" y="465573"/>
                  </a:moveTo>
                  <a:cubicBezTo>
                    <a:pt x="275636" y="473371"/>
                    <a:pt x="311212" y="487709"/>
                    <a:pt x="343830" y="508322"/>
                  </a:cubicBezTo>
                  <a:lnTo>
                    <a:pt x="343830" y="238120"/>
                  </a:lnTo>
                  <a:cubicBezTo>
                    <a:pt x="311212" y="258733"/>
                    <a:pt x="275636" y="272981"/>
                    <a:pt x="237822" y="280868"/>
                  </a:cubicBezTo>
                  <a:lnTo>
                    <a:pt x="237822" y="46566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EC1803A7-9289-38C5-DB64-23BEEF876DA8}"/>
                </a:ext>
              </a:extLst>
            </p:cNvPr>
            <p:cNvSpPr/>
            <p:nvPr/>
          </p:nvSpPr>
          <p:spPr>
            <a:xfrm>
              <a:off x="4393153" y="2431930"/>
              <a:ext cx="631759" cy="870497"/>
            </a:xfrm>
            <a:custGeom>
              <a:avLst/>
              <a:gdLst>
                <a:gd name="csX0" fmla="*/ 105828 w 582637"/>
                <a:gd name="csY0" fmla="*/ 511370 h 802812"/>
                <a:gd name="csX1" fmla="*/ 105828 w 582637"/>
                <a:gd name="csY1" fmla="*/ 291353 h 802812"/>
                <a:gd name="csX2" fmla="*/ 291140 w 582637"/>
                <a:gd name="csY2" fmla="*/ 106021 h 802812"/>
                <a:gd name="csX3" fmla="*/ 476451 w 582637"/>
                <a:gd name="csY3" fmla="*/ 291353 h 802812"/>
                <a:gd name="csX4" fmla="*/ 476451 w 582637"/>
                <a:gd name="csY4" fmla="*/ 511370 h 802812"/>
                <a:gd name="csX5" fmla="*/ 451181 w 582637"/>
                <a:gd name="csY5" fmla="*/ 604396 h 802812"/>
                <a:gd name="csX6" fmla="*/ 448404 w 582637"/>
                <a:gd name="csY6" fmla="*/ 608967 h 802812"/>
                <a:gd name="csX7" fmla="*/ 447507 w 582637"/>
                <a:gd name="csY7" fmla="*/ 610489 h 802812"/>
                <a:gd name="csX8" fmla="*/ 445625 w 582637"/>
                <a:gd name="csY8" fmla="*/ 613537 h 802812"/>
                <a:gd name="csX9" fmla="*/ 331195 w 582637"/>
                <a:gd name="csY9" fmla="*/ 692311 h 802812"/>
                <a:gd name="csX10" fmla="*/ 325012 w 582637"/>
                <a:gd name="csY10" fmla="*/ 693567 h 802812"/>
                <a:gd name="csX11" fmla="*/ 320173 w 582637"/>
                <a:gd name="csY11" fmla="*/ 694374 h 802812"/>
                <a:gd name="csX12" fmla="*/ 318560 w 582637"/>
                <a:gd name="csY12" fmla="*/ 694641 h 802812"/>
                <a:gd name="csX13" fmla="*/ 291229 w 582637"/>
                <a:gd name="csY13" fmla="*/ 696882 h 802812"/>
                <a:gd name="csX14" fmla="*/ 269006 w 582637"/>
                <a:gd name="csY14" fmla="*/ 695359 h 802812"/>
                <a:gd name="csX15" fmla="*/ 258163 w 582637"/>
                <a:gd name="csY15" fmla="*/ 719645 h 802812"/>
                <a:gd name="csX16" fmla="*/ 258163 w 582637"/>
                <a:gd name="csY16" fmla="*/ 800662 h 802812"/>
                <a:gd name="csX17" fmla="*/ 291229 w 582637"/>
                <a:gd name="csY17" fmla="*/ 802813 h 802812"/>
                <a:gd name="csX18" fmla="*/ 334331 w 582637"/>
                <a:gd name="csY18" fmla="*/ 799229 h 802812"/>
                <a:gd name="csX19" fmla="*/ 335496 w 582637"/>
                <a:gd name="csY19" fmla="*/ 799049 h 802812"/>
                <a:gd name="csX20" fmla="*/ 338811 w 582637"/>
                <a:gd name="csY20" fmla="*/ 798511 h 802812"/>
                <a:gd name="csX21" fmla="*/ 338811 w 582637"/>
                <a:gd name="csY21" fmla="*/ 798511 h 802812"/>
                <a:gd name="csX22" fmla="*/ 341141 w 582637"/>
                <a:gd name="csY22" fmla="*/ 798152 h 802812"/>
                <a:gd name="csX23" fmla="*/ 343292 w 582637"/>
                <a:gd name="csY23" fmla="*/ 797793 h 802812"/>
                <a:gd name="csX24" fmla="*/ 467759 w 582637"/>
                <a:gd name="csY24" fmla="*/ 742589 h 802812"/>
                <a:gd name="csX25" fmla="*/ 469999 w 582637"/>
                <a:gd name="csY25" fmla="*/ 740976 h 802812"/>
                <a:gd name="csX26" fmla="*/ 472239 w 582637"/>
                <a:gd name="csY26" fmla="*/ 739274 h 802812"/>
                <a:gd name="csX27" fmla="*/ 474748 w 582637"/>
                <a:gd name="csY27" fmla="*/ 737390 h 802812"/>
                <a:gd name="csX28" fmla="*/ 476630 w 582637"/>
                <a:gd name="csY28" fmla="*/ 735957 h 802812"/>
                <a:gd name="csX29" fmla="*/ 582638 w 582637"/>
                <a:gd name="csY29" fmla="*/ 511370 h 802812"/>
                <a:gd name="csX30" fmla="*/ 582638 w 582637"/>
                <a:gd name="csY30" fmla="*/ 291353 h 802812"/>
                <a:gd name="csX31" fmla="*/ 291319 w 582637"/>
                <a:gd name="csY31" fmla="*/ 0 h 802812"/>
                <a:gd name="csX32" fmla="*/ 0 w 582637"/>
                <a:gd name="csY32" fmla="*/ 291353 h 802812"/>
                <a:gd name="csX33" fmla="*/ 0 w 582637"/>
                <a:gd name="csY33" fmla="*/ 511370 h 802812"/>
                <a:gd name="csX34" fmla="*/ 86742 w 582637"/>
                <a:gd name="csY34" fmla="*/ 718571 h 802812"/>
                <a:gd name="csX35" fmla="*/ 127424 w 582637"/>
                <a:gd name="csY35" fmla="*/ 597405 h 802812"/>
                <a:gd name="csX36" fmla="*/ 106007 w 582637"/>
                <a:gd name="csY36" fmla="*/ 511370 h 80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82637" h="802812">
                  <a:moveTo>
                    <a:pt x="105828" y="511370"/>
                  </a:moveTo>
                  <a:lnTo>
                    <a:pt x="105828" y="291353"/>
                  </a:lnTo>
                  <a:cubicBezTo>
                    <a:pt x="105828" y="189188"/>
                    <a:pt x="188985" y="106021"/>
                    <a:pt x="291140" y="106021"/>
                  </a:cubicBezTo>
                  <a:cubicBezTo>
                    <a:pt x="393294" y="106021"/>
                    <a:pt x="476451" y="189188"/>
                    <a:pt x="476451" y="291353"/>
                  </a:cubicBezTo>
                  <a:lnTo>
                    <a:pt x="476451" y="511370"/>
                  </a:lnTo>
                  <a:cubicBezTo>
                    <a:pt x="476451" y="543903"/>
                    <a:pt x="467669" y="576075"/>
                    <a:pt x="451181" y="604396"/>
                  </a:cubicBezTo>
                  <a:cubicBezTo>
                    <a:pt x="450285" y="605919"/>
                    <a:pt x="449389" y="607442"/>
                    <a:pt x="448404" y="608967"/>
                  </a:cubicBezTo>
                  <a:cubicBezTo>
                    <a:pt x="448135" y="609503"/>
                    <a:pt x="447776" y="609951"/>
                    <a:pt x="447507" y="610489"/>
                  </a:cubicBezTo>
                  <a:cubicBezTo>
                    <a:pt x="446880" y="611476"/>
                    <a:pt x="446253" y="612550"/>
                    <a:pt x="445625" y="613537"/>
                  </a:cubicBezTo>
                  <a:cubicBezTo>
                    <a:pt x="418922" y="653866"/>
                    <a:pt x="378239" y="681916"/>
                    <a:pt x="331195" y="692311"/>
                  </a:cubicBezTo>
                  <a:cubicBezTo>
                    <a:pt x="329134" y="692760"/>
                    <a:pt x="327073" y="693208"/>
                    <a:pt x="325012" y="693567"/>
                  </a:cubicBezTo>
                  <a:cubicBezTo>
                    <a:pt x="323399" y="693836"/>
                    <a:pt x="321786" y="694105"/>
                    <a:pt x="320173" y="694374"/>
                  </a:cubicBezTo>
                  <a:lnTo>
                    <a:pt x="318560" y="694641"/>
                  </a:lnTo>
                  <a:cubicBezTo>
                    <a:pt x="308345" y="696166"/>
                    <a:pt x="299652" y="696882"/>
                    <a:pt x="291229" y="696882"/>
                  </a:cubicBezTo>
                  <a:cubicBezTo>
                    <a:pt x="284240" y="696882"/>
                    <a:pt x="277071" y="696435"/>
                    <a:pt x="269006" y="695359"/>
                  </a:cubicBezTo>
                  <a:cubicBezTo>
                    <a:pt x="262196" y="701632"/>
                    <a:pt x="258163" y="710414"/>
                    <a:pt x="258163" y="719645"/>
                  </a:cubicBezTo>
                  <a:lnTo>
                    <a:pt x="258163" y="800662"/>
                  </a:lnTo>
                  <a:cubicBezTo>
                    <a:pt x="270171" y="802185"/>
                    <a:pt x="280834" y="802813"/>
                    <a:pt x="291229" y="802813"/>
                  </a:cubicBezTo>
                  <a:cubicBezTo>
                    <a:pt x="304312" y="802813"/>
                    <a:pt x="318022" y="801649"/>
                    <a:pt x="334331" y="799229"/>
                  </a:cubicBezTo>
                  <a:lnTo>
                    <a:pt x="335496" y="799049"/>
                  </a:lnTo>
                  <a:cubicBezTo>
                    <a:pt x="336571" y="798870"/>
                    <a:pt x="337736" y="798690"/>
                    <a:pt x="338811" y="798511"/>
                  </a:cubicBezTo>
                  <a:lnTo>
                    <a:pt x="338811" y="798511"/>
                  </a:lnTo>
                  <a:cubicBezTo>
                    <a:pt x="339618" y="798421"/>
                    <a:pt x="340335" y="798242"/>
                    <a:pt x="341141" y="798152"/>
                  </a:cubicBezTo>
                  <a:cubicBezTo>
                    <a:pt x="341859" y="798062"/>
                    <a:pt x="342575" y="797973"/>
                    <a:pt x="343292" y="797793"/>
                  </a:cubicBezTo>
                  <a:cubicBezTo>
                    <a:pt x="388186" y="789639"/>
                    <a:pt x="431198" y="770551"/>
                    <a:pt x="467759" y="742589"/>
                  </a:cubicBezTo>
                  <a:cubicBezTo>
                    <a:pt x="468476" y="742050"/>
                    <a:pt x="469193" y="741514"/>
                    <a:pt x="469999" y="740976"/>
                  </a:cubicBezTo>
                  <a:cubicBezTo>
                    <a:pt x="470716" y="740438"/>
                    <a:pt x="471523" y="739899"/>
                    <a:pt x="472239" y="739274"/>
                  </a:cubicBezTo>
                  <a:cubicBezTo>
                    <a:pt x="473046" y="738646"/>
                    <a:pt x="473942" y="738018"/>
                    <a:pt x="474748" y="737390"/>
                  </a:cubicBezTo>
                  <a:cubicBezTo>
                    <a:pt x="475376" y="736944"/>
                    <a:pt x="476003" y="736495"/>
                    <a:pt x="476630" y="735957"/>
                  </a:cubicBezTo>
                  <a:cubicBezTo>
                    <a:pt x="544016" y="680303"/>
                    <a:pt x="582638" y="598390"/>
                    <a:pt x="582638" y="511370"/>
                  </a:cubicBezTo>
                  <a:lnTo>
                    <a:pt x="582638" y="291353"/>
                  </a:lnTo>
                  <a:cubicBezTo>
                    <a:pt x="582638" y="130666"/>
                    <a:pt x="451987" y="0"/>
                    <a:pt x="291319" y="0"/>
                  </a:cubicBezTo>
                  <a:cubicBezTo>
                    <a:pt x="130650" y="0"/>
                    <a:pt x="0" y="130666"/>
                    <a:pt x="0" y="291353"/>
                  </a:cubicBezTo>
                  <a:lnTo>
                    <a:pt x="0" y="511370"/>
                  </a:lnTo>
                  <a:cubicBezTo>
                    <a:pt x="0" y="589787"/>
                    <a:pt x="31363" y="663902"/>
                    <a:pt x="86742" y="718571"/>
                  </a:cubicBezTo>
                  <a:cubicBezTo>
                    <a:pt x="86920" y="675015"/>
                    <a:pt x="101347" y="632356"/>
                    <a:pt x="127424" y="597405"/>
                  </a:cubicBezTo>
                  <a:cubicBezTo>
                    <a:pt x="113445" y="570789"/>
                    <a:pt x="106007" y="541214"/>
                    <a:pt x="106007" y="511370"/>
                  </a:cubicBezTo>
                  <a:close/>
                </a:path>
              </a:pathLst>
            </a:custGeom>
            <a:solidFill>
              <a:srgbClr val="E8452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3A74F1C0-D702-4325-7332-43A923C8ADC6}"/>
                </a:ext>
              </a:extLst>
            </p:cNvPr>
            <p:cNvSpPr/>
            <p:nvPr/>
          </p:nvSpPr>
          <p:spPr>
            <a:xfrm>
              <a:off x="4393056" y="3558389"/>
              <a:ext cx="631759" cy="870495"/>
            </a:xfrm>
            <a:custGeom>
              <a:avLst/>
              <a:gdLst>
                <a:gd name="csX0" fmla="*/ 258253 w 582637"/>
                <a:gd name="csY0" fmla="*/ 83257 h 802810"/>
                <a:gd name="csX1" fmla="*/ 269096 w 582637"/>
                <a:gd name="csY1" fmla="*/ 107543 h 802810"/>
                <a:gd name="csX2" fmla="*/ 291319 w 582637"/>
                <a:gd name="csY2" fmla="*/ 106018 h 802810"/>
                <a:gd name="csX3" fmla="*/ 318650 w 582637"/>
                <a:gd name="csY3" fmla="*/ 108259 h 802810"/>
                <a:gd name="csX4" fmla="*/ 320262 w 582637"/>
                <a:gd name="csY4" fmla="*/ 108528 h 802810"/>
                <a:gd name="csX5" fmla="*/ 325191 w 582637"/>
                <a:gd name="csY5" fmla="*/ 109335 h 802810"/>
                <a:gd name="csX6" fmla="*/ 331374 w 582637"/>
                <a:gd name="csY6" fmla="*/ 110589 h 802810"/>
                <a:gd name="csX7" fmla="*/ 445805 w 582637"/>
                <a:gd name="csY7" fmla="*/ 189365 h 802810"/>
                <a:gd name="csX8" fmla="*/ 447686 w 582637"/>
                <a:gd name="csY8" fmla="*/ 192413 h 802810"/>
                <a:gd name="csX9" fmla="*/ 448583 w 582637"/>
                <a:gd name="csY9" fmla="*/ 193846 h 802810"/>
                <a:gd name="csX10" fmla="*/ 451361 w 582637"/>
                <a:gd name="csY10" fmla="*/ 198417 h 802810"/>
                <a:gd name="csX11" fmla="*/ 476631 w 582637"/>
                <a:gd name="csY11" fmla="*/ 291443 h 802810"/>
                <a:gd name="csX12" fmla="*/ 476631 w 582637"/>
                <a:gd name="csY12" fmla="*/ 511459 h 802810"/>
                <a:gd name="csX13" fmla="*/ 291319 w 582637"/>
                <a:gd name="csY13" fmla="*/ 696792 h 802810"/>
                <a:gd name="csX14" fmla="*/ 106007 w 582637"/>
                <a:gd name="csY14" fmla="*/ 511459 h 802810"/>
                <a:gd name="csX15" fmla="*/ 106007 w 582637"/>
                <a:gd name="csY15" fmla="*/ 291443 h 802810"/>
                <a:gd name="csX16" fmla="*/ 127424 w 582637"/>
                <a:gd name="csY16" fmla="*/ 205407 h 802810"/>
                <a:gd name="csX17" fmla="*/ 86742 w 582637"/>
                <a:gd name="csY17" fmla="*/ 84241 h 802810"/>
                <a:gd name="csX18" fmla="*/ 0 w 582637"/>
                <a:gd name="csY18" fmla="*/ 291443 h 802810"/>
                <a:gd name="csX19" fmla="*/ 0 w 582637"/>
                <a:gd name="csY19" fmla="*/ 511459 h 802810"/>
                <a:gd name="csX20" fmla="*/ 291319 w 582637"/>
                <a:gd name="csY20" fmla="*/ 802810 h 802810"/>
                <a:gd name="csX21" fmla="*/ 582638 w 582637"/>
                <a:gd name="csY21" fmla="*/ 511459 h 802810"/>
                <a:gd name="csX22" fmla="*/ 582638 w 582637"/>
                <a:gd name="csY22" fmla="*/ 291443 h 802810"/>
                <a:gd name="csX23" fmla="*/ 476631 w 582637"/>
                <a:gd name="csY23" fmla="*/ 66856 h 802810"/>
                <a:gd name="csX24" fmla="*/ 474748 w 582637"/>
                <a:gd name="csY24" fmla="*/ 65423 h 802810"/>
                <a:gd name="csX25" fmla="*/ 472150 w 582637"/>
                <a:gd name="csY25" fmla="*/ 63539 h 802810"/>
                <a:gd name="csX26" fmla="*/ 469910 w 582637"/>
                <a:gd name="csY26" fmla="*/ 61837 h 802810"/>
                <a:gd name="csX27" fmla="*/ 467670 w 582637"/>
                <a:gd name="csY27" fmla="*/ 60224 h 802810"/>
                <a:gd name="csX28" fmla="*/ 343203 w 582637"/>
                <a:gd name="csY28" fmla="*/ 5019 h 802810"/>
                <a:gd name="csX29" fmla="*/ 341052 w 582637"/>
                <a:gd name="csY29" fmla="*/ 4660 h 802810"/>
                <a:gd name="csX30" fmla="*/ 338722 w 582637"/>
                <a:gd name="csY30" fmla="*/ 4302 h 802810"/>
                <a:gd name="csX31" fmla="*/ 335407 w 582637"/>
                <a:gd name="csY31" fmla="*/ 3763 h 802810"/>
                <a:gd name="csX32" fmla="*/ 334242 w 582637"/>
                <a:gd name="csY32" fmla="*/ 3584 h 802810"/>
                <a:gd name="csX33" fmla="*/ 291140 w 582637"/>
                <a:gd name="csY33" fmla="*/ 0 h 802810"/>
                <a:gd name="csX34" fmla="*/ 258074 w 582637"/>
                <a:gd name="csY34" fmla="*/ 2151 h 802810"/>
                <a:gd name="csX35" fmla="*/ 258074 w 582637"/>
                <a:gd name="csY35" fmla="*/ 83167 h 802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82637" h="802810">
                  <a:moveTo>
                    <a:pt x="258253" y="83257"/>
                  </a:moveTo>
                  <a:cubicBezTo>
                    <a:pt x="258253" y="92488"/>
                    <a:pt x="262196" y="101360"/>
                    <a:pt x="269096" y="107543"/>
                  </a:cubicBezTo>
                  <a:cubicBezTo>
                    <a:pt x="277161" y="106467"/>
                    <a:pt x="284329" y="106018"/>
                    <a:pt x="291319" y="106018"/>
                  </a:cubicBezTo>
                  <a:cubicBezTo>
                    <a:pt x="299742" y="106018"/>
                    <a:pt x="308435" y="106736"/>
                    <a:pt x="318650" y="108259"/>
                  </a:cubicBezTo>
                  <a:lnTo>
                    <a:pt x="320262" y="108528"/>
                  </a:lnTo>
                  <a:cubicBezTo>
                    <a:pt x="321876" y="108797"/>
                    <a:pt x="323578" y="108977"/>
                    <a:pt x="325191" y="109335"/>
                  </a:cubicBezTo>
                  <a:cubicBezTo>
                    <a:pt x="327252" y="109694"/>
                    <a:pt x="329313" y="110143"/>
                    <a:pt x="331374" y="110589"/>
                  </a:cubicBezTo>
                  <a:cubicBezTo>
                    <a:pt x="378419" y="120986"/>
                    <a:pt x="419101" y="148947"/>
                    <a:pt x="445805" y="189365"/>
                  </a:cubicBezTo>
                  <a:cubicBezTo>
                    <a:pt x="446432" y="190352"/>
                    <a:pt x="447059" y="191336"/>
                    <a:pt x="447686" y="192413"/>
                  </a:cubicBezTo>
                  <a:cubicBezTo>
                    <a:pt x="447955" y="192951"/>
                    <a:pt x="448224" y="193397"/>
                    <a:pt x="448583" y="193846"/>
                  </a:cubicBezTo>
                  <a:cubicBezTo>
                    <a:pt x="449479" y="195371"/>
                    <a:pt x="450465" y="196894"/>
                    <a:pt x="451361" y="198417"/>
                  </a:cubicBezTo>
                  <a:cubicBezTo>
                    <a:pt x="467938" y="226738"/>
                    <a:pt x="476631" y="258910"/>
                    <a:pt x="476631" y="291443"/>
                  </a:cubicBezTo>
                  <a:lnTo>
                    <a:pt x="476631" y="511459"/>
                  </a:lnTo>
                  <a:cubicBezTo>
                    <a:pt x="476631" y="613625"/>
                    <a:pt x="393473" y="696792"/>
                    <a:pt x="291319" y="696792"/>
                  </a:cubicBezTo>
                  <a:cubicBezTo>
                    <a:pt x="189164" y="696792"/>
                    <a:pt x="106007" y="613625"/>
                    <a:pt x="106007" y="511459"/>
                  </a:cubicBezTo>
                  <a:lnTo>
                    <a:pt x="106007" y="291443"/>
                  </a:lnTo>
                  <a:cubicBezTo>
                    <a:pt x="106007" y="261599"/>
                    <a:pt x="113356" y="232024"/>
                    <a:pt x="127424" y="205407"/>
                  </a:cubicBezTo>
                  <a:cubicBezTo>
                    <a:pt x="101348" y="170457"/>
                    <a:pt x="87010" y="127708"/>
                    <a:pt x="86742" y="84241"/>
                  </a:cubicBezTo>
                  <a:cubicBezTo>
                    <a:pt x="31363" y="138910"/>
                    <a:pt x="0" y="213116"/>
                    <a:pt x="0" y="291443"/>
                  </a:cubicBezTo>
                  <a:lnTo>
                    <a:pt x="0" y="511459"/>
                  </a:lnTo>
                  <a:cubicBezTo>
                    <a:pt x="0" y="672147"/>
                    <a:pt x="130650" y="802810"/>
                    <a:pt x="291319" y="802810"/>
                  </a:cubicBezTo>
                  <a:cubicBezTo>
                    <a:pt x="451988" y="802810"/>
                    <a:pt x="582638" y="672147"/>
                    <a:pt x="582638" y="511459"/>
                  </a:cubicBezTo>
                  <a:lnTo>
                    <a:pt x="582638" y="291443"/>
                  </a:lnTo>
                  <a:cubicBezTo>
                    <a:pt x="582638" y="204423"/>
                    <a:pt x="544016" y="122509"/>
                    <a:pt x="476631" y="66856"/>
                  </a:cubicBezTo>
                  <a:cubicBezTo>
                    <a:pt x="476003" y="66318"/>
                    <a:pt x="475376" y="65869"/>
                    <a:pt x="474748" y="65423"/>
                  </a:cubicBezTo>
                  <a:cubicBezTo>
                    <a:pt x="473852" y="64795"/>
                    <a:pt x="473046" y="64167"/>
                    <a:pt x="472150" y="63539"/>
                  </a:cubicBezTo>
                  <a:cubicBezTo>
                    <a:pt x="471433" y="63003"/>
                    <a:pt x="470716" y="62465"/>
                    <a:pt x="469910" y="61837"/>
                  </a:cubicBezTo>
                  <a:cubicBezTo>
                    <a:pt x="469193" y="61298"/>
                    <a:pt x="468476" y="60762"/>
                    <a:pt x="467670" y="60224"/>
                  </a:cubicBezTo>
                  <a:cubicBezTo>
                    <a:pt x="431109" y="32262"/>
                    <a:pt x="388097" y="13174"/>
                    <a:pt x="343203" y="5019"/>
                  </a:cubicBezTo>
                  <a:cubicBezTo>
                    <a:pt x="342485" y="4930"/>
                    <a:pt x="341769" y="4750"/>
                    <a:pt x="341052" y="4660"/>
                  </a:cubicBezTo>
                  <a:cubicBezTo>
                    <a:pt x="340245" y="4571"/>
                    <a:pt x="339529" y="4481"/>
                    <a:pt x="338722" y="4302"/>
                  </a:cubicBezTo>
                  <a:cubicBezTo>
                    <a:pt x="337647" y="4122"/>
                    <a:pt x="336482" y="3943"/>
                    <a:pt x="335407" y="3763"/>
                  </a:cubicBezTo>
                  <a:lnTo>
                    <a:pt x="334242" y="3584"/>
                  </a:lnTo>
                  <a:cubicBezTo>
                    <a:pt x="318022" y="1164"/>
                    <a:pt x="304312" y="0"/>
                    <a:pt x="291140" y="0"/>
                  </a:cubicBezTo>
                  <a:cubicBezTo>
                    <a:pt x="280834" y="0"/>
                    <a:pt x="270082" y="715"/>
                    <a:pt x="258074" y="2151"/>
                  </a:cubicBezTo>
                  <a:lnTo>
                    <a:pt x="258074" y="83167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73FF130-6723-13EB-2A2B-1DAF435FC1E8}"/>
                </a:ext>
              </a:extLst>
            </p:cNvPr>
            <p:cNvSpPr/>
            <p:nvPr/>
          </p:nvSpPr>
          <p:spPr>
            <a:xfrm>
              <a:off x="3813084" y="3917549"/>
              <a:ext cx="1791509" cy="1791720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4A83EA2-CD39-E9C1-004B-27F1788BF2FA}"/>
                </a:ext>
              </a:extLst>
            </p:cNvPr>
            <p:cNvSpPr/>
            <p:nvPr/>
          </p:nvSpPr>
          <p:spPr>
            <a:xfrm>
              <a:off x="3813084" y="1148730"/>
              <a:ext cx="1791509" cy="1791720"/>
            </a:xfrm>
            <a:prstGeom prst="ellipse">
              <a:avLst/>
            </a:prstGeom>
            <a:solidFill>
              <a:srgbClr val="E8452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036FA041-E780-8A3F-6EBA-8289C8F5CC80}"/>
                </a:ext>
              </a:extLst>
            </p:cNvPr>
            <p:cNvSpPr/>
            <p:nvPr/>
          </p:nvSpPr>
          <p:spPr>
            <a:xfrm>
              <a:off x="6587407" y="3917549"/>
              <a:ext cx="1791509" cy="1791720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E8B84473-24DA-593B-6007-E2A6C4283426}"/>
                </a:ext>
              </a:extLst>
            </p:cNvPr>
            <p:cNvSpPr/>
            <p:nvPr/>
          </p:nvSpPr>
          <p:spPr>
            <a:xfrm>
              <a:off x="6587407" y="1148730"/>
              <a:ext cx="1791509" cy="1791720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72">
              <a:extLst>
                <a:ext uri="{FF2B5EF4-FFF2-40B4-BE49-F238E27FC236}">
                  <a16:creationId xmlns:a16="http://schemas.microsoft.com/office/drawing/2014/main" id="{EA39B661-8F97-C603-C967-8CE0D838F159}"/>
                </a:ext>
              </a:extLst>
            </p:cNvPr>
            <p:cNvSpPr/>
            <p:nvPr/>
          </p:nvSpPr>
          <p:spPr>
            <a:xfrm>
              <a:off x="3980083" y="1315749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2">
              <a:extLst>
                <a:ext uri="{FF2B5EF4-FFF2-40B4-BE49-F238E27FC236}">
                  <a16:creationId xmlns:a16="http://schemas.microsoft.com/office/drawing/2014/main" id="{765B7764-A5E7-312E-8F41-F8669C09F190}"/>
                </a:ext>
              </a:extLst>
            </p:cNvPr>
            <p:cNvSpPr/>
            <p:nvPr/>
          </p:nvSpPr>
          <p:spPr>
            <a:xfrm>
              <a:off x="6754406" y="1315749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72">
              <a:extLst>
                <a:ext uri="{FF2B5EF4-FFF2-40B4-BE49-F238E27FC236}">
                  <a16:creationId xmlns:a16="http://schemas.microsoft.com/office/drawing/2014/main" id="{98907A2B-FC00-1359-8D42-C93C4C20EAAF}"/>
                </a:ext>
              </a:extLst>
            </p:cNvPr>
            <p:cNvSpPr/>
            <p:nvPr/>
          </p:nvSpPr>
          <p:spPr>
            <a:xfrm>
              <a:off x="6754406" y="4084568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72">
              <a:extLst>
                <a:ext uri="{FF2B5EF4-FFF2-40B4-BE49-F238E27FC236}">
                  <a16:creationId xmlns:a16="http://schemas.microsoft.com/office/drawing/2014/main" id="{C361080F-EF59-BD4B-D446-31C1D25F9D56}"/>
                </a:ext>
              </a:extLst>
            </p:cNvPr>
            <p:cNvSpPr/>
            <p:nvPr/>
          </p:nvSpPr>
          <p:spPr>
            <a:xfrm>
              <a:off x="3980083" y="4084568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" name="Graphic 2" descr="Customer review with solid fill">
            <a:extLst>
              <a:ext uri="{FF2B5EF4-FFF2-40B4-BE49-F238E27FC236}">
                <a16:creationId xmlns:a16="http://schemas.microsoft.com/office/drawing/2014/main" id="{5ABD133F-9C0A-591E-E7D8-8C6E14288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05918" y="1541670"/>
            <a:ext cx="1005840" cy="1005840"/>
          </a:xfrm>
          <a:prstGeom prst="rect">
            <a:avLst/>
          </a:prstGeom>
        </p:spPr>
      </p:pic>
      <p:pic>
        <p:nvPicPr>
          <p:cNvPr id="4" name="Graphic 3" descr="Microscope with solid fill">
            <a:extLst>
              <a:ext uri="{FF2B5EF4-FFF2-40B4-BE49-F238E27FC236}">
                <a16:creationId xmlns:a16="http://schemas.microsoft.com/office/drawing/2014/main" id="{C4B684DF-A9B1-0A0B-10B9-F6863CA02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80241" y="1541670"/>
            <a:ext cx="1005840" cy="1005840"/>
          </a:xfrm>
          <a:prstGeom prst="rect">
            <a:avLst/>
          </a:prstGeom>
        </p:spPr>
      </p:pic>
      <p:pic>
        <p:nvPicPr>
          <p:cNvPr id="5" name="Graphic 4" descr="Lightbulb and gear with solid fill">
            <a:extLst>
              <a:ext uri="{FF2B5EF4-FFF2-40B4-BE49-F238E27FC236}">
                <a16:creationId xmlns:a16="http://schemas.microsoft.com/office/drawing/2014/main" id="{5A6EBFE5-607A-73C2-7175-724A557E58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05918" y="4310489"/>
            <a:ext cx="1005840" cy="1005840"/>
          </a:xfrm>
          <a:prstGeom prst="rect">
            <a:avLst/>
          </a:prstGeom>
        </p:spPr>
      </p:pic>
      <p:pic>
        <p:nvPicPr>
          <p:cNvPr id="6" name="Graphic 5" descr="Puzzle with solid fill">
            <a:extLst>
              <a:ext uri="{FF2B5EF4-FFF2-40B4-BE49-F238E27FC236}">
                <a16:creationId xmlns:a16="http://schemas.microsoft.com/office/drawing/2014/main" id="{B35CFCA7-3FDC-A6BB-B227-99C1F55E4F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80241" y="4310489"/>
            <a:ext cx="1005840" cy="10058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63B2B7F-2B4D-987C-C986-B3EEA4DABF21}"/>
              </a:ext>
            </a:extLst>
          </p:cNvPr>
          <p:cNvGrpSpPr/>
          <p:nvPr/>
        </p:nvGrpSpPr>
        <p:grpSpPr>
          <a:xfrm>
            <a:off x="8941196" y="4142967"/>
            <a:ext cx="2555501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37C5F5-CD10-54E6-51C9-2BFAC4C3F44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280ACC-3F82-05EE-F961-C1C791650A7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B9D619-2030-210E-F047-5F5145B107A0}"/>
              </a:ext>
            </a:extLst>
          </p:cNvPr>
          <p:cNvGrpSpPr/>
          <p:nvPr/>
        </p:nvGrpSpPr>
        <p:grpSpPr>
          <a:xfrm>
            <a:off x="695303" y="4142967"/>
            <a:ext cx="2555501" cy="1290153"/>
            <a:chOff x="332936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1ED82E-DA76-A1BD-19AD-44A65CD6EFA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ECE4A7-8DD6-CC68-8B1A-38AB235F522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996C26-B4C8-ACF4-5E2D-5EB0E8DF05C5}"/>
              </a:ext>
            </a:extLst>
          </p:cNvPr>
          <p:cNvGrpSpPr/>
          <p:nvPr/>
        </p:nvGrpSpPr>
        <p:grpSpPr>
          <a:xfrm>
            <a:off x="8941195" y="1404838"/>
            <a:ext cx="2555501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0960463-9D82-80A2-BC89-0EF903330B1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D8E5A0-D775-EBC0-3387-5478254C17D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04A8D3-9C16-9A2B-7320-44793D3099DE}"/>
              </a:ext>
            </a:extLst>
          </p:cNvPr>
          <p:cNvGrpSpPr/>
          <p:nvPr/>
        </p:nvGrpSpPr>
        <p:grpSpPr>
          <a:xfrm>
            <a:off x="700810" y="1404838"/>
            <a:ext cx="2555501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E32A2C-5AB8-9A44-03BB-EC07F3B60A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3C10AC-C646-A983-FE21-449FDEB0EA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415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C99E1-A171-EE52-8B89-45BC5343F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97E9A-F8F6-81D2-0B4F-A02C942D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Linked Circle Process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B5E828-9F5E-687E-614C-D03E1E15B349}"/>
              </a:ext>
            </a:extLst>
          </p:cNvPr>
          <p:cNvGrpSpPr/>
          <p:nvPr/>
        </p:nvGrpSpPr>
        <p:grpSpPr>
          <a:xfrm>
            <a:off x="3813084" y="1148730"/>
            <a:ext cx="4565832" cy="4560539"/>
            <a:chOff x="3813084" y="1148730"/>
            <a:chExt cx="4565832" cy="4560539"/>
          </a:xfrm>
        </p:grpSpPr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D81CADC2-5854-F183-9BBD-B750A653BB02}"/>
                </a:ext>
              </a:extLst>
            </p:cNvPr>
            <p:cNvSpPr/>
            <p:nvPr/>
          </p:nvSpPr>
          <p:spPr>
            <a:xfrm>
              <a:off x="5692819" y="1858111"/>
              <a:ext cx="806364" cy="372763"/>
            </a:xfrm>
            <a:custGeom>
              <a:avLst/>
              <a:gdLst>
                <a:gd name="csX0" fmla="*/ 743665 w 743665"/>
                <a:gd name="csY0" fmla="*/ 171979 h 343779"/>
                <a:gd name="csX1" fmla="*/ 690885 w 743665"/>
                <a:gd name="csY1" fmla="*/ 295565 h 343779"/>
                <a:gd name="csX2" fmla="*/ 630489 w 743665"/>
                <a:gd name="csY2" fmla="*/ 201465 h 343779"/>
                <a:gd name="csX3" fmla="*/ 637658 w 743665"/>
                <a:gd name="csY3" fmla="*/ 171979 h 343779"/>
                <a:gd name="csX4" fmla="*/ 628249 w 743665"/>
                <a:gd name="csY4" fmla="*/ 138462 h 343779"/>
                <a:gd name="csX5" fmla="*/ 623589 w 743665"/>
                <a:gd name="csY5" fmla="*/ 131651 h 343779"/>
                <a:gd name="csX6" fmla="*/ 623052 w 743665"/>
                <a:gd name="csY6" fmla="*/ 130933 h 343779"/>
                <a:gd name="csX7" fmla="*/ 619019 w 743665"/>
                <a:gd name="csY7" fmla="*/ 126183 h 343779"/>
                <a:gd name="csX8" fmla="*/ 571794 w 743665"/>
                <a:gd name="csY8" fmla="*/ 106108 h 343779"/>
                <a:gd name="csX9" fmla="*/ 171869 w 743665"/>
                <a:gd name="csY9" fmla="*/ 106108 h 343779"/>
                <a:gd name="csX10" fmla="*/ 122137 w 743665"/>
                <a:gd name="csY10" fmla="*/ 129231 h 343779"/>
                <a:gd name="csX11" fmla="*/ 121241 w 743665"/>
                <a:gd name="csY11" fmla="*/ 130217 h 343779"/>
                <a:gd name="csX12" fmla="*/ 117388 w 743665"/>
                <a:gd name="csY12" fmla="*/ 134965 h 343779"/>
                <a:gd name="csX13" fmla="*/ 112907 w 743665"/>
                <a:gd name="csY13" fmla="*/ 143122 h 343779"/>
                <a:gd name="csX14" fmla="*/ 106007 w 743665"/>
                <a:gd name="csY14" fmla="*/ 171979 h 343779"/>
                <a:gd name="csX15" fmla="*/ 111295 w 743665"/>
                <a:gd name="csY15" fmla="*/ 197253 h 343779"/>
                <a:gd name="csX16" fmla="*/ 51705 w 743665"/>
                <a:gd name="csY16" fmla="*/ 294399 h 343779"/>
                <a:gd name="csX17" fmla="*/ 0 w 743665"/>
                <a:gd name="csY17" fmla="*/ 171890 h 343779"/>
                <a:gd name="csX18" fmla="*/ 58425 w 743665"/>
                <a:gd name="csY18" fmla="*/ 43105 h 343779"/>
                <a:gd name="csX19" fmla="*/ 60217 w 743665"/>
                <a:gd name="csY19" fmla="*/ 41493 h 343779"/>
                <a:gd name="csX20" fmla="*/ 61830 w 743665"/>
                <a:gd name="csY20" fmla="*/ 40060 h 343779"/>
                <a:gd name="csX21" fmla="*/ 63802 w 743665"/>
                <a:gd name="csY21" fmla="*/ 38447 h 343779"/>
                <a:gd name="csX22" fmla="*/ 65414 w 743665"/>
                <a:gd name="csY22" fmla="*/ 37191 h 343779"/>
                <a:gd name="csX23" fmla="*/ 171869 w 743665"/>
                <a:gd name="csY23" fmla="*/ 0 h 343779"/>
                <a:gd name="csX24" fmla="*/ 571794 w 743665"/>
                <a:gd name="csY24" fmla="*/ 0 h 343779"/>
                <a:gd name="csX25" fmla="*/ 677085 w 743665"/>
                <a:gd name="csY25" fmla="*/ 36384 h 343779"/>
                <a:gd name="csX26" fmla="*/ 679147 w 743665"/>
                <a:gd name="csY26" fmla="*/ 37909 h 343779"/>
                <a:gd name="csX27" fmla="*/ 680759 w 743665"/>
                <a:gd name="csY27" fmla="*/ 39163 h 343779"/>
                <a:gd name="csX28" fmla="*/ 682283 w 743665"/>
                <a:gd name="csY28" fmla="*/ 40508 h 343779"/>
                <a:gd name="csX29" fmla="*/ 684075 w 743665"/>
                <a:gd name="csY29" fmla="*/ 42121 h 343779"/>
                <a:gd name="csX30" fmla="*/ 684075 w 743665"/>
                <a:gd name="csY30" fmla="*/ 42121 h 343779"/>
                <a:gd name="csX31" fmla="*/ 743486 w 743665"/>
                <a:gd name="csY31" fmla="*/ 171800 h 343779"/>
                <a:gd name="csX32" fmla="*/ 278147 w 743665"/>
                <a:gd name="csY32" fmla="*/ 237761 h 343779"/>
                <a:gd name="csX33" fmla="*/ 235403 w 743665"/>
                <a:gd name="csY33" fmla="*/ 343779 h 343779"/>
                <a:gd name="csX34" fmla="*/ 505574 w 743665"/>
                <a:gd name="csY34" fmla="*/ 343779 h 343779"/>
                <a:gd name="csX35" fmla="*/ 462831 w 743665"/>
                <a:gd name="csY35" fmla="*/ 237761 h 343779"/>
                <a:gd name="csX36" fmla="*/ 278057 w 743665"/>
                <a:gd name="csY36" fmla="*/ 237761 h 343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743665" h="343779">
                  <a:moveTo>
                    <a:pt x="743665" y="171979"/>
                  </a:moveTo>
                  <a:cubicBezTo>
                    <a:pt x="743665" y="218581"/>
                    <a:pt x="724489" y="263122"/>
                    <a:pt x="690885" y="295565"/>
                  </a:cubicBezTo>
                  <a:cubicBezTo>
                    <a:pt x="659612" y="272981"/>
                    <a:pt x="637926" y="239194"/>
                    <a:pt x="630489" y="201465"/>
                  </a:cubicBezTo>
                  <a:cubicBezTo>
                    <a:pt x="635238" y="192144"/>
                    <a:pt x="637658" y="182105"/>
                    <a:pt x="637658" y="171979"/>
                  </a:cubicBezTo>
                  <a:cubicBezTo>
                    <a:pt x="637658" y="160418"/>
                    <a:pt x="634431" y="148857"/>
                    <a:pt x="628249" y="138462"/>
                  </a:cubicBezTo>
                  <a:cubicBezTo>
                    <a:pt x="626815" y="136132"/>
                    <a:pt x="625292" y="133891"/>
                    <a:pt x="623589" y="131651"/>
                  </a:cubicBezTo>
                  <a:lnTo>
                    <a:pt x="623052" y="130933"/>
                  </a:lnTo>
                  <a:cubicBezTo>
                    <a:pt x="621887" y="129500"/>
                    <a:pt x="620632" y="127798"/>
                    <a:pt x="619019" y="126183"/>
                  </a:cubicBezTo>
                  <a:cubicBezTo>
                    <a:pt x="606473" y="113188"/>
                    <a:pt x="589716" y="106108"/>
                    <a:pt x="571794" y="106108"/>
                  </a:cubicBezTo>
                  <a:lnTo>
                    <a:pt x="171869" y="106108"/>
                  </a:lnTo>
                  <a:cubicBezTo>
                    <a:pt x="152872" y="106108"/>
                    <a:pt x="134772" y="114534"/>
                    <a:pt x="122137" y="129231"/>
                  </a:cubicBezTo>
                  <a:lnTo>
                    <a:pt x="121241" y="130217"/>
                  </a:lnTo>
                  <a:cubicBezTo>
                    <a:pt x="120076" y="131561"/>
                    <a:pt x="118642" y="133084"/>
                    <a:pt x="117388" y="134965"/>
                  </a:cubicBezTo>
                  <a:cubicBezTo>
                    <a:pt x="115506" y="137654"/>
                    <a:pt x="114162" y="140433"/>
                    <a:pt x="112907" y="143122"/>
                  </a:cubicBezTo>
                  <a:cubicBezTo>
                    <a:pt x="108337" y="152443"/>
                    <a:pt x="106007" y="162120"/>
                    <a:pt x="106007" y="171979"/>
                  </a:cubicBezTo>
                  <a:cubicBezTo>
                    <a:pt x="106007" y="180583"/>
                    <a:pt x="107800" y="189096"/>
                    <a:pt x="111295" y="197253"/>
                  </a:cubicBezTo>
                  <a:cubicBezTo>
                    <a:pt x="104752" y="236146"/>
                    <a:pt x="83336" y="270920"/>
                    <a:pt x="51705" y="294399"/>
                  </a:cubicBezTo>
                  <a:cubicBezTo>
                    <a:pt x="18728" y="262047"/>
                    <a:pt x="0" y="217953"/>
                    <a:pt x="0" y="171890"/>
                  </a:cubicBezTo>
                  <a:cubicBezTo>
                    <a:pt x="0" y="122868"/>
                    <a:pt x="21327" y="75907"/>
                    <a:pt x="58425" y="43105"/>
                  </a:cubicBezTo>
                  <a:cubicBezTo>
                    <a:pt x="59052" y="42569"/>
                    <a:pt x="59590" y="42031"/>
                    <a:pt x="60217" y="41493"/>
                  </a:cubicBezTo>
                  <a:cubicBezTo>
                    <a:pt x="60755" y="41044"/>
                    <a:pt x="61203" y="40508"/>
                    <a:pt x="61830" y="40060"/>
                  </a:cubicBezTo>
                  <a:cubicBezTo>
                    <a:pt x="62457" y="39521"/>
                    <a:pt x="63174" y="38983"/>
                    <a:pt x="63802" y="38447"/>
                  </a:cubicBezTo>
                  <a:lnTo>
                    <a:pt x="65414" y="37191"/>
                  </a:lnTo>
                  <a:cubicBezTo>
                    <a:pt x="96150" y="12815"/>
                    <a:pt x="132979" y="0"/>
                    <a:pt x="171869" y="0"/>
                  </a:cubicBezTo>
                  <a:lnTo>
                    <a:pt x="571794" y="0"/>
                  </a:lnTo>
                  <a:cubicBezTo>
                    <a:pt x="610147" y="0"/>
                    <a:pt x="646529" y="12546"/>
                    <a:pt x="677085" y="36384"/>
                  </a:cubicBezTo>
                  <a:cubicBezTo>
                    <a:pt x="677803" y="36922"/>
                    <a:pt x="678519" y="37460"/>
                    <a:pt x="679147" y="37909"/>
                  </a:cubicBezTo>
                  <a:cubicBezTo>
                    <a:pt x="679684" y="38268"/>
                    <a:pt x="680222" y="38714"/>
                    <a:pt x="680759" y="39163"/>
                  </a:cubicBezTo>
                  <a:cubicBezTo>
                    <a:pt x="681298" y="39611"/>
                    <a:pt x="681745" y="40060"/>
                    <a:pt x="682283" y="40508"/>
                  </a:cubicBezTo>
                  <a:cubicBezTo>
                    <a:pt x="682910" y="41044"/>
                    <a:pt x="683448" y="41583"/>
                    <a:pt x="684075" y="42121"/>
                  </a:cubicBezTo>
                  <a:lnTo>
                    <a:pt x="684075" y="42121"/>
                  </a:lnTo>
                  <a:cubicBezTo>
                    <a:pt x="721800" y="74921"/>
                    <a:pt x="743486" y="122150"/>
                    <a:pt x="743486" y="171800"/>
                  </a:cubicBezTo>
                  <a:close/>
                  <a:moveTo>
                    <a:pt x="278147" y="237761"/>
                  </a:moveTo>
                  <a:cubicBezTo>
                    <a:pt x="270351" y="275580"/>
                    <a:pt x="256012" y="311159"/>
                    <a:pt x="235403" y="343779"/>
                  </a:cubicBezTo>
                  <a:lnTo>
                    <a:pt x="505574" y="343779"/>
                  </a:lnTo>
                  <a:cubicBezTo>
                    <a:pt x="484964" y="311159"/>
                    <a:pt x="470716" y="275580"/>
                    <a:pt x="462831" y="237761"/>
                  </a:cubicBezTo>
                  <a:lnTo>
                    <a:pt x="278057" y="23776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B22CAA9D-EB02-9EA6-7D50-4E47EF238084}"/>
                </a:ext>
              </a:extLst>
            </p:cNvPr>
            <p:cNvSpPr/>
            <p:nvPr/>
          </p:nvSpPr>
          <p:spPr>
            <a:xfrm>
              <a:off x="6222556" y="1728770"/>
              <a:ext cx="870394" cy="631834"/>
            </a:xfrm>
            <a:custGeom>
              <a:avLst/>
              <a:gdLst>
                <a:gd name="csX0" fmla="*/ 291409 w 802717"/>
                <a:gd name="csY0" fmla="*/ 105841 h 582706"/>
                <a:gd name="csX1" fmla="*/ 511398 w 802717"/>
                <a:gd name="csY1" fmla="*/ 105841 h 582706"/>
                <a:gd name="csX2" fmla="*/ 696710 w 802717"/>
                <a:gd name="csY2" fmla="*/ 291174 h 582706"/>
                <a:gd name="csX3" fmla="*/ 511398 w 802717"/>
                <a:gd name="csY3" fmla="*/ 476506 h 582706"/>
                <a:gd name="csX4" fmla="*/ 291409 w 802717"/>
                <a:gd name="csY4" fmla="*/ 476506 h 582706"/>
                <a:gd name="csX5" fmla="*/ 198394 w 802717"/>
                <a:gd name="csY5" fmla="*/ 451235 h 582706"/>
                <a:gd name="csX6" fmla="*/ 193824 w 802717"/>
                <a:gd name="csY6" fmla="*/ 448457 h 582706"/>
                <a:gd name="csX7" fmla="*/ 192301 w 802717"/>
                <a:gd name="csY7" fmla="*/ 447559 h 582706"/>
                <a:gd name="csX8" fmla="*/ 189254 w 802717"/>
                <a:gd name="csY8" fmla="*/ 445678 h 582706"/>
                <a:gd name="csX9" fmla="*/ 110488 w 802717"/>
                <a:gd name="csY9" fmla="*/ 331233 h 582706"/>
                <a:gd name="csX10" fmla="*/ 109233 w 802717"/>
                <a:gd name="csY10" fmla="*/ 325050 h 582706"/>
                <a:gd name="csX11" fmla="*/ 108427 w 802717"/>
                <a:gd name="csY11" fmla="*/ 320210 h 582706"/>
                <a:gd name="csX12" fmla="*/ 108158 w 802717"/>
                <a:gd name="csY12" fmla="*/ 318598 h 582706"/>
                <a:gd name="csX13" fmla="*/ 105917 w 802717"/>
                <a:gd name="csY13" fmla="*/ 291264 h 582706"/>
                <a:gd name="csX14" fmla="*/ 107441 w 802717"/>
                <a:gd name="csY14" fmla="*/ 269038 h 582706"/>
                <a:gd name="csX15" fmla="*/ 83156 w 802717"/>
                <a:gd name="csY15" fmla="*/ 258194 h 582706"/>
                <a:gd name="csX16" fmla="*/ 2151 w 802717"/>
                <a:gd name="csY16" fmla="*/ 258194 h 582706"/>
                <a:gd name="csX17" fmla="*/ 0 w 802717"/>
                <a:gd name="csY17" fmla="*/ 291264 h 582706"/>
                <a:gd name="csX18" fmla="*/ 3585 w 802717"/>
                <a:gd name="csY18" fmla="*/ 334371 h 582706"/>
                <a:gd name="csX19" fmla="*/ 3763 w 802717"/>
                <a:gd name="csY19" fmla="*/ 335535 h 582706"/>
                <a:gd name="csX20" fmla="*/ 4301 w 802717"/>
                <a:gd name="csY20" fmla="*/ 338852 h 582706"/>
                <a:gd name="csX21" fmla="*/ 4301 w 802717"/>
                <a:gd name="csY21" fmla="*/ 338852 h 582706"/>
                <a:gd name="csX22" fmla="*/ 4660 w 802717"/>
                <a:gd name="csY22" fmla="*/ 341182 h 582706"/>
                <a:gd name="csX23" fmla="*/ 5018 w 802717"/>
                <a:gd name="csY23" fmla="*/ 343333 h 582706"/>
                <a:gd name="csX24" fmla="*/ 60217 w 802717"/>
                <a:gd name="csY24" fmla="*/ 467814 h 582706"/>
                <a:gd name="csX25" fmla="*/ 61830 w 802717"/>
                <a:gd name="csY25" fmla="*/ 470054 h 582706"/>
                <a:gd name="csX26" fmla="*/ 63532 w 802717"/>
                <a:gd name="csY26" fmla="*/ 472295 h 582706"/>
                <a:gd name="csX27" fmla="*/ 65414 w 802717"/>
                <a:gd name="csY27" fmla="*/ 474804 h 582706"/>
                <a:gd name="csX28" fmla="*/ 66848 w 802717"/>
                <a:gd name="csY28" fmla="*/ 476686 h 582706"/>
                <a:gd name="csX29" fmla="*/ 291409 w 802717"/>
                <a:gd name="csY29" fmla="*/ 582706 h 582706"/>
                <a:gd name="csX30" fmla="*/ 511398 w 802717"/>
                <a:gd name="csY30" fmla="*/ 582706 h 582706"/>
                <a:gd name="csX31" fmla="*/ 802717 w 802717"/>
                <a:gd name="csY31" fmla="*/ 291353 h 582706"/>
                <a:gd name="csX32" fmla="*/ 511398 w 802717"/>
                <a:gd name="csY32" fmla="*/ 0 h 582706"/>
                <a:gd name="csX33" fmla="*/ 291409 w 802717"/>
                <a:gd name="csY33" fmla="*/ 0 h 582706"/>
                <a:gd name="csX34" fmla="*/ 84233 w 802717"/>
                <a:gd name="csY34" fmla="*/ 86751 h 582706"/>
                <a:gd name="csX35" fmla="*/ 205383 w 802717"/>
                <a:gd name="csY35" fmla="*/ 127439 h 582706"/>
                <a:gd name="csX36" fmla="*/ 291409 w 802717"/>
                <a:gd name="csY36" fmla="*/ 106021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802717" h="582706">
                  <a:moveTo>
                    <a:pt x="291409" y="105841"/>
                  </a:moveTo>
                  <a:lnTo>
                    <a:pt x="511398" y="105841"/>
                  </a:lnTo>
                  <a:cubicBezTo>
                    <a:pt x="613553" y="105841"/>
                    <a:pt x="696710" y="189008"/>
                    <a:pt x="696710" y="291174"/>
                  </a:cubicBezTo>
                  <a:cubicBezTo>
                    <a:pt x="696710" y="393339"/>
                    <a:pt x="613553" y="476506"/>
                    <a:pt x="511398" y="476506"/>
                  </a:cubicBezTo>
                  <a:lnTo>
                    <a:pt x="291409" y="476506"/>
                  </a:lnTo>
                  <a:cubicBezTo>
                    <a:pt x="258881" y="476506"/>
                    <a:pt x="226710" y="467724"/>
                    <a:pt x="198394" y="451235"/>
                  </a:cubicBezTo>
                  <a:cubicBezTo>
                    <a:pt x="196871" y="450338"/>
                    <a:pt x="195347" y="449441"/>
                    <a:pt x="193824" y="448457"/>
                  </a:cubicBezTo>
                  <a:cubicBezTo>
                    <a:pt x="193286" y="448187"/>
                    <a:pt x="192839" y="447829"/>
                    <a:pt x="192301" y="447559"/>
                  </a:cubicBezTo>
                  <a:cubicBezTo>
                    <a:pt x="191315" y="446932"/>
                    <a:pt x="190240" y="446306"/>
                    <a:pt x="189254" y="445678"/>
                  </a:cubicBezTo>
                  <a:cubicBezTo>
                    <a:pt x="148930" y="418971"/>
                    <a:pt x="120882" y="378284"/>
                    <a:pt x="110488" y="331233"/>
                  </a:cubicBezTo>
                  <a:cubicBezTo>
                    <a:pt x="110039" y="329172"/>
                    <a:pt x="109592" y="327111"/>
                    <a:pt x="109233" y="325050"/>
                  </a:cubicBezTo>
                  <a:cubicBezTo>
                    <a:pt x="108964" y="323438"/>
                    <a:pt x="108696" y="321823"/>
                    <a:pt x="108427" y="320210"/>
                  </a:cubicBezTo>
                  <a:lnTo>
                    <a:pt x="108158" y="318598"/>
                  </a:lnTo>
                  <a:cubicBezTo>
                    <a:pt x="106635" y="308380"/>
                    <a:pt x="105917" y="299687"/>
                    <a:pt x="105917" y="291264"/>
                  </a:cubicBezTo>
                  <a:cubicBezTo>
                    <a:pt x="105917" y="284273"/>
                    <a:pt x="106366" y="277103"/>
                    <a:pt x="107441" y="269038"/>
                  </a:cubicBezTo>
                  <a:cubicBezTo>
                    <a:pt x="101168" y="262227"/>
                    <a:pt x="92386" y="258194"/>
                    <a:pt x="83156" y="258194"/>
                  </a:cubicBezTo>
                  <a:lnTo>
                    <a:pt x="2151" y="258194"/>
                  </a:lnTo>
                  <a:cubicBezTo>
                    <a:pt x="627" y="270202"/>
                    <a:pt x="0" y="280868"/>
                    <a:pt x="0" y="291264"/>
                  </a:cubicBezTo>
                  <a:cubicBezTo>
                    <a:pt x="0" y="304348"/>
                    <a:pt x="1165" y="318060"/>
                    <a:pt x="3585" y="334371"/>
                  </a:cubicBezTo>
                  <a:lnTo>
                    <a:pt x="3763" y="335535"/>
                  </a:lnTo>
                  <a:cubicBezTo>
                    <a:pt x="3942" y="336612"/>
                    <a:pt x="4122" y="337776"/>
                    <a:pt x="4301" y="338852"/>
                  </a:cubicBezTo>
                  <a:lnTo>
                    <a:pt x="4301" y="338852"/>
                  </a:lnTo>
                  <a:cubicBezTo>
                    <a:pt x="4391" y="339657"/>
                    <a:pt x="4570" y="340375"/>
                    <a:pt x="4660" y="341182"/>
                  </a:cubicBezTo>
                  <a:cubicBezTo>
                    <a:pt x="4748" y="341898"/>
                    <a:pt x="4838" y="342615"/>
                    <a:pt x="5018" y="343333"/>
                  </a:cubicBezTo>
                  <a:cubicBezTo>
                    <a:pt x="13172" y="388232"/>
                    <a:pt x="32259" y="431248"/>
                    <a:pt x="60217" y="467814"/>
                  </a:cubicBezTo>
                  <a:cubicBezTo>
                    <a:pt x="60754" y="468531"/>
                    <a:pt x="61292" y="469247"/>
                    <a:pt x="61830" y="470054"/>
                  </a:cubicBezTo>
                  <a:cubicBezTo>
                    <a:pt x="62368" y="470772"/>
                    <a:pt x="62906" y="471577"/>
                    <a:pt x="63532" y="472295"/>
                  </a:cubicBezTo>
                  <a:cubicBezTo>
                    <a:pt x="64159" y="473102"/>
                    <a:pt x="64787" y="473997"/>
                    <a:pt x="65414" y="474804"/>
                  </a:cubicBezTo>
                  <a:cubicBezTo>
                    <a:pt x="65862" y="475432"/>
                    <a:pt x="66311" y="476058"/>
                    <a:pt x="66848" y="476686"/>
                  </a:cubicBezTo>
                  <a:cubicBezTo>
                    <a:pt x="122495" y="544080"/>
                    <a:pt x="204398" y="582706"/>
                    <a:pt x="291409" y="582706"/>
                  </a:cubicBezTo>
                  <a:lnTo>
                    <a:pt x="511398" y="582706"/>
                  </a:lnTo>
                  <a:cubicBezTo>
                    <a:pt x="672068" y="582706"/>
                    <a:pt x="802717" y="452040"/>
                    <a:pt x="802717" y="291353"/>
                  </a:cubicBezTo>
                  <a:cubicBezTo>
                    <a:pt x="802717" y="130666"/>
                    <a:pt x="672068" y="0"/>
                    <a:pt x="511398" y="0"/>
                  </a:cubicBezTo>
                  <a:lnTo>
                    <a:pt x="291409" y="0"/>
                  </a:lnTo>
                  <a:cubicBezTo>
                    <a:pt x="213001" y="0"/>
                    <a:pt x="138894" y="31367"/>
                    <a:pt x="84233" y="86751"/>
                  </a:cubicBezTo>
                  <a:cubicBezTo>
                    <a:pt x="127783" y="86931"/>
                    <a:pt x="170437" y="101360"/>
                    <a:pt x="205383" y="127439"/>
                  </a:cubicBezTo>
                  <a:cubicBezTo>
                    <a:pt x="231998" y="113458"/>
                    <a:pt x="261568" y="106021"/>
                    <a:pt x="291409" y="106021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12CB1ACC-C73A-D624-7F66-C8EB07CAE68D}"/>
                </a:ext>
              </a:extLst>
            </p:cNvPr>
            <p:cNvSpPr/>
            <p:nvPr/>
          </p:nvSpPr>
          <p:spPr>
            <a:xfrm>
              <a:off x="5096133" y="1728673"/>
              <a:ext cx="870396" cy="631834"/>
            </a:xfrm>
            <a:custGeom>
              <a:avLst/>
              <a:gdLst>
                <a:gd name="csX0" fmla="*/ 719471 w 802718"/>
                <a:gd name="csY0" fmla="*/ 258284 h 582706"/>
                <a:gd name="csX1" fmla="*/ 695187 w 802718"/>
                <a:gd name="csY1" fmla="*/ 269128 h 582706"/>
                <a:gd name="csX2" fmla="*/ 696710 w 802718"/>
                <a:gd name="csY2" fmla="*/ 291353 h 582706"/>
                <a:gd name="csX3" fmla="*/ 694470 w 802718"/>
                <a:gd name="csY3" fmla="*/ 318688 h 582706"/>
                <a:gd name="csX4" fmla="*/ 694201 w 802718"/>
                <a:gd name="csY4" fmla="*/ 320300 h 582706"/>
                <a:gd name="csX5" fmla="*/ 693395 w 802718"/>
                <a:gd name="csY5" fmla="*/ 325230 h 582706"/>
                <a:gd name="csX6" fmla="*/ 692140 w 802718"/>
                <a:gd name="csY6" fmla="*/ 331413 h 582706"/>
                <a:gd name="csX7" fmla="*/ 613374 w 802718"/>
                <a:gd name="csY7" fmla="*/ 445857 h 582706"/>
                <a:gd name="csX8" fmla="*/ 610327 w 802718"/>
                <a:gd name="csY8" fmla="*/ 447739 h 582706"/>
                <a:gd name="csX9" fmla="*/ 608894 w 802718"/>
                <a:gd name="csY9" fmla="*/ 448636 h 582706"/>
                <a:gd name="csX10" fmla="*/ 604324 w 802718"/>
                <a:gd name="csY10" fmla="*/ 451413 h 582706"/>
                <a:gd name="csX11" fmla="*/ 511309 w 802718"/>
                <a:gd name="csY11" fmla="*/ 476686 h 582706"/>
                <a:gd name="csX12" fmla="*/ 291319 w 802718"/>
                <a:gd name="csY12" fmla="*/ 476686 h 582706"/>
                <a:gd name="csX13" fmla="*/ 106008 w 802718"/>
                <a:gd name="csY13" fmla="*/ 291353 h 582706"/>
                <a:gd name="csX14" fmla="*/ 291319 w 802718"/>
                <a:gd name="csY14" fmla="*/ 106021 h 582706"/>
                <a:gd name="csX15" fmla="*/ 511309 w 802718"/>
                <a:gd name="csY15" fmla="*/ 106021 h 582706"/>
                <a:gd name="csX16" fmla="*/ 597334 w 802718"/>
                <a:gd name="csY16" fmla="*/ 127439 h 582706"/>
                <a:gd name="csX17" fmla="*/ 718485 w 802718"/>
                <a:gd name="csY17" fmla="*/ 86751 h 582706"/>
                <a:gd name="csX18" fmla="*/ 511309 w 802718"/>
                <a:gd name="csY18" fmla="*/ 0 h 582706"/>
                <a:gd name="csX19" fmla="*/ 291319 w 802718"/>
                <a:gd name="csY19" fmla="*/ 0 h 582706"/>
                <a:gd name="csX20" fmla="*/ 0 w 802718"/>
                <a:gd name="csY20" fmla="*/ 291353 h 582706"/>
                <a:gd name="csX21" fmla="*/ 291319 w 802718"/>
                <a:gd name="csY21" fmla="*/ 582706 h 582706"/>
                <a:gd name="csX22" fmla="*/ 511309 w 802718"/>
                <a:gd name="csY22" fmla="*/ 582706 h 582706"/>
                <a:gd name="csX23" fmla="*/ 735869 w 802718"/>
                <a:gd name="csY23" fmla="*/ 476686 h 582706"/>
                <a:gd name="csX24" fmla="*/ 737303 w 802718"/>
                <a:gd name="csY24" fmla="*/ 474804 h 582706"/>
                <a:gd name="csX25" fmla="*/ 739185 w 802718"/>
                <a:gd name="csY25" fmla="*/ 472205 h 582706"/>
                <a:gd name="csX26" fmla="*/ 740888 w 802718"/>
                <a:gd name="csY26" fmla="*/ 469964 h 582706"/>
                <a:gd name="csX27" fmla="*/ 742500 w 802718"/>
                <a:gd name="csY27" fmla="*/ 467724 h 582706"/>
                <a:gd name="csX28" fmla="*/ 797700 w 802718"/>
                <a:gd name="csY28" fmla="*/ 343243 h 582706"/>
                <a:gd name="csX29" fmla="*/ 798058 w 802718"/>
                <a:gd name="csY29" fmla="*/ 341093 h 582706"/>
                <a:gd name="csX30" fmla="*/ 798416 w 802718"/>
                <a:gd name="csY30" fmla="*/ 338762 h 582706"/>
                <a:gd name="csX31" fmla="*/ 798954 w 802718"/>
                <a:gd name="csY31" fmla="*/ 335445 h 582706"/>
                <a:gd name="csX32" fmla="*/ 799134 w 802718"/>
                <a:gd name="csY32" fmla="*/ 334281 h 582706"/>
                <a:gd name="csX33" fmla="*/ 802718 w 802718"/>
                <a:gd name="csY33" fmla="*/ 291174 h 582706"/>
                <a:gd name="csX34" fmla="*/ 800567 w 802718"/>
                <a:gd name="csY34" fmla="*/ 258105 h 582706"/>
                <a:gd name="csX35" fmla="*/ 719561 w 802718"/>
                <a:gd name="csY35" fmla="*/ 258105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02718" h="582706">
                  <a:moveTo>
                    <a:pt x="719471" y="258284"/>
                  </a:moveTo>
                  <a:cubicBezTo>
                    <a:pt x="710241" y="258284"/>
                    <a:pt x="701370" y="262227"/>
                    <a:pt x="695187" y="269128"/>
                  </a:cubicBezTo>
                  <a:cubicBezTo>
                    <a:pt x="696263" y="277193"/>
                    <a:pt x="696710" y="284363"/>
                    <a:pt x="696710" y="291353"/>
                  </a:cubicBezTo>
                  <a:cubicBezTo>
                    <a:pt x="696710" y="299777"/>
                    <a:pt x="695994" y="308470"/>
                    <a:pt x="694470" y="318688"/>
                  </a:cubicBezTo>
                  <a:lnTo>
                    <a:pt x="694201" y="320300"/>
                  </a:lnTo>
                  <a:cubicBezTo>
                    <a:pt x="693933" y="321913"/>
                    <a:pt x="693753" y="323617"/>
                    <a:pt x="693395" y="325230"/>
                  </a:cubicBezTo>
                  <a:cubicBezTo>
                    <a:pt x="693036" y="327291"/>
                    <a:pt x="692588" y="329352"/>
                    <a:pt x="692140" y="331413"/>
                  </a:cubicBezTo>
                  <a:cubicBezTo>
                    <a:pt x="681746" y="378463"/>
                    <a:pt x="653787" y="419151"/>
                    <a:pt x="613374" y="445857"/>
                  </a:cubicBezTo>
                  <a:cubicBezTo>
                    <a:pt x="612388" y="446485"/>
                    <a:pt x="611402" y="447111"/>
                    <a:pt x="610327" y="447739"/>
                  </a:cubicBezTo>
                  <a:cubicBezTo>
                    <a:pt x="609790" y="448008"/>
                    <a:pt x="609341" y="448277"/>
                    <a:pt x="608894" y="448636"/>
                  </a:cubicBezTo>
                  <a:cubicBezTo>
                    <a:pt x="607370" y="449531"/>
                    <a:pt x="605846" y="450518"/>
                    <a:pt x="604324" y="451413"/>
                  </a:cubicBezTo>
                  <a:cubicBezTo>
                    <a:pt x="576007" y="467993"/>
                    <a:pt x="543838" y="476686"/>
                    <a:pt x="511309" y="476686"/>
                  </a:cubicBezTo>
                  <a:lnTo>
                    <a:pt x="291319" y="476686"/>
                  </a:lnTo>
                  <a:cubicBezTo>
                    <a:pt x="189164" y="476686"/>
                    <a:pt x="106008" y="393519"/>
                    <a:pt x="106008" y="291353"/>
                  </a:cubicBezTo>
                  <a:cubicBezTo>
                    <a:pt x="106008" y="189188"/>
                    <a:pt x="189164" y="106021"/>
                    <a:pt x="291319" y="106021"/>
                  </a:cubicBezTo>
                  <a:lnTo>
                    <a:pt x="511309" y="106021"/>
                  </a:lnTo>
                  <a:cubicBezTo>
                    <a:pt x="541149" y="106021"/>
                    <a:pt x="570720" y="113368"/>
                    <a:pt x="597334" y="127439"/>
                  </a:cubicBezTo>
                  <a:cubicBezTo>
                    <a:pt x="632282" y="101360"/>
                    <a:pt x="675025" y="87020"/>
                    <a:pt x="718485" y="86751"/>
                  </a:cubicBezTo>
                  <a:cubicBezTo>
                    <a:pt x="663824" y="31367"/>
                    <a:pt x="589628" y="0"/>
                    <a:pt x="511309" y="0"/>
                  </a:cubicBezTo>
                  <a:lnTo>
                    <a:pt x="291319" y="0"/>
                  </a:lnTo>
                  <a:cubicBezTo>
                    <a:pt x="130651" y="0"/>
                    <a:pt x="0" y="130666"/>
                    <a:pt x="0" y="291353"/>
                  </a:cubicBezTo>
                  <a:cubicBezTo>
                    <a:pt x="0" y="452040"/>
                    <a:pt x="130651" y="582706"/>
                    <a:pt x="291319" y="582706"/>
                  </a:cubicBezTo>
                  <a:lnTo>
                    <a:pt x="511309" y="582706"/>
                  </a:lnTo>
                  <a:cubicBezTo>
                    <a:pt x="598320" y="582706"/>
                    <a:pt x="680222" y="544080"/>
                    <a:pt x="735869" y="476686"/>
                  </a:cubicBezTo>
                  <a:cubicBezTo>
                    <a:pt x="736407" y="476058"/>
                    <a:pt x="736855" y="475432"/>
                    <a:pt x="737303" y="474804"/>
                  </a:cubicBezTo>
                  <a:cubicBezTo>
                    <a:pt x="737930" y="473907"/>
                    <a:pt x="738558" y="473102"/>
                    <a:pt x="739185" y="472205"/>
                  </a:cubicBezTo>
                  <a:cubicBezTo>
                    <a:pt x="739723" y="471489"/>
                    <a:pt x="740260" y="470772"/>
                    <a:pt x="740888" y="469964"/>
                  </a:cubicBezTo>
                  <a:cubicBezTo>
                    <a:pt x="741425" y="469249"/>
                    <a:pt x="741963" y="468531"/>
                    <a:pt x="742500" y="467724"/>
                  </a:cubicBezTo>
                  <a:cubicBezTo>
                    <a:pt x="770458" y="431161"/>
                    <a:pt x="789545" y="388143"/>
                    <a:pt x="797700" y="343243"/>
                  </a:cubicBezTo>
                  <a:cubicBezTo>
                    <a:pt x="797789" y="342526"/>
                    <a:pt x="797969" y="341808"/>
                    <a:pt x="798058" y="341093"/>
                  </a:cubicBezTo>
                  <a:cubicBezTo>
                    <a:pt x="798148" y="340285"/>
                    <a:pt x="798238" y="339567"/>
                    <a:pt x="798416" y="338762"/>
                  </a:cubicBezTo>
                  <a:cubicBezTo>
                    <a:pt x="798595" y="337686"/>
                    <a:pt x="798775" y="336522"/>
                    <a:pt x="798954" y="335445"/>
                  </a:cubicBezTo>
                  <a:lnTo>
                    <a:pt x="799134" y="334281"/>
                  </a:lnTo>
                  <a:cubicBezTo>
                    <a:pt x="801553" y="318060"/>
                    <a:pt x="802718" y="304348"/>
                    <a:pt x="802718" y="291174"/>
                  </a:cubicBezTo>
                  <a:cubicBezTo>
                    <a:pt x="802718" y="280868"/>
                    <a:pt x="802001" y="270112"/>
                    <a:pt x="800567" y="258105"/>
                  </a:cubicBezTo>
                  <a:lnTo>
                    <a:pt x="719561" y="258105"/>
                  </a:lnTo>
                  <a:close/>
                </a:path>
              </a:pathLst>
            </a:custGeom>
            <a:solidFill>
              <a:srgbClr val="E8452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AB0E7838-38CF-CF2D-65CA-B3FC4B0E76AE}"/>
                </a:ext>
              </a:extLst>
            </p:cNvPr>
            <p:cNvSpPr/>
            <p:nvPr/>
          </p:nvSpPr>
          <p:spPr>
            <a:xfrm>
              <a:off x="5692915" y="4627026"/>
              <a:ext cx="806364" cy="372571"/>
            </a:xfrm>
            <a:custGeom>
              <a:avLst/>
              <a:gdLst>
                <a:gd name="csX0" fmla="*/ 684075 w 743665"/>
                <a:gd name="csY0" fmla="*/ 301479 h 343602"/>
                <a:gd name="csX1" fmla="*/ 684075 w 743665"/>
                <a:gd name="csY1" fmla="*/ 301479 h 343602"/>
                <a:gd name="csX2" fmla="*/ 682283 w 743665"/>
                <a:gd name="csY2" fmla="*/ 303094 h 343602"/>
                <a:gd name="csX3" fmla="*/ 680759 w 743665"/>
                <a:gd name="csY3" fmla="*/ 304437 h 343602"/>
                <a:gd name="csX4" fmla="*/ 679146 w 743665"/>
                <a:gd name="csY4" fmla="*/ 305691 h 343602"/>
                <a:gd name="csX5" fmla="*/ 677085 w 743665"/>
                <a:gd name="csY5" fmla="*/ 307216 h 343602"/>
                <a:gd name="csX6" fmla="*/ 571794 w 743665"/>
                <a:gd name="csY6" fmla="*/ 343602 h 343602"/>
                <a:gd name="csX7" fmla="*/ 171869 w 743665"/>
                <a:gd name="csY7" fmla="*/ 343602 h 343602"/>
                <a:gd name="csX8" fmla="*/ 65414 w 743665"/>
                <a:gd name="csY8" fmla="*/ 306409 h 343602"/>
                <a:gd name="csX9" fmla="*/ 63802 w 743665"/>
                <a:gd name="csY9" fmla="*/ 305155 h 343602"/>
                <a:gd name="csX10" fmla="*/ 61830 w 743665"/>
                <a:gd name="csY10" fmla="*/ 303540 h 343602"/>
                <a:gd name="csX11" fmla="*/ 60217 w 743665"/>
                <a:gd name="csY11" fmla="*/ 302107 h 343602"/>
                <a:gd name="csX12" fmla="*/ 58425 w 743665"/>
                <a:gd name="csY12" fmla="*/ 300495 h 343602"/>
                <a:gd name="csX13" fmla="*/ 0 w 743665"/>
                <a:gd name="csY13" fmla="*/ 171710 h 343602"/>
                <a:gd name="csX14" fmla="*/ 51705 w 743665"/>
                <a:gd name="csY14" fmla="*/ 49201 h 343602"/>
                <a:gd name="csX15" fmla="*/ 111294 w 743665"/>
                <a:gd name="csY15" fmla="*/ 146349 h 343602"/>
                <a:gd name="csX16" fmla="*/ 106007 w 743665"/>
                <a:gd name="csY16" fmla="*/ 171621 h 343602"/>
                <a:gd name="csX17" fmla="*/ 112907 w 743665"/>
                <a:gd name="csY17" fmla="*/ 200478 h 343602"/>
                <a:gd name="csX18" fmla="*/ 117388 w 743665"/>
                <a:gd name="csY18" fmla="*/ 208635 h 343602"/>
                <a:gd name="csX19" fmla="*/ 121241 w 743665"/>
                <a:gd name="csY19" fmla="*/ 213385 h 343602"/>
                <a:gd name="csX20" fmla="*/ 122137 w 743665"/>
                <a:gd name="csY20" fmla="*/ 214369 h 343602"/>
                <a:gd name="csX21" fmla="*/ 171869 w 743665"/>
                <a:gd name="csY21" fmla="*/ 237492 h 343602"/>
                <a:gd name="csX22" fmla="*/ 571794 w 743665"/>
                <a:gd name="csY22" fmla="*/ 237492 h 343602"/>
                <a:gd name="csX23" fmla="*/ 619019 w 743665"/>
                <a:gd name="csY23" fmla="*/ 217417 h 343602"/>
                <a:gd name="csX24" fmla="*/ 623052 w 743665"/>
                <a:gd name="csY24" fmla="*/ 212667 h 343602"/>
                <a:gd name="csX25" fmla="*/ 623589 w 743665"/>
                <a:gd name="csY25" fmla="*/ 211949 h 343602"/>
                <a:gd name="csX26" fmla="*/ 628249 w 743665"/>
                <a:gd name="csY26" fmla="*/ 205138 h 343602"/>
                <a:gd name="csX27" fmla="*/ 637658 w 743665"/>
                <a:gd name="csY27" fmla="*/ 171621 h 343602"/>
                <a:gd name="csX28" fmla="*/ 630489 w 743665"/>
                <a:gd name="csY28" fmla="*/ 142135 h 343602"/>
                <a:gd name="csX29" fmla="*/ 690885 w 743665"/>
                <a:gd name="csY29" fmla="*/ 48035 h 343602"/>
                <a:gd name="csX30" fmla="*/ 743665 w 743665"/>
                <a:gd name="csY30" fmla="*/ 171621 h 343602"/>
                <a:gd name="csX31" fmla="*/ 684254 w 743665"/>
                <a:gd name="csY31" fmla="*/ 301300 h 343602"/>
                <a:gd name="csX32" fmla="*/ 462831 w 743665"/>
                <a:gd name="csY32" fmla="*/ 106021 h 343602"/>
                <a:gd name="csX33" fmla="*/ 505573 w 743665"/>
                <a:gd name="csY33" fmla="*/ 0 h 343602"/>
                <a:gd name="csX34" fmla="*/ 235403 w 743665"/>
                <a:gd name="csY34" fmla="*/ 0 h 343602"/>
                <a:gd name="csX35" fmla="*/ 278146 w 743665"/>
                <a:gd name="csY35" fmla="*/ 106021 h 343602"/>
                <a:gd name="csX36" fmla="*/ 462920 w 743665"/>
                <a:gd name="csY36" fmla="*/ 106021 h 3436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743665" h="343602">
                  <a:moveTo>
                    <a:pt x="684075" y="301479"/>
                  </a:moveTo>
                  <a:lnTo>
                    <a:pt x="684075" y="301479"/>
                  </a:lnTo>
                  <a:cubicBezTo>
                    <a:pt x="683448" y="302017"/>
                    <a:pt x="682820" y="302556"/>
                    <a:pt x="682283" y="303094"/>
                  </a:cubicBezTo>
                  <a:cubicBezTo>
                    <a:pt x="681745" y="303540"/>
                    <a:pt x="681298" y="303989"/>
                    <a:pt x="680759" y="304437"/>
                  </a:cubicBezTo>
                  <a:cubicBezTo>
                    <a:pt x="680222" y="304886"/>
                    <a:pt x="679684" y="305245"/>
                    <a:pt x="679146" y="305691"/>
                  </a:cubicBezTo>
                  <a:cubicBezTo>
                    <a:pt x="678429" y="306229"/>
                    <a:pt x="677713" y="306678"/>
                    <a:pt x="677085" y="307216"/>
                  </a:cubicBezTo>
                  <a:cubicBezTo>
                    <a:pt x="646529" y="330964"/>
                    <a:pt x="610147" y="343602"/>
                    <a:pt x="571794" y="343602"/>
                  </a:cubicBezTo>
                  <a:lnTo>
                    <a:pt x="171869" y="343602"/>
                  </a:lnTo>
                  <a:cubicBezTo>
                    <a:pt x="132979" y="343602"/>
                    <a:pt x="96150" y="330695"/>
                    <a:pt x="65414" y="306409"/>
                  </a:cubicBezTo>
                  <a:lnTo>
                    <a:pt x="63802" y="305155"/>
                  </a:lnTo>
                  <a:cubicBezTo>
                    <a:pt x="63174" y="304617"/>
                    <a:pt x="62457" y="304079"/>
                    <a:pt x="61830" y="303540"/>
                  </a:cubicBezTo>
                  <a:cubicBezTo>
                    <a:pt x="61292" y="303094"/>
                    <a:pt x="60755" y="302556"/>
                    <a:pt x="60217" y="302107"/>
                  </a:cubicBezTo>
                  <a:cubicBezTo>
                    <a:pt x="59680" y="301569"/>
                    <a:pt x="59052" y="301033"/>
                    <a:pt x="58425" y="300495"/>
                  </a:cubicBezTo>
                  <a:cubicBezTo>
                    <a:pt x="21327" y="267692"/>
                    <a:pt x="0" y="220822"/>
                    <a:pt x="0" y="171710"/>
                  </a:cubicBezTo>
                  <a:cubicBezTo>
                    <a:pt x="0" y="125736"/>
                    <a:pt x="18728" y="81555"/>
                    <a:pt x="51705" y="49201"/>
                  </a:cubicBezTo>
                  <a:cubicBezTo>
                    <a:pt x="83336" y="72680"/>
                    <a:pt x="104752" y="107543"/>
                    <a:pt x="111294" y="146349"/>
                  </a:cubicBezTo>
                  <a:cubicBezTo>
                    <a:pt x="107800" y="154594"/>
                    <a:pt x="106007" y="163017"/>
                    <a:pt x="106007" y="171621"/>
                  </a:cubicBezTo>
                  <a:cubicBezTo>
                    <a:pt x="106007" y="181480"/>
                    <a:pt x="108337" y="191159"/>
                    <a:pt x="112907" y="200478"/>
                  </a:cubicBezTo>
                  <a:cubicBezTo>
                    <a:pt x="114251" y="203167"/>
                    <a:pt x="115596" y="205856"/>
                    <a:pt x="117388" y="208635"/>
                  </a:cubicBezTo>
                  <a:cubicBezTo>
                    <a:pt x="118642" y="210516"/>
                    <a:pt x="119987" y="212039"/>
                    <a:pt x="121241" y="213385"/>
                  </a:cubicBezTo>
                  <a:lnTo>
                    <a:pt x="122137" y="214369"/>
                  </a:lnTo>
                  <a:cubicBezTo>
                    <a:pt x="134771" y="229068"/>
                    <a:pt x="152872" y="237492"/>
                    <a:pt x="171869" y="237492"/>
                  </a:cubicBezTo>
                  <a:lnTo>
                    <a:pt x="571794" y="237492"/>
                  </a:lnTo>
                  <a:cubicBezTo>
                    <a:pt x="589716" y="237492"/>
                    <a:pt x="606473" y="230322"/>
                    <a:pt x="619019" y="217417"/>
                  </a:cubicBezTo>
                  <a:cubicBezTo>
                    <a:pt x="620632" y="215805"/>
                    <a:pt x="621887" y="214100"/>
                    <a:pt x="623052" y="212667"/>
                  </a:cubicBezTo>
                  <a:lnTo>
                    <a:pt x="623589" y="211949"/>
                  </a:lnTo>
                  <a:cubicBezTo>
                    <a:pt x="625292" y="209709"/>
                    <a:pt x="626815" y="207468"/>
                    <a:pt x="628249" y="205138"/>
                  </a:cubicBezTo>
                  <a:cubicBezTo>
                    <a:pt x="634431" y="194833"/>
                    <a:pt x="637658" y="183182"/>
                    <a:pt x="637658" y="171621"/>
                  </a:cubicBezTo>
                  <a:cubicBezTo>
                    <a:pt x="637658" y="161495"/>
                    <a:pt x="635149" y="151456"/>
                    <a:pt x="630489" y="142135"/>
                  </a:cubicBezTo>
                  <a:cubicBezTo>
                    <a:pt x="637926" y="104316"/>
                    <a:pt x="659612" y="70619"/>
                    <a:pt x="690885" y="48035"/>
                  </a:cubicBezTo>
                  <a:cubicBezTo>
                    <a:pt x="724578" y="80478"/>
                    <a:pt x="743665" y="125019"/>
                    <a:pt x="743665" y="171621"/>
                  </a:cubicBezTo>
                  <a:cubicBezTo>
                    <a:pt x="743665" y="221180"/>
                    <a:pt x="721979" y="268500"/>
                    <a:pt x="684254" y="301300"/>
                  </a:cubicBezTo>
                  <a:close/>
                  <a:moveTo>
                    <a:pt x="462831" y="106021"/>
                  </a:moveTo>
                  <a:cubicBezTo>
                    <a:pt x="470627" y="68199"/>
                    <a:pt x="484964" y="32621"/>
                    <a:pt x="505573" y="0"/>
                  </a:cubicBezTo>
                  <a:lnTo>
                    <a:pt x="235403" y="0"/>
                  </a:lnTo>
                  <a:cubicBezTo>
                    <a:pt x="256012" y="32621"/>
                    <a:pt x="270261" y="68199"/>
                    <a:pt x="278146" y="106021"/>
                  </a:cubicBezTo>
                  <a:lnTo>
                    <a:pt x="462920" y="10602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B32C88D4-1E9F-1CF5-AFE1-CC861AC49E52}"/>
                </a:ext>
              </a:extLst>
            </p:cNvPr>
            <p:cNvSpPr/>
            <p:nvPr/>
          </p:nvSpPr>
          <p:spPr>
            <a:xfrm>
              <a:off x="6222556" y="4497296"/>
              <a:ext cx="870394" cy="631834"/>
            </a:xfrm>
            <a:custGeom>
              <a:avLst/>
              <a:gdLst>
                <a:gd name="csX0" fmla="*/ 291409 w 802717"/>
                <a:gd name="csY0" fmla="*/ 476865 h 582706"/>
                <a:gd name="csX1" fmla="*/ 511398 w 802717"/>
                <a:gd name="csY1" fmla="*/ 476865 h 582706"/>
                <a:gd name="csX2" fmla="*/ 696710 w 802717"/>
                <a:gd name="csY2" fmla="*/ 291533 h 582706"/>
                <a:gd name="csX3" fmla="*/ 511398 w 802717"/>
                <a:gd name="csY3" fmla="*/ 106200 h 582706"/>
                <a:gd name="csX4" fmla="*/ 291409 w 802717"/>
                <a:gd name="csY4" fmla="*/ 106200 h 582706"/>
                <a:gd name="csX5" fmla="*/ 198394 w 802717"/>
                <a:gd name="csY5" fmla="*/ 131473 h 582706"/>
                <a:gd name="csX6" fmla="*/ 193824 w 802717"/>
                <a:gd name="csY6" fmla="*/ 134250 h 582706"/>
                <a:gd name="csX7" fmla="*/ 192301 w 802717"/>
                <a:gd name="csY7" fmla="*/ 135147 h 582706"/>
                <a:gd name="csX8" fmla="*/ 189254 w 802717"/>
                <a:gd name="csY8" fmla="*/ 137029 h 582706"/>
                <a:gd name="csX9" fmla="*/ 110488 w 802717"/>
                <a:gd name="csY9" fmla="*/ 251473 h 582706"/>
                <a:gd name="csX10" fmla="*/ 109233 w 802717"/>
                <a:gd name="csY10" fmla="*/ 257656 h 582706"/>
                <a:gd name="csX11" fmla="*/ 108427 w 802717"/>
                <a:gd name="csY11" fmla="*/ 262496 h 582706"/>
                <a:gd name="csX12" fmla="*/ 108158 w 802717"/>
                <a:gd name="csY12" fmla="*/ 264109 h 582706"/>
                <a:gd name="csX13" fmla="*/ 105917 w 802717"/>
                <a:gd name="csY13" fmla="*/ 291443 h 582706"/>
                <a:gd name="csX14" fmla="*/ 107441 w 802717"/>
                <a:gd name="csY14" fmla="*/ 313668 h 582706"/>
                <a:gd name="csX15" fmla="*/ 83156 w 802717"/>
                <a:gd name="csY15" fmla="*/ 324512 h 582706"/>
                <a:gd name="csX16" fmla="*/ 2151 w 802717"/>
                <a:gd name="csY16" fmla="*/ 324512 h 582706"/>
                <a:gd name="csX17" fmla="*/ 0 w 802717"/>
                <a:gd name="csY17" fmla="*/ 291443 h 582706"/>
                <a:gd name="csX18" fmla="*/ 3585 w 802717"/>
                <a:gd name="csY18" fmla="*/ 248335 h 582706"/>
                <a:gd name="csX19" fmla="*/ 3763 w 802717"/>
                <a:gd name="csY19" fmla="*/ 247171 h 582706"/>
                <a:gd name="csX20" fmla="*/ 4301 w 802717"/>
                <a:gd name="csY20" fmla="*/ 243854 h 582706"/>
                <a:gd name="csX21" fmla="*/ 4301 w 802717"/>
                <a:gd name="csY21" fmla="*/ 243854 h 582706"/>
                <a:gd name="csX22" fmla="*/ 4660 w 802717"/>
                <a:gd name="csY22" fmla="*/ 241526 h 582706"/>
                <a:gd name="csX23" fmla="*/ 5018 w 802717"/>
                <a:gd name="csY23" fmla="*/ 239373 h 582706"/>
                <a:gd name="csX24" fmla="*/ 60217 w 802717"/>
                <a:gd name="csY24" fmla="*/ 114893 h 582706"/>
                <a:gd name="csX25" fmla="*/ 61830 w 802717"/>
                <a:gd name="csY25" fmla="*/ 112652 h 582706"/>
                <a:gd name="csX26" fmla="*/ 63532 w 802717"/>
                <a:gd name="csY26" fmla="*/ 110412 h 582706"/>
                <a:gd name="csX27" fmla="*/ 65414 w 802717"/>
                <a:gd name="csY27" fmla="*/ 107902 h 582706"/>
                <a:gd name="csX28" fmla="*/ 66848 w 802717"/>
                <a:gd name="csY28" fmla="*/ 106021 h 582706"/>
                <a:gd name="csX29" fmla="*/ 291409 w 802717"/>
                <a:gd name="csY29" fmla="*/ 0 h 582706"/>
                <a:gd name="csX30" fmla="*/ 511398 w 802717"/>
                <a:gd name="csY30" fmla="*/ 0 h 582706"/>
                <a:gd name="csX31" fmla="*/ 802717 w 802717"/>
                <a:gd name="csY31" fmla="*/ 291353 h 582706"/>
                <a:gd name="csX32" fmla="*/ 511398 w 802717"/>
                <a:gd name="csY32" fmla="*/ 582706 h 582706"/>
                <a:gd name="csX33" fmla="*/ 291409 w 802717"/>
                <a:gd name="csY33" fmla="*/ 582706 h 582706"/>
                <a:gd name="csX34" fmla="*/ 84233 w 802717"/>
                <a:gd name="csY34" fmla="*/ 495955 h 582706"/>
                <a:gd name="csX35" fmla="*/ 205383 w 802717"/>
                <a:gd name="csY35" fmla="*/ 455268 h 582706"/>
                <a:gd name="csX36" fmla="*/ 291409 w 802717"/>
                <a:gd name="csY36" fmla="*/ 476688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802717" h="582706">
                  <a:moveTo>
                    <a:pt x="291409" y="476865"/>
                  </a:moveTo>
                  <a:lnTo>
                    <a:pt x="511398" y="476865"/>
                  </a:lnTo>
                  <a:cubicBezTo>
                    <a:pt x="613553" y="476865"/>
                    <a:pt x="696710" y="393700"/>
                    <a:pt x="696710" y="291533"/>
                  </a:cubicBezTo>
                  <a:cubicBezTo>
                    <a:pt x="696710" y="189367"/>
                    <a:pt x="613553" y="106200"/>
                    <a:pt x="511398" y="106200"/>
                  </a:cubicBezTo>
                  <a:lnTo>
                    <a:pt x="291409" y="106200"/>
                  </a:lnTo>
                  <a:cubicBezTo>
                    <a:pt x="258881" y="106200"/>
                    <a:pt x="226710" y="114983"/>
                    <a:pt x="198394" y="131473"/>
                  </a:cubicBezTo>
                  <a:cubicBezTo>
                    <a:pt x="196871" y="132368"/>
                    <a:pt x="195347" y="133265"/>
                    <a:pt x="193824" y="134250"/>
                  </a:cubicBezTo>
                  <a:cubicBezTo>
                    <a:pt x="193286" y="134519"/>
                    <a:pt x="192839" y="134878"/>
                    <a:pt x="192301" y="135147"/>
                  </a:cubicBezTo>
                  <a:cubicBezTo>
                    <a:pt x="191315" y="135775"/>
                    <a:pt x="190240" y="136401"/>
                    <a:pt x="189254" y="137029"/>
                  </a:cubicBezTo>
                  <a:cubicBezTo>
                    <a:pt x="148930" y="163735"/>
                    <a:pt x="120882" y="204423"/>
                    <a:pt x="110488" y="251473"/>
                  </a:cubicBezTo>
                  <a:cubicBezTo>
                    <a:pt x="110039" y="253534"/>
                    <a:pt x="109592" y="255595"/>
                    <a:pt x="109233" y="257656"/>
                  </a:cubicBezTo>
                  <a:cubicBezTo>
                    <a:pt x="108964" y="259271"/>
                    <a:pt x="108696" y="260883"/>
                    <a:pt x="108427" y="262496"/>
                  </a:cubicBezTo>
                  <a:lnTo>
                    <a:pt x="108158" y="264109"/>
                  </a:lnTo>
                  <a:cubicBezTo>
                    <a:pt x="106635" y="274326"/>
                    <a:pt x="105917" y="283019"/>
                    <a:pt x="105917" y="291443"/>
                  </a:cubicBezTo>
                  <a:cubicBezTo>
                    <a:pt x="105917" y="298434"/>
                    <a:pt x="106366" y="305604"/>
                    <a:pt x="107441" y="313668"/>
                  </a:cubicBezTo>
                  <a:cubicBezTo>
                    <a:pt x="101168" y="320480"/>
                    <a:pt x="92386" y="324512"/>
                    <a:pt x="83156" y="324512"/>
                  </a:cubicBezTo>
                  <a:lnTo>
                    <a:pt x="2151" y="324512"/>
                  </a:lnTo>
                  <a:cubicBezTo>
                    <a:pt x="627" y="312504"/>
                    <a:pt x="0" y="301840"/>
                    <a:pt x="0" y="291443"/>
                  </a:cubicBezTo>
                  <a:cubicBezTo>
                    <a:pt x="0" y="278359"/>
                    <a:pt x="1165" y="264647"/>
                    <a:pt x="3585" y="248335"/>
                  </a:cubicBezTo>
                  <a:lnTo>
                    <a:pt x="3763" y="247171"/>
                  </a:lnTo>
                  <a:cubicBezTo>
                    <a:pt x="3942" y="246095"/>
                    <a:pt x="4122" y="244931"/>
                    <a:pt x="4301" y="243854"/>
                  </a:cubicBezTo>
                  <a:lnTo>
                    <a:pt x="4301" y="243854"/>
                  </a:lnTo>
                  <a:cubicBezTo>
                    <a:pt x="4391" y="243049"/>
                    <a:pt x="4570" y="242332"/>
                    <a:pt x="4660" y="241526"/>
                  </a:cubicBezTo>
                  <a:cubicBezTo>
                    <a:pt x="4748" y="240809"/>
                    <a:pt x="4838" y="240091"/>
                    <a:pt x="5018" y="239373"/>
                  </a:cubicBezTo>
                  <a:cubicBezTo>
                    <a:pt x="13172" y="194476"/>
                    <a:pt x="32259" y="151458"/>
                    <a:pt x="60217" y="114893"/>
                  </a:cubicBezTo>
                  <a:cubicBezTo>
                    <a:pt x="60754" y="114175"/>
                    <a:pt x="61292" y="113460"/>
                    <a:pt x="61830" y="112652"/>
                  </a:cubicBezTo>
                  <a:cubicBezTo>
                    <a:pt x="62368" y="111935"/>
                    <a:pt x="62906" y="111130"/>
                    <a:pt x="63532" y="110412"/>
                  </a:cubicBezTo>
                  <a:cubicBezTo>
                    <a:pt x="64159" y="109605"/>
                    <a:pt x="64787" y="108710"/>
                    <a:pt x="65414" y="107902"/>
                  </a:cubicBezTo>
                  <a:cubicBezTo>
                    <a:pt x="65862" y="107274"/>
                    <a:pt x="66311" y="106649"/>
                    <a:pt x="66848" y="106021"/>
                  </a:cubicBezTo>
                  <a:cubicBezTo>
                    <a:pt x="122495" y="38627"/>
                    <a:pt x="204398" y="0"/>
                    <a:pt x="291409" y="0"/>
                  </a:cubicBezTo>
                  <a:lnTo>
                    <a:pt x="511398" y="0"/>
                  </a:lnTo>
                  <a:cubicBezTo>
                    <a:pt x="672068" y="0"/>
                    <a:pt x="802717" y="130666"/>
                    <a:pt x="802717" y="291353"/>
                  </a:cubicBezTo>
                  <a:cubicBezTo>
                    <a:pt x="802717" y="452043"/>
                    <a:pt x="672068" y="582706"/>
                    <a:pt x="511398" y="582706"/>
                  </a:cubicBezTo>
                  <a:lnTo>
                    <a:pt x="291409" y="582706"/>
                  </a:lnTo>
                  <a:cubicBezTo>
                    <a:pt x="213001" y="582706"/>
                    <a:pt x="138894" y="551340"/>
                    <a:pt x="84233" y="495955"/>
                  </a:cubicBezTo>
                  <a:cubicBezTo>
                    <a:pt x="127783" y="495776"/>
                    <a:pt x="170437" y="481346"/>
                    <a:pt x="205383" y="455268"/>
                  </a:cubicBezTo>
                  <a:cubicBezTo>
                    <a:pt x="231998" y="469249"/>
                    <a:pt x="261568" y="476688"/>
                    <a:pt x="291409" y="476688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4650F55A-89D3-3552-A075-0B9767F97A7A}"/>
                </a:ext>
              </a:extLst>
            </p:cNvPr>
            <p:cNvSpPr/>
            <p:nvPr/>
          </p:nvSpPr>
          <p:spPr>
            <a:xfrm>
              <a:off x="5096133" y="4497394"/>
              <a:ext cx="870395" cy="631834"/>
            </a:xfrm>
            <a:custGeom>
              <a:avLst/>
              <a:gdLst>
                <a:gd name="csX0" fmla="*/ 719471 w 802718"/>
                <a:gd name="csY0" fmla="*/ 324422 h 582706"/>
                <a:gd name="csX1" fmla="*/ 695187 w 802718"/>
                <a:gd name="csY1" fmla="*/ 313579 h 582706"/>
                <a:gd name="csX2" fmla="*/ 696710 w 802718"/>
                <a:gd name="csY2" fmla="*/ 291353 h 582706"/>
                <a:gd name="csX3" fmla="*/ 694470 w 802718"/>
                <a:gd name="csY3" fmla="*/ 264019 h 582706"/>
                <a:gd name="csX4" fmla="*/ 694201 w 802718"/>
                <a:gd name="csY4" fmla="*/ 262406 h 582706"/>
                <a:gd name="csX5" fmla="*/ 693395 w 802718"/>
                <a:gd name="csY5" fmla="*/ 257477 h 582706"/>
                <a:gd name="csX6" fmla="*/ 692140 w 802718"/>
                <a:gd name="csY6" fmla="*/ 251294 h 582706"/>
                <a:gd name="csX7" fmla="*/ 613374 w 802718"/>
                <a:gd name="csY7" fmla="*/ 136849 h 582706"/>
                <a:gd name="csX8" fmla="*/ 610327 w 802718"/>
                <a:gd name="csY8" fmla="*/ 134968 h 582706"/>
                <a:gd name="csX9" fmla="*/ 608894 w 802718"/>
                <a:gd name="csY9" fmla="*/ 134070 h 582706"/>
                <a:gd name="csX10" fmla="*/ 604324 w 802718"/>
                <a:gd name="csY10" fmla="*/ 131294 h 582706"/>
                <a:gd name="csX11" fmla="*/ 511309 w 802718"/>
                <a:gd name="csY11" fmla="*/ 106021 h 582706"/>
                <a:gd name="csX12" fmla="*/ 291319 w 802718"/>
                <a:gd name="csY12" fmla="*/ 106021 h 582706"/>
                <a:gd name="csX13" fmla="*/ 106008 w 802718"/>
                <a:gd name="csY13" fmla="*/ 291353 h 582706"/>
                <a:gd name="csX14" fmla="*/ 291319 w 802718"/>
                <a:gd name="csY14" fmla="*/ 476688 h 582706"/>
                <a:gd name="csX15" fmla="*/ 511309 w 802718"/>
                <a:gd name="csY15" fmla="*/ 476688 h 582706"/>
                <a:gd name="csX16" fmla="*/ 597334 w 802718"/>
                <a:gd name="csY16" fmla="*/ 455268 h 582706"/>
                <a:gd name="csX17" fmla="*/ 718485 w 802718"/>
                <a:gd name="csY17" fmla="*/ 495955 h 582706"/>
                <a:gd name="csX18" fmla="*/ 511309 w 802718"/>
                <a:gd name="csY18" fmla="*/ 582706 h 582706"/>
                <a:gd name="csX19" fmla="*/ 291319 w 802718"/>
                <a:gd name="csY19" fmla="*/ 582706 h 582706"/>
                <a:gd name="csX20" fmla="*/ 0 w 802718"/>
                <a:gd name="csY20" fmla="*/ 291353 h 582706"/>
                <a:gd name="csX21" fmla="*/ 291319 w 802718"/>
                <a:gd name="csY21" fmla="*/ 0 h 582706"/>
                <a:gd name="csX22" fmla="*/ 511309 w 802718"/>
                <a:gd name="csY22" fmla="*/ 0 h 582706"/>
                <a:gd name="csX23" fmla="*/ 735869 w 802718"/>
                <a:gd name="csY23" fmla="*/ 106021 h 582706"/>
                <a:gd name="csX24" fmla="*/ 737303 w 802718"/>
                <a:gd name="csY24" fmla="*/ 107902 h 582706"/>
                <a:gd name="csX25" fmla="*/ 739185 w 802718"/>
                <a:gd name="csY25" fmla="*/ 110502 h 582706"/>
                <a:gd name="csX26" fmla="*/ 740888 w 802718"/>
                <a:gd name="csY26" fmla="*/ 112742 h 582706"/>
                <a:gd name="csX27" fmla="*/ 742500 w 802718"/>
                <a:gd name="csY27" fmla="*/ 114983 h 582706"/>
                <a:gd name="csX28" fmla="*/ 797700 w 802718"/>
                <a:gd name="csY28" fmla="*/ 239463 h 582706"/>
                <a:gd name="csX29" fmla="*/ 798058 w 802718"/>
                <a:gd name="csY29" fmla="*/ 241614 h 582706"/>
                <a:gd name="csX30" fmla="*/ 798416 w 802718"/>
                <a:gd name="csY30" fmla="*/ 243944 h 582706"/>
                <a:gd name="csX31" fmla="*/ 798954 w 802718"/>
                <a:gd name="csY31" fmla="*/ 247261 h 582706"/>
                <a:gd name="csX32" fmla="*/ 799134 w 802718"/>
                <a:gd name="csY32" fmla="*/ 248425 h 582706"/>
                <a:gd name="csX33" fmla="*/ 802718 w 802718"/>
                <a:gd name="csY33" fmla="*/ 291533 h 582706"/>
                <a:gd name="csX34" fmla="*/ 800567 w 802718"/>
                <a:gd name="csY34" fmla="*/ 324602 h 582706"/>
                <a:gd name="csX35" fmla="*/ 719561 w 802718"/>
                <a:gd name="csY35" fmla="*/ 324602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02718" h="582706">
                  <a:moveTo>
                    <a:pt x="719471" y="324422"/>
                  </a:moveTo>
                  <a:cubicBezTo>
                    <a:pt x="710241" y="324422"/>
                    <a:pt x="701370" y="320480"/>
                    <a:pt x="695187" y="313579"/>
                  </a:cubicBezTo>
                  <a:cubicBezTo>
                    <a:pt x="696263" y="305514"/>
                    <a:pt x="696710" y="298344"/>
                    <a:pt x="696710" y="291353"/>
                  </a:cubicBezTo>
                  <a:cubicBezTo>
                    <a:pt x="696710" y="282930"/>
                    <a:pt x="695994" y="274237"/>
                    <a:pt x="694470" y="264019"/>
                  </a:cubicBezTo>
                  <a:lnTo>
                    <a:pt x="694201" y="262406"/>
                  </a:lnTo>
                  <a:cubicBezTo>
                    <a:pt x="693933" y="260794"/>
                    <a:pt x="693753" y="259092"/>
                    <a:pt x="693395" y="257477"/>
                  </a:cubicBezTo>
                  <a:cubicBezTo>
                    <a:pt x="693036" y="255416"/>
                    <a:pt x="692588" y="253355"/>
                    <a:pt x="692140" y="251294"/>
                  </a:cubicBezTo>
                  <a:cubicBezTo>
                    <a:pt x="681746" y="204243"/>
                    <a:pt x="653787" y="163556"/>
                    <a:pt x="613374" y="136849"/>
                  </a:cubicBezTo>
                  <a:cubicBezTo>
                    <a:pt x="612388" y="136221"/>
                    <a:pt x="611402" y="135596"/>
                    <a:pt x="610327" y="134968"/>
                  </a:cubicBezTo>
                  <a:cubicBezTo>
                    <a:pt x="609790" y="134698"/>
                    <a:pt x="609341" y="134429"/>
                    <a:pt x="608894" y="134070"/>
                  </a:cubicBezTo>
                  <a:cubicBezTo>
                    <a:pt x="607370" y="133176"/>
                    <a:pt x="605846" y="132189"/>
                    <a:pt x="604324" y="131294"/>
                  </a:cubicBezTo>
                  <a:cubicBezTo>
                    <a:pt x="576007" y="114713"/>
                    <a:pt x="543838" y="106021"/>
                    <a:pt x="511309" y="106021"/>
                  </a:cubicBezTo>
                  <a:lnTo>
                    <a:pt x="291319" y="106021"/>
                  </a:lnTo>
                  <a:cubicBezTo>
                    <a:pt x="189164" y="106021"/>
                    <a:pt x="106008" y="189188"/>
                    <a:pt x="106008" y="291353"/>
                  </a:cubicBezTo>
                  <a:cubicBezTo>
                    <a:pt x="106008" y="393521"/>
                    <a:pt x="189164" y="476688"/>
                    <a:pt x="291319" y="476688"/>
                  </a:cubicBezTo>
                  <a:lnTo>
                    <a:pt x="511309" y="476688"/>
                  </a:lnTo>
                  <a:cubicBezTo>
                    <a:pt x="541149" y="476688"/>
                    <a:pt x="570720" y="469339"/>
                    <a:pt x="597334" y="455268"/>
                  </a:cubicBezTo>
                  <a:cubicBezTo>
                    <a:pt x="632282" y="481346"/>
                    <a:pt x="675025" y="495686"/>
                    <a:pt x="718485" y="495955"/>
                  </a:cubicBezTo>
                  <a:cubicBezTo>
                    <a:pt x="663824" y="551340"/>
                    <a:pt x="589628" y="582706"/>
                    <a:pt x="511309" y="582706"/>
                  </a:cubicBezTo>
                  <a:lnTo>
                    <a:pt x="291319" y="582706"/>
                  </a:lnTo>
                  <a:cubicBezTo>
                    <a:pt x="130651" y="582706"/>
                    <a:pt x="0" y="452043"/>
                    <a:pt x="0" y="291353"/>
                  </a:cubicBezTo>
                  <a:cubicBezTo>
                    <a:pt x="0" y="130666"/>
                    <a:pt x="130651" y="0"/>
                    <a:pt x="291319" y="0"/>
                  </a:cubicBezTo>
                  <a:lnTo>
                    <a:pt x="511309" y="0"/>
                  </a:lnTo>
                  <a:cubicBezTo>
                    <a:pt x="598320" y="0"/>
                    <a:pt x="680222" y="38627"/>
                    <a:pt x="735869" y="106021"/>
                  </a:cubicBezTo>
                  <a:cubicBezTo>
                    <a:pt x="736407" y="106649"/>
                    <a:pt x="736855" y="107274"/>
                    <a:pt x="737303" y="107902"/>
                  </a:cubicBezTo>
                  <a:cubicBezTo>
                    <a:pt x="737930" y="108799"/>
                    <a:pt x="738558" y="109605"/>
                    <a:pt x="739185" y="110502"/>
                  </a:cubicBezTo>
                  <a:cubicBezTo>
                    <a:pt x="739723" y="111219"/>
                    <a:pt x="740260" y="111935"/>
                    <a:pt x="740888" y="112742"/>
                  </a:cubicBezTo>
                  <a:cubicBezTo>
                    <a:pt x="741425" y="113460"/>
                    <a:pt x="741963" y="114175"/>
                    <a:pt x="742500" y="114983"/>
                  </a:cubicBezTo>
                  <a:cubicBezTo>
                    <a:pt x="770458" y="151548"/>
                    <a:pt x="789545" y="194564"/>
                    <a:pt x="797700" y="239463"/>
                  </a:cubicBezTo>
                  <a:cubicBezTo>
                    <a:pt x="797789" y="240181"/>
                    <a:pt x="797969" y="240898"/>
                    <a:pt x="798058" y="241614"/>
                  </a:cubicBezTo>
                  <a:cubicBezTo>
                    <a:pt x="798148" y="242421"/>
                    <a:pt x="798238" y="243139"/>
                    <a:pt x="798416" y="243944"/>
                  </a:cubicBezTo>
                  <a:cubicBezTo>
                    <a:pt x="798595" y="245021"/>
                    <a:pt x="798775" y="246185"/>
                    <a:pt x="798954" y="247261"/>
                  </a:cubicBezTo>
                  <a:lnTo>
                    <a:pt x="799134" y="248425"/>
                  </a:lnTo>
                  <a:cubicBezTo>
                    <a:pt x="801553" y="264647"/>
                    <a:pt x="802718" y="278359"/>
                    <a:pt x="802718" y="291533"/>
                  </a:cubicBezTo>
                  <a:cubicBezTo>
                    <a:pt x="802718" y="301840"/>
                    <a:pt x="802001" y="312594"/>
                    <a:pt x="800567" y="324602"/>
                  </a:cubicBezTo>
                  <a:lnTo>
                    <a:pt x="719561" y="324602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DD6DB52A-8320-BFD8-D190-31E289B9825C}"/>
                </a:ext>
              </a:extLst>
            </p:cNvPr>
            <p:cNvSpPr/>
            <p:nvPr/>
          </p:nvSpPr>
          <p:spPr>
            <a:xfrm>
              <a:off x="7296801" y="3025576"/>
              <a:ext cx="372623" cy="806458"/>
            </a:xfrm>
            <a:custGeom>
              <a:avLst/>
              <a:gdLst>
                <a:gd name="csX0" fmla="*/ 301535 w 343650"/>
                <a:gd name="csY0" fmla="*/ 59598 h 743752"/>
                <a:gd name="csX1" fmla="*/ 301535 w 343650"/>
                <a:gd name="csY1" fmla="*/ 59598 h 743752"/>
                <a:gd name="csX2" fmla="*/ 303148 w 343650"/>
                <a:gd name="csY2" fmla="*/ 61390 h 743752"/>
                <a:gd name="csX3" fmla="*/ 304491 w 343650"/>
                <a:gd name="csY3" fmla="*/ 62913 h 743752"/>
                <a:gd name="csX4" fmla="*/ 305746 w 343650"/>
                <a:gd name="csY4" fmla="*/ 64526 h 743752"/>
                <a:gd name="csX5" fmla="*/ 307270 w 343650"/>
                <a:gd name="csY5" fmla="*/ 66587 h 743752"/>
                <a:gd name="csX6" fmla="*/ 343650 w 343650"/>
                <a:gd name="csY6" fmla="*/ 171890 h 743752"/>
                <a:gd name="csX7" fmla="*/ 343650 w 343650"/>
                <a:gd name="csY7" fmla="*/ 571863 h 743752"/>
                <a:gd name="csX8" fmla="*/ 306463 w 343650"/>
                <a:gd name="csY8" fmla="*/ 678330 h 743752"/>
                <a:gd name="csX9" fmla="*/ 305209 w 343650"/>
                <a:gd name="csY9" fmla="*/ 679945 h 743752"/>
                <a:gd name="csX10" fmla="*/ 303595 w 343650"/>
                <a:gd name="csY10" fmla="*/ 681916 h 743752"/>
                <a:gd name="csX11" fmla="*/ 302161 w 343650"/>
                <a:gd name="csY11" fmla="*/ 683528 h 743752"/>
                <a:gd name="csX12" fmla="*/ 300549 w 343650"/>
                <a:gd name="csY12" fmla="*/ 685320 h 743752"/>
                <a:gd name="csX13" fmla="*/ 171781 w 343650"/>
                <a:gd name="csY13" fmla="*/ 743753 h 743752"/>
                <a:gd name="csX14" fmla="*/ 49285 w 343650"/>
                <a:gd name="csY14" fmla="*/ 692042 h 743752"/>
                <a:gd name="csX15" fmla="*/ 146422 w 343650"/>
                <a:gd name="csY15" fmla="*/ 632446 h 743752"/>
                <a:gd name="csX16" fmla="*/ 171691 w 343650"/>
                <a:gd name="csY16" fmla="*/ 637732 h 743752"/>
                <a:gd name="csX17" fmla="*/ 200545 w 343650"/>
                <a:gd name="csY17" fmla="*/ 630833 h 743752"/>
                <a:gd name="csX18" fmla="*/ 208700 w 343650"/>
                <a:gd name="csY18" fmla="*/ 626352 h 743752"/>
                <a:gd name="csX19" fmla="*/ 213449 w 343650"/>
                <a:gd name="csY19" fmla="*/ 622497 h 743752"/>
                <a:gd name="csX20" fmla="*/ 214435 w 343650"/>
                <a:gd name="csY20" fmla="*/ 621602 h 743752"/>
                <a:gd name="csX21" fmla="*/ 237554 w 343650"/>
                <a:gd name="csY21" fmla="*/ 571863 h 743752"/>
                <a:gd name="csX22" fmla="*/ 237554 w 343650"/>
                <a:gd name="csY22" fmla="*/ 171890 h 743752"/>
                <a:gd name="csX23" fmla="*/ 217481 w 343650"/>
                <a:gd name="csY23" fmla="*/ 124660 h 743752"/>
                <a:gd name="csX24" fmla="*/ 212732 w 343650"/>
                <a:gd name="csY24" fmla="*/ 120628 h 743752"/>
                <a:gd name="csX25" fmla="*/ 212015 w 343650"/>
                <a:gd name="csY25" fmla="*/ 120092 h 743752"/>
                <a:gd name="csX26" fmla="*/ 205205 w 343650"/>
                <a:gd name="csY26" fmla="*/ 115431 h 743752"/>
                <a:gd name="csX27" fmla="*/ 171691 w 343650"/>
                <a:gd name="csY27" fmla="*/ 106021 h 743752"/>
                <a:gd name="csX28" fmla="*/ 142209 w 343650"/>
                <a:gd name="csY28" fmla="*/ 113191 h 743752"/>
                <a:gd name="csX29" fmla="*/ 48120 w 343650"/>
                <a:gd name="csY29" fmla="*/ 52787 h 743752"/>
                <a:gd name="csX30" fmla="*/ 171691 w 343650"/>
                <a:gd name="csY30" fmla="*/ 0 h 743752"/>
                <a:gd name="csX31" fmla="*/ 301355 w 343650"/>
                <a:gd name="csY31" fmla="*/ 59419 h 743752"/>
                <a:gd name="csX32" fmla="*/ 106008 w 343650"/>
                <a:gd name="csY32" fmla="*/ 280958 h 743752"/>
                <a:gd name="csX33" fmla="*/ 0 w 343650"/>
                <a:gd name="csY33" fmla="*/ 238209 h 743752"/>
                <a:gd name="csX34" fmla="*/ 0 w 343650"/>
                <a:gd name="csY34" fmla="*/ 508411 h 743752"/>
                <a:gd name="csX35" fmla="*/ 106008 w 343650"/>
                <a:gd name="csY35" fmla="*/ 465663 h 743752"/>
                <a:gd name="csX36" fmla="*/ 106008 w 343650"/>
                <a:gd name="csY36" fmla="*/ 280868 h 743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43650" h="743752">
                  <a:moveTo>
                    <a:pt x="301535" y="59598"/>
                  </a:moveTo>
                  <a:lnTo>
                    <a:pt x="301535" y="59598"/>
                  </a:lnTo>
                  <a:cubicBezTo>
                    <a:pt x="302073" y="60224"/>
                    <a:pt x="302610" y="60852"/>
                    <a:pt x="303148" y="61390"/>
                  </a:cubicBezTo>
                  <a:cubicBezTo>
                    <a:pt x="303595" y="61926"/>
                    <a:pt x="304044" y="62375"/>
                    <a:pt x="304491" y="62913"/>
                  </a:cubicBezTo>
                  <a:cubicBezTo>
                    <a:pt x="304940" y="63451"/>
                    <a:pt x="305298" y="63990"/>
                    <a:pt x="305746" y="64526"/>
                  </a:cubicBezTo>
                  <a:cubicBezTo>
                    <a:pt x="306284" y="65243"/>
                    <a:pt x="306731" y="65961"/>
                    <a:pt x="307270" y="66587"/>
                  </a:cubicBezTo>
                  <a:cubicBezTo>
                    <a:pt x="331016" y="97148"/>
                    <a:pt x="343650" y="133534"/>
                    <a:pt x="343650" y="171890"/>
                  </a:cubicBezTo>
                  <a:lnTo>
                    <a:pt x="343650" y="571863"/>
                  </a:lnTo>
                  <a:cubicBezTo>
                    <a:pt x="343650" y="610759"/>
                    <a:pt x="330747" y="647591"/>
                    <a:pt x="306463" y="678330"/>
                  </a:cubicBezTo>
                  <a:lnTo>
                    <a:pt x="305209" y="679945"/>
                  </a:lnTo>
                  <a:cubicBezTo>
                    <a:pt x="304671" y="680570"/>
                    <a:pt x="304134" y="681288"/>
                    <a:pt x="303595" y="681916"/>
                  </a:cubicBezTo>
                  <a:cubicBezTo>
                    <a:pt x="303148" y="682454"/>
                    <a:pt x="302610" y="682990"/>
                    <a:pt x="302161" y="683528"/>
                  </a:cubicBezTo>
                  <a:cubicBezTo>
                    <a:pt x="301624" y="684067"/>
                    <a:pt x="301086" y="684695"/>
                    <a:pt x="300549" y="685320"/>
                  </a:cubicBezTo>
                  <a:cubicBezTo>
                    <a:pt x="267752" y="722424"/>
                    <a:pt x="220886" y="743753"/>
                    <a:pt x="171781" y="743753"/>
                  </a:cubicBezTo>
                  <a:cubicBezTo>
                    <a:pt x="125811" y="743753"/>
                    <a:pt x="81634" y="725023"/>
                    <a:pt x="49285" y="692042"/>
                  </a:cubicBezTo>
                  <a:cubicBezTo>
                    <a:pt x="72762" y="660406"/>
                    <a:pt x="107621" y="638988"/>
                    <a:pt x="146422" y="632446"/>
                  </a:cubicBezTo>
                  <a:cubicBezTo>
                    <a:pt x="154665" y="635940"/>
                    <a:pt x="163089" y="637732"/>
                    <a:pt x="171691" y="637732"/>
                  </a:cubicBezTo>
                  <a:cubicBezTo>
                    <a:pt x="181548" y="637732"/>
                    <a:pt x="191226" y="635404"/>
                    <a:pt x="200545" y="630833"/>
                  </a:cubicBezTo>
                  <a:cubicBezTo>
                    <a:pt x="203234" y="629488"/>
                    <a:pt x="205921" y="628144"/>
                    <a:pt x="208700" y="626352"/>
                  </a:cubicBezTo>
                  <a:cubicBezTo>
                    <a:pt x="210581" y="625096"/>
                    <a:pt x="212105" y="623753"/>
                    <a:pt x="213449" y="622497"/>
                  </a:cubicBezTo>
                  <a:lnTo>
                    <a:pt x="214435" y="621602"/>
                  </a:lnTo>
                  <a:cubicBezTo>
                    <a:pt x="229131" y="608964"/>
                    <a:pt x="237554" y="590861"/>
                    <a:pt x="237554" y="571863"/>
                  </a:cubicBezTo>
                  <a:lnTo>
                    <a:pt x="237554" y="171890"/>
                  </a:lnTo>
                  <a:cubicBezTo>
                    <a:pt x="237554" y="153966"/>
                    <a:pt x="230385" y="137208"/>
                    <a:pt x="217481" y="124660"/>
                  </a:cubicBezTo>
                  <a:cubicBezTo>
                    <a:pt x="215869" y="123047"/>
                    <a:pt x="214166" y="121794"/>
                    <a:pt x="212732" y="120628"/>
                  </a:cubicBezTo>
                  <a:lnTo>
                    <a:pt x="212015" y="120092"/>
                  </a:lnTo>
                  <a:cubicBezTo>
                    <a:pt x="209775" y="118387"/>
                    <a:pt x="207535" y="116864"/>
                    <a:pt x="205205" y="115431"/>
                  </a:cubicBezTo>
                  <a:cubicBezTo>
                    <a:pt x="194900" y="109246"/>
                    <a:pt x="183251" y="106021"/>
                    <a:pt x="171691" y="106021"/>
                  </a:cubicBezTo>
                  <a:cubicBezTo>
                    <a:pt x="161565" y="106021"/>
                    <a:pt x="151529" y="108530"/>
                    <a:pt x="142209" y="113191"/>
                  </a:cubicBezTo>
                  <a:cubicBezTo>
                    <a:pt x="104395" y="105752"/>
                    <a:pt x="70702" y="84064"/>
                    <a:pt x="48120" y="52787"/>
                  </a:cubicBezTo>
                  <a:cubicBezTo>
                    <a:pt x="80558" y="19090"/>
                    <a:pt x="125095" y="0"/>
                    <a:pt x="171691" y="0"/>
                  </a:cubicBezTo>
                  <a:cubicBezTo>
                    <a:pt x="221245" y="0"/>
                    <a:pt x="268558" y="21687"/>
                    <a:pt x="301355" y="59419"/>
                  </a:cubicBezTo>
                  <a:close/>
                  <a:moveTo>
                    <a:pt x="106008" y="280958"/>
                  </a:moveTo>
                  <a:cubicBezTo>
                    <a:pt x="68192" y="273160"/>
                    <a:pt x="32618" y="258822"/>
                    <a:pt x="0" y="238209"/>
                  </a:cubicBezTo>
                  <a:lnTo>
                    <a:pt x="0" y="508411"/>
                  </a:lnTo>
                  <a:cubicBezTo>
                    <a:pt x="32618" y="487799"/>
                    <a:pt x="68192" y="473550"/>
                    <a:pt x="106008" y="465663"/>
                  </a:cubicBezTo>
                  <a:lnTo>
                    <a:pt x="106008" y="2808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ED00EDD2-0E79-F666-10A7-9895C9D3E489}"/>
                </a:ext>
              </a:extLst>
            </p:cNvPr>
            <p:cNvSpPr/>
            <p:nvPr/>
          </p:nvSpPr>
          <p:spPr>
            <a:xfrm>
              <a:off x="7167087" y="2431930"/>
              <a:ext cx="631759" cy="870497"/>
            </a:xfrm>
            <a:custGeom>
              <a:avLst/>
              <a:gdLst>
                <a:gd name="csX0" fmla="*/ 476809 w 582637"/>
                <a:gd name="csY0" fmla="*/ 511370 h 802812"/>
                <a:gd name="csX1" fmla="*/ 476809 w 582637"/>
                <a:gd name="csY1" fmla="*/ 291353 h 802812"/>
                <a:gd name="csX2" fmla="*/ 291498 w 582637"/>
                <a:gd name="csY2" fmla="*/ 106021 h 802812"/>
                <a:gd name="csX3" fmla="*/ 106186 w 582637"/>
                <a:gd name="csY3" fmla="*/ 291353 h 802812"/>
                <a:gd name="csX4" fmla="*/ 106186 w 582637"/>
                <a:gd name="csY4" fmla="*/ 511370 h 802812"/>
                <a:gd name="csX5" fmla="*/ 131457 w 582637"/>
                <a:gd name="csY5" fmla="*/ 604396 h 802812"/>
                <a:gd name="csX6" fmla="*/ 134234 w 582637"/>
                <a:gd name="csY6" fmla="*/ 608967 h 802812"/>
                <a:gd name="csX7" fmla="*/ 135130 w 582637"/>
                <a:gd name="csY7" fmla="*/ 610489 h 802812"/>
                <a:gd name="csX8" fmla="*/ 137013 w 582637"/>
                <a:gd name="csY8" fmla="*/ 613537 h 802812"/>
                <a:gd name="csX9" fmla="*/ 251443 w 582637"/>
                <a:gd name="csY9" fmla="*/ 692311 h 802812"/>
                <a:gd name="csX10" fmla="*/ 257626 w 582637"/>
                <a:gd name="csY10" fmla="*/ 693567 h 802812"/>
                <a:gd name="csX11" fmla="*/ 262465 w 582637"/>
                <a:gd name="csY11" fmla="*/ 694374 h 802812"/>
                <a:gd name="csX12" fmla="*/ 264077 w 582637"/>
                <a:gd name="csY12" fmla="*/ 694641 h 802812"/>
                <a:gd name="csX13" fmla="*/ 291409 w 582637"/>
                <a:gd name="csY13" fmla="*/ 696882 h 802812"/>
                <a:gd name="csX14" fmla="*/ 313632 w 582637"/>
                <a:gd name="csY14" fmla="*/ 695359 h 802812"/>
                <a:gd name="csX15" fmla="*/ 324474 w 582637"/>
                <a:gd name="csY15" fmla="*/ 719645 h 802812"/>
                <a:gd name="csX16" fmla="*/ 324474 w 582637"/>
                <a:gd name="csY16" fmla="*/ 800662 h 802812"/>
                <a:gd name="csX17" fmla="*/ 291409 w 582637"/>
                <a:gd name="csY17" fmla="*/ 802813 h 802812"/>
                <a:gd name="csX18" fmla="*/ 248306 w 582637"/>
                <a:gd name="csY18" fmla="*/ 799229 h 802812"/>
                <a:gd name="csX19" fmla="*/ 247141 w 582637"/>
                <a:gd name="csY19" fmla="*/ 799049 h 802812"/>
                <a:gd name="csX20" fmla="*/ 243826 w 582637"/>
                <a:gd name="csY20" fmla="*/ 798511 h 802812"/>
                <a:gd name="csX21" fmla="*/ 243826 w 582637"/>
                <a:gd name="csY21" fmla="*/ 798511 h 802812"/>
                <a:gd name="csX22" fmla="*/ 241496 w 582637"/>
                <a:gd name="csY22" fmla="*/ 798152 h 802812"/>
                <a:gd name="csX23" fmla="*/ 239345 w 582637"/>
                <a:gd name="csY23" fmla="*/ 797793 h 802812"/>
                <a:gd name="csX24" fmla="*/ 114878 w 582637"/>
                <a:gd name="csY24" fmla="*/ 742589 h 802812"/>
                <a:gd name="csX25" fmla="*/ 112638 w 582637"/>
                <a:gd name="csY25" fmla="*/ 740976 h 802812"/>
                <a:gd name="csX26" fmla="*/ 110398 w 582637"/>
                <a:gd name="csY26" fmla="*/ 739274 h 802812"/>
                <a:gd name="csX27" fmla="*/ 107890 w 582637"/>
                <a:gd name="csY27" fmla="*/ 737390 h 802812"/>
                <a:gd name="csX28" fmla="*/ 106007 w 582637"/>
                <a:gd name="csY28" fmla="*/ 735957 h 802812"/>
                <a:gd name="csX29" fmla="*/ 0 w 582637"/>
                <a:gd name="csY29" fmla="*/ 511370 h 802812"/>
                <a:gd name="csX30" fmla="*/ 0 w 582637"/>
                <a:gd name="csY30" fmla="*/ 291353 h 802812"/>
                <a:gd name="csX31" fmla="*/ 291319 w 582637"/>
                <a:gd name="csY31" fmla="*/ 0 h 802812"/>
                <a:gd name="csX32" fmla="*/ 582638 w 582637"/>
                <a:gd name="csY32" fmla="*/ 291353 h 802812"/>
                <a:gd name="csX33" fmla="*/ 582638 w 582637"/>
                <a:gd name="csY33" fmla="*/ 511370 h 802812"/>
                <a:gd name="csX34" fmla="*/ 495896 w 582637"/>
                <a:gd name="csY34" fmla="*/ 718571 h 802812"/>
                <a:gd name="csX35" fmla="*/ 455214 w 582637"/>
                <a:gd name="csY35" fmla="*/ 597405 h 802812"/>
                <a:gd name="csX36" fmla="*/ 476631 w 582637"/>
                <a:gd name="csY36" fmla="*/ 511370 h 80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82637" h="802812">
                  <a:moveTo>
                    <a:pt x="476809" y="511370"/>
                  </a:moveTo>
                  <a:lnTo>
                    <a:pt x="476809" y="291353"/>
                  </a:lnTo>
                  <a:cubicBezTo>
                    <a:pt x="476809" y="189188"/>
                    <a:pt x="393653" y="106021"/>
                    <a:pt x="291498" y="106021"/>
                  </a:cubicBezTo>
                  <a:cubicBezTo>
                    <a:pt x="189344" y="106021"/>
                    <a:pt x="106186" y="189188"/>
                    <a:pt x="106186" y="291353"/>
                  </a:cubicBezTo>
                  <a:lnTo>
                    <a:pt x="106186" y="511370"/>
                  </a:lnTo>
                  <a:cubicBezTo>
                    <a:pt x="106186" y="543903"/>
                    <a:pt x="114968" y="576075"/>
                    <a:pt x="131457" y="604396"/>
                  </a:cubicBezTo>
                  <a:cubicBezTo>
                    <a:pt x="132353" y="605919"/>
                    <a:pt x="133249" y="607442"/>
                    <a:pt x="134234" y="608967"/>
                  </a:cubicBezTo>
                  <a:cubicBezTo>
                    <a:pt x="134503" y="609503"/>
                    <a:pt x="134862" y="609951"/>
                    <a:pt x="135130" y="610489"/>
                  </a:cubicBezTo>
                  <a:cubicBezTo>
                    <a:pt x="135758" y="611476"/>
                    <a:pt x="136385" y="612550"/>
                    <a:pt x="137013" y="613537"/>
                  </a:cubicBezTo>
                  <a:cubicBezTo>
                    <a:pt x="163716" y="653866"/>
                    <a:pt x="204399" y="681916"/>
                    <a:pt x="251443" y="692311"/>
                  </a:cubicBezTo>
                  <a:cubicBezTo>
                    <a:pt x="253504" y="692760"/>
                    <a:pt x="255565" y="693208"/>
                    <a:pt x="257626" y="693567"/>
                  </a:cubicBezTo>
                  <a:cubicBezTo>
                    <a:pt x="259239" y="693836"/>
                    <a:pt x="260852" y="694105"/>
                    <a:pt x="262465" y="694374"/>
                  </a:cubicBezTo>
                  <a:lnTo>
                    <a:pt x="264077" y="694641"/>
                  </a:lnTo>
                  <a:cubicBezTo>
                    <a:pt x="274293" y="696166"/>
                    <a:pt x="282985" y="696882"/>
                    <a:pt x="291409" y="696882"/>
                  </a:cubicBezTo>
                  <a:cubicBezTo>
                    <a:pt x="298398" y="696882"/>
                    <a:pt x="305566" y="696435"/>
                    <a:pt x="313632" y="695359"/>
                  </a:cubicBezTo>
                  <a:cubicBezTo>
                    <a:pt x="320442" y="701632"/>
                    <a:pt x="324474" y="710414"/>
                    <a:pt x="324474" y="719645"/>
                  </a:cubicBezTo>
                  <a:lnTo>
                    <a:pt x="324474" y="800662"/>
                  </a:lnTo>
                  <a:cubicBezTo>
                    <a:pt x="312467" y="802185"/>
                    <a:pt x="301804" y="802813"/>
                    <a:pt x="291409" y="802813"/>
                  </a:cubicBezTo>
                  <a:cubicBezTo>
                    <a:pt x="278326" y="802813"/>
                    <a:pt x="264616" y="801649"/>
                    <a:pt x="248306" y="799229"/>
                  </a:cubicBezTo>
                  <a:lnTo>
                    <a:pt x="247141" y="799049"/>
                  </a:lnTo>
                  <a:cubicBezTo>
                    <a:pt x="246066" y="798870"/>
                    <a:pt x="244901" y="798690"/>
                    <a:pt x="243826" y="798511"/>
                  </a:cubicBezTo>
                  <a:lnTo>
                    <a:pt x="243826" y="798511"/>
                  </a:lnTo>
                  <a:cubicBezTo>
                    <a:pt x="243020" y="798421"/>
                    <a:pt x="242303" y="798242"/>
                    <a:pt x="241496" y="798152"/>
                  </a:cubicBezTo>
                  <a:cubicBezTo>
                    <a:pt x="240779" y="798062"/>
                    <a:pt x="240063" y="797973"/>
                    <a:pt x="239345" y="797793"/>
                  </a:cubicBezTo>
                  <a:cubicBezTo>
                    <a:pt x="194451" y="789639"/>
                    <a:pt x="151439" y="770551"/>
                    <a:pt x="114878" y="742589"/>
                  </a:cubicBezTo>
                  <a:cubicBezTo>
                    <a:pt x="114162" y="742050"/>
                    <a:pt x="113445" y="741514"/>
                    <a:pt x="112638" y="740976"/>
                  </a:cubicBezTo>
                  <a:cubicBezTo>
                    <a:pt x="111922" y="740438"/>
                    <a:pt x="111115" y="739899"/>
                    <a:pt x="110398" y="739274"/>
                  </a:cubicBezTo>
                  <a:cubicBezTo>
                    <a:pt x="109592" y="738646"/>
                    <a:pt x="108696" y="738018"/>
                    <a:pt x="107890" y="737390"/>
                  </a:cubicBezTo>
                  <a:cubicBezTo>
                    <a:pt x="107262" y="736944"/>
                    <a:pt x="106635" y="736495"/>
                    <a:pt x="106007" y="735957"/>
                  </a:cubicBezTo>
                  <a:cubicBezTo>
                    <a:pt x="38622" y="680303"/>
                    <a:pt x="0" y="598390"/>
                    <a:pt x="0" y="511370"/>
                  </a:cubicBezTo>
                  <a:lnTo>
                    <a:pt x="0" y="291353"/>
                  </a:lnTo>
                  <a:cubicBezTo>
                    <a:pt x="0" y="130666"/>
                    <a:pt x="130650" y="0"/>
                    <a:pt x="291319" y="0"/>
                  </a:cubicBezTo>
                  <a:cubicBezTo>
                    <a:pt x="451988" y="0"/>
                    <a:pt x="582638" y="130666"/>
                    <a:pt x="582638" y="291353"/>
                  </a:cubicBezTo>
                  <a:lnTo>
                    <a:pt x="582638" y="511370"/>
                  </a:lnTo>
                  <a:cubicBezTo>
                    <a:pt x="582638" y="589787"/>
                    <a:pt x="551275" y="663902"/>
                    <a:pt x="495896" y="718571"/>
                  </a:cubicBezTo>
                  <a:cubicBezTo>
                    <a:pt x="495717" y="675015"/>
                    <a:pt x="481290" y="632356"/>
                    <a:pt x="455214" y="597405"/>
                  </a:cubicBezTo>
                  <a:cubicBezTo>
                    <a:pt x="469193" y="570789"/>
                    <a:pt x="476631" y="541214"/>
                    <a:pt x="476631" y="51137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0CC50950-9C82-0B46-0B05-3F5DF72A3C0B}"/>
                </a:ext>
              </a:extLst>
            </p:cNvPr>
            <p:cNvSpPr/>
            <p:nvPr/>
          </p:nvSpPr>
          <p:spPr>
            <a:xfrm>
              <a:off x="7167281" y="3558389"/>
              <a:ext cx="631759" cy="870495"/>
            </a:xfrm>
            <a:custGeom>
              <a:avLst/>
              <a:gdLst>
                <a:gd name="csX0" fmla="*/ 324384 w 582637"/>
                <a:gd name="csY0" fmla="*/ 83257 h 802810"/>
                <a:gd name="csX1" fmla="*/ 313542 w 582637"/>
                <a:gd name="csY1" fmla="*/ 107543 h 802810"/>
                <a:gd name="csX2" fmla="*/ 291319 w 582637"/>
                <a:gd name="csY2" fmla="*/ 106018 h 802810"/>
                <a:gd name="csX3" fmla="*/ 263988 w 582637"/>
                <a:gd name="csY3" fmla="*/ 108259 h 802810"/>
                <a:gd name="csX4" fmla="*/ 262375 w 582637"/>
                <a:gd name="csY4" fmla="*/ 108528 h 802810"/>
                <a:gd name="csX5" fmla="*/ 257446 w 582637"/>
                <a:gd name="csY5" fmla="*/ 109335 h 802810"/>
                <a:gd name="csX6" fmla="*/ 251264 w 582637"/>
                <a:gd name="csY6" fmla="*/ 110589 h 802810"/>
                <a:gd name="csX7" fmla="*/ 136833 w 582637"/>
                <a:gd name="csY7" fmla="*/ 189365 h 802810"/>
                <a:gd name="csX8" fmla="*/ 134951 w 582637"/>
                <a:gd name="csY8" fmla="*/ 192413 h 802810"/>
                <a:gd name="csX9" fmla="*/ 134055 w 582637"/>
                <a:gd name="csY9" fmla="*/ 193846 h 802810"/>
                <a:gd name="csX10" fmla="*/ 131277 w 582637"/>
                <a:gd name="csY10" fmla="*/ 198417 h 802810"/>
                <a:gd name="csX11" fmla="*/ 106007 w 582637"/>
                <a:gd name="csY11" fmla="*/ 291443 h 802810"/>
                <a:gd name="csX12" fmla="*/ 106007 w 582637"/>
                <a:gd name="csY12" fmla="*/ 511459 h 802810"/>
                <a:gd name="csX13" fmla="*/ 291319 w 582637"/>
                <a:gd name="csY13" fmla="*/ 696792 h 802810"/>
                <a:gd name="csX14" fmla="*/ 476630 w 582637"/>
                <a:gd name="csY14" fmla="*/ 511459 h 802810"/>
                <a:gd name="csX15" fmla="*/ 476630 w 582637"/>
                <a:gd name="csY15" fmla="*/ 291443 h 802810"/>
                <a:gd name="csX16" fmla="*/ 455213 w 582637"/>
                <a:gd name="csY16" fmla="*/ 205407 h 802810"/>
                <a:gd name="csX17" fmla="*/ 495896 w 582637"/>
                <a:gd name="csY17" fmla="*/ 84241 h 802810"/>
                <a:gd name="csX18" fmla="*/ 582638 w 582637"/>
                <a:gd name="csY18" fmla="*/ 291443 h 802810"/>
                <a:gd name="csX19" fmla="*/ 582638 w 582637"/>
                <a:gd name="csY19" fmla="*/ 511459 h 802810"/>
                <a:gd name="csX20" fmla="*/ 291319 w 582637"/>
                <a:gd name="csY20" fmla="*/ 802810 h 802810"/>
                <a:gd name="csX21" fmla="*/ 0 w 582637"/>
                <a:gd name="csY21" fmla="*/ 511459 h 802810"/>
                <a:gd name="csX22" fmla="*/ 0 w 582637"/>
                <a:gd name="csY22" fmla="*/ 291443 h 802810"/>
                <a:gd name="csX23" fmla="*/ 106007 w 582637"/>
                <a:gd name="csY23" fmla="*/ 66856 h 802810"/>
                <a:gd name="csX24" fmla="*/ 107890 w 582637"/>
                <a:gd name="csY24" fmla="*/ 65423 h 802810"/>
                <a:gd name="csX25" fmla="*/ 110488 w 582637"/>
                <a:gd name="csY25" fmla="*/ 63539 h 802810"/>
                <a:gd name="csX26" fmla="*/ 112728 w 582637"/>
                <a:gd name="csY26" fmla="*/ 61837 h 802810"/>
                <a:gd name="csX27" fmla="*/ 114968 w 582637"/>
                <a:gd name="csY27" fmla="*/ 60224 h 802810"/>
                <a:gd name="csX28" fmla="*/ 239435 w 582637"/>
                <a:gd name="csY28" fmla="*/ 5019 h 802810"/>
                <a:gd name="csX29" fmla="*/ 241586 w 582637"/>
                <a:gd name="csY29" fmla="*/ 4660 h 802810"/>
                <a:gd name="csX30" fmla="*/ 243915 w 582637"/>
                <a:gd name="csY30" fmla="*/ 4302 h 802810"/>
                <a:gd name="csX31" fmla="*/ 247231 w 582637"/>
                <a:gd name="csY31" fmla="*/ 3763 h 802810"/>
                <a:gd name="csX32" fmla="*/ 248396 w 582637"/>
                <a:gd name="csY32" fmla="*/ 3584 h 802810"/>
                <a:gd name="csX33" fmla="*/ 291498 w 582637"/>
                <a:gd name="csY33" fmla="*/ 0 h 802810"/>
                <a:gd name="csX34" fmla="*/ 324564 w 582637"/>
                <a:gd name="csY34" fmla="*/ 2151 h 802810"/>
                <a:gd name="csX35" fmla="*/ 324564 w 582637"/>
                <a:gd name="csY35" fmla="*/ 83167 h 802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82637" h="802810">
                  <a:moveTo>
                    <a:pt x="324384" y="83257"/>
                  </a:moveTo>
                  <a:cubicBezTo>
                    <a:pt x="324384" y="92488"/>
                    <a:pt x="320442" y="101360"/>
                    <a:pt x="313542" y="107543"/>
                  </a:cubicBezTo>
                  <a:cubicBezTo>
                    <a:pt x="305477" y="106467"/>
                    <a:pt x="298309" y="106018"/>
                    <a:pt x="291319" y="106018"/>
                  </a:cubicBezTo>
                  <a:cubicBezTo>
                    <a:pt x="282895" y="106018"/>
                    <a:pt x="274203" y="106736"/>
                    <a:pt x="263988" y="108259"/>
                  </a:cubicBezTo>
                  <a:lnTo>
                    <a:pt x="262375" y="108528"/>
                  </a:lnTo>
                  <a:cubicBezTo>
                    <a:pt x="260762" y="108797"/>
                    <a:pt x="259060" y="108977"/>
                    <a:pt x="257446" y="109335"/>
                  </a:cubicBezTo>
                  <a:cubicBezTo>
                    <a:pt x="255386" y="109694"/>
                    <a:pt x="253325" y="110143"/>
                    <a:pt x="251264" y="110589"/>
                  </a:cubicBezTo>
                  <a:cubicBezTo>
                    <a:pt x="204219" y="120986"/>
                    <a:pt x="163536" y="148947"/>
                    <a:pt x="136833" y="189365"/>
                  </a:cubicBezTo>
                  <a:cubicBezTo>
                    <a:pt x="136205" y="190352"/>
                    <a:pt x="135578" y="191336"/>
                    <a:pt x="134951" y="192413"/>
                  </a:cubicBezTo>
                  <a:cubicBezTo>
                    <a:pt x="134683" y="192951"/>
                    <a:pt x="134414" y="193397"/>
                    <a:pt x="134055" y="193846"/>
                  </a:cubicBezTo>
                  <a:cubicBezTo>
                    <a:pt x="133159" y="195371"/>
                    <a:pt x="132173" y="196894"/>
                    <a:pt x="131277" y="198417"/>
                  </a:cubicBezTo>
                  <a:cubicBezTo>
                    <a:pt x="114699" y="226738"/>
                    <a:pt x="106007" y="258910"/>
                    <a:pt x="106007" y="291443"/>
                  </a:cubicBezTo>
                  <a:lnTo>
                    <a:pt x="106007" y="511459"/>
                  </a:lnTo>
                  <a:cubicBezTo>
                    <a:pt x="106007" y="613625"/>
                    <a:pt x="189164" y="696792"/>
                    <a:pt x="291319" y="696792"/>
                  </a:cubicBezTo>
                  <a:cubicBezTo>
                    <a:pt x="393473" y="696792"/>
                    <a:pt x="476630" y="613625"/>
                    <a:pt x="476630" y="511459"/>
                  </a:cubicBezTo>
                  <a:lnTo>
                    <a:pt x="476630" y="291443"/>
                  </a:lnTo>
                  <a:cubicBezTo>
                    <a:pt x="476630" y="261599"/>
                    <a:pt x="469282" y="232024"/>
                    <a:pt x="455213" y="205407"/>
                  </a:cubicBezTo>
                  <a:cubicBezTo>
                    <a:pt x="481290" y="170457"/>
                    <a:pt x="495627" y="127708"/>
                    <a:pt x="495896" y="84241"/>
                  </a:cubicBezTo>
                  <a:cubicBezTo>
                    <a:pt x="551275" y="138910"/>
                    <a:pt x="582638" y="213116"/>
                    <a:pt x="582638" y="291443"/>
                  </a:cubicBezTo>
                  <a:lnTo>
                    <a:pt x="582638" y="511459"/>
                  </a:lnTo>
                  <a:cubicBezTo>
                    <a:pt x="582638" y="672147"/>
                    <a:pt x="451987" y="802810"/>
                    <a:pt x="291319" y="802810"/>
                  </a:cubicBezTo>
                  <a:cubicBezTo>
                    <a:pt x="130650" y="802810"/>
                    <a:pt x="0" y="672147"/>
                    <a:pt x="0" y="511459"/>
                  </a:cubicBezTo>
                  <a:lnTo>
                    <a:pt x="0" y="291443"/>
                  </a:lnTo>
                  <a:cubicBezTo>
                    <a:pt x="0" y="204423"/>
                    <a:pt x="38621" y="122509"/>
                    <a:pt x="106007" y="66856"/>
                  </a:cubicBezTo>
                  <a:cubicBezTo>
                    <a:pt x="106635" y="66318"/>
                    <a:pt x="107262" y="65869"/>
                    <a:pt x="107890" y="65423"/>
                  </a:cubicBezTo>
                  <a:cubicBezTo>
                    <a:pt x="108785" y="64795"/>
                    <a:pt x="109592" y="64167"/>
                    <a:pt x="110488" y="63539"/>
                  </a:cubicBezTo>
                  <a:cubicBezTo>
                    <a:pt x="111205" y="63003"/>
                    <a:pt x="111922" y="62465"/>
                    <a:pt x="112728" y="61837"/>
                  </a:cubicBezTo>
                  <a:cubicBezTo>
                    <a:pt x="113445" y="61298"/>
                    <a:pt x="114162" y="60762"/>
                    <a:pt x="114968" y="60224"/>
                  </a:cubicBezTo>
                  <a:cubicBezTo>
                    <a:pt x="151529" y="32262"/>
                    <a:pt x="194541" y="13174"/>
                    <a:pt x="239435" y="5019"/>
                  </a:cubicBezTo>
                  <a:cubicBezTo>
                    <a:pt x="240151" y="4930"/>
                    <a:pt x="240869" y="4750"/>
                    <a:pt x="241586" y="4660"/>
                  </a:cubicBezTo>
                  <a:cubicBezTo>
                    <a:pt x="242392" y="4571"/>
                    <a:pt x="243109" y="4481"/>
                    <a:pt x="243915" y="4302"/>
                  </a:cubicBezTo>
                  <a:cubicBezTo>
                    <a:pt x="244991" y="4122"/>
                    <a:pt x="246156" y="3943"/>
                    <a:pt x="247231" y="3763"/>
                  </a:cubicBezTo>
                  <a:lnTo>
                    <a:pt x="248396" y="3584"/>
                  </a:lnTo>
                  <a:cubicBezTo>
                    <a:pt x="264616" y="1164"/>
                    <a:pt x="278325" y="0"/>
                    <a:pt x="291498" y="0"/>
                  </a:cubicBezTo>
                  <a:cubicBezTo>
                    <a:pt x="301803" y="0"/>
                    <a:pt x="312556" y="715"/>
                    <a:pt x="324564" y="2151"/>
                  </a:cubicBezTo>
                  <a:lnTo>
                    <a:pt x="324564" y="83167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F4C614D1-859C-B946-1988-7CCFA7BCA312}"/>
                </a:ext>
              </a:extLst>
            </p:cNvPr>
            <p:cNvSpPr/>
            <p:nvPr/>
          </p:nvSpPr>
          <p:spPr>
            <a:xfrm>
              <a:off x="4522381" y="3025770"/>
              <a:ext cx="372817" cy="806458"/>
            </a:xfrm>
            <a:custGeom>
              <a:avLst/>
              <a:gdLst>
                <a:gd name="csX0" fmla="*/ 171959 w 343829"/>
                <a:gd name="csY0" fmla="*/ 0 h 743752"/>
                <a:gd name="csX1" fmla="*/ 295530 w 343829"/>
                <a:gd name="csY1" fmla="*/ 52785 h 743752"/>
                <a:gd name="csX2" fmla="*/ 201441 w 343829"/>
                <a:gd name="csY2" fmla="*/ 113191 h 743752"/>
                <a:gd name="csX3" fmla="*/ 171959 w 343829"/>
                <a:gd name="csY3" fmla="*/ 106021 h 743752"/>
                <a:gd name="csX4" fmla="*/ 138445 w 343829"/>
                <a:gd name="csY4" fmla="*/ 115431 h 743752"/>
                <a:gd name="csX5" fmla="*/ 131635 w 343829"/>
                <a:gd name="csY5" fmla="*/ 120089 h 743752"/>
                <a:gd name="csX6" fmla="*/ 130919 w 343829"/>
                <a:gd name="csY6" fmla="*/ 120628 h 743752"/>
                <a:gd name="csX7" fmla="*/ 126169 w 343829"/>
                <a:gd name="csY7" fmla="*/ 124660 h 743752"/>
                <a:gd name="csX8" fmla="*/ 106097 w 343829"/>
                <a:gd name="csY8" fmla="*/ 171890 h 743752"/>
                <a:gd name="csX9" fmla="*/ 106097 w 343829"/>
                <a:gd name="csY9" fmla="*/ 571863 h 743752"/>
                <a:gd name="csX10" fmla="*/ 129215 w 343829"/>
                <a:gd name="csY10" fmla="*/ 621602 h 743752"/>
                <a:gd name="csX11" fmla="*/ 130201 w 343829"/>
                <a:gd name="csY11" fmla="*/ 622497 h 743752"/>
                <a:gd name="csX12" fmla="*/ 134951 w 343829"/>
                <a:gd name="csY12" fmla="*/ 626350 h 743752"/>
                <a:gd name="csX13" fmla="*/ 143105 w 343829"/>
                <a:gd name="csY13" fmla="*/ 630831 h 743752"/>
                <a:gd name="csX14" fmla="*/ 171959 w 343829"/>
                <a:gd name="csY14" fmla="*/ 637732 h 743752"/>
                <a:gd name="csX15" fmla="*/ 197228 w 343829"/>
                <a:gd name="csY15" fmla="*/ 632446 h 743752"/>
                <a:gd name="csX16" fmla="*/ 294365 w 343829"/>
                <a:gd name="csY16" fmla="*/ 692042 h 743752"/>
                <a:gd name="csX17" fmla="*/ 171869 w 343829"/>
                <a:gd name="csY17" fmla="*/ 743753 h 743752"/>
                <a:gd name="csX18" fmla="*/ 43101 w 343829"/>
                <a:gd name="csY18" fmla="*/ 685320 h 743752"/>
                <a:gd name="csX19" fmla="*/ 41489 w 343829"/>
                <a:gd name="csY19" fmla="*/ 683528 h 743752"/>
                <a:gd name="csX20" fmla="*/ 40055 w 343829"/>
                <a:gd name="csY20" fmla="*/ 681916 h 743752"/>
                <a:gd name="csX21" fmla="*/ 38442 w 343829"/>
                <a:gd name="csY21" fmla="*/ 679945 h 743752"/>
                <a:gd name="csX22" fmla="*/ 37187 w 343829"/>
                <a:gd name="csY22" fmla="*/ 678330 h 743752"/>
                <a:gd name="csX23" fmla="*/ 0 w 343829"/>
                <a:gd name="csY23" fmla="*/ 571863 h 743752"/>
                <a:gd name="csX24" fmla="*/ 0 w 343829"/>
                <a:gd name="csY24" fmla="*/ 171890 h 743752"/>
                <a:gd name="csX25" fmla="*/ 36381 w 343829"/>
                <a:gd name="csY25" fmla="*/ 66587 h 743752"/>
                <a:gd name="csX26" fmla="*/ 37904 w 343829"/>
                <a:gd name="csY26" fmla="*/ 64526 h 743752"/>
                <a:gd name="csX27" fmla="*/ 39159 w 343829"/>
                <a:gd name="csY27" fmla="*/ 62913 h 743752"/>
                <a:gd name="csX28" fmla="*/ 40502 w 343829"/>
                <a:gd name="csY28" fmla="*/ 61390 h 743752"/>
                <a:gd name="csX29" fmla="*/ 42116 w 343829"/>
                <a:gd name="csY29" fmla="*/ 59596 h 743752"/>
                <a:gd name="csX30" fmla="*/ 42116 w 343829"/>
                <a:gd name="csY30" fmla="*/ 59596 h 743752"/>
                <a:gd name="csX31" fmla="*/ 171780 w 343829"/>
                <a:gd name="csY31" fmla="*/ 179 h 743752"/>
                <a:gd name="csX32" fmla="*/ 237822 w 343829"/>
                <a:gd name="csY32" fmla="*/ 465573 h 743752"/>
                <a:gd name="csX33" fmla="*/ 343830 w 343829"/>
                <a:gd name="csY33" fmla="*/ 508322 h 743752"/>
                <a:gd name="csX34" fmla="*/ 343830 w 343829"/>
                <a:gd name="csY34" fmla="*/ 238120 h 743752"/>
                <a:gd name="csX35" fmla="*/ 237822 w 343829"/>
                <a:gd name="csY35" fmla="*/ 280868 h 743752"/>
                <a:gd name="csX36" fmla="*/ 237822 w 343829"/>
                <a:gd name="csY36" fmla="*/ 465663 h 743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43829" h="743752">
                  <a:moveTo>
                    <a:pt x="171959" y="0"/>
                  </a:moveTo>
                  <a:cubicBezTo>
                    <a:pt x="218555" y="0"/>
                    <a:pt x="263092" y="19178"/>
                    <a:pt x="295530" y="52785"/>
                  </a:cubicBezTo>
                  <a:cubicBezTo>
                    <a:pt x="272949" y="84064"/>
                    <a:pt x="239166" y="105752"/>
                    <a:pt x="201441" y="113191"/>
                  </a:cubicBezTo>
                  <a:cubicBezTo>
                    <a:pt x="192121" y="108441"/>
                    <a:pt x="182085" y="106021"/>
                    <a:pt x="171959" y="106021"/>
                  </a:cubicBezTo>
                  <a:cubicBezTo>
                    <a:pt x="160399" y="106021"/>
                    <a:pt x="148840" y="109246"/>
                    <a:pt x="138445" y="115431"/>
                  </a:cubicBezTo>
                  <a:cubicBezTo>
                    <a:pt x="136116" y="116864"/>
                    <a:pt x="133875" y="118387"/>
                    <a:pt x="131635" y="120089"/>
                  </a:cubicBezTo>
                  <a:lnTo>
                    <a:pt x="130919" y="120628"/>
                  </a:lnTo>
                  <a:cubicBezTo>
                    <a:pt x="129485" y="121794"/>
                    <a:pt x="127781" y="123047"/>
                    <a:pt x="126169" y="124660"/>
                  </a:cubicBezTo>
                  <a:cubicBezTo>
                    <a:pt x="113176" y="137208"/>
                    <a:pt x="106097" y="153966"/>
                    <a:pt x="106097" y="171890"/>
                  </a:cubicBezTo>
                  <a:lnTo>
                    <a:pt x="106097" y="571863"/>
                  </a:lnTo>
                  <a:cubicBezTo>
                    <a:pt x="106097" y="590861"/>
                    <a:pt x="114519" y="608964"/>
                    <a:pt x="129215" y="621602"/>
                  </a:cubicBezTo>
                  <a:lnTo>
                    <a:pt x="130201" y="622497"/>
                  </a:lnTo>
                  <a:cubicBezTo>
                    <a:pt x="131545" y="623663"/>
                    <a:pt x="133069" y="625096"/>
                    <a:pt x="134951" y="626350"/>
                  </a:cubicBezTo>
                  <a:cubicBezTo>
                    <a:pt x="137639" y="628234"/>
                    <a:pt x="140417" y="629577"/>
                    <a:pt x="143105" y="630831"/>
                  </a:cubicBezTo>
                  <a:cubicBezTo>
                    <a:pt x="152424" y="635402"/>
                    <a:pt x="162102" y="637732"/>
                    <a:pt x="171959" y="637732"/>
                  </a:cubicBezTo>
                  <a:cubicBezTo>
                    <a:pt x="180561" y="637732"/>
                    <a:pt x="189075" y="635940"/>
                    <a:pt x="197228" y="632446"/>
                  </a:cubicBezTo>
                  <a:cubicBezTo>
                    <a:pt x="236120" y="638988"/>
                    <a:pt x="270888" y="660406"/>
                    <a:pt x="294365" y="692042"/>
                  </a:cubicBezTo>
                  <a:cubicBezTo>
                    <a:pt x="262017" y="725021"/>
                    <a:pt x="217929" y="743753"/>
                    <a:pt x="171869" y="743753"/>
                  </a:cubicBezTo>
                  <a:cubicBezTo>
                    <a:pt x="122854" y="743753"/>
                    <a:pt x="75899" y="722424"/>
                    <a:pt x="43101" y="685320"/>
                  </a:cubicBezTo>
                  <a:cubicBezTo>
                    <a:pt x="42564" y="684692"/>
                    <a:pt x="42026" y="684156"/>
                    <a:pt x="41489" y="683528"/>
                  </a:cubicBezTo>
                  <a:cubicBezTo>
                    <a:pt x="41041" y="682990"/>
                    <a:pt x="40502" y="682542"/>
                    <a:pt x="40055" y="681916"/>
                  </a:cubicBezTo>
                  <a:cubicBezTo>
                    <a:pt x="39517" y="681288"/>
                    <a:pt x="38980" y="680570"/>
                    <a:pt x="38442" y="679945"/>
                  </a:cubicBezTo>
                  <a:lnTo>
                    <a:pt x="37187" y="678330"/>
                  </a:lnTo>
                  <a:cubicBezTo>
                    <a:pt x="12813" y="647591"/>
                    <a:pt x="0" y="610756"/>
                    <a:pt x="0" y="571863"/>
                  </a:cubicBezTo>
                  <a:lnTo>
                    <a:pt x="0" y="171890"/>
                  </a:lnTo>
                  <a:cubicBezTo>
                    <a:pt x="0" y="133532"/>
                    <a:pt x="12544" y="97148"/>
                    <a:pt x="36381" y="66587"/>
                  </a:cubicBezTo>
                  <a:cubicBezTo>
                    <a:pt x="36919" y="65871"/>
                    <a:pt x="37456" y="65154"/>
                    <a:pt x="37904" y="64526"/>
                  </a:cubicBezTo>
                  <a:cubicBezTo>
                    <a:pt x="38262" y="63987"/>
                    <a:pt x="38711" y="63451"/>
                    <a:pt x="39159" y="62913"/>
                  </a:cubicBezTo>
                  <a:cubicBezTo>
                    <a:pt x="39606" y="62375"/>
                    <a:pt x="40055" y="61926"/>
                    <a:pt x="40502" y="61390"/>
                  </a:cubicBezTo>
                  <a:cubicBezTo>
                    <a:pt x="41041" y="60762"/>
                    <a:pt x="41578" y="60224"/>
                    <a:pt x="42116" y="59596"/>
                  </a:cubicBezTo>
                  <a:lnTo>
                    <a:pt x="42116" y="59596"/>
                  </a:lnTo>
                  <a:cubicBezTo>
                    <a:pt x="74913" y="21777"/>
                    <a:pt x="122137" y="179"/>
                    <a:pt x="171780" y="179"/>
                  </a:cubicBezTo>
                  <a:close/>
                  <a:moveTo>
                    <a:pt x="237822" y="465573"/>
                  </a:moveTo>
                  <a:cubicBezTo>
                    <a:pt x="275636" y="473371"/>
                    <a:pt x="311212" y="487709"/>
                    <a:pt x="343830" y="508322"/>
                  </a:cubicBezTo>
                  <a:lnTo>
                    <a:pt x="343830" y="238120"/>
                  </a:lnTo>
                  <a:cubicBezTo>
                    <a:pt x="311212" y="258733"/>
                    <a:pt x="275636" y="272981"/>
                    <a:pt x="237822" y="280868"/>
                  </a:cubicBezTo>
                  <a:lnTo>
                    <a:pt x="237822" y="46566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A2F0BE82-B4FC-25D8-78B9-AB195C371480}"/>
                </a:ext>
              </a:extLst>
            </p:cNvPr>
            <p:cNvSpPr/>
            <p:nvPr/>
          </p:nvSpPr>
          <p:spPr>
            <a:xfrm>
              <a:off x="4393153" y="2431930"/>
              <a:ext cx="631759" cy="870497"/>
            </a:xfrm>
            <a:custGeom>
              <a:avLst/>
              <a:gdLst>
                <a:gd name="csX0" fmla="*/ 105828 w 582637"/>
                <a:gd name="csY0" fmla="*/ 511370 h 802812"/>
                <a:gd name="csX1" fmla="*/ 105828 w 582637"/>
                <a:gd name="csY1" fmla="*/ 291353 h 802812"/>
                <a:gd name="csX2" fmla="*/ 291140 w 582637"/>
                <a:gd name="csY2" fmla="*/ 106021 h 802812"/>
                <a:gd name="csX3" fmla="*/ 476451 w 582637"/>
                <a:gd name="csY3" fmla="*/ 291353 h 802812"/>
                <a:gd name="csX4" fmla="*/ 476451 w 582637"/>
                <a:gd name="csY4" fmla="*/ 511370 h 802812"/>
                <a:gd name="csX5" fmla="*/ 451181 w 582637"/>
                <a:gd name="csY5" fmla="*/ 604396 h 802812"/>
                <a:gd name="csX6" fmla="*/ 448404 w 582637"/>
                <a:gd name="csY6" fmla="*/ 608967 h 802812"/>
                <a:gd name="csX7" fmla="*/ 447507 w 582637"/>
                <a:gd name="csY7" fmla="*/ 610489 h 802812"/>
                <a:gd name="csX8" fmla="*/ 445625 w 582637"/>
                <a:gd name="csY8" fmla="*/ 613537 h 802812"/>
                <a:gd name="csX9" fmla="*/ 331195 w 582637"/>
                <a:gd name="csY9" fmla="*/ 692311 h 802812"/>
                <a:gd name="csX10" fmla="*/ 325012 w 582637"/>
                <a:gd name="csY10" fmla="*/ 693567 h 802812"/>
                <a:gd name="csX11" fmla="*/ 320173 w 582637"/>
                <a:gd name="csY11" fmla="*/ 694374 h 802812"/>
                <a:gd name="csX12" fmla="*/ 318560 w 582637"/>
                <a:gd name="csY12" fmla="*/ 694641 h 802812"/>
                <a:gd name="csX13" fmla="*/ 291229 w 582637"/>
                <a:gd name="csY13" fmla="*/ 696882 h 802812"/>
                <a:gd name="csX14" fmla="*/ 269006 w 582637"/>
                <a:gd name="csY14" fmla="*/ 695359 h 802812"/>
                <a:gd name="csX15" fmla="*/ 258163 w 582637"/>
                <a:gd name="csY15" fmla="*/ 719645 h 802812"/>
                <a:gd name="csX16" fmla="*/ 258163 w 582637"/>
                <a:gd name="csY16" fmla="*/ 800662 h 802812"/>
                <a:gd name="csX17" fmla="*/ 291229 w 582637"/>
                <a:gd name="csY17" fmla="*/ 802813 h 802812"/>
                <a:gd name="csX18" fmla="*/ 334331 w 582637"/>
                <a:gd name="csY18" fmla="*/ 799229 h 802812"/>
                <a:gd name="csX19" fmla="*/ 335496 w 582637"/>
                <a:gd name="csY19" fmla="*/ 799049 h 802812"/>
                <a:gd name="csX20" fmla="*/ 338811 w 582637"/>
                <a:gd name="csY20" fmla="*/ 798511 h 802812"/>
                <a:gd name="csX21" fmla="*/ 338811 w 582637"/>
                <a:gd name="csY21" fmla="*/ 798511 h 802812"/>
                <a:gd name="csX22" fmla="*/ 341141 w 582637"/>
                <a:gd name="csY22" fmla="*/ 798152 h 802812"/>
                <a:gd name="csX23" fmla="*/ 343292 w 582637"/>
                <a:gd name="csY23" fmla="*/ 797793 h 802812"/>
                <a:gd name="csX24" fmla="*/ 467759 w 582637"/>
                <a:gd name="csY24" fmla="*/ 742589 h 802812"/>
                <a:gd name="csX25" fmla="*/ 469999 w 582637"/>
                <a:gd name="csY25" fmla="*/ 740976 h 802812"/>
                <a:gd name="csX26" fmla="*/ 472239 w 582637"/>
                <a:gd name="csY26" fmla="*/ 739274 h 802812"/>
                <a:gd name="csX27" fmla="*/ 474748 w 582637"/>
                <a:gd name="csY27" fmla="*/ 737390 h 802812"/>
                <a:gd name="csX28" fmla="*/ 476630 w 582637"/>
                <a:gd name="csY28" fmla="*/ 735957 h 802812"/>
                <a:gd name="csX29" fmla="*/ 582638 w 582637"/>
                <a:gd name="csY29" fmla="*/ 511370 h 802812"/>
                <a:gd name="csX30" fmla="*/ 582638 w 582637"/>
                <a:gd name="csY30" fmla="*/ 291353 h 802812"/>
                <a:gd name="csX31" fmla="*/ 291319 w 582637"/>
                <a:gd name="csY31" fmla="*/ 0 h 802812"/>
                <a:gd name="csX32" fmla="*/ 0 w 582637"/>
                <a:gd name="csY32" fmla="*/ 291353 h 802812"/>
                <a:gd name="csX33" fmla="*/ 0 w 582637"/>
                <a:gd name="csY33" fmla="*/ 511370 h 802812"/>
                <a:gd name="csX34" fmla="*/ 86742 w 582637"/>
                <a:gd name="csY34" fmla="*/ 718571 h 802812"/>
                <a:gd name="csX35" fmla="*/ 127424 w 582637"/>
                <a:gd name="csY35" fmla="*/ 597405 h 802812"/>
                <a:gd name="csX36" fmla="*/ 106007 w 582637"/>
                <a:gd name="csY36" fmla="*/ 511370 h 80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82637" h="802812">
                  <a:moveTo>
                    <a:pt x="105828" y="511370"/>
                  </a:moveTo>
                  <a:lnTo>
                    <a:pt x="105828" y="291353"/>
                  </a:lnTo>
                  <a:cubicBezTo>
                    <a:pt x="105828" y="189188"/>
                    <a:pt x="188985" y="106021"/>
                    <a:pt x="291140" y="106021"/>
                  </a:cubicBezTo>
                  <a:cubicBezTo>
                    <a:pt x="393294" y="106021"/>
                    <a:pt x="476451" y="189188"/>
                    <a:pt x="476451" y="291353"/>
                  </a:cubicBezTo>
                  <a:lnTo>
                    <a:pt x="476451" y="511370"/>
                  </a:lnTo>
                  <a:cubicBezTo>
                    <a:pt x="476451" y="543903"/>
                    <a:pt x="467669" y="576075"/>
                    <a:pt x="451181" y="604396"/>
                  </a:cubicBezTo>
                  <a:cubicBezTo>
                    <a:pt x="450285" y="605919"/>
                    <a:pt x="449389" y="607442"/>
                    <a:pt x="448404" y="608967"/>
                  </a:cubicBezTo>
                  <a:cubicBezTo>
                    <a:pt x="448135" y="609503"/>
                    <a:pt x="447776" y="609951"/>
                    <a:pt x="447507" y="610489"/>
                  </a:cubicBezTo>
                  <a:cubicBezTo>
                    <a:pt x="446880" y="611476"/>
                    <a:pt x="446253" y="612550"/>
                    <a:pt x="445625" y="613537"/>
                  </a:cubicBezTo>
                  <a:cubicBezTo>
                    <a:pt x="418922" y="653866"/>
                    <a:pt x="378239" y="681916"/>
                    <a:pt x="331195" y="692311"/>
                  </a:cubicBezTo>
                  <a:cubicBezTo>
                    <a:pt x="329134" y="692760"/>
                    <a:pt x="327073" y="693208"/>
                    <a:pt x="325012" y="693567"/>
                  </a:cubicBezTo>
                  <a:cubicBezTo>
                    <a:pt x="323399" y="693836"/>
                    <a:pt x="321786" y="694105"/>
                    <a:pt x="320173" y="694374"/>
                  </a:cubicBezTo>
                  <a:lnTo>
                    <a:pt x="318560" y="694641"/>
                  </a:lnTo>
                  <a:cubicBezTo>
                    <a:pt x="308345" y="696166"/>
                    <a:pt x="299652" y="696882"/>
                    <a:pt x="291229" y="696882"/>
                  </a:cubicBezTo>
                  <a:cubicBezTo>
                    <a:pt x="284240" y="696882"/>
                    <a:pt x="277071" y="696435"/>
                    <a:pt x="269006" y="695359"/>
                  </a:cubicBezTo>
                  <a:cubicBezTo>
                    <a:pt x="262196" y="701632"/>
                    <a:pt x="258163" y="710414"/>
                    <a:pt x="258163" y="719645"/>
                  </a:cubicBezTo>
                  <a:lnTo>
                    <a:pt x="258163" y="800662"/>
                  </a:lnTo>
                  <a:cubicBezTo>
                    <a:pt x="270171" y="802185"/>
                    <a:pt x="280834" y="802813"/>
                    <a:pt x="291229" y="802813"/>
                  </a:cubicBezTo>
                  <a:cubicBezTo>
                    <a:pt x="304312" y="802813"/>
                    <a:pt x="318022" y="801649"/>
                    <a:pt x="334331" y="799229"/>
                  </a:cubicBezTo>
                  <a:lnTo>
                    <a:pt x="335496" y="799049"/>
                  </a:lnTo>
                  <a:cubicBezTo>
                    <a:pt x="336571" y="798870"/>
                    <a:pt x="337736" y="798690"/>
                    <a:pt x="338811" y="798511"/>
                  </a:cubicBezTo>
                  <a:lnTo>
                    <a:pt x="338811" y="798511"/>
                  </a:lnTo>
                  <a:cubicBezTo>
                    <a:pt x="339618" y="798421"/>
                    <a:pt x="340335" y="798242"/>
                    <a:pt x="341141" y="798152"/>
                  </a:cubicBezTo>
                  <a:cubicBezTo>
                    <a:pt x="341859" y="798062"/>
                    <a:pt x="342575" y="797973"/>
                    <a:pt x="343292" y="797793"/>
                  </a:cubicBezTo>
                  <a:cubicBezTo>
                    <a:pt x="388186" y="789639"/>
                    <a:pt x="431198" y="770551"/>
                    <a:pt x="467759" y="742589"/>
                  </a:cubicBezTo>
                  <a:cubicBezTo>
                    <a:pt x="468476" y="742050"/>
                    <a:pt x="469193" y="741514"/>
                    <a:pt x="469999" y="740976"/>
                  </a:cubicBezTo>
                  <a:cubicBezTo>
                    <a:pt x="470716" y="740438"/>
                    <a:pt x="471523" y="739899"/>
                    <a:pt x="472239" y="739274"/>
                  </a:cubicBezTo>
                  <a:cubicBezTo>
                    <a:pt x="473046" y="738646"/>
                    <a:pt x="473942" y="738018"/>
                    <a:pt x="474748" y="737390"/>
                  </a:cubicBezTo>
                  <a:cubicBezTo>
                    <a:pt x="475376" y="736944"/>
                    <a:pt x="476003" y="736495"/>
                    <a:pt x="476630" y="735957"/>
                  </a:cubicBezTo>
                  <a:cubicBezTo>
                    <a:pt x="544016" y="680303"/>
                    <a:pt x="582638" y="598390"/>
                    <a:pt x="582638" y="511370"/>
                  </a:cubicBezTo>
                  <a:lnTo>
                    <a:pt x="582638" y="291353"/>
                  </a:lnTo>
                  <a:cubicBezTo>
                    <a:pt x="582638" y="130666"/>
                    <a:pt x="451987" y="0"/>
                    <a:pt x="291319" y="0"/>
                  </a:cubicBezTo>
                  <a:cubicBezTo>
                    <a:pt x="130650" y="0"/>
                    <a:pt x="0" y="130666"/>
                    <a:pt x="0" y="291353"/>
                  </a:cubicBezTo>
                  <a:lnTo>
                    <a:pt x="0" y="511370"/>
                  </a:lnTo>
                  <a:cubicBezTo>
                    <a:pt x="0" y="589787"/>
                    <a:pt x="31363" y="663902"/>
                    <a:pt x="86742" y="718571"/>
                  </a:cubicBezTo>
                  <a:cubicBezTo>
                    <a:pt x="86920" y="675015"/>
                    <a:pt x="101347" y="632356"/>
                    <a:pt x="127424" y="597405"/>
                  </a:cubicBezTo>
                  <a:cubicBezTo>
                    <a:pt x="113445" y="570789"/>
                    <a:pt x="106007" y="541214"/>
                    <a:pt x="106007" y="511370"/>
                  </a:cubicBezTo>
                  <a:close/>
                </a:path>
              </a:pathLst>
            </a:custGeom>
            <a:solidFill>
              <a:srgbClr val="E8452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D39A8D03-7BCA-21C7-693E-A8070D37CBCF}"/>
                </a:ext>
              </a:extLst>
            </p:cNvPr>
            <p:cNvSpPr/>
            <p:nvPr/>
          </p:nvSpPr>
          <p:spPr>
            <a:xfrm>
              <a:off x="4393056" y="3558389"/>
              <a:ext cx="631759" cy="870495"/>
            </a:xfrm>
            <a:custGeom>
              <a:avLst/>
              <a:gdLst>
                <a:gd name="csX0" fmla="*/ 258253 w 582637"/>
                <a:gd name="csY0" fmla="*/ 83257 h 802810"/>
                <a:gd name="csX1" fmla="*/ 269096 w 582637"/>
                <a:gd name="csY1" fmla="*/ 107543 h 802810"/>
                <a:gd name="csX2" fmla="*/ 291319 w 582637"/>
                <a:gd name="csY2" fmla="*/ 106018 h 802810"/>
                <a:gd name="csX3" fmla="*/ 318650 w 582637"/>
                <a:gd name="csY3" fmla="*/ 108259 h 802810"/>
                <a:gd name="csX4" fmla="*/ 320262 w 582637"/>
                <a:gd name="csY4" fmla="*/ 108528 h 802810"/>
                <a:gd name="csX5" fmla="*/ 325191 w 582637"/>
                <a:gd name="csY5" fmla="*/ 109335 h 802810"/>
                <a:gd name="csX6" fmla="*/ 331374 w 582637"/>
                <a:gd name="csY6" fmla="*/ 110589 h 802810"/>
                <a:gd name="csX7" fmla="*/ 445805 w 582637"/>
                <a:gd name="csY7" fmla="*/ 189365 h 802810"/>
                <a:gd name="csX8" fmla="*/ 447686 w 582637"/>
                <a:gd name="csY8" fmla="*/ 192413 h 802810"/>
                <a:gd name="csX9" fmla="*/ 448583 w 582637"/>
                <a:gd name="csY9" fmla="*/ 193846 h 802810"/>
                <a:gd name="csX10" fmla="*/ 451361 w 582637"/>
                <a:gd name="csY10" fmla="*/ 198417 h 802810"/>
                <a:gd name="csX11" fmla="*/ 476631 w 582637"/>
                <a:gd name="csY11" fmla="*/ 291443 h 802810"/>
                <a:gd name="csX12" fmla="*/ 476631 w 582637"/>
                <a:gd name="csY12" fmla="*/ 511459 h 802810"/>
                <a:gd name="csX13" fmla="*/ 291319 w 582637"/>
                <a:gd name="csY13" fmla="*/ 696792 h 802810"/>
                <a:gd name="csX14" fmla="*/ 106007 w 582637"/>
                <a:gd name="csY14" fmla="*/ 511459 h 802810"/>
                <a:gd name="csX15" fmla="*/ 106007 w 582637"/>
                <a:gd name="csY15" fmla="*/ 291443 h 802810"/>
                <a:gd name="csX16" fmla="*/ 127424 w 582637"/>
                <a:gd name="csY16" fmla="*/ 205407 h 802810"/>
                <a:gd name="csX17" fmla="*/ 86742 w 582637"/>
                <a:gd name="csY17" fmla="*/ 84241 h 802810"/>
                <a:gd name="csX18" fmla="*/ 0 w 582637"/>
                <a:gd name="csY18" fmla="*/ 291443 h 802810"/>
                <a:gd name="csX19" fmla="*/ 0 w 582637"/>
                <a:gd name="csY19" fmla="*/ 511459 h 802810"/>
                <a:gd name="csX20" fmla="*/ 291319 w 582637"/>
                <a:gd name="csY20" fmla="*/ 802810 h 802810"/>
                <a:gd name="csX21" fmla="*/ 582638 w 582637"/>
                <a:gd name="csY21" fmla="*/ 511459 h 802810"/>
                <a:gd name="csX22" fmla="*/ 582638 w 582637"/>
                <a:gd name="csY22" fmla="*/ 291443 h 802810"/>
                <a:gd name="csX23" fmla="*/ 476631 w 582637"/>
                <a:gd name="csY23" fmla="*/ 66856 h 802810"/>
                <a:gd name="csX24" fmla="*/ 474748 w 582637"/>
                <a:gd name="csY24" fmla="*/ 65423 h 802810"/>
                <a:gd name="csX25" fmla="*/ 472150 w 582637"/>
                <a:gd name="csY25" fmla="*/ 63539 h 802810"/>
                <a:gd name="csX26" fmla="*/ 469910 w 582637"/>
                <a:gd name="csY26" fmla="*/ 61837 h 802810"/>
                <a:gd name="csX27" fmla="*/ 467670 w 582637"/>
                <a:gd name="csY27" fmla="*/ 60224 h 802810"/>
                <a:gd name="csX28" fmla="*/ 343203 w 582637"/>
                <a:gd name="csY28" fmla="*/ 5019 h 802810"/>
                <a:gd name="csX29" fmla="*/ 341052 w 582637"/>
                <a:gd name="csY29" fmla="*/ 4660 h 802810"/>
                <a:gd name="csX30" fmla="*/ 338722 w 582637"/>
                <a:gd name="csY30" fmla="*/ 4302 h 802810"/>
                <a:gd name="csX31" fmla="*/ 335407 w 582637"/>
                <a:gd name="csY31" fmla="*/ 3763 h 802810"/>
                <a:gd name="csX32" fmla="*/ 334242 w 582637"/>
                <a:gd name="csY32" fmla="*/ 3584 h 802810"/>
                <a:gd name="csX33" fmla="*/ 291140 w 582637"/>
                <a:gd name="csY33" fmla="*/ 0 h 802810"/>
                <a:gd name="csX34" fmla="*/ 258074 w 582637"/>
                <a:gd name="csY34" fmla="*/ 2151 h 802810"/>
                <a:gd name="csX35" fmla="*/ 258074 w 582637"/>
                <a:gd name="csY35" fmla="*/ 83167 h 802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82637" h="802810">
                  <a:moveTo>
                    <a:pt x="258253" y="83257"/>
                  </a:moveTo>
                  <a:cubicBezTo>
                    <a:pt x="258253" y="92488"/>
                    <a:pt x="262196" y="101360"/>
                    <a:pt x="269096" y="107543"/>
                  </a:cubicBezTo>
                  <a:cubicBezTo>
                    <a:pt x="277161" y="106467"/>
                    <a:pt x="284329" y="106018"/>
                    <a:pt x="291319" y="106018"/>
                  </a:cubicBezTo>
                  <a:cubicBezTo>
                    <a:pt x="299742" y="106018"/>
                    <a:pt x="308435" y="106736"/>
                    <a:pt x="318650" y="108259"/>
                  </a:cubicBezTo>
                  <a:lnTo>
                    <a:pt x="320262" y="108528"/>
                  </a:lnTo>
                  <a:cubicBezTo>
                    <a:pt x="321876" y="108797"/>
                    <a:pt x="323578" y="108977"/>
                    <a:pt x="325191" y="109335"/>
                  </a:cubicBezTo>
                  <a:cubicBezTo>
                    <a:pt x="327252" y="109694"/>
                    <a:pt x="329313" y="110143"/>
                    <a:pt x="331374" y="110589"/>
                  </a:cubicBezTo>
                  <a:cubicBezTo>
                    <a:pt x="378419" y="120986"/>
                    <a:pt x="419101" y="148947"/>
                    <a:pt x="445805" y="189365"/>
                  </a:cubicBezTo>
                  <a:cubicBezTo>
                    <a:pt x="446432" y="190352"/>
                    <a:pt x="447059" y="191336"/>
                    <a:pt x="447686" y="192413"/>
                  </a:cubicBezTo>
                  <a:cubicBezTo>
                    <a:pt x="447955" y="192951"/>
                    <a:pt x="448224" y="193397"/>
                    <a:pt x="448583" y="193846"/>
                  </a:cubicBezTo>
                  <a:cubicBezTo>
                    <a:pt x="449479" y="195371"/>
                    <a:pt x="450465" y="196894"/>
                    <a:pt x="451361" y="198417"/>
                  </a:cubicBezTo>
                  <a:cubicBezTo>
                    <a:pt x="467938" y="226738"/>
                    <a:pt x="476631" y="258910"/>
                    <a:pt x="476631" y="291443"/>
                  </a:cubicBezTo>
                  <a:lnTo>
                    <a:pt x="476631" y="511459"/>
                  </a:lnTo>
                  <a:cubicBezTo>
                    <a:pt x="476631" y="613625"/>
                    <a:pt x="393473" y="696792"/>
                    <a:pt x="291319" y="696792"/>
                  </a:cubicBezTo>
                  <a:cubicBezTo>
                    <a:pt x="189164" y="696792"/>
                    <a:pt x="106007" y="613625"/>
                    <a:pt x="106007" y="511459"/>
                  </a:cubicBezTo>
                  <a:lnTo>
                    <a:pt x="106007" y="291443"/>
                  </a:lnTo>
                  <a:cubicBezTo>
                    <a:pt x="106007" y="261599"/>
                    <a:pt x="113356" y="232024"/>
                    <a:pt x="127424" y="205407"/>
                  </a:cubicBezTo>
                  <a:cubicBezTo>
                    <a:pt x="101348" y="170457"/>
                    <a:pt x="87010" y="127708"/>
                    <a:pt x="86742" y="84241"/>
                  </a:cubicBezTo>
                  <a:cubicBezTo>
                    <a:pt x="31363" y="138910"/>
                    <a:pt x="0" y="213116"/>
                    <a:pt x="0" y="291443"/>
                  </a:cubicBezTo>
                  <a:lnTo>
                    <a:pt x="0" y="511459"/>
                  </a:lnTo>
                  <a:cubicBezTo>
                    <a:pt x="0" y="672147"/>
                    <a:pt x="130650" y="802810"/>
                    <a:pt x="291319" y="802810"/>
                  </a:cubicBezTo>
                  <a:cubicBezTo>
                    <a:pt x="451988" y="802810"/>
                    <a:pt x="582638" y="672147"/>
                    <a:pt x="582638" y="511459"/>
                  </a:cubicBezTo>
                  <a:lnTo>
                    <a:pt x="582638" y="291443"/>
                  </a:lnTo>
                  <a:cubicBezTo>
                    <a:pt x="582638" y="204423"/>
                    <a:pt x="544016" y="122509"/>
                    <a:pt x="476631" y="66856"/>
                  </a:cubicBezTo>
                  <a:cubicBezTo>
                    <a:pt x="476003" y="66318"/>
                    <a:pt x="475376" y="65869"/>
                    <a:pt x="474748" y="65423"/>
                  </a:cubicBezTo>
                  <a:cubicBezTo>
                    <a:pt x="473852" y="64795"/>
                    <a:pt x="473046" y="64167"/>
                    <a:pt x="472150" y="63539"/>
                  </a:cubicBezTo>
                  <a:cubicBezTo>
                    <a:pt x="471433" y="63003"/>
                    <a:pt x="470716" y="62465"/>
                    <a:pt x="469910" y="61837"/>
                  </a:cubicBezTo>
                  <a:cubicBezTo>
                    <a:pt x="469193" y="61298"/>
                    <a:pt x="468476" y="60762"/>
                    <a:pt x="467670" y="60224"/>
                  </a:cubicBezTo>
                  <a:cubicBezTo>
                    <a:pt x="431109" y="32262"/>
                    <a:pt x="388097" y="13174"/>
                    <a:pt x="343203" y="5019"/>
                  </a:cubicBezTo>
                  <a:cubicBezTo>
                    <a:pt x="342485" y="4930"/>
                    <a:pt x="341769" y="4750"/>
                    <a:pt x="341052" y="4660"/>
                  </a:cubicBezTo>
                  <a:cubicBezTo>
                    <a:pt x="340245" y="4571"/>
                    <a:pt x="339529" y="4481"/>
                    <a:pt x="338722" y="4302"/>
                  </a:cubicBezTo>
                  <a:cubicBezTo>
                    <a:pt x="337647" y="4122"/>
                    <a:pt x="336482" y="3943"/>
                    <a:pt x="335407" y="3763"/>
                  </a:cubicBezTo>
                  <a:lnTo>
                    <a:pt x="334242" y="3584"/>
                  </a:lnTo>
                  <a:cubicBezTo>
                    <a:pt x="318022" y="1164"/>
                    <a:pt x="304312" y="0"/>
                    <a:pt x="291140" y="0"/>
                  </a:cubicBezTo>
                  <a:cubicBezTo>
                    <a:pt x="280834" y="0"/>
                    <a:pt x="270082" y="715"/>
                    <a:pt x="258074" y="2151"/>
                  </a:cubicBezTo>
                  <a:lnTo>
                    <a:pt x="258074" y="83167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DB55D092-D3FD-7F4B-EB19-7B1251416233}"/>
                </a:ext>
              </a:extLst>
            </p:cNvPr>
            <p:cNvSpPr/>
            <p:nvPr/>
          </p:nvSpPr>
          <p:spPr>
            <a:xfrm>
              <a:off x="3813084" y="3917549"/>
              <a:ext cx="1791509" cy="1791720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D198C0AE-BF0D-D660-8DDE-13D9D738EAE6}"/>
                </a:ext>
              </a:extLst>
            </p:cNvPr>
            <p:cNvSpPr/>
            <p:nvPr/>
          </p:nvSpPr>
          <p:spPr>
            <a:xfrm>
              <a:off x="3813084" y="1148730"/>
              <a:ext cx="1791509" cy="1791720"/>
            </a:xfrm>
            <a:prstGeom prst="ellipse">
              <a:avLst/>
            </a:prstGeom>
            <a:solidFill>
              <a:srgbClr val="E8452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8B887D59-A198-82EE-D2C2-C9DEB5FE9F04}"/>
                </a:ext>
              </a:extLst>
            </p:cNvPr>
            <p:cNvSpPr/>
            <p:nvPr/>
          </p:nvSpPr>
          <p:spPr>
            <a:xfrm>
              <a:off x="6587407" y="3917549"/>
              <a:ext cx="1791509" cy="1791720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FF76968F-170E-E71F-F171-36AEB18DA1CA}"/>
                </a:ext>
              </a:extLst>
            </p:cNvPr>
            <p:cNvSpPr/>
            <p:nvPr/>
          </p:nvSpPr>
          <p:spPr>
            <a:xfrm>
              <a:off x="6587407" y="1148730"/>
              <a:ext cx="1791509" cy="1791720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72">
              <a:extLst>
                <a:ext uri="{FF2B5EF4-FFF2-40B4-BE49-F238E27FC236}">
                  <a16:creationId xmlns:a16="http://schemas.microsoft.com/office/drawing/2014/main" id="{4DA91B3E-EE4C-CA32-A3F7-2BC5B873698C}"/>
                </a:ext>
              </a:extLst>
            </p:cNvPr>
            <p:cNvSpPr/>
            <p:nvPr/>
          </p:nvSpPr>
          <p:spPr>
            <a:xfrm>
              <a:off x="3980083" y="1315749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2">
              <a:extLst>
                <a:ext uri="{FF2B5EF4-FFF2-40B4-BE49-F238E27FC236}">
                  <a16:creationId xmlns:a16="http://schemas.microsoft.com/office/drawing/2014/main" id="{410A0A8C-A2B8-3C29-9C22-6D5E23B4A953}"/>
                </a:ext>
              </a:extLst>
            </p:cNvPr>
            <p:cNvSpPr/>
            <p:nvPr/>
          </p:nvSpPr>
          <p:spPr>
            <a:xfrm>
              <a:off x="6754406" y="1315749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72">
              <a:extLst>
                <a:ext uri="{FF2B5EF4-FFF2-40B4-BE49-F238E27FC236}">
                  <a16:creationId xmlns:a16="http://schemas.microsoft.com/office/drawing/2014/main" id="{06CE8AFC-6B95-2A25-646B-EF5DE98FE42D}"/>
                </a:ext>
              </a:extLst>
            </p:cNvPr>
            <p:cNvSpPr/>
            <p:nvPr/>
          </p:nvSpPr>
          <p:spPr>
            <a:xfrm>
              <a:off x="6754406" y="4084568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72">
              <a:extLst>
                <a:ext uri="{FF2B5EF4-FFF2-40B4-BE49-F238E27FC236}">
                  <a16:creationId xmlns:a16="http://schemas.microsoft.com/office/drawing/2014/main" id="{74CDAA81-03F0-C481-E580-E8130B3A0A44}"/>
                </a:ext>
              </a:extLst>
            </p:cNvPr>
            <p:cNvSpPr/>
            <p:nvPr/>
          </p:nvSpPr>
          <p:spPr>
            <a:xfrm>
              <a:off x="3980083" y="4084568"/>
              <a:ext cx="1457510" cy="145768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" name="Graphic 2" descr="Customer review with solid fill">
            <a:extLst>
              <a:ext uri="{FF2B5EF4-FFF2-40B4-BE49-F238E27FC236}">
                <a16:creationId xmlns:a16="http://schemas.microsoft.com/office/drawing/2014/main" id="{5F27270C-9E39-412A-315B-40C255CCC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05918" y="1541670"/>
            <a:ext cx="1005840" cy="1005840"/>
          </a:xfrm>
          <a:prstGeom prst="rect">
            <a:avLst/>
          </a:prstGeom>
        </p:spPr>
      </p:pic>
      <p:pic>
        <p:nvPicPr>
          <p:cNvPr id="4" name="Graphic 3" descr="Microscope with solid fill">
            <a:extLst>
              <a:ext uri="{FF2B5EF4-FFF2-40B4-BE49-F238E27FC236}">
                <a16:creationId xmlns:a16="http://schemas.microsoft.com/office/drawing/2014/main" id="{FC119D6E-4FA9-949E-68C4-3FA1DC284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80241" y="1541670"/>
            <a:ext cx="1005840" cy="1005840"/>
          </a:xfrm>
          <a:prstGeom prst="rect">
            <a:avLst/>
          </a:prstGeom>
        </p:spPr>
      </p:pic>
      <p:pic>
        <p:nvPicPr>
          <p:cNvPr id="5" name="Graphic 4" descr="Lightbulb and gear with solid fill">
            <a:extLst>
              <a:ext uri="{FF2B5EF4-FFF2-40B4-BE49-F238E27FC236}">
                <a16:creationId xmlns:a16="http://schemas.microsoft.com/office/drawing/2014/main" id="{4EE8A4E6-363F-5869-5EDF-660D81C790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05918" y="4310489"/>
            <a:ext cx="1005840" cy="1005840"/>
          </a:xfrm>
          <a:prstGeom prst="rect">
            <a:avLst/>
          </a:prstGeom>
        </p:spPr>
      </p:pic>
      <p:pic>
        <p:nvPicPr>
          <p:cNvPr id="6" name="Graphic 5" descr="Puzzle with solid fill">
            <a:extLst>
              <a:ext uri="{FF2B5EF4-FFF2-40B4-BE49-F238E27FC236}">
                <a16:creationId xmlns:a16="http://schemas.microsoft.com/office/drawing/2014/main" id="{88993E98-D687-3595-8FD1-4FB707A43A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80241" y="4310489"/>
            <a:ext cx="1005840" cy="10058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71DC9C5-E0B5-2F44-B1FF-A62F38627ED1}"/>
              </a:ext>
            </a:extLst>
          </p:cNvPr>
          <p:cNvGrpSpPr/>
          <p:nvPr/>
        </p:nvGrpSpPr>
        <p:grpSpPr>
          <a:xfrm>
            <a:off x="8941196" y="4142967"/>
            <a:ext cx="2555501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AFB84B6-A21A-07BA-2CC4-07CF246B07A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7382CC-1CA2-FBD6-84D2-AC3FFA7F4B6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EB7678-BA05-CA64-BE5D-426E3D5381B4}"/>
              </a:ext>
            </a:extLst>
          </p:cNvPr>
          <p:cNvGrpSpPr/>
          <p:nvPr/>
        </p:nvGrpSpPr>
        <p:grpSpPr>
          <a:xfrm>
            <a:off x="695303" y="4142967"/>
            <a:ext cx="2555501" cy="1290153"/>
            <a:chOff x="332936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8EBC23-9595-C745-B7DC-92D8554AA5E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D679F3-0720-5B7B-0CCB-7C606D6082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2AB8F60-6778-63FC-8508-C07E4010C9D8}"/>
              </a:ext>
            </a:extLst>
          </p:cNvPr>
          <p:cNvGrpSpPr/>
          <p:nvPr/>
        </p:nvGrpSpPr>
        <p:grpSpPr>
          <a:xfrm>
            <a:off x="8941195" y="1404838"/>
            <a:ext cx="2555501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147D50-3D0C-9D59-0EA6-EAD8869AF12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6FF52B-60FC-6891-3ED1-04D541DC601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F109EB-08A4-4419-9BF1-83AF02D29612}"/>
              </a:ext>
            </a:extLst>
          </p:cNvPr>
          <p:cNvGrpSpPr/>
          <p:nvPr/>
        </p:nvGrpSpPr>
        <p:grpSpPr>
          <a:xfrm>
            <a:off x="700810" y="1404838"/>
            <a:ext cx="2555501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D1BB93-813F-0897-5F73-147BE8A0DE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701018A-3260-1516-A87C-4B80AC6DD9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382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9720</TotalTime>
  <Words>346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Linked Circle Process – Slide Template</vt:lpstr>
      <vt:lpstr>4-Step Linked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Linked Circle Process</dc:title>
  <dc:creator>PresentationGO.com</dc:creator>
  <dc:description>© Copyright PresentationGO.com - Do not distribute or sale without written permission.</dc:description>
  <cp:lastModifiedBy>Christophe Barroche</cp:lastModifiedBy>
  <cp:revision>85</cp:revision>
  <dcterms:created xsi:type="dcterms:W3CDTF">2014-11-26T05:14:11Z</dcterms:created>
  <dcterms:modified xsi:type="dcterms:W3CDTF">2025-12-22T22:28:25Z</dcterms:modified>
  <cp:category>Charts &amp; Diagrams</cp:category>
</cp:coreProperties>
</file>