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8" r:id="rId4"/>
    <p:sldId id="40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8C5"/>
    <a:srgbClr val="CEBA8B"/>
    <a:srgbClr val="A26700"/>
    <a:srgbClr val="F595A6"/>
    <a:srgbClr val="D0BA94"/>
    <a:srgbClr val="941651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27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3A6B8-4E06-FF30-7DAD-4B6E9EBCD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783B7-FA1C-3373-F87C-F6B8B6E18B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BE7784-3C8B-F4F9-039E-4B28FB509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2EE26-0AF0-F980-0987-09C534C5E4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73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Linked Circle Process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1CD48F-D97E-C3FD-6F25-78D0EA725E09}"/>
              </a:ext>
            </a:extLst>
          </p:cNvPr>
          <p:cNvGrpSpPr/>
          <p:nvPr/>
        </p:nvGrpSpPr>
        <p:grpSpPr>
          <a:xfrm>
            <a:off x="3655290" y="1183616"/>
            <a:ext cx="4881420" cy="4490767"/>
            <a:chOff x="3655290" y="1183616"/>
            <a:chExt cx="4881420" cy="4490767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F6AABC5F-43CF-BA61-E079-6B2F09FAC9B3}"/>
                </a:ext>
              </a:extLst>
            </p:cNvPr>
            <p:cNvSpPr/>
            <p:nvPr/>
          </p:nvSpPr>
          <p:spPr>
            <a:xfrm>
              <a:off x="5664446" y="1978026"/>
              <a:ext cx="806364" cy="372861"/>
            </a:xfrm>
            <a:custGeom>
              <a:avLst/>
              <a:gdLst>
                <a:gd name="csX0" fmla="*/ 743665 w 743665"/>
                <a:gd name="csY0" fmla="*/ 171979 h 343869"/>
                <a:gd name="csX1" fmla="*/ 690885 w 743665"/>
                <a:gd name="csY1" fmla="*/ 295565 h 343869"/>
                <a:gd name="csX2" fmla="*/ 630489 w 743665"/>
                <a:gd name="csY2" fmla="*/ 201465 h 343869"/>
                <a:gd name="csX3" fmla="*/ 637657 w 743665"/>
                <a:gd name="csY3" fmla="*/ 171979 h 343869"/>
                <a:gd name="csX4" fmla="*/ 628249 w 743665"/>
                <a:gd name="csY4" fmla="*/ 138462 h 343869"/>
                <a:gd name="csX5" fmla="*/ 623589 w 743665"/>
                <a:gd name="csY5" fmla="*/ 131651 h 343869"/>
                <a:gd name="csX6" fmla="*/ 623052 w 743665"/>
                <a:gd name="csY6" fmla="*/ 130933 h 343869"/>
                <a:gd name="csX7" fmla="*/ 619019 w 743665"/>
                <a:gd name="csY7" fmla="*/ 126185 h 343869"/>
                <a:gd name="csX8" fmla="*/ 571795 w 743665"/>
                <a:gd name="csY8" fmla="*/ 106108 h 343869"/>
                <a:gd name="csX9" fmla="*/ 171870 w 743665"/>
                <a:gd name="csY9" fmla="*/ 106108 h 343869"/>
                <a:gd name="csX10" fmla="*/ 122137 w 743665"/>
                <a:gd name="csY10" fmla="*/ 129231 h 343869"/>
                <a:gd name="csX11" fmla="*/ 121241 w 743665"/>
                <a:gd name="csY11" fmla="*/ 130217 h 343869"/>
                <a:gd name="csX12" fmla="*/ 117388 w 743665"/>
                <a:gd name="csY12" fmla="*/ 134968 h 343869"/>
                <a:gd name="csX13" fmla="*/ 112907 w 743665"/>
                <a:gd name="csY13" fmla="*/ 143122 h 343869"/>
                <a:gd name="csX14" fmla="*/ 106008 w 743665"/>
                <a:gd name="csY14" fmla="*/ 171979 h 343869"/>
                <a:gd name="csX15" fmla="*/ 111294 w 743665"/>
                <a:gd name="csY15" fmla="*/ 197253 h 343869"/>
                <a:gd name="csX16" fmla="*/ 51705 w 743665"/>
                <a:gd name="csY16" fmla="*/ 294399 h 343869"/>
                <a:gd name="csX17" fmla="*/ 0 w 743665"/>
                <a:gd name="csY17" fmla="*/ 171890 h 343869"/>
                <a:gd name="csX18" fmla="*/ 58425 w 743665"/>
                <a:gd name="csY18" fmla="*/ 43108 h 343869"/>
                <a:gd name="csX19" fmla="*/ 60217 w 743665"/>
                <a:gd name="csY19" fmla="*/ 41493 h 343869"/>
                <a:gd name="csX20" fmla="*/ 61830 w 743665"/>
                <a:gd name="csY20" fmla="*/ 40060 h 343869"/>
                <a:gd name="csX21" fmla="*/ 63802 w 743665"/>
                <a:gd name="csY21" fmla="*/ 38447 h 343869"/>
                <a:gd name="csX22" fmla="*/ 65414 w 743665"/>
                <a:gd name="csY22" fmla="*/ 37191 h 343869"/>
                <a:gd name="csX23" fmla="*/ 171870 w 743665"/>
                <a:gd name="csY23" fmla="*/ 0 h 343869"/>
                <a:gd name="csX24" fmla="*/ 571795 w 743665"/>
                <a:gd name="csY24" fmla="*/ 0 h 343869"/>
                <a:gd name="csX25" fmla="*/ 677086 w 743665"/>
                <a:gd name="csY25" fmla="*/ 36386 h 343869"/>
                <a:gd name="csX26" fmla="*/ 679146 w 743665"/>
                <a:gd name="csY26" fmla="*/ 37909 h 343869"/>
                <a:gd name="csX27" fmla="*/ 680759 w 743665"/>
                <a:gd name="csY27" fmla="*/ 39163 h 343869"/>
                <a:gd name="csX28" fmla="*/ 682283 w 743665"/>
                <a:gd name="csY28" fmla="*/ 40508 h 343869"/>
                <a:gd name="csX29" fmla="*/ 684075 w 743665"/>
                <a:gd name="csY29" fmla="*/ 42121 h 343869"/>
                <a:gd name="csX30" fmla="*/ 684075 w 743665"/>
                <a:gd name="csY30" fmla="*/ 42121 h 343869"/>
                <a:gd name="csX31" fmla="*/ 743486 w 743665"/>
                <a:gd name="csY31" fmla="*/ 171800 h 343869"/>
                <a:gd name="csX32" fmla="*/ 278146 w 743665"/>
                <a:gd name="csY32" fmla="*/ 237851 h 343869"/>
                <a:gd name="csX33" fmla="*/ 235403 w 743665"/>
                <a:gd name="csY33" fmla="*/ 343869 h 343869"/>
                <a:gd name="csX34" fmla="*/ 505574 w 743665"/>
                <a:gd name="csY34" fmla="*/ 343869 h 343869"/>
                <a:gd name="csX35" fmla="*/ 462831 w 743665"/>
                <a:gd name="csY35" fmla="*/ 237851 h 343869"/>
                <a:gd name="csX36" fmla="*/ 278057 w 743665"/>
                <a:gd name="csY36" fmla="*/ 237851 h 3438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743665" h="343869">
                  <a:moveTo>
                    <a:pt x="743665" y="171979"/>
                  </a:moveTo>
                  <a:cubicBezTo>
                    <a:pt x="743665" y="218581"/>
                    <a:pt x="724489" y="263122"/>
                    <a:pt x="690885" y="295565"/>
                  </a:cubicBezTo>
                  <a:cubicBezTo>
                    <a:pt x="659612" y="272981"/>
                    <a:pt x="637927" y="239194"/>
                    <a:pt x="630489" y="201465"/>
                  </a:cubicBezTo>
                  <a:cubicBezTo>
                    <a:pt x="635238" y="192144"/>
                    <a:pt x="637657" y="182108"/>
                    <a:pt x="637657" y="171979"/>
                  </a:cubicBezTo>
                  <a:cubicBezTo>
                    <a:pt x="637657" y="160418"/>
                    <a:pt x="634432" y="148857"/>
                    <a:pt x="628249" y="138462"/>
                  </a:cubicBezTo>
                  <a:cubicBezTo>
                    <a:pt x="626815" y="136132"/>
                    <a:pt x="625292" y="133891"/>
                    <a:pt x="623589" y="131651"/>
                  </a:cubicBezTo>
                  <a:lnTo>
                    <a:pt x="623052" y="130933"/>
                  </a:lnTo>
                  <a:cubicBezTo>
                    <a:pt x="621887" y="129500"/>
                    <a:pt x="620632" y="127798"/>
                    <a:pt x="619019" y="126185"/>
                  </a:cubicBezTo>
                  <a:cubicBezTo>
                    <a:pt x="606474" y="113188"/>
                    <a:pt x="589717" y="106108"/>
                    <a:pt x="571795" y="106108"/>
                  </a:cubicBezTo>
                  <a:lnTo>
                    <a:pt x="171870" y="106108"/>
                  </a:lnTo>
                  <a:cubicBezTo>
                    <a:pt x="152873" y="106108"/>
                    <a:pt x="134772" y="114534"/>
                    <a:pt x="122137" y="129231"/>
                  </a:cubicBezTo>
                  <a:lnTo>
                    <a:pt x="121241" y="130217"/>
                  </a:lnTo>
                  <a:cubicBezTo>
                    <a:pt x="120076" y="131561"/>
                    <a:pt x="118642" y="133084"/>
                    <a:pt x="117388" y="134968"/>
                  </a:cubicBezTo>
                  <a:cubicBezTo>
                    <a:pt x="115506" y="137654"/>
                    <a:pt x="114162" y="140433"/>
                    <a:pt x="112907" y="143122"/>
                  </a:cubicBezTo>
                  <a:cubicBezTo>
                    <a:pt x="108338" y="152443"/>
                    <a:pt x="106008" y="162120"/>
                    <a:pt x="106008" y="171979"/>
                  </a:cubicBezTo>
                  <a:cubicBezTo>
                    <a:pt x="106008" y="180583"/>
                    <a:pt x="107800" y="189096"/>
                    <a:pt x="111294" y="197253"/>
                  </a:cubicBezTo>
                  <a:cubicBezTo>
                    <a:pt x="104753" y="236146"/>
                    <a:pt x="83336" y="270920"/>
                    <a:pt x="51705" y="294399"/>
                  </a:cubicBezTo>
                  <a:cubicBezTo>
                    <a:pt x="18729" y="262047"/>
                    <a:pt x="0" y="217955"/>
                    <a:pt x="0" y="171890"/>
                  </a:cubicBezTo>
                  <a:cubicBezTo>
                    <a:pt x="0" y="122868"/>
                    <a:pt x="21327" y="75907"/>
                    <a:pt x="58425" y="43108"/>
                  </a:cubicBezTo>
                  <a:cubicBezTo>
                    <a:pt x="59053" y="42569"/>
                    <a:pt x="59590" y="42031"/>
                    <a:pt x="60217" y="41493"/>
                  </a:cubicBezTo>
                  <a:cubicBezTo>
                    <a:pt x="60755" y="41046"/>
                    <a:pt x="61203" y="40508"/>
                    <a:pt x="61830" y="40060"/>
                  </a:cubicBezTo>
                  <a:cubicBezTo>
                    <a:pt x="62457" y="39521"/>
                    <a:pt x="63174" y="38983"/>
                    <a:pt x="63802" y="38447"/>
                  </a:cubicBezTo>
                  <a:lnTo>
                    <a:pt x="65414" y="37191"/>
                  </a:lnTo>
                  <a:cubicBezTo>
                    <a:pt x="96150" y="12815"/>
                    <a:pt x="132980" y="0"/>
                    <a:pt x="171870" y="0"/>
                  </a:cubicBezTo>
                  <a:lnTo>
                    <a:pt x="571795" y="0"/>
                  </a:lnTo>
                  <a:cubicBezTo>
                    <a:pt x="610148" y="0"/>
                    <a:pt x="646529" y="12546"/>
                    <a:pt x="677086" y="36386"/>
                  </a:cubicBezTo>
                  <a:cubicBezTo>
                    <a:pt x="677803" y="36922"/>
                    <a:pt x="678519" y="37460"/>
                    <a:pt x="679146" y="37909"/>
                  </a:cubicBezTo>
                  <a:cubicBezTo>
                    <a:pt x="679684" y="38268"/>
                    <a:pt x="680222" y="38716"/>
                    <a:pt x="680759" y="39163"/>
                  </a:cubicBezTo>
                  <a:cubicBezTo>
                    <a:pt x="681298" y="39611"/>
                    <a:pt x="681745" y="40060"/>
                    <a:pt x="682283" y="40508"/>
                  </a:cubicBezTo>
                  <a:cubicBezTo>
                    <a:pt x="682910" y="41046"/>
                    <a:pt x="683448" y="41583"/>
                    <a:pt x="684075" y="42121"/>
                  </a:cubicBezTo>
                  <a:lnTo>
                    <a:pt x="684075" y="42121"/>
                  </a:lnTo>
                  <a:cubicBezTo>
                    <a:pt x="721800" y="74921"/>
                    <a:pt x="743486" y="122150"/>
                    <a:pt x="743486" y="171800"/>
                  </a:cubicBezTo>
                  <a:close/>
                  <a:moveTo>
                    <a:pt x="278146" y="237851"/>
                  </a:moveTo>
                  <a:cubicBezTo>
                    <a:pt x="270350" y="275670"/>
                    <a:pt x="256013" y="311249"/>
                    <a:pt x="235403" y="343869"/>
                  </a:cubicBezTo>
                  <a:lnTo>
                    <a:pt x="505574" y="343869"/>
                  </a:lnTo>
                  <a:cubicBezTo>
                    <a:pt x="484964" y="311249"/>
                    <a:pt x="470716" y="275670"/>
                    <a:pt x="462831" y="237851"/>
                  </a:cubicBezTo>
                  <a:lnTo>
                    <a:pt x="278057" y="23785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825E7A15-234A-05EB-1589-9618246256E2}"/>
                </a:ext>
              </a:extLst>
            </p:cNvPr>
            <p:cNvSpPr/>
            <p:nvPr/>
          </p:nvSpPr>
          <p:spPr>
            <a:xfrm>
              <a:off x="6194184" y="1848782"/>
              <a:ext cx="870394" cy="631834"/>
            </a:xfrm>
            <a:custGeom>
              <a:avLst/>
              <a:gdLst>
                <a:gd name="csX0" fmla="*/ 291408 w 802717"/>
                <a:gd name="csY0" fmla="*/ 105841 h 582706"/>
                <a:gd name="csX1" fmla="*/ 511399 w 802717"/>
                <a:gd name="csY1" fmla="*/ 105841 h 582706"/>
                <a:gd name="csX2" fmla="*/ 696710 w 802717"/>
                <a:gd name="csY2" fmla="*/ 291174 h 582706"/>
                <a:gd name="csX3" fmla="*/ 511399 w 802717"/>
                <a:gd name="csY3" fmla="*/ 476506 h 582706"/>
                <a:gd name="csX4" fmla="*/ 291408 w 802717"/>
                <a:gd name="csY4" fmla="*/ 476506 h 582706"/>
                <a:gd name="csX5" fmla="*/ 198394 w 802717"/>
                <a:gd name="csY5" fmla="*/ 451235 h 582706"/>
                <a:gd name="csX6" fmla="*/ 193824 w 802717"/>
                <a:gd name="csY6" fmla="*/ 448457 h 582706"/>
                <a:gd name="csX7" fmla="*/ 192301 w 802717"/>
                <a:gd name="csY7" fmla="*/ 447559 h 582706"/>
                <a:gd name="csX8" fmla="*/ 189254 w 802717"/>
                <a:gd name="csY8" fmla="*/ 445678 h 582706"/>
                <a:gd name="csX9" fmla="*/ 110488 w 802717"/>
                <a:gd name="csY9" fmla="*/ 331233 h 582706"/>
                <a:gd name="csX10" fmla="*/ 109233 w 802717"/>
                <a:gd name="csY10" fmla="*/ 325050 h 582706"/>
                <a:gd name="csX11" fmla="*/ 108427 w 802717"/>
                <a:gd name="csY11" fmla="*/ 320210 h 582706"/>
                <a:gd name="csX12" fmla="*/ 108158 w 802717"/>
                <a:gd name="csY12" fmla="*/ 318598 h 582706"/>
                <a:gd name="csX13" fmla="*/ 105918 w 802717"/>
                <a:gd name="csY13" fmla="*/ 291264 h 582706"/>
                <a:gd name="csX14" fmla="*/ 107441 w 802717"/>
                <a:gd name="csY14" fmla="*/ 269038 h 582706"/>
                <a:gd name="csX15" fmla="*/ 83157 w 802717"/>
                <a:gd name="csY15" fmla="*/ 258194 h 582706"/>
                <a:gd name="csX16" fmla="*/ 2151 w 802717"/>
                <a:gd name="csY16" fmla="*/ 258194 h 582706"/>
                <a:gd name="csX17" fmla="*/ 0 w 802717"/>
                <a:gd name="csY17" fmla="*/ 291264 h 582706"/>
                <a:gd name="csX18" fmla="*/ 3584 w 802717"/>
                <a:gd name="csY18" fmla="*/ 334371 h 582706"/>
                <a:gd name="csX19" fmla="*/ 3763 w 802717"/>
                <a:gd name="csY19" fmla="*/ 335535 h 582706"/>
                <a:gd name="csX20" fmla="*/ 4301 w 802717"/>
                <a:gd name="csY20" fmla="*/ 338852 h 582706"/>
                <a:gd name="csX21" fmla="*/ 4301 w 802717"/>
                <a:gd name="csY21" fmla="*/ 338852 h 582706"/>
                <a:gd name="csX22" fmla="*/ 4659 w 802717"/>
                <a:gd name="csY22" fmla="*/ 341182 h 582706"/>
                <a:gd name="csX23" fmla="*/ 5018 w 802717"/>
                <a:gd name="csY23" fmla="*/ 343333 h 582706"/>
                <a:gd name="csX24" fmla="*/ 60217 w 802717"/>
                <a:gd name="csY24" fmla="*/ 467814 h 582706"/>
                <a:gd name="csX25" fmla="*/ 61830 w 802717"/>
                <a:gd name="csY25" fmla="*/ 470054 h 582706"/>
                <a:gd name="csX26" fmla="*/ 63532 w 802717"/>
                <a:gd name="csY26" fmla="*/ 472295 h 582706"/>
                <a:gd name="csX27" fmla="*/ 65414 w 802717"/>
                <a:gd name="csY27" fmla="*/ 474804 h 582706"/>
                <a:gd name="csX28" fmla="*/ 66848 w 802717"/>
                <a:gd name="csY28" fmla="*/ 476686 h 582706"/>
                <a:gd name="csX29" fmla="*/ 291408 w 802717"/>
                <a:gd name="csY29" fmla="*/ 582706 h 582706"/>
                <a:gd name="csX30" fmla="*/ 511399 w 802717"/>
                <a:gd name="csY30" fmla="*/ 582706 h 582706"/>
                <a:gd name="csX31" fmla="*/ 802717 w 802717"/>
                <a:gd name="csY31" fmla="*/ 291353 h 582706"/>
                <a:gd name="csX32" fmla="*/ 511399 w 802717"/>
                <a:gd name="csY32" fmla="*/ 0 h 582706"/>
                <a:gd name="csX33" fmla="*/ 291408 w 802717"/>
                <a:gd name="csY33" fmla="*/ 0 h 582706"/>
                <a:gd name="csX34" fmla="*/ 84232 w 802717"/>
                <a:gd name="csY34" fmla="*/ 86751 h 582706"/>
                <a:gd name="csX35" fmla="*/ 205384 w 802717"/>
                <a:gd name="csY35" fmla="*/ 127439 h 582706"/>
                <a:gd name="csX36" fmla="*/ 291408 w 802717"/>
                <a:gd name="csY36" fmla="*/ 106021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802717" h="582706">
                  <a:moveTo>
                    <a:pt x="291408" y="105841"/>
                  </a:moveTo>
                  <a:lnTo>
                    <a:pt x="511399" y="105841"/>
                  </a:lnTo>
                  <a:cubicBezTo>
                    <a:pt x="613553" y="105841"/>
                    <a:pt x="696710" y="189008"/>
                    <a:pt x="696710" y="291174"/>
                  </a:cubicBezTo>
                  <a:cubicBezTo>
                    <a:pt x="696710" y="393339"/>
                    <a:pt x="613553" y="476506"/>
                    <a:pt x="511399" y="476506"/>
                  </a:cubicBezTo>
                  <a:lnTo>
                    <a:pt x="291408" y="476506"/>
                  </a:lnTo>
                  <a:cubicBezTo>
                    <a:pt x="258880" y="476506"/>
                    <a:pt x="226711" y="467724"/>
                    <a:pt x="198394" y="451235"/>
                  </a:cubicBezTo>
                  <a:cubicBezTo>
                    <a:pt x="196871" y="450338"/>
                    <a:pt x="195348" y="449441"/>
                    <a:pt x="193824" y="448457"/>
                  </a:cubicBezTo>
                  <a:cubicBezTo>
                    <a:pt x="193287" y="448187"/>
                    <a:pt x="192838" y="447829"/>
                    <a:pt x="192301" y="447559"/>
                  </a:cubicBezTo>
                  <a:cubicBezTo>
                    <a:pt x="191315" y="446934"/>
                    <a:pt x="190240" y="446306"/>
                    <a:pt x="189254" y="445678"/>
                  </a:cubicBezTo>
                  <a:cubicBezTo>
                    <a:pt x="148930" y="418971"/>
                    <a:pt x="120882" y="378284"/>
                    <a:pt x="110488" y="331233"/>
                  </a:cubicBezTo>
                  <a:cubicBezTo>
                    <a:pt x="110040" y="329172"/>
                    <a:pt x="109592" y="327111"/>
                    <a:pt x="109233" y="325050"/>
                  </a:cubicBezTo>
                  <a:cubicBezTo>
                    <a:pt x="108964" y="323438"/>
                    <a:pt x="108696" y="321823"/>
                    <a:pt x="108427" y="320210"/>
                  </a:cubicBezTo>
                  <a:lnTo>
                    <a:pt x="108158" y="318598"/>
                  </a:lnTo>
                  <a:cubicBezTo>
                    <a:pt x="106634" y="308380"/>
                    <a:pt x="105918" y="299687"/>
                    <a:pt x="105918" y="291264"/>
                  </a:cubicBezTo>
                  <a:cubicBezTo>
                    <a:pt x="105918" y="284273"/>
                    <a:pt x="106366" y="277103"/>
                    <a:pt x="107441" y="269038"/>
                  </a:cubicBezTo>
                  <a:cubicBezTo>
                    <a:pt x="101168" y="262227"/>
                    <a:pt x="92387" y="258194"/>
                    <a:pt x="83157" y="258194"/>
                  </a:cubicBezTo>
                  <a:lnTo>
                    <a:pt x="2151" y="258194"/>
                  </a:lnTo>
                  <a:cubicBezTo>
                    <a:pt x="627" y="270202"/>
                    <a:pt x="0" y="280868"/>
                    <a:pt x="0" y="291264"/>
                  </a:cubicBezTo>
                  <a:cubicBezTo>
                    <a:pt x="0" y="304348"/>
                    <a:pt x="1165" y="318060"/>
                    <a:pt x="3584" y="334371"/>
                  </a:cubicBezTo>
                  <a:lnTo>
                    <a:pt x="3763" y="335535"/>
                  </a:lnTo>
                  <a:cubicBezTo>
                    <a:pt x="3943" y="336612"/>
                    <a:pt x="4122" y="337776"/>
                    <a:pt x="4301" y="338852"/>
                  </a:cubicBezTo>
                  <a:lnTo>
                    <a:pt x="4301" y="338852"/>
                  </a:lnTo>
                  <a:cubicBezTo>
                    <a:pt x="4391" y="339657"/>
                    <a:pt x="4570" y="340375"/>
                    <a:pt x="4659" y="341182"/>
                  </a:cubicBezTo>
                  <a:cubicBezTo>
                    <a:pt x="4749" y="341898"/>
                    <a:pt x="4839" y="342615"/>
                    <a:pt x="5018" y="343333"/>
                  </a:cubicBezTo>
                  <a:cubicBezTo>
                    <a:pt x="13172" y="388232"/>
                    <a:pt x="32259" y="431250"/>
                    <a:pt x="60217" y="467814"/>
                  </a:cubicBezTo>
                  <a:cubicBezTo>
                    <a:pt x="60755" y="468531"/>
                    <a:pt x="61292" y="469249"/>
                    <a:pt x="61830" y="470054"/>
                  </a:cubicBezTo>
                  <a:cubicBezTo>
                    <a:pt x="62368" y="470772"/>
                    <a:pt x="62905" y="471579"/>
                    <a:pt x="63532" y="472295"/>
                  </a:cubicBezTo>
                  <a:cubicBezTo>
                    <a:pt x="64160" y="473102"/>
                    <a:pt x="64787" y="473997"/>
                    <a:pt x="65414" y="474804"/>
                  </a:cubicBezTo>
                  <a:cubicBezTo>
                    <a:pt x="65862" y="475432"/>
                    <a:pt x="66310" y="476060"/>
                    <a:pt x="66848" y="476686"/>
                  </a:cubicBezTo>
                  <a:cubicBezTo>
                    <a:pt x="122495" y="544080"/>
                    <a:pt x="204398" y="582706"/>
                    <a:pt x="291408" y="582706"/>
                  </a:cubicBezTo>
                  <a:lnTo>
                    <a:pt x="511399" y="582706"/>
                  </a:lnTo>
                  <a:cubicBezTo>
                    <a:pt x="672068" y="582706"/>
                    <a:pt x="802717" y="452040"/>
                    <a:pt x="802717" y="291353"/>
                  </a:cubicBezTo>
                  <a:cubicBezTo>
                    <a:pt x="802717" y="130666"/>
                    <a:pt x="672068" y="0"/>
                    <a:pt x="511399" y="0"/>
                  </a:cubicBezTo>
                  <a:lnTo>
                    <a:pt x="291408" y="0"/>
                  </a:lnTo>
                  <a:cubicBezTo>
                    <a:pt x="213000" y="0"/>
                    <a:pt x="138894" y="31367"/>
                    <a:pt x="84232" y="86751"/>
                  </a:cubicBezTo>
                  <a:cubicBezTo>
                    <a:pt x="127783" y="86931"/>
                    <a:pt x="170436" y="101360"/>
                    <a:pt x="205384" y="127439"/>
                  </a:cubicBezTo>
                  <a:cubicBezTo>
                    <a:pt x="231997" y="113458"/>
                    <a:pt x="261569" y="106021"/>
                    <a:pt x="291408" y="106021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4A8D6534-1CA5-C22D-78B0-28BF3AB8C840}"/>
                </a:ext>
              </a:extLst>
            </p:cNvPr>
            <p:cNvSpPr/>
            <p:nvPr/>
          </p:nvSpPr>
          <p:spPr>
            <a:xfrm>
              <a:off x="5067763" y="1848588"/>
              <a:ext cx="870394" cy="631834"/>
            </a:xfrm>
            <a:custGeom>
              <a:avLst/>
              <a:gdLst>
                <a:gd name="csX0" fmla="*/ 719470 w 802717"/>
                <a:gd name="csY0" fmla="*/ 258284 h 582706"/>
                <a:gd name="csX1" fmla="*/ 695186 w 802717"/>
                <a:gd name="csY1" fmla="*/ 269128 h 582706"/>
                <a:gd name="csX2" fmla="*/ 696710 w 802717"/>
                <a:gd name="csY2" fmla="*/ 291353 h 582706"/>
                <a:gd name="csX3" fmla="*/ 694470 w 802717"/>
                <a:gd name="csY3" fmla="*/ 318688 h 582706"/>
                <a:gd name="csX4" fmla="*/ 694201 w 802717"/>
                <a:gd name="csY4" fmla="*/ 320300 h 582706"/>
                <a:gd name="csX5" fmla="*/ 693394 w 802717"/>
                <a:gd name="csY5" fmla="*/ 325230 h 582706"/>
                <a:gd name="csX6" fmla="*/ 692140 w 802717"/>
                <a:gd name="csY6" fmla="*/ 331413 h 582706"/>
                <a:gd name="csX7" fmla="*/ 613373 w 802717"/>
                <a:gd name="csY7" fmla="*/ 445857 h 582706"/>
                <a:gd name="csX8" fmla="*/ 610327 w 802717"/>
                <a:gd name="csY8" fmla="*/ 447739 h 582706"/>
                <a:gd name="csX9" fmla="*/ 608893 w 802717"/>
                <a:gd name="csY9" fmla="*/ 448636 h 582706"/>
                <a:gd name="csX10" fmla="*/ 604323 w 802717"/>
                <a:gd name="csY10" fmla="*/ 451415 h 582706"/>
                <a:gd name="csX11" fmla="*/ 511309 w 802717"/>
                <a:gd name="csY11" fmla="*/ 476686 h 582706"/>
                <a:gd name="csX12" fmla="*/ 291318 w 802717"/>
                <a:gd name="csY12" fmla="*/ 476686 h 582706"/>
                <a:gd name="csX13" fmla="*/ 106007 w 802717"/>
                <a:gd name="csY13" fmla="*/ 291353 h 582706"/>
                <a:gd name="csX14" fmla="*/ 291318 w 802717"/>
                <a:gd name="csY14" fmla="*/ 106021 h 582706"/>
                <a:gd name="csX15" fmla="*/ 511309 w 802717"/>
                <a:gd name="csY15" fmla="*/ 106021 h 582706"/>
                <a:gd name="csX16" fmla="*/ 597333 w 802717"/>
                <a:gd name="csY16" fmla="*/ 127439 h 582706"/>
                <a:gd name="csX17" fmla="*/ 718485 w 802717"/>
                <a:gd name="csY17" fmla="*/ 86751 h 582706"/>
                <a:gd name="csX18" fmla="*/ 511309 w 802717"/>
                <a:gd name="csY18" fmla="*/ 0 h 582706"/>
                <a:gd name="csX19" fmla="*/ 291318 w 802717"/>
                <a:gd name="csY19" fmla="*/ 0 h 582706"/>
                <a:gd name="csX20" fmla="*/ 0 w 802717"/>
                <a:gd name="csY20" fmla="*/ 291353 h 582706"/>
                <a:gd name="csX21" fmla="*/ 291318 w 802717"/>
                <a:gd name="csY21" fmla="*/ 582706 h 582706"/>
                <a:gd name="csX22" fmla="*/ 511309 w 802717"/>
                <a:gd name="csY22" fmla="*/ 582706 h 582706"/>
                <a:gd name="csX23" fmla="*/ 735869 w 802717"/>
                <a:gd name="csY23" fmla="*/ 476686 h 582706"/>
                <a:gd name="csX24" fmla="*/ 737303 w 802717"/>
                <a:gd name="csY24" fmla="*/ 474804 h 582706"/>
                <a:gd name="csX25" fmla="*/ 739185 w 802717"/>
                <a:gd name="csY25" fmla="*/ 472205 h 582706"/>
                <a:gd name="csX26" fmla="*/ 740887 w 802717"/>
                <a:gd name="csY26" fmla="*/ 469964 h 582706"/>
                <a:gd name="csX27" fmla="*/ 742500 w 802717"/>
                <a:gd name="csY27" fmla="*/ 467724 h 582706"/>
                <a:gd name="csX28" fmla="*/ 797699 w 802717"/>
                <a:gd name="csY28" fmla="*/ 343243 h 582706"/>
                <a:gd name="csX29" fmla="*/ 798058 w 802717"/>
                <a:gd name="csY29" fmla="*/ 341093 h 582706"/>
                <a:gd name="csX30" fmla="*/ 798416 w 802717"/>
                <a:gd name="csY30" fmla="*/ 338762 h 582706"/>
                <a:gd name="csX31" fmla="*/ 798954 w 802717"/>
                <a:gd name="csY31" fmla="*/ 335445 h 582706"/>
                <a:gd name="csX32" fmla="*/ 799133 w 802717"/>
                <a:gd name="csY32" fmla="*/ 334281 h 582706"/>
                <a:gd name="csX33" fmla="*/ 802717 w 802717"/>
                <a:gd name="csY33" fmla="*/ 291174 h 582706"/>
                <a:gd name="csX34" fmla="*/ 800567 w 802717"/>
                <a:gd name="csY34" fmla="*/ 258105 h 582706"/>
                <a:gd name="csX35" fmla="*/ 719560 w 802717"/>
                <a:gd name="csY35" fmla="*/ 258105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02717" h="582706">
                  <a:moveTo>
                    <a:pt x="719470" y="258284"/>
                  </a:moveTo>
                  <a:cubicBezTo>
                    <a:pt x="710241" y="258284"/>
                    <a:pt x="701369" y="262227"/>
                    <a:pt x="695186" y="269128"/>
                  </a:cubicBezTo>
                  <a:cubicBezTo>
                    <a:pt x="696262" y="277193"/>
                    <a:pt x="696710" y="284363"/>
                    <a:pt x="696710" y="291353"/>
                  </a:cubicBezTo>
                  <a:cubicBezTo>
                    <a:pt x="696710" y="299777"/>
                    <a:pt x="695993" y="308470"/>
                    <a:pt x="694470" y="318688"/>
                  </a:cubicBezTo>
                  <a:lnTo>
                    <a:pt x="694201" y="320300"/>
                  </a:lnTo>
                  <a:cubicBezTo>
                    <a:pt x="693932" y="321913"/>
                    <a:pt x="693753" y="323617"/>
                    <a:pt x="693394" y="325230"/>
                  </a:cubicBezTo>
                  <a:cubicBezTo>
                    <a:pt x="693036" y="327291"/>
                    <a:pt x="692588" y="329352"/>
                    <a:pt x="692140" y="331413"/>
                  </a:cubicBezTo>
                  <a:cubicBezTo>
                    <a:pt x="681745" y="378463"/>
                    <a:pt x="653787" y="419151"/>
                    <a:pt x="613373" y="445857"/>
                  </a:cubicBezTo>
                  <a:cubicBezTo>
                    <a:pt x="612388" y="446485"/>
                    <a:pt x="611402" y="447113"/>
                    <a:pt x="610327" y="447739"/>
                  </a:cubicBezTo>
                  <a:cubicBezTo>
                    <a:pt x="609789" y="448008"/>
                    <a:pt x="609341" y="448277"/>
                    <a:pt x="608893" y="448636"/>
                  </a:cubicBezTo>
                  <a:cubicBezTo>
                    <a:pt x="607370" y="449531"/>
                    <a:pt x="605846" y="450518"/>
                    <a:pt x="604323" y="451415"/>
                  </a:cubicBezTo>
                  <a:cubicBezTo>
                    <a:pt x="576006" y="467993"/>
                    <a:pt x="543837" y="476686"/>
                    <a:pt x="511309" y="476686"/>
                  </a:cubicBezTo>
                  <a:lnTo>
                    <a:pt x="291318" y="476686"/>
                  </a:lnTo>
                  <a:cubicBezTo>
                    <a:pt x="189164" y="476686"/>
                    <a:pt x="106007" y="393519"/>
                    <a:pt x="106007" y="291353"/>
                  </a:cubicBezTo>
                  <a:cubicBezTo>
                    <a:pt x="106007" y="189188"/>
                    <a:pt x="189164" y="106021"/>
                    <a:pt x="291318" y="106021"/>
                  </a:cubicBezTo>
                  <a:lnTo>
                    <a:pt x="511309" y="106021"/>
                  </a:lnTo>
                  <a:cubicBezTo>
                    <a:pt x="541148" y="106021"/>
                    <a:pt x="570720" y="113370"/>
                    <a:pt x="597333" y="127439"/>
                  </a:cubicBezTo>
                  <a:cubicBezTo>
                    <a:pt x="632281" y="101360"/>
                    <a:pt x="675024" y="87020"/>
                    <a:pt x="718485" y="86751"/>
                  </a:cubicBezTo>
                  <a:cubicBezTo>
                    <a:pt x="663823" y="31367"/>
                    <a:pt x="589627" y="0"/>
                    <a:pt x="511309" y="0"/>
                  </a:cubicBezTo>
                  <a:lnTo>
                    <a:pt x="291318" y="0"/>
                  </a:lnTo>
                  <a:cubicBezTo>
                    <a:pt x="130650" y="0"/>
                    <a:pt x="0" y="130666"/>
                    <a:pt x="0" y="291353"/>
                  </a:cubicBezTo>
                  <a:cubicBezTo>
                    <a:pt x="0" y="452040"/>
                    <a:pt x="130650" y="582706"/>
                    <a:pt x="291318" y="582706"/>
                  </a:cubicBezTo>
                  <a:lnTo>
                    <a:pt x="511309" y="582706"/>
                  </a:lnTo>
                  <a:cubicBezTo>
                    <a:pt x="598319" y="582706"/>
                    <a:pt x="680222" y="544080"/>
                    <a:pt x="735869" y="476686"/>
                  </a:cubicBezTo>
                  <a:cubicBezTo>
                    <a:pt x="736407" y="476060"/>
                    <a:pt x="736855" y="475432"/>
                    <a:pt x="737303" y="474804"/>
                  </a:cubicBezTo>
                  <a:cubicBezTo>
                    <a:pt x="737930" y="473909"/>
                    <a:pt x="738557" y="473102"/>
                    <a:pt x="739185" y="472205"/>
                  </a:cubicBezTo>
                  <a:cubicBezTo>
                    <a:pt x="739722" y="471489"/>
                    <a:pt x="740260" y="470772"/>
                    <a:pt x="740887" y="469964"/>
                  </a:cubicBezTo>
                  <a:cubicBezTo>
                    <a:pt x="741425" y="469249"/>
                    <a:pt x="741962" y="468531"/>
                    <a:pt x="742500" y="467724"/>
                  </a:cubicBezTo>
                  <a:cubicBezTo>
                    <a:pt x="770458" y="431161"/>
                    <a:pt x="789545" y="388143"/>
                    <a:pt x="797699" y="343243"/>
                  </a:cubicBezTo>
                  <a:cubicBezTo>
                    <a:pt x="797789" y="342526"/>
                    <a:pt x="797968" y="341810"/>
                    <a:pt x="798058" y="341093"/>
                  </a:cubicBezTo>
                  <a:cubicBezTo>
                    <a:pt x="798147" y="340285"/>
                    <a:pt x="798237" y="339570"/>
                    <a:pt x="798416" y="338762"/>
                  </a:cubicBezTo>
                  <a:cubicBezTo>
                    <a:pt x="798595" y="337686"/>
                    <a:pt x="798774" y="336522"/>
                    <a:pt x="798954" y="335445"/>
                  </a:cubicBezTo>
                  <a:lnTo>
                    <a:pt x="799133" y="334281"/>
                  </a:lnTo>
                  <a:cubicBezTo>
                    <a:pt x="801552" y="318060"/>
                    <a:pt x="802717" y="304348"/>
                    <a:pt x="802717" y="291174"/>
                  </a:cubicBezTo>
                  <a:cubicBezTo>
                    <a:pt x="802717" y="280868"/>
                    <a:pt x="802001" y="270115"/>
                    <a:pt x="800567" y="258105"/>
                  </a:cubicBezTo>
                  <a:lnTo>
                    <a:pt x="719560" y="258105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D1059605-352B-B2ED-1B49-2E4155E30226}"/>
                </a:ext>
              </a:extLst>
            </p:cNvPr>
            <p:cNvSpPr/>
            <p:nvPr/>
          </p:nvSpPr>
          <p:spPr>
            <a:xfrm>
              <a:off x="5086612" y="3062074"/>
              <a:ext cx="586310" cy="746141"/>
            </a:xfrm>
            <a:custGeom>
              <a:avLst/>
              <a:gdLst>
                <a:gd name="csX0" fmla="*/ 539177 w 540722"/>
                <a:gd name="csY0" fmla="*/ 538650 h 688125"/>
                <a:gd name="csX1" fmla="*/ 538908 w 540722"/>
                <a:gd name="csY1" fmla="*/ 541249 h 688125"/>
                <a:gd name="csX2" fmla="*/ 538640 w 540722"/>
                <a:gd name="csY2" fmla="*/ 543310 h 688125"/>
                <a:gd name="csX3" fmla="*/ 538192 w 540722"/>
                <a:gd name="csY3" fmla="*/ 545282 h 688125"/>
                <a:gd name="csX4" fmla="*/ 537654 w 540722"/>
                <a:gd name="csY4" fmla="*/ 547702 h 688125"/>
                <a:gd name="csX5" fmla="*/ 537654 w 540722"/>
                <a:gd name="csY5" fmla="*/ 547702 h 688125"/>
                <a:gd name="csX6" fmla="*/ 455930 w 540722"/>
                <a:gd name="csY6" fmla="*/ 664656 h 688125"/>
                <a:gd name="csX7" fmla="*/ 322682 w 540722"/>
                <a:gd name="csY7" fmla="*/ 681682 h 688125"/>
                <a:gd name="csX8" fmla="*/ 373221 w 540722"/>
                <a:gd name="csY8" fmla="*/ 581937 h 688125"/>
                <a:gd name="csX9" fmla="*/ 402254 w 540722"/>
                <a:gd name="csY9" fmla="*/ 573244 h 688125"/>
                <a:gd name="csX10" fmla="*/ 426359 w 540722"/>
                <a:gd name="csY10" fmla="*/ 548150 h 688125"/>
                <a:gd name="csX11" fmla="*/ 429854 w 540722"/>
                <a:gd name="csY11" fmla="*/ 540711 h 688125"/>
                <a:gd name="csX12" fmla="*/ 430212 w 540722"/>
                <a:gd name="csY12" fmla="*/ 539906 h 688125"/>
                <a:gd name="csX13" fmla="*/ 432274 w 540722"/>
                <a:gd name="csY13" fmla="*/ 534079 h 688125"/>
                <a:gd name="csX14" fmla="*/ 425732 w 540722"/>
                <a:gd name="csY14" fmla="*/ 483176 h 688125"/>
                <a:gd name="csX15" fmla="*/ 223216 w 540722"/>
                <a:gd name="csY15" fmla="*/ 138230 h 688125"/>
                <a:gd name="csX16" fmla="*/ 178142 w 540722"/>
                <a:gd name="csY16" fmla="*/ 107043 h 688125"/>
                <a:gd name="csX17" fmla="*/ 176798 w 540722"/>
                <a:gd name="csY17" fmla="*/ 106774 h 688125"/>
                <a:gd name="csX18" fmla="*/ 170705 w 540722"/>
                <a:gd name="csY18" fmla="*/ 105877 h 688125"/>
                <a:gd name="csX19" fmla="*/ 161475 w 540722"/>
                <a:gd name="csY19" fmla="*/ 106146 h 688125"/>
                <a:gd name="csX20" fmla="*/ 133159 w 540722"/>
                <a:gd name="csY20" fmla="*/ 114839 h 688125"/>
                <a:gd name="csX21" fmla="*/ 113982 w 540722"/>
                <a:gd name="csY21" fmla="*/ 132227 h 688125"/>
                <a:gd name="csX22" fmla="*/ 0 w 540722"/>
                <a:gd name="csY22" fmla="*/ 130076 h 688125"/>
                <a:gd name="csX23" fmla="*/ 79393 w 540722"/>
                <a:gd name="csY23" fmla="*/ 23427 h 688125"/>
                <a:gd name="csX24" fmla="*/ 219990 w 540722"/>
                <a:gd name="csY24" fmla="*/ 8641 h 688125"/>
                <a:gd name="csX25" fmla="*/ 222320 w 540722"/>
                <a:gd name="csY25" fmla="*/ 9356 h 688125"/>
                <a:gd name="csX26" fmla="*/ 224381 w 540722"/>
                <a:gd name="csY26" fmla="*/ 9984 h 688125"/>
                <a:gd name="csX27" fmla="*/ 226800 w 540722"/>
                <a:gd name="csY27" fmla="*/ 10881 h 688125"/>
                <a:gd name="csX28" fmla="*/ 228682 w 540722"/>
                <a:gd name="csY28" fmla="*/ 11597 h 688125"/>
                <a:gd name="csX29" fmla="*/ 314707 w 540722"/>
                <a:gd name="csY29" fmla="*/ 84548 h 688125"/>
                <a:gd name="csX30" fmla="*/ 517223 w 540722"/>
                <a:gd name="csY30" fmla="*/ 429494 h 688125"/>
                <a:gd name="csX31" fmla="*/ 539177 w 540722"/>
                <a:gd name="csY31" fmla="*/ 538740 h 688125"/>
                <a:gd name="csX32" fmla="*/ 50539 w 540722"/>
                <a:gd name="csY32" fmla="*/ 313347 h 688125"/>
                <a:gd name="csX33" fmla="*/ 187372 w 540722"/>
                <a:gd name="csY33" fmla="*/ 546358 h 688125"/>
                <a:gd name="csX34" fmla="*/ 257177 w 540722"/>
                <a:gd name="csY34" fmla="*/ 455842 h 688125"/>
                <a:gd name="csX35" fmla="*/ 163626 w 540722"/>
                <a:gd name="csY35" fmla="*/ 296498 h 688125"/>
                <a:gd name="csX36" fmla="*/ 50629 w 540722"/>
                <a:gd name="csY36" fmla="*/ 313347 h 688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40722" h="688125">
                  <a:moveTo>
                    <a:pt x="539177" y="538650"/>
                  </a:moveTo>
                  <a:cubicBezTo>
                    <a:pt x="539088" y="539547"/>
                    <a:pt x="538998" y="540352"/>
                    <a:pt x="538908" y="541249"/>
                  </a:cubicBezTo>
                  <a:cubicBezTo>
                    <a:pt x="538908" y="541967"/>
                    <a:pt x="538818" y="542593"/>
                    <a:pt x="538640" y="543310"/>
                  </a:cubicBezTo>
                  <a:cubicBezTo>
                    <a:pt x="538550" y="544028"/>
                    <a:pt x="538371" y="544656"/>
                    <a:pt x="538192" y="545282"/>
                  </a:cubicBezTo>
                  <a:cubicBezTo>
                    <a:pt x="538012" y="546089"/>
                    <a:pt x="537833" y="546896"/>
                    <a:pt x="537654" y="547702"/>
                  </a:cubicBezTo>
                  <a:lnTo>
                    <a:pt x="537654" y="547702"/>
                  </a:lnTo>
                  <a:cubicBezTo>
                    <a:pt x="528514" y="596903"/>
                    <a:pt x="498674" y="639472"/>
                    <a:pt x="455930" y="664656"/>
                  </a:cubicBezTo>
                  <a:cubicBezTo>
                    <a:pt x="415696" y="688224"/>
                    <a:pt x="367665" y="694320"/>
                    <a:pt x="322682" y="681682"/>
                  </a:cubicBezTo>
                  <a:cubicBezTo>
                    <a:pt x="326356" y="643238"/>
                    <a:pt x="344456" y="607477"/>
                    <a:pt x="373221" y="581937"/>
                  </a:cubicBezTo>
                  <a:cubicBezTo>
                    <a:pt x="383616" y="581309"/>
                    <a:pt x="393563" y="578351"/>
                    <a:pt x="402254" y="573244"/>
                  </a:cubicBezTo>
                  <a:cubicBezTo>
                    <a:pt x="412201" y="567418"/>
                    <a:pt x="420535" y="558725"/>
                    <a:pt x="426359" y="548150"/>
                  </a:cubicBezTo>
                  <a:cubicBezTo>
                    <a:pt x="427704" y="545730"/>
                    <a:pt x="428779" y="543310"/>
                    <a:pt x="429854" y="540711"/>
                  </a:cubicBezTo>
                  <a:lnTo>
                    <a:pt x="430212" y="539906"/>
                  </a:lnTo>
                  <a:cubicBezTo>
                    <a:pt x="430929" y="538201"/>
                    <a:pt x="431646" y="536230"/>
                    <a:pt x="432274" y="534079"/>
                  </a:cubicBezTo>
                  <a:cubicBezTo>
                    <a:pt x="437112" y="516694"/>
                    <a:pt x="434783" y="498590"/>
                    <a:pt x="425732" y="483176"/>
                  </a:cubicBezTo>
                  <a:lnTo>
                    <a:pt x="223216" y="138230"/>
                  </a:lnTo>
                  <a:cubicBezTo>
                    <a:pt x="213628" y="121829"/>
                    <a:pt x="197140" y="110537"/>
                    <a:pt x="178142" y="107043"/>
                  </a:cubicBezTo>
                  <a:lnTo>
                    <a:pt x="176798" y="106774"/>
                  </a:lnTo>
                  <a:cubicBezTo>
                    <a:pt x="175006" y="106415"/>
                    <a:pt x="173035" y="106056"/>
                    <a:pt x="170705" y="105877"/>
                  </a:cubicBezTo>
                  <a:cubicBezTo>
                    <a:pt x="167479" y="105697"/>
                    <a:pt x="164432" y="105877"/>
                    <a:pt x="161475" y="106146"/>
                  </a:cubicBezTo>
                  <a:cubicBezTo>
                    <a:pt x="151170" y="106953"/>
                    <a:pt x="141582" y="109822"/>
                    <a:pt x="133159" y="114839"/>
                  </a:cubicBezTo>
                  <a:cubicBezTo>
                    <a:pt x="125721" y="119230"/>
                    <a:pt x="119359" y="125057"/>
                    <a:pt x="113982" y="132227"/>
                  </a:cubicBezTo>
                  <a:cubicBezTo>
                    <a:pt x="77153" y="146295"/>
                    <a:pt x="36292" y="145490"/>
                    <a:pt x="0" y="130076"/>
                  </a:cubicBezTo>
                  <a:cubicBezTo>
                    <a:pt x="11201" y="85266"/>
                    <a:pt x="39786" y="46729"/>
                    <a:pt x="79393" y="23427"/>
                  </a:cubicBezTo>
                  <a:cubicBezTo>
                    <a:pt x="121689" y="-1397"/>
                    <a:pt x="172945" y="-6773"/>
                    <a:pt x="219990" y="8641"/>
                  </a:cubicBezTo>
                  <a:cubicBezTo>
                    <a:pt x="220706" y="8910"/>
                    <a:pt x="221513" y="9090"/>
                    <a:pt x="222320" y="9356"/>
                  </a:cubicBezTo>
                  <a:cubicBezTo>
                    <a:pt x="223036" y="9536"/>
                    <a:pt x="223664" y="9715"/>
                    <a:pt x="224381" y="9984"/>
                  </a:cubicBezTo>
                  <a:cubicBezTo>
                    <a:pt x="225187" y="10254"/>
                    <a:pt x="225994" y="10612"/>
                    <a:pt x="226800" y="10881"/>
                  </a:cubicBezTo>
                  <a:lnTo>
                    <a:pt x="228682" y="11597"/>
                  </a:lnTo>
                  <a:cubicBezTo>
                    <a:pt x="265242" y="25758"/>
                    <a:pt x="294993" y="51031"/>
                    <a:pt x="314707" y="84548"/>
                  </a:cubicBezTo>
                  <a:lnTo>
                    <a:pt x="517223" y="429494"/>
                  </a:lnTo>
                  <a:cubicBezTo>
                    <a:pt x="536668" y="462563"/>
                    <a:pt x="544285" y="500382"/>
                    <a:pt x="539177" y="538740"/>
                  </a:cubicBezTo>
                  <a:close/>
                  <a:moveTo>
                    <a:pt x="50539" y="313347"/>
                  </a:moveTo>
                  <a:lnTo>
                    <a:pt x="187372" y="546358"/>
                  </a:lnTo>
                  <a:cubicBezTo>
                    <a:pt x="205115" y="512123"/>
                    <a:pt x="228503" y="481743"/>
                    <a:pt x="257177" y="455842"/>
                  </a:cubicBezTo>
                  <a:lnTo>
                    <a:pt x="163626" y="296498"/>
                  </a:lnTo>
                  <a:cubicBezTo>
                    <a:pt x="127066" y="308866"/>
                    <a:pt x="89161" y="314511"/>
                    <a:pt x="50629" y="31334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AB72D42A-2BFB-7761-99D2-F7F7082D811B}"/>
                </a:ext>
              </a:extLst>
            </p:cNvPr>
            <p:cNvSpPr/>
            <p:nvPr/>
          </p:nvSpPr>
          <p:spPr>
            <a:xfrm>
              <a:off x="5285182" y="3510676"/>
              <a:ext cx="752485" cy="827754"/>
            </a:xfrm>
            <a:custGeom>
              <a:avLst/>
              <a:gdLst>
                <a:gd name="csX0" fmla="*/ 451123 w 693976"/>
                <a:gd name="csY0" fmla="*/ 188380 h 763392"/>
                <a:gd name="csX1" fmla="*/ 562506 w 693976"/>
                <a:gd name="csY1" fmla="*/ 378104 h 763392"/>
                <a:gd name="csX2" fmla="*/ 496554 w 693976"/>
                <a:gd name="csY2" fmla="*/ 631818 h 763392"/>
                <a:gd name="csX3" fmla="*/ 242871 w 693976"/>
                <a:gd name="csY3" fmla="*/ 565857 h 763392"/>
                <a:gd name="csX4" fmla="*/ 131487 w 693976"/>
                <a:gd name="csY4" fmla="*/ 376133 h 763392"/>
                <a:gd name="csX5" fmla="*/ 106218 w 693976"/>
                <a:gd name="csY5" fmla="*/ 283109 h 763392"/>
                <a:gd name="csX6" fmla="*/ 106218 w 693976"/>
                <a:gd name="csY6" fmla="*/ 277821 h 763392"/>
                <a:gd name="csX7" fmla="*/ 106218 w 693976"/>
                <a:gd name="csY7" fmla="*/ 276118 h 763392"/>
                <a:gd name="csX8" fmla="*/ 106218 w 693976"/>
                <a:gd name="csY8" fmla="*/ 272532 h 763392"/>
                <a:gd name="csX9" fmla="*/ 165001 w 693976"/>
                <a:gd name="csY9" fmla="*/ 146619 h 763392"/>
                <a:gd name="csX10" fmla="*/ 169750 w 693976"/>
                <a:gd name="csY10" fmla="*/ 142404 h 763392"/>
                <a:gd name="csX11" fmla="*/ 173604 w 693976"/>
                <a:gd name="csY11" fmla="*/ 139269 h 763392"/>
                <a:gd name="csX12" fmla="*/ 174858 w 693976"/>
                <a:gd name="csY12" fmla="*/ 138193 h 763392"/>
                <a:gd name="csX13" fmla="*/ 197350 w 693976"/>
                <a:gd name="csY13" fmla="*/ 122420 h 763392"/>
                <a:gd name="csX14" fmla="*/ 217332 w 693976"/>
                <a:gd name="csY14" fmla="*/ 112473 h 763392"/>
                <a:gd name="csX15" fmla="*/ 214376 w 693976"/>
                <a:gd name="csY15" fmla="*/ 86036 h 763392"/>
                <a:gd name="csX16" fmla="*/ 173335 w 693976"/>
                <a:gd name="csY16" fmla="*/ 16222 h 763392"/>
                <a:gd name="csX17" fmla="*/ 143764 w 693976"/>
                <a:gd name="csY17" fmla="*/ 31098 h 763392"/>
                <a:gd name="csX18" fmla="*/ 108458 w 693976"/>
                <a:gd name="csY18" fmla="*/ 56012 h 763392"/>
                <a:gd name="csX19" fmla="*/ 107561 w 693976"/>
                <a:gd name="csY19" fmla="*/ 56730 h 763392"/>
                <a:gd name="csX20" fmla="*/ 104963 w 693976"/>
                <a:gd name="csY20" fmla="*/ 58881 h 763392"/>
                <a:gd name="csX21" fmla="*/ 104963 w 693976"/>
                <a:gd name="csY21" fmla="*/ 58881 h 763392"/>
                <a:gd name="csX22" fmla="*/ 103171 w 693976"/>
                <a:gd name="csY22" fmla="*/ 60314 h 763392"/>
                <a:gd name="csX23" fmla="*/ 101468 w 693976"/>
                <a:gd name="csY23" fmla="*/ 61657 h 763392"/>
                <a:gd name="csX24" fmla="*/ 22075 w 693976"/>
                <a:gd name="csY24" fmla="*/ 172249 h 763392"/>
                <a:gd name="csX25" fmla="*/ 20999 w 693976"/>
                <a:gd name="csY25" fmla="*/ 174758 h 763392"/>
                <a:gd name="csX26" fmla="*/ 19924 w 693976"/>
                <a:gd name="csY26" fmla="*/ 177357 h 763392"/>
                <a:gd name="csX27" fmla="*/ 18669 w 693976"/>
                <a:gd name="csY27" fmla="*/ 180313 h 763392"/>
                <a:gd name="csX28" fmla="*/ 17774 w 693976"/>
                <a:gd name="csY28" fmla="*/ 182554 h 763392"/>
                <a:gd name="csX29" fmla="*/ 40086 w 693976"/>
                <a:gd name="csY29" fmla="*/ 429905 h 763392"/>
                <a:gd name="csX30" fmla="*/ 151470 w 693976"/>
                <a:gd name="csY30" fmla="*/ 619629 h 763392"/>
                <a:gd name="csX31" fmla="*/ 550230 w 693976"/>
                <a:gd name="csY31" fmla="*/ 723319 h 763392"/>
                <a:gd name="csX32" fmla="*/ 653908 w 693976"/>
                <a:gd name="csY32" fmla="*/ 324512 h 763392"/>
                <a:gd name="csX33" fmla="*/ 542524 w 693976"/>
                <a:gd name="csY33" fmla="*/ 134788 h 763392"/>
                <a:gd name="csX34" fmla="*/ 362858 w 693976"/>
                <a:gd name="csY34" fmla="*/ 0 h 763392"/>
                <a:gd name="csX35" fmla="*/ 389203 w 693976"/>
                <a:gd name="csY35" fmla="*/ 125109 h 763392"/>
                <a:gd name="csX36" fmla="*/ 451212 w 693976"/>
                <a:gd name="csY36" fmla="*/ 188470 h 7633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93976" h="763392">
                  <a:moveTo>
                    <a:pt x="451123" y="188380"/>
                  </a:moveTo>
                  <a:lnTo>
                    <a:pt x="562506" y="378104"/>
                  </a:lnTo>
                  <a:cubicBezTo>
                    <a:pt x="614211" y="466201"/>
                    <a:pt x="584640" y="580017"/>
                    <a:pt x="496554" y="631818"/>
                  </a:cubicBezTo>
                  <a:cubicBezTo>
                    <a:pt x="408469" y="683618"/>
                    <a:pt x="294665" y="653954"/>
                    <a:pt x="242871" y="565857"/>
                  </a:cubicBezTo>
                  <a:lnTo>
                    <a:pt x="131487" y="376133"/>
                  </a:lnTo>
                  <a:cubicBezTo>
                    <a:pt x="114999" y="348083"/>
                    <a:pt x="106307" y="315909"/>
                    <a:pt x="106218" y="283109"/>
                  </a:cubicBezTo>
                  <a:cubicBezTo>
                    <a:pt x="106218" y="281315"/>
                    <a:pt x="106218" y="279523"/>
                    <a:pt x="106218" y="277821"/>
                  </a:cubicBezTo>
                  <a:cubicBezTo>
                    <a:pt x="106218" y="277193"/>
                    <a:pt x="106218" y="276654"/>
                    <a:pt x="106218" y="276118"/>
                  </a:cubicBezTo>
                  <a:cubicBezTo>
                    <a:pt x="106218" y="274952"/>
                    <a:pt x="106218" y="273698"/>
                    <a:pt x="106218" y="272532"/>
                  </a:cubicBezTo>
                  <a:cubicBezTo>
                    <a:pt x="108816" y="224139"/>
                    <a:pt x="129695" y="179508"/>
                    <a:pt x="165001" y="146619"/>
                  </a:cubicBezTo>
                  <a:cubicBezTo>
                    <a:pt x="166524" y="145183"/>
                    <a:pt x="168137" y="143750"/>
                    <a:pt x="169750" y="142404"/>
                  </a:cubicBezTo>
                  <a:cubicBezTo>
                    <a:pt x="171005" y="141330"/>
                    <a:pt x="172259" y="140343"/>
                    <a:pt x="173604" y="139269"/>
                  </a:cubicBezTo>
                  <a:lnTo>
                    <a:pt x="174858" y="138193"/>
                  </a:lnTo>
                  <a:cubicBezTo>
                    <a:pt x="182923" y="131651"/>
                    <a:pt x="190091" y="126721"/>
                    <a:pt x="197350" y="122420"/>
                  </a:cubicBezTo>
                  <a:cubicBezTo>
                    <a:pt x="203353" y="118925"/>
                    <a:pt x="209806" y="115698"/>
                    <a:pt x="217332" y="112473"/>
                  </a:cubicBezTo>
                  <a:cubicBezTo>
                    <a:pt x="220021" y="103601"/>
                    <a:pt x="219035" y="94011"/>
                    <a:pt x="214376" y="86036"/>
                  </a:cubicBezTo>
                  <a:lnTo>
                    <a:pt x="173335" y="16222"/>
                  </a:lnTo>
                  <a:cubicBezTo>
                    <a:pt x="162223" y="21061"/>
                    <a:pt x="152635" y="25809"/>
                    <a:pt x="143764" y="31098"/>
                  </a:cubicBezTo>
                  <a:cubicBezTo>
                    <a:pt x="132473" y="37729"/>
                    <a:pt x="121182" y="45617"/>
                    <a:pt x="108458" y="56012"/>
                  </a:cubicBezTo>
                  <a:lnTo>
                    <a:pt x="107561" y="56730"/>
                  </a:lnTo>
                  <a:cubicBezTo>
                    <a:pt x="106666" y="57445"/>
                    <a:pt x="105859" y="58163"/>
                    <a:pt x="104963" y="58881"/>
                  </a:cubicBezTo>
                  <a:lnTo>
                    <a:pt x="104963" y="58881"/>
                  </a:lnTo>
                  <a:cubicBezTo>
                    <a:pt x="104336" y="59417"/>
                    <a:pt x="103798" y="59865"/>
                    <a:pt x="103171" y="60314"/>
                  </a:cubicBezTo>
                  <a:cubicBezTo>
                    <a:pt x="102633" y="60762"/>
                    <a:pt x="102006" y="61211"/>
                    <a:pt x="101468" y="61657"/>
                  </a:cubicBezTo>
                  <a:cubicBezTo>
                    <a:pt x="66879" y="91411"/>
                    <a:pt x="39459" y="129679"/>
                    <a:pt x="22075" y="172249"/>
                  </a:cubicBezTo>
                  <a:cubicBezTo>
                    <a:pt x="21716" y="173056"/>
                    <a:pt x="21358" y="173951"/>
                    <a:pt x="20999" y="174758"/>
                  </a:cubicBezTo>
                  <a:cubicBezTo>
                    <a:pt x="20641" y="175655"/>
                    <a:pt x="20282" y="176460"/>
                    <a:pt x="19924" y="177357"/>
                  </a:cubicBezTo>
                  <a:cubicBezTo>
                    <a:pt x="19566" y="178342"/>
                    <a:pt x="19117" y="179329"/>
                    <a:pt x="18669" y="180313"/>
                  </a:cubicBezTo>
                  <a:cubicBezTo>
                    <a:pt x="18311" y="181031"/>
                    <a:pt x="18042" y="181749"/>
                    <a:pt x="17774" y="182554"/>
                  </a:cubicBezTo>
                  <a:cubicBezTo>
                    <a:pt x="-12156" y="264647"/>
                    <a:pt x="-4001" y="354805"/>
                    <a:pt x="40086" y="429905"/>
                  </a:cubicBezTo>
                  <a:lnTo>
                    <a:pt x="151470" y="619629"/>
                  </a:lnTo>
                  <a:cubicBezTo>
                    <a:pt x="232835" y="758182"/>
                    <a:pt x="411694" y="804694"/>
                    <a:pt x="550230" y="723319"/>
                  </a:cubicBezTo>
                  <a:cubicBezTo>
                    <a:pt x="688766" y="641944"/>
                    <a:pt x="735273" y="463063"/>
                    <a:pt x="653908" y="324512"/>
                  </a:cubicBezTo>
                  <a:lnTo>
                    <a:pt x="542524" y="134788"/>
                  </a:lnTo>
                  <a:cubicBezTo>
                    <a:pt x="502827" y="67215"/>
                    <a:pt x="438309" y="19088"/>
                    <a:pt x="362858" y="0"/>
                  </a:cubicBezTo>
                  <a:cubicBezTo>
                    <a:pt x="384723" y="37640"/>
                    <a:pt x="393952" y="81732"/>
                    <a:pt x="389203" y="125109"/>
                  </a:cubicBezTo>
                  <a:cubicBezTo>
                    <a:pt x="414741" y="140971"/>
                    <a:pt x="436068" y="162748"/>
                    <a:pt x="451212" y="18847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0CADACD6-1BF1-A128-60EF-7AFA60B031B3}"/>
                </a:ext>
              </a:extLst>
            </p:cNvPr>
            <p:cNvSpPr/>
            <p:nvPr/>
          </p:nvSpPr>
          <p:spPr>
            <a:xfrm>
              <a:off x="4714945" y="2529286"/>
              <a:ext cx="752441" cy="836975"/>
            </a:xfrm>
            <a:custGeom>
              <a:avLst/>
              <a:gdLst>
                <a:gd name="csX0" fmla="*/ 536503 w 693935"/>
                <a:gd name="csY0" fmla="*/ 643841 h 771896"/>
                <a:gd name="csX1" fmla="*/ 514907 w 693935"/>
                <a:gd name="csY1" fmla="*/ 628335 h 771896"/>
                <a:gd name="csX2" fmla="*/ 496537 w 693935"/>
                <a:gd name="csY2" fmla="*/ 640883 h 771896"/>
                <a:gd name="csX3" fmla="*/ 471805 w 693935"/>
                <a:gd name="csY3" fmla="*/ 652803 h 771896"/>
                <a:gd name="csX4" fmla="*/ 470282 w 693935"/>
                <a:gd name="csY4" fmla="*/ 653429 h 771896"/>
                <a:gd name="csX5" fmla="*/ 465622 w 693935"/>
                <a:gd name="csY5" fmla="*/ 655221 h 771896"/>
                <a:gd name="csX6" fmla="*/ 459618 w 693935"/>
                <a:gd name="csY6" fmla="*/ 657284 h 771896"/>
                <a:gd name="csX7" fmla="*/ 321082 w 693935"/>
                <a:gd name="csY7" fmla="*/ 647335 h 771896"/>
                <a:gd name="csX8" fmla="*/ 317946 w 693935"/>
                <a:gd name="csY8" fmla="*/ 645633 h 771896"/>
                <a:gd name="csX9" fmla="*/ 316423 w 693935"/>
                <a:gd name="csY9" fmla="*/ 644826 h 771896"/>
                <a:gd name="csX10" fmla="*/ 311763 w 693935"/>
                <a:gd name="csY10" fmla="*/ 642316 h 771896"/>
                <a:gd name="csX11" fmla="*/ 242854 w 693935"/>
                <a:gd name="csY11" fmla="*/ 574922 h 771896"/>
                <a:gd name="csX12" fmla="*/ 131470 w 693935"/>
                <a:gd name="csY12" fmla="*/ 385198 h 771896"/>
                <a:gd name="csX13" fmla="*/ 197422 w 693935"/>
                <a:gd name="csY13" fmla="*/ 131485 h 771896"/>
                <a:gd name="csX14" fmla="*/ 451105 w 693935"/>
                <a:gd name="csY14" fmla="*/ 197446 h 771896"/>
                <a:gd name="csX15" fmla="*/ 562489 w 693935"/>
                <a:gd name="csY15" fmla="*/ 387170 h 771896"/>
                <a:gd name="csX16" fmla="*/ 587579 w 693935"/>
                <a:gd name="csY16" fmla="*/ 472129 h 771896"/>
                <a:gd name="csX17" fmla="*/ 683999 w 693935"/>
                <a:gd name="csY17" fmla="*/ 556103 h 771896"/>
                <a:gd name="csX18" fmla="*/ 653890 w 693935"/>
                <a:gd name="csY18" fmla="*/ 333488 h 771896"/>
                <a:gd name="csX19" fmla="*/ 542506 w 693935"/>
                <a:gd name="csY19" fmla="*/ 143764 h 771896"/>
                <a:gd name="csX20" fmla="*/ 143746 w 693935"/>
                <a:gd name="csY20" fmla="*/ 40073 h 771896"/>
                <a:gd name="csX21" fmla="*/ 40069 w 693935"/>
                <a:gd name="csY21" fmla="*/ 438880 h 771896"/>
                <a:gd name="csX22" fmla="*/ 151453 w 693935"/>
                <a:gd name="csY22" fmla="*/ 628604 h 771896"/>
                <a:gd name="csX23" fmla="*/ 356568 w 693935"/>
                <a:gd name="csY23" fmla="*/ 768591 h 771896"/>
                <a:gd name="csX24" fmla="*/ 358987 w 693935"/>
                <a:gd name="csY24" fmla="*/ 768860 h 771896"/>
                <a:gd name="csX25" fmla="*/ 362123 w 693935"/>
                <a:gd name="csY25" fmla="*/ 769219 h 771896"/>
                <a:gd name="csX26" fmla="*/ 364901 w 693935"/>
                <a:gd name="csY26" fmla="*/ 769486 h 771896"/>
                <a:gd name="csX27" fmla="*/ 367589 w 693935"/>
                <a:gd name="csY27" fmla="*/ 769755 h 771896"/>
                <a:gd name="csX28" fmla="*/ 502810 w 693935"/>
                <a:gd name="csY28" fmla="*/ 754251 h 771896"/>
                <a:gd name="csX29" fmla="*/ 504871 w 693935"/>
                <a:gd name="csY29" fmla="*/ 753446 h 771896"/>
                <a:gd name="csX30" fmla="*/ 507021 w 693935"/>
                <a:gd name="csY30" fmla="*/ 752549 h 771896"/>
                <a:gd name="csX31" fmla="*/ 510158 w 693935"/>
                <a:gd name="csY31" fmla="*/ 751295 h 771896"/>
                <a:gd name="csX32" fmla="*/ 511233 w 693935"/>
                <a:gd name="csY32" fmla="*/ 750846 h 771896"/>
                <a:gd name="csX33" fmla="*/ 550213 w 693935"/>
                <a:gd name="csY33" fmla="*/ 732115 h 771896"/>
                <a:gd name="csX34" fmla="*/ 577633 w 693935"/>
                <a:gd name="csY34" fmla="*/ 713474 h 771896"/>
                <a:gd name="csX35" fmla="*/ 536592 w 693935"/>
                <a:gd name="csY35" fmla="*/ 643662 h 771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93935" h="771896">
                  <a:moveTo>
                    <a:pt x="536503" y="643841"/>
                  </a:moveTo>
                  <a:cubicBezTo>
                    <a:pt x="531843" y="635864"/>
                    <a:pt x="523957" y="630219"/>
                    <a:pt x="514907" y="628335"/>
                  </a:cubicBezTo>
                  <a:cubicBezTo>
                    <a:pt x="508455" y="633354"/>
                    <a:pt x="502541" y="637387"/>
                    <a:pt x="496537" y="640883"/>
                  </a:cubicBezTo>
                  <a:cubicBezTo>
                    <a:pt x="489279" y="645095"/>
                    <a:pt x="481483" y="648948"/>
                    <a:pt x="471805" y="652803"/>
                  </a:cubicBezTo>
                  <a:lnTo>
                    <a:pt x="470282" y="653429"/>
                  </a:lnTo>
                  <a:cubicBezTo>
                    <a:pt x="468758" y="654057"/>
                    <a:pt x="467235" y="654685"/>
                    <a:pt x="465622" y="655221"/>
                  </a:cubicBezTo>
                  <a:cubicBezTo>
                    <a:pt x="463651" y="655939"/>
                    <a:pt x="461679" y="656656"/>
                    <a:pt x="459618" y="657284"/>
                  </a:cubicBezTo>
                  <a:cubicBezTo>
                    <a:pt x="413738" y="672160"/>
                    <a:pt x="364543" y="668576"/>
                    <a:pt x="321082" y="647335"/>
                  </a:cubicBezTo>
                  <a:cubicBezTo>
                    <a:pt x="320007" y="646797"/>
                    <a:pt x="318932" y="646259"/>
                    <a:pt x="317946" y="645633"/>
                  </a:cubicBezTo>
                  <a:cubicBezTo>
                    <a:pt x="317409" y="645364"/>
                    <a:pt x="316961" y="645095"/>
                    <a:pt x="316423" y="644826"/>
                  </a:cubicBezTo>
                  <a:cubicBezTo>
                    <a:pt x="314810" y="644019"/>
                    <a:pt x="313286" y="643213"/>
                    <a:pt x="311763" y="642316"/>
                  </a:cubicBezTo>
                  <a:cubicBezTo>
                    <a:pt x="283178" y="626274"/>
                    <a:pt x="259342" y="602885"/>
                    <a:pt x="242854" y="574922"/>
                  </a:cubicBezTo>
                  <a:lnTo>
                    <a:pt x="131470" y="385198"/>
                  </a:lnTo>
                  <a:cubicBezTo>
                    <a:pt x="79765" y="297102"/>
                    <a:pt x="109336" y="183285"/>
                    <a:pt x="197422" y="131485"/>
                  </a:cubicBezTo>
                  <a:cubicBezTo>
                    <a:pt x="285508" y="79774"/>
                    <a:pt x="399311" y="109349"/>
                    <a:pt x="451105" y="197446"/>
                  </a:cubicBezTo>
                  <a:lnTo>
                    <a:pt x="562489" y="387170"/>
                  </a:lnTo>
                  <a:cubicBezTo>
                    <a:pt x="577633" y="412892"/>
                    <a:pt x="586236" y="442108"/>
                    <a:pt x="587579" y="472129"/>
                  </a:cubicBezTo>
                  <a:cubicBezTo>
                    <a:pt x="627725" y="489068"/>
                    <a:pt x="661776" y="518641"/>
                    <a:pt x="683999" y="556103"/>
                  </a:cubicBezTo>
                  <a:cubicBezTo>
                    <a:pt x="704071" y="480911"/>
                    <a:pt x="693587" y="401061"/>
                    <a:pt x="653890" y="333488"/>
                  </a:cubicBezTo>
                  <a:lnTo>
                    <a:pt x="542506" y="143764"/>
                  </a:lnTo>
                  <a:cubicBezTo>
                    <a:pt x="461141" y="5212"/>
                    <a:pt x="282282" y="-41302"/>
                    <a:pt x="143746" y="40073"/>
                  </a:cubicBezTo>
                  <a:cubicBezTo>
                    <a:pt x="5211" y="121449"/>
                    <a:pt x="-41296" y="300329"/>
                    <a:pt x="40069" y="438880"/>
                  </a:cubicBezTo>
                  <a:lnTo>
                    <a:pt x="151453" y="628604"/>
                  </a:lnTo>
                  <a:cubicBezTo>
                    <a:pt x="195540" y="703707"/>
                    <a:pt x="270274" y="754700"/>
                    <a:pt x="356568" y="768591"/>
                  </a:cubicBezTo>
                  <a:cubicBezTo>
                    <a:pt x="357374" y="768681"/>
                    <a:pt x="358181" y="768770"/>
                    <a:pt x="358987" y="768860"/>
                  </a:cubicBezTo>
                  <a:cubicBezTo>
                    <a:pt x="360063" y="768950"/>
                    <a:pt x="361138" y="769040"/>
                    <a:pt x="362123" y="769219"/>
                  </a:cubicBezTo>
                  <a:cubicBezTo>
                    <a:pt x="363019" y="769309"/>
                    <a:pt x="364005" y="769398"/>
                    <a:pt x="364901" y="769486"/>
                  </a:cubicBezTo>
                  <a:cubicBezTo>
                    <a:pt x="365797" y="769576"/>
                    <a:pt x="366694" y="769665"/>
                    <a:pt x="367589" y="769755"/>
                  </a:cubicBezTo>
                  <a:cubicBezTo>
                    <a:pt x="413290" y="775312"/>
                    <a:pt x="460066" y="770024"/>
                    <a:pt x="502810" y="754251"/>
                  </a:cubicBezTo>
                  <a:cubicBezTo>
                    <a:pt x="503526" y="753982"/>
                    <a:pt x="504153" y="753715"/>
                    <a:pt x="504871" y="753446"/>
                  </a:cubicBezTo>
                  <a:cubicBezTo>
                    <a:pt x="505588" y="753177"/>
                    <a:pt x="506305" y="752818"/>
                    <a:pt x="507021" y="752549"/>
                  </a:cubicBezTo>
                  <a:cubicBezTo>
                    <a:pt x="508096" y="752190"/>
                    <a:pt x="509082" y="751741"/>
                    <a:pt x="510158" y="751295"/>
                  </a:cubicBezTo>
                  <a:lnTo>
                    <a:pt x="511233" y="750846"/>
                  </a:lnTo>
                  <a:cubicBezTo>
                    <a:pt x="526467" y="744753"/>
                    <a:pt x="538832" y="738747"/>
                    <a:pt x="550213" y="732115"/>
                  </a:cubicBezTo>
                  <a:cubicBezTo>
                    <a:pt x="559174" y="726917"/>
                    <a:pt x="567955" y="720823"/>
                    <a:pt x="577633" y="713474"/>
                  </a:cubicBezTo>
                  <a:lnTo>
                    <a:pt x="536592" y="643662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E0C422D5-3042-2FFA-7652-202E729128E4}"/>
                </a:ext>
              </a:extLst>
            </p:cNvPr>
            <p:cNvSpPr/>
            <p:nvPr/>
          </p:nvSpPr>
          <p:spPr>
            <a:xfrm>
              <a:off x="6518920" y="3062074"/>
              <a:ext cx="586274" cy="746141"/>
            </a:xfrm>
            <a:custGeom>
              <a:avLst/>
              <a:gdLst>
                <a:gd name="csX0" fmla="*/ 218006 w 540688"/>
                <a:gd name="csY0" fmla="*/ 681682 h 688125"/>
                <a:gd name="csX1" fmla="*/ 84758 w 540688"/>
                <a:gd name="csY1" fmla="*/ 664656 h 688125"/>
                <a:gd name="csX2" fmla="*/ 3034 w 540688"/>
                <a:gd name="csY2" fmla="*/ 547791 h 688125"/>
                <a:gd name="csX3" fmla="*/ 3034 w 540688"/>
                <a:gd name="csY3" fmla="*/ 547791 h 688125"/>
                <a:gd name="csX4" fmla="*/ 2496 w 540688"/>
                <a:gd name="csY4" fmla="*/ 545371 h 688125"/>
                <a:gd name="csX5" fmla="*/ 2048 w 540688"/>
                <a:gd name="csY5" fmla="*/ 543400 h 688125"/>
                <a:gd name="csX6" fmla="*/ 1780 w 540688"/>
                <a:gd name="csY6" fmla="*/ 541339 h 688125"/>
                <a:gd name="csX7" fmla="*/ 1510 w 540688"/>
                <a:gd name="csY7" fmla="*/ 538740 h 688125"/>
                <a:gd name="csX8" fmla="*/ 23465 w 540688"/>
                <a:gd name="csY8" fmla="*/ 429494 h 688125"/>
                <a:gd name="csX9" fmla="*/ 225981 w 540688"/>
                <a:gd name="csY9" fmla="*/ 84548 h 688125"/>
                <a:gd name="csX10" fmla="*/ 312006 w 540688"/>
                <a:gd name="csY10" fmla="*/ 11597 h 688125"/>
                <a:gd name="csX11" fmla="*/ 313887 w 540688"/>
                <a:gd name="csY11" fmla="*/ 10881 h 688125"/>
                <a:gd name="csX12" fmla="*/ 316307 w 540688"/>
                <a:gd name="csY12" fmla="*/ 9984 h 688125"/>
                <a:gd name="csX13" fmla="*/ 318368 w 540688"/>
                <a:gd name="csY13" fmla="*/ 9356 h 688125"/>
                <a:gd name="csX14" fmla="*/ 320698 w 540688"/>
                <a:gd name="csY14" fmla="*/ 8641 h 688125"/>
                <a:gd name="csX15" fmla="*/ 461294 w 540688"/>
                <a:gd name="csY15" fmla="*/ 23427 h 688125"/>
                <a:gd name="csX16" fmla="*/ 540688 w 540688"/>
                <a:gd name="csY16" fmla="*/ 130076 h 688125"/>
                <a:gd name="csX17" fmla="*/ 426705 w 540688"/>
                <a:gd name="csY17" fmla="*/ 132227 h 688125"/>
                <a:gd name="csX18" fmla="*/ 407529 w 540688"/>
                <a:gd name="csY18" fmla="*/ 114839 h 688125"/>
                <a:gd name="csX19" fmla="*/ 379213 w 540688"/>
                <a:gd name="csY19" fmla="*/ 106146 h 688125"/>
                <a:gd name="csX20" fmla="*/ 369983 w 540688"/>
                <a:gd name="csY20" fmla="*/ 105877 h 688125"/>
                <a:gd name="csX21" fmla="*/ 363889 w 540688"/>
                <a:gd name="csY21" fmla="*/ 106774 h 688125"/>
                <a:gd name="csX22" fmla="*/ 362545 w 540688"/>
                <a:gd name="csY22" fmla="*/ 107043 h 688125"/>
                <a:gd name="csX23" fmla="*/ 317472 w 540688"/>
                <a:gd name="csY23" fmla="*/ 138230 h 688125"/>
                <a:gd name="csX24" fmla="*/ 114956 w 540688"/>
                <a:gd name="csY24" fmla="*/ 483176 h 688125"/>
                <a:gd name="csX25" fmla="*/ 108414 w 540688"/>
                <a:gd name="csY25" fmla="*/ 534079 h 688125"/>
                <a:gd name="csX26" fmla="*/ 110475 w 540688"/>
                <a:gd name="csY26" fmla="*/ 539906 h 688125"/>
                <a:gd name="csX27" fmla="*/ 110834 w 540688"/>
                <a:gd name="csY27" fmla="*/ 540711 h 688125"/>
                <a:gd name="csX28" fmla="*/ 114328 w 540688"/>
                <a:gd name="csY28" fmla="*/ 548150 h 688125"/>
                <a:gd name="csX29" fmla="*/ 138433 w 540688"/>
                <a:gd name="csY29" fmla="*/ 573244 h 688125"/>
                <a:gd name="csX30" fmla="*/ 167467 w 540688"/>
                <a:gd name="csY30" fmla="*/ 581937 h 688125"/>
                <a:gd name="csX31" fmla="*/ 218006 w 540688"/>
                <a:gd name="csY31" fmla="*/ 681682 h 688125"/>
                <a:gd name="csX32" fmla="*/ 377241 w 540688"/>
                <a:gd name="csY32" fmla="*/ 296498 h 688125"/>
                <a:gd name="csX33" fmla="*/ 283689 w 540688"/>
                <a:gd name="csY33" fmla="*/ 455842 h 688125"/>
                <a:gd name="csX34" fmla="*/ 353495 w 540688"/>
                <a:gd name="csY34" fmla="*/ 546358 h 688125"/>
                <a:gd name="csX35" fmla="*/ 490327 w 540688"/>
                <a:gd name="csY35" fmla="*/ 313347 h 688125"/>
                <a:gd name="csX36" fmla="*/ 377331 w 540688"/>
                <a:gd name="csY36" fmla="*/ 296498 h 688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40688" h="688125">
                  <a:moveTo>
                    <a:pt x="218006" y="681682"/>
                  </a:moveTo>
                  <a:cubicBezTo>
                    <a:pt x="173022" y="694320"/>
                    <a:pt x="124902" y="688224"/>
                    <a:pt x="84758" y="664656"/>
                  </a:cubicBezTo>
                  <a:cubicBezTo>
                    <a:pt x="42014" y="639562"/>
                    <a:pt x="12174" y="596903"/>
                    <a:pt x="3034" y="547791"/>
                  </a:cubicBezTo>
                  <a:lnTo>
                    <a:pt x="3034" y="547791"/>
                  </a:lnTo>
                  <a:cubicBezTo>
                    <a:pt x="2855" y="546984"/>
                    <a:pt x="2675" y="546179"/>
                    <a:pt x="2496" y="545371"/>
                  </a:cubicBezTo>
                  <a:cubicBezTo>
                    <a:pt x="2317" y="544744"/>
                    <a:pt x="2227" y="544028"/>
                    <a:pt x="2048" y="543400"/>
                  </a:cubicBezTo>
                  <a:cubicBezTo>
                    <a:pt x="1958" y="542682"/>
                    <a:pt x="1869" y="542057"/>
                    <a:pt x="1780" y="541339"/>
                  </a:cubicBezTo>
                  <a:cubicBezTo>
                    <a:pt x="1780" y="540442"/>
                    <a:pt x="1600" y="539637"/>
                    <a:pt x="1510" y="538740"/>
                  </a:cubicBezTo>
                  <a:cubicBezTo>
                    <a:pt x="-3508" y="500382"/>
                    <a:pt x="4020" y="462563"/>
                    <a:pt x="23465" y="429494"/>
                  </a:cubicBezTo>
                  <a:lnTo>
                    <a:pt x="225981" y="84548"/>
                  </a:lnTo>
                  <a:cubicBezTo>
                    <a:pt x="245695" y="51031"/>
                    <a:pt x="275445" y="25758"/>
                    <a:pt x="312006" y="11597"/>
                  </a:cubicBezTo>
                  <a:lnTo>
                    <a:pt x="313887" y="10881"/>
                  </a:lnTo>
                  <a:cubicBezTo>
                    <a:pt x="314694" y="10523"/>
                    <a:pt x="315501" y="10254"/>
                    <a:pt x="316307" y="9984"/>
                  </a:cubicBezTo>
                  <a:cubicBezTo>
                    <a:pt x="317024" y="9715"/>
                    <a:pt x="317651" y="9536"/>
                    <a:pt x="318368" y="9356"/>
                  </a:cubicBezTo>
                  <a:cubicBezTo>
                    <a:pt x="319174" y="9090"/>
                    <a:pt x="319892" y="8910"/>
                    <a:pt x="320698" y="8641"/>
                  </a:cubicBezTo>
                  <a:cubicBezTo>
                    <a:pt x="367742" y="-6773"/>
                    <a:pt x="418999" y="-1397"/>
                    <a:pt x="461294" y="23427"/>
                  </a:cubicBezTo>
                  <a:cubicBezTo>
                    <a:pt x="500991" y="46729"/>
                    <a:pt x="529576" y="85266"/>
                    <a:pt x="540688" y="130076"/>
                  </a:cubicBezTo>
                  <a:cubicBezTo>
                    <a:pt x="504396" y="145490"/>
                    <a:pt x="463534" y="146295"/>
                    <a:pt x="426705" y="132227"/>
                  </a:cubicBezTo>
                  <a:cubicBezTo>
                    <a:pt x="421418" y="125057"/>
                    <a:pt x="414967" y="119230"/>
                    <a:pt x="407529" y="114839"/>
                  </a:cubicBezTo>
                  <a:cubicBezTo>
                    <a:pt x="399106" y="109911"/>
                    <a:pt x="389517" y="106953"/>
                    <a:pt x="379213" y="106146"/>
                  </a:cubicBezTo>
                  <a:cubicBezTo>
                    <a:pt x="376255" y="105967"/>
                    <a:pt x="373209" y="105697"/>
                    <a:pt x="369983" y="105877"/>
                  </a:cubicBezTo>
                  <a:cubicBezTo>
                    <a:pt x="367742" y="106056"/>
                    <a:pt x="365682" y="106415"/>
                    <a:pt x="363889" y="106774"/>
                  </a:cubicBezTo>
                  <a:lnTo>
                    <a:pt x="362545" y="107043"/>
                  </a:lnTo>
                  <a:cubicBezTo>
                    <a:pt x="343459" y="110537"/>
                    <a:pt x="327060" y="121829"/>
                    <a:pt x="317472" y="138230"/>
                  </a:cubicBezTo>
                  <a:lnTo>
                    <a:pt x="114956" y="483176"/>
                  </a:lnTo>
                  <a:cubicBezTo>
                    <a:pt x="105905" y="498590"/>
                    <a:pt x="103575" y="516694"/>
                    <a:pt x="108414" y="534079"/>
                  </a:cubicBezTo>
                  <a:cubicBezTo>
                    <a:pt x="109041" y="536320"/>
                    <a:pt x="109848" y="538201"/>
                    <a:pt x="110475" y="539906"/>
                  </a:cubicBezTo>
                  <a:lnTo>
                    <a:pt x="110834" y="540711"/>
                  </a:lnTo>
                  <a:cubicBezTo>
                    <a:pt x="111909" y="543310"/>
                    <a:pt x="112984" y="545730"/>
                    <a:pt x="114328" y="548150"/>
                  </a:cubicBezTo>
                  <a:cubicBezTo>
                    <a:pt x="120153" y="558725"/>
                    <a:pt x="128487" y="567418"/>
                    <a:pt x="138433" y="573244"/>
                  </a:cubicBezTo>
                  <a:cubicBezTo>
                    <a:pt x="147125" y="578351"/>
                    <a:pt x="157072" y="581309"/>
                    <a:pt x="167467" y="581937"/>
                  </a:cubicBezTo>
                  <a:cubicBezTo>
                    <a:pt x="196320" y="607477"/>
                    <a:pt x="214332" y="643238"/>
                    <a:pt x="218006" y="681682"/>
                  </a:cubicBezTo>
                  <a:close/>
                  <a:moveTo>
                    <a:pt x="377241" y="296498"/>
                  </a:moveTo>
                  <a:lnTo>
                    <a:pt x="283689" y="455842"/>
                  </a:lnTo>
                  <a:cubicBezTo>
                    <a:pt x="312364" y="481743"/>
                    <a:pt x="335752" y="512123"/>
                    <a:pt x="353495" y="546358"/>
                  </a:cubicBezTo>
                  <a:lnTo>
                    <a:pt x="490327" y="313347"/>
                  </a:lnTo>
                  <a:cubicBezTo>
                    <a:pt x="451796" y="314601"/>
                    <a:pt x="413891" y="308956"/>
                    <a:pt x="377331" y="29649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28ECB7B2-BB36-6591-AB66-18B642F5391B}"/>
                </a:ext>
              </a:extLst>
            </p:cNvPr>
            <p:cNvSpPr/>
            <p:nvPr/>
          </p:nvSpPr>
          <p:spPr>
            <a:xfrm>
              <a:off x="6154235" y="3510676"/>
              <a:ext cx="752485" cy="827754"/>
            </a:xfrm>
            <a:custGeom>
              <a:avLst/>
              <a:gdLst>
                <a:gd name="csX0" fmla="*/ 242854 w 693976"/>
                <a:gd name="csY0" fmla="*/ 188380 h 763392"/>
                <a:gd name="csX1" fmla="*/ 131470 w 693976"/>
                <a:gd name="csY1" fmla="*/ 378104 h 763392"/>
                <a:gd name="csX2" fmla="*/ 197422 w 693976"/>
                <a:gd name="csY2" fmla="*/ 631818 h 763392"/>
                <a:gd name="csX3" fmla="*/ 451105 w 693976"/>
                <a:gd name="csY3" fmla="*/ 565857 h 763392"/>
                <a:gd name="csX4" fmla="*/ 562489 w 693976"/>
                <a:gd name="csY4" fmla="*/ 376133 h 763392"/>
                <a:gd name="csX5" fmla="*/ 587759 w 693976"/>
                <a:gd name="csY5" fmla="*/ 283109 h 763392"/>
                <a:gd name="csX6" fmla="*/ 587759 w 693976"/>
                <a:gd name="csY6" fmla="*/ 277821 h 763392"/>
                <a:gd name="csX7" fmla="*/ 587759 w 693976"/>
                <a:gd name="csY7" fmla="*/ 276118 h 763392"/>
                <a:gd name="csX8" fmla="*/ 587759 w 693976"/>
                <a:gd name="csY8" fmla="*/ 272532 h 763392"/>
                <a:gd name="csX9" fmla="*/ 528975 w 693976"/>
                <a:gd name="csY9" fmla="*/ 146619 h 763392"/>
                <a:gd name="csX10" fmla="*/ 524226 w 693976"/>
                <a:gd name="csY10" fmla="*/ 142404 h 763392"/>
                <a:gd name="csX11" fmla="*/ 520373 w 693976"/>
                <a:gd name="csY11" fmla="*/ 139269 h 763392"/>
                <a:gd name="csX12" fmla="*/ 519119 w 693976"/>
                <a:gd name="csY12" fmla="*/ 138193 h 763392"/>
                <a:gd name="csX13" fmla="*/ 496627 w 693976"/>
                <a:gd name="csY13" fmla="*/ 122420 h 763392"/>
                <a:gd name="csX14" fmla="*/ 476643 w 693976"/>
                <a:gd name="csY14" fmla="*/ 112473 h 763392"/>
                <a:gd name="csX15" fmla="*/ 479601 w 693976"/>
                <a:gd name="csY15" fmla="*/ 86036 h 763392"/>
                <a:gd name="csX16" fmla="*/ 520642 w 693976"/>
                <a:gd name="csY16" fmla="*/ 16222 h 763392"/>
                <a:gd name="csX17" fmla="*/ 550213 w 693976"/>
                <a:gd name="csY17" fmla="*/ 31098 h 763392"/>
                <a:gd name="csX18" fmla="*/ 585519 w 693976"/>
                <a:gd name="csY18" fmla="*/ 56012 h 763392"/>
                <a:gd name="csX19" fmla="*/ 586415 w 693976"/>
                <a:gd name="csY19" fmla="*/ 56730 h 763392"/>
                <a:gd name="csX20" fmla="*/ 589014 w 693976"/>
                <a:gd name="csY20" fmla="*/ 58881 h 763392"/>
                <a:gd name="csX21" fmla="*/ 589014 w 693976"/>
                <a:gd name="csY21" fmla="*/ 58881 h 763392"/>
                <a:gd name="csX22" fmla="*/ 590806 w 693976"/>
                <a:gd name="csY22" fmla="*/ 60314 h 763392"/>
                <a:gd name="csX23" fmla="*/ 592508 w 693976"/>
                <a:gd name="csY23" fmla="*/ 61657 h 763392"/>
                <a:gd name="csX24" fmla="*/ 671902 w 693976"/>
                <a:gd name="csY24" fmla="*/ 172249 h 763392"/>
                <a:gd name="csX25" fmla="*/ 672977 w 693976"/>
                <a:gd name="csY25" fmla="*/ 174758 h 763392"/>
                <a:gd name="csX26" fmla="*/ 674052 w 693976"/>
                <a:gd name="csY26" fmla="*/ 177357 h 763392"/>
                <a:gd name="csX27" fmla="*/ 675307 w 693976"/>
                <a:gd name="csY27" fmla="*/ 180313 h 763392"/>
                <a:gd name="csX28" fmla="*/ 676203 w 693976"/>
                <a:gd name="csY28" fmla="*/ 182554 h 763392"/>
                <a:gd name="csX29" fmla="*/ 653890 w 693976"/>
                <a:gd name="csY29" fmla="*/ 429905 h 763392"/>
                <a:gd name="csX30" fmla="*/ 542506 w 693976"/>
                <a:gd name="csY30" fmla="*/ 619629 h 763392"/>
                <a:gd name="csX31" fmla="*/ 143746 w 693976"/>
                <a:gd name="csY31" fmla="*/ 723319 h 763392"/>
                <a:gd name="csX32" fmla="*/ 40069 w 693976"/>
                <a:gd name="csY32" fmla="*/ 324512 h 763392"/>
                <a:gd name="csX33" fmla="*/ 151453 w 693976"/>
                <a:gd name="csY33" fmla="*/ 134788 h 763392"/>
                <a:gd name="csX34" fmla="*/ 331119 w 693976"/>
                <a:gd name="csY34" fmla="*/ 0 h 763392"/>
                <a:gd name="csX35" fmla="*/ 304773 w 693976"/>
                <a:gd name="csY35" fmla="*/ 125109 h 763392"/>
                <a:gd name="csX36" fmla="*/ 242764 w 693976"/>
                <a:gd name="csY36" fmla="*/ 188470 h 7633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93976" h="763392">
                  <a:moveTo>
                    <a:pt x="242854" y="188380"/>
                  </a:moveTo>
                  <a:lnTo>
                    <a:pt x="131470" y="378104"/>
                  </a:lnTo>
                  <a:cubicBezTo>
                    <a:pt x="79765" y="466201"/>
                    <a:pt x="109336" y="580017"/>
                    <a:pt x="197422" y="631818"/>
                  </a:cubicBezTo>
                  <a:cubicBezTo>
                    <a:pt x="285508" y="683528"/>
                    <a:pt x="399311" y="653954"/>
                    <a:pt x="451105" y="565857"/>
                  </a:cubicBezTo>
                  <a:lnTo>
                    <a:pt x="562489" y="376133"/>
                  </a:lnTo>
                  <a:cubicBezTo>
                    <a:pt x="578977" y="348083"/>
                    <a:pt x="587669" y="315909"/>
                    <a:pt x="587759" y="283109"/>
                  </a:cubicBezTo>
                  <a:cubicBezTo>
                    <a:pt x="587759" y="281315"/>
                    <a:pt x="587759" y="279523"/>
                    <a:pt x="587759" y="277821"/>
                  </a:cubicBezTo>
                  <a:cubicBezTo>
                    <a:pt x="587759" y="277193"/>
                    <a:pt x="587759" y="276654"/>
                    <a:pt x="587759" y="276118"/>
                  </a:cubicBezTo>
                  <a:cubicBezTo>
                    <a:pt x="587759" y="274952"/>
                    <a:pt x="587759" y="273698"/>
                    <a:pt x="587759" y="272532"/>
                  </a:cubicBezTo>
                  <a:cubicBezTo>
                    <a:pt x="585160" y="224139"/>
                    <a:pt x="564281" y="179508"/>
                    <a:pt x="528975" y="146619"/>
                  </a:cubicBezTo>
                  <a:cubicBezTo>
                    <a:pt x="527452" y="145183"/>
                    <a:pt x="525839" y="143750"/>
                    <a:pt x="524226" y="142404"/>
                  </a:cubicBezTo>
                  <a:cubicBezTo>
                    <a:pt x="522972" y="141330"/>
                    <a:pt x="521717" y="140343"/>
                    <a:pt x="520373" y="139269"/>
                  </a:cubicBezTo>
                  <a:lnTo>
                    <a:pt x="519119" y="138193"/>
                  </a:lnTo>
                  <a:cubicBezTo>
                    <a:pt x="511054" y="131651"/>
                    <a:pt x="503885" y="126721"/>
                    <a:pt x="496627" y="122420"/>
                  </a:cubicBezTo>
                  <a:cubicBezTo>
                    <a:pt x="490622" y="118925"/>
                    <a:pt x="484171" y="115698"/>
                    <a:pt x="476643" y="112473"/>
                  </a:cubicBezTo>
                  <a:cubicBezTo>
                    <a:pt x="473955" y="103601"/>
                    <a:pt x="474941" y="94011"/>
                    <a:pt x="479601" y="86036"/>
                  </a:cubicBezTo>
                  <a:lnTo>
                    <a:pt x="520642" y="16222"/>
                  </a:lnTo>
                  <a:cubicBezTo>
                    <a:pt x="531753" y="21061"/>
                    <a:pt x="541341" y="25809"/>
                    <a:pt x="550213" y="31098"/>
                  </a:cubicBezTo>
                  <a:cubicBezTo>
                    <a:pt x="561503" y="37729"/>
                    <a:pt x="572794" y="45617"/>
                    <a:pt x="585519" y="56012"/>
                  </a:cubicBezTo>
                  <a:lnTo>
                    <a:pt x="586415" y="56730"/>
                  </a:lnTo>
                  <a:cubicBezTo>
                    <a:pt x="587311" y="57445"/>
                    <a:pt x="588117" y="58163"/>
                    <a:pt x="589014" y="58881"/>
                  </a:cubicBezTo>
                  <a:lnTo>
                    <a:pt x="589014" y="58881"/>
                  </a:lnTo>
                  <a:cubicBezTo>
                    <a:pt x="589641" y="59417"/>
                    <a:pt x="590178" y="59865"/>
                    <a:pt x="590806" y="60314"/>
                  </a:cubicBezTo>
                  <a:cubicBezTo>
                    <a:pt x="591343" y="60762"/>
                    <a:pt x="591970" y="61211"/>
                    <a:pt x="592508" y="61657"/>
                  </a:cubicBezTo>
                  <a:cubicBezTo>
                    <a:pt x="627097" y="91411"/>
                    <a:pt x="654518" y="129679"/>
                    <a:pt x="671902" y="172249"/>
                  </a:cubicBezTo>
                  <a:cubicBezTo>
                    <a:pt x="672260" y="173056"/>
                    <a:pt x="672618" y="173951"/>
                    <a:pt x="672977" y="174758"/>
                  </a:cubicBezTo>
                  <a:cubicBezTo>
                    <a:pt x="673335" y="175655"/>
                    <a:pt x="673694" y="176460"/>
                    <a:pt x="674052" y="177357"/>
                  </a:cubicBezTo>
                  <a:cubicBezTo>
                    <a:pt x="674411" y="178342"/>
                    <a:pt x="674859" y="179329"/>
                    <a:pt x="675307" y="180313"/>
                  </a:cubicBezTo>
                  <a:cubicBezTo>
                    <a:pt x="675665" y="181031"/>
                    <a:pt x="675934" y="181749"/>
                    <a:pt x="676203" y="182554"/>
                  </a:cubicBezTo>
                  <a:cubicBezTo>
                    <a:pt x="706133" y="264647"/>
                    <a:pt x="697978" y="354805"/>
                    <a:pt x="653890" y="429905"/>
                  </a:cubicBezTo>
                  <a:lnTo>
                    <a:pt x="542506" y="619629"/>
                  </a:lnTo>
                  <a:cubicBezTo>
                    <a:pt x="461141" y="758182"/>
                    <a:pt x="282282" y="804694"/>
                    <a:pt x="143746" y="723319"/>
                  </a:cubicBezTo>
                  <a:cubicBezTo>
                    <a:pt x="5211" y="641944"/>
                    <a:pt x="-41296" y="463063"/>
                    <a:pt x="40069" y="324512"/>
                  </a:cubicBezTo>
                  <a:lnTo>
                    <a:pt x="151453" y="134788"/>
                  </a:lnTo>
                  <a:cubicBezTo>
                    <a:pt x="191149" y="67215"/>
                    <a:pt x="255668" y="19088"/>
                    <a:pt x="331119" y="0"/>
                  </a:cubicBezTo>
                  <a:cubicBezTo>
                    <a:pt x="309254" y="37640"/>
                    <a:pt x="300024" y="81732"/>
                    <a:pt x="304773" y="125109"/>
                  </a:cubicBezTo>
                  <a:cubicBezTo>
                    <a:pt x="279235" y="140971"/>
                    <a:pt x="257908" y="162748"/>
                    <a:pt x="242764" y="18847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CBBADBB4-B087-C13B-D225-4B07B432B6D9}"/>
                </a:ext>
              </a:extLst>
            </p:cNvPr>
            <p:cNvSpPr/>
            <p:nvPr/>
          </p:nvSpPr>
          <p:spPr>
            <a:xfrm>
              <a:off x="6724613" y="2529286"/>
              <a:ext cx="752442" cy="836975"/>
            </a:xfrm>
            <a:custGeom>
              <a:avLst/>
              <a:gdLst>
                <a:gd name="csX0" fmla="*/ 157434 w 693936"/>
                <a:gd name="csY0" fmla="*/ 643841 h 771896"/>
                <a:gd name="csX1" fmla="*/ 179030 w 693936"/>
                <a:gd name="csY1" fmla="*/ 628335 h 771896"/>
                <a:gd name="csX2" fmla="*/ 197399 w 693936"/>
                <a:gd name="csY2" fmla="*/ 640883 h 771896"/>
                <a:gd name="csX3" fmla="*/ 222132 w 693936"/>
                <a:gd name="csY3" fmla="*/ 652803 h 771896"/>
                <a:gd name="csX4" fmla="*/ 223655 w 693936"/>
                <a:gd name="csY4" fmla="*/ 653429 h 771896"/>
                <a:gd name="csX5" fmla="*/ 228315 w 693936"/>
                <a:gd name="csY5" fmla="*/ 655221 h 771896"/>
                <a:gd name="csX6" fmla="*/ 234318 w 693936"/>
                <a:gd name="csY6" fmla="*/ 657284 h 771896"/>
                <a:gd name="csX7" fmla="*/ 372854 w 693936"/>
                <a:gd name="csY7" fmla="*/ 647335 h 771896"/>
                <a:gd name="csX8" fmla="*/ 375990 w 693936"/>
                <a:gd name="csY8" fmla="*/ 645633 h 771896"/>
                <a:gd name="csX9" fmla="*/ 377513 w 693936"/>
                <a:gd name="csY9" fmla="*/ 644826 h 771896"/>
                <a:gd name="csX10" fmla="*/ 382173 w 693936"/>
                <a:gd name="csY10" fmla="*/ 642316 h 771896"/>
                <a:gd name="csX11" fmla="*/ 451083 w 693936"/>
                <a:gd name="csY11" fmla="*/ 574922 h 771896"/>
                <a:gd name="csX12" fmla="*/ 562466 w 693936"/>
                <a:gd name="csY12" fmla="*/ 385198 h 771896"/>
                <a:gd name="csX13" fmla="*/ 496514 w 693936"/>
                <a:gd name="csY13" fmla="*/ 131485 h 771896"/>
                <a:gd name="csX14" fmla="*/ 242831 w 693936"/>
                <a:gd name="csY14" fmla="*/ 197446 h 771896"/>
                <a:gd name="csX15" fmla="*/ 131447 w 693936"/>
                <a:gd name="csY15" fmla="*/ 387170 h 771896"/>
                <a:gd name="csX16" fmla="*/ 106356 w 693936"/>
                <a:gd name="csY16" fmla="*/ 472129 h 771896"/>
                <a:gd name="csX17" fmla="*/ 9937 w 693936"/>
                <a:gd name="csY17" fmla="*/ 556103 h 771896"/>
                <a:gd name="csX18" fmla="*/ 40046 w 693936"/>
                <a:gd name="csY18" fmla="*/ 333488 h 771896"/>
                <a:gd name="csX19" fmla="*/ 151430 w 693936"/>
                <a:gd name="csY19" fmla="*/ 143764 h 771896"/>
                <a:gd name="csX20" fmla="*/ 550190 w 693936"/>
                <a:gd name="csY20" fmla="*/ 40073 h 771896"/>
                <a:gd name="csX21" fmla="*/ 653868 w 693936"/>
                <a:gd name="csY21" fmla="*/ 438880 h 771896"/>
                <a:gd name="csX22" fmla="*/ 542484 w 693936"/>
                <a:gd name="csY22" fmla="*/ 628604 h 771896"/>
                <a:gd name="csX23" fmla="*/ 337369 w 693936"/>
                <a:gd name="csY23" fmla="*/ 768591 h 771896"/>
                <a:gd name="csX24" fmla="*/ 334949 w 693936"/>
                <a:gd name="csY24" fmla="*/ 768860 h 771896"/>
                <a:gd name="csX25" fmla="*/ 331813 w 693936"/>
                <a:gd name="csY25" fmla="*/ 769219 h 771896"/>
                <a:gd name="csX26" fmla="*/ 329035 w 693936"/>
                <a:gd name="csY26" fmla="*/ 769486 h 771896"/>
                <a:gd name="csX27" fmla="*/ 326347 w 693936"/>
                <a:gd name="csY27" fmla="*/ 769755 h 771896"/>
                <a:gd name="csX28" fmla="*/ 191127 w 693936"/>
                <a:gd name="csY28" fmla="*/ 754251 h 771896"/>
                <a:gd name="csX29" fmla="*/ 189066 w 693936"/>
                <a:gd name="csY29" fmla="*/ 753446 h 771896"/>
                <a:gd name="csX30" fmla="*/ 186915 w 693936"/>
                <a:gd name="csY30" fmla="*/ 752549 h 771896"/>
                <a:gd name="csX31" fmla="*/ 183779 w 693936"/>
                <a:gd name="csY31" fmla="*/ 751295 h 771896"/>
                <a:gd name="csX32" fmla="*/ 182703 w 693936"/>
                <a:gd name="csY32" fmla="*/ 750846 h 771896"/>
                <a:gd name="csX33" fmla="*/ 143724 w 693936"/>
                <a:gd name="csY33" fmla="*/ 732115 h 771896"/>
                <a:gd name="csX34" fmla="*/ 116303 w 693936"/>
                <a:gd name="csY34" fmla="*/ 713474 h 771896"/>
                <a:gd name="csX35" fmla="*/ 157344 w 693936"/>
                <a:gd name="csY35" fmla="*/ 643662 h 771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93936" h="771896">
                  <a:moveTo>
                    <a:pt x="157434" y="643841"/>
                  </a:moveTo>
                  <a:cubicBezTo>
                    <a:pt x="162094" y="635864"/>
                    <a:pt x="169979" y="630219"/>
                    <a:pt x="179030" y="628335"/>
                  </a:cubicBezTo>
                  <a:cubicBezTo>
                    <a:pt x="185481" y="633354"/>
                    <a:pt x="191395" y="637387"/>
                    <a:pt x="197399" y="640883"/>
                  </a:cubicBezTo>
                  <a:cubicBezTo>
                    <a:pt x="204658" y="645095"/>
                    <a:pt x="212454" y="648948"/>
                    <a:pt x="222132" y="652803"/>
                  </a:cubicBezTo>
                  <a:lnTo>
                    <a:pt x="223655" y="653429"/>
                  </a:lnTo>
                  <a:cubicBezTo>
                    <a:pt x="225178" y="654057"/>
                    <a:pt x="226701" y="654685"/>
                    <a:pt x="228315" y="655221"/>
                  </a:cubicBezTo>
                  <a:cubicBezTo>
                    <a:pt x="230286" y="655939"/>
                    <a:pt x="232258" y="656656"/>
                    <a:pt x="234318" y="657284"/>
                  </a:cubicBezTo>
                  <a:cubicBezTo>
                    <a:pt x="280198" y="672160"/>
                    <a:pt x="329393" y="668576"/>
                    <a:pt x="372854" y="647335"/>
                  </a:cubicBezTo>
                  <a:cubicBezTo>
                    <a:pt x="373929" y="646797"/>
                    <a:pt x="375005" y="646259"/>
                    <a:pt x="375990" y="645633"/>
                  </a:cubicBezTo>
                  <a:cubicBezTo>
                    <a:pt x="376528" y="645364"/>
                    <a:pt x="376976" y="645095"/>
                    <a:pt x="377513" y="644826"/>
                  </a:cubicBezTo>
                  <a:cubicBezTo>
                    <a:pt x="379126" y="644019"/>
                    <a:pt x="380650" y="643213"/>
                    <a:pt x="382173" y="642316"/>
                  </a:cubicBezTo>
                  <a:cubicBezTo>
                    <a:pt x="410758" y="626274"/>
                    <a:pt x="434594" y="602885"/>
                    <a:pt x="451083" y="574922"/>
                  </a:cubicBezTo>
                  <a:lnTo>
                    <a:pt x="562466" y="385198"/>
                  </a:lnTo>
                  <a:cubicBezTo>
                    <a:pt x="614171" y="297102"/>
                    <a:pt x="584600" y="183285"/>
                    <a:pt x="496514" y="131485"/>
                  </a:cubicBezTo>
                  <a:cubicBezTo>
                    <a:pt x="408429" y="79774"/>
                    <a:pt x="294625" y="109349"/>
                    <a:pt x="242831" y="197446"/>
                  </a:cubicBezTo>
                  <a:lnTo>
                    <a:pt x="131447" y="387170"/>
                  </a:lnTo>
                  <a:cubicBezTo>
                    <a:pt x="116303" y="412892"/>
                    <a:pt x="107701" y="442108"/>
                    <a:pt x="106356" y="472129"/>
                  </a:cubicBezTo>
                  <a:cubicBezTo>
                    <a:pt x="66212" y="489068"/>
                    <a:pt x="32160" y="518641"/>
                    <a:pt x="9937" y="556103"/>
                  </a:cubicBezTo>
                  <a:cubicBezTo>
                    <a:pt x="-10135" y="480911"/>
                    <a:pt x="349" y="401061"/>
                    <a:pt x="40046" y="333488"/>
                  </a:cubicBezTo>
                  <a:lnTo>
                    <a:pt x="151430" y="143764"/>
                  </a:lnTo>
                  <a:cubicBezTo>
                    <a:pt x="232795" y="5212"/>
                    <a:pt x="411654" y="-41302"/>
                    <a:pt x="550190" y="40073"/>
                  </a:cubicBezTo>
                  <a:cubicBezTo>
                    <a:pt x="688725" y="121449"/>
                    <a:pt x="735232" y="300329"/>
                    <a:pt x="653868" y="438880"/>
                  </a:cubicBezTo>
                  <a:lnTo>
                    <a:pt x="542484" y="628604"/>
                  </a:lnTo>
                  <a:cubicBezTo>
                    <a:pt x="498396" y="703707"/>
                    <a:pt x="423662" y="754700"/>
                    <a:pt x="337369" y="768591"/>
                  </a:cubicBezTo>
                  <a:cubicBezTo>
                    <a:pt x="336562" y="768681"/>
                    <a:pt x="335756" y="768770"/>
                    <a:pt x="334949" y="768860"/>
                  </a:cubicBezTo>
                  <a:cubicBezTo>
                    <a:pt x="333874" y="768950"/>
                    <a:pt x="332799" y="769040"/>
                    <a:pt x="331813" y="769219"/>
                  </a:cubicBezTo>
                  <a:cubicBezTo>
                    <a:pt x="330917" y="769309"/>
                    <a:pt x="329931" y="769398"/>
                    <a:pt x="329035" y="769486"/>
                  </a:cubicBezTo>
                  <a:cubicBezTo>
                    <a:pt x="328139" y="769576"/>
                    <a:pt x="327243" y="769665"/>
                    <a:pt x="326347" y="769755"/>
                  </a:cubicBezTo>
                  <a:cubicBezTo>
                    <a:pt x="280646" y="775312"/>
                    <a:pt x="233870" y="770024"/>
                    <a:pt x="191127" y="754251"/>
                  </a:cubicBezTo>
                  <a:cubicBezTo>
                    <a:pt x="190410" y="753982"/>
                    <a:pt x="189782" y="753715"/>
                    <a:pt x="189066" y="753446"/>
                  </a:cubicBezTo>
                  <a:cubicBezTo>
                    <a:pt x="188349" y="753177"/>
                    <a:pt x="187632" y="752818"/>
                    <a:pt x="186915" y="752549"/>
                  </a:cubicBezTo>
                  <a:cubicBezTo>
                    <a:pt x="185840" y="752190"/>
                    <a:pt x="184854" y="751741"/>
                    <a:pt x="183779" y="751295"/>
                  </a:cubicBezTo>
                  <a:lnTo>
                    <a:pt x="182703" y="750846"/>
                  </a:lnTo>
                  <a:cubicBezTo>
                    <a:pt x="167470" y="744753"/>
                    <a:pt x="155104" y="738747"/>
                    <a:pt x="143724" y="732115"/>
                  </a:cubicBezTo>
                  <a:cubicBezTo>
                    <a:pt x="134763" y="726917"/>
                    <a:pt x="125981" y="720823"/>
                    <a:pt x="116303" y="713474"/>
                  </a:cubicBezTo>
                  <a:lnTo>
                    <a:pt x="157344" y="643662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8411918-D823-79EB-9658-D9DE4CCF82C4}"/>
                </a:ext>
              </a:extLst>
            </p:cNvPr>
            <p:cNvSpPr/>
            <p:nvPr/>
          </p:nvSpPr>
          <p:spPr>
            <a:xfrm>
              <a:off x="5115178" y="3712606"/>
              <a:ext cx="1961546" cy="1961777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5CDFBEB-3EB1-7FCA-8D3A-9DC586CC8ECC}"/>
                </a:ext>
              </a:extLst>
            </p:cNvPr>
            <p:cNvSpPr/>
            <p:nvPr/>
          </p:nvSpPr>
          <p:spPr>
            <a:xfrm>
              <a:off x="3655290" y="1183616"/>
              <a:ext cx="1961546" cy="1961777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737EE39-E5FF-D631-FEB9-C10A0C9EDC41}"/>
                </a:ext>
              </a:extLst>
            </p:cNvPr>
            <p:cNvSpPr/>
            <p:nvPr/>
          </p:nvSpPr>
          <p:spPr>
            <a:xfrm>
              <a:off x="6575164" y="1183616"/>
              <a:ext cx="1961546" cy="1961777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3">
              <a:extLst>
                <a:ext uri="{FF2B5EF4-FFF2-40B4-BE49-F238E27FC236}">
                  <a16:creationId xmlns:a16="http://schemas.microsoft.com/office/drawing/2014/main" id="{C95BEFE9-8ACA-FD50-D2B4-55B5E6B6048B}"/>
                </a:ext>
              </a:extLst>
            </p:cNvPr>
            <p:cNvSpPr/>
            <p:nvPr/>
          </p:nvSpPr>
          <p:spPr>
            <a:xfrm>
              <a:off x="3838750" y="1367097"/>
              <a:ext cx="1594627" cy="1594815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3">
              <a:extLst>
                <a:ext uri="{FF2B5EF4-FFF2-40B4-BE49-F238E27FC236}">
                  <a16:creationId xmlns:a16="http://schemas.microsoft.com/office/drawing/2014/main" id="{396167AF-A80D-62B8-96D4-4D6061490DCF}"/>
                </a:ext>
              </a:extLst>
            </p:cNvPr>
            <p:cNvSpPr/>
            <p:nvPr/>
          </p:nvSpPr>
          <p:spPr>
            <a:xfrm>
              <a:off x="6758624" y="1367097"/>
              <a:ext cx="1594627" cy="1594815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3">
              <a:extLst>
                <a:ext uri="{FF2B5EF4-FFF2-40B4-BE49-F238E27FC236}">
                  <a16:creationId xmlns:a16="http://schemas.microsoft.com/office/drawing/2014/main" id="{4E7D2AF2-9D3E-7A40-9F73-937AA7C34986}"/>
                </a:ext>
              </a:extLst>
            </p:cNvPr>
            <p:cNvSpPr/>
            <p:nvPr/>
          </p:nvSpPr>
          <p:spPr>
            <a:xfrm>
              <a:off x="5298638" y="3896087"/>
              <a:ext cx="1594627" cy="1594815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00BDBE61-E43C-4958-99E7-8C9D59000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87423" y="1615864"/>
            <a:ext cx="1097280" cy="1097280"/>
          </a:xfrm>
          <a:prstGeom prst="rect">
            <a:avLst/>
          </a:prstGeom>
        </p:spPr>
      </p:pic>
      <p:pic>
        <p:nvPicPr>
          <p:cNvPr id="16" name="Graphic 15" descr="User with solid fill">
            <a:extLst>
              <a:ext uri="{FF2B5EF4-FFF2-40B4-BE49-F238E27FC236}">
                <a16:creationId xmlns:a16="http://schemas.microsoft.com/office/drawing/2014/main" id="{8EF924A1-E608-342F-08C3-E408DC1E24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07297" y="1615864"/>
            <a:ext cx="1097280" cy="1097280"/>
          </a:xfrm>
          <a:prstGeom prst="rect">
            <a:avLst/>
          </a:prstGeom>
        </p:spPr>
      </p:pic>
      <p:pic>
        <p:nvPicPr>
          <p:cNvPr id="17" name="Graphic 16" descr="Document with solid fill">
            <a:extLst>
              <a:ext uri="{FF2B5EF4-FFF2-40B4-BE49-F238E27FC236}">
                <a16:creationId xmlns:a16="http://schemas.microsoft.com/office/drawing/2014/main" id="{FA63CEF9-1407-A675-0DB0-4921994B2A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47311" y="4144854"/>
            <a:ext cx="1097280" cy="109728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B5D8B3-B893-224B-AFBE-A12321C793C0}"/>
              </a:ext>
            </a:extLst>
          </p:cNvPr>
          <p:cNvGrpSpPr/>
          <p:nvPr/>
        </p:nvGrpSpPr>
        <p:grpSpPr>
          <a:xfrm>
            <a:off x="1907638" y="4048417"/>
            <a:ext cx="2555501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922AEC-A791-2C33-94E4-17F3F39B1D6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F1BD42-71B8-45AE-248F-7A99281541D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E5EB5CD-8E70-508A-C746-422BCEAB4C51}"/>
              </a:ext>
            </a:extLst>
          </p:cNvPr>
          <p:cNvGrpSpPr/>
          <p:nvPr/>
        </p:nvGrpSpPr>
        <p:grpSpPr>
          <a:xfrm>
            <a:off x="9006611" y="1519379"/>
            <a:ext cx="2555501" cy="1290153"/>
            <a:chOff x="8921977" y="1242150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3391A7-E091-1809-D58A-90B41824F29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E5D1B6-9B73-9EED-67C9-044A48F93C9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9DADE55-7546-B3BE-4491-67195C86C84C}"/>
              </a:ext>
            </a:extLst>
          </p:cNvPr>
          <p:cNvGrpSpPr/>
          <p:nvPr/>
        </p:nvGrpSpPr>
        <p:grpSpPr>
          <a:xfrm>
            <a:off x="629888" y="1519379"/>
            <a:ext cx="2555501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753C2B-D7D5-0B89-FC1C-87906C5337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7870C39-2153-2767-30BE-A947DA1ADB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94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FF025-FEE9-8769-EC79-CB0EE98E6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0F-8533-78D4-2764-AA47DF35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Linked Circle Process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00591C6-1AF0-6411-4271-C6DA42DC0471}"/>
              </a:ext>
            </a:extLst>
          </p:cNvPr>
          <p:cNvGrpSpPr/>
          <p:nvPr/>
        </p:nvGrpSpPr>
        <p:grpSpPr>
          <a:xfrm>
            <a:off x="3655290" y="1183616"/>
            <a:ext cx="4881420" cy="4490767"/>
            <a:chOff x="3655290" y="1183616"/>
            <a:chExt cx="4881420" cy="4490767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72036474-91FF-9765-16C6-EA711F7DADC3}"/>
                </a:ext>
              </a:extLst>
            </p:cNvPr>
            <p:cNvSpPr/>
            <p:nvPr/>
          </p:nvSpPr>
          <p:spPr>
            <a:xfrm>
              <a:off x="5664446" y="1978026"/>
              <a:ext cx="806364" cy="372861"/>
            </a:xfrm>
            <a:custGeom>
              <a:avLst/>
              <a:gdLst>
                <a:gd name="csX0" fmla="*/ 743665 w 743665"/>
                <a:gd name="csY0" fmla="*/ 171979 h 343869"/>
                <a:gd name="csX1" fmla="*/ 690885 w 743665"/>
                <a:gd name="csY1" fmla="*/ 295565 h 343869"/>
                <a:gd name="csX2" fmla="*/ 630489 w 743665"/>
                <a:gd name="csY2" fmla="*/ 201465 h 343869"/>
                <a:gd name="csX3" fmla="*/ 637657 w 743665"/>
                <a:gd name="csY3" fmla="*/ 171979 h 343869"/>
                <a:gd name="csX4" fmla="*/ 628249 w 743665"/>
                <a:gd name="csY4" fmla="*/ 138462 h 343869"/>
                <a:gd name="csX5" fmla="*/ 623589 w 743665"/>
                <a:gd name="csY5" fmla="*/ 131651 h 343869"/>
                <a:gd name="csX6" fmla="*/ 623052 w 743665"/>
                <a:gd name="csY6" fmla="*/ 130933 h 343869"/>
                <a:gd name="csX7" fmla="*/ 619019 w 743665"/>
                <a:gd name="csY7" fmla="*/ 126185 h 343869"/>
                <a:gd name="csX8" fmla="*/ 571795 w 743665"/>
                <a:gd name="csY8" fmla="*/ 106108 h 343869"/>
                <a:gd name="csX9" fmla="*/ 171870 w 743665"/>
                <a:gd name="csY9" fmla="*/ 106108 h 343869"/>
                <a:gd name="csX10" fmla="*/ 122137 w 743665"/>
                <a:gd name="csY10" fmla="*/ 129231 h 343869"/>
                <a:gd name="csX11" fmla="*/ 121241 w 743665"/>
                <a:gd name="csY11" fmla="*/ 130217 h 343869"/>
                <a:gd name="csX12" fmla="*/ 117388 w 743665"/>
                <a:gd name="csY12" fmla="*/ 134968 h 343869"/>
                <a:gd name="csX13" fmla="*/ 112907 w 743665"/>
                <a:gd name="csY13" fmla="*/ 143122 h 343869"/>
                <a:gd name="csX14" fmla="*/ 106008 w 743665"/>
                <a:gd name="csY14" fmla="*/ 171979 h 343869"/>
                <a:gd name="csX15" fmla="*/ 111294 w 743665"/>
                <a:gd name="csY15" fmla="*/ 197253 h 343869"/>
                <a:gd name="csX16" fmla="*/ 51705 w 743665"/>
                <a:gd name="csY16" fmla="*/ 294399 h 343869"/>
                <a:gd name="csX17" fmla="*/ 0 w 743665"/>
                <a:gd name="csY17" fmla="*/ 171890 h 343869"/>
                <a:gd name="csX18" fmla="*/ 58425 w 743665"/>
                <a:gd name="csY18" fmla="*/ 43108 h 343869"/>
                <a:gd name="csX19" fmla="*/ 60217 w 743665"/>
                <a:gd name="csY19" fmla="*/ 41493 h 343869"/>
                <a:gd name="csX20" fmla="*/ 61830 w 743665"/>
                <a:gd name="csY20" fmla="*/ 40060 h 343869"/>
                <a:gd name="csX21" fmla="*/ 63802 w 743665"/>
                <a:gd name="csY21" fmla="*/ 38447 h 343869"/>
                <a:gd name="csX22" fmla="*/ 65414 w 743665"/>
                <a:gd name="csY22" fmla="*/ 37191 h 343869"/>
                <a:gd name="csX23" fmla="*/ 171870 w 743665"/>
                <a:gd name="csY23" fmla="*/ 0 h 343869"/>
                <a:gd name="csX24" fmla="*/ 571795 w 743665"/>
                <a:gd name="csY24" fmla="*/ 0 h 343869"/>
                <a:gd name="csX25" fmla="*/ 677086 w 743665"/>
                <a:gd name="csY25" fmla="*/ 36386 h 343869"/>
                <a:gd name="csX26" fmla="*/ 679146 w 743665"/>
                <a:gd name="csY26" fmla="*/ 37909 h 343869"/>
                <a:gd name="csX27" fmla="*/ 680759 w 743665"/>
                <a:gd name="csY27" fmla="*/ 39163 h 343869"/>
                <a:gd name="csX28" fmla="*/ 682283 w 743665"/>
                <a:gd name="csY28" fmla="*/ 40508 h 343869"/>
                <a:gd name="csX29" fmla="*/ 684075 w 743665"/>
                <a:gd name="csY29" fmla="*/ 42121 h 343869"/>
                <a:gd name="csX30" fmla="*/ 684075 w 743665"/>
                <a:gd name="csY30" fmla="*/ 42121 h 343869"/>
                <a:gd name="csX31" fmla="*/ 743486 w 743665"/>
                <a:gd name="csY31" fmla="*/ 171800 h 343869"/>
                <a:gd name="csX32" fmla="*/ 278146 w 743665"/>
                <a:gd name="csY32" fmla="*/ 237851 h 343869"/>
                <a:gd name="csX33" fmla="*/ 235403 w 743665"/>
                <a:gd name="csY33" fmla="*/ 343869 h 343869"/>
                <a:gd name="csX34" fmla="*/ 505574 w 743665"/>
                <a:gd name="csY34" fmla="*/ 343869 h 343869"/>
                <a:gd name="csX35" fmla="*/ 462831 w 743665"/>
                <a:gd name="csY35" fmla="*/ 237851 h 343869"/>
                <a:gd name="csX36" fmla="*/ 278057 w 743665"/>
                <a:gd name="csY36" fmla="*/ 237851 h 3438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743665" h="343869">
                  <a:moveTo>
                    <a:pt x="743665" y="171979"/>
                  </a:moveTo>
                  <a:cubicBezTo>
                    <a:pt x="743665" y="218581"/>
                    <a:pt x="724489" y="263122"/>
                    <a:pt x="690885" y="295565"/>
                  </a:cubicBezTo>
                  <a:cubicBezTo>
                    <a:pt x="659612" y="272981"/>
                    <a:pt x="637927" y="239194"/>
                    <a:pt x="630489" y="201465"/>
                  </a:cubicBezTo>
                  <a:cubicBezTo>
                    <a:pt x="635238" y="192144"/>
                    <a:pt x="637657" y="182108"/>
                    <a:pt x="637657" y="171979"/>
                  </a:cubicBezTo>
                  <a:cubicBezTo>
                    <a:pt x="637657" y="160418"/>
                    <a:pt x="634432" y="148857"/>
                    <a:pt x="628249" y="138462"/>
                  </a:cubicBezTo>
                  <a:cubicBezTo>
                    <a:pt x="626815" y="136132"/>
                    <a:pt x="625292" y="133891"/>
                    <a:pt x="623589" y="131651"/>
                  </a:cubicBezTo>
                  <a:lnTo>
                    <a:pt x="623052" y="130933"/>
                  </a:lnTo>
                  <a:cubicBezTo>
                    <a:pt x="621887" y="129500"/>
                    <a:pt x="620632" y="127798"/>
                    <a:pt x="619019" y="126185"/>
                  </a:cubicBezTo>
                  <a:cubicBezTo>
                    <a:pt x="606474" y="113188"/>
                    <a:pt x="589717" y="106108"/>
                    <a:pt x="571795" y="106108"/>
                  </a:cubicBezTo>
                  <a:lnTo>
                    <a:pt x="171870" y="106108"/>
                  </a:lnTo>
                  <a:cubicBezTo>
                    <a:pt x="152873" y="106108"/>
                    <a:pt x="134772" y="114534"/>
                    <a:pt x="122137" y="129231"/>
                  </a:cubicBezTo>
                  <a:lnTo>
                    <a:pt x="121241" y="130217"/>
                  </a:lnTo>
                  <a:cubicBezTo>
                    <a:pt x="120076" y="131561"/>
                    <a:pt x="118642" y="133084"/>
                    <a:pt x="117388" y="134968"/>
                  </a:cubicBezTo>
                  <a:cubicBezTo>
                    <a:pt x="115506" y="137654"/>
                    <a:pt x="114162" y="140433"/>
                    <a:pt x="112907" y="143122"/>
                  </a:cubicBezTo>
                  <a:cubicBezTo>
                    <a:pt x="108338" y="152443"/>
                    <a:pt x="106008" y="162120"/>
                    <a:pt x="106008" y="171979"/>
                  </a:cubicBezTo>
                  <a:cubicBezTo>
                    <a:pt x="106008" y="180583"/>
                    <a:pt x="107800" y="189096"/>
                    <a:pt x="111294" y="197253"/>
                  </a:cubicBezTo>
                  <a:cubicBezTo>
                    <a:pt x="104753" y="236146"/>
                    <a:pt x="83336" y="270920"/>
                    <a:pt x="51705" y="294399"/>
                  </a:cubicBezTo>
                  <a:cubicBezTo>
                    <a:pt x="18729" y="262047"/>
                    <a:pt x="0" y="217955"/>
                    <a:pt x="0" y="171890"/>
                  </a:cubicBezTo>
                  <a:cubicBezTo>
                    <a:pt x="0" y="122868"/>
                    <a:pt x="21327" y="75907"/>
                    <a:pt x="58425" y="43108"/>
                  </a:cubicBezTo>
                  <a:cubicBezTo>
                    <a:pt x="59053" y="42569"/>
                    <a:pt x="59590" y="42031"/>
                    <a:pt x="60217" y="41493"/>
                  </a:cubicBezTo>
                  <a:cubicBezTo>
                    <a:pt x="60755" y="41046"/>
                    <a:pt x="61203" y="40508"/>
                    <a:pt x="61830" y="40060"/>
                  </a:cubicBezTo>
                  <a:cubicBezTo>
                    <a:pt x="62457" y="39521"/>
                    <a:pt x="63174" y="38983"/>
                    <a:pt x="63802" y="38447"/>
                  </a:cubicBezTo>
                  <a:lnTo>
                    <a:pt x="65414" y="37191"/>
                  </a:lnTo>
                  <a:cubicBezTo>
                    <a:pt x="96150" y="12815"/>
                    <a:pt x="132980" y="0"/>
                    <a:pt x="171870" y="0"/>
                  </a:cubicBezTo>
                  <a:lnTo>
                    <a:pt x="571795" y="0"/>
                  </a:lnTo>
                  <a:cubicBezTo>
                    <a:pt x="610148" y="0"/>
                    <a:pt x="646529" y="12546"/>
                    <a:pt x="677086" y="36386"/>
                  </a:cubicBezTo>
                  <a:cubicBezTo>
                    <a:pt x="677803" y="36922"/>
                    <a:pt x="678519" y="37460"/>
                    <a:pt x="679146" y="37909"/>
                  </a:cubicBezTo>
                  <a:cubicBezTo>
                    <a:pt x="679684" y="38268"/>
                    <a:pt x="680222" y="38716"/>
                    <a:pt x="680759" y="39163"/>
                  </a:cubicBezTo>
                  <a:cubicBezTo>
                    <a:pt x="681298" y="39611"/>
                    <a:pt x="681745" y="40060"/>
                    <a:pt x="682283" y="40508"/>
                  </a:cubicBezTo>
                  <a:cubicBezTo>
                    <a:pt x="682910" y="41046"/>
                    <a:pt x="683448" y="41583"/>
                    <a:pt x="684075" y="42121"/>
                  </a:cubicBezTo>
                  <a:lnTo>
                    <a:pt x="684075" y="42121"/>
                  </a:lnTo>
                  <a:cubicBezTo>
                    <a:pt x="721800" y="74921"/>
                    <a:pt x="743486" y="122150"/>
                    <a:pt x="743486" y="171800"/>
                  </a:cubicBezTo>
                  <a:close/>
                  <a:moveTo>
                    <a:pt x="278146" y="237851"/>
                  </a:moveTo>
                  <a:cubicBezTo>
                    <a:pt x="270350" y="275670"/>
                    <a:pt x="256013" y="311249"/>
                    <a:pt x="235403" y="343869"/>
                  </a:cubicBezTo>
                  <a:lnTo>
                    <a:pt x="505574" y="343869"/>
                  </a:lnTo>
                  <a:cubicBezTo>
                    <a:pt x="484964" y="311249"/>
                    <a:pt x="470716" y="275670"/>
                    <a:pt x="462831" y="237851"/>
                  </a:cubicBezTo>
                  <a:lnTo>
                    <a:pt x="278057" y="23785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D70EFE76-38C0-A808-02EA-02373732AC14}"/>
                </a:ext>
              </a:extLst>
            </p:cNvPr>
            <p:cNvSpPr/>
            <p:nvPr/>
          </p:nvSpPr>
          <p:spPr>
            <a:xfrm>
              <a:off x="6194184" y="1848782"/>
              <a:ext cx="870394" cy="631834"/>
            </a:xfrm>
            <a:custGeom>
              <a:avLst/>
              <a:gdLst>
                <a:gd name="csX0" fmla="*/ 291408 w 802717"/>
                <a:gd name="csY0" fmla="*/ 105841 h 582706"/>
                <a:gd name="csX1" fmla="*/ 511399 w 802717"/>
                <a:gd name="csY1" fmla="*/ 105841 h 582706"/>
                <a:gd name="csX2" fmla="*/ 696710 w 802717"/>
                <a:gd name="csY2" fmla="*/ 291174 h 582706"/>
                <a:gd name="csX3" fmla="*/ 511399 w 802717"/>
                <a:gd name="csY3" fmla="*/ 476506 h 582706"/>
                <a:gd name="csX4" fmla="*/ 291408 w 802717"/>
                <a:gd name="csY4" fmla="*/ 476506 h 582706"/>
                <a:gd name="csX5" fmla="*/ 198394 w 802717"/>
                <a:gd name="csY5" fmla="*/ 451235 h 582706"/>
                <a:gd name="csX6" fmla="*/ 193824 w 802717"/>
                <a:gd name="csY6" fmla="*/ 448457 h 582706"/>
                <a:gd name="csX7" fmla="*/ 192301 w 802717"/>
                <a:gd name="csY7" fmla="*/ 447559 h 582706"/>
                <a:gd name="csX8" fmla="*/ 189254 w 802717"/>
                <a:gd name="csY8" fmla="*/ 445678 h 582706"/>
                <a:gd name="csX9" fmla="*/ 110488 w 802717"/>
                <a:gd name="csY9" fmla="*/ 331233 h 582706"/>
                <a:gd name="csX10" fmla="*/ 109233 w 802717"/>
                <a:gd name="csY10" fmla="*/ 325050 h 582706"/>
                <a:gd name="csX11" fmla="*/ 108427 w 802717"/>
                <a:gd name="csY11" fmla="*/ 320210 h 582706"/>
                <a:gd name="csX12" fmla="*/ 108158 w 802717"/>
                <a:gd name="csY12" fmla="*/ 318598 h 582706"/>
                <a:gd name="csX13" fmla="*/ 105918 w 802717"/>
                <a:gd name="csY13" fmla="*/ 291264 h 582706"/>
                <a:gd name="csX14" fmla="*/ 107441 w 802717"/>
                <a:gd name="csY14" fmla="*/ 269038 h 582706"/>
                <a:gd name="csX15" fmla="*/ 83157 w 802717"/>
                <a:gd name="csY15" fmla="*/ 258194 h 582706"/>
                <a:gd name="csX16" fmla="*/ 2151 w 802717"/>
                <a:gd name="csY16" fmla="*/ 258194 h 582706"/>
                <a:gd name="csX17" fmla="*/ 0 w 802717"/>
                <a:gd name="csY17" fmla="*/ 291264 h 582706"/>
                <a:gd name="csX18" fmla="*/ 3584 w 802717"/>
                <a:gd name="csY18" fmla="*/ 334371 h 582706"/>
                <a:gd name="csX19" fmla="*/ 3763 w 802717"/>
                <a:gd name="csY19" fmla="*/ 335535 h 582706"/>
                <a:gd name="csX20" fmla="*/ 4301 w 802717"/>
                <a:gd name="csY20" fmla="*/ 338852 h 582706"/>
                <a:gd name="csX21" fmla="*/ 4301 w 802717"/>
                <a:gd name="csY21" fmla="*/ 338852 h 582706"/>
                <a:gd name="csX22" fmla="*/ 4659 w 802717"/>
                <a:gd name="csY22" fmla="*/ 341182 h 582706"/>
                <a:gd name="csX23" fmla="*/ 5018 w 802717"/>
                <a:gd name="csY23" fmla="*/ 343333 h 582706"/>
                <a:gd name="csX24" fmla="*/ 60217 w 802717"/>
                <a:gd name="csY24" fmla="*/ 467814 h 582706"/>
                <a:gd name="csX25" fmla="*/ 61830 w 802717"/>
                <a:gd name="csY25" fmla="*/ 470054 h 582706"/>
                <a:gd name="csX26" fmla="*/ 63532 w 802717"/>
                <a:gd name="csY26" fmla="*/ 472295 h 582706"/>
                <a:gd name="csX27" fmla="*/ 65414 w 802717"/>
                <a:gd name="csY27" fmla="*/ 474804 h 582706"/>
                <a:gd name="csX28" fmla="*/ 66848 w 802717"/>
                <a:gd name="csY28" fmla="*/ 476686 h 582706"/>
                <a:gd name="csX29" fmla="*/ 291408 w 802717"/>
                <a:gd name="csY29" fmla="*/ 582706 h 582706"/>
                <a:gd name="csX30" fmla="*/ 511399 w 802717"/>
                <a:gd name="csY30" fmla="*/ 582706 h 582706"/>
                <a:gd name="csX31" fmla="*/ 802717 w 802717"/>
                <a:gd name="csY31" fmla="*/ 291353 h 582706"/>
                <a:gd name="csX32" fmla="*/ 511399 w 802717"/>
                <a:gd name="csY32" fmla="*/ 0 h 582706"/>
                <a:gd name="csX33" fmla="*/ 291408 w 802717"/>
                <a:gd name="csY33" fmla="*/ 0 h 582706"/>
                <a:gd name="csX34" fmla="*/ 84232 w 802717"/>
                <a:gd name="csY34" fmla="*/ 86751 h 582706"/>
                <a:gd name="csX35" fmla="*/ 205384 w 802717"/>
                <a:gd name="csY35" fmla="*/ 127439 h 582706"/>
                <a:gd name="csX36" fmla="*/ 291408 w 802717"/>
                <a:gd name="csY36" fmla="*/ 106021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802717" h="582706">
                  <a:moveTo>
                    <a:pt x="291408" y="105841"/>
                  </a:moveTo>
                  <a:lnTo>
                    <a:pt x="511399" y="105841"/>
                  </a:lnTo>
                  <a:cubicBezTo>
                    <a:pt x="613553" y="105841"/>
                    <a:pt x="696710" y="189008"/>
                    <a:pt x="696710" y="291174"/>
                  </a:cubicBezTo>
                  <a:cubicBezTo>
                    <a:pt x="696710" y="393339"/>
                    <a:pt x="613553" y="476506"/>
                    <a:pt x="511399" y="476506"/>
                  </a:cubicBezTo>
                  <a:lnTo>
                    <a:pt x="291408" y="476506"/>
                  </a:lnTo>
                  <a:cubicBezTo>
                    <a:pt x="258880" y="476506"/>
                    <a:pt x="226711" y="467724"/>
                    <a:pt x="198394" y="451235"/>
                  </a:cubicBezTo>
                  <a:cubicBezTo>
                    <a:pt x="196871" y="450338"/>
                    <a:pt x="195348" y="449441"/>
                    <a:pt x="193824" y="448457"/>
                  </a:cubicBezTo>
                  <a:cubicBezTo>
                    <a:pt x="193287" y="448187"/>
                    <a:pt x="192838" y="447829"/>
                    <a:pt x="192301" y="447559"/>
                  </a:cubicBezTo>
                  <a:cubicBezTo>
                    <a:pt x="191315" y="446934"/>
                    <a:pt x="190240" y="446306"/>
                    <a:pt x="189254" y="445678"/>
                  </a:cubicBezTo>
                  <a:cubicBezTo>
                    <a:pt x="148930" y="418971"/>
                    <a:pt x="120882" y="378284"/>
                    <a:pt x="110488" y="331233"/>
                  </a:cubicBezTo>
                  <a:cubicBezTo>
                    <a:pt x="110040" y="329172"/>
                    <a:pt x="109592" y="327111"/>
                    <a:pt x="109233" y="325050"/>
                  </a:cubicBezTo>
                  <a:cubicBezTo>
                    <a:pt x="108964" y="323438"/>
                    <a:pt x="108696" y="321823"/>
                    <a:pt x="108427" y="320210"/>
                  </a:cubicBezTo>
                  <a:lnTo>
                    <a:pt x="108158" y="318598"/>
                  </a:lnTo>
                  <a:cubicBezTo>
                    <a:pt x="106634" y="308380"/>
                    <a:pt x="105918" y="299687"/>
                    <a:pt x="105918" y="291264"/>
                  </a:cubicBezTo>
                  <a:cubicBezTo>
                    <a:pt x="105918" y="284273"/>
                    <a:pt x="106366" y="277103"/>
                    <a:pt x="107441" y="269038"/>
                  </a:cubicBezTo>
                  <a:cubicBezTo>
                    <a:pt x="101168" y="262227"/>
                    <a:pt x="92387" y="258194"/>
                    <a:pt x="83157" y="258194"/>
                  </a:cubicBezTo>
                  <a:lnTo>
                    <a:pt x="2151" y="258194"/>
                  </a:lnTo>
                  <a:cubicBezTo>
                    <a:pt x="627" y="270202"/>
                    <a:pt x="0" y="280868"/>
                    <a:pt x="0" y="291264"/>
                  </a:cubicBezTo>
                  <a:cubicBezTo>
                    <a:pt x="0" y="304348"/>
                    <a:pt x="1165" y="318060"/>
                    <a:pt x="3584" y="334371"/>
                  </a:cubicBezTo>
                  <a:lnTo>
                    <a:pt x="3763" y="335535"/>
                  </a:lnTo>
                  <a:cubicBezTo>
                    <a:pt x="3943" y="336612"/>
                    <a:pt x="4122" y="337776"/>
                    <a:pt x="4301" y="338852"/>
                  </a:cubicBezTo>
                  <a:lnTo>
                    <a:pt x="4301" y="338852"/>
                  </a:lnTo>
                  <a:cubicBezTo>
                    <a:pt x="4391" y="339657"/>
                    <a:pt x="4570" y="340375"/>
                    <a:pt x="4659" y="341182"/>
                  </a:cubicBezTo>
                  <a:cubicBezTo>
                    <a:pt x="4749" y="341898"/>
                    <a:pt x="4839" y="342615"/>
                    <a:pt x="5018" y="343333"/>
                  </a:cubicBezTo>
                  <a:cubicBezTo>
                    <a:pt x="13172" y="388232"/>
                    <a:pt x="32259" y="431250"/>
                    <a:pt x="60217" y="467814"/>
                  </a:cubicBezTo>
                  <a:cubicBezTo>
                    <a:pt x="60755" y="468531"/>
                    <a:pt x="61292" y="469249"/>
                    <a:pt x="61830" y="470054"/>
                  </a:cubicBezTo>
                  <a:cubicBezTo>
                    <a:pt x="62368" y="470772"/>
                    <a:pt x="62905" y="471579"/>
                    <a:pt x="63532" y="472295"/>
                  </a:cubicBezTo>
                  <a:cubicBezTo>
                    <a:pt x="64160" y="473102"/>
                    <a:pt x="64787" y="473997"/>
                    <a:pt x="65414" y="474804"/>
                  </a:cubicBezTo>
                  <a:cubicBezTo>
                    <a:pt x="65862" y="475432"/>
                    <a:pt x="66310" y="476060"/>
                    <a:pt x="66848" y="476686"/>
                  </a:cubicBezTo>
                  <a:cubicBezTo>
                    <a:pt x="122495" y="544080"/>
                    <a:pt x="204398" y="582706"/>
                    <a:pt x="291408" y="582706"/>
                  </a:cubicBezTo>
                  <a:lnTo>
                    <a:pt x="511399" y="582706"/>
                  </a:lnTo>
                  <a:cubicBezTo>
                    <a:pt x="672068" y="582706"/>
                    <a:pt x="802717" y="452040"/>
                    <a:pt x="802717" y="291353"/>
                  </a:cubicBezTo>
                  <a:cubicBezTo>
                    <a:pt x="802717" y="130666"/>
                    <a:pt x="672068" y="0"/>
                    <a:pt x="511399" y="0"/>
                  </a:cubicBezTo>
                  <a:lnTo>
                    <a:pt x="291408" y="0"/>
                  </a:lnTo>
                  <a:cubicBezTo>
                    <a:pt x="213000" y="0"/>
                    <a:pt x="138894" y="31367"/>
                    <a:pt x="84232" y="86751"/>
                  </a:cubicBezTo>
                  <a:cubicBezTo>
                    <a:pt x="127783" y="86931"/>
                    <a:pt x="170436" y="101360"/>
                    <a:pt x="205384" y="127439"/>
                  </a:cubicBezTo>
                  <a:cubicBezTo>
                    <a:pt x="231997" y="113458"/>
                    <a:pt x="261569" y="106021"/>
                    <a:pt x="291408" y="106021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406B5E64-F781-A368-D7BF-B3BA462836A8}"/>
                </a:ext>
              </a:extLst>
            </p:cNvPr>
            <p:cNvSpPr/>
            <p:nvPr/>
          </p:nvSpPr>
          <p:spPr>
            <a:xfrm>
              <a:off x="5067763" y="1848588"/>
              <a:ext cx="870394" cy="631834"/>
            </a:xfrm>
            <a:custGeom>
              <a:avLst/>
              <a:gdLst>
                <a:gd name="csX0" fmla="*/ 719470 w 802717"/>
                <a:gd name="csY0" fmla="*/ 258284 h 582706"/>
                <a:gd name="csX1" fmla="*/ 695186 w 802717"/>
                <a:gd name="csY1" fmla="*/ 269128 h 582706"/>
                <a:gd name="csX2" fmla="*/ 696710 w 802717"/>
                <a:gd name="csY2" fmla="*/ 291353 h 582706"/>
                <a:gd name="csX3" fmla="*/ 694470 w 802717"/>
                <a:gd name="csY3" fmla="*/ 318688 h 582706"/>
                <a:gd name="csX4" fmla="*/ 694201 w 802717"/>
                <a:gd name="csY4" fmla="*/ 320300 h 582706"/>
                <a:gd name="csX5" fmla="*/ 693394 w 802717"/>
                <a:gd name="csY5" fmla="*/ 325230 h 582706"/>
                <a:gd name="csX6" fmla="*/ 692140 w 802717"/>
                <a:gd name="csY6" fmla="*/ 331413 h 582706"/>
                <a:gd name="csX7" fmla="*/ 613373 w 802717"/>
                <a:gd name="csY7" fmla="*/ 445857 h 582706"/>
                <a:gd name="csX8" fmla="*/ 610327 w 802717"/>
                <a:gd name="csY8" fmla="*/ 447739 h 582706"/>
                <a:gd name="csX9" fmla="*/ 608893 w 802717"/>
                <a:gd name="csY9" fmla="*/ 448636 h 582706"/>
                <a:gd name="csX10" fmla="*/ 604323 w 802717"/>
                <a:gd name="csY10" fmla="*/ 451415 h 582706"/>
                <a:gd name="csX11" fmla="*/ 511309 w 802717"/>
                <a:gd name="csY11" fmla="*/ 476686 h 582706"/>
                <a:gd name="csX12" fmla="*/ 291318 w 802717"/>
                <a:gd name="csY12" fmla="*/ 476686 h 582706"/>
                <a:gd name="csX13" fmla="*/ 106007 w 802717"/>
                <a:gd name="csY13" fmla="*/ 291353 h 582706"/>
                <a:gd name="csX14" fmla="*/ 291318 w 802717"/>
                <a:gd name="csY14" fmla="*/ 106021 h 582706"/>
                <a:gd name="csX15" fmla="*/ 511309 w 802717"/>
                <a:gd name="csY15" fmla="*/ 106021 h 582706"/>
                <a:gd name="csX16" fmla="*/ 597333 w 802717"/>
                <a:gd name="csY16" fmla="*/ 127439 h 582706"/>
                <a:gd name="csX17" fmla="*/ 718485 w 802717"/>
                <a:gd name="csY17" fmla="*/ 86751 h 582706"/>
                <a:gd name="csX18" fmla="*/ 511309 w 802717"/>
                <a:gd name="csY18" fmla="*/ 0 h 582706"/>
                <a:gd name="csX19" fmla="*/ 291318 w 802717"/>
                <a:gd name="csY19" fmla="*/ 0 h 582706"/>
                <a:gd name="csX20" fmla="*/ 0 w 802717"/>
                <a:gd name="csY20" fmla="*/ 291353 h 582706"/>
                <a:gd name="csX21" fmla="*/ 291318 w 802717"/>
                <a:gd name="csY21" fmla="*/ 582706 h 582706"/>
                <a:gd name="csX22" fmla="*/ 511309 w 802717"/>
                <a:gd name="csY22" fmla="*/ 582706 h 582706"/>
                <a:gd name="csX23" fmla="*/ 735869 w 802717"/>
                <a:gd name="csY23" fmla="*/ 476686 h 582706"/>
                <a:gd name="csX24" fmla="*/ 737303 w 802717"/>
                <a:gd name="csY24" fmla="*/ 474804 h 582706"/>
                <a:gd name="csX25" fmla="*/ 739185 w 802717"/>
                <a:gd name="csY25" fmla="*/ 472205 h 582706"/>
                <a:gd name="csX26" fmla="*/ 740887 w 802717"/>
                <a:gd name="csY26" fmla="*/ 469964 h 582706"/>
                <a:gd name="csX27" fmla="*/ 742500 w 802717"/>
                <a:gd name="csY27" fmla="*/ 467724 h 582706"/>
                <a:gd name="csX28" fmla="*/ 797699 w 802717"/>
                <a:gd name="csY28" fmla="*/ 343243 h 582706"/>
                <a:gd name="csX29" fmla="*/ 798058 w 802717"/>
                <a:gd name="csY29" fmla="*/ 341093 h 582706"/>
                <a:gd name="csX30" fmla="*/ 798416 w 802717"/>
                <a:gd name="csY30" fmla="*/ 338762 h 582706"/>
                <a:gd name="csX31" fmla="*/ 798954 w 802717"/>
                <a:gd name="csY31" fmla="*/ 335445 h 582706"/>
                <a:gd name="csX32" fmla="*/ 799133 w 802717"/>
                <a:gd name="csY32" fmla="*/ 334281 h 582706"/>
                <a:gd name="csX33" fmla="*/ 802717 w 802717"/>
                <a:gd name="csY33" fmla="*/ 291174 h 582706"/>
                <a:gd name="csX34" fmla="*/ 800567 w 802717"/>
                <a:gd name="csY34" fmla="*/ 258105 h 582706"/>
                <a:gd name="csX35" fmla="*/ 719560 w 802717"/>
                <a:gd name="csY35" fmla="*/ 258105 h 582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02717" h="582706">
                  <a:moveTo>
                    <a:pt x="719470" y="258284"/>
                  </a:moveTo>
                  <a:cubicBezTo>
                    <a:pt x="710241" y="258284"/>
                    <a:pt x="701369" y="262227"/>
                    <a:pt x="695186" y="269128"/>
                  </a:cubicBezTo>
                  <a:cubicBezTo>
                    <a:pt x="696262" y="277193"/>
                    <a:pt x="696710" y="284363"/>
                    <a:pt x="696710" y="291353"/>
                  </a:cubicBezTo>
                  <a:cubicBezTo>
                    <a:pt x="696710" y="299777"/>
                    <a:pt x="695993" y="308470"/>
                    <a:pt x="694470" y="318688"/>
                  </a:cubicBezTo>
                  <a:lnTo>
                    <a:pt x="694201" y="320300"/>
                  </a:lnTo>
                  <a:cubicBezTo>
                    <a:pt x="693932" y="321913"/>
                    <a:pt x="693753" y="323617"/>
                    <a:pt x="693394" y="325230"/>
                  </a:cubicBezTo>
                  <a:cubicBezTo>
                    <a:pt x="693036" y="327291"/>
                    <a:pt x="692588" y="329352"/>
                    <a:pt x="692140" y="331413"/>
                  </a:cubicBezTo>
                  <a:cubicBezTo>
                    <a:pt x="681745" y="378463"/>
                    <a:pt x="653787" y="419151"/>
                    <a:pt x="613373" y="445857"/>
                  </a:cubicBezTo>
                  <a:cubicBezTo>
                    <a:pt x="612388" y="446485"/>
                    <a:pt x="611402" y="447113"/>
                    <a:pt x="610327" y="447739"/>
                  </a:cubicBezTo>
                  <a:cubicBezTo>
                    <a:pt x="609789" y="448008"/>
                    <a:pt x="609341" y="448277"/>
                    <a:pt x="608893" y="448636"/>
                  </a:cubicBezTo>
                  <a:cubicBezTo>
                    <a:pt x="607370" y="449531"/>
                    <a:pt x="605846" y="450518"/>
                    <a:pt x="604323" y="451415"/>
                  </a:cubicBezTo>
                  <a:cubicBezTo>
                    <a:pt x="576006" y="467993"/>
                    <a:pt x="543837" y="476686"/>
                    <a:pt x="511309" y="476686"/>
                  </a:cubicBezTo>
                  <a:lnTo>
                    <a:pt x="291318" y="476686"/>
                  </a:lnTo>
                  <a:cubicBezTo>
                    <a:pt x="189164" y="476686"/>
                    <a:pt x="106007" y="393519"/>
                    <a:pt x="106007" y="291353"/>
                  </a:cubicBezTo>
                  <a:cubicBezTo>
                    <a:pt x="106007" y="189188"/>
                    <a:pt x="189164" y="106021"/>
                    <a:pt x="291318" y="106021"/>
                  </a:cubicBezTo>
                  <a:lnTo>
                    <a:pt x="511309" y="106021"/>
                  </a:lnTo>
                  <a:cubicBezTo>
                    <a:pt x="541148" y="106021"/>
                    <a:pt x="570720" y="113370"/>
                    <a:pt x="597333" y="127439"/>
                  </a:cubicBezTo>
                  <a:cubicBezTo>
                    <a:pt x="632281" y="101360"/>
                    <a:pt x="675024" y="87020"/>
                    <a:pt x="718485" y="86751"/>
                  </a:cubicBezTo>
                  <a:cubicBezTo>
                    <a:pt x="663823" y="31367"/>
                    <a:pt x="589627" y="0"/>
                    <a:pt x="511309" y="0"/>
                  </a:cubicBezTo>
                  <a:lnTo>
                    <a:pt x="291318" y="0"/>
                  </a:lnTo>
                  <a:cubicBezTo>
                    <a:pt x="130650" y="0"/>
                    <a:pt x="0" y="130666"/>
                    <a:pt x="0" y="291353"/>
                  </a:cubicBezTo>
                  <a:cubicBezTo>
                    <a:pt x="0" y="452040"/>
                    <a:pt x="130650" y="582706"/>
                    <a:pt x="291318" y="582706"/>
                  </a:cubicBezTo>
                  <a:lnTo>
                    <a:pt x="511309" y="582706"/>
                  </a:lnTo>
                  <a:cubicBezTo>
                    <a:pt x="598319" y="582706"/>
                    <a:pt x="680222" y="544080"/>
                    <a:pt x="735869" y="476686"/>
                  </a:cubicBezTo>
                  <a:cubicBezTo>
                    <a:pt x="736407" y="476060"/>
                    <a:pt x="736855" y="475432"/>
                    <a:pt x="737303" y="474804"/>
                  </a:cubicBezTo>
                  <a:cubicBezTo>
                    <a:pt x="737930" y="473909"/>
                    <a:pt x="738557" y="473102"/>
                    <a:pt x="739185" y="472205"/>
                  </a:cubicBezTo>
                  <a:cubicBezTo>
                    <a:pt x="739722" y="471489"/>
                    <a:pt x="740260" y="470772"/>
                    <a:pt x="740887" y="469964"/>
                  </a:cubicBezTo>
                  <a:cubicBezTo>
                    <a:pt x="741425" y="469249"/>
                    <a:pt x="741962" y="468531"/>
                    <a:pt x="742500" y="467724"/>
                  </a:cubicBezTo>
                  <a:cubicBezTo>
                    <a:pt x="770458" y="431161"/>
                    <a:pt x="789545" y="388143"/>
                    <a:pt x="797699" y="343243"/>
                  </a:cubicBezTo>
                  <a:cubicBezTo>
                    <a:pt x="797789" y="342526"/>
                    <a:pt x="797968" y="341810"/>
                    <a:pt x="798058" y="341093"/>
                  </a:cubicBezTo>
                  <a:cubicBezTo>
                    <a:pt x="798147" y="340285"/>
                    <a:pt x="798237" y="339570"/>
                    <a:pt x="798416" y="338762"/>
                  </a:cubicBezTo>
                  <a:cubicBezTo>
                    <a:pt x="798595" y="337686"/>
                    <a:pt x="798774" y="336522"/>
                    <a:pt x="798954" y="335445"/>
                  </a:cubicBezTo>
                  <a:lnTo>
                    <a:pt x="799133" y="334281"/>
                  </a:lnTo>
                  <a:cubicBezTo>
                    <a:pt x="801552" y="318060"/>
                    <a:pt x="802717" y="304348"/>
                    <a:pt x="802717" y="291174"/>
                  </a:cubicBezTo>
                  <a:cubicBezTo>
                    <a:pt x="802717" y="280868"/>
                    <a:pt x="802001" y="270115"/>
                    <a:pt x="800567" y="258105"/>
                  </a:cubicBezTo>
                  <a:lnTo>
                    <a:pt x="719560" y="258105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2D395331-209E-09F5-38C6-27C73B1BC296}"/>
                </a:ext>
              </a:extLst>
            </p:cNvPr>
            <p:cNvSpPr/>
            <p:nvPr/>
          </p:nvSpPr>
          <p:spPr>
            <a:xfrm>
              <a:off x="5086612" y="3062074"/>
              <a:ext cx="586310" cy="746141"/>
            </a:xfrm>
            <a:custGeom>
              <a:avLst/>
              <a:gdLst>
                <a:gd name="csX0" fmla="*/ 539177 w 540722"/>
                <a:gd name="csY0" fmla="*/ 538650 h 688125"/>
                <a:gd name="csX1" fmla="*/ 538908 w 540722"/>
                <a:gd name="csY1" fmla="*/ 541249 h 688125"/>
                <a:gd name="csX2" fmla="*/ 538640 w 540722"/>
                <a:gd name="csY2" fmla="*/ 543310 h 688125"/>
                <a:gd name="csX3" fmla="*/ 538192 w 540722"/>
                <a:gd name="csY3" fmla="*/ 545282 h 688125"/>
                <a:gd name="csX4" fmla="*/ 537654 w 540722"/>
                <a:gd name="csY4" fmla="*/ 547702 h 688125"/>
                <a:gd name="csX5" fmla="*/ 537654 w 540722"/>
                <a:gd name="csY5" fmla="*/ 547702 h 688125"/>
                <a:gd name="csX6" fmla="*/ 455930 w 540722"/>
                <a:gd name="csY6" fmla="*/ 664656 h 688125"/>
                <a:gd name="csX7" fmla="*/ 322682 w 540722"/>
                <a:gd name="csY7" fmla="*/ 681682 h 688125"/>
                <a:gd name="csX8" fmla="*/ 373221 w 540722"/>
                <a:gd name="csY8" fmla="*/ 581937 h 688125"/>
                <a:gd name="csX9" fmla="*/ 402254 w 540722"/>
                <a:gd name="csY9" fmla="*/ 573244 h 688125"/>
                <a:gd name="csX10" fmla="*/ 426359 w 540722"/>
                <a:gd name="csY10" fmla="*/ 548150 h 688125"/>
                <a:gd name="csX11" fmla="*/ 429854 w 540722"/>
                <a:gd name="csY11" fmla="*/ 540711 h 688125"/>
                <a:gd name="csX12" fmla="*/ 430212 w 540722"/>
                <a:gd name="csY12" fmla="*/ 539906 h 688125"/>
                <a:gd name="csX13" fmla="*/ 432274 w 540722"/>
                <a:gd name="csY13" fmla="*/ 534079 h 688125"/>
                <a:gd name="csX14" fmla="*/ 425732 w 540722"/>
                <a:gd name="csY14" fmla="*/ 483176 h 688125"/>
                <a:gd name="csX15" fmla="*/ 223216 w 540722"/>
                <a:gd name="csY15" fmla="*/ 138230 h 688125"/>
                <a:gd name="csX16" fmla="*/ 178142 w 540722"/>
                <a:gd name="csY16" fmla="*/ 107043 h 688125"/>
                <a:gd name="csX17" fmla="*/ 176798 w 540722"/>
                <a:gd name="csY17" fmla="*/ 106774 h 688125"/>
                <a:gd name="csX18" fmla="*/ 170705 w 540722"/>
                <a:gd name="csY18" fmla="*/ 105877 h 688125"/>
                <a:gd name="csX19" fmla="*/ 161475 w 540722"/>
                <a:gd name="csY19" fmla="*/ 106146 h 688125"/>
                <a:gd name="csX20" fmla="*/ 133159 w 540722"/>
                <a:gd name="csY20" fmla="*/ 114839 h 688125"/>
                <a:gd name="csX21" fmla="*/ 113982 w 540722"/>
                <a:gd name="csY21" fmla="*/ 132227 h 688125"/>
                <a:gd name="csX22" fmla="*/ 0 w 540722"/>
                <a:gd name="csY22" fmla="*/ 130076 h 688125"/>
                <a:gd name="csX23" fmla="*/ 79393 w 540722"/>
                <a:gd name="csY23" fmla="*/ 23427 h 688125"/>
                <a:gd name="csX24" fmla="*/ 219990 w 540722"/>
                <a:gd name="csY24" fmla="*/ 8641 h 688125"/>
                <a:gd name="csX25" fmla="*/ 222320 w 540722"/>
                <a:gd name="csY25" fmla="*/ 9356 h 688125"/>
                <a:gd name="csX26" fmla="*/ 224381 w 540722"/>
                <a:gd name="csY26" fmla="*/ 9984 h 688125"/>
                <a:gd name="csX27" fmla="*/ 226800 w 540722"/>
                <a:gd name="csY27" fmla="*/ 10881 h 688125"/>
                <a:gd name="csX28" fmla="*/ 228682 w 540722"/>
                <a:gd name="csY28" fmla="*/ 11597 h 688125"/>
                <a:gd name="csX29" fmla="*/ 314707 w 540722"/>
                <a:gd name="csY29" fmla="*/ 84548 h 688125"/>
                <a:gd name="csX30" fmla="*/ 517223 w 540722"/>
                <a:gd name="csY30" fmla="*/ 429494 h 688125"/>
                <a:gd name="csX31" fmla="*/ 539177 w 540722"/>
                <a:gd name="csY31" fmla="*/ 538740 h 688125"/>
                <a:gd name="csX32" fmla="*/ 50539 w 540722"/>
                <a:gd name="csY32" fmla="*/ 313347 h 688125"/>
                <a:gd name="csX33" fmla="*/ 187372 w 540722"/>
                <a:gd name="csY33" fmla="*/ 546358 h 688125"/>
                <a:gd name="csX34" fmla="*/ 257177 w 540722"/>
                <a:gd name="csY34" fmla="*/ 455842 h 688125"/>
                <a:gd name="csX35" fmla="*/ 163626 w 540722"/>
                <a:gd name="csY35" fmla="*/ 296498 h 688125"/>
                <a:gd name="csX36" fmla="*/ 50629 w 540722"/>
                <a:gd name="csY36" fmla="*/ 313347 h 688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40722" h="688125">
                  <a:moveTo>
                    <a:pt x="539177" y="538650"/>
                  </a:moveTo>
                  <a:cubicBezTo>
                    <a:pt x="539088" y="539547"/>
                    <a:pt x="538998" y="540352"/>
                    <a:pt x="538908" y="541249"/>
                  </a:cubicBezTo>
                  <a:cubicBezTo>
                    <a:pt x="538908" y="541967"/>
                    <a:pt x="538818" y="542593"/>
                    <a:pt x="538640" y="543310"/>
                  </a:cubicBezTo>
                  <a:cubicBezTo>
                    <a:pt x="538550" y="544028"/>
                    <a:pt x="538371" y="544656"/>
                    <a:pt x="538192" y="545282"/>
                  </a:cubicBezTo>
                  <a:cubicBezTo>
                    <a:pt x="538012" y="546089"/>
                    <a:pt x="537833" y="546896"/>
                    <a:pt x="537654" y="547702"/>
                  </a:cubicBezTo>
                  <a:lnTo>
                    <a:pt x="537654" y="547702"/>
                  </a:lnTo>
                  <a:cubicBezTo>
                    <a:pt x="528514" y="596903"/>
                    <a:pt x="498674" y="639472"/>
                    <a:pt x="455930" y="664656"/>
                  </a:cubicBezTo>
                  <a:cubicBezTo>
                    <a:pt x="415696" y="688224"/>
                    <a:pt x="367665" y="694320"/>
                    <a:pt x="322682" y="681682"/>
                  </a:cubicBezTo>
                  <a:cubicBezTo>
                    <a:pt x="326356" y="643238"/>
                    <a:pt x="344456" y="607477"/>
                    <a:pt x="373221" y="581937"/>
                  </a:cubicBezTo>
                  <a:cubicBezTo>
                    <a:pt x="383616" y="581309"/>
                    <a:pt x="393563" y="578351"/>
                    <a:pt x="402254" y="573244"/>
                  </a:cubicBezTo>
                  <a:cubicBezTo>
                    <a:pt x="412201" y="567418"/>
                    <a:pt x="420535" y="558725"/>
                    <a:pt x="426359" y="548150"/>
                  </a:cubicBezTo>
                  <a:cubicBezTo>
                    <a:pt x="427704" y="545730"/>
                    <a:pt x="428779" y="543310"/>
                    <a:pt x="429854" y="540711"/>
                  </a:cubicBezTo>
                  <a:lnTo>
                    <a:pt x="430212" y="539906"/>
                  </a:lnTo>
                  <a:cubicBezTo>
                    <a:pt x="430929" y="538201"/>
                    <a:pt x="431646" y="536230"/>
                    <a:pt x="432274" y="534079"/>
                  </a:cubicBezTo>
                  <a:cubicBezTo>
                    <a:pt x="437112" y="516694"/>
                    <a:pt x="434783" y="498590"/>
                    <a:pt x="425732" y="483176"/>
                  </a:cubicBezTo>
                  <a:lnTo>
                    <a:pt x="223216" y="138230"/>
                  </a:lnTo>
                  <a:cubicBezTo>
                    <a:pt x="213628" y="121829"/>
                    <a:pt x="197140" y="110537"/>
                    <a:pt x="178142" y="107043"/>
                  </a:cubicBezTo>
                  <a:lnTo>
                    <a:pt x="176798" y="106774"/>
                  </a:lnTo>
                  <a:cubicBezTo>
                    <a:pt x="175006" y="106415"/>
                    <a:pt x="173035" y="106056"/>
                    <a:pt x="170705" y="105877"/>
                  </a:cubicBezTo>
                  <a:cubicBezTo>
                    <a:pt x="167479" y="105697"/>
                    <a:pt x="164432" y="105877"/>
                    <a:pt x="161475" y="106146"/>
                  </a:cubicBezTo>
                  <a:cubicBezTo>
                    <a:pt x="151170" y="106953"/>
                    <a:pt x="141582" y="109822"/>
                    <a:pt x="133159" y="114839"/>
                  </a:cubicBezTo>
                  <a:cubicBezTo>
                    <a:pt x="125721" y="119230"/>
                    <a:pt x="119359" y="125057"/>
                    <a:pt x="113982" y="132227"/>
                  </a:cubicBezTo>
                  <a:cubicBezTo>
                    <a:pt x="77153" y="146295"/>
                    <a:pt x="36292" y="145490"/>
                    <a:pt x="0" y="130076"/>
                  </a:cubicBezTo>
                  <a:cubicBezTo>
                    <a:pt x="11201" y="85266"/>
                    <a:pt x="39786" y="46729"/>
                    <a:pt x="79393" y="23427"/>
                  </a:cubicBezTo>
                  <a:cubicBezTo>
                    <a:pt x="121689" y="-1397"/>
                    <a:pt x="172945" y="-6773"/>
                    <a:pt x="219990" y="8641"/>
                  </a:cubicBezTo>
                  <a:cubicBezTo>
                    <a:pt x="220706" y="8910"/>
                    <a:pt x="221513" y="9090"/>
                    <a:pt x="222320" y="9356"/>
                  </a:cubicBezTo>
                  <a:cubicBezTo>
                    <a:pt x="223036" y="9536"/>
                    <a:pt x="223664" y="9715"/>
                    <a:pt x="224381" y="9984"/>
                  </a:cubicBezTo>
                  <a:cubicBezTo>
                    <a:pt x="225187" y="10254"/>
                    <a:pt x="225994" y="10612"/>
                    <a:pt x="226800" y="10881"/>
                  </a:cubicBezTo>
                  <a:lnTo>
                    <a:pt x="228682" y="11597"/>
                  </a:lnTo>
                  <a:cubicBezTo>
                    <a:pt x="265242" y="25758"/>
                    <a:pt x="294993" y="51031"/>
                    <a:pt x="314707" y="84548"/>
                  </a:cubicBezTo>
                  <a:lnTo>
                    <a:pt x="517223" y="429494"/>
                  </a:lnTo>
                  <a:cubicBezTo>
                    <a:pt x="536668" y="462563"/>
                    <a:pt x="544285" y="500382"/>
                    <a:pt x="539177" y="538740"/>
                  </a:cubicBezTo>
                  <a:close/>
                  <a:moveTo>
                    <a:pt x="50539" y="313347"/>
                  </a:moveTo>
                  <a:lnTo>
                    <a:pt x="187372" y="546358"/>
                  </a:lnTo>
                  <a:cubicBezTo>
                    <a:pt x="205115" y="512123"/>
                    <a:pt x="228503" y="481743"/>
                    <a:pt x="257177" y="455842"/>
                  </a:cubicBezTo>
                  <a:lnTo>
                    <a:pt x="163626" y="296498"/>
                  </a:lnTo>
                  <a:cubicBezTo>
                    <a:pt x="127066" y="308866"/>
                    <a:pt x="89161" y="314511"/>
                    <a:pt x="50629" y="31334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ADBE652F-C4DB-EEBF-F438-823C0E4FCCE5}"/>
                </a:ext>
              </a:extLst>
            </p:cNvPr>
            <p:cNvSpPr/>
            <p:nvPr/>
          </p:nvSpPr>
          <p:spPr>
            <a:xfrm>
              <a:off x="5285182" y="3510676"/>
              <a:ext cx="752485" cy="827754"/>
            </a:xfrm>
            <a:custGeom>
              <a:avLst/>
              <a:gdLst>
                <a:gd name="csX0" fmla="*/ 451123 w 693976"/>
                <a:gd name="csY0" fmla="*/ 188380 h 763392"/>
                <a:gd name="csX1" fmla="*/ 562506 w 693976"/>
                <a:gd name="csY1" fmla="*/ 378104 h 763392"/>
                <a:gd name="csX2" fmla="*/ 496554 w 693976"/>
                <a:gd name="csY2" fmla="*/ 631818 h 763392"/>
                <a:gd name="csX3" fmla="*/ 242871 w 693976"/>
                <a:gd name="csY3" fmla="*/ 565857 h 763392"/>
                <a:gd name="csX4" fmla="*/ 131487 w 693976"/>
                <a:gd name="csY4" fmla="*/ 376133 h 763392"/>
                <a:gd name="csX5" fmla="*/ 106218 w 693976"/>
                <a:gd name="csY5" fmla="*/ 283109 h 763392"/>
                <a:gd name="csX6" fmla="*/ 106218 w 693976"/>
                <a:gd name="csY6" fmla="*/ 277821 h 763392"/>
                <a:gd name="csX7" fmla="*/ 106218 w 693976"/>
                <a:gd name="csY7" fmla="*/ 276118 h 763392"/>
                <a:gd name="csX8" fmla="*/ 106218 w 693976"/>
                <a:gd name="csY8" fmla="*/ 272532 h 763392"/>
                <a:gd name="csX9" fmla="*/ 165001 w 693976"/>
                <a:gd name="csY9" fmla="*/ 146619 h 763392"/>
                <a:gd name="csX10" fmla="*/ 169750 w 693976"/>
                <a:gd name="csY10" fmla="*/ 142404 h 763392"/>
                <a:gd name="csX11" fmla="*/ 173604 w 693976"/>
                <a:gd name="csY11" fmla="*/ 139269 h 763392"/>
                <a:gd name="csX12" fmla="*/ 174858 w 693976"/>
                <a:gd name="csY12" fmla="*/ 138193 h 763392"/>
                <a:gd name="csX13" fmla="*/ 197350 w 693976"/>
                <a:gd name="csY13" fmla="*/ 122420 h 763392"/>
                <a:gd name="csX14" fmla="*/ 217332 w 693976"/>
                <a:gd name="csY14" fmla="*/ 112473 h 763392"/>
                <a:gd name="csX15" fmla="*/ 214376 w 693976"/>
                <a:gd name="csY15" fmla="*/ 86036 h 763392"/>
                <a:gd name="csX16" fmla="*/ 173335 w 693976"/>
                <a:gd name="csY16" fmla="*/ 16222 h 763392"/>
                <a:gd name="csX17" fmla="*/ 143764 w 693976"/>
                <a:gd name="csY17" fmla="*/ 31098 h 763392"/>
                <a:gd name="csX18" fmla="*/ 108458 w 693976"/>
                <a:gd name="csY18" fmla="*/ 56012 h 763392"/>
                <a:gd name="csX19" fmla="*/ 107561 w 693976"/>
                <a:gd name="csY19" fmla="*/ 56730 h 763392"/>
                <a:gd name="csX20" fmla="*/ 104963 w 693976"/>
                <a:gd name="csY20" fmla="*/ 58881 h 763392"/>
                <a:gd name="csX21" fmla="*/ 104963 w 693976"/>
                <a:gd name="csY21" fmla="*/ 58881 h 763392"/>
                <a:gd name="csX22" fmla="*/ 103171 w 693976"/>
                <a:gd name="csY22" fmla="*/ 60314 h 763392"/>
                <a:gd name="csX23" fmla="*/ 101468 w 693976"/>
                <a:gd name="csY23" fmla="*/ 61657 h 763392"/>
                <a:gd name="csX24" fmla="*/ 22075 w 693976"/>
                <a:gd name="csY24" fmla="*/ 172249 h 763392"/>
                <a:gd name="csX25" fmla="*/ 20999 w 693976"/>
                <a:gd name="csY25" fmla="*/ 174758 h 763392"/>
                <a:gd name="csX26" fmla="*/ 19924 w 693976"/>
                <a:gd name="csY26" fmla="*/ 177357 h 763392"/>
                <a:gd name="csX27" fmla="*/ 18669 w 693976"/>
                <a:gd name="csY27" fmla="*/ 180313 h 763392"/>
                <a:gd name="csX28" fmla="*/ 17774 w 693976"/>
                <a:gd name="csY28" fmla="*/ 182554 h 763392"/>
                <a:gd name="csX29" fmla="*/ 40086 w 693976"/>
                <a:gd name="csY29" fmla="*/ 429905 h 763392"/>
                <a:gd name="csX30" fmla="*/ 151470 w 693976"/>
                <a:gd name="csY30" fmla="*/ 619629 h 763392"/>
                <a:gd name="csX31" fmla="*/ 550230 w 693976"/>
                <a:gd name="csY31" fmla="*/ 723319 h 763392"/>
                <a:gd name="csX32" fmla="*/ 653908 w 693976"/>
                <a:gd name="csY32" fmla="*/ 324512 h 763392"/>
                <a:gd name="csX33" fmla="*/ 542524 w 693976"/>
                <a:gd name="csY33" fmla="*/ 134788 h 763392"/>
                <a:gd name="csX34" fmla="*/ 362858 w 693976"/>
                <a:gd name="csY34" fmla="*/ 0 h 763392"/>
                <a:gd name="csX35" fmla="*/ 389203 w 693976"/>
                <a:gd name="csY35" fmla="*/ 125109 h 763392"/>
                <a:gd name="csX36" fmla="*/ 451212 w 693976"/>
                <a:gd name="csY36" fmla="*/ 188470 h 7633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93976" h="763392">
                  <a:moveTo>
                    <a:pt x="451123" y="188380"/>
                  </a:moveTo>
                  <a:lnTo>
                    <a:pt x="562506" y="378104"/>
                  </a:lnTo>
                  <a:cubicBezTo>
                    <a:pt x="614211" y="466201"/>
                    <a:pt x="584640" y="580017"/>
                    <a:pt x="496554" y="631818"/>
                  </a:cubicBezTo>
                  <a:cubicBezTo>
                    <a:pt x="408469" y="683618"/>
                    <a:pt x="294665" y="653954"/>
                    <a:pt x="242871" y="565857"/>
                  </a:cubicBezTo>
                  <a:lnTo>
                    <a:pt x="131487" y="376133"/>
                  </a:lnTo>
                  <a:cubicBezTo>
                    <a:pt x="114999" y="348083"/>
                    <a:pt x="106307" y="315909"/>
                    <a:pt x="106218" y="283109"/>
                  </a:cubicBezTo>
                  <a:cubicBezTo>
                    <a:pt x="106218" y="281315"/>
                    <a:pt x="106218" y="279523"/>
                    <a:pt x="106218" y="277821"/>
                  </a:cubicBezTo>
                  <a:cubicBezTo>
                    <a:pt x="106218" y="277193"/>
                    <a:pt x="106218" y="276654"/>
                    <a:pt x="106218" y="276118"/>
                  </a:cubicBezTo>
                  <a:cubicBezTo>
                    <a:pt x="106218" y="274952"/>
                    <a:pt x="106218" y="273698"/>
                    <a:pt x="106218" y="272532"/>
                  </a:cubicBezTo>
                  <a:cubicBezTo>
                    <a:pt x="108816" y="224139"/>
                    <a:pt x="129695" y="179508"/>
                    <a:pt x="165001" y="146619"/>
                  </a:cubicBezTo>
                  <a:cubicBezTo>
                    <a:pt x="166524" y="145183"/>
                    <a:pt x="168137" y="143750"/>
                    <a:pt x="169750" y="142404"/>
                  </a:cubicBezTo>
                  <a:cubicBezTo>
                    <a:pt x="171005" y="141330"/>
                    <a:pt x="172259" y="140343"/>
                    <a:pt x="173604" y="139269"/>
                  </a:cubicBezTo>
                  <a:lnTo>
                    <a:pt x="174858" y="138193"/>
                  </a:lnTo>
                  <a:cubicBezTo>
                    <a:pt x="182923" y="131651"/>
                    <a:pt x="190091" y="126721"/>
                    <a:pt x="197350" y="122420"/>
                  </a:cubicBezTo>
                  <a:cubicBezTo>
                    <a:pt x="203353" y="118925"/>
                    <a:pt x="209806" y="115698"/>
                    <a:pt x="217332" y="112473"/>
                  </a:cubicBezTo>
                  <a:cubicBezTo>
                    <a:pt x="220021" y="103601"/>
                    <a:pt x="219035" y="94011"/>
                    <a:pt x="214376" y="86036"/>
                  </a:cubicBezTo>
                  <a:lnTo>
                    <a:pt x="173335" y="16222"/>
                  </a:lnTo>
                  <a:cubicBezTo>
                    <a:pt x="162223" y="21061"/>
                    <a:pt x="152635" y="25809"/>
                    <a:pt x="143764" y="31098"/>
                  </a:cubicBezTo>
                  <a:cubicBezTo>
                    <a:pt x="132473" y="37729"/>
                    <a:pt x="121182" y="45617"/>
                    <a:pt x="108458" y="56012"/>
                  </a:cubicBezTo>
                  <a:lnTo>
                    <a:pt x="107561" y="56730"/>
                  </a:lnTo>
                  <a:cubicBezTo>
                    <a:pt x="106666" y="57445"/>
                    <a:pt x="105859" y="58163"/>
                    <a:pt x="104963" y="58881"/>
                  </a:cubicBezTo>
                  <a:lnTo>
                    <a:pt x="104963" y="58881"/>
                  </a:lnTo>
                  <a:cubicBezTo>
                    <a:pt x="104336" y="59417"/>
                    <a:pt x="103798" y="59865"/>
                    <a:pt x="103171" y="60314"/>
                  </a:cubicBezTo>
                  <a:cubicBezTo>
                    <a:pt x="102633" y="60762"/>
                    <a:pt x="102006" y="61211"/>
                    <a:pt x="101468" y="61657"/>
                  </a:cubicBezTo>
                  <a:cubicBezTo>
                    <a:pt x="66879" y="91411"/>
                    <a:pt x="39459" y="129679"/>
                    <a:pt x="22075" y="172249"/>
                  </a:cubicBezTo>
                  <a:cubicBezTo>
                    <a:pt x="21716" y="173056"/>
                    <a:pt x="21358" y="173951"/>
                    <a:pt x="20999" y="174758"/>
                  </a:cubicBezTo>
                  <a:cubicBezTo>
                    <a:pt x="20641" y="175655"/>
                    <a:pt x="20282" y="176460"/>
                    <a:pt x="19924" y="177357"/>
                  </a:cubicBezTo>
                  <a:cubicBezTo>
                    <a:pt x="19566" y="178342"/>
                    <a:pt x="19117" y="179329"/>
                    <a:pt x="18669" y="180313"/>
                  </a:cubicBezTo>
                  <a:cubicBezTo>
                    <a:pt x="18311" y="181031"/>
                    <a:pt x="18042" y="181749"/>
                    <a:pt x="17774" y="182554"/>
                  </a:cubicBezTo>
                  <a:cubicBezTo>
                    <a:pt x="-12156" y="264647"/>
                    <a:pt x="-4001" y="354805"/>
                    <a:pt x="40086" y="429905"/>
                  </a:cubicBezTo>
                  <a:lnTo>
                    <a:pt x="151470" y="619629"/>
                  </a:lnTo>
                  <a:cubicBezTo>
                    <a:pt x="232835" y="758182"/>
                    <a:pt x="411694" y="804694"/>
                    <a:pt x="550230" y="723319"/>
                  </a:cubicBezTo>
                  <a:cubicBezTo>
                    <a:pt x="688766" y="641944"/>
                    <a:pt x="735273" y="463063"/>
                    <a:pt x="653908" y="324512"/>
                  </a:cubicBezTo>
                  <a:lnTo>
                    <a:pt x="542524" y="134788"/>
                  </a:lnTo>
                  <a:cubicBezTo>
                    <a:pt x="502827" y="67215"/>
                    <a:pt x="438309" y="19088"/>
                    <a:pt x="362858" y="0"/>
                  </a:cubicBezTo>
                  <a:cubicBezTo>
                    <a:pt x="384723" y="37640"/>
                    <a:pt x="393952" y="81732"/>
                    <a:pt x="389203" y="125109"/>
                  </a:cubicBezTo>
                  <a:cubicBezTo>
                    <a:pt x="414741" y="140971"/>
                    <a:pt x="436068" y="162748"/>
                    <a:pt x="451212" y="18847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98E01E7A-A10D-2299-551D-6E1ECEB4FC29}"/>
                </a:ext>
              </a:extLst>
            </p:cNvPr>
            <p:cNvSpPr/>
            <p:nvPr/>
          </p:nvSpPr>
          <p:spPr>
            <a:xfrm>
              <a:off x="4714945" y="2529286"/>
              <a:ext cx="752441" cy="836975"/>
            </a:xfrm>
            <a:custGeom>
              <a:avLst/>
              <a:gdLst>
                <a:gd name="csX0" fmla="*/ 536503 w 693935"/>
                <a:gd name="csY0" fmla="*/ 643841 h 771896"/>
                <a:gd name="csX1" fmla="*/ 514907 w 693935"/>
                <a:gd name="csY1" fmla="*/ 628335 h 771896"/>
                <a:gd name="csX2" fmla="*/ 496537 w 693935"/>
                <a:gd name="csY2" fmla="*/ 640883 h 771896"/>
                <a:gd name="csX3" fmla="*/ 471805 w 693935"/>
                <a:gd name="csY3" fmla="*/ 652803 h 771896"/>
                <a:gd name="csX4" fmla="*/ 470282 w 693935"/>
                <a:gd name="csY4" fmla="*/ 653429 h 771896"/>
                <a:gd name="csX5" fmla="*/ 465622 w 693935"/>
                <a:gd name="csY5" fmla="*/ 655221 h 771896"/>
                <a:gd name="csX6" fmla="*/ 459618 w 693935"/>
                <a:gd name="csY6" fmla="*/ 657284 h 771896"/>
                <a:gd name="csX7" fmla="*/ 321082 w 693935"/>
                <a:gd name="csY7" fmla="*/ 647335 h 771896"/>
                <a:gd name="csX8" fmla="*/ 317946 w 693935"/>
                <a:gd name="csY8" fmla="*/ 645633 h 771896"/>
                <a:gd name="csX9" fmla="*/ 316423 w 693935"/>
                <a:gd name="csY9" fmla="*/ 644826 h 771896"/>
                <a:gd name="csX10" fmla="*/ 311763 w 693935"/>
                <a:gd name="csY10" fmla="*/ 642316 h 771896"/>
                <a:gd name="csX11" fmla="*/ 242854 w 693935"/>
                <a:gd name="csY11" fmla="*/ 574922 h 771896"/>
                <a:gd name="csX12" fmla="*/ 131470 w 693935"/>
                <a:gd name="csY12" fmla="*/ 385198 h 771896"/>
                <a:gd name="csX13" fmla="*/ 197422 w 693935"/>
                <a:gd name="csY13" fmla="*/ 131485 h 771896"/>
                <a:gd name="csX14" fmla="*/ 451105 w 693935"/>
                <a:gd name="csY14" fmla="*/ 197446 h 771896"/>
                <a:gd name="csX15" fmla="*/ 562489 w 693935"/>
                <a:gd name="csY15" fmla="*/ 387170 h 771896"/>
                <a:gd name="csX16" fmla="*/ 587579 w 693935"/>
                <a:gd name="csY16" fmla="*/ 472129 h 771896"/>
                <a:gd name="csX17" fmla="*/ 683999 w 693935"/>
                <a:gd name="csY17" fmla="*/ 556103 h 771896"/>
                <a:gd name="csX18" fmla="*/ 653890 w 693935"/>
                <a:gd name="csY18" fmla="*/ 333488 h 771896"/>
                <a:gd name="csX19" fmla="*/ 542506 w 693935"/>
                <a:gd name="csY19" fmla="*/ 143764 h 771896"/>
                <a:gd name="csX20" fmla="*/ 143746 w 693935"/>
                <a:gd name="csY20" fmla="*/ 40073 h 771896"/>
                <a:gd name="csX21" fmla="*/ 40069 w 693935"/>
                <a:gd name="csY21" fmla="*/ 438880 h 771896"/>
                <a:gd name="csX22" fmla="*/ 151453 w 693935"/>
                <a:gd name="csY22" fmla="*/ 628604 h 771896"/>
                <a:gd name="csX23" fmla="*/ 356568 w 693935"/>
                <a:gd name="csY23" fmla="*/ 768591 h 771896"/>
                <a:gd name="csX24" fmla="*/ 358987 w 693935"/>
                <a:gd name="csY24" fmla="*/ 768860 h 771896"/>
                <a:gd name="csX25" fmla="*/ 362123 w 693935"/>
                <a:gd name="csY25" fmla="*/ 769219 h 771896"/>
                <a:gd name="csX26" fmla="*/ 364901 w 693935"/>
                <a:gd name="csY26" fmla="*/ 769486 h 771896"/>
                <a:gd name="csX27" fmla="*/ 367589 w 693935"/>
                <a:gd name="csY27" fmla="*/ 769755 h 771896"/>
                <a:gd name="csX28" fmla="*/ 502810 w 693935"/>
                <a:gd name="csY28" fmla="*/ 754251 h 771896"/>
                <a:gd name="csX29" fmla="*/ 504871 w 693935"/>
                <a:gd name="csY29" fmla="*/ 753446 h 771896"/>
                <a:gd name="csX30" fmla="*/ 507021 w 693935"/>
                <a:gd name="csY30" fmla="*/ 752549 h 771896"/>
                <a:gd name="csX31" fmla="*/ 510158 w 693935"/>
                <a:gd name="csY31" fmla="*/ 751295 h 771896"/>
                <a:gd name="csX32" fmla="*/ 511233 w 693935"/>
                <a:gd name="csY32" fmla="*/ 750846 h 771896"/>
                <a:gd name="csX33" fmla="*/ 550213 w 693935"/>
                <a:gd name="csY33" fmla="*/ 732115 h 771896"/>
                <a:gd name="csX34" fmla="*/ 577633 w 693935"/>
                <a:gd name="csY34" fmla="*/ 713474 h 771896"/>
                <a:gd name="csX35" fmla="*/ 536592 w 693935"/>
                <a:gd name="csY35" fmla="*/ 643662 h 771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93935" h="771896">
                  <a:moveTo>
                    <a:pt x="536503" y="643841"/>
                  </a:moveTo>
                  <a:cubicBezTo>
                    <a:pt x="531843" y="635864"/>
                    <a:pt x="523957" y="630219"/>
                    <a:pt x="514907" y="628335"/>
                  </a:cubicBezTo>
                  <a:cubicBezTo>
                    <a:pt x="508455" y="633354"/>
                    <a:pt x="502541" y="637387"/>
                    <a:pt x="496537" y="640883"/>
                  </a:cubicBezTo>
                  <a:cubicBezTo>
                    <a:pt x="489279" y="645095"/>
                    <a:pt x="481483" y="648948"/>
                    <a:pt x="471805" y="652803"/>
                  </a:cubicBezTo>
                  <a:lnTo>
                    <a:pt x="470282" y="653429"/>
                  </a:lnTo>
                  <a:cubicBezTo>
                    <a:pt x="468758" y="654057"/>
                    <a:pt x="467235" y="654685"/>
                    <a:pt x="465622" y="655221"/>
                  </a:cubicBezTo>
                  <a:cubicBezTo>
                    <a:pt x="463651" y="655939"/>
                    <a:pt x="461679" y="656656"/>
                    <a:pt x="459618" y="657284"/>
                  </a:cubicBezTo>
                  <a:cubicBezTo>
                    <a:pt x="413738" y="672160"/>
                    <a:pt x="364543" y="668576"/>
                    <a:pt x="321082" y="647335"/>
                  </a:cubicBezTo>
                  <a:cubicBezTo>
                    <a:pt x="320007" y="646797"/>
                    <a:pt x="318932" y="646259"/>
                    <a:pt x="317946" y="645633"/>
                  </a:cubicBezTo>
                  <a:cubicBezTo>
                    <a:pt x="317409" y="645364"/>
                    <a:pt x="316961" y="645095"/>
                    <a:pt x="316423" y="644826"/>
                  </a:cubicBezTo>
                  <a:cubicBezTo>
                    <a:pt x="314810" y="644019"/>
                    <a:pt x="313286" y="643213"/>
                    <a:pt x="311763" y="642316"/>
                  </a:cubicBezTo>
                  <a:cubicBezTo>
                    <a:pt x="283178" y="626274"/>
                    <a:pt x="259342" y="602885"/>
                    <a:pt x="242854" y="574922"/>
                  </a:cubicBezTo>
                  <a:lnTo>
                    <a:pt x="131470" y="385198"/>
                  </a:lnTo>
                  <a:cubicBezTo>
                    <a:pt x="79765" y="297102"/>
                    <a:pt x="109336" y="183285"/>
                    <a:pt x="197422" y="131485"/>
                  </a:cubicBezTo>
                  <a:cubicBezTo>
                    <a:pt x="285508" y="79774"/>
                    <a:pt x="399311" y="109349"/>
                    <a:pt x="451105" y="197446"/>
                  </a:cubicBezTo>
                  <a:lnTo>
                    <a:pt x="562489" y="387170"/>
                  </a:lnTo>
                  <a:cubicBezTo>
                    <a:pt x="577633" y="412892"/>
                    <a:pt x="586236" y="442108"/>
                    <a:pt x="587579" y="472129"/>
                  </a:cubicBezTo>
                  <a:cubicBezTo>
                    <a:pt x="627725" y="489068"/>
                    <a:pt x="661776" y="518641"/>
                    <a:pt x="683999" y="556103"/>
                  </a:cubicBezTo>
                  <a:cubicBezTo>
                    <a:pt x="704071" y="480911"/>
                    <a:pt x="693587" y="401061"/>
                    <a:pt x="653890" y="333488"/>
                  </a:cubicBezTo>
                  <a:lnTo>
                    <a:pt x="542506" y="143764"/>
                  </a:lnTo>
                  <a:cubicBezTo>
                    <a:pt x="461141" y="5212"/>
                    <a:pt x="282282" y="-41302"/>
                    <a:pt x="143746" y="40073"/>
                  </a:cubicBezTo>
                  <a:cubicBezTo>
                    <a:pt x="5211" y="121449"/>
                    <a:pt x="-41296" y="300329"/>
                    <a:pt x="40069" y="438880"/>
                  </a:cubicBezTo>
                  <a:lnTo>
                    <a:pt x="151453" y="628604"/>
                  </a:lnTo>
                  <a:cubicBezTo>
                    <a:pt x="195540" y="703707"/>
                    <a:pt x="270274" y="754700"/>
                    <a:pt x="356568" y="768591"/>
                  </a:cubicBezTo>
                  <a:cubicBezTo>
                    <a:pt x="357374" y="768681"/>
                    <a:pt x="358181" y="768770"/>
                    <a:pt x="358987" y="768860"/>
                  </a:cubicBezTo>
                  <a:cubicBezTo>
                    <a:pt x="360063" y="768950"/>
                    <a:pt x="361138" y="769040"/>
                    <a:pt x="362123" y="769219"/>
                  </a:cubicBezTo>
                  <a:cubicBezTo>
                    <a:pt x="363019" y="769309"/>
                    <a:pt x="364005" y="769398"/>
                    <a:pt x="364901" y="769486"/>
                  </a:cubicBezTo>
                  <a:cubicBezTo>
                    <a:pt x="365797" y="769576"/>
                    <a:pt x="366694" y="769665"/>
                    <a:pt x="367589" y="769755"/>
                  </a:cubicBezTo>
                  <a:cubicBezTo>
                    <a:pt x="413290" y="775312"/>
                    <a:pt x="460066" y="770024"/>
                    <a:pt x="502810" y="754251"/>
                  </a:cubicBezTo>
                  <a:cubicBezTo>
                    <a:pt x="503526" y="753982"/>
                    <a:pt x="504153" y="753715"/>
                    <a:pt x="504871" y="753446"/>
                  </a:cubicBezTo>
                  <a:cubicBezTo>
                    <a:pt x="505588" y="753177"/>
                    <a:pt x="506305" y="752818"/>
                    <a:pt x="507021" y="752549"/>
                  </a:cubicBezTo>
                  <a:cubicBezTo>
                    <a:pt x="508096" y="752190"/>
                    <a:pt x="509082" y="751741"/>
                    <a:pt x="510158" y="751295"/>
                  </a:cubicBezTo>
                  <a:lnTo>
                    <a:pt x="511233" y="750846"/>
                  </a:lnTo>
                  <a:cubicBezTo>
                    <a:pt x="526467" y="744753"/>
                    <a:pt x="538832" y="738747"/>
                    <a:pt x="550213" y="732115"/>
                  </a:cubicBezTo>
                  <a:cubicBezTo>
                    <a:pt x="559174" y="726917"/>
                    <a:pt x="567955" y="720823"/>
                    <a:pt x="577633" y="713474"/>
                  </a:cubicBezTo>
                  <a:lnTo>
                    <a:pt x="536592" y="643662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852C0D38-21C3-1D6F-3A48-C7F9E83DD14E}"/>
                </a:ext>
              </a:extLst>
            </p:cNvPr>
            <p:cNvSpPr/>
            <p:nvPr/>
          </p:nvSpPr>
          <p:spPr>
            <a:xfrm>
              <a:off x="6518920" y="3062074"/>
              <a:ext cx="586274" cy="746141"/>
            </a:xfrm>
            <a:custGeom>
              <a:avLst/>
              <a:gdLst>
                <a:gd name="csX0" fmla="*/ 218006 w 540688"/>
                <a:gd name="csY0" fmla="*/ 681682 h 688125"/>
                <a:gd name="csX1" fmla="*/ 84758 w 540688"/>
                <a:gd name="csY1" fmla="*/ 664656 h 688125"/>
                <a:gd name="csX2" fmla="*/ 3034 w 540688"/>
                <a:gd name="csY2" fmla="*/ 547791 h 688125"/>
                <a:gd name="csX3" fmla="*/ 3034 w 540688"/>
                <a:gd name="csY3" fmla="*/ 547791 h 688125"/>
                <a:gd name="csX4" fmla="*/ 2496 w 540688"/>
                <a:gd name="csY4" fmla="*/ 545371 h 688125"/>
                <a:gd name="csX5" fmla="*/ 2048 w 540688"/>
                <a:gd name="csY5" fmla="*/ 543400 h 688125"/>
                <a:gd name="csX6" fmla="*/ 1780 w 540688"/>
                <a:gd name="csY6" fmla="*/ 541339 h 688125"/>
                <a:gd name="csX7" fmla="*/ 1510 w 540688"/>
                <a:gd name="csY7" fmla="*/ 538740 h 688125"/>
                <a:gd name="csX8" fmla="*/ 23465 w 540688"/>
                <a:gd name="csY8" fmla="*/ 429494 h 688125"/>
                <a:gd name="csX9" fmla="*/ 225981 w 540688"/>
                <a:gd name="csY9" fmla="*/ 84548 h 688125"/>
                <a:gd name="csX10" fmla="*/ 312006 w 540688"/>
                <a:gd name="csY10" fmla="*/ 11597 h 688125"/>
                <a:gd name="csX11" fmla="*/ 313887 w 540688"/>
                <a:gd name="csY11" fmla="*/ 10881 h 688125"/>
                <a:gd name="csX12" fmla="*/ 316307 w 540688"/>
                <a:gd name="csY12" fmla="*/ 9984 h 688125"/>
                <a:gd name="csX13" fmla="*/ 318368 w 540688"/>
                <a:gd name="csY13" fmla="*/ 9356 h 688125"/>
                <a:gd name="csX14" fmla="*/ 320698 w 540688"/>
                <a:gd name="csY14" fmla="*/ 8641 h 688125"/>
                <a:gd name="csX15" fmla="*/ 461294 w 540688"/>
                <a:gd name="csY15" fmla="*/ 23427 h 688125"/>
                <a:gd name="csX16" fmla="*/ 540688 w 540688"/>
                <a:gd name="csY16" fmla="*/ 130076 h 688125"/>
                <a:gd name="csX17" fmla="*/ 426705 w 540688"/>
                <a:gd name="csY17" fmla="*/ 132227 h 688125"/>
                <a:gd name="csX18" fmla="*/ 407529 w 540688"/>
                <a:gd name="csY18" fmla="*/ 114839 h 688125"/>
                <a:gd name="csX19" fmla="*/ 379213 w 540688"/>
                <a:gd name="csY19" fmla="*/ 106146 h 688125"/>
                <a:gd name="csX20" fmla="*/ 369983 w 540688"/>
                <a:gd name="csY20" fmla="*/ 105877 h 688125"/>
                <a:gd name="csX21" fmla="*/ 363889 w 540688"/>
                <a:gd name="csY21" fmla="*/ 106774 h 688125"/>
                <a:gd name="csX22" fmla="*/ 362545 w 540688"/>
                <a:gd name="csY22" fmla="*/ 107043 h 688125"/>
                <a:gd name="csX23" fmla="*/ 317472 w 540688"/>
                <a:gd name="csY23" fmla="*/ 138230 h 688125"/>
                <a:gd name="csX24" fmla="*/ 114956 w 540688"/>
                <a:gd name="csY24" fmla="*/ 483176 h 688125"/>
                <a:gd name="csX25" fmla="*/ 108414 w 540688"/>
                <a:gd name="csY25" fmla="*/ 534079 h 688125"/>
                <a:gd name="csX26" fmla="*/ 110475 w 540688"/>
                <a:gd name="csY26" fmla="*/ 539906 h 688125"/>
                <a:gd name="csX27" fmla="*/ 110834 w 540688"/>
                <a:gd name="csY27" fmla="*/ 540711 h 688125"/>
                <a:gd name="csX28" fmla="*/ 114328 w 540688"/>
                <a:gd name="csY28" fmla="*/ 548150 h 688125"/>
                <a:gd name="csX29" fmla="*/ 138433 w 540688"/>
                <a:gd name="csY29" fmla="*/ 573244 h 688125"/>
                <a:gd name="csX30" fmla="*/ 167467 w 540688"/>
                <a:gd name="csY30" fmla="*/ 581937 h 688125"/>
                <a:gd name="csX31" fmla="*/ 218006 w 540688"/>
                <a:gd name="csY31" fmla="*/ 681682 h 688125"/>
                <a:gd name="csX32" fmla="*/ 377241 w 540688"/>
                <a:gd name="csY32" fmla="*/ 296498 h 688125"/>
                <a:gd name="csX33" fmla="*/ 283689 w 540688"/>
                <a:gd name="csY33" fmla="*/ 455842 h 688125"/>
                <a:gd name="csX34" fmla="*/ 353495 w 540688"/>
                <a:gd name="csY34" fmla="*/ 546358 h 688125"/>
                <a:gd name="csX35" fmla="*/ 490327 w 540688"/>
                <a:gd name="csY35" fmla="*/ 313347 h 688125"/>
                <a:gd name="csX36" fmla="*/ 377331 w 540688"/>
                <a:gd name="csY36" fmla="*/ 296498 h 688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40688" h="688125">
                  <a:moveTo>
                    <a:pt x="218006" y="681682"/>
                  </a:moveTo>
                  <a:cubicBezTo>
                    <a:pt x="173022" y="694320"/>
                    <a:pt x="124902" y="688224"/>
                    <a:pt x="84758" y="664656"/>
                  </a:cubicBezTo>
                  <a:cubicBezTo>
                    <a:pt x="42014" y="639562"/>
                    <a:pt x="12174" y="596903"/>
                    <a:pt x="3034" y="547791"/>
                  </a:cubicBezTo>
                  <a:lnTo>
                    <a:pt x="3034" y="547791"/>
                  </a:lnTo>
                  <a:cubicBezTo>
                    <a:pt x="2855" y="546984"/>
                    <a:pt x="2675" y="546179"/>
                    <a:pt x="2496" y="545371"/>
                  </a:cubicBezTo>
                  <a:cubicBezTo>
                    <a:pt x="2317" y="544744"/>
                    <a:pt x="2227" y="544028"/>
                    <a:pt x="2048" y="543400"/>
                  </a:cubicBezTo>
                  <a:cubicBezTo>
                    <a:pt x="1958" y="542682"/>
                    <a:pt x="1869" y="542057"/>
                    <a:pt x="1780" y="541339"/>
                  </a:cubicBezTo>
                  <a:cubicBezTo>
                    <a:pt x="1780" y="540442"/>
                    <a:pt x="1600" y="539637"/>
                    <a:pt x="1510" y="538740"/>
                  </a:cubicBezTo>
                  <a:cubicBezTo>
                    <a:pt x="-3508" y="500382"/>
                    <a:pt x="4020" y="462563"/>
                    <a:pt x="23465" y="429494"/>
                  </a:cubicBezTo>
                  <a:lnTo>
                    <a:pt x="225981" y="84548"/>
                  </a:lnTo>
                  <a:cubicBezTo>
                    <a:pt x="245695" y="51031"/>
                    <a:pt x="275445" y="25758"/>
                    <a:pt x="312006" y="11597"/>
                  </a:cubicBezTo>
                  <a:lnTo>
                    <a:pt x="313887" y="10881"/>
                  </a:lnTo>
                  <a:cubicBezTo>
                    <a:pt x="314694" y="10523"/>
                    <a:pt x="315501" y="10254"/>
                    <a:pt x="316307" y="9984"/>
                  </a:cubicBezTo>
                  <a:cubicBezTo>
                    <a:pt x="317024" y="9715"/>
                    <a:pt x="317651" y="9536"/>
                    <a:pt x="318368" y="9356"/>
                  </a:cubicBezTo>
                  <a:cubicBezTo>
                    <a:pt x="319174" y="9090"/>
                    <a:pt x="319892" y="8910"/>
                    <a:pt x="320698" y="8641"/>
                  </a:cubicBezTo>
                  <a:cubicBezTo>
                    <a:pt x="367742" y="-6773"/>
                    <a:pt x="418999" y="-1397"/>
                    <a:pt x="461294" y="23427"/>
                  </a:cubicBezTo>
                  <a:cubicBezTo>
                    <a:pt x="500991" y="46729"/>
                    <a:pt x="529576" y="85266"/>
                    <a:pt x="540688" y="130076"/>
                  </a:cubicBezTo>
                  <a:cubicBezTo>
                    <a:pt x="504396" y="145490"/>
                    <a:pt x="463534" y="146295"/>
                    <a:pt x="426705" y="132227"/>
                  </a:cubicBezTo>
                  <a:cubicBezTo>
                    <a:pt x="421418" y="125057"/>
                    <a:pt x="414967" y="119230"/>
                    <a:pt x="407529" y="114839"/>
                  </a:cubicBezTo>
                  <a:cubicBezTo>
                    <a:pt x="399106" y="109911"/>
                    <a:pt x="389517" y="106953"/>
                    <a:pt x="379213" y="106146"/>
                  </a:cubicBezTo>
                  <a:cubicBezTo>
                    <a:pt x="376255" y="105967"/>
                    <a:pt x="373209" y="105697"/>
                    <a:pt x="369983" y="105877"/>
                  </a:cubicBezTo>
                  <a:cubicBezTo>
                    <a:pt x="367742" y="106056"/>
                    <a:pt x="365682" y="106415"/>
                    <a:pt x="363889" y="106774"/>
                  </a:cubicBezTo>
                  <a:lnTo>
                    <a:pt x="362545" y="107043"/>
                  </a:lnTo>
                  <a:cubicBezTo>
                    <a:pt x="343459" y="110537"/>
                    <a:pt x="327060" y="121829"/>
                    <a:pt x="317472" y="138230"/>
                  </a:cubicBezTo>
                  <a:lnTo>
                    <a:pt x="114956" y="483176"/>
                  </a:lnTo>
                  <a:cubicBezTo>
                    <a:pt x="105905" y="498590"/>
                    <a:pt x="103575" y="516694"/>
                    <a:pt x="108414" y="534079"/>
                  </a:cubicBezTo>
                  <a:cubicBezTo>
                    <a:pt x="109041" y="536320"/>
                    <a:pt x="109848" y="538201"/>
                    <a:pt x="110475" y="539906"/>
                  </a:cubicBezTo>
                  <a:lnTo>
                    <a:pt x="110834" y="540711"/>
                  </a:lnTo>
                  <a:cubicBezTo>
                    <a:pt x="111909" y="543310"/>
                    <a:pt x="112984" y="545730"/>
                    <a:pt x="114328" y="548150"/>
                  </a:cubicBezTo>
                  <a:cubicBezTo>
                    <a:pt x="120153" y="558725"/>
                    <a:pt x="128487" y="567418"/>
                    <a:pt x="138433" y="573244"/>
                  </a:cubicBezTo>
                  <a:cubicBezTo>
                    <a:pt x="147125" y="578351"/>
                    <a:pt x="157072" y="581309"/>
                    <a:pt x="167467" y="581937"/>
                  </a:cubicBezTo>
                  <a:cubicBezTo>
                    <a:pt x="196320" y="607477"/>
                    <a:pt x="214332" y="643238"/>
                    <a:pt x="218006" y="681682"/>
                  </a:cubicBezTo>
                  <a:close/>
                  <a:moveTo>
                    <a:pt x="377241" y="296498"/>
                  </a:moveTo>
                  <a:lnTo>
                    <a:pt x="283689" y="455842"/>
                  </a:lnTo>
                  <a:cubicBezTo>
                    <a:pt x="312364" y="481743"/>
                    <a:pt x="335752" y="512123"/>
                    <a:pt x="353495" y="546358"/>
                  </a:cubicBezTo>
                  <a:lnTo>
                    <a:pt x="490327" y="313347"/>
                  </a:lnTo>
                  <a:cubicBezTo>
                    <a:pt x="451796" y="314601"/>
                    <a:pt x="413891" y="308956"/>
                    <a:pt x="377331" y="29649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8D78A652-3317-255D-E480-F5651D559963}"/>
                </a:ext>
              </a:extLst>
            </p:cNvPr>
            <p:cNvSpPr/>
            <p:nvPr/>
          </p:nvSpPr>
          <p:spPr>
            <a:xfrm>
              <a:off x="6154235" y="3510676"/>
              <a:ext cx="752485" cy="827754"/>
            </a:xfrm>
            <a:custGeom>
              <a:avLst/>
              <a:gdLst>
                <a:gd name="csX0" fmla="*/ 242854 w 693976"/>
                <a:gd name="csY0" fmla="*/ 188380 h 763392"/>
                <a:gd name="csX1" fmla="*/ 131470 w 693976"/>
                <a:gd name="csY1" fmla="*/ 378104 h 763392"/>
                <a:gd name="csX2" fmla="*/ 197422 w 693976"/>
                <a:gd name="csY2" fmla="*/ 631818 h 763392"/>
                <a:gd name="csX3" fmla="*/ 451105 w 693976"/>
                <a:gd name="csY3" fmla="*/ 565857 h 763392"/>
                <a:gd name="csX4" fmla="*/ 562489 w 693976"/>
                <a:gd name="csY4" fmla="*/ 376133 h 763392"/>
                <a:gd name="csX5" fmla="*/ 587759 w 693976"/>
                <a:gd name="csY5" fmla="*/ 283109 h 763392"/>
                <a:gd name="csX6" fmla="*/ 587759 w 693976"/>
                <a:gd name="csY6" fmla="*/ 277821 h 763392"/>
                <a:gd name="csX7" fmla="*/ 587759 w 693976"/>
                <a:gd name="csY7" fmla="*/ 276118 h 763392"/>
                <a:gd name="csX8" fmla="*/ 587759 w 693976"/>
                <a:gd name="csY8" fmla="*/ 272532 h 763392"/>
                <a:gd name="csX9" fmla="*/ 528975 w 693976"/>
                <a:gd name="csY9" fmla="*/ 146619 h 763392"/>
                <a:gd name="csX10" fmla="*/ 524226 w 693976"/>
                <a:gd name="csY10" fmla="*/ 142404 h 763392"/>
                <a:gd name="csX11" fmla="*/ 520373 w 693976"/>
                <a:gd name="csY11" fmla="*/ 139269 h 763392"/>
                <a:gd name="csX12" fmla="*/ 519119 w 693976"/>
                <a:gd name="csY12" fmla="*/ 138193 h 763392"/>
                <a:gd name="csX13" fmla="*/ 496627 w 693976"/>
                <a:gd name="csY13" fmla="*/ 122420 h 763392"/>
                <a:gd name="csX14" fmla="*/ 476643 w 693976"/>
                <a:gd name="csY14" fmla="*/ 112473 h 763392"/>
                <a:gd name="csX15" fmla="*/ 479601 w 693976"/>
                <a:gd name="csY15" fmla="*/ 86036 h 763392"/>
                <a:gd name="csX16" fmla="*/ 520642 w 693976"/>
                <a:gd name="csY16" fmla="*/ 16222 h 763392"/>
                <a:gd name="csX17" fmla="*/ 550213 w 693976"/>
                <a:gd name="csY17" fmla="*/ 31098 h 763392"/>
                <a:gd name="csX18" fmla="*/ 585519 w 693976"/>
                <a:gd name="csY18" fmla="*/ 56012 h 763392"/>
                <a:gd name="csX19" fmla="*/ 586415 w 693976"/>
                <a:gd name="csY19" fmla="*/ 56730 h 763392"/>
                <a:gd name="csX20" fmla="*/ 589014 w 693976"/>
                <a:gd name="csY20" fmla="*/ 58881 h 763392"/>
                <a:gd name="csX21" fmla="*/ 589014 w 693976"/>
                <a:gd name="csY21" fmla="*/ 58881 h 763392"/>
                <a:gd name="csX22" fmla="*/ 590806 w 693976"/>
                <a:gd name="csY22" fmla="*/ 60314 h 763392"/>
                <a:gd name="csX23" fmla="*/ 592508 w 693976"/>
                <a:gd name="csY23" fmla="*/ 61657 h 763392"/>
                <a:gd name="csX24" fmla="*/ 671902 w 693976"/>
                <a:gd name="csY24" fmla="*/ 172249 h 763392"/>
                <a:gd name="csX25" fmla="*/ 672977 w 693976"/>
                <a:gd name="csY25" fmla="*/ 174758 h 763392"/>
                <a:gd name="csX26" fmla="*/ 674052 w 693976"/>
                <a:gd name="csY26" fmla="*/ 177357 h 763392"/>
                <a:gd name="csX27" fmla="*/ 675307 w 693976"/>
                <a:gd name="csY27" fmla="*/ 180313 h 763392"/>
                <a:gd name="csX28" fmla="*/ 676203 w 693976"/>
                <a:gd name="csY28" fmla="*/ 182554 h 763392"/>
                <a:gd name="csX29" fmla="*/ 653890 w 693976"/>
                <a:gd name="csY29" fmla="*/ 429905 h 763392"/>
                <a:gd name="csX30" fmla="*/ 542506 w 693976"/>
                <a:gd name="csY30" fmla="*/ 619629 h 763392"/>
                <a:gd name="csX31" fmla="*/ 143746 w 693976"/>
                <a:gd name="csY31" fmla="*/ 723319 h 763392"/>
                <a:gd name="csX32" fmla="*/ 40069 w 693976"/>
                <a:gd name="csY32" fmla="*/ 324512 h 763392"/>
                <a:gd name="csX33" fmla="*/ 151453 w 693976"/>
                <a:gd name="csY33" fmla="*/ 134788 h 763392"/>
                <a:gd name="csX34" fmla="*/ 331119 w 693976"/>
                <a:gd name="csY34" fmla="*/ 0 h 763392"/>
                <a:gd name="csX35" fmla="*/ 304773 w 693976"/>
                <a:gd name="csY35" fmla="*/ 125109 h 763392"/>
                <a:gd name="csX36" fmla="*/ 242764 w 693976"/>
                <a:gd name="csY36" fmla="*/ 188470 h 7633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93976" h="763392">
                  <a:moveTo>
                    <a:pt x="242854" y="188380"/>
                  </a:moveTo>
                  <a:lnTo>
                    <a:pt x="131470" y="378104"/>
                  </a:lnTo>
                  <a:cubicBezTo>
                    <a:pt x="79765" y="466201"/>
                    <a:pt x="109336" y="580017"/>
                    <a:pt x="197422" y="631818"/>
                  </a:cubicBezTo>
                  <a:cubicBezTo>
                    <a:pt x="285508" y="683528"/>
                    <a:pt x="399311" y="653954"/>
                    <a:pt x="451105" y="565857"/>
                  </a:cubicBezTo>
                  <a:lnTo>
                    <a:pt x="562489" y="376133"/>
                  </a:lnTo>
                  <a:cubicBezTo>
                    <a:pt x="578977" y="348083"/>
                    <a:pt x="587669" y="315909"/>
                    <a:pt x="587759" y="283109"/>
                  </a:cubicBezTo>
                  <a:cubicBezTo>
                    <a:pt x="587759" y="281315"/>
                    <a:pt x="587759" y="279523"/>
                    <a:pt x="587759" y="277821"/>
                  </a:cubicBezTo>
                  <a:cubicBezTo>
                    <a:pt x="587759" y="277193"/>
                    <a:pt x="587759" y="276654"/>
                    <a:pt x="587759" y="276118"/>
                  </a:cubicBezTo>
                  <a:cubicBezTo>
                    <a:pt x="587759" y="274952"/>
                    <a:pt x="587759" y="273698"/>
                    <a:pt x="587759" y="272532"/>
                  </a:cubicBezTo>
                  <a:cubicBezTo>
                    <a:pt x="585160" y="224139"/>
                    <a:pt x="564281" y="179508"/>
                    <a:pt x="528975" y="146619"/>
                  </a:cubicBezTo>
                  <a:cubicBezTo>
                    <a:pt x="527452" y="145183"/>
                    <a:pt x="525839" y="143750"/>
                    <a:pt x="524226" y="142404"/>
                  </a:cubicBezTo>
                  <a:cubicBezTo>
                    <a:pt x="522972" y="141330"/>
                    <a:pt x="521717" y="140343"/>
                    <a:pt x="520373" y="139269"/>
                  </a:cubicBezTo>
                  <a:lnTo>
                    <a:pt x="519119" y="138193"/>
                  </a:lnTo>
                  <a:cubicBezTo>
                    <a:pt x="511054" y="131651"/>
                    <a:pt x="503885" y="126721"/>
                    <a:pt x="496627" y="122420"/>
                  </a:cubicBezTo>
                  <a:cubicBezTo>
                    <a:pt x="490622" y="118925"/>
                    <a:pt x="484171" y="115698"/>
                    <a:pt x="476643" y="112473"/>
                  </a:cubicBezTo>
                  <a:cubicBezTo>
                    <a:pt x="473955" y="103601"/>
                    <a:pt x="474941" y="94011"/>
                    <a:pt x="479601" y="86036"/>
                  </a:cubicBezTo>
                  <a:lnTo>
                    <a:pt x="520642" y="16222"/>
                  </a:lnTo>
                  <a:cubicBezTo>
                    <a:pt x="531753" y="21061"/>
                    <a:pt x="541341" y="25809"/>
                    <a:pt x="550213" y="31098"/>
                  </a:cubicBezTo>
                  <a:cubicBezTo>
                    <a:pt x="561503" y="37729"/>
                    <a:pt x="572794" y="45617"/>
                    <a:pt x="585519" y="56012"/>
                  </a:cubicBezTo>
                  <a:lnTo>
                    <a:pt x="586415" y="56730"/>
                  </a:lnTo>
                  <a:cubicBezTo>
                    <a:pt x="587311" y="57445"/>
                    <a:pt x="588117" y="58163"/>
                    <a:pt x="589014" y="58881"/>
                  </a:cubicBezTo>
                  <a:lnTo>
                    <a:pt x="589014" y="58881"/>
                  </a:lnTo>
                  <a:cubicBezTo>
                    <a:pt x="589641" y="59417"/>
                    <a:pt x="590178" y="59865"/>
                    <a:pt x="590806" y="60314"/>
                  </a:cubicBezTo>
                  <a:cubicBezTo>
                    <a:pt x="591343" y="60762"/>
                    <a:pt x="591970" y="61211"/>
                    <a:pt x="592508" y="61657"/>
                  </a:cubicBezTo>
                  <a:cubicBezTo>
                    <a:pt x="627097" y="91411"/>
                    <a:pt x="654518" y="129679"/>
                    <a:pt x="671902" y="172249"/>
                  </a:cubicBezTo>
                  <a:cubicBezTo>
                    <a:pt x="672260" y="173056"/>
                    <a:pt x="672618" y="173951"/>
                    <a:pt x="672977" y="174758"/>
                  </a:cubicBezTo>
                  <a:cubicBezTo>
                    <a:pt x="673335" y="175655"/>
                    <a:pt x="673694" y="176460"/>
                    <a:pt x="674052" y="177357"/>
                  </a:cubicBezTo>
                  <a:cubicBezTo>
                    <a:pt x="674411" y="178342"/>
                    <a:pt x="674859" y="179329"/>
                    <a:pt x="675307" y="180313"/>
                  </a:cubicBezTo>
                  <a:cubicBezTo>
                    <a:pt x="675665" y="181031"/>
                    <a:pt x="675934" y="181749"/>
                    <a:pt x="676203" y="182554"/>
                  </a:cubicBezTo>
                  <a:cubicBezTo>
                    <a:pt x="706133" y="264647"/>
                    <a:pt x="697978" y="354805"/>
                    <a:pt x="653890" y="429905"/>
                  </a:cubicBezTo>
                  <a:lnTo>
                    <a:pt x="542506" y="619629"/>
                  </a:lnTo>
                  <a:cubicBezTo>
                    <a:pt x="461141" y="758182"/>
                    <a:pt x="282282" y="804694"/>
                    <a:pt x="143746" y="723319"/>
                  </a:cubicBezTo>
                  <a:cubicBezTo>
                    <a:pt x="5211" y="641944"/>
                    <a:pt x="-41296" y="463063"/>
                    <a:pt x="40069" y="324512"/>
                  </a:cubicBezTo>
                  <a:lnTo>
                    <a:pt x="151453" y="134788"/>
                  </a:lnTo>
                  <a:cubicBezTo>
                    <a:pt x="191149" y="67215"/>
                    <a:pt x="255668" y="19088"/>
                    <a:pt x="331119" y="0"/>
                  </a:cubicBezTo>
                  <a:cubicBezTo>
                    <a:pt x="309254" y="37640"/>
                    <a:pt x="300024" y="81732"/>
                    <a:pt x="304773" y="125109"/>
                  </a:cubicBezTo>
                  <a:cubicBezTo>
                    <a:pt x="279235" y="140971"/>
                    <a:pt x="257908" y="162748"/>
                    <a:pt x="242764" y="18847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C7130C8F-9C4B-F373-53A5-022D55EC7C45}"/>
                </a:ext>
              </a:extLst>
            </p:cNvPr>
            <p:cNvSpPr/>
            <p:nvPr/>
          </p:nvSpPr>
          <p:spPr>
            <a:xfrm>
              <a:off x="6724613" y="2529286"/>
              <a:ext cx="752442" cy="836975"/>
            </a:xfrm>
            <a:custGeom>
              <a:avLst/>
              <a:gdLst>
                <a:gd name="csX0" fmla="*/ 157434 w 693936"/>
                <a:gd name="csY0" fmla="*/ 643841 h 771896"/>
                <a:gd name="csX1" fmla="*/ 179030 w 693936"/>
                <a:gd name="csY1" fmla="*/ 628335 h 771896"/>
                <a:gd name="csX2" fmla="*/ 197399 w 693936"/>
                <a:gd name="csY2" fmla="*/ 640883 h 771896"/>
                <a:gd name="csX3" fmla="*/ 222132 w 693936"/>
                <a:gd name="csY3" fmla="*/ 652803 h 771896"/>
                <a:gd name="csX4" fmla="*/ 223655 w 693936"/>
                <a:gd name="csY4" fmla="*/ 653429 h 771896"/>
                <a:gd name="csX5" fmla="*/ 228315 w 693936"/>
                <a:gd name="csY5" fmla="*/ 655221 h 771896"/>
                <a:gd name="csX6" fmla="*/ 234318 w 693936"/>
                <a:gd name="csY6" fmla="*/ 657284 h 771896"/>
                <a:gd name="csX7" fmla="*/ 372854 w 693936"/>
                <a:gd name="csY7" fmla="*/ 647335 h 771896"/>
                <a:gd name="csX8" fmla="*/ 375990 w 693936"/>
                <a:gd name="csY8" fmla="*/ 645633 h 771896"/>
                <a:gd name="csX9" fmla="*/ 377513 w 693936"/>
                <a:gd name="csY9" fmla="*/ 644826 h 771896"/>
                <a:gd name="csX10" fmla="*/ 382173 w 693936"/>
                <a:gd name="csY10" fmla="*/ 642316 h 771896"/>
                <a:gd name="csX11" fmla="*/ 451083 w 693936"/>
                <a:gd name="csY11" fmla="*/ 574922 h 771896"/>
                <a:gd name="csX12" fmla="*/ 562466 w 693936"/>
                <a:gd name="csY12" fmla="*/ 385198 h 771896"/>
                <a:gd name="csX13" fmla="*/ 496514 w 693936"/>
                <a:gd name="csY13" fmla="*/ 131485 h 771896"/>
                <a:gd name="csX14" fmla="*/ 242831 w 693936"/>
                <a:gd name="csY14" fmla="*/ 197446 h 771896"/>
                <a:gd name="csX15" fmla="*/ 131447 w 693936"/>
                <a:gd name="csY15" fmla="*/ 387170 h 771896"/>
                <a:gd name="csX16" fmla="*/ 106356 w 693936"/>
                <a:gd name="csY16" fmla="*/ 472129 h 771896"/>
                <a:gd name="csX17" fmla="*/ 9937 w 693936"/>
                <a:gd name="csY17" fmla="*/ 556103 h 771896"/>
                <a:gd name="csX18" fmla="*/ 40046 w 693936"/>
                <a:gd name="csY18" fmla="*/ 333488 h 771896"/>
                <a:gd name="csX19" fmla="*/ 151430 w 693936"/>
                <a:gd name="csY19" fmla="*/ 143764 h 771896"/>
                <a:gd name="csX20" fmla="*/ 550190 w 693936"/>
                <a:gd name="csY20" fmla="*/ 40073 h 771896"/>
                <a:gd name="csX21" fmla="*/ 653868 w 693936"/>
                <a:gd name="csY21" fmla="*/ 438880 h 771896"/>
                <a:gd name="csX22" fmla="*/ 542484 w 693936"/>
                <a:gd name="csY22" fmla="*/ 628604 h 771896"/>
                <a:gd name="csX23" fmla="*/ 337369 w 693936"/>
                <a:gd name="csY23" fmla="*/ 768591 h 771896"/>
                <a:gd name="csX24" fmla="*/ 334949 w 693936"/>
                <a:gd name="csY24" fmla="*/ 768860 h 771896"/>
                <a:gd name="csX25" fmla="*/ 331813 w 693936"/>
                <a:gd name="csY25" fmla="*/ 769219 h 771896"/>
                <a:gd name="csX26" fmla="*/ 329035 w 693936"/>
                <a:gd name="csY26" fmla="*/ 769486 h 771896"/>
                <a:gd name="csX27" fmla="*/ 326347 w 693936"/>
                <a:gd name="csY27" fmla="*/ 769755 h 771896"/>
                <a:gd name="csX28" fmla="*/ 191127 w 693936"/>
                <a:gd name="csY28" fmla="*/ 754251 h 771896"/>
                <a:gd name="csX29" fmla="*/ 189066 w 693936"/>
                <a:gd name="csY29" fmla="*/ 753446 h 771896"/>
                <a:gd name="csX30" fmla="*/ 186915 w 693936"/>
                <a:gd name="csY30" fmla="*/ 752549 h 771896"/>
                <a:gd name="csX31" fmla="*/ 183779 w 693936"/>
                <a:gd name="csY31" fmla="*/ 751295 h 771896"/>
                <a:gd name="csX32" fmla="*/ 182703 w 693936"/>
                <a:gd name="csY32" fmla="*/ 750846 h 771896"/>
                <a:gd name="csX33" fmla="*/ 143724 w 693936"/>
                <a:gd name="csY33" fmla="*/ 732115 h 771896"/>
                <a:gd name="csX34" fmla="*/ 116303 w 693936"/>
                <a:gd name="csY34" fmla="*/ 713474 h 771896"/>
                <a:gd name="csX35" fmla="*/ 157344 w 693936"/>
                <a:gd name="csY35" fmla="*/ 643662 h 771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93936" h="771896">
                  <a:moveTo>
                    <a:pt x="157434" y="643841"/>
                  </a:moveTo>
                  <a:cubicBezTo>
                    <a:pt x="162094" y="635864"/>
                    <a:pt x="169979" y="630219"/>
                    <a:pt x="179030" y="628335"/>
                  </a:cubicBezTo>
                  <a:cubicBezTo>
                    <a:pt x="185481" y="633354"/>
                    <a:pt x="191395" y="637387"/>
                    <a:pt x="197399" y="640883"/>
                  </a:cubicBezTo>
                  <a:cubicBezTo>
                    <a:pt x="204658" y="645095"/>
                    <a:pt x="212454" y="648948"/>
                    <a:pt x="222132" y="652803"/>
                  </a:cubicBezTo>
                  <a:lnTo>
                    <a:pt x="223655" y="653429"/>
                  </a:lnTo>
                  <a:cubicBezTo>
                    <a:pt x="225178" y="654057"/>
                    <a:pt x="226701" y="654685"/>
                    <a:pt x="228315" y="655221"/>
                  </a:cubicBezTo>
                  <a:cubicBezTo>
                    <a:pt x="230286" y="655939"/>
                    <a:pt x="232258" y="656656"/>
                    <a:pt x="234318" y="657284"/>
                  </a:cubicBezTo>
                  <a:cubicBezTo>
                    <a:pt x="280198" y="672160"/>
                    <a:pt x="329393" y="668576"/>
                    <a:pt x="372854" y="647335"/>
                  </a:cubicBezTo>
                  <a:cubicBezTo>
                    <a:pt x="373929" y="646797"/>
                    <a:pt x="375005" y="646259"/>
                    <a:pt x="375990" y="645633"/>
                  </a:cubicBezTo>
                  <a:cubicBezTo>
                    <a:pt x="376528" y="645364"/>
                    <a:pt x="376976" y="645095"/>
                    <a:pt x="377513" y="644826"/>
                  </a:cubicBezTo>
                  <a:cubicBezTo>
                    <a:pt x="379126" y="644019"/>
                    <a:pt x="380650" y="643213"/>
                    <a:pt x="382173" y="642316"/>
                  </a:cubicBezTo>
                  <a:cubicBezTo>
                    <a:pt x="410758" y="626274"/>
                    <a:pt x="434594" y="602885"/>
                    <a:pt x="451083" y="574922"/>
                  </a:cubicBezTo>
                  <a:lnTo>
                    <a:pt x="562466" y="385198"/>
                  </a:lnTo>
                  <a:cubicBezTo>
                    <a:pt x="614171" y="297102"/>
                    <a:pt x="584600" y="183285"/>
                    <a:pt x="496514" y="131485"/>
                  </a:cubicBezTo>
                  <a:cubicBezTo>
                    <a:pt x="408429" y="79774"/>
                    <a:pt x="294625" y="109349"/>
                    <a:pt x="242831" y="197446"/>
                  </a:cubicBezTo>
                  <a:lnTo>
                    <a:pt x="131447" y="387170"/>
                  </a:lnTo>
                  <a:cubicBezTo>
                    <a:pt x="116303" y="412892"/>
                    <a:pt x="107701" y="442108"/>
                    <a:pt x="106356" y="472129"/>
                  </a:cubicBezTo>
                  <a:cubicBezTo>
                    <a:pt x="66212" y="489068"/>
                    <a:pt x="32160" y="518641"/>
                    <a:pt x="9937" y="556103"/>
                  </a:cubicBezTo>
                  <a:cubicBezTo>
                    <a:pt x="-10135" y="480911"/>
                    <a:pt x="349" y="401061"/>
                    <a:pt x="40046" y="333488"/>
                  </a:cubicBezTo>
                  <a:lnTo>
                    <a:pt x="151430" y="143764"/>
                  </a:lnTo>
                  <a:cubicBezTo>
                    <a:pt x="232795" y="5212"/>
                    <a:pt x="411654" y="-41302"/>
                    <a:pt x="550190" y="40073"/>
                  </a:cubicBezTo>
                  <a:cubicBezTo>
                    <a:pt x="688725" y="121449"/>
                    <a:pt x="735232" y="300329"/>
                    <a:pt x="653868" y="438880"/>
                  </a:cubicBezTo>
                  <a:lnTo>
                    <a:pt x="542484" y="628604"/>
                  </a:lnTo>
                  <a:cubicBezTo>
                    <a:pt x="498396" y="703707"/>
                    <a:pt x="423662" y="754700"/>
                    <a:pt x="337369" y="768591"/>
                  </a:cubicBezTo>
                  <a:cubicBezTo>
                    <a:pt x="336562" y="768681"/>
                    <a:pt x="335756" y="768770"/>
                    <a:pt x="334949" y="768860"/>
                  </a:cubicBezTo>
                  <a:cubicBezTo>
                    <a:pt x="333874" y="768950"/>
                    <a:pt x="332799" y="769040"/>
                    <a:pt x="331813" y="769219"/>
                  </a:cubicBezTo>
                  <a:cubicBezTo>
                    <a:pt x="330917" y="769309"/>
                    <a:pt x="329931" y="769398"/>
                    <a:pt x="329035" y="769486"/>
                  </a:cubicBezTo>
                  <a:cubicBezTo>
                    <a:pt x="328139" y="769576"/>
                    <a:pt x="327243" y="769665"/>
                    <a:pt x="326347" y="769755"/>
                  </a:cubicBezTo>
                  <a:cubicBezTo>
                    <a:pt x="280646" y="775312"/>
                    <a:pt x="233870" y="770024"/>
                    <a:pt x="191127" y="754251"/>
                  </a:cubicBezTo>
                  <a:cubicBezTo>
                    <a:pt x="190410" y="753982"/>
                    <a:pt x="189782" y="753715"/>
                    <a:pt x="189066" y="753446"/>
                  </a:cubicBezTo>
                  <a:cubicBezTo>
                    <a:pt x="188349" y="753177"/>
                    <a:pt x="187632" y="752818"/>
                    <a:pt x="186915" y="752549"/>
                  </a:cubicBezTo>
                  <a:cubicBezTo>
                    <a:pt x="185840" y="752190"/>
                    <a:pt x="184854" y="751741"/>
                    <a:pt x="183779" y="751295"/>
                  </a:cubicBezTo>
                  <a:lnTo>
                    <a:pt x="182703" y="750846"/>
                  </a:lnTo>
                  <a:cubicBezTo>
                    <a:pt x="167470" y="744753"/>
                    <a:pt x="155104" y="738747"/>
                    <a:pt x="143724" y="732115"/>
                  </a:cubicBezTo>
                  <a:cubicBezTo>
                    <a:pt x="134763" y="726917"/>
                    <a:pt x="125981" y="720823"/>
                    <a:pt x="116303" y="713474"/>
                  </a:cubicBezTo>
                  <a:lnTo>
                    <a:pt x="157344" y="643662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6F2BD91-D272-95D2-5514-B187769FD4D2}"/>
                </a:ext>
              </a:extLst>
            </p:cNvPr>
            <p:cNvSpPr/>
            <p:nvPr/>
          </p:nvSpPr>
          <p:spPr>
            <a:xfrm>
              <a:off x="5115178" y="3712606"/>
              <a:ext cx="1961546" cy="1961777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BC1499A-4206-815D-D739-E7C6CF92F50D}"/>
                </a:ext>
              </a:extLst>
            </p:cNvPr>
            <p:cNvSpPr/>
            <p:nvPr/>
          </p:nvSpPr>
          <p:spPr>
            <a:xfrm>
              <a:off x="3655290" y="1183616"/>
              <a:ext cx="1961546" cy="1961777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D91F16F-9BA4-355B-7350-F0D8E8D74DA5}"/>
                </a:ext>
              </a:extLst>
            </p:cNvPr>
            <p:cNvSpPr/>
            <p:nvPr/>
          </p:nvSpPr>
          <p:spPr>
            <a:xfrm>
              <a:off x="6575164" y="1183616"/>
              <a:ext cx="1961546" cy="1961777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3">
              <a:extLst>
                <a:ext uri="{FF2B5EF4-FFF2-40B4-BE49-F238E27FC236}">
                  <a16:creationId xmlns:a16="http://schemas.microsoft.com/office/drawing/2014/main" id="{C82E92CD-962C-AF91-4330-9AB5F5B41936}"/>
                </a:ext>
              </a:extLst>
            </p:cNvPr>
            <p:cNvSpPr/>
            <p:nvPr/>
          </p:nvSpPr>
          <p:spPr>
            <a:xfrm>
              <a:off x="3838750" y="1367097"/>
              <a:ext cx="1594627" cy="1594815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3">
              <a:extLst>
                <a:ext uri="{FF2B5EF4-FFF2-40B4-BE49-F238E27FC236}">
                  <a16:creationId xmlns:a16="http://schemas.microsoft.com/office/drawing/2014/main" id="{6372BF2A-CBBF-FB13-D782-0A2F467FE64B}"/>
                </a:ext>
              </a:extLst>
            </p:cNvPr>
            <p:cNvSpPr/>
            <p:nvPr/>
          </p:nvSpPr>
          <p:spPr>
            <a:xfrm>
              <a:off x="6758624" y="1367097"/>
              <a:ext cx="1594627" cy="1594815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3">
              <a:extLst>
                <a:ext uri="{FF2B5EF4-FFF2-40B4-BE49-F238E27FC236}">
                  <a16:creationId xmlns:a16="http://schemas.microsoft.com/office/drawing/2014/main" id="{D3113F0E-62BA-FA49-7F69-B2DE55F91EB2}"/>
                </a:ext>
              </a:extLst>
            </p:cNvPr>
            <p:cNvSpPr/>
            <p:nvPr/>
          </p:nvSpPr>
          <p:spPr>
            <a:xfrm>
              <a:off x="5298638" y="3896087"/>
              <a:ext cx="1594627" cy="1594815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A636A8CA-426D-F2FF-C810-8C73AC84D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87423" y="1615864"/>
            <a:ext cx="1097280" cy="1097280"/>
          </a:xfrm>
          <a:prstGeom prst="rect">
            <a:avLst/>
          </a:prstGeom>
        </p:spPr>
      </p:pic>
      <p:pic>
        <p:nvPicPr>
          <p:cNvPr id="16" name="Graphic 15" descr="User with solid fill">
            <a:extLst>
              <a:ext uri="{FF2B5EF4-FFF2-40B4-BE49-F238E27FC236}">
                <a16:creationId xmlns:a16="http://schemas.microsoft.com/office/drawing/2014/main" id="{1000130A-91A8-5D72-4992-C99B512B0D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07297" y="1615864"/>
            <a:ext cx="1097280" cy="1097280"/>
          </a:xfrm>
          <a:prstGeom prst="rect">
            <a:avLst/>
          </a:prstGeom>
        </p:spPr>
      </p:pic>
      <p:pic>
        <p:nvPicPr>
          <p:cNvPr id="17" name="Graphic 16" descr="Document with solid fill">
            <a:extLst>
              <a:ext uri="{FF2B5EF4-FFF2-40B4-BE49-F238E27FC236}">
                <a16:creationId xmlns:a16="http://schemas.microsoft.com/office/drawing/2014/main" id="{E466788E-FC0A-A50E-302E-7E3DCE76A9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47311" y="4144854"/>
            <a:ext cx="1097280" cy="109728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5BB2BE9-215C-1BA9-022B-4693B28F8DB7}"/>
              </a:ext>
            </a:extLst>
          </p:cNvPr>
          <p:cNvGrpSpPr/>
          <p:nvPr/>
        </p:nvGrpSpPr>
        <p:grpSpPr>
          <a:xfrm>
            <a:off x="1907638" y="4048417"/>
            <a:ext cx="2555501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DF0349-D239-A086-34BF-B1C5957EC75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E95DFB-496F-DAB4-3044-53E3FFEE983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E40A782-4E15-A46A-5552-EC154A527CA7}"/>
              </a:ext>
            </a:extLst>
          </p:cNvPr>
          <p:cNvGrpSpPr/>
          <p:nvPr/>
        </p:nvGrpSpPr>
        <p:grpSpPr>
          <a:xfrm>
            <a:off x="9006611" y="1519379"/>
            <a:ext cx="2555501" cy="1290153"/>
            <a:chOff x="8921977" y="1242150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F79FAB-6E4C-545A-F9D8-366B30CA3D4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006DD9-6914-E7D1-61FE-D36E66B0D18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2FB496E-55E9-81DA-EF09-4E19EF7952B7}"/>
              </a:ext>
            </a:extLst>
          </p:cNvPr>
          <p:cNvGrpSpPr/>
          <p:nvPr/>
        </p:nvGrpSpPr>
        <p:grpSpPr>
          <a:xfrm>
            <a:off x="629888" y="1519379"/>
            <a:ext cx="2555501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63B4AF9-048C-5C6A-E3FD-BE85614D4F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72A7F2-AB1E-8469-AB9A-BA55292DB3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917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9720</TotalTime>
  <Words>278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Linked Circle Process – Slide Template</vt:lpstr>
      <vt:lpstr>3-Step Linked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Linked Circle Process</dc:title>
  <dc:creator>PresentationGO.com</dc:creator>
  <dc:description>© Copyright PresentationGO.com - Do not distribute or sale without written permission.</dc:description>
  <cp:lastModifiedBy>Christophe Barroche</cp:lastModifiedBy>
  <cp:revision>85</cp:revision>
  <dcterms:created xsi:type="dcterms:W3CDTF">2014-11-26T05:14:11Z</dcterms:created>
  <dcterms:modified xsi:type="dcterms:W3CDTF">2025-12-22T22:28:05Z</dcterms:modified>
  <cp:category>Charts &amp; Diagrams</cp:category>
</cp:coreProperties>
</file>