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7" r:id="rId4"/>
    <p:sldId id="40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98C5"/>
    <a:srgbClr val="CEBA8B"/>
    <a:srgbClr val="A26700"/>
    <a:srgbClr val="F595A6"/>
    <a:srgbClr val="D0BA94"/>
    <a:srgbClr val="941651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573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72DF8-0871-DA32-49B4-62972FAC7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5B7737-957E-2404-02DF-2CC5C44BAE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C8A3E7-733F-7521-1866-FEE5FA822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91AB3-1305-3D1C-881B-117144F60B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17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Linked Circle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1B809B1-5EDE-7E22-B1E9-E284A5295269}"/>
              </a:ext>
            </a:extLst>
          </p:cNvPr>
          <p:cNvGrpSpPr/>
          <p:nvPr/>
        </p:nvGrpSpPr>
        <p:grpSpPr>
          <a:xfrm>
            <a:off x="2534795" y="1678045"/>
            <a:ext cx="7122410" cy="2708278"/>
            <a:chOff x="2534795" y="2074861"/>
            <a:chExt cx="7122410" cy="2708278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7221EBCB-6BE2-6423-8229-B786356D3CBC}"/>
                </a:ext>
              </a:extLst>
            </p:cNvPr>
            <p:cNvSpPr/>
            <p:nvPr/>
          </p:nvSpPr>
          <p:spPr>
            <a:xfrm>
              <a:off x="5693110" y="2376105"/>
              <a:ext cx="808598" cy="326316"/>
            </a:xfrm>
            <a:custGeom>
              <a:avLst/>
              <a:gdLst>
                <a:gd name="csX0" fmla="*/ 66221 w 745726"/>
                <a:gd name="csY0" fmla="*/ 37640 h 300943"/>
                <a:gd name="csX1" fmla="*/ 64609 w 745726"/>
                <a:gd name="csY1" fmla="*/ 38896 h 300943"/>
                <a:gd name="csX2" fmla="*/ 62548 w 745726"/>
                <a:gd name="csY2" fmla="*/ 40508 h 300943"/>
                <a:gd name="csX3" fmla="*/ 60845 w 745726"/>
                <a:gd name="csY3" fmla="*/ 42031 h 300943"/>
                <a:gd name="csX4" fmla="*/ 59143 w 745726"/>
                <a:gd name="csY4" fmla="*/ 43556 h 300943"/>
                <a:gd name="csX5" fmla="*/ 0 w 745726"/>
                <a:gd name="csY5" fmla="*/ 173951 h 300943"/>
                <a:gd name="csX6" fmla="*/ 54214 w 745726"/>
                <a:gd name="csY6" fmla="*/ 299777 h 300943"/>
                <a:gd name="csX7" fmla="*/ 116940 w 745726"/>
                <a:gd name="csY7" fmla="*/ 198686 h 300943"/>
                <a:gd name="csX8" fmla="*/ 111564 w 745726"/>
                <a:gd name="csY8" fmla="*/ 173861 h 300943"/>
                <a:gd name="csX9" fmla="*/ 118105 w 745726"/>
                <a:gd name="csY9" fmla="*/ 146529 h 300943"/>
                <a:gd name="csX10" fmla="*/ 122317 w 745726"/>
                <a:gd name="csY10" fmla="*/ 138821 h 300943"/>
                <a:gd name="csX11" fmla="*/ 125901 w 745726"/>
                <a:gd name="csY11" fmla="*/ 134340 h 300943"/>
                <a:gd name="csX12" fmla="*/ 126797 w 745726"/>
                <a:gd name="csY12" fmla="*/ 133353 h 300943"/>
                <a:gd name="csX13" fmla="*/ 173931 w 745726"/>
                <a:gd name="csY13" fmla="*/ 111486 h 300943"/>
                <a:gd name="csX14" fmla="*/ 571796 w 745726"/>
                <a:gd name="csY14" fmla="*/ 111486 h 300943"/>
                <a:gd name="csX15" fmla="*/ 616600 w 745726"/>
                <a:gd name="csY15" fmla="*/ 130576 h 300943"/>
                <a:gd name="csX16" fmla="*/ 620364 w 745726"/>
                <a:gd name="csY16" fmla="*/ 135057 h 300943"/>
                <a:gd name="csX17" fmla="*/ 620901 w 745726"/>
                <a:gd name="csY17" fmla="*/ 135773 h 300943"/>
                <a:gd name="csX18" fmla="*/ 625292 w 745726"/>
                <a:gd name="csY18" fmla="*/ 142225 h 300943"/>
                <a:gd name="csX19" fmla="*/ 634253 w 745726"/>
                <a:gd name="csY19" fmla="*/ 174040 h 300943"/>
                <a:gd name="csX20" fmla="*/ 626905 w 745726"/>
                <a:gd name="csY20" fmla="*/ 202898 h 300943"/>
                <a:gd name="csX21" fmla="*/ 690438 w 745726"/>
                <a:gd name="csY21" fmla="*/ 300943 h 300943"/>
                <a:gd name="csX22" fmla="*/ 745727 w 745726"/>
                <a:gd name="csY22" fmla="*/ 174040 h 300943"/>
                <a:gd name="csX23" fmla="*/ 685599 w 745726"/>
                <a:gd name="csY23" fmla="*/ 42749 h 300943"/>
                <a:gd name="csX24" fmla="*/ 685599 w 745726"/>
                <a:gd name="csY24" fmla="*/ 42749 h 300943"/>
                <a:gd name="csX25" fmla="*/ 683897 w 745726"/>
                <a:gd name="csY25" fmla="*/ 41226 h 300943"/>
                <a:gd name="csX26" fmla="*/ 682283 w 745726"/>
                <a:gd name="csY26" fmla="*/ 39701 h 300943"/>
                <a:gd name="csX27" fmla="*/ 680491 w 745726"/>
                <a:gd name="csY27" fmla="*/ 38357 h 300943"/>
                <a:gd name="csX28" fmla="*/ 678431 w 745726"/>
                <a:gd name="csY28" fmla="*/ 36835 h 300943"/>
                <a:gd name="csX29" fmla="*/ 571796 w 745726"/>
                <a:gd name="csY29" fmla="*/ 0 h 300943"/>
                <a:gd name="csX30" fmla="*/ 173931 w 745726"/>
                <a:gd name="csY30" fmla="*/ 0 h 300943"/>
                <a:gd name="csX31" fmla="*/ 66131 w 745726"/>
                <a:gd name="csY31" fmla="*/ 37640 h 300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45726" h="300943">
                  <a:moveTo>
                    <a:pt x="66221" y="37640"/>
                  </a:moveTo>
                  <a:lnTo>
                    <a:pt x="64609" y="38896"/>
                  </a:lnTo>
                  <a:cubicBezTo>
                    <a:pt x="63891" y="39432"/>
                    <a:pt x="63175" y="39970"/>
                    <a:pt x="62548" y="40508"/>
                  </a:cubicBezTo>
                  <a:cubicBezTo>
                    <a:pt x="61920" y="40957"/>
                    <a:pt x="61383" y="41493"/>
                    <a:pt x="60845" y="42031"/>
                  </a:cubicBezTo>
                  <a:cubicBezTo>
                    <a:pt x="60308" y="42569"/>
                    <a:pt x="59770" y="43108"/>
                    <a:pt x="59143" y="43556"/>
                  </a:cubicBezTo>
                  <a:cubicBezTo>
                    <a:pt x="21506" y="76715"/>
                    <a:pt x="0" y="124214"/>
                    <a:pt x="0" y="173951"/>
                  </a:cubicBezTo>
                  <a:cubicBezTo>
                    <a:pt x="0" y="223690"/>
                    <a:pt x="19715" y="266887"/>
                    <a:pt x="54214" y="299777"/>
                  </a:cubicBezTo>
                  <a:cubicBezTo>
                    <a:pt x="87728" y="275760"/>
                    <a:pt x="110309" y="239373"/>
                    <a:pt x="116940" y="198686"/>
                  </a:cubicBezTo>
                  <a:cubicBezTo>
                    <a:pt x="113356" y="190621"/>
                    <a:pt x="111564" y="182287"/>
                    <a:pt x="111564" y="173861"/>
                  </a:cubicBezTo>
                  <a:cubicBezTo>
                    <a:pt x="111564" y="164542"/>
                    <a:pt x="113804" y="155401"/>
                    <a:pt x="118105" y="146529"/>
                  </a:cubicBezTo>
                  <a:cubicBezTo>
                    <a:pt x="119360" y="144019"/>
                    <a:pt x="120614" y="141330"/>
                    <a:pt x="122317" y="138821"/>
                  </a:cubicBezTo>
                  <a:cubicBezTo>
                    <a:pt x="123392" y="137208"/>
                    <a:pt x="124646" y="135773"/>
                    <a:pt x="125901" y="134340"/>
                  </a:cubicBezTo>
                  <a:lnTo>
                    <a:pt x="126797" y="133353"/>
                  </a:lnTo>
                  <a:cubicBezTo>
                    <a:pt x="138804" y="119464"/>
                    <a:pt x="155920" y="111486"/>
                    <a:pt x="173931" y="111486"/>
                  </a:cubicBezTo>
                  <a:lnTo>
                    <a:pt x="571796" y="111486"/>
                  </a:lnTo>
                  <a:cubicBezTo>
                    <a:pt x="588732" y="111486"/>
                    <a:pt x="604682" y="118297"/>
                    <a:pt x="616600" y="130576"/>
                  </a:cubicBezTo>
                  <a:cubicBezTo>
                    <a:pt x="617944" y="132009"/>
                    <a:pt x="619199" y="133532"/>
                    <a:pt x="620364" y="135057"/>
                  </a:cubicBezTo>
                  <a:lnTo>
                    <a:pt x="620901" y="135773"/>
                  </a:lnTo>
                  <a:cubicBezTo>
                    <a:pt x="622515" y="137834"/>
                    <a:pt x="623948" y="139985"/>
                    <a:pt x="625292" y="142225"/>
                  </a:cubicBezTo>
                  <a:cubicBezTo>
                    <a:pt x="631117" y="152084"/>
                    <a:pt x="634253" y="163017"/>
                    <a:pt x="634253" y="174040"/>
                  </a:cubicBezTo>
                  <a:cubicBezTo>
                    <a:pt x="634253" y="183899"/>
                    <a:pt x="631743" y="193846"/>
                    <a:pt x="626905" y="202898"/>
                  </a:cubicBezTo>
                  <a:cubicBezTo>
                    <a:pt x="634432" y="242511"/>
                    <a:pt x="657373" y="277821"/>
                    <a:pt x="690438" y="300943"/>
                  </a:cubicBezTo>
                  <a:cubicBezTo>
                    <a:pt x="725655" y="267962"/>
                    <a:pt x="745727" y="222077"/>
                    <a:pt x="745727" y="174040"/>
                  </a:cubicBezTo>
                  <a:cubicBezTo>
                    <a:pt x="745727" y="126006"/>
                    <a:pt x="723772" y="75997"/>
                    <a:pt x="685599" y="42749"/>
                  </a:cubicBezTo>
                  <a:lnTo>
                    <a:pt x="685599" y="42749"/>
                  </a:lnTo>
                  <a:cubicBezTo>
                    <a:pt x="684972" y="42210"/>
                    <a:pt x="684434" y="41672"/>
                    <a:pt x="683897" y="41226"/>
                  </a:cubicBezTo>
                  <a:cubicBezTo>
                    <a:pt x="683358" y="40688"/>
                    <a:pt x="682821" y="40239"/>
                    <a:pt x="682283" y="39701"/>
                  </a:cubicBezTo>
                  <a:cubicBezTo>
                    <a:pt x="681656" y="39163"/>
                    <a:pt x="681118" y="38806"/>
                    <a:pt x="680491" y="38357"/>
                  </a:cubicBezTo>
                  <a:cubicBezTo>
                    <a:pt x="679775" y="37909"/>
                    <a:pt x="679147" y="37371"/>
                    <a:pt x="678431" y="36835"/>
                  </a:cubicBezTo>
                  <a:cubicBezTo>
                    <a:pt x="647515" y="12725"/>
                    <a:pt x="610686" y="0"/>
                    <a:pt x="571796" y="0"/>
                  </a:cubicBezTo>
                  <a:lnTo>
                    <a:pt x="173931" y="0"/>
                  </a:lnTo>
                  <a:cubicBezTo>
                    <a:pt x="134503" y="0"/>
                    <a:pt x="97227" y="12994"/>
                    <a:pt x="66131" y="3764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7369E5B-A036-D5F3-4910-5AA1C98931F7}"/>
                </a:ext>
              </a:extLst>
            </p:cNvPr>
            <p:cNvSpPr/>
            <p:nvPr/>
          </p:nvSpPr>
          <p:spPr>
            <a:xfrm>
              <a:off x="5944182" y="2632452"/>
              <a:ext cx="303637" cy="120985"/>
            </a:xfrm>
            <a:custGeom>
              <a:avLst/>
              <a:gdLst>
                <a:gd name="csX0" fmla="*/ 45611 w 280028"/>
                <a:gd name="csY0" fmla="*/ 0 h 111578"/>
                <a:gd name="csX1" fmla="*/ 0 w 280028"/>
                <a:gd name="csY1" fmla="*/ 111578 h 111578"/>
                <a:gd name="csX2" fmla="*/ 280028 w 280028"/>
                <a:gd name="csY2" fmla="*/ 111578 h 111578"/>
                <a:gd name="csX3" fmla="*/ 234416 w 280028"/>
                <a:gd name="csY3" fmla="*/ 0 h 111578"/>
                <a:gd name="csX4" fmla="*/ 45611 w 280028"/>
                <a:gd name="csY4" fmla="*/ 0 h 11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028" h="111578">
                  <a:moveTo>
                    <a:pt x="45611" y="0"/>
                  </a:moveTo>
                  <a:cubicBezTo>
                    <a:pt x="37635" y="39972"/>
                    <a:pt x="22402" y="77433"/>
                    <a:pt x="0" y="111578"/>
                  </a:cubicBezTo>
                  <a:lnTo>
                    <a:pt x="280028" y="111578"/>
                  </a:lnTo>
                  <a:cubicBezTo>
                    <a:pt x="257716" y="77433"/>
                    <a:pt x="242392" y="39972"/>
                    <a:pt x="234416" y="0"/>
                  </a:cubicBezTo>
                  <a:lnTo>
                    <a:pt x="4561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E2791977-6B86-5FE5-2F96-EB116ADF925D}"/>
                </a:ext>
              </a:extLst>
            </p:cNvPr>
            <p:cNvSpPr/>
            <p:nvPr/>
          </p:nvSpPr>
          <p:spPr>
            <a:xfrm>
              <a:off x="4572324" y="2376202"/>
              <a:ext cx="808793" cy="377430"/>
            </a:xfrm>
            <a:custGeom>
              <a:avLst/>
              <a:gdLst>
                <a:gd name="csX0" fmla="*/ 174111 w 745905"/>
                <a:gd name="csY0" fmla="*/ 347904 h 348083"/>
                <a:gd name="csX1" fmla="*/ 511757 w 745905"/>
                <a:gd name="csY1" fmla="*/ 347904 h 348083"/>
                <a:gd name="csX2" fmla="*/ 466146 w 745905"/>
                <a:gd name="csY2" fmla="*/ 236326 h 348083"/>
                <a:gd name="csX3" fmla="*/ 174111 w 745905"/>
                <a:gd name="csY3" fmla="*/ 236326 h 348083"/>
                <a:gd name="csX4" fmla="*/ 111654 w 745905"/>
                <a:gd name="csY4" fmla="*/ 173861 h 348083"/>
                <a:gd name="csX5" fmla="*/ 174111 w 745905"/>
                <a:gd name="csY5" fmla="*/ 111396 h 348083"/>
                <a:gd name="csX6" fmla="*/ 571975 w 745905"/>
                <a:gd name="csY6" fmla="*/ 111396 h 348083"/>
                <a:gd name="csX7" fmla="*/ 616779 w 745905"/>
                <a:gd name="csY7" fmla="*/ 130487 h 348083"/>
                <a:gd name="csX8" fmla="*/ 620542 w 745905"/>
                <a:gd name="csY8" fmla="*/ 134968 h 348083"/>
                <a:gd name="csX9" fmla="*/ 621081 w 745905"/>
                <a:gd name="csY9" fmla="*/ 135683 h 348083"/>
                <a:gd name="csX10" fmla="*/ 625471 w 745905"/>
                <a:gd name="csY10" fmla="*/ 142135 h 348083"/>
                <a:gd name="csX11" fmla="*/ 634432 w 745905"/>
                <a:gd name="csY11" fmla="*/ 173951 h 348083"/>
                <a:gd name="csX12" fmla="*/ 627084 w 745905"/>
                <a:gd name="csY12" fmla="*/ 202808 h 348083"/>
                <a:gd name="csX13" fmla="*/ 690617 w 745905"/>
                <a:gd name="csY13" fmla="*/ 300853 h 348083"/>
                <a:gd name="csX14" fmla="*/ 745905 w 745905"/>
                <a:gd name="csY14" fmla="*/ 173951 h 348083"/>
                <a:gd name="csX15" fmla="*/ 685688 w 745905"/>
                <a:gd name="csY15" fmla="*/ 42659 h 348083"/>
                <a:gd name="csX16" fmla="*/ 683986 w 745905"/>
                <a:gd name="csY16" fmla="*/ 41136 h 348083"/>
                <a:gd name="csX17" fmla="*/ 682283 w 745905"/>
                <a:gd name="csY17" fmla="*/ 39611 h 348083"/>
                <a:gd name="csX18" fmla="*/ 680491 w 745905"/>
                <a:gd name="csY18" fmla="*/ 38268 h 348083"/>
                <a:gd name="csX19" fmla="*/ 678519 w 745905"/>
                <a:gd name="csY19" fmla="*/ 36832 h 348083"/>
                <a:gd name="csX20" fmla="*/ 571885 w 745905"/>
                <a:gd name="csY20" fmla="*/ 0 h 348083"/>
                <a:gd name="csX21" fmla="*/ 174021 w 745905"/>
                <a:gd name="csY21" fmla="*/ 0 h 348083"/>
                <a:gd name="csX22" fmla="*/ 0 w 745905"/>
                <a:gd name="csY22" fmla="*/ 174040 h 348083"/>
                <a:gd name="csX23" fmla="*/ 174021 w 745905"/>
                <a:gd name="csY23" fmla="*/ 348083 h 348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45905" h="348083">
                  <a:moveTo>
                    <a:pt x="174111" y="347904"/>
                  </a:moveTo>
                  <a:lnTo>
                    <a:pt x="511757" y="347904"/>
                  </a:lnTo>
                  <a:cubicBezTo>
                    <a:pt x="489444" y="313758"/>
                    <a:pt x="474122" y="276387"/>
                    <a:pt x="466146" y="236326"/>
                  </a:cubicBezTo>
                  <a:lnTo>
                    <a:pt x="174111" y="236326"/>
                  </a:lnTo>
                  <a:cubicBezTo>
                    <a:pt x="139700" y="236326"/>
                    <a:pt x="111654" y="208276"/>
                    <a:pt x="111654" y="173861"/>
                  </a:cubicBezTo>
                  <a:cubicBezTo>
                    <a:pt x="111654" y="139449"/>
                    <a:pt x="139700" y="111396"/>
                    <a:pt x="174111" y="111396"/>
                  </a:cubicBezTo>
                  <a:lnTo>
                    <a:pt x="571975" y="111396"/>
                  </a:lnTo>
                  <a:cubicBezTo>
                    <a:pt x="588910" y="111396"/>
                    <a:pt x="604861" y="118208"/>
                    <a:pt x="616779" y="130487"/>
                  </a:cubicBezTo>
                  <a:cubicBezTo>
                    <a:pt x="618123" y="131920"/>
                    <a:pt x="619377" y="133443"/>
                    <a:pt x="620542" y="134968"/>
                  </a:cubicBezTo>
                  <a:lnTo>
                    <a:pt x="621081" y="135683"/>
                  </a:lnTo>
                  <a:cubicBezTo>
                    <a:pt x="622693" y="137744"/>
                    <a:pt x="624127" y="139895"/>
                    <a:pt x="625471" y="142135"/>
                  </a:cubicBezTo>
                  <a:cubicBezTo>
                    <a:pt x="631296" y="151994"/>
                    <a:pt x="634432" y="162928"/>
                    <a:pt x="634432" y="173951"/>
                  </a:cubicBezTo>
                  <a:cubicBezTo>
                    <a:pt x="634432" y="183810"/>
                    <a:pt x="631923" y="193756"/>
                    <a:pt x="627084" y="202808"/>
                  </a:cubicBezTo>
                  <a:cubicBezTo>
                    <a:pt x="634612" y="242421"/>
                    <a:pt x="657551" y="277731"/>
                    <a:pt x="690617" y="300853"/>
                  </a:cubicBezTo>
                  <a:cubicBezTo>
                    <a:pt x="725833" y="267872"/>
                    <a:pt x="745905" y="221988"/>
                    <a:pt x="745905" y="173951"/>
                  </a:cubicBezTo>
                  <a:cubicBezTo>
                    <a:pt x="745905" y="125916"/>
                    <a:pt x="723951" y="75818"/>
                    <a:pt x="685688" y="42659"/>
                  </a:cubicBezTo>
                  <a:cubicBezTo>
                    <a:pt x="685061" y="42121"/>
                    <a:pt x="684523" y="41583"/>
                    <a:pt x="683986" y="41136"/>
                  </a:cubicBezTo>
                  <a:cubicBezTo>
                    <a:pt x="683448" y="40598"/>
                    <a:pt x="682911" y="40060"/>
                    <a:pt x="682283" y="39611"/>
                  </a:cubicBezTo>
                  <a:cubicBezTo>
                    <a:pt x="681746" y="39163"/>
                    <a:pt x="681118" y="38716"/>
                    <a:pt x="680491" y="38268"/>
                  </a:cubicBezTo>
                  <a:cubicBezTo>
                    <a:pt x="679863" y="37819"/>
                    <a:pt x="679147" y="37281"/>
                    <a:pt x="678519" y="36832"/>
                  </a:cubicBezTo>
                  <a:cubicBezTo>
                    <a:pt x="647604" y="12725"/>
                    <a:pt x="610775" y="0"/>
                    <a:pt x="571885" y="0"/>
                  </a:cubicBezTo>
                  <a:lnTo>
                    <a:pt x="174021" y="0"/>
                  </a:lnTo>
                  <a:cubicBezTo>
                    <a:pt x="78050" y="0"/>
                    <a:pt x="0" y="78058"/>
                    <a:pt x="0" y="174040"/>
                  </a:cubicBezTo>
                  <a:cubicBezTo>
                    <a:pt x="0" y="270023"/>
                    <a:pt x="78050" y="348083"/>
                    <a:pt x="174021" y="348083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045D4049-9709-D6F6-69A9-706B47650CC5}"/>
                </a:ext>
              </a:extLst>
            </p:cNvPr>
            <p:cNvSpPr/>
            <p:nvPr/>
          </p:nvSpPr>
          <p:spPr>
            <a:xfrm>
              <a:off x="6810787" y="2376202"/>
              <a:ext cx="808695" cy="377430"/>
            </a:xfrm>
            <a:custGeom>
              <a:avLst/>
              <a:gdLst>
                <a:gd name="csX0" fmla="*/ 67835 w 745815"/>
                <a:gd name="csY0" fmla="*/ 36386 h 348083"/>
                <a:gd name="csX1" fmla="*/ 67117 w 745815"/>
                <a:gd name="csY1" fmla="*/ 36922 h 348083"/>
                <a:gd name="csX2" fmla="*/ 65325 w 745815"/>
                <a:gd name="csY2" fmla="*/ 38268 h 348083"/>
                <a:gd name="csX3" fmla="*/ 63532 w 745815"/>
                <a:gd name="csY3" fmla="*/ 39611 h 348083"/>
                <a:gd name="csX4" fmla="*/ 61920 w 745815"/>
                <a:gd name="csY4" fmla="*/ 41046 h 348083"/>
                <a:gd name="csX5" fmla="*/ 60217 w 745815"/>
                <a:gd name="csY5" fmla="*/ 42659 h 348083"/>
                <a:gd name="csX6" fmla="*/ 0 w 745815"/>
                <a:gd name="csY6" fmla="*/ 173951 h 348083"/>
                <a:gd name="csX7" fmla="*/ 55289 w 745815"/>
                <a:gd name="csY7" fmla="*/ 300853 h 348083"/>
                <a:gd name="csX8" fmla="*/ 118822 w 745815"/>
                <a:gd name="csY8" fmla="*/ 202808 h 348083"/>
                <a:gd name="csX9" fmla="*/ 111474 w 745815"/>
                <a:gd name="csY9" fmla="*/ 173951 h 348083"/>
                <a:gd name="csX10" fmla="*/ 120435 w 745815"/>
                <a:gd name="csY10" fmla="*/ 142225 h 348083"/>
                <a:gd name="csX11" fmla="*/ 124826 w 745815"/>
                <a:gd name="csY11" fmla="*/ 135773 h 348083"/>
                <a:gd name="csX12" fmla="*/ 125363 w 745815"/>
                <a:gd name="csY12" fmla="*/ 135147 h 348083"/>
                <a:gd name="csX13" fmla="*/ 129127 w 745815"/>
                <a:gd name="csY13" fmla="*/ 130666 h 348083"/>
                <a:gd name="csX14" fmla="*/ 173931 w 745815"/>
                <a:gd name="csY14" fmla="*/ 111576 h 348083"/>
                <a:gd name="csX15" fmla="*/ 571796 w 745815"/>
                <a:gd name="csY15" fmla="*/ 111576 h 348083"/>
                <a:gd name="csX16" fmla="*/ 634253 w 745815"/>
                <a:gd name="csY16" fmla="*/ 174040 h 348083"/>
                <a:gd name="csX17" fmla="*/ 571796 w 745815"/>
                <a:gd name="csY17" fmla="*/ 236505 h 348083"/>
                <a:gd name="csX18" fmla="*/ 279759 w 745815"/>
                <a:gd name="csY18" fmla="*/ 236505 h 348083"/>
                <a:gd name="csX19" fmla="*/ 234148 w 745815"/>
                <a:gd name="csY19" fmla="*/ 348083 h 348083"/>
                <a:gd name="csX20" fmla="*/ 571796 w 745815"/>
                <a:gd name="csY20" fmla="*/ 348083 h 348083"/>
                <a:gd name="csX21" fmla="*/ 745816 w 745815"/>
                <a:gd name="csY21" fmla="*/ 174040 h 348083"/>
                <a:gd name="csX22" fmla="*/ 571796 w 745815"/>
                <a:gd name="csY22" fmla="*/ 0 h 348083"/>
                <a:gd name="csX23" fmla="*/ 173931 w 745815"/>
                <a:gd name="csY23" fmla="*/ 0 h 348083"/>
                <a:gd name="csX24" fmla="*/ 67745 w 745815"/>
                <a:gd name="csY24" fmla="*/ 36476 h 348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45815" h="348083">
                  <a:moveTo>
                    <a:pt x="67835" y="36386"/>
                  </a:moveTo>
                  <a:lnTo>
                    <a:pt x="67117" y="36922"/>
                  </a:lnTo>
                  <a:cubicBezTo>
                    <a:pt x="66670" y="37281"/>
                    <a:pt x="65952" y="37729"/>
                    <a:pt x="65325" y="38268"/>
                  </a:cubicBezTo>
                  <a:cubicBezTo>
                    <a:pt x="64697" y="38716"/>
                    <a:pt x="64071" y="39163"/>
                    <a:pt x="63532" y="39611"/>
                  </a:cubicBezTo>
                  <a:cubicBezTo>
                    <a:pt x="62995" y="40060"/>
                    <a:pt x="62457" y="40598"/>
                    <a:pt x="61920" y="41046"/>
                  </a:cubicBezTo>
                  <a:cubicBezTo>
                    <a:pt x="61382" y="41583"/>
                    <a:pt x="60755" y="42121"/>
                    <a:pt x="60217" y="42659"/>
                  </a:cubicBezTo>
                  <a:cubicBezTo>
                    <a:pt x="21955" y="75907"/>
                    <a:pt x="0" y="123765"/>
                    <a:pt x="0" y="173951"/>
                  </a:cubicBezTo>
                  <a:cubicBezTo>
                    <a:pt x="0" y="224139"/>
                    <a:pt x="20072" y="267872"/>
                    <a:pt x="55289" y="300853"/>
                  </a:cubicBezTo>
                  <a:cubicBezTo>
                    <a:pt x="88444" y="277731"/>
                    <a:pt x="111384" y="242421"/>
                    <a:pt x="118822" y="202808"/>
                  </a:cubicBezTo>
                  <a:cubicBezTo>
                    <a:pt x="114072" y="193756"/>
                    <a:pt x="111474" y="183810"/>
                    <a:pt x="111474" y="173951"/>
                  </a:cubicBezTo>
                  <a:cubicBezTo>
                    <a:pt x="111474" y="163017"/>
                    <a:pt x="114521" y="151994"/>
                    <a:pt x="120435" y="142225"/>
                  </a:cubicBezTo>
                  <a:cubicBezTo>
                    <a:pt x="121778" y="139985"/>
                    <a:pt x="123212" y="137834"/>
                    <a:pt x="124826" y="135773"/>
                  </a:cubicBezTo>
                  <a:lnTo>
                    <a:pt x="125363" y="135147"/>
                  </a:lnTo>
                  <a:cubicBezTo>
                    <a:pt x="126528" y="133622"/>
                    <a:pt x="127783" y="132009"/>
                    <a:pt x="129127" y="130666"/>
                  </a:cubicBezTo>
                  <a:cubicBezTo>
                    <a:pt x="141224" y="118297"/>
                    <a:pt x="156995" y="111576"/>
                    <a:pt x="173931" y="111576"/>
                  </a:cubicBezTo>
                  <a:lnTo>
                    <a:pt x="571796" y="111576"/>
                  </a:lnTo>
                  <a:cubicBezTo>
                    <a:pt x="606205" y="111576"/>
                    <a:pt x="634253" y="139628"/>
                    <a:pt x="634253" y="174040"/>
                  </a:cubicBezTo>
                  <a:cubicBezTo>
                    <a:pt x="634253" y="208455"/>
                    <a:pt x="606205" y="236505"/>
                    <a:pt x="571796" y="236505"/>
                  </a:cubicBezTo>
                  <a:lnTo>
                    <a:pt x="279759" y="236505"/>
                  </a:lnTo>
                  <a:cubicBezTo>
                    <a:pt x="271785" y="276477"/>
                    <a:pt x="256551" y="313938"/>
                    <a:pt x="234148" y="348083"/>
                  </a:cubicBezTo>
                  <a:lnTo>
                    <a:pt x="571796" y="348083"/>
                  </a:lnTo>
                  <a:cubicBezTo>
                    <a:pt x="667766" y="348083"/>
                    <a:pt x="745816" y="270023"/>
                    <a:pt x="745816" y="174040"/>
                  </a:cubicBezTo>
                  <a:cubicBezTo>
                    <a:pt x="745816" y="78058"/>
                    <a:pt x="667766" y="0"/>
                    <a:pt x="571796" y="0"/>
                  </a:cubicBezTo>
                  <a:lnTo>
                    <a:pt x="173931" y="0"/>
                  </a:lnTo>
                  <a:cubicBezTo>
                    <a:pt x="135309" y="0"/>
                    <a:pt x="98570" y="12636"/>
                    <a:pt x="67745" y="36476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AB772FAC-9FAB-C807-4D62-767C4B95FE6C}"/>
                </a:ext>
              </a:extLst>
            </p:cNvPr>
            <p:cNvSpPr/>
            <p:nvPr/>
          </p:nvSpPr>
          <p:spPr>
            <a:xfrm>
              <a:off x="6306506" y="2247153"/>
              <a:ext cx="699387" cy="144693"/>
            </a:xfrm>
            <a:custGeom>
              <a:avLst/>
              <a:gdLst>
                <a:gd name="csX0" fmla="*/ 213270 w 645006"/>
                <a:gd name="csY0" fmla="*/ 111576 h 133442"/>
                <a:gd name="csX1" fmla="*/ 432095 w 645006"/>
                <a:gd name="csY1" fmla="*/ 111576 h 133442"/>
                <a:gd name="csX2" fmla="*/ 517671 w 645006"/>
                <a:gd name="csY2" fmla="*/ 133086 h 133442"/>
                <a:gd name="csX3" fmla="*/ 639092 w 645006"/>
                <a:gd name="csY3" fmla="*/ 91950 h 133442"/>
                <a:gd name="csX4" fmla="*/ 645007 w 645006"/>
                <a:gd name="csY4" fmla="*/ 91950 h 133442"/>
                <a:gd name="csX5" fmla="*/ 432095 w 645006"/>
                <a:gd name="csY5" fmla="*/ 0 h 133442"/>
                <a:gd name="csX6" fmla="*/ 213270 w 645006"/>
                <a:gd name="csY6" fmla="*/ 0 h 133442"/>
                <a:gd name="csX7" fmla="*/ 0 w 645006"/>
                <a:gd name="csY7" fmla="*/ 92398 h 133442"/>
                <a:gd name="csX8" fmla="*/ 6273 w 645006"/>
                <a:gd name="csY8" fmla="*/ 92398 h 133442"/>
                <a:gd name="csX9" fmla="*/ 127515 w 645006"/>
                <a:gd name="csY9" fmla="*/ 133443 h 133442"/>
                <a:gd name="csX10" fmla="*/ 213360 w 645006"/>
                <a:gd name="csY10" fmla="*/ 111576 h 133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006" h="133442">
                  <a:moveTo>
                    <a:pt x="213270" y="111576"/>
                  </a:moveTo>
                  <a:lnTo>
                    <a:pt x="432095" y="111576"/>
                  </a:lnTo>
                  <a:cubicBezTo>
                    <a:pt x="461935" y="111576"/>
                    <a:pt x="491417" y="119015"/>
                    <a:pt x="517671" y="133086"/>
                  </a:cubicBezTo>
                  <a:cubicBezTo>
                    <a:pt x="552978" y="106200"/>
                    <a:pt x="594914" y="91950"/>
                    <a:pt x="639092" y="91950"/>
                  </a:cubicBezTo>
                  <a:lnTo>
                    <a:pt x="645007" y="91950"/>
                  </a:lnTo>
                  <a:cubicBezTo>
                    <a:pt x="589628" y="33249"/>
                    <a:pt x="513101" y="0"/>
                    <a:pt x="432095" y="0"/>
                  </a:cubicBezTo>
                  <a:lnTo>
                    <a:pt x="213270" y="0"/>
                  </a:lnTo>
                  <a:cubicBezTo>
                    <a:pt x="132084" y="0"/>
                    <a:pt x="55289" y="33428"/>
                    <a:pt x="0" y="92398"/>
                  </a:cubicBezTo>
                  <a:lnTo>
                    <a:pt x="6273" y="92398"/>
                  </a:lnTo>
                  <a:cubicBezTo>
                    <a:pt x="49913" y="92398"/>
                    <a:pt x="92746" y="106916"/>
                    <a:pt x="127515" y="133443"/>
                  </a:cubicBezTo>
                  <a:cubicBezTo>
                    <a:pt x="153949" y="119105"/>
                    <a:pt x="183520" y="111576"/>
                    <a:pt x="213360" y="11157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2C1FBDC7-1684-C6F5-BA02-E0C931D4FAAA}"/>
                </a:ext>
              </a:extLst>
            </p:cNvPr>
            <p:cNvSpPr/>
            <p:nvPr/>
          </p:nvSpPr>
          <p:spPr>
            <a:xfrm>
              <a:off x="6220128" y="2525754"/>
              <a:ext cx="872533" cy="356538"/>
            </a:xfrm>
            <a:custGeom>
              <a:avLst/>
              <a:gdLst>
                <a:gd name="csX0" fmla="*/ 799403 w 804689"/>
                <a:gd name="csY0" fmla="*/ 86574 h 328815"/>
                <a:gd name="csX1" fmla="*/ 802090 w 804689"/>
                <a:gd name="csY1" fmla="*/ 71427 h 328815"/>
                <a:gd name="csX2" fmla="*/ 802539 w 804689"/>
                <a:gd name="csY2" fmla="*/ 71427 h 328815"/>
                <a:gd name="csX3" fmla="*/ 804689 w 804689"/>
                <a:gd name="csY3" fmla="*/ 35938 h 328815"/>
                <a:gd name="csX4" fmla="*/ 802539 w 804689"/>
                <a:gd name="csY4" fmla="*/ 449 h 328815"/>
                <a:gd name="csX5" fmla="*/ 718755 w 804689"/>
                <a:gd name="csY5" fmla="*/ 449 h 328815"/>
                <a:gd name="csX6" fmla="*/ 693306 w 804689"/>
                <a:gd name="csY6" fmla="*/ 11292 h 328815"/>
                <a:gd name="csX7" fmla="*/ 691692 w 804689"/>
                <a:gd name="csY7" fmla="*/ 13353 h 328815"/>
                <a:gd name="csX8" fmla="*/ 693127 w 804689"/>
                <a:gd name="csY8" fmla="*/ 35938 h 328815"/>
                <a:gd name="csX9" fmla="*/ 691603 w 804689"/>
                <a:gd name="csY9" fmla="*/ 59239 h 328815"/>
                <a:gd name="csX10" fmla="*/ 691603 w 804689"/>
                <a:gd name="csY10" fmla="*/ 59239 h 328815"/>
                <a:gd name="csX11" fmla="*/ 690707 w 804689"/>
                <a:gd name="csY11" fmla="*/ 66320 h 328815"/>
                <a:gd name="csX12" fmla="*/ 609073 w 804689"/>
                <a:gd name="csY12" fmla="*/ 189188 h 328815"/>
                <a:gd name="csX13" fmla="*/ 597513 w 804689"/>
                <a:gd name="csY13" fmla="*/ 196537 h 328815"/>
                <a:gd name="csX14" fmla="*/ 596887 w 804689"/>
                <a:gd name="csY14" fmla="*/ 195999 h 328815"/>
                <a:gd name="csX15" fmla="*/ 511758 w 804689"/>
                <a:gd name="csY15" fmla="*/ 217327 h 328815"/>
                <a:gd name="csX16" fmla="*/ 292932 w 804689"/>
                <a:gd name="csY16" fmla="*/ 217327 h 328815"/>
                <a:gd name="csX17" fmla="*/ 201889 w 804689"/>
                <a:gd name="csY17" fmla="*/ 192592 h 328815"/>
                <a:gd name="csX18" fmla="*/ 197409 w 804689"/>
                <a:gd name="csY18" fmla="*/ 189905 h 328815"/>
                <a:gd name="csX19" fmla="*/ 195797 w 804689"/>
                <a:gd name="csY19" fmla="*/ 189008 h 328815"/>
                <a:gd name="csX20" fmla="*/ 192928 w 804689"/>
                <a:gd name="csY20" fmla="*/ 187216 h 328815"/>
                <a:gd name="csX21" fmla="*/ 115865 w 804689"/>
                <a:gd name="csY21" fmla="*/ 75192 h 328815"/>
                <a:gd name="csX22" fmla="*/ 114610 w 804689"/>
                <a:gd name="csY22" fmla="*/ 69099 h 328815"/>
                <a:gd name="csX23" fmla="*/ 113894 w 804689"/>
                <a:gd name="csY23" fmla="*/ 64438 h 328815"/>
                <a:gd name="csX24" fmla="*/ 113625 w 804689"/>
                <a:gd name="csY24" fmla="*/ 62734 h 328815"/>
                <a:gd name="csX25" fmla="*/ 111474 w 804689"/>
                <a:gd name="csY25" fmla="*/ 35938 h 328815"/>
                <a:gd name="csX26" fmla="*/ 113176 w 804689"/>
                <a:gd name="csY26" fmla="*/ 12817 h 328815"/>
                <a:gd name="csX27" fmla="*/ 85756 w 804689"/>
                <a:gd name="csY27" fmla="*/ 0 h 328815"/>
                <a:gd name="csX28" fmla="*/ 2509 w 804689"/>
                <a:gd name="csY28" fmla="*/ 0 h 328815"/>
                <a:gd name="csX29" fmla="*/ 0 w 804689"/>
                <a:gd name="csY29" fmla="*/ 35938 h 328815"/>
                <a:gd name="csX30" fmla="*/ 3585 w 804689"/>
                <a:gd name="csY30" fmla="*/ 79224 h 328815"/>
                <a:gd name="csX31" fmla="*/ 4570 w 804689"/>
                <a:gd name="csY31" fmla="*/ 85946 h 328815"/>
                <a:gd name="csX32" fmla="*/ 4929 w 804689"/>
                <a:gd name="csY32" fmla="*/ 88186 h 328815"/>
                <a:gd name="csX33" fmla="*/ 60397 w 804689"/>
                <a:gd name="csY33" fmla="*/ 213295 h 328815"/>
                <a:gd name="csX34" fmla="*/ 62010 w 804689"/>
                <a:gd name="csY34" fmla="*/ 215446 h 328815"/>
                <a:gd name="csX35" fmla="*/ 63713 w 804689"/>
                <a:gd name="csY35" fmla="*/ 217776 h 328815"/>
                <a:gd name="csX36" fmla="*/ 65505 w 804689"/>
                <a:gd name="csY36" fmla="*/ 220196 h 328815"/>
                <a:gd name="csX37" fmla="*/ 67028 w 804689"/>
                <a:gd name="csY37" fmla="*/ 222257 h 328815"/>
                <a:gd name="csX38" fmla="*/ 292843 w 804689"/>
                <a:gd name="csY38" fmla="*/ 328816 h 328815"/>
                <a:gd name="csX39" fmla="*/ 511668 w 804689"/>
                <a:gd name="csY39" fmla="*/ 328816 h 328815"/>
                <a:gd name="csX40" fmla="*/ 734794 w 804689"/>
                <a:gd name="csY40" fmla="*/ 225394 h 328815"/>
                <a:gd name="csX41" fmla="*/ 736407 w 804689"/>
                <a:gd name="csY41" fmla="*/ 223064 h 328815"/>
                <a:gd name="csX42" fmla="*/ 747608 w 804689"/>
                <a:gd name="csY42" fmla="*/ 207740 h 328815"/>
                <a:gd name="csX43" fmla="*/ 799223 w 804689"/>
                <a:gd name="csY43" fmla="*/ 86484 h 328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804689" h="328815">
                  <a:moveTo>
                    <a:pt x="799403" y="86574"/>
                  </a:moveTo>
                  <a:lnTo>
                    <a:pt x="802090" y="71427"/>
                  </a:lnTo>
                  <a:lnTo>
                    <a:pt x="802539" y="71427"/>
                  </a:lnTo>
                  <a:cubicBezTo>
                    <a:pt x="803973" y="59688"/>
                    <a:pt x="804689" y="47768"/>
                    <a:pt x="804689" y="35938"/>
                  </a:cubicBezTo>
                  <a:cubicBezTo>
                    <a:pt x="804689" y="24109"/>
                    <a:pt x="803973" y="12279"/>
                    <a:pt x="802539" y="449"/>
                  </a:cubicBezTo>
                  <a:lnTo>
                    <a:pt x="718755" y="449"/>
                  </a:lnTo>
                  <a:cubicBezTo>
                    <a:pt x="709166" y="449"/>
                    <a:pt x="700115" y="4302"/>
                    <a:pt x="693306" y="11292"/>
                  </a:cubicBezTo>
                  <a:cubicBezTo>
                    <a:pt x="692768" y="11830"/>
                    <a:pt x="692230" y="12548"/>
                    <a:pt x="691692" y="13353"/>
                  </a:cubicBezTo>
                  <a:cubicBezTo>
                    <a:pt x="692678" y="20882"/>
                    <a:pt x="693127" y="28501"/>
                    <a:pt x="693127" y="35938"/>
                  </a:cubicBezTo>
                  <a:cubicBezTo>
                    <a:pt x="693127" y="43377"/>
                    <a:pt x="692588" y="51442"/>
                    <a:pt x="691603" y="59239"/>
                  </a:cubicBezTo>
                  <a:lnTo>
                    <a:pt x="691603" y="59239"/>
                  </a:lnTo>
                  <a:cubicBezTo>
                    <a:pt x="691603" y="59239"/>
                    <a:pt x="690707" y="66320"/>
                    <a:pt x="690707" y="66320"/>
                  </a:cubicBezTo>
                  <a:cubicBezTo>
                    <a:pt x="682193" y="116775"/>
                    <a:pt x="652444" y="161584"/>
                    <a:pt x="609073" y="189188"/>
                  </a:cubicBezTo>
                  <a:lnTo>
                    <a:pt x="597513" y="196537"/>
                  </a:lnTo>
                  <a:lnTo>
                    <a:pt x="596887" y="195999"/>
                  </a:lnTo>
                  <a:cubicBezTo>
                    <a:pt x="570720" y="209980"/>
                    <a:pt x="541418" y="217327"/>
                    <a:pt x="511758" y="217327"/>
                  </a:cubicBezTo>
                  <a:lnTo>
                    <a:pt x="292932" y="217327"/>
                  </a:lnTo>
                  <a:cubicBezTo>
                    <a:pt x="261121" y="217327"/>
                    <a:pt x="229668" y="208814"/>
                    <a:pt x="201889" y="192592"/>
                  </a:cubicBezTo>
                  <a:cubicBezTo>
                    <a:pt x="200367" y="191697"/>
                    <a:pt x="198933" y="190800"/>
                    <a:pt x="197409" y="189905"/>
                  </a:cubicBezTo>
                  <a:lnTo>
                    <a:pt x="195797" y="189008"/>
                  </a:lnTo>
                  <a:cubicBezTo>
                    <a:pt x="194811" y="188470"/>
                    <a:pt x="193824" y="187844"/>
                    <a:pt x="192928" y="187216"/>
                  </a:cubicBezTo>
                  <a:cubicBezTo>
                    <a:pt x="153412" y="161046"/>
                    <a:pt x="126080" y="121256"/>
                    <a:pt x="115865" y="75192"/>
                  </a:cubicBezTo>
                  <a:cubicBezTo>
                    <a:pt x="115416" y="73221"/>
                    <a:pt x="115059" y="71160"/>
                    <a:pt x="114610" y="69099"/>
                  </a:cubicBezTo>
                  <a:cubicBezTo>
                    <a:pt x="114341" y="67573"/>
                    <a:pt x="114073" y="65961"/>
                    <a:pt x="113894" y="64438"/>
                  </a:cubicBezTo>
                  <a:lnTo>
                    <a:pt x="113625" y="62734"/>
                  </a:lnTo>
                  <a:cubicBezTo>
                    <a:pt x="112101" y="52697"/>
                    <a:pt x="111474" y="44184"/>
                    <a:pt x="111474" y="35938"/>
                  </a:cubicBezTo>
                  <a:cubicBezTo>
                    <a:pt x="111474" y="28770"/>
                    <a:pt x="112011" y="21331"/>
                    <a:pt x="113176" y="12817"/>
                  </a:cubicBezTo>
                  <a:cubicBezTo>
                    <a:pt x="106367" y="4750"/>
                    <a:pt x="96330" y="0"/>
                    <a:pt x="85756" y="0"/>
                  </a:cubicBezTo>
                  <a:lnTo>
                    <a:pt x="2509" y="0"/>
                  </a:lnTo>
                  <a:cubicBezTo>
                    <a:pt x="807" y="13174"/>
                    <a:pt x="0" y="24735"/>
                    <a:pt x="0" y="35938"/>
                  </a:cubicBezTo>
                  <a:cubicBezTo>
                    <a:pt x="0" y="49201"/>
                    <a:pt x="1165" y="62913"/>
                    <a:pt x="3585" y="79224"/>
                  </a:cubicBezTo>
                  <a:lnTo>
                    <a:pt x="4570" y="85946"/>
                  </a:lnTo>
                  <a:cubicBezTo>
                    <a:pt x="4660" y="86664"/>
                    <a:pt x="4750" y="87469"/>
                    <a:pt x="4929" y="88186"/>
                  </a:cubicBezTo>
                  <a:cubicBezTo>
                    <a:pt x="13084" y="133265"/>
                    <a:pt x="32260" y="176552"/>
                    <a:pt x="60397" y="213295"/>
                  </a:cubicBezTo>
                  <a:cubicBezTo>
                    <a:pt x="60935" y="214013"/>
                    <a:pt x="61473" y="214730"/>
                    <a:pt x="62010" y="215446"/>
                  </a:cubicBezTo>
                  <a:cubicBezTo>
                    <a:pt x="62548" y="216253"/>
                    <a:pt x="63175" y="216971"/>
                    <a:pt x="63713" y="217776"/>
                  </a:cubicBezTo>
                  <a:cubicBezTo>
                    <a:pt x="64340" y="218583"/>
                    <a:pt x="64967" y="219388"/>
                    <a:pt x="65505" y="220196"/>
                  </a:cubicBezTo>
                  <a:cubicBezTo>
                    <a:pt x="66043" y="220913"/>
                    <a:pt x="66490" y="221629"/>
                    <a:pt x="67028" y="222257"/>
                  </a:cubicBezTo>
                  <a:cubicBezTo>
                    <a:pt x="123034" y="290010"/>
                    <a:pt x="205295" y="328816"/>
                    <a:pt x="292843" y="328816"/>
                  </a:cubicBezTo>
                  <a:lnTo>
                    <a:pt x="511668" y="328816"/>
                  </a:lnTo>
                  <a:cubicBezTo>
                    <a:pt x="597782" y="328816"/>
                    <a:pt x="678878" y="291174"/>
                    <a:pt x="734794" y="225394"/>
                  </a:cubicBezTo>
                  <a:lnTo>
                    <a:pt x="736407" y="223064"/>
                  </a:lnTo>
                  <a:lnTo>
                    <a:pt x="747608" y="207740"/>
                  </a:lnTo>
                  <a:cubicBezTo>
                    <a:pt x="774132" y="171354"/>
                    <a:pt x="791517" y="130576"/>
                    <a:pt x="799223" y="8648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596928D9-860D-1BA4-3347-2005C7AE0C47}"/>
                </a:ext>
              </a:extLst>
            </p:cNvPr>
            <p:cNvSpPr/>
            <p:nvPr/>
          </p:nvSpPr>
          <p:spPr>
            <a:xfrm>
              <a:off x="5099535" y="2525852"/>
              <a:ext cx="872337" cy="356635"/>
            </a:xfrm>
            <a:custGeom>
              <a:avLst/>
              <a:gdLst>
                <a:gd name="csX0" fmla="*/ 799940 w 804509"/>
                <a:gd name="csY0" fmla="*/ 85946 h 328905"/>
                <a:gd name="csX1" fmla="*/ 800299 w 804509"/>
                <a:gd name="csY1" fmla="*/ 83705 h 328905"/>
                <a:gd name="csX2" fmla="*/ 800836 w 804509"/>
                <a:gd name="csY2" fmla="*/ 80122 h 328905"/>
                <a:gd name="csX3" fmla="*/ 800836 w 804509"/>
                <a:gd name="csY3" fmla="*/ 79224 h 328905"/>
                <a:gd name="csX4" fmla="*/ 804510 w 804509"/>
                <a:gd name="csY4" fmla="*/ 35938 h 328905"/>
                <a:gd name="csX5" fmla="*/ 802001 w 804509"/>
                <a:gd name="csY5" fmla="*/ 0 h 328905"/>
                <a:gd name="csX6" fmla="*/ 721352 w 804509"/>
                <a:gd name="csY6" fmla="*/ 0 h 328905"/>
                <a:gd name="csX7" fmla="*/ 691692 w 804509"/>
                <a:gd name="csY7" fmla="*/ 16042 h 328905"/>
                <a:gd name="csX8" fmla="*/ 692946 w 804509"/>
                <a:gd name="csY8" fmla="*/ 35938 h 328905"/>
                <a:gd name="csX9" fmla="*/ 691334 w 804509"/>
                <a:gd name="csY9" fmla="*/ 58970 h 328905"/>
                <a:gd name="csX10" fmla="*/ 690258 w 804509"/>
                <a:gd name="csY10" fmla="*/ 66230 h 328905"/>
                <a:gd name="csX11" fmla="*/ 689900 w 804509"/>
                <a:gd name="csY11" fmla="*/ 68471 h 328905"/>
                <a:gd name="csX12" fmla="*/ 689273 w 804509"/>
                <a:gd name="csY12" fmla="*/ 72593 h 328905"/>
                <a:gd name="csX13" fmla="*/ 613105 w 804509"/>
                <a:gd name="csY13" fmla="*/ 186230 h 328905"/>
                <a:gd name="csX14" fmla="*/ 610147 w 804509"/>
                <a:gd name="csY14" fmla="*/ 188022 h 328905"/>
                <a:gd name="csX15" fmla="*/ 608625 w 804509"/>
                <a:gd name="csY15" fmla="*/ 188919 h 328905"/>
                <a:gd name="csX16" fmla="*/ 605309 w 804509"/>
                <a:gd name="csY16" fmla="*/ 190980 h 328905"/>
                <a:gd name="csX17" fmla="*/ 604234 w 804509"/>
                <a:gd name="csY17" fmla="*/ 191608 h 328905"/>
                <a:gd name="csX18" fmla="*/ 511667 w 804509"/>
                <a:gd name="csY18" fmla="*/ 217327 h 328905"/>
                <a:gd name="csX19" fmla="*/ 292753 w 804509"/>
                <a:gd name="csY19" fmla="*/ 217327 h 328905"/>
                <a:gd name="csX20" fmla="*/ 201800 w 804509"/>
                <a:gd name="csY20" fmla="*/ 192592 h 328905"/>
                <a:gd name="csX21" fmla="*/ 197409 w 804509"/>
                <a:gd name="csY21" fmla="*/ 189905 h 328905"/>
                <a:gd name="csX22" fmla="*/ 195706 w 804509"/>
                <a:gd name="csY22" fmla="*/ 188919 h 328905"/>
                <a:gd name="csX23" fmla="*/ 192928 w 804509"/>
                <a:gd name="csY23" fmla="*/ 187216 h 328905"/>
                <a:gd name="csX24" fmla="*/ 115865 w 804509"/>
                <a:gd name="csY24" fmla="*/ 75192 h 328905"/>
                <a:gd name="csX25" fmla="*/ 114610 w 804509"/>
                <a:gd name="csY25" fmla="*/ 69096 h 328905"/>
                <a:gd name="csX26" fmla="*/ 113893 w 804509"/>
                <a:gd name="csY26" fmla="*/ 64348 h 328905"/>
                <a:gd name="csX27" fmla="*/ 113625 w 804509"/>
                <a:gd name="csY27" fmla="*/ 62734 h 328905"/>
                <a:gd name="csX28" fmla="*/ 111474 w 804509"/>
                <a:gd name="csY28" fmla="*/ 35938 h 328905"/>
                <a:gd name="csX29" fmla="*/ 113176 w 804509"/>
                <a:gd name="csY29" fmla="*/ 12817 h 328905"/>
                <a:gd name="csX30" fmla="*/ 85756 w 804509"/>
                <a:gd name="csY30" fmla="*/ 0 h 328905"/>
                <a:gd name="csX31" fmla="*/ 2509 w 804509"/>
                <a:gd name="csY31" fmla="*/ 0 h 328905"/>
                <a:gd name="csX32" fmla="*/ 0 w 804509"/>
                <a:gd name="csY32" fmla="*/ 35938 h 328905"/>
                <a:gd name="csX33" fmla="*/ 3585 w 804509"/>
                <a:gd name="csY33" fmla="*/ 79224 h 328905"/>
                <a:gd name="csX34" fmla="*/ 3585 w 804509"/>
                <a:gd name="csY34" fmla="*/ 79852 h 328905"/>
                <a:gd name="csX35" fmla="*/ 4301 w 804509"/>
                <a:gd name="csY35" fmla="*/ 83705 h 328905"/>
                <a:gd name="csX36" fmla="*/ 4660 w 804509"/>
                <a:gd name="csY36" fmla="*/ 85946 h 328905"/>
                <a:gd name="csX37" fmla="*/ 5019 w 804509"/>
                <a:gd name="csY37" fmla="*/ 88276 h 328905"/>
                <a:gd name="csX38" fmla="*/ 60486 w 804509"/>
                <a:gd name="csY38" fmla="*/ 213385 h 328905"/>
                <a:gd name="csX39" fmla="*/ 62100 w 804509"/>
                <a:gd name="csY39" fmla="*/ 215535 h 328905"/>
                <a:gd name="csX40" fmla="*/ 63802 w 804509"/>
                <a:gd name="csY40" fmla="*/ 217866 h 328905"/>
                <a:gd name="csX41" fmla="*/ 65594 w 804509"/>
                <a:gd name="csY41" fmla="*/ 220286 h 328905"/>
                <a:gd name="csX42" fmla="*/ 67117 w 804509"/>
                <a:gd name="csY42" fmla="*/ 222347 h 328905"/>
                <a:gd name="csX43" fmla="*/ 292843 w 804509"/>
                <a:gd name="csY43" fmla="*/ 328905 h 328905"/>
                <a:gd name="csX44" fmla="*/ 511757 w 804509"/>
                <a:gd name="csY44" fmla="*/ 328905 h 328905"/>
                <a:gd name="csX45" fmla="*/ 737572 w 804509"/>
                <a:gd name="csY45" fmla="*/ 222347 h 328905"/>
                <a:gd name="csX46" fmla="*/ 739095 w 804509"/>
                <a:gd name="csY46" fmla="*/ 220286 h 328905"/>
                <a:gd name="csX47" fmla="*/ 740977 w 804509"/>
                <a:gd name="csY47" fmla="*/ 217776 h 328905"/>
                <a:gd name="csX48" fmla="*/ 742679 w 804509"/>
                <a:gd name="csY48" fmla="*/ 215446 h 328905"/>
                <a:gd name="csX49" fmla="*/ 744293 w 804509"/>
                <a:gd name="csY49" fmla="*/ 213295 h 328905"/>
                <a:gd name="csX50" fmla="*/ 799760 w 804509"/>
                <a:gd name="csY50" fmla="*/ 88186 h 328905"/>
                <a:gd name="csX51" fmla="*/ 800119 w 804509"/>
                <a:gd name="csY51" fmla="*/ 85946 h 3289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804509" h="328905">
                  <a:moveTo>
                    <a:pt x="799940" y="85946"/>
                  </a:moveTo>
                  <a:lnTo>
                    <a:pt x="800299" y="83705"/>
                  </a:lnTo>
                  <a:cubicBezTo>
                    <a:pt x="800477" y="82539"/>
                    <a:pt x="800656" y="81286"/>
                    <a:pt x="800836" y="80122"/>
                  </a:cubicBezTo>
                  <a:lnTo>
                    <a:pt x="800836" y="79224"/>
                  </a:lnTo>
                  <a:cubicBezTo>
                    <a:pt x="803435" y="62913"/>
                    <a:pt x="804510" y="49111"/>
                    <a:pt x="804510" y="35938"/>
                  </a:cubicBezTo>
                  <a:cubicBezTo>
                    <a:pt x="804510" y="24735"/>
                    <a:pt x="803704" y="13174"/>
                    <a:pt x="802001" y="0"/>
                  </a:cubicBezTo>
                  <a:lnTo>
                    <a:pt x="721352" y="0"/>
                  </a:lnTo>
                  <a:cubicBezTo>
                    <a:pt x="709525" y="0"/>
                    <a:pt x="698413" y="6096"/>
                    <a:pt x="691692" y="16042"/>
                  </a:cubicBezTo>
                  <a:cubicBezTo>
                    <a:pt x="692499" y="23392"/>
                    <a:pt x="692946" y="29754"/>
                    <a:pt x="692946" y="35938"/>
                  </a:cubicBezTo>
                  <a:cubicBezTo>
                    <a:pt x="692946" y="43018"/>
                    <a:pt x="692409" y="50278"/>
                    <a:pt x="691334" y="58970"/>
                  </a:cubicBezTo>
                  <a:cubicBezTo>
                    <a:pt x="691065" y="61390"/>
                    <a:pt x="690617" y="63810"/>
                    <a:pt x="690258" y="66230"/>
                  </a:cubicBezTo>
                  <a:cubicBezTo>
                    <a:pt x="690169" y="66946"/>
                    <a:pt x="689989" y="67753"/>
                    <a:pt x="689900" y="68471"/>
                  </a:cubicBezTo>
                  <a:cubicBezTo>
                    <a:pt x="689720" y="69814"/>
                    <a:pt x="689542" y="71249"/>
                    <a:pt x="689273" y="72593"/>
                  </a:cubicBezTo>
                  <a:cubicBezTo>
                    <a:pt x="679684" y="119105"/>
                    <a:pt x="652622" y="159434"/>
                    <a:pt x="613105" y="186230"/>
                  </a:cubicBezTo>
                  <a:cubicBezTo>
                    <a:pt x="612120" y="186858"/>
                    <a:pt x="611134" y="187486"/>
                    <a:pt x="610147" y="188022"/>
                  </a:cubicBezTo>
                  <a:lnTo>
                    <a:pt x="608625" y="188919"/>
                  </a:lnTo>
                  <a:cubicBezTo>
                    <a:pt x="607549" y="189636"/>
                    <a:pt x="606385" y="190262"/>
                    <a:pt x="605309" y="190980"/>
                  </a:cubicBezTo>
                  <a:lnTo>
                    <a:pt x="604234" y="191608"/>
                  </a:lnTo>
                  <a:cubicBezTo>
                    <a:pt x="576097" y="208455"/>
                    <a:pt x="544106" y="217327"/>
                    <a:pt x="511667" y="217327"/>
                  </a:cubicBezTo>
                  <a:lnTo>
                    <a:pt x="292753" y="217327"/>
                  </a:lnTo>
                  <a:cubicBezTo>
                    <a:pt x="260941" y="217327"/>
                    <a:pt x="229489" y="208814"/>
                    <a:pt x="201800" y="192592"/>
                  </a:cubicBezTo>
                  <a:cubicBezTo>
                    <a:pt x="200276" y="191697"/>
                    <a:pt x="198843" y="190800"/>
                    <a:pt x="197409" y="189905"/>
                  </a:cubicBezTo>
                  <a:lnTo>
                    <a:pt x="195706" y="188919"/>
                  </a:lnTo>
                  <a:cubicBezTo>
                    <a:pt x="194810" y="188380"/>
                    <a:pt x="193824" y="187842"/>
                    <a:pt x="192928" y="187216"/>
                  </a:cubicBezTo>
                  <a:cubicBezTo>
                    <a:pt x="153411" y="161046"/>
                    <a:pt x="126080" y="121256"/>
                    <a:pt x="115865" y="75192"/>
                  </a:cubicBezTo>
                  <a:cubicBezTo>
                    <a:pt x="115416" y="73131"/>
                    <a:pt x="115058" y="71160"/>
                    <a:pt x="114610" y="69096"/>
                  </a:cubicBezTo>
                  <a:cubicBezTo>
                    <a:pt x="114341" y="67573"/>
                    <a:pt x="114072" y="65961"/>
                    <a:pt x="113893" y="64348"/>
                  </a:cubicBezTo>
                  <a:lnTo>
                    <a:pt x="113625" y="62734"/>
                  </a:lnTo>
                  <a:cubicBezTo>
                    <a:pt x="112101" y="52697"/>
                    <a:pt x="111474" y="44184"/>
                    <a:pt x="111474" y="35938"/>
                  </a:cubicBezTo>
                  <a:cubicBezTo>
                    <a:pt x="111474" y="28768"/>
                    <a:pt x="112011" y="21331"/>
                    <a:pt x="113176" y="12817"/>
                  </a:cubicBezTo>
                  <a:cubicBezTo>
                    <a:pt x="106366" y="4750"/>
                    <a:pt x="96330" y="0"/>
                    <a:pt x="85756" y="0"/>
                  </a:cubicBezTo>
                  <a:lnTo>
                    <a:pt x="2509" y="0"/>
                  </a:lnTo>
                  <a:cubicBezTo>
                    <a:pt x="806" y="13174"/>
                    <a:pt x="0" y="24735"/>
                    <a:pt x="0" y="35938"/>
                  </a:cubicBezTo>
                  <a:cubicBezTo>
                    <a:pt x="0" y="49111"/>
                    <a:pt x="1165" y="62913"/>
                    <a:pt x="3585" y="79224"/>
                  </a:cubicBezTo>
                  <a:lnTo>
                    <a:pt x="3585" y="79852"/>
                  </a:lnTo>
                  <a:cubicBezTo>
                    <a:pt x="3854" y="81106"/>
                    <a:pt x="4033" y="82452"/>
                    <a:pt x="4301" y="83705"/>
                  </a:cubicBezTo>
                  <a:lnTo>
                    <a:pt x="4660" y="85946"/>
                  </a:lnTo>
                  <a:cubicBezTo>
                    <a:pt x="4750" y="86753"/>
                    <a:pt x="4839" y="87469"/>
                    <a:pt x="5019" y="88276"/>
                  </a:cubicBezTo>
                  <a:cubicBezTo>
                    <a:pt x="13172" y="133355"/>
                    <a:pt x="32349" y="176640"/>
                    <a:pt x="60486" y="213385"/>
                  </a:cubicBezTo>
                  <a:cubicBezTo>
                    <a:pt x="61024" y="214102"/>
                    <a:pt x="61561" y="214818"/>
                    <a:pt x="62100" y="215535"/>
                  </a:cubicBezTo>
                  <a:cubicBezTo>
                    <a:pt x="62637" y="216343"/>
                    <a:pt x="63264" y="217058"/>
                    <a:pt x="63802" y="217866"/>
                  </a:cubicBezTo>
                  <a:cubicBezTo>
                    <a:pt x="64429" y="218673"/>
                    <a:pt x="65056" y="219478"/>
                    <a:pt x="65594" y="220286"/>
                  </a:cubicBezTo>
                  <a:cubicBezTo>
                    <a:pt x="66131" y="221003"/>
                    <a:pt x="66580" y="221719"/>
                    <a:pt x="67117" y="222347"/>
                  </a:cubicBezTo>
                  <a:cubicBezTo>
                    <a:pt x="123123" y="290010"/>
                    <a:pt x="205384" y="328905"/>
                    <a:pt x="292843" y="328905"/>
                  </a:cubicBezTo>
                  <a:lnTo>
                    <a:pt x="511757" y="328905"/>
                  </a:lnTo>
                  <a:cubicBezTo>
                    <a:pt x="599305" y="328905"/>
                    <a:pt x="681567" y="290100"/>
                    <a:pt x="737572" y="222347"/>
                  </a:cubicBezTo>
                  <a:cubicBezTo>
                    <a:pt x="738109" y="221719"/>
                    <a:pt x="738558" y="221003"/>
                    <a:pt x="739095" y="220286"/>
                  </a:cubicBezTo>
                  <a:cubicBezTo>
                    <a:pt x="739723" y="219478"/>
                    <a:pt x="740260" y="218583"/>
                    <a:pt x="740977" y="217776"/>
                  </a:cubicBezTo>
                  <a:cubicBezTo>
                    <a:pt x="741515" y="217058"/>
                    <a:pt x="742142" y="216253"/>
                    <a:pt x="742679" y="215446"/>
                  </a:cubicBezTo>
                  <a:cubicBezTo>
                    <a:pt x="743218" y="214728"/>
                    <a:pt x="743755" y="214013"/>
                    <a:pt x="744293" y="213295"/>
                  </a:cubicBezTo>
                  <a:cubicBezTo>
                    <a:pt x="772341" y="176552"/>
                    <a:pt x="791516" y="133265"/>
                    <a:pt x="799760" y="88186"/>
                  </a:cubicBezTo>
                  <a:cubicBezTo>
                    <a:pt x="799850" y="87469"/>
                    <a:pt x="800029" y="86664"/>
                    <a:pt x="800119" y="859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A4EDCE17-E7D4-9180-377C-B9D41A6EA2FD}"/>
                </a:ext>
              </a:extLst>
            </p:cNvPr>
            <p:cNvSpPr/>
            <p:nvPr/>
          </p:nvSpPr>
          <p:spPr>
            <a:xfrm>
              <a:off x="5185817" y="2247153"/>
              <a:ext cx="699871" cy="145568"/>
            </a:xfrm>
            <a:custGeom>
              <a:avLst/>
              <a:gdLst>
                <a:gd name="csX0" fmla="*/ 213270 w 645453"/>
                <a:gd name="csY0" fmla="*/ 111576 h 134249"/>
                <a:gd name="csX1" fmla="*/ 432184 w 645453"/>
                <a:gd name="csY1" fmla="*/ 111576 h 134249"/>
                <a:gd name="csX2" fmla="*/ 519463 w 645453"/>
                <a:gd name="csY2" fmla="*/ 134250 h 134249"/>
                <a:gd name="csX3" fmla="*/ 641869 w 645453"/>
                <a:gd name="csY3" fmla="*/ 92398 h 134249"/>
                <a:gd name="csX4" fmla="*/ 645454 w 645453"/>
                <a:gd name="csY4" fmla="*/ 92398 h 134249"/>
                <a:gd name="csX5" fmla="*/ 432184 w 645453"/>
                <a:gd name="csY5" fmla="*/ 0 h 134249"/>
                <a:gd name="csX6" fmla="*/ 213270 w 645453"/>
                <a:gd name="csY6" fmla="*/ 0 h 134249"/>
                <a:gd name="csX7" fmla="*/ 0 w 645453"/>
                <a:gd name="csY7" fmla="*/ 92398 h 134249"/>
                <a:gd name="csX8" fmla="*/ 6272 w 645453"/>
                <a:gd name="csY8" fmla="*/ 92398 h 134249"/>
                <a:gd name="csX9" fmla="*/ 127513 w 645453"/>
                <a:gd name="csY9" fmla="*/ 133443 h 134249"/>
                <a:gd name="csX10" fmla="*/ 213360 w 645453"/>
                <a:gd name="csY10" fmla="*/ 111576 h 134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453" h="134249">
                  <a:moveTo>
                    <a:pt x="213270" y="111576"/>
                  </a:moveTo>
                  <a:lnTo>
                    <a:pt x="432184" y="111576"/>
                  </a:lnTo>
                  <a:cubicBezTo>
                    <a:pt x="462562" y="111576"/>
                    <a:pt x="492670" y="119374"/>
                    <a:pt x="519463" y="134250"/>
                  </a:cubicBezTo>
                  <a:cubicBezTo>
                    <a:pt x="554411" y="107274"/>
                    <a:pt x="597692" y="92398"/>
                    <a:pt x="641869" y="92398"/>
                  </a:cubicBezTo>
                  <a:lnTo>
                    <a:pt x="645454" y="92398"/>
                  </a:lnTo>
                  <a:cubicBezTo>
                    <a:pt x="590075" y="33428"/>
                    <a:pt x="513370" y="0"/>
                    <a:pt x="432184" y="0"/>
                  </a:cubicBezTo>
                  <a:lnTo>
                    <a:pt x="213270" y="0"/>
                  </a:lnTo>
                  <a:cubicBezTo>
                    <a:pt x="132084" y="0"/>
                    <a:pt x="55379" y="33428"/>
                    <a:pt x="0" y="92398"/>
                  </a:cubicBezTo>
                  <a:lnTo>
                    <a:pt x="6272" y="92398"/>
                  </a:lnTo>
                  <a:cubicBezTo>
                    <a:pt x="49913" y="92398"/>
                    <a:pt x="92745" y="106916"/>
                    <a:pt x="127513" y="133443"/>
                  </a:cubicBezTo>
                  <a:cubicBezTo>
                    <a:pt x="153949" y="119105"/>
                    <a:pt x="183519" y="111576"/>
                    <a:pt x="213360" y="11157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C7045F47-58AD-637A-BFA9-0D3C0574CAD1}"/>
                </a:ext>
              </a:extLst>
            </p:cNvPr>
            <p:cNvSpPr/>
            <p:nvPr/>
          </p:nvSpPr>
          <p:spPr>
            <a:xfrm>
              <a:off x="5944182" y="4104562"/>
              <a:ext cx="303637" cy="120985"/>
            </a:xfrm>
            <a:custGeom>
              <a:avLst/>
              <a:gdLst>
                <a:gd name="csX0" fmla="*/ 234416 w 280028"/>
                <a:gd name="csY0" fmla="*/ 111578 h 111578"/>
                <a:gd name="csX1" fmla="*/ 280028 w 280028"/>
                <a:gd name="csY1" fmla="*/ 0 h 111578"/>
                <a:gd name="csX2" fmla="*/ 0 w 280028"/>
                <a:gd name="csY2" fmla="*/ 0 h 111578"/>
                <a:gd name="csX3" fmla="*/ 45611 w 280028"/>
                <a:gd name="csY3" fmla="*/ 111578 h 111578"/>
                <a:gd name="csX4" fmla="*/ 234416 w 280028"/>
                <a:gd name="csY4" fmla="*/ 111578 h 11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028" h="111578">
                  <a:moveTo>
                    <a:pt x="234416" y="111578"/>
                  </a:moveTo>
                  <a:cubicBezTo>
                    <a:pt x="242392" y="71608"/>
                    <a:pt x="257626" y="34146"/>
                    <a:pt x="280028" y="0"/>
                  </a:cubicBezTo>
                  <a:lnTo>
                    <a:pt x="0" y="0"/>
                  </a:lnTo>
                  <a:cubicBezTo>
                    <a:pt x="22313" y="34146"/>
                    <a:pt x="37635" y="71608"/>
                    <a:pt x="45611" y="111578"/>
                  </a:cubicBezTo>
                  <a:lnTo>
                    <a:pt x="234416" y="11157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885210EA-376B-259A-789B-19A2823DA0CC}"/>
                </a:ext>
              </a:extLst>
            </p:cNvPr>
            <p:cNvSpPr/>
            <p:nvPr/>
          </p:nvSpPr>
          <p:spPr>
            <a:xfrm>
              <a:off x="5690293" y="4155580"/>
              <a:ext cx="808597" cy="326316"/>
            </a:xfrm>
            <a:custGeom>
              <a:avLst/>
              <a:gdLst>
                <a:gd name="csX0" fmla="*/ 679505 w 745725"/>
                <a:gd name="csY0" fmla="*/ 263303 h 300943"/>
                <a:gd name="csX1" fmla="*/ 681028 w 745725"/>
                <a:gd name="csY1" fmla="*/ 262137 h 300943"/>
                <a:gd name="csX2" fmla="*/ 683179 w 745725"/>
                <a:gd name="csY2" fmla="*/ 260435 h 300943"/>
                <a:gd name="csX3" fmla="*/ 684881 w 745725"/>
                <a:gd name="csY3" fmla="*/ 258912 h 300943"/>
                <a:gd name="csX4" fmla="*/ 686584 w 745725"/>
                <a:gd name="csY4" fmla="*/ 257389 h 300943"/>
                <a:gd name="csX5" fmla="*/ 745726 w 745725"/>
                <a:gd name="csY5" fmla="*/ 126992 h 300943"/>
                <a:gd name="csX6" fmla="*/ 691512 w 745725"/>
                <a:gd name="csY6" fmla="*/ 1166 h 300943"/>
                <a:gd name="csX7" fmla="*/ 628786 w 745725"/>
                <a:gd name="csY7" fmla="*/ 102257 h 300943"/>
                <a:gd name="csX8" fmla="*/ 634163 w 745725"/>
                <a:gd name="csY8" fmla="*/ 127082 h 300943"/>
                <a:gd name="csX9" fmla="*/ 627621 w 745725"/>
                <a:gd name="csY9" fmla="*/ 154416 h 300943"/>
                <a:gd name="csX10" fmla="*/ 623409 w 745725"/>
                <a:gd name="csY10" fmla="*/ 162123 h 300943"/>
                <a:gd name="csX11" fmla="*/ 619825 w 745725"/>
                <a:gd name="csY11" fmla="*/ 166604 h 300943"/>
                <a:gd name="csX12" fmla="*/ 618929 w 745725"/>
                <a:gd name="csY12" fmla="*/ 167590 h 300943"/>
                <a:gd name="csX13" fmla="*/ 571794 w 745725"/>
                <a:gd name="csY13" fmla="*/ 189457 h 300943"/>
                <a:gd name="csX14" fmla="*/ 173930 w 745725"/>
                <a:gd name="csY14" fmla="*/ 189457 h 300943"/>
                <a:gd name="csX15" fmla="*/ 129126 w 745725"/>
                <a:gd name="csY15" fmla="*/ 170367 h 300943"/>
                <a:gd name="csX16" fmla="*/ 125363 w 745725"/>
                <a:gd name="csY16" fmla="*/ 165886 h 300943"/>
                <a:gd name="csX17" fmla="*/ 124825 w 745725"/>
                <a:gd name="csY17" fmla="*/ 165170 h 300943"/>
                <a:gd name="csX18" fmla="*/ 120434 w 745725"/>
                <a:gd name="csY18" fmla="*/ 158718 h 300943"/>
                <a:gd name="csX19" fmla="*/ 111473 w 745725"/>
                <a:gd name="csY19" fmla="*/ 126903 h 300943"/>
                <a:gd name="csX20" fmla="*/ 118822 w 745725"/>
                <a:gd name="csY20" fmla="*/ 98045 h 300943"/>
                <a:gd name="csX21" fmla="*/ 55288 w 745725"/>
                <a:gd name="csY21" fmla="*/ 0 h 300943"/>
                <a:gd name="csX22" fmla="*/ 0 w 745725"/>
                <a:gd name="csY22" fmla="*/ 126903 h 300943"/>
                <a:gd name="csX23" fmla="*/ 60127 w 745725"/>
                <a:gd name="csY23" fmla="*/ 258194 h 300943"/>
                <a:gd name="csX24" fmla="*/ 60127 w 745725"/>
                <a:gd name="csY24" fmla="*/ 258194 h 300943"/>
                <a:gd name="csX25" fmla="*/ 61830 w 745725"/>
                <a:gd name="csY25" fmla="*/ 259809 h 300943"/>
                <a:gd name="csX26" fmla="*/ 63532 w 745725"/>
                <a:gd name="csY26" fmla="*/ 261332 h 300943"/>
                <a:gd name="csX27" fmla="*/ 65324 w 745725"/>
                <a:gd name="csY27" fmla="*/ 262675 h 300943"/>
                <a:gd name="csX28" fmla="*/ 67296 w 745725"/>
                <a:gd name="csY28" fmla="*/ 264111 h 300943"/>
                <a:gd name="csX29" fmla="*/ 173930 w 745725"/>
                <a:gd name="csY29" fmla="*/ 300943 h 300943"/>
                <a:gd name="csX30" fmla="*/ 571794 w 745725"/>
                <a:gd name="csY30" fmla="*/ 300943 h 300943"/>
                <a:gd name="csX31" fmla="*/ 679594 w 745725"/>
                <a:gd name="csY31" fmla="*/ 263303 h 300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45725" h="300943">
                  <a:moveTo>
                    <a:pt x="679505" y="263303"/>
                  </a:moveTo>
                  <a:lnTo>
                    <a:pt x="681028" y="262137"/>
                  </a:lnTo>
                  <a:cubicBezTo>
                    <a:pt x="681745" y="261601"/>
                    <a:pt x="682461" y="261063"/>
                    <a:pt x="683179" y="260435"/>
                  </a:cubicBezTo>
                  <a:cubicBezTo>
                    <a:pt x="683716" y="259986"/>
                    <a:pt x="684344" y="259450"/>
                    <a:pt x="684881" y="258912"/>
                  </a:cubicBezTo>
                  <a:cubicBezTo>
                    <a:pt x="685419" y="258374"/>
                    <a:pt x="686046" y="257836"/>
                    <a:pt x="686584" y="257389"/>
                  </a:cubicBezTo>
                  <a:cubicBezTo>
                    <a:pt x="724130" y="224228"/>
                    <a:pt x="745726" y="176732"/>
                    <a:pt x="745726" y="126992"/>
                  </a:cubicBezTo>
                  <a:cubicBezTo>
                    <a:pt x="745726" y="77253"/>
                    <a:pt x="726012" y="34056"/>
                    <a:pt x="691512" y="1166"/>
                  </a:cubicBezTo>
                  <a:cubicBezTo>
                    <a:pt x="657998" y="25184"/>
                    <a:pt x="635417" y="61570"/>
                    <a:pt x="628786" y="102257"/>
                  </a:cubicBezTo>
                  <a:cubicBezTo>
                    <a:pt x="632370" y="110322"/>
                    <a:pt x="634163" y="118658"/>
                    <a:pt x="634163" y="127082"/>
                  </a:cubicBezTo>
                  <a:cubicBezTo>
                    <a:pt x="634163" y="136403"/>
                    <a:pt x="632011" y="145544"/>
                    <a:pt x="627621" y="154416"/>
                  </a:cubicBezTo>
                  <a:cubicBezTo>
                    <a:pt x="626367" y="157014"/>
                    <a:pt x="625023" y="159613"/>
                    <a:pt x="623409" y="162123"/>
                  </a:cubicBezTo>
                  <a:cubicBezTo>
                    <a:pt x="622334" y="163735"/>
                    <a:pt x="621079" y="165170"/>
                    <a:pt x="619825" y="166604"/>
                  </a:cubicBezTo>
                  <a:lnTo>
                    <a:pt x="618929" y="167590"/>
                  </a:lnTo>
                  <a:cubicBezTo>
                    <a:pt x="606922" y="181480"/>
                    <a:pt x="589716" y="189457"/>
                    <a:pt x="571794" y="189457"/>
                  </a:cubicBezTo>
                  <a:lnTo>
                    <a:pt x="173930" y="189457"/>
                  </a:lnTo>
                  <a:cubicBezTo>
                    <a:pt x="156995" y="189457"/>
                    <a:pt x="141044" y="182646"/>
                    <a:pt x="129126" y="170367"/>
                  </a:cubicBezTo>
                  <a:cubicBezTo>
                    <a:pt x="127783" y="168934"/>
                    <a:pt x="126528" y="167411"/>
                    <a:pt x="125363" y="165886"/>
                  </a:cubicBezTo>
                  <a:lnTo>
                    <a:pt x="124825" y="165170"/>
                  </a:lnTo>
                  <a:cubicBezTo>
                    <a:pt x="123212" y="163109"/>
                    <a:pt x="121689" y="160959"/>
                    <a:pt x="120434" y="158718"/>
                  </a:cubicBezTo>
                  <a:cubicBezTo>
                    <a:pt x="114609" y="148859"/>
                    <a:pt x="111473" y="137926"/>
                    <a:pt x="111473" y="126903"/>
                  </a:cubicBezTo>
                  <a:cubicBezTo>
                    <a:pt x="111473" y="117044"/>
                    <a:pt x="113982" y="107097"/>
                    <a:pt x="118822" y="98045"/>
                  </a:cubicBezTo>
                  <a:cubicBezTo>
                    <a:pt x="111294" y="58432"/>
                    <a:pt x="88354" y="23123"/>
                    <a:pt x="55288" y="0"/>
                  </a:cubicBezTo>
                  <a:cubicBezTo>
                    <a:pt x="20072" y="32982"/>
                    <a:pt x="0" y="78866"/>
                    <a:pt x="0" y="126903"/>
                  </a:cubicBezTo>
                  <a:cubicBezTo>
                    <a:pt x="0" y="174938"/>
                    <a:pt x="21954" y="224946"/>
                    <a:pt x="60127" y="258194"/>
                  </a:cubicBezTo>
                  <a:lnTo>
                    <a:pt x="60127" y="258194"/>
                  </a:lnTo>
                  <a:cubicBezTo>
                    <a:pt x="60754" y="258733"/>
                    <a:pt x="61292" y="259271"/>
                    <a:pt x="61830" y="259809"/>
                  </a:cubicBezTo>
                  <a:cubicBezTo>
                    <a:pt x="62368" y="260345"/>
                    <a:pt x="62906" y="260794"/>
                    <a:pt x="63532" y="261332"/>
                  </a:cubicBezTo>
                  <a:cubicBezTo>
                    <a:pt x="64071" y="261781"/>
                    <a:pt x="64697" y="262227"/>
                    <a:pt x="65324" y="262675"/>
                  </a:cubicBezTo>
                  <a:cubicBezTo>
                    <a:pt x="65952" y="263124"/>
                    <a:pt x="66669" y="263662"/>
                    <a:pt x="67296" y="264111"/>
                  </a:cubicBezTo>
                  <a:cubicBezTo>
                    <a:pt x="98211" y="288218"/>
                    <a:pt x="135130" y="300943"/>
                    <a:pt x="173930" y="300943"/>
                  </a:cubicBezTo>
                  <a:lnTo>
                    <a:pt x="571794" y="300943"/>
                  </a:lnTo>
                  <a:cubicBezTo>
                    <a:pt x="611223" y="300943"/>
                    <a:pt x="648500" y="287949"/>
                    <a:pt x="679594" y="26330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72C1C80D-3E11-294A-3924-1791978EE925}"/>
                </a:ext>
              </a:extLst>
            </p:cNvPr>
            <p:cNvSpPr/>
            <p:nvPr/>
          </p:nvSpPr>
          <p:spPr>
            <a:xfrm>
              <a:off x="6810885" y="4104468"/>
              <a:ext cx="808793" cy="377427"/>
            </a:xfrm>
            <a:custGeom>
              <a:avLst/>
              <a:gdLst>
                <a:gd name="csX0" fmla="*/ 571796 w 745905"/>
                <a:gd name="csY0" fmla="*/ 88 h 348080"/>
                <a:gd name="csX1" fmla="*/ 234148 w 745905"/>
                <a:gd name="csY1" fmla="*/ 88 h 348080"/>
                <a:gd name="csX2" fmla="*/ 279759 w 745905"/>
                <a:gd name="csY2" fmla="*/ 111666 h 348080"/>
                <a:gd name="csX3" fmla="*/ 571796 w 745905"/>
                <a:gd name="csY3" fmla="*/ 111666 h 348080"/>
                <a:gd name="csX4" fmla="*/ 634253 w 745905"/>
                <a:gd name="csY4" fmla="*/ 174130 h 348080"/>
                <a:gd name="csX5" fmla="*/ 571796 w 745905"/>
                <a:gd name="csY5" fmla="*/ 236595 h 348080"/>
                <a:gd name="csX6" fmla="*/ 173931 w 745905"/>
                <a:gd name="csY6" fmla="*/ 236595 h 348080"/>
                <a:gd name="csX7" fmla="*/ 129127 w 745905"/>
                <a:gd name="csY7" fmla="*/ 217505 h 348080"/>
                <a:gd name="csX8" fmla="*/ 125363 w 745905"/>
                <a:gd name="csY8" fmla="*/ 213024 h 348080"/>
                <a:gd name="csX9" fmla="*/ 124826 w 745905"/>
                <a:gd name="csY9" fmla="*/ 212308 h 348080"/>
                <a:gd name="csX10" fmla="*/ 120435 w 745905"/>
                <a:gd name="csY10" fmla="*/ 205856 h 348080"/>
                <a:gd name="csX11" fmla="*/ 111474 w 745905"/>
                <a:gd name="csY11" fmla="*/ 174040 h 348080"/>
                <a:gd name="csX12" fmla="*/ 118822 w 745905"/>
                <a:gd name="csY12" fmla="*/ 145183 h 348080"/>
                <a:gd name="csX13" fmla="*/ 55289 w 745905"/>
                <a:gd name="csY13" fmla="*/ 47138 h 348080"/>
                <a:gd name="csX14" fmla="*/ 0 w 745905"/>
                <a:gd name="csY14" fmla="*/ 174040 h 348080"/>
                <a:gd name="csX15" fmla="*/ 60217 w 745905"/>
                <a:gd name="csY15" fmla="*/ 305332 h 348080"/>
                <a:gd name="csX16" fmla="*/ 61920 w 745905"/>
                <a:gd name="csY16" fmla="*/ 306947 h 348080"/>
                <a:gd name="csX17" fmla="*/ 63622 w 745905"/>
                <a:gd name="csY17" fmla="*/ 308470 h 348080"/>
                <a:gd name="csX18" fmla="*/ 65415 w 745905"/>
                <a:gd name="csY18" fmla="*/ 309813 h 348080"/>
                <a:gd name="csX19" fmla="*/ 67386 w 745905"/>
                <a:gd name="csY19" fmla="*/ 311249 h 348080"/>
                <a:gd name="csX20" fmla="*/ 174021 w 745905"/>
                <a:gd name="csY20" fmla="*/ 348081 h 348080"/>
                <a:gd name="csX21" fmla="*/ 571885 w 745905"/>
                <a:gd name="csY21" fmla="*/ 348081 h 348080"/>
                <a:gd name="csX22" fmla="*/ 745905 w 745905"/>
                <a:gd name="csY22" fmla="*/ 174040 h 348080"/>
                <a:gd name="csX23" fmla="*/ 571885 w 745905"/>
                <a:gd name="csY23" fmla="*/ 0 h 348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45905" h="348080">
                  <a:moveTo>
                    <a:pt x="571796" y="88"/>
                  </a:moveTo>
                  <a:lnTo>
                    <a:pt x="234148" y="88"/>
                  </a:lnTo>
                  <a:cubicBezTo>
                    <a:pt x="256461" y="34233"/>
                    <a:pt x="271784" y="71696"/>
                    <a:pt x="279759" y="111666"/>
                  </a:cubicBezTo>
                  <a:lnTo>
                    <a:pt x="571796" y="111666"/>
                  </a:lnTo>
                  <a:cubicBezTo>
                    <a:pt x="606205" y="111666"/>
                    <a:pt x="634253" y="139715"/>
                    <a:pt x="634253" y="174130"/>
                  </a:cubicBezTo>
                  <a:cubicBezTo>
                    <a:pt x="634253" y="208543"/>
                    <a:pt x="606205" y="236595"/>
                    <a:pt x="571796" y="236595"/>
                  </a:cubicBezTo>
                  <a:lnTo>
                    <a:pt x="173931" y="236595"/>
                  </a:lnTo>
                  <a:cubicBezTo>
                    <a:pt x="156995" y="236595"/>
                    <a:pt x="141044" y="229784"/>
                    <a:pt x="129127" y="217505"/>
                  </a:cubicBezTo>
                  <a:cubicBezTo>
                    <a:pt x="127783" y="216071"/>
                    <a:pt x="126528" y="214549"/>
                    <a:pt x="125363" y="213024"/>
                  </a:cubicBezTo>
                  <a:lnTo>
                    <a:pt x="124826" y="212308"/>
                  </a:lnTo>
                  <a:cubicBezTo>
                    <a:pt x="123212" y="210247"/>
                    <a:pt x="121778" y="208096"/>
                    <a:pt x="120435" y="205856"/>
                  </a:cubicBezTo>
                  <a:cubicBezTo>
                    <a:pt x="114610" y="195997"/>
                    <a:pt x="111474" y="185063"/>
                    <a:pt x="111474" y="174040"/>
                  </a:cubicBezTo>
                  <a:cubicBezTo>
                    <a:pt x="111474" y="164181"/>
                    <a:pt x="113982" y="154235"/>
                    <a:pt x="118822" y="145183"/>
                  </a:cubicBezTo>
                  <a:cubicBezTo>
                    <a:pt x="111295" y="105570"/>
                    <a:pt x="88354" y="70260"/>
                    <a:pt x="55289" y="47138"/>
                  </a:cubicBezTo>
                  <a:cubicBezTo>
                    <a:pt x="20072" y="80119"/>
                    <a:pt x="0" y="126003"/>
                    <a:pt x="0" y="174040"/>
                  </a:cubicBezTo>
                  <a:cubicBezTo>
                    <a:pt x="0" y="222075"/>
                    <a:pt x="21954" y="272173"/>
                    <a:pt x="60217" y="305332"/>
                  </a:cubicBezTo>
                  <a:cubicBezTo>
                    <a:pt x="60845" y="305870"/>
                    <a:pt x="61382" y="306409"/>
                    <a:pt x="61920" y="306947"/>
                  </a:cubicBezTo>
                  <a:cubicBezTo>
                    <a:pt x="62457" y="307483"/>
                    <a:pt x="62995" y="308021"/>
                    <a:pt x="63622" y="308470"/>
                  </a:cubicBezTo>
                  <a:cubicBezTo>
                    <a:pt x="64160" y="308918"/>
                    <a:pt x="64787" y="309365"/>
                    <a:pt x="65415" y="309813"/>
                  </a:cubicBezTo>
                  <a:cubicBezTo>
                    <a:pt x="66042" y="310262"/>
                    <a:pt x="66758" y="310800"/>
                    <a:pt x="67386" y="311249"/>
                  </a:cubicBezTo>
                  <a:cubicBezTo>
                    <a:pt x="98301" y="335356"/>
                    <a:pt x="135220" y="348081"/>
                    <a:pt x="174021" y="348081"/>
                  </a:cubicBezTo>
                  <a:lnTo>
                    <a:pt x="571885" y="348081"/>
                  </a:lnTo>
                  <a:cubicBezTo>
                    <a:pt x="667856" y="348081"/>
                    <a:pt x="745905" y="270023"/>
                    <a:pt x="745905" y="174040"/>
                  </a:cubicBezTo>
                  <a:cubicBezTo>
                    <a:pt x="745905" y="78058"/>
                    <a:pt x="667856" y="0"/>
                    <a:pt x="571885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88B93F30-8310-B514-91E7-5A91F343F333}"/>
                </a:ext>
              </a:extLst>
            </p:cNvPr>
            <p:cNvSpPr/>
            <p:nvPr/>
          </p:nvSpPr>
          <p:spPr>
            <a:xfrm>
              <a:off x="4572421" y="4104468"/>
              <a:ext cx="808695" cy="377427"/>
            </a:xfrm>
            <a:custGeom>
              <a:avLst/>
              <a:gdLst>
                <a:gd name="csX0" fmla="*/ 678072 w 745815"/>
                <a:gd name="csY0" fmla="*/ 311605 h 348080"/>
                <a:gd name="csX1" fmla="*/ 678788 w 745815"/>
                <a:gd name="csY1" fmla="*/ 311069 h 348080"/>
                <a:gd name="csX2" fmla="*/ 680491 w 745815"/>
                <a:gd name="csY2" fmla="*/ 309813 h 348080"/>
                <a:gd name="csX3" fmla="*/ 682283 w 745815"/>
                <a:gd name="csY3" fmla="*/ 308470 h 348080"/>
                <a:gd name="csX4" fmla="*/ 683897 w 745815"/>
                <a:gd name="csY4" fmla="*/ 307034 h 348080"/>
                <a:gd name="csX5" fmla="*/ 685599 w 745815"/>
                <a:gd name="csY5" fmla="*/ 305422 h 348080"/>
                <a:gd name="csX6" fmla="*/ 745816 w 745815"/>
                <a:gd name="csY6" fmla="*/ 174130 h 348080"/>
                <a:gd name="csX7" fmla="*/ 690528 w 745815"/>
                <a:gd name="csY7" fmla="*/ 47227 h 348080"/>
                <a:gd name="csX8" fmla="*/ 626994 w 745815"/>
                <a:gd name="csY8" fmla="*/ 145273 h 348080"/>
                <a:gd name="csX9" fmla="*/ 634342 w 745815"/>
                <a:gd name="csY9" fmla="*/ 174130 h 348080"/>
                <a:gd name="csX10" fmla="*/ 625382 w 745815"/>
                <a:gd name="csY10" fmla="*/ 205856 h 348080"/>
                <a:gd name="csX11" fmla="*/ 620991 w 745815"/>
                <a:gd name="csY11" fmla="*/ 212308 h 348080"/>
                <a:gd name="csX12" fmla="*/ 620453 w 745815"/>
                <a:gd name="csY12" fmla="*/ 212934 h 348080"/>
                <a:gd name="csX13" fmla="*/ 616690 w 745815"/>
                <a:gd name="csY13" fmla="*/ 217415 h 348080"/>
                <a:gd name="csX14" fmla="*/ 571885 w 745815"/>
                <a:gd name="csY14" fmla="*/ 236505 h 348080"/>
                <a:gd name="csX15" fmla="*/ 174021 w 745815"/>
                <a:gd name="csY15" fmla="*/ 236505 h 348080"/>
                <a:gd name="csX16" fmla="*/ 111564 w 745815"/>
                <a:gd name="csY16" fmla="*/ 174040 h 348080"/>
                <a:gd name="csX17" fmla="*/ 174021 w 745815"/>
                <a:gd name="csY17" fmla="*/ 111576 h 348080"/>
                <a:gd name="csX18" fmla="*/ 466057 w 745815"/>
                <a:gd name="csY18" fmla="*/ 111576 h 348080"/>
                <a:gd name="csX19" fmla="*/ 511667 w 745815"/>
                <a:gd name="csY19" fmla="*/ 0 h 348080"/>
                <a:gd name="csX20" fmla="*/ 174021 w 745815"/>
                <a:gd name="csY20" fmla="*/ 0 h 348080"/>
                <a:gd name="csX21" fmla="*/ 0 w 745815"/>
                <a:gd name="csY21" fmla="*/ 174040 h 348080"/>
                <a:gd name="csX22" fmla="*/ 174021 w 745815"/>
                <a:gd name="csY22" fmla="*/ 348081 h 348080"/>
                <a:gd name="csX23" fmla="*/ 571885 w 745815"/>
                <a:gd name="csY23" fmla="*/ 348081 h 348080"/>
                <a:gd name="csX24" fmla="*/ 678072 w 745815"/>
                <a:gd name="csY24" fmla="*/ 311605 h 348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45815" h="348080">
                  <a:moveTo>
                    <a:pt x="678072" y="311605"/>
                  </a:moveTo>
                  <a:lnTo>
                    <a:pt x="678788" y="311069"/>
                  </a:lnTo>
                  <a:cubicBezTo>
                    <a:pt x="679326" y="310621"/>
                    <a:pt x="679953" y="310172"/>
                    <a:pt x="680491" y="309813"/>
                  </a:cubicBezTo>
                  <a:cubicBezTo>
                    <a:pt x="681118" y="309365"/>
                    <a:pt x="681745" y="308918"/>
                    <a:pt x="682283" y="308470"/>
                  </a:cubicBezTo>
                  <a:cubicBezTo>
                    <a:pt x="682821" y="308021"/>
                    <a:pt x="683358" y="307483"/>
                    <a:pt x="683897" y="307034"/>
                  </a:cubicBezTo>
                  <a:cubicBezTo>
                    <a:pt x="684434" y="306498"/>
                    <a:pt x="685061" y="305960"/>
                    <a:pt x="685599" y="305422"/>
                  </a:cubicBezTo>
                  <a:cubicBezTo>
                    <a:pt x="723862" y="272173"/>
                    <a:pt x="745816" y="224316"/>
                    <a:pt x="745816" y="174130"/>
                  </a:cubicBezTo>
                  <a:cubicBezTo>
                    <a:pt x="745816" y="123942"/>
                    <a:pt x="725743" y="80209"/>
                    <a:pt x="690528" y="47227"/>
                  </a:cubicBezTo>
                  <a:cubicBezTo>
                    <a:pt x="657372" y="70350"/>
                    <a:pt x="634432" y="105660"/>
                    <a:pt x="626994" y="145273"/>
                  </a:cubicBezTo>
                  <a:cubicBezTo>
                    <a:pt x="631743" y="154325"/>
                    <a:pt x="634342" y="164271"/>
                    <a:pt x="634342" y="174130"/>
                  </a:cubicBezTo>
                  <a:cubicBezTo>
                    <a:pt x="634342" y="185063"/>
                    <a:pt x="631296" y="196087"/>
                    <a:pt x="625382" y="205856"/>
                  </a:cubicBezTo>
                  <a:cubicBezTo>
                    <a:pt x="624037" y="208096"/>
                    <a:pt x="622603" y="210247"/>
                    <a:pt x="620991" y="212308"/>
                  </a:cubicBezTo>
                  <a:lnTo>
                    <a:pt x="620453" y="212934"/>
                  </a:lnTo>
                  <a:cubicBezTo>
                    <a:pt x="619288" y="214459"/>
                    <a:pt x="618033" y="215982"/>
                    <a:pt x="616690" y="217415"/>
                  </a:cubicBezTo>
                  <a:cubicBezTo>
                    <a:pt x="604592" y="229784"/>
                    <a:pt x="588732" y="236505"/>
                    <a:pt x="571885" y="236505"/>
                  </a:cubicBezTo>
                  <a:lnTo>
                    <a:pt x="174021" y="236505"/>
                  </a:lnTo>
                  <a:cubicBezTo>
                    <a:pt x="139610" y="236505"/>
                    <a:pt x="111564" y="208453"/>
                    <a:pt x="111564" y="174040"/>
                  </a:cubicBezTo>
                  <a:cubicBezTo>
                    <a:pt x="111564" y="139626"/>
                    <a:pt x="139610" y="111576"/>
                    <a:pt x="174021" y="111576"/>
                  </a:cubicBezTo>
                  <a:lnTo>
                    <a:pt x="466057" y="111576"/>
                  </a:lnTo>
                  <a:cubicBezTo>
                    <a:pt x="474032" y="71606"/>
                    <a:pt x="489265" y="34143"/>
                    <a:pt x="511667" y="0"/>
                  </a:cubicBezTo>
                  <a:lnTo>
                    <a:pt x="174021" y="0"/>
                  </a:lnTo>
                  <a:cubicBezTo>
                    <a:pt x="78049" y="0"/>
                    <a:pt x="0" y="78058"/>
                    <a:pt x="0" y="174040"/>
                  </a:cubicBezTo>
                  <a:cubicBezTo>
                    <a:pt x="0" y="270023"/>
                    <a:pt x="78049" y="348081"/>
                    <a:pt x="174021" y="348081"/>
                  </a:cubicBezTo>
                  <a:lnTo>
                    <a:pt x="571885" y="348081"/>
                  </a:lnTo>
                  <a:cubicBezTo>
                    <a:pt x="610506" y="348081"/>
                    <a:pt x="647246" y="335445"/>
                    <a:pt x="678072" y="311605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D81A0BBC-8619-1DA5-F9FE-5DCFCEF5AC08}"/>
                </a:ext>
              </a:extLst>
            </p:cNvPr>
            <p:cNvSpPr/>
            <p:nvPr/>
          </p:nvSpPr>
          <p:spPr>
            <a:xfrm>
              <a:off x="5099341" y="3975516"/>
              <a:ext cx="872337" cy="356633"/>
            </a:xfrm>
            <a:custGeom>
              <a:avLst/>
              <a:gdLst>
                <a:gd name="csX0" fmla="*/ 5288 w 804509"/>
                <a:gd name="csY0" fmla="*/ 242329 h 328903"/>
                <a:gd name="csX1" fmla="*/ 2599 w 804509"/>
                <a:gd name="csY1" fmla="*/ 257477 h 328903"/>
                <a:gd name="csX2" fmla="*/ 2151 w 804509"/>
                <a:gd name="csY2" fmla="*/ 257477 h 328903"/>
                <a:gd name="csX3" fmla="*/ 0 w 804509"/>
                <a:gd name="csY3" fmla="*/ 292966 h 328903"/>
                <a:gd name="csX4" fmla="*/ 2151 w 804509"/>
                <a:gd name="csY4" fmla="*/ 328455 h 328903"/>
                <a:gd name="csX5" fmla="*/ 85936 w 804509"/>
                <a:gd name="csY5" fmla="*/ 328455 h 328903"/>
                <a:gd name="csX6" fmla="*/ 111384 w 804509"/>
                <a:gd name="csY6" fmla="*/ 317611 h 328903"/>
                <a:gd name="csX7" fmla="*/ 112997 w 804509"/>
                <a:gd name="csY7" fmla="*/ 315550 h 328903"/>
                <a:gd name="csX8" fmla="*/ 111564 w 804509"/>
                <a:gd name="csY8" fmla="*/ 292966 h 328903"/>
                <a:gd name="csX9" fmla="*/ 113087 w 804509"/>
                <a:gd name="csY9" fmla="*/ 269664 h 328903"/>
                <a:gd name="csX10" fmla="*/ 113087 w 804509"/>
                <a:gd name="csY10" fmla="*/ 269664 h 328903"/>
                <a:gd name="csX11" fmla="*/ 113983 w 804509"/>
                <a:gd name="csY11" fmla="*/ 262584 h 328903"/>
                <a:gd name="csX12" fmla="*/ 195617 w 804509"/>
                <a:gd name="csY12" fmla="*/ 139715 h 328903"/>
                <a:gd name="csX13" fmla="*/ 207086 w 804509"/>
                <a:gd name="csY13" fmla="*/ 132368 h 328903"/>
                <a:gd name="csX14" fmla="*/ 207714 w 804509"/>
                <a:gd name="csY14" fmla="*/ 132904 h 328903"/>
                <a:gd name="csX15" fmla="*/ 292843 w 804509"/>
                <a:gd name="csY15" fmla="*/ 111576 h 328903"/>
                <a:gd name="csX16" fmla="*/ 511667 w 804509"/>
                <a:gd name="csY16" fmla="*/ 111576 h 328903"/>
                <a:gd name="csX17" fmla="*/ 602710 w 804509"/>
                <a:gd name="csY17" fmla="*/ 136311 h 328903"/>
                <a:gd name="csX18" fmla="*/ 607191 w 804509"/>
                <a:gd name="csY18" fmla="*/ 139000 h 328903"/>
                <a:gd name="csX19" fmla="*/ 608714 w 804509"/>
                <a:gd name="csY19" fmla="*/ 139895 h 328903"/>
                <a:gd name="csX20" fmla="*/ 611581 w 804509"/>
                <a:gd name="csY20" fmla="*/ 141687 h 328903"/>
                <a:gd name="csX21" fmla="*/ 688645 w 804509"/>
                <a:gd name="csY21" fmla="*/ 253711 h 328903"/>
                <a:gd name="csX22" fmla="*/ 689900 w 804509"/>
                <a:gd name="csY22" fmla="*/ 259807 h 328903"/>
                <a:gd name="csX23" fmla="*/ 690617 w 804509"/>
                <a:gd name="csY23" fmla="*/ 264557 h 328903"/>
                <a:gd name="csX24" fmla="*/ 690885 w 804509"/>
                <a:gd name="csY24" fmla="*/ 266170 h 328903"/>
                <a:gd name="csX25" fmla="*/ 693037 w 804509"/>
                <a:gd name="csY25" fmla="*/ 292966 h 328903"/>
                <a:gd name="csX26" fmla="*/ 691334 w 804509"/>
                <a:gd name="csY26" fmla="*/ 316088 h 328903"/>
                <a:gd name="csX27" fmla="*/ 718755 w 804509"/>
                <a:gd name="csY27" fmla="*/ 328903 h 328903"/>
                <a:gd name="csX28" fmla="*/ 802001 w 804509"/>
                <a:gd name="csY28" fmla="*/ 328903 h 328903"/>
                <a:gd name="csX29" fmla="*/ 804510 w 804509"/>
                <a:gd name="csY29" fmla="*/ 292966 h 328903"/>
                <a:gd name="csX30" fmla="*/ 800925 w 804509"/>
                <a:gd name="csY30" fmla="*/ 249679 h 328903"/>
                <a:gd name="csX31" fmla="*/ 800746 w 804509"/>
                <a:gd name="csY31" fmla="*/ 248515 h 328903"/>
                <a:gd name="csX32" fmla="*/ 800209 w 804509"/>
                <a:gd name="csY32" fmla="*/ 245198 h 328903"/>
                <a:gd name="csX33" fmla="*/ 799850 w 804509"/>
                <a:gd name="csY33" fmla="*/ 242957 h 328903"/>
                <a:gd name="csX34" fmla="*/ 799492 w 804509"/>
                <a:gd name="csY34" fmla="*/ 240717 h 328903"/>
                <a:gd name="csX35" fmla="*/ 744024 w 804509"/>
                <a:gd name="csY35" fmla="*/ 115519 h 328903"/>
                <a:gd name="csX36" fmla="*/ 742410 w 804509"/>
                <a:gd name="csY36" fmla="*/ 113368 h 328903"/>
                <a:gd name="csX37" fmla="*/ 740619 w 804509"/>
                <a:gd name="csY37" fmla="*/ 111038 h 328903"/>
                <a:gd name="csX38" fmla="*/ 738827 w 804509"/>
                <a:gd name="csY38" fmla="*/ 108618 h 328903"/>
                <a:gd name="csX39" fmla="*/ 737303 w 804509"/>
                <a:gd name="csY39" fmla="*/ 106557 h 328903"/>
                <a:gd name="csX40" fmla="*/ 511489 w 804509"/>
                <a:gd name="csY40" fmla="*/ 0 h 328903"/>
                <a:gd name="csX41" fmla="*/ 292663 w 804509"/>
                <a:gd name="csY41" fmla="*/ 0 h 328903"/>
                <a:gd name="csX42" fmla="*/ 69537 w 804509"/>
                <a:gd name="csY42" fmla="*/ 103419 h 328903"/>
                <a:gd name="csX43" fmla="*/ 67924 w 804509"/>
                <a:gd name="csY43" fmla="*/ 105749 h 328903"/>
                <a:gd name="csX44" fmla="*/ 56723 w 804509"/>
                <a:gd name="csY44" fmla="*/ 121076 h 328903"/>
                <a:gd name="csX45" fmla="*/ 5108 w 804509"/>
                <a:gd name="csY45" fmla="*/ 242329 h 328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804509" h="328903">
                  <a:moveTo>
                    <a:pt x="5288" y="242329"/>
                  </a:moveTo>
                  <a:lnTo>
                    <a:pt x="2599" y="257477"/>
                  </a:lnTo>
                  <a:lnTo>
                    <a:pt x="2151" y="257477"/>
                  </a:lnTo>
                  <a:cubicBezTo>
                    <a:pt x="718" y="269215"/>
                    <a:pt x="0" y="281135"/>
                    <a:pt x="0" y="292966"/>
                  </a:cubicBezTo>
                  <a:cubicBezTo>
                    <a:pt x="0" y="304796"/>
                    <a:pt x="718" y="316714"/>
                    <a:pt x="2151" y="328455"/>
                  </a:cubicBezTo>
                  <a:lnTo>
                    <a:pt x="85936" y="328455"/>
                  </a:lnTo>
                  <a:cubicBezTo>
                    <a:pt x="95524" y="328455"/>
                    <a:pt x="104574" y="324602"/>
                    <a:pt x="111384" y="317611"/>
                  </a:cubicBezTo>
                  <a:cubicBezTo>
                    <a:pt x="111922" y="317073"/>
                    <a:pt x="112460" y="316355"/>
                    <a:pt x="112997" y="315550"/>
                  </a:cubicBezTo>
                  <a:cubicBezTo>
                    <a:pt x="112011" y="308021"/>
                    <a:pt x="111564" y="300405"/>
                    <a:pt x="111564" y="292966"/>
                  </a:cubicBezTo>
                  <a:cubicBezTo>
                    <a:pt x="111564" y="285527"/>
                    <a:pt x="112101" y="277462"/>
                    <a:pt x="113087" y="269664"/>
                  </a:cubicBezTo>
                  <a:lnTo>
                    <a:pt x="113087" y="269664"/>
                  </a:lnTo>
                  <a:cubicBezTo>
                    <a:pt x="113087" y="269664"/>
                    <a:pt x="113983" y="262584"/>
                    <a:pt x="113983" y="262584"/>
                  </a:cubicBezTo>
                  <a:cubicBezTo>
                    <a:pt x="122496" y="212129"/>
                    <a:pt x="152246" y="167319"/>
                    <a:pt x="195617" y="139715"/>
                  </a:cubicBezTo>
                  <a:lnTo>
                    <a:pt x="207086" y="132368"/>
                  </a:lnTo>
                  <a:lnTo>
                    <a:pt x="207714" y="132904"/>
                  </a:lnTo>
                  <a:cubicBezTo>
                    <a:pt x="233879" y="118925"/>
                    <a:pt x="263182" y="111576"/>
                    <a:pt x="292843" y="111576"/>
                  </a:cubicBezTo>
                  <a:lnTo>
                    <a:pt x="511667" y="111576"/>
                  </a:lnTo>
                  <a:cubicBezTo>
                    <a:pt x="543479" y="111576"/>
                    <a:pt x="574932" y="120089"/>
                    <a:pt x="602710" y="136311"/>
                  </a:cubicBezTo>
                  <a:cubicBezTo>
                    <a:pt x="604234" y="137206"/>
                    <a:pt x="605668" y="138103"/>
                    <a:pt x="607191" y="139000"/>
                  </a:cubicBezTo>
                  <a:lnTo>
                    <a:pt x="608714" y="139895"/>
                  </a:lnTo>
                  <a:cubicBezTo>
                    <a:pt x="609700" y="140433"/>
                    <a:pt x="610686" y="141061"/>
                    <a:pt x="611581" y="141687"/>
                  </a:cubicBezTo>
                  <a:cubicBezTo>
                    <a:pt x="651099" y="167857"/>
                    <a:pt x="678431" y="207648"/>
                    <a:pt x="688645" y="253711"/>
                  </a:cubicBezTo>
                  <a:cubicBezTo>
                    <a:pt x="689093" y="255683"/>
                    <a:pt x="689452" y="257746"/>
                    <a:pt x="689900" y="259807"/>
                  </a:cubicBezTo>
                  <a:cubicBezTo>
                    <a:pt x="690169" y="261330"/>
                    <a:pt x="690438" y="262942"/>
                    <a:pt x="690617" y="264557"/>
                  </a:cubicBezTo>
                  <a:lnTo>
                    <a:pt x="690885" y="266170"/>
                  </a:lnTo>
                  <a:cubicBezTo>
                    <a:pt x="692409" y="276206"/>
                    <a:pt x="693037" y="284721"/>
                    <a:pt x="693037" y="292966"/>
                  </a:cubicBezTo>
                  <a:cubicBezTo>
                    <a:pt x="693037" y="300136"/>
                    <a:pt x="692499" y="307573"/>
                    <a:pt x="691334" y="316088"/>
                  </a:cubicBezTo>
                  <a:cubicBezTo>
                    <a:pt x="698144" y="324153"/>
                    <a:pt x="708180" y="328903"/>
                    <a:pt x="718755" y="328903"/>
                  </a:cubicBezTo>
                  <a:lnTo>
                    <a:pt x="802001" y="328903"/>
                  </a:lnTo>
                  <a:cubicBezTo>
                    <a:pt x="803704" y="315729"/>
                    <a:pt x="804510" y="304168"/>
                    <a:pt x="804510" y="292966"/>
                  </a:cubicBezTo>
                  <a:cubicBezTo>
                    <a:pt x="804510" y="279792"/>
                    <a:pt x="803345" y="265990"/>
                    <a:pt x="800925" y="249679"/>
                  </a:cubicBezTo>
                  <a:lnTo>
                    <a:pt x="800746" y="248515"/>
                  </a:lnTo>
                  <a:cubicBezTo>
                    <a:pt x="800568" y="247438"/>
                    <a:pt x="800388" y="246274"/>
                    <a:pt x="800209" y="245198"/>
                  </a:cubicBezTo>
                  <a:lnTo>
                    <a:pt x="799850" y="242957"/>
                  </a:lnTo>
                  <a:cubicBezTo>
                    <a:pt x="799760" y="242240"/>
                    <a:pt x="799671" y="241435"/>
                    <a:pt x="799492" y="240717"/>
                  </a:cubicBezTo>
                  <a:cubicBezTo>
                    <a:pt x="791338" y="195548"/>
                    <a:pt x="772161" y="152353"/>
                    <a:pt x="744024" y="115519"/>
                  </a:cubicBezTo>
                  <a:cubicBezTo>
                    <a:pt x="743487" y="114801"/>
                    <a:pt x="742949" y="114086"/>
                    <a:pt x="742410" y="113368"/>
                  </a:cubicBezTo>
                  <a:cubicBezTo>
                    <a:pt x="741873" y="112560"/>
                    <a:pt x="741247" y="111755"/>
                    <a:pt x="740619" y="111038"/>
                  </a:cubicBezTo>
                  <a:cubicBezTo>
                    <a:pt x="739992" y="110230"/>
                    <a:pt x="739364" y="109425"/>
                    <a:pt x="738827" y="108618"/>
                  </a:cubicBezTo>
                  <a:cubicBezTo>
                    <a:pt x="738289" y="107900"/>
                    <a:pt x="737841" y="107185"/>
                    <a:pt x="737303" y="106557"/>
                  </a:cubicBezTo>
                  <a:cubicBezTo>
                    <a:pt x="681298" y="38804"/>
                    <a:pt x="599036" y="0"/>
                    <a:pt x="511489" y="0"/>
                  </a:cubicBezTo>
                  <a:lnTo>
                    <a:pt x="292663" y="0"/>
                  </a:lnTo>
                  <a:cubicBezTo>
                    <a:pt x="206549" y="0"/>
                    <a:pt x="125453" y="37640"/>
                    <a:pt x="69537" y="103419"/>
                  </a:cubicBezTo>
                  <a:lnTo>
                    <a:pt x="67924" y="105749"/>
                  </a:lnTo>
                  <a:lnTo>
                    <a:pt x="56723" y="121076"/>
                  </a:lnTo>
                  <a:cubicBezTo>
                    <a:pt x="30198" y="157460"/>
                    <a:pt x="12815" y="198237"/>
                    <a:pt x="5108" y="24232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FC1A2E92-5961-21A8-0284-27B8E7845F5A}"/>
                </a:ext>
              </a:extLst>
            </p:cNvPr>
            <p:cNvSpPr/>
            <p:nvPr/>
          </p:nvSpPr>
          <p:spPr>
            <a:xfrm>
              <a:off x="5186109" y="4466155"/>
              <a:ext cx="699386" cy="144693"/>
            </a:xfrm>
            <a:custGeom>
              <a:avLst/>
              <a:gdLst>
                <a:gd name="csX0" fmla="*/ 517582 w 645005"/>
                <a:gd name="csY0" fmla="*/ 0 h 133442"/>
                <a:gd name="csX1" fmla="*/ 431736 w 645005"/>
                <a:gd name="csY1" fmla="*/ 21867 h 133442"/>
                <a:gd name="csX2" fmla="*/ 212911 w 645005"/>
                <a:gd name="csY2" fmla="*/ 21867 h 133442"/>
                <a:gd name="csX3" fmla="*/ 127334 w 645005"/>
                <a:gd name="csY3" fmla="*/ 357 h 133442"/>
                <a:gd name="csX4" fmla="*/ 5915 w 645005"/>
                <a:gd name="csY4" fmla="*/ 41493 h 133442"/>
                <a:gd name="csX5" fmla="*/ 0 w 645005"/>
                <a:gd name="csY5" fmla="*/ 41493 h 133442"/>
                <a:gd name="csX6" fmla="*/ 212911 w 645005"/>
                <a:gd name="csY6" fmla="*/ 133443 h 133442"/>
                <a:gd name="csX7" fmla="*/ 431736 w 645005"/>
                <a:gd name="csY7" fmla="*/ 133443 h 133442"/>
                <a:gd name="csX8" fmla="*/ 645005 w 645005"/>
                <a:gd name="csY8" fmla="*/ 41044 h 133442"/>
                <a:gd name="csX9" fmla="*/ 638733 w 645005"/>
                <a:gd name="csY9" fmla="*/ 41044 h 133442"/>
                <a:gd name="csX10" fmla="*/ 517492 w 645005"/>
                <a:gd name="csY10" fmla="*/ 0 h 133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005" h="133442">
                  <a:moveTo>
                    <a:pt x="517582" y="0"/>
                  </a:moveTo>
                  <a:cubicBezTo>
                    <a:pt x="491146" y="14338"/>
                    <a:pt x="461576" y="21867"/>
                    <a:pt x="431736" y="21867"/>
                  </a:cubicBezTo>
                  <a:lnTo>
                    <a:pt x="212911" y="21867"/>
                  </a:lnTo>
                  <a:cubicBezTo>
                    <a:pt x="183071" y="21867"/>
                    <a:pt x="153590" y="14428"/>
                    <a:pt x="127334" y="357"/>
                  </a:cubicBezTo>
                  <a:cubicBezTo>
                    <a:pt x="92029" y="27243"/>
                    <a:pt x="50091" y="41493"/>
                    <a:pt x="5915" y="41493"/>
                  </a:cubicBezTo>
                  <a:lnTo>
                    <a:pt x="0" y="41493"/>
                  </a:lnTo>
                  <a:cubicBezTo>
                    <a:pt x="55378" y="100194"/>
                    <a:pt x="131904" y="133443"/>
                    <a:pt x="212911" y="133443"/>
                  </a:cubicBezTo>
                  <a:lnTo>
                    <a:pt x="431736" y="133443"/>
                  </a:lnTo>
                  <a:cubicBezTo>
                    <a:pt x="512922" y="133443"/>
                    <a:pt x="589627" y="100015"/>
                    <a:pt x="645005" y="41044"/>
                  </a:cubicBezTo>
                  <a:lnTo>
                    <a:pt x="638733" y="41044"/>
                  </a:lnTo>
                  <a:cubicBezTo>
                    <a:pt x="595094" y="41044"/>
                    <a:pt x="552260" y="26527"/>
                    <a:pt x="517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7B98FDD0-2974-9941-8C97-7C3DD4AD73B4}"/>
                </a:ext>
              </a:extLst>
            </p:cNvPr>
            <p:cNvSpPr/>
            <p:nvPr/>
          </p:nvSpPr>
          <p:spPr>
            <a:xfrm>
              <a:off x="6220128" y="3975806"/>
              <a:ext cx="872435" cy="356538"/>
            </a:xfrm>
            <a:custGeom>
              <a:avLst/>
              <a:gdLst>
                <a:gd name="csX0" fmla="*/ 4570 w 804599"/>
                <a:gd name="csY0" fmla="*/ 242690 h 328815"/>
                <a:gd name="csX1" fmla="*/ 4212 w 804599"/>
                <a:gd name="csY1" fmla="*/ 244931 h 328815"/>
                <a:gd name="csX2" fmla="*/ 3674 w 804599"/>
                <a:gd name="csY2" fmla="*/ 248517 h 328815"/>
                <a:gd name="csX3" fmla="*/ 3674 w 804599"/>
                <a:gd name="csY3" fmla="*/ 249412 h 328815"/>
                <a:gd name="csX4" fmla="*/ 0 w 804599"/>
                <a:gd name="csY4" fmla="*/ 292699 h 328815"/>
                <a:gd name="csX5" fmla="*/ 2509 w 804599"/>
                <a:gd name="csY5" fmla="*/ 328636 h 328815"/>
                <a:gd name="csX6" fmla="*/ 83157 w 804599"/>
                <a:gd name="csY6" fmla="*/ 328636 h 328815"/>
                <a:gd name="csX7" fmla="*/ 112819 w 804599"/>
                <a:gd name="csY7" fmla="*/ 312594 h 328815"/>
                <a:gd name="csX8" fmla="*/ 111564 w 804599"/>
                <a:gd name="csY8" fmla="*/ 292699 h 328815"/>
                <a:gd name="csX9" fmla="*/ 113176 w 804599"/>
                <a:gd name="csY9" fmla="*/ 269666 h 328815"/>
                <a:gd name="csX10" fmla="*/ 114251 w 804599"/>
                <a:gd name="csY10" fmla="*/ 262406 h 328815"/>
                <a:gd name="csX11" fmla="*/ 114610 w 804599"/>
                <a:gd name="csY11" fmla="*/ 260166 h 328815"/>
                <a:gd name="csX12" fmla="*/ 115238 w 804599"/>
                <a:gd name="csY12" fmla="*/ 256044 h 328815"/>
                <a:gd name="csX13" fmla="*/ 191406 w 804599"/>
                <a:gd name="csY13" fmla="*/ 142407 h 328815"/>
                <a:gd name="csX14" fmla="*/ 194362 w 804599"/>
                <a:gd name="csY14" fmla="*/ 140615 h 328815"/>
                <a:gd name="csX15" fmla="*/ 195886 w 804599"/>
                <a:gd name="csY15" fmla="*/ 139718 h 328815"/>
                <a:gd name="csX16" fmla="*/ 199649 w 804599"/>
                <a:gd name="csY16" fmla="*/ 137477 h 328815"/>
                <a:gd name="csX17" fmla="*/ 200367 w 804599"/>
                <a:gd name="csY17" fmla="*/ 137029 h 328815"/>
                <a:gd name="csX18" fmla="*/ 292932 w 804599"/>
                <a:gd name="csY18" fmla="*/ 111399 h 328815"/>
                <a:gd name="csX19" fmla="*/ 511848 w 804599"/>
                <a:gd name="csY19" fmla="*/ 111399 h 328815"/>
                <a:gd name="csX20" fmla="*/ 602800 w 804599"/>
                <a:gd name="csY20" fmla="*/ 136134 h 328815"/>
                <a:gd name="csX21" fmla="*/ 607280 w 804599"/>
                <a:gd name="csY21" fmla="*/ 138823 h 328815"/>
                <a:gd name="csX22" fmla="*/ 608894 w 804599"/>
                <a:gd name="csY22" fmla="*/ 139807 h 328815"/>
                <a:gd name="csX23" fmla="*/ 611671 w 804599"/>
                <a:gd name="csY23" fmla="*/ 141510 h 328815"/>
                <a:gd name="csX24" fmla="*/ 688736 w 804599"/>
                <a:gd name="csY24" fmla="*/ 253534 h 328815"/>
                <a:gd name="csX25" fmla="*/ 689989 w 804599"/>
                <a:gd name="csY25" fmla="*/ 259630 h 328815"/>
                <a:gd name="csX26" fmla="*/ 690707 w 804599"/>
                <a:gd name="csY26" fmla="*/ 264378 h 328815"/>
                <a:gd name="csX27" fmla="*/ 690976 w 804599"/>
                <a:gd name="csY27" fmla="*/ 266082 h 328815"/>
                <a:gd name="csX28" fmla="*/ 693127 w 804599"/>
                <a:gd name="csY28" fmla="*/ 292878 h 328815"/>
                <a:gd name="csX29" fmla="*/ 691423 w 804599"/>
                <a:gd name="csY29" fmla="*/ 315999 h 328815"/>
                <a:gd name="csX30" fmla="*/ 718844 w 804599"/>
                <a:gd name="csY30" fmla="*/ 328816 h 328815"/>
                <a:gd name="csX31" fmla="*/ 802090 w 804599"/>
                <a:gd name="csY31" fmla="*/ 328816 h 328815"/>
                <a:gd name="csX32" fmla="*/ 804600 w 804599"/>
                <a:gd name="csY32" fmla="*/ 292878 h 328815"/>
                <a:gd name="csX33" fmla="*/ 801015 w 804599"/>
                <a:gd name="csY33" fmla="*/ 249591 h 328815"/>
                <a:gd name="csX34" fmla="*/ 801015 w 804599"/>
                <a:gd name="csY34" fmla="*/ 248784 h 328815"/>
                <a:gd name="csX35" fmla="*/ 800299 w 804599"/>
                <a:gd name="csY35" fmla="*/ 245200 h 328815"/>
                <a:gd name="csX36" fmla="*/ 799940 w 804599"/>
                <a:gd name="csY36" fmla="*/ 242960 h 328815"/>
                <a:gd name="csX37" fmla="*/ 799582 w 804599"/>
                <a:gd name="csY37" fmla="*/ 240629 h 328815"/>
                <a:gd name="csX38" fmla="*/ 744114 w 804599"/>
                <a:gd name="csY38" fmla="*/ 115521 h 328815"/>
                <a:gd name="csX39" fmla="*/ 742501 w 804599"/>
                <a:gd name="csY39" fmla="*/ 113370 h 328815"/>
                <a:gd name="csX40" fmla="*/ 740798 w 804599"/>
                <a:gd name="csY40" fmla="*/ 111040 h 328815"/>
                <a:gd name="csX41" fmla="*/ 739006 w 804599"/>
                <a:gd name="csY41" fmla="*/ 108620 h 328815"/>
                <a:gd name="csX42" fmla="*/ 737483 w 804599"/>
                <a:gd name="csY42" fmla="*/ 106559 h 328815"/>
                <a:gd name="csX43" fmla="*/ 511668 w 804599"/>
                <a:gd name="csY43" fmla="*/ 0 h 328815"/>
                <a:gd name="csX44" fmla="*/ 292753 w 804599"/>
                <a:gd name="csY44" fmla="*/ 0 h 328815"/>
                <a:gd name="csX45" fmla="*/ 66939 w 804599"/>
                <a:gd name="csY45" fmla="*/ 106559 h 328815"/>
                <a:gd name="csX46" fmla="*/ 65415 w 804599"/>
                <a:gd name="csY46" fmla="*/ 108620 h 328815"/>
                <a:gd name="csX47" fmla="*/ 63534 w 804599"/>
                <a:gd name="csY47" fmla="*/ 111040 h 328815"/>
                <a:gd name="csX48" fmla="*/ 61830 w 804599"/>
                <a:gd name="csY48" fmla="*/ 113370 h 328815"/>
                <a:gd name="csX49" fmla="*/ 60218 w 804599"/>
                <a:gd name="csY49" fmla="*/ 115521 h 328815"/>
                <a:gd name="csX50" fmla="*/ 4750 w 804599"/>
                <a:gd name="csY50" fmla="*/ 240629 h 328815"/>
                <a:gd name="csX51" fmla="*/ 4392 w 804599"/>
                <a:gd name="csY51" fmla="*/ 242870 h 328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804599" h="328815">
                  <a:moveTo>
                    <a:pt x="4570" y="242690"/>
                  </a:moveTo>
                  <a:lnTo>
                    <a:pt x="4212" y="244931"/>
                  </a:lnTo>
                  <a:cubicBezTo>
                    <a:pt x="4033" y="246097"/>
                    <a:pt x="3854" y="247261"/>
                    <a:pt x="3674" y="248517"/>
                  </a:cubicBezTo>
                  <a:lnTo>
                    <a:pt x="3674" y="249412"/>
                  </a:lnTo>
                  <a:cubicBezTo>
                    <a:pt x="1076" y="265723"/>
                    <a:pt x="0" y="279525"/>
                    <a:pt x="0" y="292699"/>
                  </a:cubicBezTo>
                  <a:cubicBezTo>
                    <a:pt x="0" y="303901"/>
                    <a:pt x="807" y="315463"/>
                    <a:pt x="2509" y="328636"/>
                  </a:cubicBezTo>
                  <a:lnTo>
                    <a:pt x="83157" y="328636"/>
                  </a:lnTo>
                  <a:cubicBezTo>
                    <a:pt x="94986" y="328636"/>
                    <a:pt x="106098" y="322543"/>
                    <a:pt x="112819" y="312594"/>
                  </a:cubicBezTo>
                  <a:cubicBezTo>
                    <a:pt x="112011" y="305245"/>
                    <a:pt x="111564" y="298882"/>
                    <a:pt x="111564" y="292699"/>
                  </a:cubicBezTo>
                  <a:cubicBezTo>
                    <a:pt x="111564" y="285708"/>
                    <a:pt x="112101" y="278359"/>
                    <a:pt x="113176" y="269666"/>
                  </a:cubicBezTo>
                  <a:cubicBezTo>
                    <a:pt x="113445" y="267246"/>
                    <a:pt x="113894" y="264826"/>
                    <a:pt x="114251" y="262406"/>
                  </a:cubicBezTo>
                  <a:cubicBezTo>
                    <a:pt x="114341" y="261691"/>
                    <a:pt x="114521" y="260883"/>
                    <a:pt x="114610" y="260166"/>
                  </a:cubicBezTo>
                  <a:cubicBezTo>
                    <a:pt x="114790" y="258822"/>
                    <a:pt x="114969" y="257389"/>
                    <a:pt x="115238" y="256044"/>
                  </a:cubicBezTo>
                  <a:cubicBezTo>
                    <a:pt x="124826" y="209532"/>
                    <a:pt x="151888" y="169203"/>
                    <a:pt x="191406" y="142407"/>
                  </a:cubicBezTo>
                  <a:cubicBezTo>
                    <a:pt x="192391" y="141779"/>
                    <a:pt x="193377" y="141151"/>
                    <a:pt x="194362" y="140615"/>
                  </a:cubicBezTo>
                  <a:lnTo>
                    <a:pt x="195886" y="139718"/>
                  </a:lnTo>
                  <a:cubicBezTo>
                    <a:pt x="197051" y="138910"/>
                    <a:pt x="198394" y="138195"/>
                    <a:pt x="199649" y="137477"/>
                  </a:cubicBezTo>
                  <a:lnTo>
                    <a:pt x="200367" y="137029"/>
                  </a:lnTo>
                  <a:cubicBezTo>
                    <a:pt x="228503" y="120271"/>
                    <a:pt x="260494" y="111399"/>
                    <a:pt x="292932" y="111399"/>
                  </a:cubicBezTo>
                  <a:lnTo>
                    <a:pt x="511848" y="111399"/>
                  </a:lnTo>
                  <a:cubicBezTo>
                    <a:pt x="543658" y="111399"/>
                    <a:pt x="575111" y="119912"/>
                    <a:pt x="602800" y="136134"/>
                  </a:cubicBezTo>
                  <a:cubicBezTo>
                    <a:pt x="604324" y="137029"/>
                    <a:pt x="605758" y="137926"/>
                    <a:pt x="607280" y="138823"/>
                  </a:cubicBezTo>
                  <a:lnTo>
                    <a:pt x="608894" y="139807"/>
                  </a:lnTo>
                  <a:cubicBezTo>
                    <a:pt x="609879" y="140346"/>
                    <a:pt x="610775" y="140974"/>
                    <a:pt x="611671" y="141510"/>
                  </a:cubicBezTo>
                  <a:cubicBezTo>
                    <a:pt x="651099" y="167680"/>
                    <a:pt x="678520" y="207471"/>
                    <a:pt x="688736" y="253534"/>
                  </a:cubicBezTo>
                  <a:cubicBezTo>
                    <a:pt x="689183" y="255595"/>
                    <a:pt x="689542" y="257569"/>
                    <a:pt x="689989" y="259630"/>
                  </a:cubicBezTo>
                  <a:cubicBezTo>
                    <a:pt x="690258" y="261153"/>
                    <a:pt x="690528" y="262765"/>
                    <a:pt x="690707" y="264378"/>
                  </a:cubicBezTo>
                  <a:lnTo>
                    <a:pt x="690976" y="266082"/>
                  </a:lnTo>
                  <a:cubicBezTo>
                    <a:pt x="692499" y="276118"/>
                    <a:pt x="693127" y="284632"/>
                    <a:pt x="693127" y="292878"/>
                  </a:cubicBezTo>
                  <a:cubicBezTo>
                    <a:pt x="693127" y="300048"/>
                    <a:pt x="692588" y="307485"/>
                    <a:pt x="691423" y="315999"/>
                  </a:cubicBezTo>
                  <a:cubicBezTo>
                    <a:pt x="698234" y="324066"/>
                    <a:pt x="708270" y="328816"/>
                    <a:pt x="718844" y="328816"/>
                  </a:cubicBezTo>
                  <a:lnTo>
                    <a:pt x="802090" y="328816"/>
                  </a:lnTo>
                  <a:cubicBezTo>
                    <a:pt x="803793" y="315642"/>
                    <a:pt x="804600" y="304081"/>
                    <a:pt x="804600" y="292878"/>
                  </a:cubicBezTo>
                  <a:cubicBezTo>
                    <a:pt x="804600" y="279704"/>
                    <a:pt x="803435" y="265903"/>
                    <a:pt x="801015" y="249591"/>
                  </a:cubicBezTo>
                  <a:lnTo>
                    <a:pt x="801015" y="248784"/>
                  </a:lnTo>
                  <a:cubicBezTo>
                    <a:pt x="800747" y="247620"/>
                    <a:pt x="800568" y="246366"/>
                    <a:pt x="800299" y="245200"/>
                  </a:cubicBezTo>
                  <a:lnTo>
                    <a:pt x="799940" y="242960"/>
                  </a:lnTo>
                  <a:cubicBezTo>
                    <a:pt x="799850" y="242152"/>
                    <a:pt x="799760" y="241437"/>
                    <a:pt x="799582" y="240629"/>
                  </a:cubicBezTo>
                  <a:cubicBezTo>
                    <a:pt x="791427" y="195550"/>
                    <a:pt x="772251" y="152266"/>
                    <a:pt x="744114" y="115521"/>
                  </a:cubicBezTo>
                  <a:cubicBezTo>
                    <a:pt x="743576" y="114803"/>
                    <a:pt x="743038" y="114088"/>
                    <a:pt x="742501" y="113370"/>
                  </a:cubicBezTo>
                  <a:cubicBezTo>
                    <a:pt x="741963" y="112563"/>
                    <a:pt x="741336" y="111847"/>
                    <a:pt x="740798" y="111040"/>
                  </a:cubicBezTo>
                  <a:cubicBezTo>
                    <a:pt x="740171" y="110232"/>
                    <a:pt x="739543" y="109427"/>
                    <a:pt x="739006" y="108620"/>
                  </a:cubicBezTo>
                  <a:cubicBezTo>
                    <a:pt x="738468" y="107902"/>
                    <a:pt x="738021" y="107277"/>
                    <a:pt x="737483" y="106559"/>
                  </a:cubicBezTo>
                  <a:cubicBezTo>
                    <a:pt x="681477" y="38806"/>
                    <a:pt x="599216" y="0"/>
                    <a:pt x="511668" y="0"/>
                  </a:cubicBezTo>
                  <a:lnTo>
                    <a:pt x="292753" y="0"/>
                  </a:lnTo>
                  <a:cubicBezTo>
                    <a:pt x="205205" y="0"/>
                    <a:pt x="122944" y="38806"/>
                    <a:pt x="66939" y="106559"/>
                  </a:cubicBezTo>
                  <a:cubicBezTo>
                    <a:pt x="66401" y="107187"/>
                    <a:pt x="65863" y="107902"/>
                    <a:pt x="65415" y="108620"/>
                  </a:cubicBezTo>
                  <a:cubicBezTo>
                    <a:pt x="64788" y="109427"/>
                    <a:pt x="64250" y="110232"/>
                    <a:pt x="63534" y="111040"/>
                  </a:cubicBezTo>
                  <a:cubicBezTo>
                    <a:pt x="62995" y="111757"/>
                    <a:pt x="62369" y="112563"/>
                    <a:pt x="61830" y="113370"/>
                  </a:cubicBezTo>
                  <a:cubicBezTo>
                    <a:pt x="61293" y="114088"/>
                    <a:pt x="60755" y="114803"/>
                    <a:pt x="60218" y="115521"/>
                  </a:cubicBezTo>
                  <a:cubicBezTo>
                    <a:pt x="32170" y="152266"/>
                    <a:pt x="12994" y="195550"/>
                    <a:pt x="4750" y="240629"/>
                  </a:cubicBezTo>
                  <a:cubicBezTo>
                    <a:pt x="4660" y="241347"/>
                    <a:pt x="4480" y="242152"/>
                    <a:pt x="4392" y="24287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6989DA6B-69B4-D5CB-4E3E-CEDB4AC31B59}"/>
                </a:ext>
              </a:extLst>
            </p:cNvPr>
            <p:cNvSpPr/>
            <p:nvPr/>
          </p:nvSpPr>
          <p:spPr>
            <a:xfrm>
              <a:off x="6306313" y="4465279"/>
              <a:ext cx="699870" cy="145568"/>
            </a:xfrm>
            <a:custGeom>
              <a:avLst/>
              <a:gdLst>
                <a:gd name="csX0" fmla="*/ 432184 w 645452"/>
                <a:gd name="csY0" fmla="*/ 22674 h 134249"/>
                <a:gd name="csX1" fmla="*/ 213269 w 645452"/>
                <a:gd name="csY1" fmla="*/ 22674 h 134249"/>
                <a:gd name="csX2" fmla="*/ 125990 w 645452"/>
                <a:gd name="csY2" fmla="*/ 0 h 134249"/>
                <a:gd name="csX3" fmla="*/ 3583 w 645452"/>
                <a:gd name="csY3" fmla="*/ 41852 h 134249"/>
                <a:gd name="csX4" fmla="*/ 0 w 645452"/>
                <a:gd name="csY4" fmla="*/ 41852 h 134249"/>
                <a:gd name="csX5" fmla="*/ 213269 w 645452"/>
                <a:gd name="csY5" fmla="*/ 134250 h 134249"/>
                <a:gd name="csX6" fmla="*/ 432184 w 645452"/>
                <a:gd name="csY6" fmla="*/ 134250 h 134249"/>
                <a:gd name="csX7" fmla="*/ 645453 w 645452"/>
                <a:gd name="csY7" fmla="*/ 41852 h 134249"/>
                <a:gd name="csX8" fmla="*/ 639181 w 645452"/>
                <a:gd name="csY8" fmla="*/ 41852 h 134249"/>
                <a:gd name="csX9" fmla="*/ 517939 w 645452"/>
                <a:gd name="csY9" fmla="*/ 807 h 134249"/>
                <a:gd name="csX10" fmla="*/ 432094 w 645452"/>
                <a:gd name="csY10" fmla="*/ 22674 h 134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452" h="134249">
                  <a:moveTo>
                    <a:pt x="432184" y="22674"/>
                  </a:moveTo>
                  <a:lnTo>
                    <a:pt x="213269" y="22674"/>
                  </a:lnTo>
                  <a:cubicBezTo>
                    <a:pt x="182891" y="22674"/>
                    <a:pt x="152783" y="14876"/>
                    <a:pt x="125990" y="0"/>
                  </a:cubicBezTo>
                  <a:cubicBezTo>
                    <a:pt x="91042" y="26976"/>
                    <a:pt x="47761" y="41852"/>
                    <a:pt x="3583" y="41852"/>
                  </a:cubicBezTo>
                  <a:lnTo>
                    <a:pt x="0" y="41852"/>
                  </a:lnTo>
                  <a:cubicBezTo>
                    <a:pt x="55378" y="100822"/>
                    <a:pt x="132084" y="134250"/>
                    <a:pt x="213269" y="134250"/>
                  </a:cubicBezTo>
                  <a:lnTo>
                    <a:pt x="432184" y="134250"/>
                  </a:lnTo>
                  <a:cubicBezTo>
                    <a:pt x="513369" y="134250"/>
                    <a:pt x="590075" y="100822"/>
                    <a:pt x="645453" y="41852"/>
                  </a:cubicBezTo>
                  <a:lnTo>
                    <a:pt x="639181" y="41852"/>
                  </a:lnTo>
                  <a:cubicBezTo>
                    <a:pt x="595541" y="41852"/>
                    <a:pt x="552797" y="27334"/>
                    <a:pt x="517939" y="807"/>
                  </a:cubicBezTo>
                  <a:cubicBezTo>
                    <a:pt x="491505" y="15145"/>
                    <a:pt x="461934" y="22674"/>
                    <a:pt x="432094" y="2267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BAB110B-9A85-41BF-30EF-B452AA9FA959}"/>
                </a:ext>
              </a:extLst>
            </p:cNvPr>
            <p:cNvSpPr/>
            <p:nvPr/>
          </p:nvSpPr>
          <p:spPr>
            <a:xfrm>
              <a:off x="2534795" y="2074861"/>
              <a:ext cx="2707959" cy="2708278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D817F76-266B-AF81-B23C-24850797F2B5}"/>
                </a:ext>
              </a:extLst>
            </p:cNvPr>
            <p:cNvSpPr/>
            <p:nvPr/>
          </p:nvSpPr>
          <p:spPr>
            <a:xfrm>
              <a:off x="6949246" y="2074861"/>
              <a:ext cx="2707959" cy="2708278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" name="Ellipse 32">
              <a:extLst>
                <a:ext uri="{FF2B5EF4-FFF2-40B4-BE49-F238E27FC236}">
                  <a16:creationId xmlns:a16="http://schemas.microsoft.com/office/drawing/2014/main" id="{D5EF90B7-F8FB-0898-1CF8-06334D69A0AF}"/>
                </a:ext>
              </a:extLst>
            </p:cNvPr>
            <p:cNvSpPr/>
            <p:nvPr/>
          </p:nvSpPr>
          <p:spPr>
            <a:xfrm>
              <a:off x="2843024" y="2405926"/>
              <a:ext cx="2045908" cy="204614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32">
              <a:extLst>
                <a:ext uri="{FF2B5EF4-FFF2-40B4-BE49-F238E27FC236}">
                  <a16:creationId xmlns:a16="http://schemas.microsoft.com/office/drawing/2014/main" id="{3DA358BB-C52B-BE98-B8DD-7C42506CE99B}"/>
                </a:ext>
              </a:extLst>
            </p:cNvPr>
            <p:cNvSpPr/>
            <p:nvPr/>
          </p:nvSpPr>
          <p:spPr>
            <a:xfrm>
              <a:off x="7280271" y="2405926"/>
              <a:ext cx="2045908" cy="204614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632AB8A7-7A42-6909-B1E2-C412154CA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2974" y="2346384"/>
            <a:ext cx="1371600" cy="1371600"/>
          </a:xfrm>
          <a:prstGeom prst="rect">
            <a:avLst/>
          </a:prstGeom>
        </p:spPr>
      </p:pic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B208975B-D2CF-CD68-75DA-0EF8C55D17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17425" y="2346384"/>
            <a:ext cx="1371600" cy="13716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ACE8604-3848-9BFF-D848-A0C5776FF787}"/>
              </a:ext>
            </a:extLst>
          </p:cNvPr>
          <p:cNvGrpSpPr/>
          <p:nvPr/>
        </p:nvGrpSpPr>
        <p:grpSpPr>
          <a:xfrm>
            <a:off x="7025474" y="4515275"/>
            <a:ext cx="2555501" cy="1290153"/>
            <a:chOff x="8921977" y="4652338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B1BF88-A16A-89D9-6183-37BD7232EA5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254AD7-2984-7361-9363-CA3D402D233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EFA4ED-E0B0-BBFF-E011-F7590C49D31E}"/>
              </a:ext>
            </a:extLst>
          </p:cNvPr>
          <p:cNvGrpSpPr/>
          <p:nvPr/>
        </p:nvGrpSpPr>
        <p:grpSpPr>
          <a:xfrm>
            <a:off x="2588227" y="4515275"/>
            <a:ext cx="2555501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BC1BACA-5EAB-FDD9-D5D0-6A6E890C1BF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F61CF2-CB50-7608-4ED4-8A1CAAA1C55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5683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A38A-497F-EA5C-2E00-321683828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85122-C6EE-182E-9543-FA8124352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Linked Circle Process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1CD5CC-9D4F-83C1-BD20-50DA199DEAEA}"/>
              </a:ext>
            </a:extLst>
          </p:cNvPr>
          <p:cNvGrpSpPr/>
          <p:nvPr/>
        </p:nvGrpSpPr>
        <p:grpSpPr>
          <a:xfrm>
            <a:off x="2534795" y="1678045"/>
            <a:ext cx="7122410" cy="2708278"/>
            <a:chOff x="2534795" y="2074861"/>
            <a:chExt cx="7122410" cy="2708278"/>
          </a:xfrm>
        </p:grpSpPr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1295836B-6974-6E56-E1D9-F65CB60375B1}"/>
                </a:ext>
              </a:extLst>
            </p:cNvPr>
            <p:cNvSpPr/>
            <p:nvPr/>
          </p:nvSpPr>
          <p:spPr>
            <a:xfrm>
              <a:off x="5693110" y="2376105"/>
              <a:ext cx="808598" cy="326316"/>
            </a:xfrm>
            <a:custGeom>
              <a:avLst/>
              <a:gdLst>
                <a:gd name="csX0" fmla="*/ 66221 w 745726"/>
                <a:gd name="csY0" fmla="*/ 37640 h 300943"/>
                <a:gd name="csX1" fmla="*/ 64609 w 745726"/>
                <a:gd name="csY1" fmla="*/ 38896 h 300943"/>
                <a:gd name="csX2" fmla="*/ 62548 w 745726"/>
                <a:gd name="csY2" fmla="*/ 40508 h 300943"/>
                <a:gd name="csX3" fmla="*/ 60845 w 745726"/>
                <a:gd name="csY3" fmla="*/ 42031 h 300943"/>
                <a:gd name="csX4" fmla="*/ 59143 w 745726"/>
                <a:gd name="csY4" fmla="*/ 43556 h 300943"/>
                <a:gd name="csX5" fmla="*/ 0 w 745726"/>
                <a:gd name="csY5" fmla="*/ 173951 h 300943"/>
                <a:gd name="csX6" fmla="*/ 54214 w 745726"/>
                <a:gd name="csY6" fmla="*/ 299777 h 300943"/>
                <a:gd name="csX7" fmla="*/ 116940 w 745726"/>
                <a:gd name="csY7" fmla="*/ 198686 h 300943"/>
                <a:gd name="csX8" fmla="*/ 111564 w 745726"/>
                <a:gd name="csY8" fmla="*/ 173861 h 300943"/>
                <a:gd name="csX9" fmla="*/ 118105 w 745726"/>
                <a:gd name="csY9" fmla="*/ 146529 h 300943"/>
                <a:gd name="csX10" fmla="*/ 122317 w 745726"/>
                <a:gd name="csY10" fmla="*/ 138821 h 300943"/>
                <a:gd name="csX11" fmla="*/ 125901 w 745726"/>
                <a:gd name="csY11" fmla="*/ 134340 h 300943"/>
                <a:gd name="csX12" fmla="*/ 126797 w 745726"/>
                <a:gd name="csY12" fmla="*/ 133353 h 300943"/>
                <a:gd name="csX13" fmla="*/ 173931 w 745726"/>
                <a:gd name="csY13" fmla="*/ 111486 h 300943"/>
                <a:gd name="csX14" fmla="*/ 571796 w 745726"/>
                <a:gd name="csY14" fmla="*/ 111486 h 300943"/>
                <a:gd name="csX15" fmla="*/ 616600 w 745726"/>
                <a:gd name="csY15" fmla="*/ 130576 h 300943"/>
                <a:gd name="csX16" fmla="*/ 620364 w 745726"/>
                <a:gd name="csY16" fmla="*/ 135057 h 300943"/>
                <a:gd name="csX17" fmla="*/ 620901 w 745726"/>
                <a:gd name="csY17" fmla="*/ 135773 h 300943"/>
                <a:gd name="csX18" fmla="*/ 625292 w 745726"/>
                <a:gd name="csY18" fmla="*/ 142225 h 300943"/>
                <a:gd name="csX19" fmla="*/ 634253 w 745726"/>
                <a:gd name="csY19" fmla="*/ 174040 h 300943"/>
                <a:gd name="csX20" fmla="*/ 626905 w 745726"/>
                <a:gd name="csY20" fmla="*/ 202898 h 300943"/>
                <a:gd name="csX21" fmla="*/ 690438 w 745726"/>
                <a:gd name="csY21" fmla="*/ 300943 h 300943"/>
                <a:gd name="csX22" fmla="*/ 745727 w 745726"/>
                <a:gd name="csY22" fmla="*/ 174040 h 300943"/>
                <a:gd name="csX23" fmla="*/ 685599 w 745726"/>
                <a:gd name="csY23" fmla="*/ 42749 h 300943"/>
                <a:gd name="csX24" fmla="*/ 685599 w 745726"/>
                <a:gd name="csY24" fmla="*/ 42749 h 300943"/>
                <a:gd name="csX25" fmla="*/ 683897 w 745726"/>
                <a:gd name="csY25" fmla="*/ 41226 h 300943"/>
                <a:gd name="csX26" fmla="*/ 682283 w 745726"/>
                <a:gd name="csY26" fmla="*/ 39701 h 300943"/>
                <a:gd name="csX27" fmla="*/ 680491 w 745726"/>
                <a:gd name="csY27" fmla="*/ 38357 h 300943"/>
                <a:gd name="csX28" fmla="*/ 678431 w 745726"/>
                <a:gd name="csY28" fmla="*/ 36835 h 300943"/>
                <a:gd name="csX29" fmla="*/ 571796 w 745726"/>
                <a:gd name="csY29" fmla="*/ 0 h 300943"/>
                <a:gd name="csX30" fmla="*/ 173931 w 745726"/>
                <a:gd name="csY30" fmla="*/ 0 h 300943"/>
                <a:gd name="csX31" fmla="*/ 66131 w 745726"/>
                <a:gd name="csY31" fmla="*/ 37640 h 300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45726" h="300943">
                  <a:moveTo>
                    <a:pt x="66221" y="37640"/>
                  </a:moveTo>
                  <a:lnTo>
                    <a:pt x="64609" y="38896"/>
                  </a:lnTo>
                  <a:cubicBezTo>
                    <a:pt x="63891" y="39432"/>
                    <a:pt x="63175" y="39970"/>
                    <a:pt x="62548" y="40508"/>
                  </a:cubicBezTo>
                  <a:cubicBezTo>
                    <a:pt x="61920" y="40957"/>
                    <a:pt x="61383" y="41493"/>
                    <a:pt x="60845" y="42031"/>
                  </a:cubicBezTo>
                  <a:cubicBezTo>
                    <a:pt x="60308" y="42569"/>
                    <a:pt x="59770" y="43108"/>
                    <a:pt x="59143" y="43556"/>
                  </a:cubicBezTo>
                  <a:cubicBezTo>
                    <a:pt x="21506" y="76715"/>
                    <a:pt x="0" y="124214"/>
                    <a:pt x="0" y="173951"/>
                  </a:cubicBezTo>
                  <a:cubicBezTo>
                    <a:pt x="0" y="223690"/>
                    <a:pt x="19715" y="266887"/>
                    <a:pt x="54214" y="299777"/>
                  </a:cubicBezTo>
                  <a:cubicBezTo>
                    <a:pt x="87728" y="275760"/>
                    <a:pt x="110309" y="239373"/>
                    <a:pt x="116940" y="198686"/>
                  </a:cubicBezTo>
                  <a:cubicBezTo>
                    <a:pt x="113356" y="190621"/>
                    <a:pt x="111564" y="182287"/>
                    <a:pt x="111564" y="173861"/>
                  </a:cubicBezTo>
                  <a:cubicBezTo>
                    <a:pt x="111564" y="164542"/>
                    <a:pt x="113804" y="155401"/>
                    <a:pt x="118105" y="146529"/>
                  </a:cubicBezTo>
                  <a:cubicBezTo>
                    <a:pt x="119360" y="144019"/>
                    <a:pt x="120614" y="141330"/>
                    <a:pt x="122317" y="138821"/>
                  </a:cubicBezTo>
                  <a:cubicBezTo>
                    <a:pt x="123392" y="137208"/>
                    <a:pt x="124646" y="135773"/>
                    <a:pt x="125901" y="134340"/>
                  </a:cubicBezTo>
                  <a:lnTo>
                    <a:pt x="126797" y="133353"/>
                  </a:lnTo>
                  <a:cubicBezTo>
                    <a:pt x="138804" y="119464"/>
                    <a:pt x="155920" y="111486"/>
                    <a:pt x="173931" y="111486"/>
                  </a:cubicBezTo>
                  <a:lnTo>
                    <a:pt x="571796" y="111486"/>
                  </a:lnTo>
                  <a:cubicBezTo>
                    <a:pt x="588732" y="111486"/>
                    <a:pt x="604682" y="118297"/>
                    <a:pt x="616600" y="130576"/>
                  </a:cubicBezTo>
                  <a:cubicBezTo>
                    <a:pt x="617944" y="132009"/>
                    <a:pt x="619199" y="133532"/>
                    <a:pt x="620364" y="135057"/>
                  </a:cubicBezTo>
                  <a:lnTo>
                    <a:pt x="620901" y="135773"/>
                  </a:lnTo>
                  <a:cubicBezTo>
                    <a:pt x="622515" y="137834"/>
                    <a:pt x="623948" y="139985"/>
                    <a:pt x="625292" y="142225"/>
                  </a:cubicBezTo>
                  <a:cubicBezTo>
                    <a:pt x="631117" y="152084"/>
                    <a:pt x="634253" y="163017"/>
                    <a:pt x="634253" y="174040"/>
                  </a:cubicBezTo>
                  <a:cubicBezTo>
                    <a:pt x="634253" y="183899"/>
                    <a:pt x="631743" y="193846"/>
                    <a:pt x="626905" y="202898"/>
                  </a:cubicBezTo>
                  <a:cubicBezTo>
                    <a:pt x="634432" y="242511"/>
                    <a:pt x="657373" y="277821"/>
                    <a:pt x="690438" y="300943"/>
                  </a:cubicBezTo>
                  <a:cubicBezTo>
                    <a:pt x="725655" y="267962"/>
                    <a:pt x="745727" y="222077"/>
                    <a:pt x="745727" y="174040"/>
                  </a:cubicBezTo>
                  <a:cubicBezTo>
                    <a:pt x="745727" y="126006"/>
                    <a:pt x="723772" y="75997"/>
                    <a:pt x="685599" y="42749"/>
                  </a:cubicBezTo>
                  <a:lnTo>
                    <a:pt x="685599" y="42749"/>
                  </a:lnTo>
                  <a:cubicBezTo>
                    <a:pt x="684972" y="42210"/>
                    <a:pt x="684434" y="41672"/>
                    <a:pt x="683897" y="41226"/>
                  </a:cubicBezTo>
                  <a:cubicBezTo>
                    <a:pt x="683358" y="40688"/>
                    <a:pt x="682821" y="40239"/>
                    <a:pt x="682283" y="39701"/>
                  </a:cubicBezTo>
                  <a:cubicBezTo>
                    <a:pt x="681656" y="39163"/>
                    <a:pt x="681118" y="38806"/>
                    <a:pt x="680491" y="38357"/>
                  </a:cubicBezTo>
                  <a:cubicBezTo>
                    <a:pt x="679775" y="37909"/>
                    <a:pt x="679147" y="37371"/>
                    <a:pt x="678431" y="36835"/>
                  </a:cubicBezTo>
                  <a:cubicBezTo>
                    <a:pt x="647515" y="12725"/>
                    <a:pt x="610686" y="0"/>
                    <a:pt x="571796" y="0"/>
                  </a:cubicBezTo>
                  <a:lnTo>
                    <a:pt x="173931" y="0"/>
                  </a:lnTo>
                  <a:cubicBezTo>
                    <a:pt x="134503" y="0"/>
                    <a:pt x="97227" y="12994"/>
                    <a:pt x="66131" y="3764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6759CE82-C4E4-C6BD-9592-2B440E8EBA48}"/>
                </a:ext>
              </a:extLst>
            </p:cNvPr>
            <p:cNvSpPr/>
            <p:nvPr/>
          </p:nvSpPr>
          <p:spPr>
            <a:xfrm>
              <a:off x="5944182" y="2632452"/>
              <a:ext cx="303637" cy="120985"/>
            </a:xfrm>
            <a:custGeom>
              <a:avLst/>
              <a:gdLst>
                <a:gd name="csX0" fmla="*/ 45611 w 280028"/>
                <a:gd name="csY0" fmla="*/ 0 h 111578"/>
                <a:gd name="csX1" fmla="*/ 0 w 280028"/>
                <a:gd name="csY1" fmla="*/ 111578 h 111578"/>
                <a:gd name="csX2" fmla="*/ 280028 w 280028"/>
                <a:gd name="csY2" fmla="*/ 111578 h 111578"/>
                <a:gd name="csX3" fmla="*/ 234416 w 280028"/>
                <a:gd name="csY3" fmla="*/ 0 h 111578"/>
                <a:gd name="csX4" fmla="*/ 45611 w 280028"/>
                <a:gd name="csY4" fmla="*/ 0 h 11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028" h="111578">
                  <a:moveTo>
                    <a:pt x="45611" y="0"/>
                  </a:moveTo>
                  <a:cubicBezTo>
                    <a:pt x="37635" y="39972"/>
                    <a:pt x="22402" y="77433"/>
                    <a:pt x="0" y="111578"/>
                  </a:cubicBezTo>
                  <a:lnTo>
                    <a:pt x="280028" y="111578"/>
                  </a:lnTo>
                  <a:cubicBezTo>
                    <a:pt x="257716" y="77433"/>
                    <a:pt x="242392" y="39972"/>
                    <a:pt x="234416" y="0"/>
                  </a:cubicBezTo>
                  <a:lnTo>
                    <a:pt x="4561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81D26DFD-7BF9-FD6F-E5B9-63480E285C98}"/>
                </a:ext>
              </a:extLst>
            </p:cNvPr>
            <p:cNvSpPr/>
            <p:nvPr/>
          </p:nvSpPr>
          <p:spPr>
            <a:xfrm>
              <a:off x="4572324" y="2376202"/>
              <a:ext cx="808793" cy="377430"/>
            </a:xfrm>
            <a:custGeom>
              <a:avLst/>
              <a:gdLst>
                <a:gd name="csX0" fmla="*/ 174111 w 745905"/>
                <a:gd name="csY0" fmla="*/ 347904 h 348083"/>
                <a:gd name="csX1" fmla="*/ 511757 w 745905"/>
                <a:gd name="csY1" fmla="*/ 347904 h 348083"/>
                <a:gd name="csX2" fmla="*/ 466146 w 745905"/>
                <a:gd name="csY2" fmla="*/ 236326 h 348083"/>
                <a:gd name="csX3" fmla="*/ 174111 w 745905"/>
                <a:gd name="csY3" fmla="*/ 236326 h 348083"/>
                <a:gd name="csX4" fmla="*/ 111654 w 745905"/>
                <a:gd name="csY4" fmla="*/ 173861 h 348083"/>
                <a:gd name="csX5" fmla="*/ 174111 w 745905"/>
                <a:gd name="csY5" fmla="*/ 111396 h 348083"/>
                <a:gd name="csX6" fmla="*/ 571975 w 745905"/>
                <a:gd name="csY6" fmla="*/ 111396 h 348083"/>
                <a:gd name="csX7" fmla="*/ 616779 w 745905"/>
                <a:gd name="csY7" fmla="*/ 130487 h 348083"/>
                <a:gd name="csX8" fmla="*/ 620542 w 745905"/>
                <a:gd name="csY8" fmla="*/ 134968 h 348083"/>
                <a:gd name="csX9" fmla="*/ 621081 w 745905"/>
                <a:gd name="csY9" fmla="*/ 135683 h 348083"/>
                <a:gd name="csX10" fmla="*/ 625471 w 745905"/>
                <a:gd name="csY10" fmla="*/ 142135 h 348083"/>
                <a:gd name="csX11" fmla="*/ 634432 w 745905"/>
                <a:gd name="csY11" fmla="*/ 173951 h 348083"/>
                <a:gd name="csX12" fmla="*/ 627084 w 745905"/>
                <a:gd name="csY12" fmla="*/ 202808 h 348083"/>
                <a:gd name="csX13" fmla="*/ 690617 w 745905"/>
                <a:gd name="csY13" fmla="*/ 300853 h 348083"/>
                <a:gd name="csX14" fmla="*/ 745905 w 745905"/>
                <a:gd name="csY14" fmla="*/ 173951 h 348083"/>
                <a:gd name="csX15" fmla="*/ 685688 w 745905"/>
                <a:gd name="csY15" fmla="*/ 42659 h 348083"/>
                <a:gd name="csX16" fmla="*/ 683986 w 745905"/>
                <a:gd name="csY16" fmla="*/ 41136 h 348083"/>
                <a:gd name="csX17" fmla="*/ 682283 w 745905"/>
                <a:gd name="csY17" fmla="*/ 39611 h 348083"/>
                <a:gd name="csX18" fmla="*/ 680491 w 745905"/>
                <a:gd name="csY18" fmla="*/ 38268 h 348083"/>
                <a:gd name="csX19" fmla="*/ 678519 w 745905"/>
                <a:gd name="csY19" fmla="*/ 36832 h 348083"/>
                <a:gd name="csX20" fmla="*/ 571885 w 745905"/>
                <a:gd name="csY20" fmla="*/ 0 h 348083"/>
                <a:gd name="csX21" fmla="*/ 174021 w 745905"/>
                <a:gd name="csY21" fmla="*/ 0 h 348083"/>
                <a:gd name="csX22" fmla="*/ 0 w 745905"/>
                <a:gd name="csY22" fmla="*/ 174040 h 348083"/>
                <a:gd name="csX23" fmla="*/ 174021 w 745905"/>
                <a:gd name="csY23" fmla="*/ 348083 h 348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45905" h="348083">
                  <a:moveTo>
                    <a:pt x="174111" y="347904"/>
                  </a:moveTo>
                  <a:lnTo>
                    <a:pt x="511757" y="347904"/>
                  </a:lnTo>
                  <a:cubicBezTo>
                    <a:pt x="489444" y="313758"/>
                    <a:pt x="474122" y="276387"/>
                    <a:pt x="466146" y="236326"/>
                  </a:cubicBezTo>
                  <a:lnTo>
                    <a:pt x="174111" y="236326"/>
                  </a:lnTo>
                  <a:cubicBezTo>
                    <a:pt x="139700" y="236326"/>
                    <a:pt x="111654" y="208276"/>
                    <a:pt x="111654" y="173861"/>
                  </a:cubicBezTo>
                  <a:cubicBezTo>
                    <a:pt x="111654" y="139449"/>
                    <a:pt x="139700" y="111396"/>
                    <a:pt x="174111" y="111396"/>
                  </a:cubicBezTo>
                  <a:lnTo>
                    <a:pt x="571975" y="111396"/>
                  </a:lnTo>
                  <a:cubicBezTo>
                    <a:pt x="588910" y="111396"/>
                    <a:pt x="604861" y="118208"/>
                    <a:pt x="616779" y="130487"/>
                  </a:cubicBezTo>
                  <a:cubicBezTo>
                    <a:pt x="618123" y="131920"/>
                    <a:pt x="619377" y="133443"/>
                    <a:pt x="620542" y="134968"/>
                  </a:cubicBezTo>
                  <a:lnTo>
                    <a:pt x="621081" y="135683"/>
                  </a:lnTo>
                  <a:cubicBezTo>
                    <a:pt x="622693" y="137744"/>
                    <a:pt x="624127" y="139895"/>
                    <a:pt x="625471" y="142135"/>
                  </a:cubicBezTo>
                  <a:cubicBezTo>
                    <a:pt x="631296" y="151994"/>
                    <a:pt x="634432" y="162928"/>
                    <a:pt x="634432" y="173951"/>
                  </a:cubicBezTo>
                  <a:cubicBezTo>
                    <a:pt x="634432" y="183810"/>
                    <a:pt x="631923" y="193756"/>
                    <a:pt x="627084" y="202808"/>
                  </a:cubicBezTo>
                  <a:cubicBezTo>
                    <a:pt x="634612" y="242421"/>
                    <a:pt x="657551" y="277731"/>
                    <a:pt x="690617" y="300853"/>
                  </a:cubicBezTo>
                  <a:cubicBezTo>
                    <a:pt x="725833" y="267872"/>
                    <a:pt x="745905" y="221988"/>
                    <a:pt x="745905" y="173951"/>
                  </a:cubicBezTo>
                  <a:cubicBezTo>
                    <a:pt x="745905" y="125916"/>
                    <a:pt x="723951" y="75818"/>
                    <a:pt x="685688" y="42659"/>
                  </a:cubicBezTo>
                  <a:cubicBezTo>
                    <a:pt x="685061" y="42121"/>
                    <a:pt x="684523" y="41583"/>
                    <a:pt x="683986" y="41136"/>
                  </a:cubicBezTo>
                  <a:cubicBezTo>
                    <a:pt x="683448" y="40598"/>
                    <a:pt x="682911" y="40060"/>
                    <a:pt x="682283" y="39611"/>
                  </a:cubicBezTo>
                  <a:cubicBezTo>
                    <a:pt x="681746" y="39163"/>
                    <a:pt x="681118" y="38716"/>
                    <a:pt x="680491" y="38268"/>
                  </a:cubicBezTo>
                  <a:cubicBezTo>
                    <a:pt x="679863" y="37819"/>
                    <a:pt x="679147" y="37281"/>
                    <a:pt x="678519" y="36832"/>
                  </a:cubicBezTo>
                  <a:cubicBezTo>
                    <a:pt x="647604" y="12725"/>
                    <a:pt x="610775" y="0"/>
                    <a:pt x="571885" y="0"/>
                  </a:cubicBezTo>
                  <a:lnTo>
                    <a:pt x="174021" y="0"/>
                  </a:lnTo>
                  <a:cubicBezTo>
                    <a:pt x="78050" y="0"/>
                    <a:pt x="0" y="78058"/>
                    <a:pt x="0" y="174040"/>
                  </a:cubicBezTo>
                  <a:cubicBezTo>
                    <a:pt x="0" y="270023"/>
                    <a:pt x="78050" y="348083"/>
                    <a:pt x="174021" y="348083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B59E3E44-298D-199A-03CA-CF72C366CA71}"/>
                </a:ext>
              </a:extLst>
            </p:cNvPr>
            <p:cNvSpPr/>
            <p:nvPr/>
          </p:nvSpPr>
          <p:spPr>
            <a:xfrm>
              <a:off x="6810787" y="2376202"/>
              <a:ext cx="808695" cy="377430"/>
            </a:xfrm>
            <a:custGeom>
              <a:avLst/>
              <a:gdLst>
                <a:gd name="csX0" fmla="*/ 67835 w 745815"/>
                <a:gd name="csY0" fmla="*/ 36386 h 348083"/>
                <a:gd name="csX1" fmla="*/ 67117 w 745815"/>
                <a:gd name="csY1" fmla="*/ 36922 h 348083"/>
                <a:gd name="csX2" fmla="*/ 65325 w 745815"/>
                <a:gd name="csY2" fmla="*/ 38268 h 348083"/>
                <a:gd name="csX3" fmla="*/ 63532 w 745815"/>
                <a:gd name="csY3" fmla="*/ 39611 h 348083"/>
                <a:gd name="csX4" fmla="*/ 61920 w 745815"/>
                <a:gd name="csY4" fmla="*/ 41046 h 348083"/>
                <a:gd name="csX5" fmla="*/ 60217 w 745815"/>
                <a:gd name="csY5" fmla="*/ 42659 h 348083"/>
                <a:gd name="csX6" fmla="*/ 0 w 745815"/>
                <a:gd name="csY6" fmla="*/ 173951 h 348083"/>
                <a:gd name="csX7" fmla="*/ 55289 w 745815"/>
                <a:gd name="csY7" fmla="*/ 300853 h 348083"/>
                <a:gd name="csX8" fmla="*/ 118822 w 745815"/>
                <a:gd name="csY8" fmla="*/ 202808 h 348083"/>
                <a:gd name="csX9" fmla="*/ 111474 w 745815"/>
                <a:gd name="csY9" fmla="*/ 173951 h 348083"/>
                <a:gd name="csX10" fmla="*/ 120435 w 745815"/>
                <a:gd name="csY10" fmla="*/ 142225 h 348083"/>
                <a:gd name="csX11" fmla="*/ 124826 w 745815"/>
                <a:gd name="csY11" fmla="*/ 135773 h 348083"/>
                <a:gd name="csX12" fmla="*/ 125363 w 745815"/>
                <a:gd name="csY12" fmla="*/ 135147 h 348083"/>
                <a:gd name="csX13" fmla="*/ 129127 w 745815"/>
                <a:gd name="csY13" fmla="*/ 130666 h 348083"/>
                <a:gd name="csX14" fmla="*/ 173931 w 745815"/>
                <a:gd name="csY14" fmla="*/ 111576 h 348083"/>
                <a:gd name="csX15" fmla="*/ 571796 w 745815"/>
                <a:gd name="csY15" fmla="*/ 111576 h 348083"/>
                <a:gd name="csX16" fmla="*/ 634253 w 745815"/>
                <a:gd name="csY16" fmla="*/ 174040 h 348083"/>
                <a:gd name="csX17" fmla="*/ 571796 w 745815"/>
                <a:gd name="csY17" fmla="*/ 236505 h 348083"/>
                <a:gd name="csX18" fmla="*/ 279759 w 745815"/>
                <a:gd name="csY18" fmla="*/ 236505 h 348083"/>
                <a:gd name="csX19" fmla="*/ 234148 w 745815"/>
                <a:gd name="csY19" fmla="*/ 348083 h 348083"/>
                <a:gd name="csX20" fmla="*/ 571796 w 745815"/>
                <a:gd name="csY20" fmla="*/ 348083 h 348083"/>
                <a:gd name="csX21" fmla="*/ 745816 w 745815"/>
                <a:gd name="csY21" fmla="*/ 174040 h 348083"/>
                <a:gd name="csX22" fmla="*/ 571796 w 745815"/>
                <a:gd name="csY22" fmla="*/ 0 h 348083"/>
                <a:gd name="csX23" fmla="*/ 173931 w 745815"/>
                <a:gd name="csY23" fmla="*/ 0 h 348083"/>
                <a:gd name="csX24" fmla="*/ 67745 w 745815"/>
                <a:gd name="csY24" fmla="*/ 36476 h 3480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45815" h="348083">
                  <a:moveTo>
                    <a:pt x="67835" y="36386"/>
                  </a:moveTo>
                  <a:lnTo>
                    <a:pt x="67117" y="36922"/>
                  </a:lnTo>
                  <a:cubicBezTo>
                    <a:pt x="66670" y="37281"/>
                    <a:pt x="65952" y="37729"/>
                    <a:pt x="65325" y="38268"/>
                  </a:cubicBezTo>
                  <a:cubicBezTo>
                    <a:pt x="64697" y="38716"/>
                    <a:pt x="64071" y="39163"/>
                    <a:pt x="63532" y="39611"/>
                  </a:cubicBezTo>
                  <a:cubicBezTo>
                    <a:pt x="62995" y="40060"/>
                    <a:pt x="62457" y="40598"/>
                    <a:pt x="61920" y="41046"/>
                  </a:cubicBezTo>
                  <a:cubicBezTo>
                    <a:pt x="61382" y="41583"/>
                    <a:pt x="60755" y="42121"/>
                    <a:pt x="60217" y="42659"/>
                  </a:cubicBezTo>
                  <a:cubicBezTo>
                    <a:pt x="21955" y="75907"/>
                    <a:pt x="0" y="123765"/>
                    <a:pt x="0" y="173951"/>
                  </a:cubicBezTo>
                  <a:cubicBezTo>
                    <a:pt x="0" y="224139"/>
                    <a:pt x="20072" y="267872"/>
                    <a:pt x="55289" y="300853"/>
                  </a:cubicBezTo>
                  <a:cubicBezTo>
                    <a:pt x="88444" y="277731"/>
                    <a:pt x="111384" y="242421"/>
                    <a:pt x="118822" y="202808"/>
                  </a:cubicBezTo>
                  <a:cubicBezTo>
                    <a:pt x="114072" y="193756"/>
                    <a:pt x="111474" y="183810"/>
                    <a:pt x="111474" y="173951"/>
                  </a:cubicBezTo>
                  <a:cubicBezTo>
                    <a:pt x="111474" y="163017"/>
                    <a:pt x="114521" y="151994"/>
                    <a:pt x="120435" y="142225"/>
                  </a:cubicBezTo>
                  <a:cubicBezTo>
                    <a:pt x="121778" y="139985"/>
                    <a:pt x="123212" y="137834"/>
                    <a:pt x="124826" y="135773"/>
                  </a:cubicBezTo>
                  <a:lnTo>
                    <a:pt x="125363" y="135147"/>
                  </a:lnTo>
                  <a:cubicBezTo>
                    <a:pt x="126528" y="133622"/>
                    <a:pt x="127783" y="132009"/>
                    <a:pt x="129127" y="130666"/>
                  </a:cubicBezTo>
                  <a:cubicBezTo>
                    <a:pt x="141224" y="118297"/>
                    <a:pt x="156995" y="111576"/>
                    <a:pt x="173931" y="111576"/>
                  </a:cubicBezTo>
                  <a:lnTo>
                    <a:pt x="571796" y="111576"/>
                  </a:lnTo>
                  <a:cubicBezTo>
                    <a:pt x="606205" y="111576"/>
                    <a:pt x="634253" y="139628"/>
                    <a:pt x="634253" y="174040"/>
                  </a:cubicBezTo>
                  <a:cubicBezTo>
                    <a:pt x="634253" y="208455"/>
                    <a:pt x="606205" y="236505"/>
                    <a:pt x="571796" y="236505"/>
                  </a:cubicBezTo>
                  <a:lnTo>
                    <a:pt x="279759" y="236505"/>
                  </a:lnTo>
                  <a:cubicBezTo>
                    <a:pt x="271785" y="276477"/>
                    <a:pt x="256551" y="313938"/>
                    <a:pt x="234148" y="348083"/>
                  </a:cubicBezTo>
                  <a:lnTo>
                    <a:pt x="571796" y="348083"/>
                  </a:lnTo>
                  <a:cubicBezTo>
                    <a:pt x="667766" y="348083"/>
                    <a:pt x="745816" y="270023"/>
                    <a:pt x="745816" y="174040"/>
                  </a:cubicBezTo>
                  <a:cubicBezTo>
                    <a:pt x="745816" y="78058"/>
                    <a:pt x="667766" y="0"/>
                    <a:pt x="571796" y="0"/>
                  </a:cubicBezTo>
                  <a:lnTo>
                    <a:pt x="173931" y="0"/>
                  </a:lnTo>
                  <a:cubicBezTo>
                    <a:pt x="135309" y="0"/>
                    <a:pt x="98570" y="12636"/>
                    <a:pt x="67745" y="36476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847AE275-160B-5D8B-788B-75F4FCF43609}"/>
                </a:ext>
              </a:extLst>
            </p:cNvPr>
            <p:cNvSpPr/>
            <p:nvPr/>
          </p:nvSpPr>
          <p:spPr>
            <a:xfrm>
              <a:off x="6306506" y="2247153"/>
              <a:ext cx="699387" cy="144693"/>
            </a:xfrm>
            <a:custGeom>
              <a:avLst/>
              <a:gdLst>
                <a:gd name="csX0" fmla="*/ 213270 w 645006"/>
                <a:gd name="csY0" fmla="*/ 111576 h 133442"/>
                <a:gd name="csX1" fmla="*/ 432095 w 645006"/>
                <a:gd name="csY1" fmla="*/ 111576 h 133442"/>
                <a:gd name="csX2" fmla="*/ 517671 w 645006"/>
                <a:gd name="csY2" fmla="*/ 133086 h 133442"/>
                <a:gd name="csX3" fmla="*/ 639092 w 645006"/>
                <a:gd name="csY3" fmla="*/ 91950 h 133442"/>
                <a:gd name="csX4" fmla="*/ 645007 w 645006"/>
                <a:gd name="csY4" fmla="*/ 91950 h 133442"/>
                <a:gd name="csX5" fmla="*/ 432095 w 645006"/>
                <a:gd name="csY5" fmla="*/ 0 h 133442"/>
                <a:gd name="csX6" fmla="*/ 213270 w 645006"/>
                <a:gd name="csY6" fmla="*/ 0 h 133442"/>
                <a:gd name="csX7" fmla="*/ 0 w 645006"/>
                <a:gd name="csY7" fmla="*/ 92398 h 133442"/>
                <a:gd name="csX8" fmla="*/ 6273 w 645006"/>
                <a:gd name="csY8" fmla="*/ 92398 h 133442"/>
                <a:gd name="csX9" fmla="*/ 127515 w 645006"/>
                <a:gd name="csY9" fmla="*/ 133443 h 133442"/>
                <a:gd name="csX10" fmla="*/ 213360 w 645006"/>
                <a:gd name="csY10" fmla="*/ 111576 h 133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006" h="133442">
                  <a:moveTo>
                    <a:pt x="213270" y="111576"/>
                  </a:moveTo>
                  <a:lnTo>
                    <a:pt x="432095" y="111576"/>
                  </a:lnTo>
                  <a:cubicBezTo>
                    <a:pt x="461935" y="111576"/>
                    <a:pt x="491417" y="119015"/>
                    <a:pt x="517671" y="133086"/>
                  </a:cubicBezTo>
                  <a:cubicBezTo>
                    <a:pt x="552978" y="106200"/>
                    <a:pt x="594914" y="91950"/>
                    <a:pt x="639092" y="91950"/>
                  </a:cubicBezTo>
                  <a:lnTo>
                    <a:pt x="645007" y="91950"/>
                  </a:lnTo>
                  <a:cubicBezTo>
                    <a:pt x="589628" y="33249"/>
                    <a:pt x="513101" y="0"/>
                    <a:pt x="432095" y="0"/>
                  </a:cubicBezTo>
                  <a:lnTo>
                    <a:pt x="213270" y="0"/>
                  </a:lnTo>
                  <a:cubicBezTo>
                    <a:pt x="132084" y="0"/>
                    <a:pt x="55289" y="33428"/>
                    <a:pt x="0" y="92398"/>
                  </a:cubicBezTo>
                  <a:lnTo>
                    <a:pt x="6273" y="92398"/>
                  </a:lnTo>
                  <a:cubicBezTo>
                    <a:pt x="49913" y="92398"/>
                    <a:pt x="92746" y="106916"/>
                    <a:pt x="127515" y="133443"/>
                  </a:cubicBezTo>
                  <a:cubicBezTo>
                    <a:pt x="153949" y="119105"/>
                    <a:pt x="183520" y="111576"/>
                    <a:pt x="213360" y="11157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8D5A21C8-4812-F410-A813-5168ED6A9E9E}"/>
                </a:ext>
              </a:extLst>
            </p:cNvPr>
            <p:cNvSpPr/>
            <p:nvPr/>
          </p:nvSpPr>
          <p:spPr>
            <a:xfrm>
              <a:off x="6220128" y="2525754"/>
              <a:ext cx="872533" cy="356538"/>
            </a:xfrm>
            <a:custGeom>
              <a:avLst/>
              <a:gdLst>
                <a:gd name="csX0" fmla="*/ 799403 w 804689"/>
                <a:gd name="csY0" fmla="*/ 86574 h 328815"/>
                <a:gd name="csX1" fmla="*/ 802090 w 804689"/>
                <a:gd name="csY1" fmla="*/ 71427 h 328815"/>
                <a:gd name="csX2" fmla="*/ 802539 w 804689"/>
                <a:gd name="csY2" fmla="*/ 71427 h 328815"/>
                <a:gd name="csX3" fmla="*/ 804689 w 804689"/>
                <a:gd name="csY3" fmla="*/ 35938 h 328815"/>
                <a:gd name="csX4" fmla="*/ 802539 w 804689"/>
                <a:gd name="csY4" fmla="*/ 449 h 328815"/>
                <a:gd name="csX5" fmla="*/ 718755 w 804689"/>
                <a:gd name="csY5" fmla="*/ 449 h 328815"/>
                <a:gd name="csX6" fmla="*/ 693306 w 804689"/>
                <a:gd name="csY6" fmla="*/ 11292 h 328815"/>
                <a:gd name="csX7" fmla="*/ 691692 w 804689"/>
                <a:gd name="csY7" fmla="*/ 13353 h 328815"/>
                <a:gd name="csX8" fmla="*/ 693127 w 804689"/>
                <a:gd name="csY8" fmla="*/ 35938 h 328815"/>
                <a:gd name="csX9" fmla="*/ 691603 w 804689"/>
                <a:gd name="csY9" fmla="*/ 59239 h 328815"/>
                <a:gd name="csX10" fmla="*/ 691603 w 804689"/>
                <a:gd name="csY10" fmla="*/ 59239 h 328815"/>
                <a:gd name="csX11" fmla="*/ 690707 w 804689"/>
                <a:gd name="csY11" fmla="*/ 66320 h 328815"/>
                <a:gd name="csX12" fmla="*/ 609073 w 804689"/>
                <a:gd name="csY12" fmla="*/ 189188 h 328815"/>
                <a:gd name="csX13" fmla="*/ 597513 w 804689"/>
                <a:gd name="csY13" fmla="*/ 196537 h 328815"/>
                <a:gd name="csX14" fmla="*/ 596887 w 804689"/>
                <a:gd name="csY14" fmla="*/ 195999 h 328815"/>
                <a:gd name="csX15" fmla="*/ 511758 w 804689"/>
                <a:gd name="csY15" fmla="*/ 217327 h 328815"/>
                <a:gd name="csX16" fmla="*/ 292932 w 804689"/>
                <a:gd name="csY16" fmla="*/ 217327 h 328815"/>
                <a:gd name="csX17" fmla="*/ 201889 w 804689"/>
                <a:gd name="csY17" fmla="*/ 192592 h 328815"/>
                <a:gd name="csX18" fmla="*/ 197409 w 804689"/>
                <a:gd name="csY18" fmla="*/ 189905 h 328815"/>
                <a:gd name="csX19" fmla="*/ 195797 w 804689"/>
                <a:gd name="csY19" fmla="*/ 189008 h 328815"/>
                <a:gd name="csX20" fmla="*/ 192928 w 804689"/>
                <a:gd name="csY20" fmla="*/ 187216 h 328815"/>
                <a:gd name="csX21" fmla="*/ 115865 w 804689"/>
                <a:gd name="csY21" fmla="*/ 75192 h 328815"/>
                <a:gd name="csX22" fmla="*/ 114610 w 804689"/>
                <a:gd name="csY22" fmla="*/ 69099 h 328815"/>
                <a:gd name="csX23" fmla="*/ 113894 w 804689"/>
                <a:gd name="csY23" fmla="*/ 64438 h 328815"/>
                <a:gd name="csX24" fmla="*/ 113625 w 804689"/>
                <a:gd name="csY24" fmla="*/ 62734 h 328815"/>
                <a:gd name="csX25" fmla="*/ 111474 w 804689"/>
                <a:gd name="csY25" fmla="*/ 35938 h 328815"/>
                <a:gd name="csX26" fmla="*/ 113176 w 804689"/>
                <a:gd name="csY26" fmla="*/ 12817 h 328815"/>
                <a:gd name="csX27" fmla="*/ 85756 w 804689"/>
                <a:gd name="csY27" fmla="*/ 0 h 328815"/>
                <a:gd name="csX28" fmla="*/ 2509 w 804689"/>
                <a:gd name="csY28" fmla="*/ 0 h 328815"/>
                <a:gd name="csX29" fmla="*/ 0 w 804689"/>
                <a:gd name="csY29" fmla="*/ 35938 h 328815"/>
                <a:gd name="csX30" fmla="*/ 3585 w 804689"/>
                <a:gd name="csY30" fmla="*/ 79224 h 328815"/>
                <a:gd name="csX31" fmla="*/ 4570 w 804689"/>
                <a:gd name="csY31" fmla="*/ 85946 h 328815"/>
                <a:gd name="csX32" fmla="*/ 4929 w 804689"/>
                <a:gd name="csY32" fmla="*/ 88186 h 328815"/>
                <a:gd name="csX33" fmla="*/ 60397 w 804689"/>
                <a:gd name="csY33" fmla="*/ 213295 h 328815"/>
                <a:gd name="csX34" fmla="*/ 62010 w 804689"/>
                <a:gd name="csY34" fmla="*/ 215446 h 328815"/>
                <a:gd name="csX35" fmla="*/ 63713 w 804689"/>
                <a:gd name="csY35" fmla="*/ 217776 h 328815"/>
                <a:gd name="csX36" fmla="*/ 65505 w 804689"/>
                <a:gd name="csY36" fmla="*/ 220196 h 328815"/>
                <a:gd name="csX37" fmla="*/ 67028 w 804689"/>
                <a:gd name="csY37" fmla="*/ 222257 h 328815"/>
                <a:gd name="csX38" fmla="*/ 292843 w 804689"/>
                <a:gd name="csY38" fmla="*/ 328816 h 328815"/>
                <a:gd name="csX39" fmla="*/ 511668 w 804689"/>
                <a:gd name="csY39" fmla="*/ 328816 h 328815"/>
                <a:gd name="csX40" fmla="*/ 734794 w 804689"/>
                <a:gd name="csY40" fmla="*/ 225394 h 328815"/>
                <a:gd name="csX41" fmla="*/ 736407 w 804689"/>
                <a:gd name="csY41" fmla="*/ 223064 h 328815"/>
                <a:gd name="csX42" fmla="*/ 747608 w 804689"/>
                <a:gd name="csY42" fmla="*/ 207740 h 328815"/>
                <a:gd name="csX43" fmla="*/ 799223 w 804689"/>
                <a:gd name="csY43" fmla="*/ 86484 h 328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804689" h="328815">
                  <a:moveTo>
                    <a:pt x="799403" y="86574"/>
                  </a:moveTo>
                  <a:lnTo>
                    <a:pt x="802090" y="71427"/>
                  </a:lnTo>
                  <a:lnTo>
                    <a:pt x="802539" y="71427"/>
                  </a:lnTo>
                  <a:cubicBezTo>
                    <a:pt x="803973" y="59688"/>
                    <a:pt x="804689" y="47768"/>
                    <a:pt x="804689" y="35938"/>
                  </a:cubicBezTo>
                  <a:cubicBezTo>
                    <a:pt x="804689" y="24109"/>
                    <a:pt x="803973" y="12279"/>
                    <a:pt x="802539" y="449"/>
                  </a:cubicBezTo>
                  <a:lnTo>
                    <a:pt x="718755" y="449"/>
                  </a:lnTo>
                  <a:cubicBezTo>
                    <a:pt x="709166" y="449"/>
                    <a:pt x="700115" y="4302"/>
                    <a:pt x="693306" y="11292"/>
                  </a:cubicBezTo>
                  <a:cubicBezTo>
                    <a:pt x="692768" y="11830"/>
                    <a:pt x="692230" y="12548"/>
                    <a:pt x="691692" y="13353"/>
                  </a:cubicBezTo>
                  <a:cubicBezTo>
                    <a:pt x="692678" y="20882"/>
                    <a:pt x="693127" y="28501"/>
                    <a:pt x="693127" y="35938"/>
                  </a:cubicBezTo>
                  <a:cubicBezTo>
                    <a:pt x="693127" y="43377"/>
                    <a:pt x="692588" y="51442"/>
                    <a:pt x="691603" y="59239"/>
                  </a:cubicBezTo>
                  <a:lnTo>
                    <a:pt x="691603" y="59239"/>
                  </a:lnTo>
                  <a:cubicBezTo>
                    <a:pt x="691603" y="59239"/>
                    <a:pt x="690707" y="66320"/>
                    <a:pt x="690707" y="66320"/>
                  </a:cubicBezTo>
                  <a:cubicBezTo>
                    <a:pt x="682193" y="116775"/>
                    <a:pt x="652444" y="161584"/>
                    <a:pt x="609073" y="189188"/>
                  </a:cubicBezTo>
                  <a:lnTo>
                    <a:pt x="597513" y="196537"/>
                  </a:lnTo>
                  <a:lnTo>
                    <a:pt x="596887" y="195999"/>
                  </a:lnTo>
                  <a:cubicBezTo>
                    <a:pt x="570720" y="209980"/>
                    <a:pt x="541418" y="217327"/>
                    <a:pt x="511758" y="217327"/>
                  </a:cubicBezTo>
                  <a:lnTo>
                    <a:pt x="292932" y="217327"/>
                  </a:lnTo>
                  <a:cubicBezTo>
                    <a:pt x="261121" y="217327"/>
                    <a:pt x="229668" y="208814"/>
                    <a:pt x="201889" y="192592"/>
                  </a:cubicBezTo>
                  <a:cubicBezTo>
                    <a:pt x="200367" y="191697"/>
                    <a:pt x="198933" y="190800"/>
                    <a:pt x="197409" y="189905"/>
                  </a:cubicBezTo>
                  <a:lnTo>
                    <a:pt x="195797" y="189008"/>
                  </a:lnTo>
                  <a:cubicBezTo>
                    <a:pt x="194811" y="188470"/>
                    <a:pt x="193824" y="187844"/>
                    <a:pt x="192928" y="187216"/>
                  </a:cubicBezTo>
                  <a:cubicBezTo>
                    <a:pt x="153412" y="161046"/>
                    <a:pt x="126080" y="121256"/>
                    <a:pt x="115865" y="75192"/>
                  </a:cubicBezTo>
                  <a:cubicBezTo>
                    <a:pt x="115416" y="73221"/>
                    <a:pt x="115059" y="71160"/>
                    <a:pt x="114610" y="69099"/>
                  </a:cubicBezTo>
                  <a:cubicBezTo>
                    <a:pt x="114341" y="67573"/>
                    <a:pt x="114073" y="65961"/>
                    <a:pt x="113894" y="64438"/>
                  </a:cubicBezTo>
                  <a:lnTo>
                    <a:pt x="113625" y="62734"/>
                  </a:lnTo>
                  <a:cubicBezTo>
                    <a:pt x="112101" y="52697"/>
                    <a:pt x="111474" y="44184"/>
                    <a:pt x="111474" y="35938"/>
                  </a:cubicBezTo>
                  <a:cubicBezTo>
                    <a:pt x="111474" y="28770"/>
                    <a:pt x="112011" y="21331"/>
                    <a:pt x="113176" y="12817"/>
                  </a:cubicBezTo>
                  <a:cubicBezTo>
                    <a:pt x="106367" y="4750"/>
                    <a:pt x="96330" y="0"/>
                    <a:pt x="85756" y="0"/>
                  </a:cubicBezTo>
                  <a:lnTo>
                    <a:pt x="2509" y="0"/>
                  </a:lnTo>
                  <a:cubicBezTo>
                    <a:pt x="807" y="13174"/>
                    <a:pt x="0" y="24735"/>
                    <a:pt x="0" y="35938"/>
                  </a:cubicBezTo>
                  <a:cubicBezTo>
                    <a:pt x="0" y="49201"/>
                    <a:pt x="1165" y="62913"/>
                    <a:pt x="3585" y="79224"/>
                  </a:cubicBezTo>
                  <a:lnTo>
                    <a:pt x="4570" y="85946"/>
                  </a:lnTo>
                  <a:cubicBezTo>
                    <a:pt x="4660" y="86664"/>
                    <a:pt x="4750" y="87469"/>
                    <a:pt x="4929" y="88186"/>
                  </a:cubicBezTo>
                  <a:cubicBezTo>
                    <a:pt x="13084" y="133265"/>
                    <a:pt x="32260" y="176552"/>
                    <a:pt x="60397" y="213295"/>
                  </a:cubicBezTo>
                  <a:cubicBezTo>
                    <a:pt x="60935" y="214013"/>
                    <a:pt x="61473" y="214730"/>
                    <a:pt x="62010" y="215446"/>
                  </a:cubicBezTo>
                  <a:cubicBezTo>
                    <a:pt x="62548" y="216253"/>
                    <a:pt x="63175" y="216971"/>
                    <a:pt x="63713" y="217776"/>
                  </a:cubicBezTo>
                  <a:cubicBezTo>
                    <a:pt x="64340" y="218583"/>
                    <a:pt x="64967" y="219388"/>
                    <a:pt x="65505" y="220196"/>
                  </a:cubicBezTo>
                  <a:cubicBezTo>
                    <a:pt x="66043" y="220913"/>
                    <a:pt x="66490" y="221629"/>
                    <a:pt x="67028" y="222257"/>
                  </a:cubicBezTo>
                  <a:cubicBezTo>
                    <a:pt x="123034" y="290010"/>
                    <a:pt x="205295" y="328816"/>
                    <a:pt x="292843" y="328816"/>
                  </a:cubicBezTo>
                  <a:lnTo>
                    <a:pt x="511668" y="328816"/>
                  </a:lnTo>
                  <a:cubicBezTo>
                    <a:pt x="597782" y="328816"/>
                    <a:pt x="678878" y="291174"/>
                    <a:pt x="734794" y="225394"/>
                  </a:cubicBezTo>
                  <a:lnTo>
                    <a:pt x="736407" y="223064"/>
                  </a:lnTo>
                  <a:lnTo>
                    <a:pt x="747608" y="207740"/>
                  </a:lnTo>
                  <a:cubicBezTo>
                    <a:pt x="774132" y="171354"/>
                    <a:pt x="791517" y="130576"/>
                    <a:pt x="799223" y="8648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65758647-48DE-BCCB-4512-5CA463C44341}"/>
                </a:ext>
              </a:extLst>
            </p:cNvPr>
            <p:cNvSpPr/>
            <p:nvPr/>
          </p:nvSpPr>
          <p:spPr>
            <a:xfrm>
              <a:off x="5099535" y="2525852"/>
              <a:ext cx="872337" cy="356635"/>
            </a:xfrm>
            <a:custGeom>
              <a:avLst/>
              <a:gdLst>
                <a:gd name="csX0" fmla="*/ 799940 w 804509"/>
                <a:gd name="csY0" fmla="*/ 85946 h 328905"/>
                <a:gd name="csX1" fmla="*/ 800299 w 804509"/>
                <a:gd name="csY1" fmla="*/ 83705 h 328905"/>
                <a:gd name="csX2" fmla="*/ 800836 w 804509"/>
                <a:gd name="csY2" fmla="*/ 80122 h 328905"/>
                <a:gd name="csX3" fmla="*/ 800836 w 804509"/>
                <a:gd name="csY3" fmla="*/ 79224 h 328905"/>
                <a:gd name="csX4" fmla="*/ 804510 w 804509"/>
                <a:gd name="csY4" fmla="*/ 35938 h 328905"/>
                <a:gd name="csX5" fmla="*/ 802001 w 804509"/>
                <a:gd name="csY5" fmla="*/ 0 h 328905"/>
                <a:gd name="csX6" fmla="*/ 721352 w 804509"/>
                <a:gd name="csY6" fmla="*/ 0 h 328905"/>
                <a:gd name="csX7" fmla="*/ 691692 w 804509"/>
                <a:gd name="csY7" fmla="*/ 16042 h 328905"/>
                <a:gd name="csX8" fmla="*/ 692946 w 804509"/>
                <a:gd name="csY8" fmla="*/ 35938 h 328905"/>
                <a:gd name="csX9" fmla="*/ 691334 w 804509"/>
                <a:gd name="csY9" fmla="*/ 58970 h 328905"/>
                <a:gd name="csX10" fmla="*/ 690258 w 804509"/>
                <a:gd name="csY10" fmla="*/ 66230 h 328905"/>
                <a:gd name="csX11" fmla="*/ 689900 w 804509"/>
                <a:gd name="csY11" fmla="*/ 68471 h 328905"/>
                <a:gd name="csX12" fmla="*/ 689273 w 804509"/>
                <a:gd name="csY12" fmla="*/ 72593 h 328905"/>
                <a:gd name="csX13" fmla="*/ 613105 w 804509"/>
                <a:gd name="csY13" fmla="*/ 186230 h 328905"/>
                <a:gd name="csX14" fmla="*/ 610147 w 804509"/>
                <a:gd name="csY14" fmla="*/ 188022 h 328905"/>
                <a:gd name="csX15" fmla="*/ 608625 w 804509"/>
                <a:gd name="csY15" fmla="*/ 188919 h 328905"/>
                <a:gd name="csX16" fmla="*/ 605309 w 804509"/>
                <a:gd name="csY16" fmla="*/ 190980 h 328905"/>
                <a:gd name="csX17" fmla="*/ 604234 w 804509"/>
                <a:gd name="csY17" fmla="*/ 191608 h 328905"/>
                <a:gd name="csX18" fmla="*/ 511667 w 804509"/>
                <a:gd name="csY18" fmla="*/ 217327 h 328905"/>
                <a:gd name="csX19" fmla="*/ 292753 w 804509"/>
                <a:gd name="csY19" fmla="*/ 217327 h 328905"/>
                <a:gd name="csX20" fmla="*/ 201800 w 804509"/>
                <a:gd name="csY20" fmla="*/ 192592 h 328905"/>
                <a:gd name="csX21" fmla="*/ 197409 w 804509"/>
                <a:gd name="csY21" fmla="*/ 189905 h 328905"/>
                <a:gd name="csX22" fmla="*/ 195706 w 804509"/>
                <a:gd name="csY22" fmla="*/ 188919 h 328905"/>
                <a:gd name="csX23" fmla="*/ 192928 w 804509"/>
                <a:gd name="csY23" fmla="*/ 187216 h 328905"/>
                <a:gd name="csX24" fmla="*/ 115865 w 804509"/>
                <a:gd name="csY24" fmla="*/ 75192 h 328905"/>
                <a:gd name="csX25" fmla="*/ 114610 w 804509"/>
                <a:gd name="csY25" fmla="*/ 69096 h 328905"/>
                <a:gd name="csX26" fmla="*/ 113893 w 804509"/>
                <a:gd name="csY26" fmla="*/ 64348 h 328905"/>
                <a:gd name="csX27" fmla="*/ 113625 w 804509"/>
                <a:gd name="csY27" fmla="*/ 62734 h 328905"/>
                <a:gd name="csX28" fmla="*/ 111474 w 804509"/>
                <a:gd name="csY28" fmla="*/ 35938 h 328905"/>
                <a:gd name="csX29" fmla="*/ 113176 w 804509"/>
                <a:gd name="csY29" fmla="*/ 12817 h 328905"/>
                <a:gd name="csX30" fmla="*/ 85756 w 804509"/>
                <a:gd name="csY30" fmla="*/ 0 h 328905"/>
                <a:gd name="csX31" fmla="*/ 2509 w 804509"/>
                <a:gd name="csY31" fmla="*/ 0 h 328905"/>
                <a:gd name="csX32" fmla="*/ 0 w 804509"/>
                <a:gd name="csY32" fmla="*/ 35938 h 328905"/>
                <a:gd name="csX33" fmla="*/ 3585 w 804509"/>
                <a:gd name="csY33" fmla="*/ 79224 h 328905"/>
                <a:gd name="csX34" fmla="*/ 3585 w 804509"/>
                <a:gd name="csY34" fmla="*/ 79852 h 328905"/>
                <a:gd name="csX35" fmla="*/ 4301 w 804509"/>
                <a:gd name="csY35" fmla="*/ 83705 h 328905"/>
                <a:gd name="csX36" fmla="*/ 4660 w 804509"/>
                <a:gd name="csY36" fmla="*/ 85946 h 328905"/>
                <a:gd name="csX37" fmla="*/ 5019 w 804509"/>
                <a:gd name="csY37" fmla="*/ 88276 h 328905"/>
                <a:gd name="csX38" fmla="*/ 60486 w 804509"/>
                <a:gd name="csY38" fmla="*/ 213385 h 328905"/>
                <a:gd name="csX39" fmla="*/ 62100 w 804509"/>
                <a:gd name="csY39" fmla="*/ 215535 h 328905"/>
                <a:gd name="csX40" fmla="*/ 63802 w 804509"/>
                <a:gd name="csY40" fmla="*/ 217866 h 328905"/>
                <a:gd name="csX41" fmla="*/ 65594 w 804509"/>
                <a:gd name="csY41" fmla="*/ 220286 h 328905"/>
                <a:gd name="csX42" fmla="*/ 67117 w 804509"/>
                <a:gd name="csY42" fmla="*/ 222347 h 328905"/>
                <a:gd name="csX43" fmla="*/ 292843 w 804509"/>
                <a:gd name="csY43" fmla="*/ 328905 h 328905"/>
                <a:gd name="csX44" fmla="*/ 511757 w 804509"/>
                <a:gd name="csY44" fmla="*/ 328905 h 328905"/>
                <a:gd name="csX45" fmla="*/ 737572 w 804509"/>
                <a:gd name="csY45" fmla="*/ 222347 h 328905"/>
                <a:gd name="csX46" fmla="*/ 739095 w 804509"/>
                <a:gd name="csY46" fmla="*/ 220286 h 328905"/>
                <a:gd name="csX47" fmla="*/ 740977 w 804509"/>
                <a:gd name="csY47" fmla="*/ 217776 h 328905"/>
                <a:gd name="csX48" fmla="*/ 742679 w 804509"/>
                <a:gd name="csY48" fmla="*/ 215446 h 328905"/>
                <a:gd name="csX49" fmla="*/ 744293 w 804509"/>
                <a:gd name="csY49" fmla="*/ 213295 h 328905"/>
                <a:gd name="csX50" fmla="*/ 799760 w 804509"/>
                <a:gd name="csY50" fmla="*/ 88186 h 328905"/>
                <a:gd name="csX51" fmla="*/ 800119 w 804509"/>
                <a:gd name="csY51" fmla="*/ 85946 h 3289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804509" h="328905">
                  <a:moveTo>
                    <a:pt x="799940" y="85946"/>
                  </a:moveTo>
                  <a:lnTo>
                    <a:pt x="800299" y="83705"/>
                  </a:lnTo>
                  <a:cubicBezTo>
                    <a:pt x="800477" y="82539"/>
                    <a:pt x="800656" y="81286"/>
                    <a:pt x="800836" y="80122"/>
                  </a:cubicBezTo>
                  <a:lnTo>
                    <a:pt x="800836" y="79224"/>
                  </a:lnTo>
                  <a:cubicBezTo>
                    <a:pt x="803435" y="62913"/>
                    <a:pt x="804510" y="49111"/>
                    <a:pt x="804510" y="35938"/>
                  </a:cubicBezTo>
                  <a:cubicBezTo>
                    <a:pt x="804510" y="24735"/>
                    <a:pt x="803704" y="13174"/>
                    <a:pt x="802001" y="0"/>
                  </a:cubicBezTo>
                  <a:lnTo>
                    <a:pt x="721352" y="0"/>
                  </a:lnTo>
                  <a:cubicBezTo>
                    <a:pt x="709525" y="0"/>
                    <a:pt x="698413" y="6096"/>
                    <a:pt x="691692" y="16042"/>
                  </a:cubicBezTo>
                  <a:cubicBezTo>
                    <a:pt x="692499" y="23392"/>
                    <a:pt x="692946" y="29754"/>
                    <a:pt x="692946" y="35938"/>
                  </a:cubicBezTo>
                  <a:cubicBezTo>
                    <a:pt x="692946" y="43018"/>
                    <a:pt x="692409" y="50278"/>
                    <a:pt x="691334" y="58970"/>
                  </a:cubicBezTo>
                  <a:cubicBezTo>
                    <a:pt x="691065" y="61390"/>
                    <a:pt x="690617" y="63810"/>
                    <a:pt x="690258" y="66230"/>
                  </a:cubicBezTo>
                  <a:cubicBezTo>
                    <a:pt x="690169" y="66946"/>
                    <a:pt x="689989" y="67753"/>
                    <a:pt x="689900" y="68471"/>
                  </a:cubicBezTo>
                  <a:cubicBezTo>
                    <a:pt x="689720" y="69814"/>
                    <a:pt x="689542" y="71249"/>
                    <a:pt x="689273" y="72593"/>
                  </a:cubicBezTo>
                  <a:cubicBezTo>
                    <a:pt x="679684" y="119105"/>
                    <a:pt x="652622" y="159434"/>
                    <a:pt x="613105" y="186230"/>
                  </a:cubicBezTo>
                  <a:cubicBezTo>
                    <a:pt x="612120" y="186858"/>
                    <a:pt x="611134" y="187486"/>
                    <a:pt x="610147" y="188022"/>
                  </a:cubicBezTo>
                  <a:lnTo>
                    <a:pt x="608625" y="188919"/>
                  </a:lnTo>
                  <a:cubicBezTo>
                    <a:pt x="607549" y="189636"/>
                    <a:pt x="606385" y="190262"/>
                    <a:pt x="605309" y="190980"/>
                  </a:cubicBezTo>
                  <a:lnTo>
                    <a:pt x="604234" y="191608"/>
                  </a:lnTo>
                  <a:cubicBezTo>
                    <a:pt x="576097" y="208455"/>
                    <a:pt x="544106" y="217327"/>
                    <a:pt x="511667" y="217327"/>
                  </a:cubicBezTo>
                  <a:lnTo>
                    <a:pt x="292753" y="217327"/>
                  </a:lnTo>
                  <a:cubicBezTo>
                    <a:pt x="260941" y="217327"/>
                    <a:pt x="229489" y="208814"/>
                    <a:pt x="201800" y="192592"/>
                  </a:cubicBezTo>
                  <a:cubicBezTo>
                    <a:pt x="200276" y="191697"/>
                    <a:pt x="198843" y="190800"/>
                    <a:pt x="197409" y="189905"/>
                  </a:cubicBezTo>
                  <a:lnTo>
                    <a:pt x="195706" y="188919"/>
                  </a:lnTo>
                  <a:cubicBezTo>
                    <a:pt x="194810" y="188380"/>
                    <a:pt x="193824" y="187842"/>
                    <a:pt x="192928" y="187216"/>
                  </a:cubicBezTo>
                  <a:cubicBezTo>
                    <a:pt x="153411" y="161046"/>
                    <a:pt x="126080" y="121256"/>
                    <a:pt x="115865" y="75192"/>
                  </a:cubicBezTo>
                  <a:cubicBezTo>
                    <a:pt x="115416" y="73131"/>
                    <a:pt x="115058" y="71160"/>
                    <a:pt x="114610" y="69096"/>
                  </a:cubicBezTo>
                  <a:cubicBezTo>
                    <a:pt x="114341" y="67573"/>
                    <a:pt x="114072" y="65961"/>
                    <a:pt x="113893" y="64348"/>
                  </a:cubicBezTo>
                  <a:lnTo>
                    <a:pt x="113625" y="62734"/>
                  </a:lnTo>
                  <a:cubicBezTo>
                    <a:pt x="112101" y="52697"/>
                    <a:pt x="111474" y="44184"/>
                    <a:pt x="111474" y="35938"/>
                  </a:cubicBezTo>
                  <a:cubicBezTo>
                    <a:pt x="111474" y="28768"/>
                    <a:pt x="112011" y="21331"/>
                    <a:pt x="113176" y="12817"/>
                  </a:cubicBezTo>
                  <a:cubicBezTo>
                    <a:pt x="106366" y="4750"/>
                    <a:pt x="96330" y="0"/>
                    <a:pt x="85756" y="0"/>
                  </a:cubicBezTo>
                  <a:lnTo>
                    <a:pt x="2509" y="0"/>
                  </a:lnTo>
                  <a:cubicBezTo>
                    <a:pt x="806" y="13174"/>
                    <a:pt x="0" y="24735"/>
                    <a:pt x="0" y="35938"/>
                  </a:cubicBezTo>
                  <a:cubicBezTo>
                    <a:pt x="0" y="49111"/>
                    <a:pt x="1165" y="62913"/>
                    <a:pt x="3585" y="79224"/>
                  </a:cubicBezTo>
                  <a:lnTo>
                    <a:pt x="3585" y="79852"/>
                  </a:lnTo>
                  <a:cubicBezTo>
                    <a:pt x="3854" y="81106"/>
                    <a:pt x="4033" y="82452"/>
                    <a:pt x="4301" y="83705"/>
                  </a:cubicBezTo>
                  <a:lnTo>
                    <a:pt x="4660" y="85946"/>
                  </a:lnTo>
                  <a:cubicBezTo>
                    <a:pt x="4750" y="86753"/>
                    <a:pt x="4839" y="87469"/>
                    <a:pt x="5019" y="88276"/>
                  </a:cubicBezTo>
                  <a:cubicBezTo>
                    <a:pt x="13172" y="133355"/>
                    <a:pt x="32349" y="176640"/>
                    <a:pt x="60486" y="213385"/>
                  </a:cubicBezTo>
                  <a:cubicBezTo>
                    <a:pt x="61024" y="214102"/>
                    <a:pt x="61561" y="214818"/>
                    <a:pt x="62100" y="215535"/>
                  </a:cubicBezTo>
                  <a:cubicBezTo>
                    <a:pt x="62637" y="216343"/>
                    <a:pt x="63264" y="217058"/>
                    <a:pt x="63802" y="217866"/>
                  </a:cubicBezTo>
                  <a:cubicBezTo>
                    <a:pt x="64429" y="218673"/>
                    <a:pt x="65056" y="219478"/>
                    <a:pt x="65594" y="220286"/>
                  </a:cubicBezTo>
                  <a:cubicBezTo>
                    <a:pt x="66131" y="221003"/>
                    <a:pt x="66580" y="221719"/>
                    <a:pt x="67117" y="222347"/>
                  </a:cubicBezTo>
                  <a:cubicBezTo>
                    <a:pt x="123123" y="290010"/>
                    <a:pt x="205384" y="328905"/>
                    <a:pt x="292843" y="328905"/>
                  </a:cubicBezTo>
                  <a:lnTo>
                    <a:pt x="511757" y="328905"/>
                  </a:lnTo>
                  <a:cubicBezTo>
                    <a:pt x="599305" y="328905"/>
                    <a:pt x="681567" y="290100"/>
                    <a:pt x="737572" y="222347"/>
                  </a:cubicBezTo>
                  <a:cubicBezTo>
                    <a:pt x="738109" y="221719"/>
                    <a:pt x="738558" y="221003"/>
                    <a:pt x="739095" y="220286"/>
                  </a:cubicBezTo>
                  <a:cubicBezTo>
                    <a:pt x="739723" y="219478"/>
                    <a:pt x="740260" y="218583"/>
                    <a:pt x="740977" y="217776"/>
                  </a:cubicBezTo>
                  <a:cubicBezTo>
                    <a:pt x="741515" y="217058"/>
                    <a:pt x="742142" y="216253"/>
                    <a:pt x="742679" y="215446"/>
                  </a:cubicBezTo>
                  <a:cubicBezTo>
                    <a:pt x="743218" y="214728"/>
                    <a:pt x="743755" y="214013"/>
                    <a:pt x="744293" y="213295"/>
                  </a:cubicBezTo>
                  <a:cubicBezTo>
                    <a:pt x="772341" y="176552"/>
                    <a:pt x="791516" y="133265"/>
                    <a:pt x="799760" y="88186"/>
                  </a:cubicBezTo>
                  <a:cubicBezTo>
                    <a:pt x="799850" y="87469"/>
                    <a:pt x="800029" y="86664"/>
                    <a:pt x="800119" y="8594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AC15557E-F98B-B0B7-C9A6-225B75B3A91B}"/>
                </a:ext>
              </a:extLst>
            </p:cNvPr>
            <p:cNvSpPr/>
            <p:nvPr/>
          </p:nvSpPr>
          <p:spPr>
            <a:xfrm>
              <a:off x="5185817" y="2247153"/>
              <a:ext cx="699871" cy="145568"/>
            </a:xfrm>
            <a:custGeom>
              <a:avLst/>
              <a:gdLst>
                <a:gd name="csX0" fmla="*/ 213270 w 645453"/>
                <a:gd name="csY0" fmla="*/ 111576 h 134249"/>
                <a:gd name="csX1" fmla="*/ 432184 w 645453"/>
                <a:gd name="csY1" fmla="*/ 111576 h 134249"/>
                <a:gd name="csX2" fmla="*/ 519463 w 645453"/>
                <a:gd name="csY2" fmla="*/ 134250 h 134249"/>
                <a:gd name="csX3" fmla="*/ 641869 w 645453"/>
                <a:gd name="csY3" fmla="*/ 92398 h 134249"/>
                <a:gd name="csX4" fmla="*/ 645454 w 645453"/>
                <a:gd name="csY4" fmla="*/ 92398 h 134249"/>
                <a:gd name="csX5" fmla="*/ 432184 w 645453"/>
                <a:gd name="csY5" fmla="*/ 0 h 134249"/>
                <a:gd name="csX6" fmla="*/ 213270 w 645453"/>
                <a:gd name="csY6" fmla="*/ 0 h 134249"/>
                <a:gd name="csX7" fmla="*/ 0 w 645453"/>
                <a:gd name="csY7" fmla="*/ 92398 h 134249"/>
                <a:gd name="csX8" fmla="*/ 6272 w 645453"/>
                <a:gd name="csY8" fmla="*/ 92398 h 134249"/>
                <a:gd name="csX9" fmla="*/ 127513 w 645453"/>
                <a:gd name="csY9" fmla="*/ 133443 h 134249"/>
                <a:gd name="csX10" fmla="*/ 213360 w 645453"/>
                <a:gd name="csY10" fmla="*/ 111576 h 134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453" h="134249">
                  <a:moveTo>
                    <a:pt x="213270" y="111576"/>
                  </a:moveTo>
                  <a:lnTo>
                    <a:pt x="432184" y="111576"/>
                  </a:lnTo>
                  <a:cubicBezTo>
                    <a:pt x="462562" y="111576"/>
                    <a:pt x="492670" y="119374"/>
                    <a:pt x="519463" y="134250"/>
                  </a:cubicBezTo>
                  <a:cubicBezTo>
                    <a:pt x="554411" y="107274"/>
                    <a:pt x="597692" y="92398"/>
                    <a:pt x="641869" y="92398"/>
                  </a:cubicBezTo>
                  <a:lnTo>
                    <a:pt x="645454" y="92398"/>
                  </a:lnTo>
                  <a:cubicBezTo>
                    <a:pt x="590075" y="33428"/>
                    <a:pt x="513370" y="0"/>
                    <a:pt x="432184" y="0"/>
                  </a:cubicBezTo>
                  <a:lnTo>
                    <a:pt x="213270" y="0"/>
                  </a:lnTo>
                  <a:cubicBezTo>
                    <a:pt x="132084" y="0"/>
                    <a:pt x="55379" y="33428"/>
                    <a:pt x="0" y="92398"/>
                  </a:cubicBezTo>
                  <a:lnTo>
                    <a:pt x="6272" y="92398"/>
                  </a:lnTo>
                  <a:cubicBezTo>
                    <a:pt x="49913" y="92398"/>
                    <a:pt x="92745" y="106916"/>
                    <a:pt x="127513" y="133443"/>
                  </a:cubicBezTo>
                  <a:cubicBezTo>
                    <a:pt x="153949" y="119105"/>
                    <a:pt x="183519" y="111576"/>
                    <a:pt x="213360" y="11157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88C9E768-9AF8-8915-69D8-871501965F75}"/>
                </a:ext>
              </a:extLst>
            </p:cNvPr>
            <p:cNvSpPr/>
            <p:nvPr/>
          </p:nvSpPr>
          <p:spPr>
            <a:xfrm>
              <a:off x="5944182" y="4104562"/>
              <a:ext cx="303637" cy="120985"/>
            </a:xfrm>
            <a:custGeom>
              <a:avLst/>
              <a:gdLst>
                <a:gd name="csX0" fmla="*/ 234416 w 280028"/>
                <a:gd name="csY0" fmla="*/ 111578 h 111578"/>
                <a:gd name="csX1" fmla="*/ 280028 w 280028"/>
                <a:gd name="csY1" fmla="*/ 0 h 111578"/>
                <a:gd name="csX2" fmla="*/ 0 w 280028"/>
                <a:gd name="csY2" fmla="*/ 0 h 111578"/>
                <a:gd name="csX3" fmla="*/ 45611 w 280028"/>
                <a:gd name="csY3" fmla="*/ 111578 h 111578"/>
                <a:gd name="csX4" fmla="*/ 234416 w 280028"/>
                <a:gd name="csY4" fmla="*/ 111578 h 11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80028" h="111578">
                  <a:moveTo>
                    <a:pt x="234416" y="111578"/>
                  </a:moveTo>
                  <a:cubicBezTo>
                    <a:pt x="242392" y="71608"/>
                    <a:pt x="257626" y="34146"/>
                    <a:pt x="280028" y="0"/>
                  </a:cubicBezTo>
                  <a:lnTo>
                    <a:pt x="0" y="0"/>
                  </a:lnTo>
                  <a:cubicBezTo>
                    <a:pt x="22313" y="34146"/>
                    <a:pt x="37635" y="71608"/>
                    <a:pt x="45611" y="111578"/>
                  </a:cubicBezTo>
                  <a:lnTo>
                    <a:pt x="234416" y="11157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940AEFC1-BD6E-9FA9-7A82-656C20E7D585}"/>
                </a:ext>
              </a:extLst>
            </p:cNvPr>
            <p:cNvSpPr/>
            <p:nvPr/>
          </p:nvSpPr>
          <p:spPr>
            <a:xfrm>
              <a:off x="5690293" y="4155580"/>
              <a:ext cx="808597" cy="326316"/>
            </a:xfrm>
            <a:custGeom>
              <a:avLst/>
              <a:gdLst>
                <a:gd name="csX0" fmla="*/ 679505 w 745725"/>
                <a:gd name="csY0" fmla="*/ 263303 h 300943"/>
                <a:gd name="csX1" fmla="*/ 681028 w 745725"/>
                <a:gd name="csY1" fmla="*/ 262137 h 300943"/>
                <a:gd name="csX2" fmla="*/ 683179 w 745725"/>
                <a:gd name="csY2" fmla="*/ 260435 h 300943"/>
                <a:gd name="csX3" fmla="*/ 684881 w 745725"/>
                <a:gd name="csY3" fmla="*/ 258912 h 300943"/>
                <a:gd name="csX4" fmla="*/ 686584 w 745725"/>
                <a:gd name="csY4" fmla="*/ 257389 h 300943"/>
                <a:gd name="csX5" fmla="*/ 745726 w 745725"/>
                <a:gd name="csY5" fmla="*/ 126992 h 300943"/>
                <a:gd name="csX6" fmla="*/ 691512 w 745725"/>
                <a:gd name="csY6" fmla="*/ 1166 h 300943"/>
                <a:gd name="csX7" fmla="*/ 628786 w 745725"/>
                <a:gd name="csY7" fmla="*/ 102257 h 300943"/>
                <a:gd name="csX8" fmla="*/ 634163 w 745725"/>
                <a:gd name="csY8" fmla="*/ 127082 h 300943"/>
                <a:gd name="csX9" fmla="*/ 627621 w 745725"/>
                <a:gd name="csY9" fmla="*/ 154416 h 300943"/>
                <a:gd name="csX10" fmla="*/ 623409 w 745725"/>
                <a:gd name="csY10" fmla="*/ 162123 h 300943"/>
                <a:gd name="csX11" fmla="*/ 619825 w 745725"/>
                <a:gd name="csY11" fmla="*/ 166604 h 300943"/>
                <a:gd name="csX12" fmla="*/ 618929 w 745725"/>
                <a:gd name="csY12" fmla="*/ 167590 h 300943"/>
                <a:gd name="csX13" fmla="*/ 571794 w 745725"/>
                <a:gd name="csY13" fmla="*/ 189457 h 300943"/>
                <a:gd name="csX14" fmla="*/ 173930 w 745725"/>
                <a:gd name="csY14" fmla="*/ 189457 h 300943"/>
                <a:gd name="csX15" fmla="*/ 129126 w 745725"/>
                <a:gd name="csY15" fmla="*/ 170367 h 300943"/>
                <a:gd name="csX16" fmla="*/ 125363 w 745725"/>
                <a:gd name="csY16" fmla="*/ 165886 h 300943"/>
                <a:gd name="csX17" fmla="*/ 124825 w 745725"/>
                <a:gd name="csY17" fmla="*/ 165170 h 300943"/>
                <a:gd name="csX18" fmla="*/ 120434 w 745725"/>
                <a:gd name="csY18" fmla="*/ 158718 h 300943"/>
                <a:gd name="csX19" fmla="*/ 111473 w 745725"/>
                <a:gd name="csY19" fmla="*/ 126903 h 300943"/>
                <a:gd name="csX20" fmla="*/ 118822 w 745725"/>
                <a:gd name="csY20" fmla="*/ 98045 h 300943"/>
                <a:gd name="csX21" fmla="*/ 55288 w 745725"/>
                <a:gd name="csY21" fmla="*/ 0 h 300943"/>
                <a:gd name="csX22" fmla="*/ 0 w 745725"/>
                <a:gd name="csY22" fmla="*/ 126903 h 300943"/>
                <a:gd name="csX23" fmla="*/ 60127 w 745725"/>
                <a:gd name="csY23" fmla="*/ 258194 h 300943"/>
                <a:gd name="csX24" fmla="*/ 60127 w 745725"/>
                <a:gd name="csY24" fmla="*/ 258194 h 300943"/>
                <a:gd name="csX25" fmla="*/ 61830 w 745725"/>
                <a:gd name="csY25" fmla="*/ 259809 h 300943"/>
                <a:gd name="csX26" fmla="*/ 63532 w 745725"/>
                <a:gd name="csY26" fmla="*/ 261332 h 300943"/>
                <a:gd name="csX27" fmla="*/ 65324 w 745725"/>
                <a:gd name="csY27" fmla="*/ 262675 h 300943"/>
                <a:gd name="csX28" fmla="*/ 67296 w 745725"/>
                <a:gd name="csY28" fmla="*/ 264111 h 300943"/>
                <a:gd name="csX29" fmla="*/ 173930 w 745725"/>
                <a:gd name="csY29" fmla="*/ 300943 h 300943"/>
                <a:gd name="csX30" fmla="*/ 571794 w 745725"/>
                <a:gd name="csY30" fmla="*/ 300943 h 300943"/>
                <a:gd name="csX31" fmla="*/ 679594 w 745725"/>
                <a:gd name="csY31" fmla="*/ 263303 h 300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745725" h="300943">
                  <a:moveTo>
                    <a:pt x="679505" y="263303"/>
                  </a:moveTo>
                  <a:lnTo>
                    <a:pt x="681028" y="262137"/>
                  </a:lnTo>
                  <a:cubicBezTo>
                    <a:pt x="681745" y="261601"/>
                    <a:pt x="682461" y="261063"/>
                    <a:pt x="683179" y="260435"/>
                  </a:cubicBezTo>
                  <a:cubicBezTo>
                    <a:pt x="683716" y="259986"/>
                    <a:pt x="684344" y="259450"/>
                    <a:pt x="684881" y="258912"/>
                  </a:cubicBezTo>
                  <a:cubicBezTo>
                    <a:pt x="685419" y="258374"/>
                    <a:pt x="686046" y="257836"/>
                    <a:pt x="686584" y="257389"/>
                  </a:cubicBezTo>
                  <a:cubicBezTo>
                    <a:pt x="724130" y="224228"/>
                    <a:pt x="745726" y="176732"/>
                    <a:pt x="745726" y="126992"/>
                  </a:cubicBezTo>
                  <a:cubicBezTo>
                    <a:pt x="745726" y="77253"/>
                    <a:pt x="726012" y="34056"/>
                    <a:pt x="691512" y="1166"/>
                  </a:cubicBezTo>
                  <a:cubicBezTo>
                    <a:pt x="657998" y="25184"/>
                    <a:pt x="635417" y="61570"/>
                    <a:pt x="628786" y="102257"/>
                  </a:cubicBezTo>
                  <a:cubicBezTo>
                    <a:pt x="632370" y="110322"/>
                    <a:pt x="634163" y="118658"/>
                    <a:pt x="634163" y="127082"/>
                  </a:cubicBezTo>
                  <a:cubicBezTo>
                    <a:pt x="634163" y="136403"/>
                    <a:pt x="632011" y="145544"/>
                    <a:pt x="627621" y="154416"/>
                  </a:cubicBezTo>
                  <a:cubicBezTo>
                    <a:pt x="626367" y="157014"/>
                    <a:pt x="625023" y="159613"/>
                    <a:pt x="623409" y="162123"/>
                  </a:cubicBezTo>
                  <a:cubicBezTo>
                    <a:pt x="622334" y="163735"/>
                    <a:pt x="621079" y="165170"/>
                    <a:pt x="619825" y="166604"/>
                  </a:cubicBezTo>
                  <a:lnTo>
                    <a:pt x="618929" y="167590"/>
                  </a:lnTo>
                  <a:cubicBezTo>
                    <a:pt x="606922" y="181480"/>
                    <a:pt x="589716" y="189457"/>
                    <a:pt x="571794" y="189457"/>
                  </a:cubicBezTo>
                  <a:lnTo>
                    <a:pt x="173930" y="189457"/>
                  </a:lnTo>
                  <a:cubicBezTo>
                    <a:pt x="156995" y="189457"/>
                    <a:pt x="141044" y="182646"/>
                    <a:pt x="129126" y="170367"/>
                  </a:cubicBezTo>
                  <a:cubicBezTo>
                    <a:pt x="127783" y="168934"/>
                    <a:pt x="126528" y="167411"/>
                    <a:pt x="125363" y="165886"/>
                  </a:cubicBezTo>
                  <a:lnTo>
                    <a:pt x="124825" y="165170"/>
                  </a:lnTo>
                  <a:cubicBezTo>
                    <a:pt x="123212" y="163109"/>
                    <a:pt x="121689" y="160959"/>
                    <a:pt x="120434" y="158718"/>
                  </a:cubicBezTo>
                  <a:cubicBezTo>
                    <a:pt x="114609" y="148859"/>
                    <a:pt x="111473" y="137926"/>
                    <a:pt x="111473" y="126903"/>
                  </a:cubicBezTo>
                  <a:cubicBezTo>
                    <a:pt x="111473" y="117044"/>
                    <a:pt x="113982" y="107097"/>
                    <a:pt x="118822" y="98045"/>
                  </a:cubicBezTo>
                  <a:cubicBezTo>
                    <a:pt x="111294" y="58432"/>
                    <a:pt x="88354" y="23123"/>
                    <a:pt x="55288" y="0"/>
                  </a:cubicBezTo>
                  <a:cubicBezTo>
                    <a:pt x="20072" y="32982"/>
                    <a:pt x="0" y="78866"/>
                    <a:pt x="0" y="126903"/>
                  </a:cubicBezTo>
                  <a:cubicBezTo>
                    <a:pt x="0" y="174938"/>
                    <a:pt x="21954" y="224946"/>
                    <a:pt x="60127" y="258194"/>
                  </a:cubicBezTo>
                  <a:lnTo>
                    <a:pt x="60127" y="258194"/>
                  </a:lnTo>
                  <a:cubicBezTo>
                    <a:pt x="60754" y="258733"/>
                    <a:pt x="61292" y="259271"/>
                    <a:pt x="61830" y="259809"/>
                  </a:cubicBezTo>
                  <a:cubicBezTo>
                    <a:pt x="62368" y="260345"/>
                    <a:pt x="62906" y="260794"/>
                    <a:pt x="63532" y="261332"/>
                  </a:cubicBezTo>
                  <a:cubicBezTo>
                    <a:pt x="64071" y="261781"/>
                    <a:pt x="64697" y="262227"/>
                    <a:pt x="65324" y="262675"/>
                  </a:cubicBezTo>
                  <a:cubicBezTo>
                    <a:pt x="65952" y="263124"/>
                    <a:pt x="66669" y="263662"/>
                    <a:pt x="67296" y="264111"/>
                  </a:cubicBezTo>
                  <a:cubicBezTo>
                    <a:pt x="98211" y="288218"/>
                    <a:pt x="135130" y="300943"/>
                    <a:pt x="173930" y="300943"/>
                  </a:cubicBezTo>
                  <a:lnTo>
                    <a:pt x="571794" y="300943"/>
                  </a:lnTo>
                  <a:cubicBezTo>
                    <a:pt x="611223" y="300943"/>
                    <a:pt x="648500" y="287949"/>
                    <a:pt x="679594" y="26330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87707C5F-F1FB-ED9A-1B2D-962A08D3556F}"/>
                </a:ext>
              </a:extLst>
            </p:cNvPr>
            <p:cNvSpPr/>
            <p:nvPr/>
          </p:nvSpPr>
          <p:spPr>
            <a:xfrm>
              <a:off x="6810885" y="4104468"/>
              <a:ext cx="808793" cy="377427"/>
            </a:xfrm>
            <a:custGeom>
              <a:avLst/>
              <a:gdLst>
                <a:gd name="csX0" fmla="*/ 571796 w 745905"/>
                <a:gd name="csY0" fmla="*/ 88 h 348080"/>
                <a:gd name="csX1" fmla="*/ 234148 w 745905"/>
                <a:gd name="csY1" fmla="*/ 88 h 348080"/>
                <a:gd name="csX2" fmla="*/ 279759 w 745905"/>
                <a:gd name="csY2" fmla="*/ 111666 h 348080"/>
                <a:gd name="csX3" fmla="*/ 571796 w 745905"/>
                <a:gd name="csY3" fmla="*/ 111666 h 348080"/>
                <a:gd name="csX4" fmla="*/ 634253 w 745905"/>
                <a:gd name="csY4" fmla="*/ 174130 h 348080"/>
                <a:gd name="csX5" fmla="*/ 571796 w 745905"/>
                <a:gd name="csY5" fmla="*/ 236595 h 348080"/>
                <a:gd name="csX6" fmla="*/ 173931 w 745905"/>
                <a:gd name="csY6" fmla="*/ 236595 h 348080"/>
                <a:gd name="csX7" fmla="*/ 129127 w 745905"/>
                <a:gd name="csY7" fmla="*/ 217505 h 348080"/>
                <a:gd name="csX8" fmla="*/ 125363 w 745905"/>
                <a:gd name="csY8" fmla="*/ 213024 h 348080"/>
                <a:gd name="csX9" fmla="*/ 124826 w 745905"/>
                <a:gd name="csY9" fmla="*/ 212308 h 348080"/>
                <a:gd name="csX10" fmla="*/ 120435 w 745905"/>
                <a:gd name="csY10" fmla="*/ 205856 h 348080"/>
                <a:gd name="csX11" fmla="*/ 111474 w 745905"/>
                <a:gd name="csY11" fmla="*/ 174040 h 348080"/>
                <a:gd name="csX12" fmla="*/ 118822 w 745905"/>
                <a:gd name="csY12" fmla="*/ 145183 h 348080"/>
                <a:gd name="csX13" fmla="*/ 55289 w 745905"/>
                <a:gd name="csY13" fmla="*/ 47138 h 348080"/>
                <a:gd name="csX14" fmla="*/ 0 w 745905"/>
                <a:gd name="csY14" fmla="*/ 174040 h 348080"/>
                <a:gd name="csX15" fmla="*/ 60217 w 745905"/>
                <a:gd name="csY15" fmla="*/ 305332 h 348080"/>
                <a:gd name="csX16" fmla="*/ 61920 w 745905"/>
                <a:gd name="csY16" fmla="*/ 306947 h 348080"/>
                <a:gd name="csX17" fmla="*/ 63622 w 745905"/>
                <a:gd name="csY17" fmla="*/ 308470 h 348080"/>
                <a:gd name="csX18" fmla="*/ 65415 w 745905"/>
                <a:gd name="csY18" fmla="*/ 309813 h 348080"/>
                <a:gd name="csX19" fmla="*/ 67386 w 745905"/>
                <a:gd name="csY19" fmla="*/ 311249 h 348080"/>
                <a:gd name="csX20" fmla="*/ 174021 w 745905"/>
                <a:gd name="csY20" fmla="*/ 348081 h 348080"/>
                <a:gd name="csX21" fmla="*/ 571885 w 745905"/>
                <a:gd name="csY21" fmla="*/ 348081 h 348080"/>
                <a:gd name="csX22" fmla="*/ 745905 w 745905"/>
                <a:gd name="csY22" fmla="*/ 174040 h 348080"/>
                <a:gd name="csX23" fmla="*/ 571885 w 745905"/>
                <a:gd name="csY23" fmla="*/ 0 h 348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45905" h="348080">
                  <a:moveTo>
                    <a:pt x="571796" y="88"/>
                  </a:moveTo>
                  <a:lnTo>
                    <a:pt x="234148" y="88"/>
                  </a:lnTo>
                  <a:cubicBezTo>
                    <a:pt x="256461" y="34233"/>
                    <a:pt x="271784" y="71696"/>
                    <a:pt x="279759" y="111666"/>
                  </a:cubicBezTo>
                  <a:lnTo>
                    <a:pt x="571796" y="111666"/>
                  </a:lnTo>
                  <a:cubicBezTo>
                    <a:pt x="606205" y="111666"/>
                    <a:pt x="634253" y="139715"/>
                    <a:pt x="634253" y="174130"/>
                  </a:cubicBezTo>
                  <a:cubicBezTo>
                    <a:pt x="634253" y="208543"/>
                    <a:pt x="606205" y="236595"/>
                    <a:pt x="571796" y="236595"/>
                  </a:cubicBezTo>
                  <a:lnTo>
                    <a:pt x="173931" y="236595"/>
                  </a:lnTo>
                  <a:cubicBezTo>
                    <a:pt x="156995" y="236595"/>
                    <a:pt x="141044" y="229784"/>
                    <a:pt x="129127" y="217505"/>
                  </a:cubicBezTo>
                  <a:cubicBezTo>
                    <a:pt x="127783" y="216071"/>
                    <a:pt x="126528" y="214549"/>
                    <a:pt x="125363" y="213024"/>
                  </a:cubicBezTo>
                  <a:lnTo>
                    <a:pt x="124826" y="212308"/>
                  </a:lnTo>
                  <a:cubicBezTo>
                    <a:pt x="123212" y="210247"/>
                    <a:pt x="121778" y="208096"/>
                    <a:pt x="120435" y="205856"/>
                  </a:cubicBezTo>
                  <a:cubicBezTo>
                    <a:pt x="114610" y="195997"/>
                    <a:pt x="111474" y="185063"/>
                    <a:pt x="111474" y="174040"/>
                  </a:cubicBezTo>
                  <a:cubicBezTo>
                    <a:pt x="111474" y="164181"/>
                    <a:pt x="113982" y="154235"/>
                    <a:pt x="118822" y="145183"/>
                  </a:cubicBezTo>
                  <a:cubicBezTo>
                    <a:pt x="111295" y="105570"/>
                    <a:pt x="88354" y="70260"/>
                    <a:pt x="55289" y="47138"/>
                  </a:cubicBezTo>
                  <a:cubicBezTo>
                    <a:pt x="20072" y="80119"/>
                    <a:pt x="0" y="126003"/>
                    <a:pt x="0" y="174040"/>
                  </a:cubicBezTo>
                  <a:cubicBezTo>
                    <a:pt x="0" y="222075"/>
                    <a:pt x="21954" y="272173"/>
                    <a:pt x="60217" y="305332"/>
                  </a:cubicBezTo>
                  <a:cubicBezTo>
                    <a:pt x="60845" y="305870"/>
                    <a:pt x="61382" y="306409"/>
                    <a:pt x="61920" y="306947"/>
                  </a:cubicBezTo>
                  <a:cubicBezTo>
                    <a:pt x="62457" y="307483"/>
                    <a:pt x="62995" y="308021"/>
                    <a:pt x="63622" y="308470"/>
                  </a:cubicBezTo>
                  <a:cubicBezTo>
                    <a:pt x="64160" y="308918"/>
                    <a:pt x="64787" y="309365"/>
                    <a:pt x="65415" y="309813"/>
                  </a:cubicBezTo>
                  <a:cubicBezTo>
                    <a:pt x="66042" y="310262"/>
                    <a:pt x="66758" y="310800"/>
                    <a:pt x="67386" y="311249"/>
                  </a:cubicBezTo>
                  <a:cubicBezTo>
                    <a:pt x="98301" y="335356"/>
                    <a:pt x="135220" y="348081"/>
                    <a:pt x="174021" y="348081"/>
                  </a:cubicBezTo>
                  <a:lnTo>
                    <a:pt x="571885" y="348081"/>
                  </a:lnTo>
                  <a:cubicBezTo>
                    <a:pt x="667856" y="348081"/>
                    <a:pt x="745905" y="270023"/>
                    <a:pt x="745905" y="174040"/>
                  </a:cubicBezTo>
                  <a:cubicBezTo>
                    <a:pt x="745905" y="78058"/>
                    <a:pt x="667856" y="0"/>
                    <a:pt x="571885" y="0"/>
                  </a:cubicBezTo>
                  <a:close/>
                </a:path>
              </a:pathLst>
            </a:cu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4FB12F09-9141-2393-0650-80B79B7F89C1}"/>
                </a:ext>
              </a:extLst>
            </p:cNvPr>
            <p:cNvSpPr/>
            <p:nvPr/>
          </p:nvSpPr>
          <p:spPr>
            <a:xfrm>
              <a:off x="4572421" y="4104468"/>
              <a:ext cx="808695" cy="377427"/>
            </a:xfrm>
            <a:custGeom>
              <a:avLst/>
              <a:gdLst>
                <a:gd name="csX0" fmla="*/ 678072 w 745815"/>
                <a:gd name="csY0" fmla="*/ 311605 h 348080"/>
                <a:gd name="csX1" fmla="*/ 678788 w 745815"/>
                <a:gd name="csY1" fmla="*/ 311069 h 348080"/>
                <a:gd name="csX2" fmla="*/ 680491 w 745815"/>
                <a:gd name="csY2" fmla="*/ 309813 h 348080"/>
                <a:gd name="csX3" fmla="*/ 682283 w 745815"/>
                <a:gd name="csY3" fmla="*/ 308470 h 348080"/>
                <a:gd name="csX4" fmla="*/ 683897 w 745815"/>
                <a:gd name="csY4" fmla="*/ 307034 h 348080"/>
                <a:gd name="csX5" fmla="*/ 685599 w 745815"/>
                <a:gd name="csY5" fmla="*/ 305422 h 348080"/>
                <a:gd name="csX6" fmla="*/ 745816 w 745815"/>
                <a:gd name="csY6" fmla="*/ 174130 h 348080"/>
                <a:gd name="csX7" fmla="*/ 690528 w 745815"/>
                <a:gd name="csY7" fmla="*/ 47227 h 348080"/>
                <a:gd name="csX8" fmla="*/ 626994 w 745815"/>
                <a:gd name="csY8" fmla="*/ 145273 h 348080"/>
                <a:gd name="csX9" fmla="*/ 634342 w 745815"/>
                <a:gd name="csY9" fmla="*/ 174130 h 348080"/>
                <a:gd name="csX10" fmla="*/ 625382 w 745815"/>
                <a:gd name="csY10" fmla="*/ 205856 h 348080"/>
                <a:gd name="csX11" fmla="*/ 620991 w 745815"/>
                <a:gd name="csY11" fmla="*/ 212308 h 348080"/>
                <a:gd name="csX12" fmla="*/ 620453 w 745815"/>
                <a:gd name="csY12" fmla="*/ 212934 h 348080"/>
                <a:gd name="csX13" fmla="*/ 616690 w 745815"/>
                <a:gd name="csY13" fmla="*/ 217415 h 348080"/>
                <a:gd name="csX14" fmla="*/ 571885 w 745815"/>
                <a:gd name="csY14" fmla="*/ 236505 h 348080"/>
                <a:gd name="csX15" fmla="*/ 174021 w 745815"/>
                <a:gd name="csY15" fmla="*/ 236505 h 348080"/>
                <a:gd name="csX16" fmla="*/ 111564 w 745815"/>
                <a:gd name="csY16" fmla="*/ 174040 h 348080"/>
                <a:gd name="csX17" fmla="*/ 174021 w 745815"/>
                <a:gd name="csY17" fmla="*/ 111576 h 348080"/>
                <a:gd name="csX18" fmla="*/ 466057 w 745815"/>
                <a:gd name="csY18" fmla="*/ 111576 h 348080"/>
                <a:gd name="csX19" fmla="*/ 511667 w 745815"/>
                <a:gd name="csY19" fmla="*/ 0 h 348080"/>
                <a:gd name="csX20" fmla="*/ 174021 w 745815"/>
                <a:gd name="csY20" fmla="*/ 0 h 348080"/>
                <a:gd name="csX21" fmla="*/ 0 w 745815"/>
                <a:gd name="csY21" fmla="*/ 174040 h 348080"/>
                <a:gd name="csX22" fmla="*/ 174021 w 745815"/>
                <a:gd name="csY22" fmla="*/ 348081 h 348080"/>
                <a:gd name="csX23" fmla="*/ 571885 w 745815"/>
                <a:gd name="csY23" fmla="*/ 348081 h 348080"/>
                <a:gd name="csX24" fmla="*/ 678072 w 745815"/>
                <a:gd name="csY24" fmla="*/ 311605 h 3480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745815" h="348080">
                  <a:moveTo>
                    <a:pt x="678072" y="311605"/>
                  </a:moveTo>
                  <a:lnTo>
                    <a:pt x="678788" y="311069"/>
                  </a:lnTo>
                  <a:cubicBezTo>
                    <a:pt x="679326" y="310621"/>
                    <a:pt x="679953" y="310172"/>
                    <a:pt x="680491" y="309813"/>
                  </a:cubicBezTo>
                  <a:cubicBezTo>
                    <a:pt x="681118" y="309365"/>
                    <a:pt x="681745" y="308918"/>
                    <a:pt x="682283" y="308470"/>
                  </a:cubicBezTo>
                  <a:cubicBezTo>
                    <a:pt x="682821" y="308021"/>
                    <a:pt x="683358" y="307483"/>
                    <a:pt x="683897" y="307034"/>
                  </a:cubicBezTo>
                  <a:cubicBezTo>
                    <a:pt x="684434" y="306498"/>
                    <a:pt x="685061" y="305960"/>
                    <a:pt x="685599" y="305422"/>
                  </a:cubicBezTo>
                  <a:cubicBezTo>
                    <a:pt x="723862" y="272173"/>
                    <a:pt x="745816" y="224316"/>
                    <a:pt x="745816" y="174130"/>
                  </a:cubicBezTo>
                  <a:cubicBezTo>
                    <a:pt x="745816" y="123942"/>
                    <a:pt x="725743" y="80209"/>
                    <a:pt x="690528" y="47227"/>
                  </a:cubicBezTo>
                  <a:cubicBezTo>
                    <a:pt x="657372" y="70350"/>
                    <a:pt x="634432" y="105660"/>
                    <a:pt x="626994" y="145273"/>
                  </a:cubicBezTo>
                  <a:cubicBezTo>
                    <a:pt x="631743" y="154325"/>
                    <a:pt x="634342" y="164271"/>
                    <a:pt x="634342" y="174130"/>
                  </a:cubicBezTo>
                  <a:cubicBezTo>
                    <a:pt x="634342" y="185063"/>
                    <a:pt x="631296" y="196087"/>
                    <a:pt x="625382" y="205856"/>
                  </a:cubicBezTo>
                  <a:cubicBezTo>
                    <a:pt x="624037" y="208096"/>
                    <a:pt x="622603" y="210247"/>
                    <a:pt x="620991" y="212308"/>
                  </a:cubicBezTo>
                  <a:lnTo>
                    <a:pt x="620453" y="212934"/>
                  </a:lnTo>
                  <a:cubicBezTo>
                    <a:pt x="619288" y="214459"/>
                    <a:pt x="618033" y="215982"/>
                    <a:pt x="616690" y="217415"/>
                  </a:cubicBezTo>
                  <a:cubicBezTo>
                    <a:pt x="604592" y="229784"/>
                    <a:pt x="588732" y="236505"/>
                    <a:pt x="571885" y="236505"/>
                  </a:cubicBezTo>
                  <a:lnTo>
                    <a:pt x="174021" y="236505"/>
                  </a:lnTo>
                  <a:cubicBezTo>
                    <a:pt x="139610" y="236505"/>
                    <a:pt x="111564" y="208453"/>
                    <a:pt x="111564" y="174040"/>
                  </a:cubicBezTo>
                  <a:cubicBezTo>
                    <a:pt x="111564" y="139626"/>
                    <a:pt x="139610" y="111576"/>
                    <a:pt x="174021" y="111576"/>
                  </a:cubicBezTo>
                  <a:lnTo>
                    <a:pt x="466057" y="111576"/>
                  </a:lnTo>
                  <a:cubicBezTo>
                    <a:pt x="474032" y="71606"/>
                    <a:pt x="489265" y="34143"/>
                    <a:pt x="511667" y="0"/>
                  </a:cubicBezTo>
                  <a:lnTo>
                    <a:pt x="174021" y="0"/>
                  </a:lnTo>
                  <a:cubicBezTo>
                    <a:pt x="78049" y="0"/>
                    <a:pt x="0" y="78058"/>
                    <a:pt x="0" y="174040"/>
                  </a:cubicBezTo>
                  <a:cubicBezTo>
                    <a:pt x="0" y="270023"/>
                    <a:pt x="78049" y="348081"/>
                    <a:pt x="174021" y="348081"/>
                  </a:cubicBezTo>
                  <a:lnTo>
                    <a:pt x="571885" y="348081"/>
                  </a:lnTo>
                  <a:cubicBezTo>
                    <a:pt x="610506" y="348081"/>
                    <a:pt x="647246" y="335445"/>
                    <a:pt x="678072" y="311605"/>
                  </a:cubicBezTo>
                  <a:close/>
                </a:path>
              </a:pathLst>
            </a:cu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E3F5464E-2F3C-406D-1789-885AF4D9BC35}"/>
                </a:ext>
              </a:extLst>
            </p:cNvPr>
            <p:cNvSpPr/>
            <p:nvPr/>
          </p:nvSpPr>
          <p:spPr>
            <a:xfrm>
              <a:off x="5099341" y="3975516"/>
              <a:ext cx="872337" cy="356633"/>
            </a:xfrm>
            <a:custGeom>
              <a:avLst/>
              <a:gdLst>
                <a:gd name="csX0" fmla="*/ 5288 w 804509"/>
                <a:gd name="csY0" fmla="*/ 242329 h 328903"/>
                <a:gd name="csX1" fmla="*/ 2599 w 804509"/>
                <a:gd name="csY1" fmla="*/ 257477 h 328903"/>
                <a:gd name="csX2" fmla="*/ 2151 w 804509"/>
                <a:gd name="csY2" fmla="*/ 257477 h 328903"/>
                <a:gd name="csX3" fmla="*/ 0 w 804509"/>
                <a:gd name="csY3" fmla="*/ 292966 h 328903"/>
                <a:gd name="csX4" fmla="*/ 2151 w 804509"/>
                <a:gd name="csY4" fmla="*/ 328455 h 328903"/>
                <a:gd name="csX5" fmla="*/ 85936 w 804509"/>
                <a:gd name="csY5" fmla="*/ 328455 h 328903"/>
                <a:gd name="csX6" fmla="*/ 111384 w 804509"/>
                <a:gd name="csY6" fmla="*/ 317611 h 328903"/>
                <a:gd name="csX7" fmla="*/ 112997 w 804509"/>
                <a:gd name="csY7" fmla="*/ 315550 h 328903"/>
                <a:gd name="csX8" fmla="*/ 111564 w 804509"/>
                <a:gd name="csY8" fmla="*/ 292966 h 328903"/>
                <a:gd name="csX9" fmla="*/ 113087 w 804509"/>
                <a:gd name="csY9" fmla="*/ 269664 h 328903"/>
                <a:gd name="csX10" fmla="*/ 113087 w 804509"/>
                <a:gd name="csY10" fmla="*/ 269664 h 328903"/>
                <a:gd name="csX11" fmla="*/ 113983 w 804509"/>
                <a:gd name="csY11" fmla="*/ 262584 h 328903"/>
                <a:gd name="csX12" fmla="*/ 195617 w 804509"/>
                <a:gd name="csY12" fmla="*/ 139715 h 328903"/>
                <a:gd name="csX13" fmla="*/ 207086 w 804509"/>
                <a:gd name="csY13" fmla="*/ 132368 h 328903"/>
                <a:gd name="csX14" fmla="*/ 207714 w 804509"/>
                <a:gd name="csY14" fmla="*/ 132904 h 328903"/>
                <a:gd name="csX15" fmla="*/ 292843 w 804509"/>
                <a:gd name="csY15" fmla="*/ 111576 h 328903"/>
                <a:gd name="csX16" fmla="*/ 511667 w 804509"/>
                <a:gd name="csY16" fmla="*/ 111576 h 328903"/>
                <a:gd name="csX17" fmla="*/ 602710 w 804509"/>
                <a:gd name="csY17" fmla="*/ 136311 h 328903"/>
                <a:gd name="csX18" fmla="*/ 607191 w 804509"/>
                <a:gd name="csY18" fmla="*/ 139000 h 328903"/>
                <a:gd name="csX19" fmla="*/ 608714 w 804509"/>
                <a:gd name="csY19" fmla="*/ 139895 h 328903"/>
                <a:gd name="csX20" fmla="*/ 611581 w 804509"/>
                <a:gd name="csY20" fmla="*/ 141687 h 328903"/>
                <a:gd name="csX21" fmla="*/ 688645 w 804509"/>
                <a:gd name="csY21" fmla="*/ 253711 h 328903"/>
                <a:gd name="csX22" fmla="*/ 689900 w 804509"/>
                <a:gd name="csY22" fmla="*/ 259807 h 328903"/>
                <a:gd name="csX23" fmla="*/ 690617 w 804509"/>
                <a:gd name="csY23" fmla="*/ 264557 h 328903"/>
                <a:gd name="csX24" fmla="*/ 690885 w 804509"/>
                <a:gd name="csY24" fmla="*/ 266170 h 328903"/>
                <a:gd name="csX25" fmla="*/ 693037 w 804509"/>
                <a:gd name="csY25" fmla="*/ 292966 h 328903"/>
                <a:gd name="csX26" fmla="*/ 691334 w 804509"/>
                <a:gd name="csY26" fmla="*/ 316088 h 328903"/>
                <a:gd name="csX27" fmla="*/ 718755 w 804509"/>
                <a:gd name="csY27" fmla="*/ 328903 h 328903"/>
                <a:gd name="csX28" fmla="*/ 802001 w 804509"/>
                <a:gd name="csY28" fmla="*/ 328903 h 328903"/>
                <a:gd name="csX29" fmla="*/ 804510 w 804509"/>
                <a:gd name="csY29" fmla="*/ 292966 h 328903"/>
                <a:gd name="csX30" fmla="*/ 800925 w 804509"/>
                <a:gd name="csY30" fmla="*/ 249679 h 328903"/>
                <a:gd name="csX31" fmla="*/ 800746 w 804509"/>
                <a:gd name="csY31" fmla="*/ 248515 h 328903"/>
                <a:gd name="csX32" fmla="*/ 800209 w 804509"/>
                <a:gd name="csY32" fmla="*/ 245198 h 328903"/>
                <a:gd name="csX33" fmla="*/ 799850 w 804509"/>
                <a:gd name="csY33" fmla="*/ 242957 h 328903"/>
                <a:gd name="csX34" fmla="*/ 799492 w 804509"/>
                <a:gd name="csY34" fmla="*/ 240717 h 328903"/>
                <a:gd name="csX35" fmla="*/ 744024 w 804509"/>
                <a:gd name="csY35" fmla="*/ 115519 h 328903"/>
                <a:gd name="csX36" fmla="*/ 742410 w 804509"/>
                <a:gd name="csY36" fmla="*/ 113368 h 328903"/>
                <a:gd name="csX37" fmla="*/ 740619 w 804509"/>
                <a:gd name="csY37" fmla="*/ 111038 h 328903"/>
                <a:gd name="csX38" fmla="*/ 738827 w 804509"/>
                <a:gd name="csY38" fmla="*/ 108618 h 328903"/>
                <a:gd name="csX39" fmla="*/ 737303 w 804509"/>
                <a:gd name="csY39" fmla="*/ 106557 h 328903"/>
                <a:gd name="csX40" fmla="*/ 511489 w 804509"/>
                <a:gd name="csY40" fmla="*/ 0 h 328903"/>
                <a:gd name="csX41" fmla="*/ 292663 w 804509"/>
                <a:gd name="csY41" fmla="*/ 0 h 328903"/>
                <a:gd name="csX42" fmla="*/ 69537 w 804509"/>
                <a:gd name="csY42" fmla="*/ 103419 h 328903"/>
                <a:gd name="csX43" fmla="*/ 67924 w 804509"/>
                <a:gd name="csY43" fmla="*/ 105749 h 328903"/>
                <a:gd name="csX44" fmla="*/ 56723 w 804509"/>
                <a:gd name="csY44" fmla="*/ 121076 h 328903"/>
                <a:gd name="csX45" fmla="*/ 5108 w 804509"/>
                <a:gd name="csY45" fmla="*/ 242329 h 328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804509" h="328903">
                  <a:moveTo>
                    <a:pt x="5288" y="242329"/>
                  </a:moveTo>
                  <a:lnTo>
                    <a:pt x="2599" y="257477"/>
                  </a:lnTo>
                  <a:lnTo>
                    <a:pt x="2151" y="257477"/>
                  </a:lnTo>
                  <a:cubicBezTo>
                    <a:pt x="718" y="269215"/>
                    <a:pt x="0" y="281135"/>
                    <a:pt x="0" y="292966"/>
                  </a:cubicBezTo>
                  <a:cubicBezTo>
                    <a:pt x="0" y="304796"/>
                    <a:pt x="718" y="316714"/>
                    <a:pt x="2151" y="328455"/>
                  </a:cubicBezTo>
                  <a:lnTo>
                    <a:pt x="85936" y="328455"/>
                  </a:lnTo>
                  <a:cubicBezTo>
                    <a:pt x="95524" y="328455"/>
                    <a:pt x="104574" y="324602"/>
                    <a:pt x="111384" y="317611"/>
                  </a:cubicBezTo>
                  <a:cubicBezTo>
                    <a:pt x="111922" y="317073"/>
                    <a:pt x="112460" y="316355"/>
                    <a:pt x="112997" y="315550"/>
                  </a:cubicBezTo>
                  <a:cubicBezTo>
                    <a:pt x="112011" y="308021"/>
                    <a:pt x="111564" y="300405"/>
                    <a:pt x="111564" y="292966"/>
                  </a:cubicBezTo>
                  <a:cubicBezTo>
                    <a:pt x="111564" y="285527"/>
                    <a:pt x="112101" y="277462"/>
                    <a:pt x="113087" y="269664"/>
                  </a:cubicBezTo>
                  <a:lnTo>
                    <a:pt x="113087" y="269664"/>
                  </a:lnTo>
                  <a:cubicBezTo>
                    <a:pt x="113087" y="269664"/>
                    <a:pt x="113983" y="262584"/>
                    <a:pt x="113983" y="262584"/>
                  </a:cubicBezTo>
                  <a:cubicBezTo>
                    <a:pt x="122496" y="212129"/>
                    <a:pt x="152246" y="167319"/>
                    <a:pt x="195617" y="139715"/>
                  </a:cubicBezTo>
                  <a:lnTo>
                    <a:pt x="207086" y="132368"/>
                  </a:lnTo>
                  <a:lnTo>
                    <a:pt x="207714" y="132904"/>
                  </a:lnTo>
                  <a:cubicBezTo>
                    <a:pt x="233879" y="118925"/>
                    <a:pt x="263182" y="111576"/>
                    <a:pt x="292843" y="111576"/>
                  </a:cubicBezTo>
                  <a:lnTo>
                    <a:pt x="511667" y="111576"/>
                  </a:lnTo>
                  <a:cubicBezTo>
                    <a:pt x="543479" y="111576"/>
                    <a:pt x="574932" y="120089"/>
                    <a:pt x="602710" y="136311"/>
                  </a:cubicBezTo>
                  <a:cubicBezTo>
                    <a:pt x="604234" y="137206"/>
                    <a:pt x="605668" y="138103"/>
                    <a:pt x="607191" y="139000"/>
                  </a:cubicBezTo>
                  <a:lnTo>
                    <a:pt x="608714" y="139895"/>
                  </a:lnTo>
                  <a:cubicBezTo>
                    <a:pt x="609700" y="140433"/>
                    <a:pt x="610686" y="141061"/>
                    <a:pt x="611581" y="141687"/>
                  </a:cubicBezTo>
                  <a:cubicBezTo>
                    <a:pt x="651099" y="167857"/>
                    <a:pt x="678431" y="207648"/>
                    <a:pt x="688645" y="253711"/>
                  </a:cubicBezTo>
                  <a:cubicBezTo>
                    <a:pt x="689093" y="255683"/>
                    <a:pt x="689452" y="257746"/>
                    <a:pt x="689900" y="259807"/>
                  </a:cubicBezTo>
                  <a:cubicBezTo>
                    <a:pt x="690169" y="261330"/>
                    <a:pt x="690438" y="262942"/>
                    <a:pt x="690617" y="264557"/>
                  </a:cubicBezTo>
                  <a:lnTo>
                    <a:pt x="690885" y="266170"/>
                  </a:lnTo>
                  <a:cubicBezTo>
                    <a:pt x="692409" y="276206"/>
                    <a:pt x="693037" y="284721"/>
                    <a:pt x="693037" y="292966"/>
                  </a:cubicBezTo>
                  <a:cubicBezTo>
                    <a:pt x="693037" y="300136"/>
                    <a:pt x="692499" y="307573"/>
                    <a:pt x="691334" y="316088"/>
                  </a:cubicBezTo>
                  <a:cubicBezTo>
                    <a:pt x="698144" y="324153"/>
                    <a:pt x="708180" y="328903"/>
                    <a:pt x="718755" y="328903"/>
                  </a:cubicBezTo>
                  <a:lnTo>
                    <a:pt x="802001" y="328903"/>
                  </a:lnTo>
                  <a:cubicBezTo>
                    <a:pt x="803704" y="315729"/>
                    <a:pt x="804510" y="304168"/>
                    <a:pt x="804510" y="292966"/>
                  </a:cubicBezTo>
                  <a:cubicBezTo>
                    <a:pt x="804510" y="279792"/>
                    <a:pt x="803345" y="265990"/>
                    <a:pt x="800925" y="249679"/>
                  </a:cubicBezTo>
                  <a:lnTo>
                    <a:pt x="800746" y="248515"/>
                  </a:lnTo>
                  <a:cubicBezTo>
                    <a:pt x="800568" y="247438"/>
                    <a:pt x="800388" y="246274"/>
                    <a:pt x="800209" y="245198"/>
                  </a:cubicBezTo>
                  <a:lnTo>
                    <a:pt x="799850" y="242957"/>
                  </a:lnTo>
                  <a:cubicBezTo>
                    <a:pt x="799760" y="242240"/>
                    <a:pt x="799671" y="241435"/>
                    <a:pt x="799492" y="240717"/>
                  </a:cubicBezTo>
                  <a:cubicBezTo>
                    <a:pt x="791338" y="195548"/>
                    <a:pt x="772161" y="152353"/>
                    <a:pt x="744024" y="115519"/>
                  </a:cubicBezTo>
                  <a:cubicBezTo>
                    <a:pt x="743487" y="114801"/>
                    <a:pt x="742949" y="114086"/>
                    <a:pt x="742410" y="113368"/>
                  </a:cubicBezTo>
                  <a:cubicBezTo>
                    <a:pt x="741873" y="112560"/>
                    <a:pt x="741247" y="111755"/>
                    <a:pt x="740619" y="111038"/>
                  </a:cubicBezTo>
                  <a:cubicBezTo>
                    <a:pt x="739992" y="110230"/>
                    <a:pt x="739364" y="109425"/>
                    <a:pt x="738827" y="108618"/>
                  </a:cubicBezTo>
                  <a:cubicBezTo>
                    <a:pt x="738289" y="107900"/>
                    <a:pt x="737841" y="107185"/>
                    <a:pt x="737303" y="106557"/>
                  </a:cubicBezTo>
                  <a:cubicBezTo>
                    <a:pt x="681298" y="38804"/>
                    <a:pt x="599036" y="0"/>
                    <a:pt x="511489" y="0"/>
                  </a:cubicBezTo>
                  <a:lnTo>
                    <a:pt x="292663" y="0"/>
                  </a:lnTo>
                  <a:cubicBezTo>
                    <a:pt x="206549" y="0"/>
                    <a:pt x="125453" y="37640"/>
                    <a:pt x="69537" y="103419"/>
                  </a:cubicBezTo>
                  <a:lnTo>
                    <a:pt x="67924" y="105749"/>
                  </a:lnTo>
                  <a:lnTo>
                    <a:pt x="56723" y="121076"/>
                  </a:lnTo>
                  <a:cubicBezTo>
                    <a:pt x="30198" y="157460"/>
                    <a:pt x="12815" y="198237"/>
                    <a:pt x="5108" y="24232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4CD5AF8D-00DF-B98E-2BAB-7FEE3A78F24F}"/>
                </a:ext>
              </a:extLst>
            </p:cNvPr>
            <p:cNvSpPr/>
            <p:nvPr/>
          </p:nvSpPr>
          <p:spPr>
            <a:xfrm>
              <a:off x="5186109" y="4466155"/>
              <a:ext cx="699386" cy="144693"/>
            </a:xfrm>
            <a:custGeom>
              <a:avLst/>
              <a:gdLst>
                <a:gd name="csX0" fmla="*/ 517582 w 645005"/>
                <a:gd name="csY0" fmla="*/ 0 h 133442"/>
                <a:gd name="csX1" fmla="*/ 431736 w 645005"/>
                <a:gd name="csY1" fmla="*/ 21867 h 133442"/>
                <a:gd name="csX2" fmla="*/ 212911 w 645005"/>
                <a:gd name="csY2" fmla="*/ 21867 h 133442"/>
                <a:gd name="csX3" fmla="*/ 127334 w 645005"/>
                <a:gd name="csY3" fmla="*/ 357 h 133442"/>
                <a:gd name="csX4" fmla="*/ 5915 w 645005"/>
                <a:gd name="csY4" fmla="*/ 41493 h 133442"/>
                <a:gd name="csX5" fmla="*/ 0 w 645005"/>
                <a:gd name="csY5" fmla="*/ 41493 h 133442"/>
                <a:gd name="csX6" fmla="*/ 212911 w 645005"/>
                <a:gd name="csY6" fmla="*/ 133443 h 133442"/>
                <a:gd name="csX7" fmla="*/ 431736 w 645005"/>
                <a:gd name="csY7" fmla="*/ 133443 h 133442"/>
                <a:gd name="csX8" fmla="*/ 645005 w 645005"/>
                <a:gd name="csY8" fmla="*/ 41044 h 133442"/>
                <a:gd name="csX9" fmla="*/ 638733 w 645005"/>
                <a:gd name="csY9" fmla="*/ 41044 h 133442"/>
                <a:gd name="csX10" fmla="*/ 517492 w 645005"/>
                <a:gd name="csY10" fmla="*/ 0 h 133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005" h="133442">
                  <a:moveTo>
                    <a:pt x="517582" y="0"/>
                  </a:moveTo>
                  <a:cubicBezTo>
                    <a:pt x="491146" y="14338"/>
                    <a:pt x="461576" y="21867"/>
                    <a:pt x="431736" y="21867"/>
                  </a:cubicBezTo>
                  <a:lnTo>
                    <a:pt x="212911" y="21867"/>
                  </a:lnTo>
                  <a:cubicBezTo>
                    <a:pt x="183071" y="21867"/>
                    <a:pt x="153590" y="14428"/>
                    <a:pt x="127334" y="357"/>
                  </a:cubicBezTo>
                  <a:cubicBezTo>
                    <a:pt x="92029" y="27243"/>
                    <a:pt x="50091" y="41493"/>
                    <a:pt x="5915" y="41493"/>
                  </a:cubicBezTo>
                  <a:lnTo>
                    <a:pt x="0" y="41493"/>
                  </a:lnTo>
                  <a:cubicBezTo>
                    <a:pt x="55378" y="100194"/>
                    <a:pt x="131904" y="133443"/>
                    <a:pt x="212911" y="133443"/>
                  </a:cubicBezTo>
                  <a:lnTo>
                    <a:pt x="431736" y="133443"/>
                  </a:lnTo>
                  <a:cubicBezTo>
                    <a:pt x="512922" y="133443"/>
                    <a:pt x="589627" y="100015"/>
                    <a:pt x="645005" y="41044"/>
                  </a:cubicBezTo>
                  <a:lnTo>
                    <a:pt x="638733" y="41044"/>
                  </a:lnTo>
                  <a:cubicBezTo>
                    <a:pt x="595094" y="41044"/>
                    <a:pt x="552260" y="26527"/>
                    <a:pt x="517492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B5ACBBA6-DEFE-D461-8029-9D5F9408E6C7}"/>
                </a:ext>
              </a:extLst>
            </p:cNvPr>
            <p:cNvSpPr/>
            <p:nvPr/>
          </p:nvSpPr>
          <p:spPr>
            <a:xfrm>
              <a:off x="6220128" y="3975806"/>
              <a:ext cx="872435" cy="356538"/>
            </a:xfrm>
            <a:custGeom>
              <a:avLst/>
              <a:gdLst>
                <a:gd name="csX0" fmla="*/ 4570 w 804599"/>
                <a:gd name="csY0" fmla="*/ 242690 h 328815"/>
                <a:gd name="csX1" fmla="*/ 4212 w 804599"/>
                <a:gd name="csY1" fmla="*/ 244931 h 328815"/>
                <a:gd name="csX2" fmla="*/ 3674 w 804599"/>
                <a:gd name="csY2" fmla="*/ 248517 h 328815"/>
                <a:gd name="csX3" fmla="*/ 3674 w 804599"/>
                <a:gd name="csY3" fmla="*/ 249412 h 328815"/>
                <a:gd name="csX4" fmla="*/ 0 w 804599"/>
                <a:gd name="csY4" fmla="*/ 292699 h 328815"/>
                <a:gd name="csX5" fmla="*/ 2509 w 804599"/>
                <a:gd name="csY5" fmla="*/ 328636 h 328815"/>
                <a:gd name="csX6" fmla="*/ 83157 w 804599"/>
                <a:gd name="csY6" fmla="*/ 328636 h 328815"/>
                <a:gd name="csX7" fmla="*/ 112819 w 804599"/>
                <a:gd name="csY7" fmla="*/ 312594 h 328815"/>
                <a:gd name="csX8" fmla="*/ 111564 w 804599"/>
                <a:gd name="csY8" fmla="*/ 292699 h 328815"/>
                <a:gd name="csX9" fmla="*/ 113176 w 804599"/>
                <a:gd name="csY9" fmla="*/ 269666 h 328815"/>
                <a:gd name="csX10" fmla="*/ 114251 w 804599"/>
                <a:gd name="csY10" fmla="*/ 262406 h 328815"/>
                <a:gd name="csX11" fmla="*/ 114610 w 804599"/>
                <a:gd name="csY11" fmla="*/ 260166 h 328815"/>
                <a:gd name="csX12" fmla="*/ 115238 w 804599"/>
                <a:gd name="csY12" fmla="*/ 256044 h 328815"/>
                <a:gd name="csX13" fmla="*/ 191406 w 804599"/>
                <a:gd name="csY13" fmla="*/ 142407 h 328815"/>
                <a:gd name="csX14" fmla="*/ 194362 w 804599"/>
                <a:gd name="csY14" fmla="*/ 140615 h 328815"/>
                <a:gd name="csX15" fmla="*/ 195886 w 804599"/>
                <a:gd name="csY15" fmla="*/ 139718 h 328815"/>
                <a:gd name="csX16" fmla="*/ 199649 w 804599"/>
                <a:gd name="csY16" fmla="*/ 137477 h 328815"/>
                <a:gd name="csX17" fmla="*/ 200367 w 804599"/>
                <a:gd name="csY17" fmla="*/ 137029 h 328815"/>
                <a:gd name="csX18" fmla="*/ 292932 w 804599"/>
                <a:gd name="csY18" fmla="*/ 111399 h 328815"/>
                <a:gd name="csX19" fmla="*/ 511848 w 804599"/>
                <a:gd name="csY19" fmla="*/ 111399 h 328815"/>
                <a:gd name="csX20" fmla="*/ 602800 w 804599"/>
                <a:gd name="csY20" fmla="*/ 136134 h 328815"/>
                <a:gd name="csX21" fmla="*/ 607280 w 804599"/>
                <a:gd name="csY21" fmla="*/ 138823 h 328815"/>
                <a:gd name="csX22" fmla="*/ 608894 w 804599"/>
                <a:gd name="csY22" fmla="*/ 139807 h 328815"/>
                <a:gd name="csX23" fmla="*/ 611671 w 804599"/>
                <a:gd name="csY23" fmla="*/ 141510 h 328815"/>
                <a:gd name="csX24" fmla="*/ 688736 w 804599"/>
                <a:gd name="csY24" fmla="*/ 253534 h 328815"/>
                <a:gd name="csX25" fmla="*/ 689989 w 804599"/>
                <a:gd name="csY25" fmla="*/ 259630 h 328815"/>
                <a:gd name="csX26" fmla="*/ 690707 w 804599"/>
                <a:gd name="csY26" fmla="*/ 264378 h 328815"/>
                <a:gd name="csX27" fmla="*/ 690976 w 804599"/>
                <a:gd name="csY27" fmla="*/ 266082 h 328815"/>
                <a:gd name="csX28" fmla="*/ 693127 w 804599"/>
                <a:gd name="csY28" fmla="*/ 292878 h 328815"/>
                <a:gd name="csX29" fmla="*/ 691423 w 804599"/>
                <a:gd name="csY29" fmla="*/ 315999 h 328815"/>
                <a:gd name="csX30" fmla="*/ 718844 w 804599"/>
                <a:gd name="csY30" fmla="*/ 328816 h 328815"/>
                <a:gd name="csX31" fmla="*/ 802090 w 804599"/>
                <a:gd name="csY31" fmla="*/ 328816 h 328815"/>
                <a:gd name="csX32" fmla="*/ 804600 w 804599"/>
                <a:gd name="csY32" fmla="*/ 292878 h 328815"/>
                <a:gd name="csX33" fmla="*/ 801015 w 804599"/>
                <a:gd name="csY33" fmla="*/ 249591 h 328815"/>
                <a:gd name="csX34" fmla="*/ 801015 w 804599"/>
                <a:gd name="csY34" fmla="*/ 248784 h 328815"/>
                <a:gd name="csX35" fmla="*/ 800299 w 804599"/>
                <a:gd name="csY35" fmla="*/ 245200 h 328815"/>
                <a:gd name="csX36" fmla="*/ 799940 w 804599"/>
                <a:gd name="csY36" fmla="*/ 242960 h 328815"/>
                <a:gd name="csX37" fmla="*/ 799582 w 804599"/>
                <a:gd name="csY37" fmla="*/ 240629 h 328815"/>
                <a:gd name="csX38" fmla="*/ 744114 w 804599"/>
                <a:gd name="csY38" fmla="*/ 115521 h 328815"/>
                <a:gd name="csX39" fmla="*/ 742501 w 804599"/>
                <a:gd name="csY39" fmla="*/ 113370 h 328815"/>
                <a:gd name="csX40" fmla="*/ 740798 w 804599"/>
                <a:gd name="csY40" fmla="*/ 111040 h 328815"/>
                <a:gd name="csX41" fmla="*/ 739006 w 804599"/>
                <a:gd name="csY41" fmla="*/ 108620 h 328815"/>
                <a:gd name="csX42" fmla="*/ 737483 w 804599"/>
                <a:gd name="csY42" fmla="*/ 106559 h 328815"/>
                <a:gd name="csX43" fmla="*/ 511668 w 804599"/>
                <a:gd name="csY43" fmla="*/ 0 h 328815"/>
                <a:gd name="csX44" fmla="*/ 292753 w 804599"/>
                <a:gd name="csY44" fmla="*/ 0 h 328815"/>
                <a:gd name="csX45" fmla="*/ 66939 w 804599"/>
                <a:gd name="csY45" fmla="*/ 106559 h 328815"/>
                <a:gd name="csX46" fmla="*/ 65415 w 804599"/>
                <a:gd name="csY46" fmla="*/ 108620 h 328815"/>
                <a:gd name="csX47" fmla="*/ 63534 w 804599"/>
                <a:gd name="csY47" fmla="*/ 111040 h 328815"/>
                <a:gd name="csX48" fmla="*/ 61830 w 804599"/>
                <a:gd name="csY48" fmla="*/ 113370 h 328815"/>
                <a:gd name="csX49" fmla="*/ 60218 w 804599"/>
                <a:gd name="csY49" fmla="*/ 115521 h 328815"/>
                <a:gd name="csX50" fmla="*/ 4750 w 804599"/>
                <a:gd name="csY50" fmla="*/ 240629 h 328815"/>
                <a:gd name="csX51" fmla="*/ 4392 w 804599"/>
                <a:gd name="csY51" fmla="*/ 242870 h 3288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804599" h="328815">
                  <a:moveTo>
                    <a:pt x="4570" y="242690"/>
                  </a:moveTo>
                  <a:lnTo>
                    <a:pt x="4212" y="244931"/>
                  </a:lnTo>
                  <a:cubicBezTo>
                    <a:pt x="4033" y="246097"/>
                    <a:pt x="3854" y="247261"/>
                    <a:pt x="3674" y="248517"/>
                  </a:cubicBezTo>
                  <a:lnTo>
                    <a:pt x="3674" y="249412"/>
                  </a:lnTo>
                  <a:cubicBezTo>
                    <a:pt x="1076" y="265723"/>
                    <a:pt x="0" y="279525"/>
                    <a:pt x="0" y="292699"/>
                  </a:cubicBezTo>
                  <a:cubicBezTo>
                    <a:pt x="0" y="303901"/>
                    <a:pt x="807" y="315463"/>
                    <a:pt x="2509" y="328636"/>
                  </a:cubicBezTo>
                  <a:lnTo>
                    <a:pt x="83157" y="328636"/>
                  </a:lnTo>
                  <a:cubicBezTo>
                    <a:pt x="94986" y="328636"/>
                    <a:pt x="106098" y="322543"/>
                    <a:pt x="112819" y="312594"/>
                  </a:cubicBezTo>
                  <a:cubicBezTo>
                    <a:pt x="112011" y="305245"/>
                    <a:pt x="111564" y="298882"/>
                    <a:pt x="111564" y="292699"/>
                  </a:cubicBezTo>
                  <a:cubicBezTo>
                    <a:pt x="111564" y="285708"/>
                    <a:pt x="112101" y="278359"/>
                    <a:pt x="113176" y="269666"/>
                  </a:cubicBezTo>
                  <a:cubicBezTo>
                    <a:pt x="113445" y="267246"/>
                    <a:pt x="113894" y="264826"/>
                    <a:pt x="114251" y="262406"/>
                  </a:cubicBezTo>
                  <a:cubicBezTo>
                    <a:pt x="114341" y="261691"/>
                    <a:pt x="114521" y="260883"/>
                    <a:pt x="114610" y="260166"/>
                  </a:cubicBezTo>
                  <a:cubicBezTo>
                    <a:pt x="114790" y="258822"/>
                    <a:pt x="114969" y="257389"/>
                    <a:pt x="115238" y="256044"/>
                  </a:cubicBezTo>
                  <a:cubicBezTo>
                    <a:pt x="124826" y="209532"/>
                    <a:pt x="151888" y="169203"/>
                    <a:pt x="191406" y="142407"/>
                  </a:cubicBezTo>
                  <a:cubicBezTo>
                    <a:pt x="192391" y="141779"/>
                    <a:pt x="193377" y="141151"/>
                    <a:pt x="194362" y="140615"/>
                  </a:cubicBezTo>
                  <a:lnTo>
                    <a:pt x="195886" y="139718"/>
                  </a:lnTo>
                  <a:cubicBezTo>
                    <a:pt x="197051" y="138910"/>
                    <a:pt x="198394" y="138195"/>
                    <a:pt x="199649" y="137477"/>
                  </a:cubicBezTo>
                  <a:lnTo>
                    <a:pt x="200367" y="137029"/>
                  </a:lnTo>
                  <a:cubicBezTo>
                    <a:pt x="228503" y="120271"/>
                    <a:pt x="260494" y="111399"/>
                    <a:pt x="292932" y="111399"/>
                  </a:cubicBezTo>
                  <a:lnTo>
                    <a:pt x="511848" y="111399"/>
                  </a:lnTo>
                  <a:cubicBezTo>
                    <a:pt x="543658" y="111399"/>
                    <a:pt x="575111" y="119912"/>
                    <a:pt x="602800" y="136134"/>
                  </a:cubicBezTo>
                  <a:cubicBezTo>
                    <a:pt x="604324" y="137029"/>
                    <a:pt x="605758" y="137926"/>
                    <a:pt x="607280" y="138823"/>
                  </a:cubicBezTo>
                  <a:lnTo>
                    <a:pt x="608894" y="139807"/>
                  </a:lnTo>
                  <a:cubicBezTo>
                    <a:pt x="609879" y="140346"/>
                    <a:pt x="610775" y="140974"/>
                    <a:pt x="611671" y="141510"/>
                  </a:cubicBezTo>
                  <a:cubicBezTo>
                    <a:pt x="651099" y="167680"/>
                    <a:pt x="678520" y="207471"/>
                    <a:pt x="688736" y="253534"/>
                  </a:cubicBezTo>
                  <a:cubicBezTo>
                    <a:pt x="689183" y="255595"/>
                    <a:pt x="689542" y="257569"/>
                    <a:pt x="689989" y="259630"/>
                  </a:cubicBezTo>
                  <a:cubicBezTo>
                    <a:pt x="690258" y="261153"/>
                    <a:pt x="690528" y="262765"/>
                    <a:pt x="690707" y="264378"/>
                  </a:cubicBezTo>
                  <a:lnTo>
                    <a:pt x="690976" y="266082"/>
                  </a:lnTo>
                  <a:cubicBezTo>
                    <a:pt x="692499" y="276118"/>
                    <a:pt x="693127" y="284632"/>
                    <a:pt x="693127" y="292878"/>
                  </a:cubicBezTo>
                  <a:cubicBezTo>
                    <a:pt x="693127" y="300048"/>
                    <a:pt x="692588" y="307485"/>
                    <a:pt x="691423" y="315999"/>
                  </a:cubicBezTo>
                  <a:cubicBezTo>
                    <a:pt x="698234" y="324066"/>
                    <a:pt x="708270" y="328816"/>
                    <a:pt x="718844" y="328816"/>
                  </a:cubicBezTo>
                  <a:lnTo>
                    <a:pt x="802090" y="328816"/>
                  </a:lnTo>
                  <a:cubicBezTo>
                    <a:pt x="803793" y="315642"/>
                    <a:pt x="804600" y="304081"/>
                    <a:pt x="804600" y="292878"/>
                  </a:cubicBezTo>
                  <a:cubicBezTo>
                    <a:pt x="804600" y="279704"/>
                    <a:pt x="803435" y="265903"/>
                    <a:pt x="801015" y="249591"/>
                  </a:cubicBezTo>
                  <a:lnTo>
                    <a:pt x="801015" y="248784"/>
                  </a:lnTo>
                  <a:cubicBezTo>
                    <a:pt x="800747" y="247620"/>
                    <a:pt x="800568" y="246366"/>
                    <a:pt x="800299" y="245200"/>
                  </a:cubicBezTo>
                  <a:lnTo>
                    <a:pt x="799940" y="242960"/>
                  </a:lnTo>
                  <a:cubicBezTo>
                    <a:pt x="799850" y="242152"/>
                    <a:pt x="799760" y="241437"/>
                    <a:pt x="799582" y="240629"/>
                  </a:cubicBezTo>
                  <a:cubicBezTo>
                    <a:pt x="791427" y="195550"/>
                    <a:pt x="772251" y="152266"/>
                    <a:pt x="744114" y="115521"/>
                  </a:cubicBezTo>
                  <a:cubicBezTo>
                    <a:pt x="743576" y="114803"/>
                    <a:pt x="743038" y="114088"/>
                    <a:pt x="742501" y="113370"/>
                  </a:cubicBezTo>
                  <a:cubicBezTo>
                    <a:pt x="741963" y="112563"/>
                    <a:pt x="741336" y="111847"/>
                    <a:pt x="740798" y="111040"/>
                  </a:cubicBezTo>
                  <a:cubicBezTo>
                    <a:pt x="740171" y="110232"/>
                    <a:pt x="739543" y="109427"/>
                    <a:pt x="739006" y="108620"/>
                  </a:cubicBezTo>
                  <a:cubicBezTo>
                    <a:pt x="738468" y="107902"/>
                    <a:pt x="738021" y="107277"/>
                    <a:pt x="737483" y="106559"/>
                  </a:cubicBezTo>
                  <a:cubicBezTo>
                    <a:pt x="681477" y="38806"/>
                    <a:pt x="599216" y="0"/>
                    <a:pt x="511668" y="0"/>
                  </a:cubicBezTo>
                  <a:lnTo>
                    <a:pt x="292753" y="0"/>
                  </a:lnTo>
                  <a:cubicBezTo>
                    <a:pt x="205205" y="0"/>
                    <a:pt x="122944" y="38806"/>
                    <a:pt x="66939" y="106559"/>
                  </a:cubicBezTo>
                  <a:cubicBezTo>
                    <a:pt x="66401" y="107187"/>
                    <a:pt x="65863" y="107902"/>
                    <a:pt x="65415" y="108620"/>
                  </a:cubicBezTo>
                  <a:cubicBezTo>
                    <a:pt x="64788" y="109427"/>
                    <a:pt x="64250" y="110232"/>
                    <a:pt x="63534" y="111040"/>
                  </a:cubicBezTo>
                  <a:cubicBezTo>
                    <a:pt x="62995" y="111757"/>
                    <a:pt x="62369" y="112563"/>
                    <a:pt x="61830" y="113370"/>
                  </a:cubicBezTo>
                  <a:cubicBezTo>
                    <a:pt x="61293" y="114088"/>
                    <a:pt x="60755" y="114803"/>
                    <a:pt x="60218" y="115521"/>
                  </a:cubicBezTo>
                  <a:cubicBezTo>
                    <a:pt x="32170" y="152266"/>
                    <a:pt x="12994" y="195550"/>
                    <a:pt x="4750" y="240629"/>
                  </a:cubicBezTo>
                  <a:cubicBezTo>
                    <a:pt x="4660" y="241347"/>
                    <a:pt x="4480" y="242152"/>
                    <a:pt x="4392" y="24287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5D661BF5-1D34-469C-3AC4-D09C98C26729}"/>
                </a:ext>
              </a:extLst>
            </p:cNvPr>
            <p:cNvSpPr/>
            <p:nvPr/>
          </p:nvSpPr>
          <p:spPr>
            <a:xfrm>
              <a:off x="6306313" y="4465279"/>
              <a:ext cx="699870" cy="145568"/>
            </a:xfrm>
            <a:custGeom>
              <a:avLst/>
              <a:gdLst>
                <a:gd name="csX0" fmla="*/ 432184 w 645452"/>
                <a:gd name="csY0" fmla="*/ 22674 h 134249"/>
                <a:gd name="csX1" fmla="*/ 213269 w 645452"/>
                <a:gd name="csY1" fmla="*/ 22674 h 134249"/>
                <a:gd name="csX2" fmla="*/ 125990 w 645452"/>
                <a:gd name="csY2" fmla="*/ 0 h 134249"/>
                <a:gd name="csX3" fmla="*/ 3583 w 645452"/>
                <a:gd name="csY3" fmla="*/ 41852 h 134249"/>
                <a:gd name="csX4" fmla="*/ 0 w 645452"/>
                <a:gd name="csY4" fmla="*/ 41852 h 134249"/>
                <a:gd name="csX5" fmla="*/ 213269 w 645452"/>
                <a:gd name="csY5" fmla="*/ 134250 h 134249"/>
                <a:gd name="csX6" fmla="*/ 432184 w 645452"/>
                <a:gd name="csY6" fmla="*/ 134250 h 134249"/>
                <a:gd name="csX7" fmla="*/ 645453 w 645452"/>
                <a:gd name="csY7" fmla="*/ 41852 h 134249"/>
                <a:gd name="csX8" fmla="*/ 639181 w 645452"/>
                <a:gd name="csY8" fmla="*/ 41852 h 134249"/>
                <a:gd name="csX9" fmla="*/ 517939 w 645452"/>
                <a:gd name="csY9" fmla="*/ 807 h 134249"/>
                <a:gd name="csX10" fmla="*/ 432094 w 645452"/>
                <a:gd name="csY10" fmla="*/ 22674 h 1342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45452" h="134249">
                  <a:moveTo>
                    <a:pt x="432184" y="22674"/>
                  </a:moveTo>
                  <a:lnTo>
                    <a:pt x="213269" y="22674"/>
                  </a:lnTo>
                  <a:cubicBezTo>
                    <a:pt x="182891" y="22674"/>
                    <a:pt x="152783" y="14876"/>
                    <a:pt x="125990" y="0"/>
                  </a:cubicBezTo>
                  <a:cubicBezTo>
                    <a:pt x="91042" y="26976"/>
                    <a:pt x="47761" y="41852"/>
                    <a:pt x="3583" y="41852"/>
                  </a:cubicBezTo>
                  <a:lnTo>
                    <a:pt x="0" y="41852"/>
                  </a:lnTo>
                  <a:cubicBezTo>
                    <a:pt x="55378" y="100822"/>
                    <a:pt x="132084" y="134250"/>
                    <a:pt x="213269" y="134250"/>
                  </a:cubicBezTo>
                  <a:lnTo>
                    <a:pt x="432184" y="134250"/>
                  </a:lnTo>
                  <a:cubicBezTo>
                    <a:pt x="513369" y="134250"/>
                    <a:pt x="590075" y="100822"/>
                    <a:pt x="645453" y="41852"/>
                  </a:cubicBezTo>
                  <a:lnTo>
                    <a:pt x="639181" y="41852"/>
                  </a:lnTo>
                  <a:cubicBezTo>
                    <a:pt x="595541" y="41852"/>
                    <a:pt x="552797" y="27334"/>
                    <a:pt x="517939" y="807"/>
                  </a:cubicBezTo>
                  <a:cubicBezTo>
                    <a:pt x="491505" y="15145"/>
                    <a:pt x="461934" y="22674"/>
                    <a:pt x="432094" y="2267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BF84E61-974D-7F11-E51F-EA049E1CA3AA}"/>
                </a:ext>
              </a:extLst>
            </p:cNvPr>
            <p:cNvSpPr/>
            <p:nvPr/>
          </p:nvSpPr>
          <p:spPr>
            <a:xfrm>
              <a:off x="2534795" y="2074861"/>
              <a:ext cx="2707959" cy="2708278"/>
            </a:xfrm>
            <a:prstGeom prst="ellipse">
              <a:avLst/>
            </a:prstGeom>
            <a:solidFill>
              <a:schemeClr val="accent2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949D3D09-CB97-FCFB-70BA-297A009FEAF6}"/>
                </a:ext>
              </a:extLst>
            </p:cNvPr>
            <p:cNvSpPr/>
            <p:nvPr/>
          </p:nvSpPr>
          <p:spPr>
            <a:xfrm>
              <a:off x="6949246" y="2074861"/>
              <a:ext cx="2707959" cy="2708278"/>
            </a:xfrm>
            <a:prstGeom prst="ellipse">
              <a:avLst/>
            </a:prstGeom>
            <a:solidFill>
              <a:schemeClr val="accent5"/>
            </a:solidFill>
            <a:ln w="8960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" name="Ellipse 32">
              <a:extLst>
                <a:ext uri="{FF2B5EF4-FFF2-40B4-BE49-F238E27FC236}">
                  <a16:creationId xmlns:a16="http://schemas.microsoft.com/office/drawing/2014/main" id="{FEAF577E-5893-7823-3884-B0F50EB9F33A}"/>
                </a:ext>
              </a:extLst>
            </p:cNvPr>
            <p:cNvSpPr/>
            <p:nvPr/>
          </p:nvSpPr>
          <p:spPr>
            <a:xfrm>
              <a:off x="2843024" y="2405926"/>
              <a:ext cx="2045908" cy="204614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32">
              <a:extLst>
                <a:ext uri="{FF2B5EF4-FFF2-40B4-BE49-F238E27FC236}">
                  <a16:creationId xmlns:a16="http://schemas.microsoft.com/office/drawing/2014/main" id="{532BE8BD-639C-14A0-BFA4-A9036D580E81}"/>
                </a:ext>
              </a:extLst>
            </p:cNvPr>
            <p:cNvSpPr/>
            <p:nvPr/>
          </p:nvSpPr>
          <p:spPr>
            <a:xfrm>
              <a:off x="7280271" y="2405926"/>
              <a:ext cx="2045908" cy="2046149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 w="8960" cap="flat">
              <a:noFill/>
              <a:prstDash val="solid"/>
              <a:miter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4" name="Graphic 3" descr="Handshake with solid fill">
            <a:extLst>
              <a:ext uri="{FF2B5EF4-FFF2-40B4-BE49-F238E27FC236}">
                <a16:creationId xmlns:a16="http://schemas.microsoft.com/office/drawing/2014/main" id="{E512E093-D2CF-52F8-BD73-FCA1BC33C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02974" y="2346384"/>
            <a:ext cx="1371600" cy="1371600"/>
          </a:xfrm>
          <a:prstGeom prst="rect">
            <a:avLst/>
          </a:prstGeom>
        </p:spPr>
      </p:pic>
      <p:pic>
        <p:nvPicPr>
          <p:cNvPr id="5" name="Graphic 4" descr="Target Audience with solid fill">
            <a:extLst>
              <a:ext uri="{FF2B5EF4-FFF2-40B4-BE49-F238E27FC236}">
                <a16:creationId xmlns:a16="http://schemas.microsoft.com/office/drawing/2014/main" id="{3B2B5091-104B-15D4-A70B-04D64804CA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617425" y="2346384"/>
            <a:ext cx="1371600" cy="13716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75B22E52-F1F4-DBE1-87B8-45E568DAE0C6}"/>
              </a:ext>
            </a:extLst>
          </p:cNvPr>
          <p:cNvGrpSpPr/>
          <p:nvPr/>
        </p:nvGrpSpPr>
        <p:grpSpPr>
          <a:xfrm>
            <a:off x="7025474" y="4515275"/>
            <a:ext cx="2555501" cy="1290153"/>
            <a:chOff x="8921977" y="4652338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F2C823F-AB71-F802-6DEF-31F8DB0484D2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AE8BB0-F5E6-305D-C681-5D863B833B0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07CD9A-2128-0687-E358-64CD2032647A}"/>
              </a:ext>
            </a:extLst>
          </p:cNvPr>
          <p:cNvGrpSpPr/>
          <p:nvPr/>
        </p:nvGrpSpPr>
        <p:grpSpPr>
          <a:xfrm>
            <a:off x="2588227" y="4515275"/>
            <a:ext cx="2555501" cy="1290153"/>
            <a:chOff x="332936" y="4652338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221C49-30B1-F2E8-ECD8-9749E8BB007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5EE599-A728-E0F5-3751-DC47C860326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0679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9720</TotalTime>
  <Words>210</Words>
  <Application>Microsoft Office PowerPoint</Application>
  <PresentationFormat>Widescreen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2-Step Linked Circle Process – Slide Template</vt:lpstr>
      <vt:lpstr>2-Step Linked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Linked Circle Process</dc:title>
  <dc:creator>PresentationGO.com</dc:creator>
  <dc:description>© Copyright PresentationGO.com - Do not distribute or sale without written permission.</dc:description>
  <cp:lastModifiedBy>Christophe Barroche</cp:lastModifiedBy>
  <cp:revision>85</cp:revision>
  <dcterms:created xsi:type="dcterms:W3CDTF">2014-11-26T05:14:11Z</dcterms:created>
  <dcterms:modified xsi:type="dcterms:W3CDTF">2025-12-22T22:27:46Z</dcterms:modified>
  <cp:category>Charts &amp; Diagrams</cp:category>
</cp:coreProperties>
</file>