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22" r:id="rId4"/>
    <p:sldId id="42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AC5"/>
    <a:srgbClr val="B686DA"/>
    <a:srgbClr val="D0BA94"/>
    <a:srgbClr val="CEBA8B"/>
    <a:srgbClr val="F595A6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9" d="100"/>
          <a:sy n="99" d="100"/>
        </p:scale>
        <p:origin x="76" y="20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42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868CD-C0B9-368E-C63C-C5CE2E17D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CA0814-1E9B-C330-8730-7ECA98A286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6D1129-DBB6-E934-64A4-C6919D300B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7B78CA-CE3C-F556-3F64-D0A66686CD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10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Vertical Arrow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83D46D3C-9148-F54E-E221-F42E44E966AF}"/>
              </a:ext>
            </a:extLst>
          </p:cNvPr>
          <p:cNvSpPr/>
          <p:nvPr/>
        </p:nvSpPr>
        <p:spPr>
          <a:xfrm>
            <a:off x="4229941" y="992885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30 h 753789"/>
              <a:gd name="csX4" fmla="*/ 1395568 w 1395568"/>
              <a:gd name="csY4" fmla="*/ 149664 h 753789"/>
              <a:gd name="csX5" fmla="*/ 1245924 w 1395568"/>
              <a:gd name="csY5" fmla="*/ 0 h 753789"/>
              <a:gd name="csX6" fmla="*/ 1245924 w 1395568"/>
              <a:gd name="csY6" fmla="*/ 70889 h 753789"/>
              <a:gd name="csX7" fmla="*/ 341407 w 1395568"/>
              <a:gd name="csY7" fmla="*/ 70889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9 h 753789"/>
              <a:gd name="csX12" fmla="*/ 341407 w 1395568"/>
              <a:gd name="csY12" fmla="*/ 596149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0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30"/>
                </a:lnTo>
                <a:lnTo>
                  <a:pt x="1395568" y="149664"/>
                </a:lnTo>
                <a:lnTo>
                  <a:pt x="1245924" y="0"/>
                </a:lnTo>
                <a:lnTo>
                  <a:pt x="1245924" y="70889"/>
                </a:lnTo>
                <a:lnTo>
                  <a:pt x="341407" y="70889"/>
                </a:lnTo>
                <a:cubicBezTo>
                  <a:pt x="153140" y="70889"/>
                  <a:pt x="0" y="224049"/>
                  <a:pt x="0" y="412340"/>
                </a:cubicBezTo>
                <a:cubicBezTo>
                  <a:pt x="0" y="600630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9"/>
                </a:lnTo>
                <a:lnTo>
                  <a:pt x="341407" y="596149"/>
                </a:lnTo>
                <a:cubicBezTo>
                  <a:pt x="240063" y="596149"/>
                  <a:pt x="157621" y="513699"/>
                  <a:pt x="157621" y="41234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894B49D0-5C57-CD86-3C23-456311000C9F}"/>
              </a:ext>
            </a:extLst>
          </p:cNvPr>
          <p:cNvSpPr/>
          <p:nvPr/>
        </p:nvSpPr>
        <p:spPr>
          <a:xfrm>
            <a:off x="5954457" y="1749015"/>
            <a:ext cx="2007601" cy="1084364"/>
          </a:xfrm>
          <a:custGeom>
            <a:avLst/>
            <a:gdLst>
              <a:gd name="csX0" fmla="*/ 1237948 w 1395572"/>
              <a:gd name="csY0" fmla="*/ 412250 h 753789"/>
              <a:gd name="csX1" fmla="*/ 1054162 w 1395572"/>
              <a:gd name="csY1" fmla="*/ 228440 h 753789"/>
              <a:gd name="csX2" fmla="*/ 149649 w 1395572"/>
              <a:gd name="csY2" fmla="*/ 228440 h 753789"/>
              <a:gd name="csX3" fmla="*/ 149649 w 1395572"/>
              <a:gd name="csY3" fmla="*/ 299328 h 753789"/>
              <a:gd name="csX4" fmla="*/ 0 w 1395572"/>
              <a:gd name="csY4" fmla="*/ 149664 h 753789"/>
              <a:gd name="csX5" fmla="*/ 149649 w 1395572"/>
              <a:gd name="csY5" fmla="*/ 0 h 753789"/>
              <a:gd name="csX6" fmla="*/ 149649 w 1395572"/>
              <a:gd name="csY6" fmla="*/ 70888 h 753789"/>
              <a:gd name="csX7" fmla="*/ 1054162 w 1395572"/>
              <a:gd name="csY7" fmla="*/ 70888 h 753789"/>
              <a:gd name="csX8" fmla="*/ 1395573 w 1395572"/>
              <a:gd name="csY8" fmla="*/ 412340 h 753789"/>
              <a:gd name="csX9" fmla="*/ 1054162 w 1395572"/>
              <a:gd name="csY9" fmla="*/ 753790 h 753789"/>
              <a:gd name="csX10" fmla="*/ 107085 w 1395572"/>
              <a:gd name="csY10" fmla="*/ 753790 h 753789"/>
              <a:gd name="csX11" fmla="*/ 107085 w 1395572"/>
              <a:gd name="csY11" fmla="*/ 596149 h 753789"/>
              <a:gd name="csX12" fmla="*/ 1054162 w 1395572"/>
              <a:gd name="csY12" fmla="*/ 596149 h 753789"/>
              <a:gd name="csX13" fmla="*/ 1237948 w 1395572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72" h="753789">
                <a:moveTo>
                  <a:pt x="1237948" y="412250"/>
                </a:moveTo>
                <a:cubicBezTo>
                  <a:pt x="1237948" y="310890"/>
                  <a:pt x="1155510" y="228440"/>
                  <a:pt x="1054162" y="228440"/>
                </a:cubicBezTo>
                <a:lnTo>
                  <a:pt x="149649" y="228440"/>
                </a:lnTo>
                <a:cubicBezTo>
                  <a:pt x="149649" y="228440"/>
                  <a:pt x="149649" y="299328"/>
                  <a:pt x="149649" y="299328"/>
                </a:cubicBezTo>
                <a:lnTo>
                  <a:pt x="0" y="149664"/>
                </a:lnTo>
                <a:lnTo>
                  <a:pt x="149649" y="0"/>
                </a:lnTo>
                <a:lnTo>
                  <a:pt x="149649" y="70888"/>
                </a:lnTo>
                <a:cubicBezTo>
                  <a:pt x="149649" y="70888"/>
                  <a:pt x="1054162" y="70888"/>
                  <a:pt x="1054162" y="70888"/>
                </a:cubicBezTo>
                <a:cubicBezTo>
                  <a:pt x="1242428" y="70888"/>
                  <a:pt x="1395573" y="224049"/>
                  <a:pt x="1395573" y="412340"/>
                </a:cubicBezTo>
                <a:cubicBezTo>
                  <a:pt x="1395573" y="600630"/>
                  <a:pt x="1242428" y="753790"/>
                  <a:pt x="1054162" y="753790"/>
                </a:cubicBezTo>
                <a:lnTo>
                  <a:pt x="107085" y="753790"/>
                </a:lnTo>
                <a:lnTo>
                  <a:pt x="107085" y="596149"/>
                </a:lnTo>
                <a:lnTo>
                  <a:pt x="1054162" y="596149"/>
                </a:lnTo>
                <a:cubicBezTo>
                  <a:pt x="1155510" y="596149"/>
                  <a:pt x="1237948" y="513699"/>
                  <a:pt x="1237948" y="412340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7E5D45E6-9FC5-EBC3-0B49-854EFE654EC4}"/>
              </a:ext>
            </a:extLst>
          </p:cNvPr>
          <p:cNvSpPr/>
          <p:nvPr/>
        </p:nvSpPr>
        <p:spPr>
          <a:xfrm>
            <a:off x="4229941" y="2508753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30 h 753789"/>
              <a:gd name="csX4" fmla="*/ 1395568 w 1395568"/>
              <a:gd name="csY4" fmla="*/ 149665 h 753789"/>
              <a:gd name="csX5" fmla="*/ 1245924 w 1395568"/>
              <a:gd name="csY5" fmla="*/ 0 h 753789"/>
              <a:gd name="csX6" fmla="*/ 1245924 w 1395568"/>
              <a:gd name="csY6" fmla="*/ 70889 h 753789"/>
              <a:gd name="csX7" fmla="*/ 341407 w 1395568"/>
              <a:gd name="csY7" fmla="*/ 70889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9 h 753789"/>
              <a:gd name="csX12" fmla="*/ 341407 w 1395568"/>
              <a:gd name="csY12" fmla="*/ 596149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1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30"/>
                </a:lnTo>
                <a:lnTo>
                  <a:pt x="1395568" y="149665"/>
                </a:lnTo>
                <a:lnTo>
                  <a:pt x="1245924" y="0"/>
                </a:lnTo>
                <a:lnTo>
                  <a:pt x="1245924" y="70889"/>
                </a:lnTo>
                <a:lnTo>
                  <a:pt x="341407" y="70889"/>
                </a:lnTo>
                <a:cubicBezTo>
                  <a:pt x="153140" y="70889"/>
                  <a:pt x="0" y="224049"/>
                  <a:pt x="0" y="412340"/>
                </a:cubicBezTo>
                <a:cubicBezTo>
                  <a:pt x="0" y="600630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9"/>
                </a:lnTo>
                <a:lnTo>
                  <a:pt x="341407" y="596149"/>
                </a:lnTo>
                <a:cubicBezTo>
                  <a:pt x="240063" y="596149"/>
                  <a:pt x="157621" y="513700"/>
                  <a:pt x="157621" y="412340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34F544F2-72A1-51C2-3C77-A4778D03617C}"/>
              </a:ext>
            </a:extLst>
          </p:cNvPr>
          <p:cNvSpPr/>
          <p:nvPr/>
        </p:nvSpPr>
        <p:spPr>
          <a:xfrm>
            <a:off x="5954457" y="3264882"/>
            <a:ext cx="2007601" cy="1084364"/>
          </a:xfrm>
          <a:custGeom>
            <a:avLst/>
            <a:gdLst>
              <a:gd name="csX0" fmla="*/ 1237948 w 1395572"/>
              <a:gd name="csY0" fmla="*/ 412250 h 753789"/>
              <a:gd name="csX1" fmla="*/ 1054162 w 1395572"/>
              <a:gd name="csY1" fmla="*/ 228440 h 753789"/>
              <a:gd name="csX2" fmla="*/ 149649 w 1395572"/>
              <a:gd name="csY2" fmla="*/ 228440 h 753789"/>
              <a:gd name="csX3" fmla="*/ 149649 w 1395572"/>
              <a:gd name="csY3" fmla="*/ 299330 h 753789"/>
              <a:gd name="csX4" fmla="*/ 0 w 1395572"/>
              <a:gd name="csY4" fmla="*/ 149664 h 753789"/>
              <a:gd name="csX5" fmla="*/ 149649 w 1395572"/>
              <a:gd name="csY5" fmla="*/ 0 h 753789"/>
              <a:gd name="csX6" fmla="*/ 149649 w 1395572"/>
              <a:gd name="csY6" fmla="*/ 70889 h 753789"/>
              <a:gd name="csX7" fmla="*/ 1054162 w 1395572"/>
              <a:gd name="csY7" fmla="*/ 70889 h 753789"/>
              <a:gd name="csX8" fmla="*/ 1395573 w 1395572"/>
              <a:gd name="csY8" fmla="*/ 412340 h 753789"/>
              <a:gd name="csX9" fmla="*/ 1054162 w 1395572"/>
              <a:gd name="csY9" fmla="*/ 753790 h 753789"/>
              <a:gd name="csX10" fmla="*/ 107085 w 1395572"/>
              <a:gd name="csY10" fmla="*/ 753790 h 753789"/>
              <a:gd name="csX11" fmla="*/ 107085 w 1395572"/>
              <a:gd name="csY11" fmla="*/ 596149 h 753789"/>
              <a:gd name="csX12" fmla="*/ 1054162 w 1395572"/>
              <a:gd name="csY12" fmla="*/ 596149 h 753789"/>
              <a:gd name="csX13" fmla="*/ 1237948 w 1395572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72" h="753789">
                <a:moveTo>
                  <a:pt x="1237948" y="412250"/>
                </a:moveTo>
                <a:cubicBezTo>
                  <a:pt x="1237948" y="310891"/>
                  <a:pt x="1155510" y="228440"/>
                  <a:pt x="1054162" y="228440"/>
                </a:cubicBezTo>
                <a:lnTo>
                  <a:pt x="149649" y="228440"/>
                </a:lnTo>
                <a:cubicBezTo>
                  <a:pt x="149649" y="228440"/>
                  <a:pt x="149649" y="299330"/>
                  <a:pt x="149649" y="299330"/>
                </a:cubicBezTo>
                <a:lnTo>
                  <a:pt x="0" y="149664"/>
                </a:lnTo>
                <a:lnTo>
                  <a:pt x="149649" y="0"/>
                </a:lnTo>
                <a:lnTo>
                  <a:pt x="149649" y="70889"/>
                </a:lnTo>
                <a:cubicBezTo>
                  <a:pt x="149649" y="70889"/>
                  <a:pt x="1054162" y="70889"/>
                  <a:pt x="1054162" y="70889"/>
                </a:cubicBezTo>
                <a:cubicBezTo>
                  <a:pt x="1242428" y="70889"/>
                  <a:pt x="1395573" y="224049"/>
                  <a:pt x="1395573" y="412340"/>
                </a:cubicBezTo>
                <a:cubicBezTo>
                  <a:pt x="1395573" y="600630"/>
                  <a:pt x="1242428" y="753790"/>
                  <a:pt x="1054162" y="753790"/>
                </a:cubicBezTo>
                <a:lnTo>
                  <a:pt x="107085" y="753790"/>
                </a:lnTo>
                <a:lnTo>
                  <a:pt x="107085" y="596149"/>
                </a:lnTo>
                <a:lnTo>
                  <a:pt x="1054162" y="596149"/>
                </a:lnTo>
                <a:cubicBezTo>
                  <a:pt x="1155510" y="596149"/>
                  <a:pt x="1237948" y="513699"/>
                  <a:pt x="1237948" y="412340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72DA8418-87C8-443A-BEF8-4571A586AF38}"/>
              </a:ext>
            </a:extLst>
          </p:cNvPr>
          <p:cNvSpPr/>
          <p:nvPr/>
        </p:nvSpPr>
        <p:spPr>
          <a:xfrm>
            <a:off x="4229941" y="4024622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28 h 753789"/>
              <a:gd name="csX4" fmla="*/ 1395568 w 1395568"/>
              <a:gd name="csY4" fmla="*/ 149664 h 753789"/>
              <a:gd name="csX5" fmla="*/ 1245924 w 1395568"/>
              <a:gd name="csY5" fmla="*/ 0 h 753789"/>
              <a:gd name="csX6" fmla="*/ 1245924 w 1395568"/>
              <a:gd name="csY6" fmla="*/ 70888 h 753789"/>
              <a:gd name="csX7" fmla="*/ 341407 w 1395568"/>
              <a:gd name="csY7" fmla="*/ 70888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8 h 753789"/>
              <a:gd name="csX12" fmla="*/ 341407 w 1395568"/>
              <a:gd name="csY12" fmla="*/ 596148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0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28"/>
                </a:lnTo>
                <a:lnTo>
                  <a:pt x="1395568" y="149664"/>
                </a:lnTo>
                <a:lnTo>
                  <a:pt x="1245924" y="0"/>
                </a:lnTo>
                <a:lnTo>
                  <a:pt x="1245924" y="70888"/>
                </a:lnTo>
                <a:lnTo>
                  <a:pt x="341407" y="70888"/>
                </a:lnTo>
                <a:cubicBezTo>
                  <a:pt x="153140" y="70888"/>
                  <a:pt x="0" y="224049"/>
                  <a:pt x="0" y="412340"/>
                </a:cubicBezTo>
                <a:cubicBezTo>
                  <a:pt x="0" y="600629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8"/>
                </a:lnTo>
                <a:lnTo>
                  <a:pt x="341407" y="596148"/>
                </a:lnTo>
                <a:cubicBezTo>
                  <a:pt x="240063" y="596148"/>
                  <a:pt x="157621" y="513699"/>
                  <a:pt x="157621" y="412340"/>
                </a:cubicBezTo>
                <a:close/>
              </a:path>
            </a:pathLst>
          </a:custGeom>
          <a:solidFill>
            <a:schemeClr val="accent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0CBBF46F-0EA8-A450-9BE5-504781CD20E5}"/>
              </a:ext>
            </a:extLst>
          </p:cNvPr>
          <p:cNvSpPr/>
          <p:nvPr/>
        </p:nvSpPr>
        <p:spPr>
          <a:xfrm>
            <a:off x="5954457" y="4780750"/>
            <a:ext cx="2007601" cy="1084365"/>
          </a:xfrm>
          <a:custGeom>
            <a:avLst/>
            <a:gdLst>
              <a:gd name="csX0" fmla="*/ 1237948 w 1395572"/>
              <a:gd name="csY0" fmla="*/ 412250 h 753790"/>
              <a:gd name="csX1" fmla="*/ 1054162 w 1395572"/>
              <a:gd name="csY1" fmla="*/ 228440 h 753790"/>
              <a:gd name="csX2" fmla="*/ 149649 w 1395572"/>
              <a:gd name="csY2" fmla="*/ 228440 h 753790"/>
              <a:gd name="csX3" fmla="*/ 149649 w 1395572"/>
              <a:gd name="csY3" fmla="*/ 299330 h 753790"/>
              <a:gd name="csX4" fmla="*/ 0 w 1395572"/>
              <a:gd name="csY4" fmla="*/ 149665 h 753790"/>
              <a:gd name="csX5" fmla="*/ 149649 w 1395572"/>
              <a:gd name="csY5" fmla="*/ 0 h 753790"/>
              <a:gd name="csX6" fmla="*/ 149649 w 1395572"/>
              <a:gd name="csY6" fmla="*/ 70889 h 753790"/>
              <a:gd name="csX7" fmla="*/ 1054162 w 1395572"/>
              <a:gd name="csY7" fmla="*/ 70889 h 753790"/>
              <a:gd name="csX8" fmla="*/ 1395573 w 1395572"/>
              <a:gd name="csY8" fmla="*/ 412340 h 753790"/>
              <a:gd name="csX9" fmla="*/ 1054162 w 1395572"/>
              <a:gd name="csY9" fmla="*/ 753791 h 753790"/>
              <a:gd name="csX10" fmla="*/ 107085 w 1395572"/>
              <a:gd name="csY10" fmla="*/ 753791 h 753790"/>
              <a:gd name="csX11" fmla="*/ 107085 w 1395572"/>
              <a:gd name="csY11" fmla="*/ 596149 h 753790"/>
              <a:gd name="csX12" fmla="*/ 1054162 w 1395572"/>
              <a:gd name="csY12" fmla="*/ 596149 h 753790"/>
              <a:gd name="csX13" fmla="*/ 1237948 w 1395572"/>
              <a:gd name="csY13" fmla="*/ 412340 h 7537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72" h="753790">
                <a:moveTo>
                  <a:pt x="1237948" y="412250"/>
                </a:moveTo>
                <a:cubicBezTo>
                  <a:pt x="1237948" y="310891"/>
                  <a:pt x="1155510" y="228440"/>
                  <a:pt x="1054162" y="228440"/>
                </a:cubicBezTo>
                <a:lnTo>
                  <a:pt x="149649" y="228440"/>
                </a:lnTo>
                <a:cubicBezTo>
                  <a:pt x="149649" y="228440"/>
                  <a:pt x="149649" y="299330"/>
                  <a:pt x="149649" y="299330"/>
                </a:cubicBezTo>
                <a:lnTo>
                  <a:pt x="0" y="149665"/>
                </a:lnTo>
                <a:lnTo>
                  <a:pt x="149649" y="0"/>
                </a:lnTo>
                <a:lnTo>
                  <a:pt x="149649" y="70889"/>
                </a:lnTo>
                <a:cubicBezTo>
                  <a:pt x="149649" y="70889"/>
                  <a:pt x="1054162" y="70889"/>
                  <a:pt x="1054162" y="70889"/>
                </a:cubicBezTo>
                <a:cubicBezTo>
                  <a:pt x="1242428" y="70889"/>
                  <a:pt x="1395573" y="224049"/>
                  <a:pt x="1395573" y="412340"/>
                </a:cubicBezTo>
                <a:cubicBezTo>
                  <a:pt x="1395573" y="600630"/>
                  <a:pt x="1242428" y="753791"/>
                  <a:pt x="1054162" y="753791"/>
                </a:cubicBezTo>
                <a:lnTo>
                  <a:pt x="107085" y="753791"/>
                </a:lnTo>
                <a:lnTo>
                  <a:pt x="107085" y="596149"/>
                </a:lnTo>
                <a:lnTo>
                  <a:pt x="1054162" y="596149"/>
                </a:lnTo>
                <a:cubicBezTo>
                  <a:pt x="1155510" y="596149"/>
                  <a:pt x="1237948" y="513700"/>
                  <a:pt x="1237948" y="412340"/>
                </a:cubicBezTo>
                <a:close/>
              </a:path>
            </a:pathLst>
          </a:cu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3" name="Graphic 2" descr="Badge 4 with solid fill">
            <a:extLst>
              <a:ext uri="{FF2B5EF4-FFF2-40B4-BE49-F238E27FC236}">
                <a16:creationId xmlns:a16="http://schemas.microsoft.com/office/drawing/2014/main" id="{3D3DD9DD-BC34-9303-2680-D044264913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60685" y="2745819"/>
            <a:ext cx="599737" cy="599737"/>
          </a:xfrm>
          <a:prstGeom prst="rect">
            <a:avLst/>
          </a:prstGeom>
        </p:spPr>
      </p:pic>
      <p:pic>
        <p:nvPicPr>
          <p:cNvPr id="10" name="Graphic 9" descr="Badge 6 with solid fill">
            <a:extLst>
              <a:ext uri="{FF2B5EF4-FFF2-40B4-BE49-F238E27FC236}">
                <a16:creationId xmlns:a16="http://schemas.microsoft.com/office/drawing/2014/main" id="{5F1E2E91-B145-78AE-D849-E08A67C353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60685" y="1235198"/>
            <a:ext cx="599737" cy="599737"/>
          </a:xfrm>
          <a:prstGeom prst="rect">
            <a:avLst/>
          </a:prstGeom>
        </p:spPr>
      </p:pic>
      <p:pic>
        <p:nvPicPr>
          <p:cNvPr id="11" name="Graphic 10" descr="Badge 5 with solid fill">
            <a:extLst>
              <a:ext uri="{FF2B5EF4-FFF2-40B4-BE49-F238E27FC236}">
                <a16:creationId xmlns:a16="http://schemas.microsoft.com/office/drawing/2014/main" id="{F46C129A-A2FA-D680-B801-94991722C6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31579" y="1991328"/>
            <a:ext cx="599737" cy="59973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F496B554-7D92-BCD1-0187-47661F309474}"/>
              </a:ext>
            </a:extLst>
          </p:cNvPr>
          <p:cNvGrpSpPr/>
          <p:nvPr/>
        </p:nvGrpSpPr>
        <p:grpSpPr>
          <a:xfrm>
            <a:off x="9294801" y="3254320"/>
            <a:ext cx="2169836" cy="1105487"/>
            <a:chOff x="332936" y="4652338"/>
            <a:chExt cx="2926080" cy="110548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47B7372-D18F-1C93-6CF0-F8A3AAFD3C2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2FF75F9-BA2C-BDEC-4BE0-C7D0F47D990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15" name="Graphic 14" descr="Badge 3 with solid fill">
            <a:extLst>
              <a:ext uri="{FF2B5EF4-FFF2-40B4-BE49-F238E27FC236}">
                <a16:creationId xmlns:a16="http://schemas.microsoft.com/office/drawing/2014/main" id="{0FF0B5B4-DC02-67B7-65D8-179326935D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231574" y="3517643"/>
            <a:ext cx="599737" cy="599737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A91937B8-69E1-E62B-74F7-25AAF3756D7C}"/>
              </a:ext>
            </a:extLst>
          </p:cNvPr>
          <p:cNvGrpSpPr/>
          <p:nvPr/>
        </p:nvGrpSpPr>
        <p:grpSpPr>
          <a:xfrm>
            <a:off x="727363" y="2500575"/>
            <a:ext cx="2169836" cy="1105487"/>
            <a:chOff x="332936" y="4652338"/>
            <a:chExt cx="2926080" cy="110548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88BEFF4-FEAC-476E-02B1-95A9D0716F9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B50ABA1-91D6-0477-8A6E-ADE35C46D82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976BFDB-A69E-9251-2E7C-4CE3A1C81528}"/>
              </a:ext>
            </a:extLst>
          </p:cNvPr>
          <p:cNvGrpSpPr/>
          <p:nvPr/>
        </p:nvGrpSpPr>
        <p:grpSpPr>
          <a:xfrm>
            <a:off x="6507060" y="737476"/>
            <a:ext cx="2926080" cy="899780"/>
            <a:chOff x="8921977" y="2070638"/>
            <a:chExt cx="2926080" cy="89978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502D3B1-3443-8002-0B60-D1FD1557A9A7}"/>
                </a:ext>
              </a:extLst>
            </p:cNvPr>
            <p:cNvSpPr txBox="1"/>
            <p:nvPr/>
          </p:nvSpPr>
          <p:spPr>
            <a:xfrm>
              <a:off x="8921977" y="250875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E3097C7-1000-2001-9F68-3EC949B8D944}"/>
                </a:ext>
              </a:extLst>
            </p:cNvPr>
            <p:cNvSpPr txBox="1"/>
            <p:nvPr/>
          </p:nvSpPr>
          <p:spPr>
            <a:xfrm>
              <a:off x="8921977" y="20706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CF33F55-C8F5-5C6E-CE89-8E20BD35AF24}"/>
              </a:ext>
            </a:extLst>
          </p:cNvPr>
          <p:cNvGrpSpPr/>
          <p:nvPr/>
        </p:nvGrpSpPr>
        <p:grpSpPr>
          <a:xfrm>
            <a:off x="9294801" y="1738452"/>
            <a:ext cx="2169836" cy="1105487"/>
            <a:chOff x="332936" y="4652338"/>
            <a:chExt cx="2926080" cy="110548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52A4210-DC6D-33EE-33AC-ACDDB58F00F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C8D9915-30D4-76A6-DD36-6E1A580F6A8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28" name="Graphic 27" descr="Badge with solid fill">
            <a:extLst>
              <a:ext uri="{FF2B5EF4-FFF2-40B4-BE49-F238E27FC236}">
                <a16:creationId xmlns:a16="http://schemas.microsoft.com/office/drawing/2014/main" id="{DFF0AABD-E6A0-4ACF-692C-E02A106AB9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360685" y="4266935"/>
            <a:ext cx="599737" cy="599737"/>
          </a:xfrm>
          <a:prstGeom prst="rect">
            <a:avLst/>
          </a:prstGeom>
        </p:spPr>
      </p:pic>
      <p:pic>
        <p:nvPicPr>
          <p:cNvPr id="29" name="Graphic 28" descr="Badge 1 with solid fill">
            <a:extLst>
              <a:ext uri="{FF2B5EF4-FFF2-40B4-BE49-F238E27FC236}">
                <a16:creationId xmlns:a16="http://schemas.microsoft.com/office/drawing/2014/main" id="{586C0207-D078-40D9-2F5B-AC92B7C708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231571" y="5023063"/>
            <a:ext cx="599737" cy="599737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46967EDB-D8E1-CD87-0714-9C248068D032}"/>
              </a:ext>
            </a:extLst>
          </p:cNvPr>
          <p:cNvGrpSpPr/>
          <p:nvPr/>
        </p:nvGrpSpPr>
        <p:grpSpPr>
          <a:xfrm>
            <a:off x="2758861" y="5244736"/>
            <a:ext cx="2926080" cy="920821"/>
            <a:chOff x="332936" y="4652338"/>
            <a:chExt cx="2926080" cy="92082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258AE40-418F-DBD5-1473-1593904C1E2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6DAB407-69F2-F2DD-B8D2-0D83946A321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2C2136F-919C-0657-3F6F-DB433B653296}"/>
              </a:ext>
            </a:extLst>
          </p:cNvPr>
          <p:cNvGrpSpPr/>
          <p:nvPr/>
        </p:nvGrpSpPr>
        <p:grpSpPr>
          <a:xfrm>
            <a:off x="727362" y="4013212"/>
            <a:ext cx="2169836" cy="1105487"/>
            <a:chOff x="332936" y="4652338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ADC02A8-6569-BA46-840A-5BBEC80DB7B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6FF1771-59B7-C4C1-9E19-ADB29205A86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2214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4FA34-D2D7-E981-5001-1BD591524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B6380-0AF5-79BC-C64F-19BDE6FEA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6-Step </a:t>
            </a:r>
            <a:r>
              <a:rPr lang="en-US" dirty="0"/>
              <a:t>Vertical Arrow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4374F7B7-5337-80B3-337C-AEB81961809B}"/>
              </a:ext>
            </a:extLst>
          </p:cNvPr>
          <p:cNvSpPr/>
          <p:nvPr/>
        </p:nvSpPr>
        <p:spPr>
          <a:xfrm>
            <a:off x="4229941" y="992885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30 h 753789"/>
              <a:gd name="csX4" fmla="*/ 1395568 w 1395568"/>
              <a:gd name="csY4" fmla="*/ 149664 h 753789"/>
              <a:gd name="csX5" fmla="*/ 1245924 w 1395568"/>
              <a:gd name="csY5" fmla="*/ 0 h 753789"/>
              <a:gd name="csX6" fmla="*/ 1245924 w 1395568"/>
              <a:gd name="csY6" fmla="*/ 70889 h 753789"/>
              <a:gd name="csX7" fmla="*/ 341407 w 1395568"/>
              <a:gd name="csY7" fmla="*/ 70889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9 h 753789"/>
              <a:gd name="csX12" fmla="*/ 341407 w 1395568"/>
              <a:gd name="csY12" fmla="*/ 596149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0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30"/>
                </a:lnTo>
                <a:lnTo>
                  <a:pt x="1395568" y="149664"/>
                </a:lnTo>
                <a:lnTo>
                  <a:pt x="1245924" y="0"/>
                </a:lnTo>
                <a:lnTo>
                  <a:pt x="1245924" y="70889"/>
                </a:lnTo>
                <a:lnTo>
                  <a:pt x="341407" y="70889"/>
                </a:lnTo>
                <a:cubicBezTo>
                  <a:pt x="153140" y="70889"/>
                  <a:pt x="0" y="224049"/>
                  <a:pt x="0" y="412340"/>
                </a:cubicBezTo>
                <a:cubicBezTo>
                  <a:pt x="0" y="600630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9"/>
                </a:lnTo>
                <a:lnTo>
                  <a:pt x="341407" y="596149"/>
                </a:lnTo>
                <a:cubicBezTo>
                  <a:pt x="240063" y="596149"/>
                  <a:pt x="157621" y="513699"/>
                  <a:pt x="157621" y="41234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EA036903-326D-6424-B0B2-B19D4950E923}"/>
              </a:ext>
            </a:extLst>
          </p:cNvPr>
          <p:cNvSpPr/>
          <p:nvPr/>
        </p:nvSpPr>
        <p:spPr>
          <a:xfrm>
            <a:off x="5954457" y="1749015"/>
            <a:ext cx="2007601" cy="1084364"/>
          </a:xfrm>
          <a:custGeom>
            <a:avLst/>
            <a:gdLst>
              <a:gd name="csX0" fmla="*/ 1237948 w 1395572"/>
              <a:gd name="csY0" fmla="*/ 412250 h 753789"/>
              <a:gd name="csX1" fmla="*/ 1054162 w 1395572"/>
              <a:gd name="csY1" fmla="*/ 228440 h 753789"/>
              <a:gd name="csX2" fmla="*/ 149649 w 1395572"/>
              <a:gd name="csY2" fmla="*/ 228440 h 753789"/>
              <a:gd name="csX3" fmla="*/ 149649 w 1395572"/>
              <a:gd name="csY3" fmla="*/ 299328 h 753789"/>
              <a:gd name="csX4" fmla="*/ 0 w 1395572"/>
              <a:gd name="csY4" fmla="*/ 149664 h 753789"/>
              <a:gd name="csX5" fmla="*/ 149649 w 1395572"/>
              <a:gd name="csY5" fmla="*/ 0 h 753789"/>
              <a:gd name="csX6" fmla="*/ 149649 w 1395572"/>
              <a:gd name="csY6" fmla="*/ 70888 h 753789"/>
              <a:gd name="csX7" fmla="*/ 1054162 w 1395572"/>
              <a:gd name="csY7" fmla="*/ 70888 h 753789"/>
              <a:gd name="csX8" fmla="*/ 1395573 w 1395572"/>
              <a:gd name="csY8" fmla="*/ 412340 h 753789"/>
              <a:gd name="csX9" fmla="*/ 1054162 w 1395572"/>
              <a:gd name="csY9" fmla="*/ 753790 h 753789"/>
              <a:gd name="csX10" fmla="*/ 107085 w 1395572"/>
              <a:gd name="csY10" fmla="*/ 753790 h 753789"/>
              <a:gd name="csX11" fmla="*/ 107085 w 1395572"/>
              <a:gd name="csY11" fmla="*/ 596149 h 753789"/>
              <a:gd name="csX12" fmla="*/ 1054162 w 1395572"/>
              <a:gd name="csY12" fmla="*/ 596149 h 753789"/>
              <a:gd name="csX13" fmla="*/ 1237948 w 1395572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72" h="753789">
                <a:moveTo>
                  <a:pt x="1237948" y="412250"/>
                </a:moveTo>
                <a:cubicBezTo>
                  <a:pt x="1237948" y="310890"/>
                  <a:pt x="1155510" y="228440"/>
                  <a:pt x="1054162" y="228440"/>
                </a:cubicBezTo>
                <a:lnTo>
                  <a:pt x="149649" y="228440"/>
                </a:lnTo>
                <a:cubicBezTo>
                  <a:pt x="149649" y="228440"/>
                  <a:pt x="149649" y="299328"/>
                  <a:pt x="149649" y="299328"/>
                </a:cubicBezTo>
                <a:lnTo>
                  <a:pt x="0" y="149664"/>
                </a:lnTo>
                <a:lnTo>
                  <a:pt x="149649" y="0"/>
                </a:lnTo>
                <a:lnTo>
                  <a:pt x="149649" y="70888"/>
                </a:lnTo>
                <a:cubicBezTo>
                  <a:pt x="149649" y="70888"/>
                  <a:pt x="1054162" y="70888"/>
                  <a:pt x="1054162" y="70888"/>
                </a:cubicBezTo>
                <a:cubicBezTo>
                  <a:pt x="1242428" y="70888"/>
                  <a:pt x="1395573" y="224049"/>
                  <a:pt x="1395573" y="412340"/>
                </a:cubicBezTo>
                <a:cubicBezTo>
                  <a:pt x="1395573" y="600630"/>
                  <a:pt x="1242428" y="753790"/>
                  <a:pt x="1054162" y="753790"/>
                </a:cubicBezTo>
                <a:lnTo>
                  <a:pt x="107085" y="753790"/>
                </a:lnTo>
                <a:lnTo>
                  <a:pt x="107085" y="596149"/>
                </a:lnTo>
                <a:lnTo>
                  <a:pt x="1054162" y="596149"/>
                </a:lnTo>
                <a:cubicBezTo>
                  <a:pt x="1155510" y="596149"/>
                  <a:pt x="1237948" y="513699"/>
                  <a:pt x="1237948" y="412340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005C8E03-0799-507C-D85C-226ED4BB04D2}"/>
              </a:ext>
            </a:extLst>
          </p:cNvPr>
          <p:cNvSpPr/>
          <p:nvPr/>
        </p:nvSpPr>
        <p:spPr>
          <a:xfrm>
            <a:off x="4229941" y="2508753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30 h 753789"/>
              <a:gd name="csX4" fmla="*/ 1395568 w 1395568"/>
              <a:gd name="csY4" fmla="*/ 149665 h 753789"/>
              <a:gd name="csX5" fmla="*/ 1245924 w 1395568"/>
              <a:gd name="csY5" fmla="*/ 0 h 753789"/>
              <a:gd name="csX6" fmla="*/ 1245924 w 1395568"/>
              <a:gd name="csY6" fmla="*/ 70889 h 753789"/>
              <a:gd name="csX7" fmla="*/ 341407 w 1395568"/>
              <a:gd name="csY7" fmla="*/ 70889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9 h 753789"/>
              <a:gd name="csX12" fmla="*/ 341407 w 1395568"/>
              <a:gd name="csY12" fmla="*/ 596149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1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30"/>
                </a:lnTo>
                <a:lnTo>
                  <a:pt x="1395568" y="149665"/>
                </a:lnTo>
                <a:lnTo>
                  <a:pt x="1245924" y="0"/>
                </a:lnTo>
                <a:lnTo>
                  <a:pt x="1245924" y="70889"/>
                </a:lnTo>
                <a:lnTo>
                  <a:pt x="341407" y="70889"/>
                </a:lnTo>
                <a:cubicBezTo>
                  <a:pt x="153140" y="70889"/>
                  <a:pt x="0" y="224049"/>
                  <a:pt x="0" y="412340"/>
                </a:cubicBezTo>
                <a:cubicBezTo>
                  <a:pt x="0" y="600630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9"/>
                </a:lnTo>
                <a:lnTo>
                  <a:pt x="341407" y="596149"/>
                </a:lnTo>
                <a:cubicBezTo>
                  <a:pt x="240063" y="596149"/>
                  <a:pt x="157621" y="513700"/>
                  <a:pt x="157621" y="412340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B02E96FC-5AF9-E3FD-87E3-8FFB6EE6CB09}"/>
              </a:ext>
            </a:extLst>
          </p:cNvPr>
          <p:cNvSpPr/>
          <p:nvPr/>
        </p:nvSpPr>
        <p:spPr>
          <a:xfrm>
            <a:off x="5954457" y="3264882"/>
            <a:ext cx="2007601" cy="1084364"/>
          </a:xfrm>
          <a:custGeom>
            <a:avLst/>
            <a:gdLst>
              <a:gd name="csX0" fmla="*/ 1237948 w 1395572"/>
              <a:gd name="csY0" fmla="*/ 412250 h 753789"/>
              <a:gd name="csX1" fmla="*/ 1054162 w 1395572"/>
              <a:gd name="csY1" fmla="*/ 228440 h 753789"/>
              <a:gd name="csX2" fmla="*/ 149649 w 1395572"/>
              <a:gd name="csY2" fmla="*/ 228440 h 753789"/>
              <a:gd name="csX3" fmla="*/ 149649 w 1395572"/>
              <a:gd name="csY3" fmla="*/ 299330 h 753789"/>
              <a:gd name="csX4" fmla="*/ 0 w 1395572"/>
              <a:gd name="csY4" fmla="*/ 149664 h 753789"/>
              <a:gd name="csX5" fmla="*/ 149649 w 1395572"/>
              <a:gd name="csY5" fmla="*/ 0 h 753789"/>
              <a:gd name="csX6" fmla="*/ 149649 w 1395572"/>
              <a:gd name="csY6" fmla="*/ 70889 h 753789"/>
              <a:gd name="csX7" fmla="*/ 1054162 w 1395572"/>
              <a:gd name="csY7" fmla="*/ 70889 h 753789"/>
              <a:gd name="csX8" fmla="*/ 1395573 w 1395572"/>
              <a:gd name="csY8" fmla="*/ 412340 h 753789"/>
              <a:gd name="csX9" fmla="*/ 1054162 w 1395572"/>
              <a:gd name="csY9" fmla="*/ 753790 h 753789"/>
              <a:gd name="csX10" fmla="*/ 107085 w 1395572"/>
              <a:gd name="csY10" fmla="*/ 753790 h 753789"/>
              <a:gd name="csX11" fmla="*/ 107085 w 1395572"/>
              <a:gd name="csY11" fmla="*/ 596149 h 753789"/>
              <a:gd name="csX12" fmla="*/ 1054162 w 1395572"/>
              <a:gd name="csY12" fmla="*/ 596149 h 753789"/>
              <a:gd name="csX13" fmla="*/ 1237948 w 1395572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72" h="753789">
                <a:moveTo>
                  <a:pt x="1237948" y="412250"/>
                </a:moveTo>
                <a:cubicBezTo>
                  <a:pt x="1237948" y="310891"/>
                  <a:pt x="1155510" y="228440"/>
                  <a:pt x="1054162" y="228440"/>
                </a:cubicBezTo>
                <a:lnTo>
                  <a:pt x="149649" y="228440"/>
                </a:lnTo>
                <a:cubicBezTo>
                  <a:pt x="149649" y="228440"/>
                  <a:pt x="149649" y="299330"/>
                  <a:pt x="149649" y="299330"/>
                </a:cubicBezTo>
                <a:lnTo>
                  <a:pt x="0" y="149664"/>
                </a:lnTo>
                <a:lnTo>
                  <a:pt x="149649" y="0"/>
                </a:lnTo>
                <a:lnTo>
                  <a:pt x="149649" y="70889"/>
                </a:lnTo>
                <a:cubicBezTo>
                  <a:pt x="149649" y="70889"/>
                  <a:pt x="1054162" y="70889"/>
                  <a:pt x="1054162" y="70889"/>
                </a:cubicBezTo>
                <a:cubicBezTo>
                  <a:pt x="1242428" y="70889"/>
                  <a:pt x="1395573" y="224049"/>
                  <a:pt x="1395573" y="412340"/>
                </a:cubicBezTo>
                <a:cubicBezTo>
                  <a:pt x="1395573" y="600630"/>
                  <a:pt x="1242428" y="753790"/>
                  <a:pt x="1054162" y="753790"/>
                </a:cubicBezTo>
                <a:lnTo>
                  <a:pt x="107085" y="753790"/>
                </a:lnTo>
                <a:lnTo>
                  <a:pt x="107085" y="596149"/>
                </a:lnTo>
                <a:lnTo>
                  <a:pt x="1054162" y="596149"/>
                </a:lnTo>
                <a:cubicBezTo>
                  <a:pt x="1155510" y="596149"/>
                  <a:pt x="1237948" y="513699"/>
                  <a:pt x="1237948" y="412340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1315D2E9-DA06-3BA8-001F-54BC446FFD60}"/>
              </a:ext>
            </a:extLst>
          </p:cNvPr>
          <p:cNvSpPr/>
          <p:nvPr/>
        </p:nvSpPr>
        <p:spPr>
          <a:xfrm>
            <a:off x="4229941" y="4024622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28 h 753789"/>
              <a:gd name="csX4" fmla="*/ 1395568 w 1395568"/>
              <a:gd name="csY4" fmla="*/ 149664 h 753789"/>
              <a:gd name="csX5" fmla="*/ 1245924 w 1395568"/>
              <a:gd name="csY5" fmla="*/ 0 h 753789"/>
              <a:gd name="csX6" fmla="*/ 1245924 w 1395568"/>
              <a:gd name="csY6" fmla="*/ 70888 h 753789"/>
              <a:gd name="csX7" fmla="*/ 341407 w 1395568"/>
              <a:gd name="csY7" fmla="*/ 70888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8 h 753789"/>
              <a:gd name="csX12" fmla="*/ 341407 w 1395568"/>
              <a:gd name="csY12" fmla="*/ 596148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0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28"/>
                </a:lnTo>
                <a:lnTo>
                  <a:pt x="1395568" y="149664"/>
                </a:lnTo>
                <a:lnTo>
                  <a:pt x="1245924" y="0"/>
                </a:lnTo>
                <a:lnTo>
                  <a:pt x="1245924" y="70888"/>
                </a:lnTo>
                <a:lnTo>
                  <a:pt x="341407" y="70888"/>
                </a:lnTo>
                <a:cubicBezTo>
                  <a:pt x="153140" y="70888"/>
                  <a:pt x="0" y="224049"/>
                  <a:pt x="0" y="412340"/>
                </a:cubicBezTo>
                <a:cubicBezTo>
                  <a:pt x="0" y="600629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8"/>
                </a:lnTo>
                <a:lnTo>
                  <a:pt x="341407" y="596148"/>
                </a:lnTo>
                <a:cubicBezTo>
                  <a:pt x="240063" y="596148"/>
                  <a:pt x="157621" y="513699"/>
                  <a:pt x="157621" y="412340"/>
                </a:cubicBezTo>
                <a:close/>
              </a:path>
            </a:pathLst>
          </a:custGeom>
          <a:solidFill>
            <a:srgbClr val="CEBA8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B4E11768-8492-1C4A-60DC-C07CA7352131}"/>
              </a:ext>
            </a:extLst>
          </p:cNvPr>
          <p:cNvSpPr/>
          <p:nvPr/>
        </p:nvSpPr>
        <p:spPr>
          <a:xfrm>
            <a:off x="5954457" y="4780750"/>
            <a:ext cx="2007601" cy="1084365"/>
          </a:xfrm>
          <a:custGeom>
            <a:avLst/>
            <a:gdLst>
              <a:gd name="csX0" fmla="*/ 1237948 w 1395572"/>
              <a:gd name="csY0" fmla="*/ 412250 h 753790"/>
              <a:gd name="csX1" fmla="*/ 1054162 w 1395572"/>
              <a:gd name="csY1" fmla="*/ 228440 h 753790"/>
              <a:gd name="csX2" fmla="*/ 149649 w 1395572"/>
              <a:gd name="csY2" fmla="*/ 228440 h 753790"/>
              <a:gd name="csX3" fmla="*/ 149649 w 1395572"/>
              <a:gd name="csY3" fmla="*/ 299330 h 753790"/>
              <a:gd name="csX4" fmla="*/ 0 w 1395572"/>
              <a:gd name="csY4" fmla="*/ 149665 h 753790"/>
              <a:gd name="csX5" fmla="*/ 149649 w 1395572"/>
              <a:gd name="csY5" fmla="*/ 0 h 753790"/>
              <a:gd name="csX6" fmla="*/ 149649 w 1395572"/>
              <a:gd name="csY6" fmla="*/ 70889 h 753790"/>
              <a:gd name="csX7" fmla="*/ 1054162 w 1395572"/>
              <a:gd name="csY7" fmla="*/ 70889 h 753790"/>
              <a:gd name="csX8" fmla="*/ 1395573 w 1395572"/>
              <a:gd name="csY8" fmla="*/ 412340 h 753790"/>
              <a:gd name="csX9" fmla="*/ 1054162 w 1395572"/>
              <a:gd name="csY9" fmla="*/ 753791 h 753790"/>
              <a:gd name="csX10" fmla="*/ 107085 w 1395572"/>
              <a:gd name="csY10" fmla="*/ 753791 h 753790"/>
              <a:gd name="csX11" fmla="*/ 107085 w 1395572"/>
              <a:gd name="csY11" fmla="*/ 596149 h 753790"/>
              <a:gd name="csX12" fmla="*/ 1054162 w 1395572"/>
              <a:gd name="csY12" fmla="*/ 596149 h 753790"/>
              <a:gd name="csX13" fmla="*/ 1237948 w 1395572"/>
              <a:gd name="csY13" fmla="*/ 412340 h 7537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72" h="753790">
                <a:moveTo>
                  <a:pt x="1237948" y="412250"/>
                </a:moveTo>
                <a:cubicBezTo>
                  <a:pt x="1237948" y="310891"/>
                  <a:pt x="1155510" y="228440"/>
                  <a:pt x="1054162" y="228440"/>
                </a:cubicBezTo>
                <a:lnTo>
                  <a:pt x="149649" y="228440"/>
                </a:lnTo>
                <a:cubicBezTo>
                  <a:pt x="149649" y="228440"/>
                  <a:pt x="149649" y="299330"/>
                  <a:pt x="149649" y="299330"/>
                </a:cubicBezTo>
                <a:lnTo>
                  <a:pt x="0" y="149665"/>
                </a:lnTo>
                <a:lnTo>
                  <a:pt x="149649" y="0"/>
                </a:lnTo>
                <a:lnTo>
                  <a:pt x="149649" y="70889"/>
                </a:lnTo>
                <a:cubicBezTo>
                  <a:pt x="149649" y="70889"/>
                  <a:pt x="1054162" y="70889"/>
                  <a:pt x="1054162" y="70889"/>
                </a:cubicBezTo>
                <a:cubicBezTo>
                  <a:pt x="1242428" y="70889"/>
                  <a:pt x="1395573" y="224049"/>
                  <a:pt x="1395573" y="412340"/>
                </a:cubicBezTo>
                <a:cubicBezTo>
                  <a:pt x="1395573" y="600630"/>
                  <a:pt x="1242428" y="753791"/>
                  <a:pt x="1054162" y="753791"/>
                </a:cubicBezTo>
                <a:lnTo>
                  <a:pt x="107085" y="753791"/>
                </a:lnTo>
                <a:lnTo>
                  <a:pt x="107085" y="596149"/>
                </a:lnTo>
                <a:lnTo>
                  <a:pt x="1054162" y="596149"/>
                </a:lnTo>
                <a:cubicBezTo>
                  <a:pt x="1155510" y="596149"/>
                  <a:pt x="1237948" y="513700"/>
                  <a:pt x="1237948" y="412340"/>
                </a:cubicBezTo>
                <a:close/>
              </a:path>
            </a:pathLst>
          </a:cu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3" name="Graphic 2" descr="Badge 4 with solid fill">
            <a:extLst>
              <a:ext uri="{FF2B5EF4-FFF2-40B4-BE49-F238E27FC236}">
                <a16:creationId xmlns:a16="http://schemas.microsoft.com/office/drawing/2014/main" id="{35F8C71D-6CDB-62A1-A534-C4DF481BD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60685" y="2745819"/>
            <a:ext cx="599737" cy="599737"/>
          </a:xfrm>
          <a:prstGeom prst="rect">
            <a:avLst/>
          </a:prstGeom>
        </p:spPr>
      </p:pic>
      <p:pic>
        <p:nvPicPr>
          <p:cNvPr id="10" name="Graphic 9" descr="Badge 6 with solid fill">
            <a:extLst>
              <a:ext uri="{FF2B5EF4-FFF2-40B4-BE49-F238E27FC236}">
                <a16:creationId xmlns:a16="http://schemas.microsoft.com/office/drawing/2014/main" id="{52362B03-7B8A-1A2D-A683-F530FFF6A5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60685" y="1235198"/>
            <a:ext cx="599737" cy="599737"/>
          </a:xfrm>
          <a:prstGeom prst="rect">
            <a:avLst/>
          </a:prstGeom>
        </p:spPr>
      </p:pic>
      <p:pic>
        <p:nvPicPr>
          <p:cNvPr id="11" name="Graphic 10" descr="Badge 5 with solid fill">
            <a:extLst>
              <a:ext uri="{FF2B5EF4-FFF2-40B4-BE49-F238E27FC236}">
                <a16:creationId xmlns:a16="http://schemas.microsoft.com/office/drawing/2014/main" id="{B4169350-5210-8979-86A3-64EDCA39F4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31579" y="1991328"/>
            <a:ext cx="599737" cy="59973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36CD080-75B5-AFBA-02EF-6A53B2FC015D}"/>
              </a:ext>
            </a:extLst>
          </p:cNvPr>
          <p:cNvGrpSpPr/>
          <p:nvPr/>
        </p:nvGrpSpPr>
        <p:grpSpPr>
          <a:xfrm>
            <a:off x="9294801" y="3254320"/>
            <a:ext cx="2169836" cy="1105487"/>
            <a:chOff x="332936" y="4652338"/>
            <a:chExt cx="2926080" cy="110548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D6C101C-9121-FA8D-A52D-2250895964D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7BBA354-BD0A-9691-3953-48FA9595299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15" name="Graphic 14" descr="Badge 3 with solid fill">
            <a:extLst>
              <a:ext uri="{FF2B5EF4-FFF2-40B4-BE49-F238E27FC236}">
                <a16:creationId xmlns:a16="http://schemas.microsoft.com/office/drawing/2014/main" id="{08B2C736-53B8-9AD4-95F0-BCB9C54C0B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231574" y="3517643"/>
            <a:ext cx="599737" cy="599737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D303D68F-5A0B-28C1-BC58-3E0425F20175}"/>
              </a:ext>
            </a:extLst>
          </p:cNvPr>
          <p:cNvGrpSpPr/>
          <p:nvPr/>
        </p:nvGrpSpPr>
        <p:grpSpPr>
          <a:xfrm>
            <a:off x="727363" y="2500575"/>
            <a:ext cx="2169836" cy="1105487"/>
            <a:chOff x="332936" y="4652338"/>
            <a:chExt cx="2926080" cy="110548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46F1062-9839-D182-AE86-06E2A593DE3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D63531B-2545-47E6-1442-B1518D1072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87ED3C5-60C6-8E8D-2E60-084A4C4B531B}"/>
              </a:ext>
            </a:extLst>
          </p:cNvPr>
          <p:cNvGrpSpPr/>
          <p:nvPr/>
        </p:nvGrpSpPr>
        <p:grpSpPr>
          <a:xfrm>
            <a:off x="6507060" y="737476"/>
            <a:ext cx="2926080" cy="899780"/>
            <a:chOff x="8921977" y="2070638"/>
            <a:chExt cx="2926080" cy="89978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E490948-15C0-93B6-6612-B0E1EBDD6E92}"/>
                </a:ext>
              </a:extLst>
            </p:cNvPr>
            <p:cNvSpPr txBox="1"/>
            <p:nvPr/>
          </p:nvSpPr>
          <p:spPr>
            <a:xfrm>
              <a:off x="8921977" y="250875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DB2FFD6-B2EC-A46C-D03F-48ECE2FC27A1}"/>
                </a:ext>
              </a:extLst>
            </p:cNvPr>
            <p:cNvSpPr txBox="1"/>
            <p:nvPr/>
          </p:nvSpPr>
          <p:spPr>
            <a:xfrm>
              <a:off x="8921977" y="20706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3359FB7-3114-F909-9D3A-1C057D9493B5}"/>
              </a:ext>
            </a:extLst>
          </p:cNvPr>
          <p:cNvGrpSpPr/>
          <p:nvPr/>
        </p:nvGrpSpPr>
        <p:grpSpPr>
          <a:xfrm>
            <a:off x="9294801" y="1738452"/>
            <a:ext cx="2169836" cy="1105487"/>
            <a:chOff x="332936" y="4652338"/>
            <a:chExt cx="2926080" cy="110548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9474041-A7FA-91E2-00CB-6E87067D4D8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FC3F516-DFAA-970B-E1CF-0E8F2AF7FC9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28" name="Graphic 27" descr="Badge with solid fill">
            <a:extLst>
              <a:ext uri="{FF2B5EF4-FFF2-40B4-BE49-F238E27FC236}">
                <a16:creationId xmlns:a16="http://schemas.microsoft.com/office/drawing/2014/main" id="{1B2EBCCC-6C13-4A23-98F3-FF0D1499B2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360685" y="4266935"/>
            <a:ext cx="599737" cy="599737"/>
          </a:xfrm>
          <a:prstGeom prst="rect">
            <a:avLst/>
          </a:prstGeom>
        </p:spPr>
      </p:pic>
      <p:pic>
        <p:nvPicPr>
          <p:cNvPr id="29" name="Graphic 28" descr="Badge 1 with solid fill">
            <a:extLst>
              <a:ext uri="{FF2B5EF4-FFF2-40B4-BE49-F238E27FC236}">
                <a16:creationId xmlns:a16="http://schemas.microsoft.com/office/drawing/2014/main" id="{5EDE4744-88DD-1C68-DA1A-10E0F521387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231571" y="5023063"/>
            <a:ext cx="599737" cy="599737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33A1D4C-0419-FBE9-B707-67B0512F0F5E}"/>
              </a:ext>
            </a:extLst>
          </p:cNvPr>
          <p:cNvGrpSpPr/>
          <p:nvPr/>
        </p:nvGrpSpPr>
        <p:grpSpPr>
          <a:xfrm>
            <a:off x="2758861" y="5244736"/>
            <a:ext cx="2926080" cy="920821"/>
            <a:chOff x="332936" y="4652338"/>
            <a:chExt cx="2926080" cy="92082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C7DD32-74DF-D8B0-895A-C5708D033F8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B686DA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F030242-1EC3-A335-98A5-8E3A864B47D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2CC335E-D7E7-4A52-96DB-B02FB749BAE4}"/>
              </a:ext>
            </a:extLst>
          </p:cNvPr>
          <p:cNvGrpSpPr/>
          <p:nvPr/>
        </p:nvGrpSpPr>
        <p:grpSpPr>
          <a:xfrm>
            <a:off x="727362" y="4013212"/>
            <a:ext cx="2169836" cy="1105487"/>
            <a:chOff x="332936" y="4652338"/>
            <a:chExt cx="2926080" cy="110548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1F9F742-A3D9-5FE1-2941-0AA2D5E30D2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64BFFA2-7D74-B6A0-15C8-6F6C0EB76DA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9922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10102</TotalTime>
  <Words>350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Vertical Arrow Process – Slide Template</vt:lpstr>
      <vt:lpstr>6-Step Vertical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Vertical Arrow Process</dc:title>
  <dc:creator>PresentationGO.com</dc:creator>
  <dc:description>© Copyright PresentationGO.com - Do not distribute or sale without written permission.</dc:description>
  <cp:lastModifiedBy>Christophe Barroche</cp:lastModifiedBy>
  <cp:revision>65</cp:revision>
  <dcterms:created xsi:type="dcterms:W3CDTF">2014-11-26T05:14:11Z</dcterms:created>
  <dcterms:modified xsi:type="dcterms:W3CDTF">2025-12-18T17:54:52Z</dcterms:modified>
  <cp:category>Charts &amp; Diagrams</cp:category>
</cp:coreProperties>
</file>