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21" r:id="rId4"/>
    <p:sldId id="42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AC5"/>
    <a:srgbClr val="B686DA"/>
    <a:srgbClr val="D0BA94"/>
    <a:srgbClr val="CEBA8B"/>
    <a:srgbClr val="F595A6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1" d="100"/>
          <a:sy n="101" d="100"/>
        </p:scale>
        <p:origin x="234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46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54D8-261E-506E-D7E4-8C784B4CD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30E720-52FC-72E1-FF5B-E3325A9321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D2F7E1-8405-0027-22DF-28655FC384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859CF0-5AA3-6F68-B552-0E1D85AD4E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133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16.svg"/><Relationship Id="rId4" Type="http://schemas.openxmlformats.org/officeDocument/2006/relationships/image" Target="../media/image12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Vertical Arrow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E264E993-BB4E-68DB-C749-994CE492EB1B}"/>
              </a:ext>
            </a:extLst>
          </p:cNvPr>
          <p:cNvSpPr/>
          <p:nvPr/>
        </p:nvSpPr>
        <p:spPr>
          <a:xfrm>
            <a:off x="4229941" y="1370950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4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0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4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699"/>
                  <a:pt x="157621" y="41234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148C7E2B-42B9-01D4-2EC8-C4B83CAE5AC6}"/>
              </a:ext>
            </a:extLst>
          </p:cNvPr>
          <p:cNvSpPr/>
          <p:nvPr/>
        </p:nvSpPr>
        <p:spPr>
          <a:xfrm>
            <a:off x="5954457" y="2129662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28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8 h 753789"/>
              <a:gd name="csX7" fmla="*/ 1054162 w 1395572"/>
              <a:gd name="csY7" fmla="*/ 70888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0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28"/>
                  <a:pt x="149649" y="299328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8"/>
                </a:lnTo>
                <a:cubicBezTo>
                  <a:pt x="149649" y="70888"/>
                  <a:pt x="1054162" y="70888"/>
                  <a:pt x="1054162" y="70888"/>
                </a:cubicBezTo>
                <a:cubicBezTo>
                  <a:pt x="1242428" y="70888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CCAB873E-8191-89DC-49EF-23B025DFC1FF}"/>
              </a:ext>
            </a:extLst>
          </p:cNvPr>
          <p:cNvSpPr/>
          <p:nvPr/>
        </p:nvSpPr>
        <p:spPr>
          <a:xfrm>
            <a:off x="4229941" y="2886818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5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1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5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700"/>
                  <a:pt x="157621" y="41234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0A7F204F-2206-A610-C665-79326EF63BE5}"/>
              </a:ext>
            </a:extLst>
          </p:cNvPr>
          <p:cNvSpPr/>
          <p:nvPr/>
        </p:nvSpPr>
        <p:spPr>
          <a:xfrm>
            <a:off x="5954457" y="3637547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30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9 h 753789"/>
              <a:gd name="csX7" fmla="*/ 1054162 w 1395572"/>
              <a:gd name="csY7" fmla="*/ 70889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1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30"/>
                  <a:pt x="149649" y="299330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9"/>
                </a:lnTo>
                <a:cubicBezTo>
                  <a:pt x="149649" y="70889"/>
                  <a:pt x="1054162" y="70889"/>
                  <a:pt x="1054162" y="70889"/>
                </a:cubicBezTo>
                <a:cubicBezTo>
                  <a:pt x="1242428" y="70889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73017893-A12F-9E74-D23B-17D29A3C53D3}"/>
              </a:ext>
            </a:extLst>
          </p:cNvPr>
          <p:cNvSpPr/>
          <p:nvPr/>
        </p:nvSpPr>
        <p:spPr>
          <a:xfrm>
            <a:off x="4229941" y="4402686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28 h 753789"/>
              <a:gd name="csX4" fmla="*/ 1395568 w 1395568"/>
              <a:gd name="csY4" fmla="*/ 149664 h 753789"/>
              <a:gd name="csX5" fmla="*/ 1245924 w 1395568"/>
              <a:gd name="csY5" fmla="*/ 0 h 753789"/>
              <a:gd name="csX6" fmla="*/ 1245924 w 1395568"/>
              <a:gd name="csY6" fmla="*/ 70888 h 753789"/>
              <a:gd name="csX7" fmla="*/ 341407 w 1395568"/>
              <a:gd name="csY7" fmla="*/ 70888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8 h 753789"/>
              <a:gd name="csX12" fmla="*/ 341407 w 1395568"/>
              <a:gd name="csY12" fmla="*/ 596148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0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28"/>
                </a:lnTo>
                <a:lnTo>
                  <a:pt x="1395568" y="149664"/>
                </a:lnTo>
                <a:lnTo>
                  <a:pt x="1245924" y="0"/>
                </a:lnTo>
                <a:lnTo>
                  <a:pt x="1245924" y="70888"/>
                </a:lnTo>
                <a:lnTo>
                  <a:pt x="341407" y="70888"/>
                </a:lnTo>
                <a:cubicBezTo>
                  <a:pt x="153140" y="70888"/>
                  <a:pt x="0" y="224049"/>
                  <a:pt x="0" y="412340"/>
                </a:cubicBezTo>
                <a:cubicBezTo>
                  <a:pt x="0" y="600629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8"/>
                </a:lnTo>
                <a:lnTo>
                  <a:pt x="341407" y="596148"/>
                </a:lnTo>
                <a:cubicBezTo>
                  <a:pt x="240063" y="596148"/>
                  <a:pt x="157621" y="513699"/>
                  <a:pt x="157621" y="412340"/>
                </a:cubicBezTo>
                <a:close/>
              </a:path>
            </a:pathLst>
          </a:custGeom>
          <a:solidFill>
            <a:schemeClr val="accent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1" name="Graphic 10" descr="Badge 3 with solid fill">
            <a:extLst>
              <a:ext uri="{FF2B5EF4-FFF2-40B4-BE49-F238E27FC236}">
                <a16:creationId xmlns:a16="http://schemas.microsoft.com/office/drawing/2014/main" id="{7CA48962-E32B-5713-1264-9938DC8F4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60685" y="3129131"/>
            <a:ext cx="599737" cy="599737"/>
          </a:xfrm>
          <a:prstGeom prst="rect">
            <a:avLst/>
          </a:prstGeom>
        </p:spPr>
      </p:pic>
      <p:pic>
        <p:nvPicPr>
          <p:cNvPr id="12" name="Graphic 11" descr="Badge 5 with solid fill">
            <a:extLst>
              <a:ext uri="{FF2B5EF4-FFF2-40B4-BE49-F238E27FC236}">
                <a16:creationId xmlns:a16="http://schemas.microsoft.com/office/drawing/2014/main" id="{FC37E232-D0B4-2655-E172-4989157D81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60685" y="1613264"/>
            <a:ext cx="599737" cy="599737"/>
          </a:xfrm>
          <a:prstGeom prst="rect">
            <a:avLst/>
          </a:prstGeom>
        </p:spPr>
      </p:pic>
      <p:pic>
        <p:nvPicPr>
          <p:cNvPr id="13" name="Graphic 12" descr="Badge 4 with solid fill">
            <a:extLst>
              <a:ext uri="{FF2B5EF4-FFF2-40B4-BE49-F238E27FC236}">
                <a16:creationId xmlns:a16="http://schemas.microsoft.com/office/drawing/2014/main" id="{D64C301E-C9DC-EB29-9F67-206D89755B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31579" y="2371976"/>
            <a:ext cx="599737" cy="5997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11DD47A8-375E-D1BD-B1B9-109E2D5C38EF}"/>
              </a:ext>
            </a:extLst>
          </p:cNvPr>
          <p:cNvGrpSpPr/>
          <p:nvPr/>
        </p:nvGrpSpPr>
        <p:grpSpPr>
          <a:xfrm>
            <a:off x="9294801" y="3626985"/>
            <a:ext cx="2169836" cy="1105487"/>
            <a:chOff x="332936" y="4652338"/>
            <a:chExt cx="2926080" cy="11054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50D4EE0-F5EC-E5FE-EF33-E3EDE8127FE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EA3A144-1D2B-0C9C-7D98-F8EE1560224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17" name="Graphic 16" descr="Badge with solid fill">
            <a:extLst>
              <a:ext uri="{FF2B5EF4-FFF2-40B4-BE49-F238E27FC236}">
                <a16:creationId xmlns:a16="http://schemas.microsoft.com/office/drawing/2014/main" id="{DD88DE57-3BE7-C613-EB3E-0B8A03437A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231574" y="3879861"/>
            <a:ext cx="599737" cy="59973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1D91DE1-B44C-3D74-0515-C27A6E45F3C9}"/>
              </a:ext>
            </a:extLst>
          </p:cNvPr>
          <p:cNvGrpSpPr/>
          <p:nvPr/>
        </p:nvGrpSpPr>
        <p:grpSpPr>
          <a:xfrm>
            <a:off x="6515100" y="5148016"/>
            <a:ext cx="2926080" cy="920821"/>
            <a:chOff x="332936" y="4652338"/>
            <a:chExt cx="2926080" cy="9208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7C6AD8C-E5A9-80F9-6EBE-3CCBEEE0B03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59AE0C9-660A-97F6-FD21-34477C783D4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0B56D36-85EC-0524-FBFB-4224A24F40E0}"/>
              </a:ext>
            </a:extLst>
          </p:cNvPr>
          <p:cNvGrpSpPr/>
          <p:nvPr/>
        </p:nvGrpSpPr>
        <p:grpSpPr>
          <a:xfrm>
            <a:off x="727363" y="2783922"/>
            <a:ext cx="2169836" cy="1105487"/>
            <a:chOff x="332936" y="4652338"/>
            <a:chExt cx="2926080" cy="11054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676057E-5B8C-E97C-498C-A8382574808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F2FC82A-F12D-D8A3-A4DA-8A3F8FC5945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DA9EE6C-4360-B8DE-8227-0110F1853DF6}"/>
              </a:ext>
            </a:extLst>
          </p:cNvPr>
          <p:cNvGrpSpPr/>
          <p:nvPr/>
        </p:nvGrpSpPr>
        <p:grpSpPr>
          <a:xfrm>
            <a:off x="6507060" y="904089"/>
            <a:ext cx="2926080" cy="899780"/>
            <a:chOff x="8921977" y="2070638"/>
            <a:chExt cx="2926080" cy="89978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D4819F-52B5-9F9C-4CCF-6D82F4216C34}"/>
                </a:ext>
              </a:extLst>
            </p:cNvPr>
            <p:cNvSpPr txBox="1"/>
            <p:nvPr/>
          </p:nvSpPr>
          <p:spPr>
            <a:xfrm>
              <a:off x="8921977" y="250875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F08FED2-D501-8DC6-9219-60B466389E84}"/>
                </a:ext>
              </a:extLst>
            </p:cNvPr>
            <p:cNvSpPr txBox="1"/>
            <p:nvPr/>
          </p:nvSpPr>
          <p:spPr>
            <a:xfrm>
              <a:off x="8921977" y="20706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3FBFD99-7F00-5C3D-C8A7-14091353DD64}"/>
              </a:ext>
            </a:extLst>
          </p:cNvPr>
          <p:cNvGrpSpPr/>
          <p:nvPr/>
        </p:nvGrpSpPr>
        <p:grpSpPr>
          <a:xfrm>
            <a:off x="9294801" y="2119101"/>
            <a:ext cx="2169836" cy="1105487"/>
            <a:chOff x="332936" y="4652338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A00AD5D-AD21-98C3-FEF2-1401A72A722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4138F35-E07E-130D-46C7-ACCC9A9684D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0" name="Graphic 29" descr="Badge 1 with solid fill">
            <a:extLst>
              <a:ext uri="{FF2B5EF4-FFF2-40B4-BE49-F238E27FC236}">
                <a16:creationId xmlns:a16="http://schemas.microsoft.com/office/drawing/2014/main" id="{4B311BDD-C874-7E93-6AED-9ED99FA400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360685" y="4644999"/>
            <a:ext cx="599737" cy="59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287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A1022-46C5-C8BE-2C73-E32433B7C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0F90F-A6E5-DE4C-27B4-76C06DF35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Vertical Arrow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A71C0F14-6A44-A8EF-D647-069F2DCCCCDA}"/>
              </a:ext>
            </a:extLst>
          </p:cNvPr>
          <p:cNvSpPr/>
          <p:nvPr/>
        </p:nvSpPr>
        <p:spPr>
          <a:xfrm>
            <a:off x="4229941" y="1370950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4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0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4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699"/>
                  <a:pt x="157621" y="41234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A0109171-FCA6-7B16-56A5-34F2ABA60699}"/>
              </a:ext>
            </a:extLst>
          </p:cNvPr>
          <p:cNvSpPr/>
          <p:nvPr/>
        </p:nvSpPr>
        <p:spPr>
          <a:xfrm>
            <a:off x="5954457" y="2129662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28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8 h 753789"/>
              <a:gd name="csX7" fmla="*/ 1054162 w 1395572"/>
              <a:gd name="csY7" fmla="*/ 70888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0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28"/>
                  <a:pt x="149649" y="299328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8"/>
                </a:lnTo>
                <a:cubicBezTo>
                  <a:pt x="149649" y="70888"/>
                  <a:pt x="1054162" y="70888"/>
                  <a:pt x="1054162" y="70888"/>
                </a:cubicBezTo>
                <a:cubicBezTo>
                  <a:pt x="1242428" y="70888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180305F6-BD0C-B1D0-78CA-AE20D7214B1F}"/>
              </a:ext>
            </a:extLst>
          </p:cNvPr>
          <p:cNvSpPr/>
          <p:nvPr/>
        </p:nvSpPr>
        <p:spPr>
          <a:xfrm>
            <a:off x="4229941" y="2886818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5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1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5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700"/>
                  <a:pt x="157621" y="41234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3A8D80B6-AB3C-AAA2-6599-73336ADE9575}"/>
              </a:ext>
            </a:extLst>
          </p:cNvPr>
          <p:cNvSpPr/>
          <p:nvPr/>
        </p:nvSpPr>
        <p:spPr>
          <a:xfrm>
            <a:off x="5954457" y="3637547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30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9 h 753789"/>
              <a:gd name="csX7" fmla="*/ 1054162 w 1395572"/>
              <a:gd name="csY7" fmla="*/ 70889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1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30"/>
                  <a:pt x="149649" y="299330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9"/>
                </a:lnTo>
                <a:cubicBezTo>
                  <a:pt x="149649" y="70889"/>
                  <a:pt x="1054162" y="70889"/>
                  <a:pt x="1054162" y="70889"/>
                </a:cubicBezTo>
                <a:cubicBezTo>
                  <a:pt x="1242428" y="70889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CF5C46D1-E81C-025D-EEEB-2C8EEE6CA7D5}"/>
              </a:ext>
            </a:extLst>
          </p:cNvPr>
          <p:cNvSpPr/>
          <p:nvPr/>
        </p:nvSpPr>
        <p:spPr>
          <a:xfrm>
            <a:off x="4229941" y="4402686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28 h 753789"/>
              <a:gd name="csX4" fmla="*/ 1395568 w 1395568"/>
              <a:gd name="csY4" fmla="*/ 149664 h 753789"/>
              <a:gd name="csX5" fmla="*/ 1245924 w 1395568"/>
              <a:gd name="csY5" fmla="*/ 0 h 753789"/>
              <a:gd name="csX6" fmla="*/ 1245924 w 1395568"/>
              <a:gd name="csY6" fmla="*/ 70888 h 753789"/>
              <a:gd name="csX7" fmla="*/ 341407 w 1395568"/>
              <a:gd name="csY7" fmla="*/ 70888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8 h 753789"/>
              <a:gd name="csX12" fmla="*/ 341407 w 1395568"/>
              <a:gd name="csY12" fmla="*/ 596148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0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28"/>
                </a:lnTo>
                <a:lnTo>
                  <a:pt x="1395568" y="149664"/>
                </a:lnTo>
                <a:lnTo>
                  <a:pt x="1245924" y="0"/>
                </a:lnTo>
                <a:lnTo>
                  <a:pt x="1245924" y="70888"/>
                </a:lnTo>
                <a:lnTo>
                  <a:pt x="341407" y="70888"/>
                </a:lnTo>
                <a:cubicBezTo>
                  <a:pt x="153140" y="70888"/>
                  <a:pt x="0" y="224049"/>
                  <a:pt x="0" y="412340"/>
                </a:cubicBezTo>
                <a:cubicBezTo>
                  <a:pt x="0" y="600629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8"/>
                </a:lnTo>
                <a:lnTo>
                  <a:pt x="341407" y="596148"/>
                </a:lnTo>
                <a:cubicBezTo>
                  <a:pt x="240063" y="596148"/>
                  <a:pt x="157621" y="513699"/>
                  <a:pt x="157621" y="412340"/>
                </a:cubicBezTo>
                <a:close/>
              </a:path>
            </a:pathLst>
          </a:custGeom>
          <a:solidFill>
            <a:schemeClr val="accent3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1" name="Graphic 10" descr="Badge 3 with solid fill">
            <a:extLst>
              <a:ext uri="{FF2B5EF4-FFF2-40B4-BE49-F238E27FC236}">
                <a16:creationId xmlns:a16="http://schemas.microsoft.com/office/drawing/2014/main" id="{27EF22FE-136A-6AC8-B905-51DDE4E17C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60685" y="3129131"/>
            <a:ext cx="599737" cy="599737"/>
          </a:xfrm>
          <a:prstGeom prst="rect">
            <a:avLst/>
          </a:prstGeom>
        </p:spPr>
      </p:pic>
      <p:pic>
        <p:nvPicPr>
          <p:cNvPr id="12" name="Graphic 11" descr="Badge 5 with solid fill">
            <a:extLst>
              <a:ext uri="{FF2B5EF4-FFF2-40B4-BE49-F238E27FC236}">
                <a16:creationId xmlns:a16="http://schemas.microsoft.com/office/drawing/2014/main" id="{AA0508CA-8814-EB98-2423-38F0FDD03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60685" y="1613264"/>
            <a:ext cx="599737" cy="599737"/>
          </a:xfrm>
          <a:prstGeom prst="rect">
            <a:avLst/>
          </a:prstGeom>
        </p:spPr>
      </p:pic>
      <p:pic>
        <p:nvPicPr>
          <p:cNvPr id="13" name="Graphic 12" descr="Badge 4 with solid fill">
            <a:extLst>
              <a:ext uri="{FF2B5EF4-FFF2-40B4-BE49-F238E27FC236}">
                <a16:creationId xmlns:a16="http://schemas.microsoft.com/office/drawing/2014/main" id="{F77D9DD7-03C4-FCCD-4A6F-D5A03CFA34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31579" y="2371976"/>
            <a:ext cx="599737" cy="5997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D35BF44-CBA7-2F37-50AE-17B828BE08AE}"/>
              </a:ext>
            </a:extLst>
          </p:cNvPr>
          <p:cNvGrpSpPr/>
          <p:nvPr/>
        </p:nvGrpSpPr>
        <p:grpSpPr>
          <a:xfrm>
            <a:off x="9294801" y="3626985"/>
            <a:ext cx="2169836" cy="1105487"/>
            <a:chOff x="332936" y="4652338"/>
            <a:chExt cx="2926080" cy="11054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4624CF7-944E-E85D-A9BF-26199F6E4DC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A2548FB-40DB-8621-7FBA-ABB4572E872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17" name="Graphic 16" descr="Badge with solid fill">
            <a:extLst>
              <a:ext uri="{FF2B5EF4-FFF2-40B4-BE49-F238E27FC236}">
                <a16:creationId xmlns:a16="http://schemas.microsoft.com/office/drawing/2014/main" id="{E59CFC9D-6748-DF75-9518-A83656A9BB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231574" y="3879861"/>
            <a:ext cx="599737" cy="59973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969E642-DC26-2DF5-F26A-57DEACC5DDB6}"/>
              </a:ext>
            </a:extLst>
          </p:cNvPr>
          <p:cNvGrpSpPr/>
          <p:nvPr/>
        </p:nvGrpSpPr>
        <p:grpSpPr>
          <a:xfrm>
            <a:off x="6515100" y="5148016"/>
            <a:ext cx="2926080" cy="920821"/>
            <a:chOff x="332936" y="4652338"/>
            <a:chExt cx="2926080" cy="9208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C6EDEF6-8DCE-BF15-2D66-9A0E7003ED3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BA0AA60-9F88-1D34-DF30-E12DCAA81DA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9657BBF-3486-75C1-3990-0A33DF70F97B}"/>
              </a:ext>
            </a:extLst>
          </p:cNvPr>
          <p:cNvGrpSpPr/>
          <p:nvPr/>
        </p:nvGrpSpPr>
        <p:grpSpPr>
          <a:xfrm>
            <a:off x="727363" y="2783922"/>
            <a:ext cx="2169836" cy="1105487"/>
            <a:chOff x="332936" y="4652338"/>
            <a:chExt cx="2926080" cy="11054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45EFE69-A0B9-B97E-583B-57D3A3A7700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B18E523-B8F4-39FF-F9CB-364FFDF5B0D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45874E-1065-10B1-6D45-8A500D2EEFF7}"/>
              </a:ext>
            </a:extLst>
          </p:cNvPr>
          <p:cNvGrpSpPr/>
          <p:nvPr/>
        </p:nvGrpSpPr>
        <p:grpSpPr>
          <a:xfrm>
            <a:off x="6507060" y="904089"/>
            <a:ext cx="2926080" cy="899780"/>
            <a:chOff x="8921977" y="2070638"/>
            <a:chExt cx="2926080" cy="89978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D7A60ED-AEEF-76AF-F2CD-6A4852B573A2}"/>
                </a:ext>
              </a:extLst>
            </p:cNvPr>
            <p:cNvSpPr txBox="1"/>
            <p:nvPr/>
          </p:nvSpPr>
          <p:spPr>
            <a:xfrm>
              <a:off x="8921977" y="250875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7B0966F-4A37-4F3F-D118-74A0AB741F38}"/>
                </a:ext>
              </a:extLst>
            </p:cNvPr>
            <p:cNvSpPr txBox="1"/>
            <p:nvPr/>
          </p:nvSpPr>
          <p:spPr>
            <a:xfrm>
              <a:off x="8921977" y="20706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C6A7115-F309-EE83-33D5-6B7DA65CF9F2}"/>
              </a:ext>
            </a:extLst>
          </p:cNvPr>
          <p:cNvGrpSpPr/>
          <p:nvPr/>
        </p:nvGrpSpPr>
        <p:grpSpPr>
          <a:xfrm>
            <a:off x="9294801" y="2119101"/>
            <a:ext cx="2169836" cy="1105487"/>
            <a:chOff x="332936" y="4652338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66FE891-8E37-6810-E326-0C25733C7CD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A6AC9A7-35DB-1D57-F280-01C094143EC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0" name="Graphic 29" descr="Badge 1 with solid fill">
            <a:extLst>
              <a:ext uri="{FF2B5EF4-FFF2-40B4-BE49-F238E27FC236}">
                <a16:creationId xmlns:a16="http://schemas.microsoft.com/office/drawing/2014/main" id="{0600C96E-2810-791D-93FB-BCCB360273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360685" y="4644999"/>
            <a:ext cx="599737" cy="59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94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10102</TotalTime>
  <Words>304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Vertical Arrow Process – Slide Template</vt:lpstr>
      <vt:lpstr>5-Step Vertical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Vertical Arrow Process</dc:title>
  <dc:creator>PresentationGO.com</dc:creator>
  <dc:description>© Copyright PresentationGO.com - Do not distribute or sale without written permission.</dc:description>
  <cp:lastModifiedBy>Christophe Barroche</cp:lastModifiedBy>
  <cp:revision>65</cp:revision>
  <dcterms:created xsi:type="dcterms:W3CDTF">2014-11-26T05:14:11Z</dcterms:created>
  <dcterms:modified xsi:type="dcterms:W3CDTF">2025-12-18T17:54:36Z</dcterms:modified>
  <cp:category>Charts &amp; Diagrams</cp:category>
</cp:coreProperties>
</file>