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9" r:id="rId4"/>
    <p:sldId id="42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AC5"/>
    <a:srgbClr val="B686DA"/>
    <a:srgbClr val="D0BA94"/>
    <a:srgbClr val="CEBA8B"/>
    <a:srgbClr val="F595A6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2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4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17016-59C3-6CF2-D53C-6224A4B5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5D364-4690-7FEC-9C0D-1C50167EF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DA7865-10C8-91D0-F481-ACBFCAE97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260BA-C528-781F-1236-D7360266D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19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FA74F34-DF80-AAFF-A95E-EB79219E9396}"/>
              </a:ext>
            </a:extLst>
          </p:cNvPr>
          <p:cNvSpPr/>
          <p:nvPr/>
        </p:nvSpPr>
        <p:spPr>
          <a:xfrm>
            <a:off x="4229941" y="1750820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82B4ECE9-986A-6793-32D7-B29781551AA2}"/>
              </a:ext>
            </a:extLst>
          </p:cNvPr>
          <p:cNvSpPr/>
          <p:nvPr/>
        </p:nvSpPr>
        <p:spPr>
          <a:xfrm>
            <a:off x="5954457" y="2506950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20A79406-DC9E-B6AD-0549-8C5F3E5F064E}"/>
              </a:ext>
            </a:extLst>
          </p:cNvPr>
          <p:cNvSpPr/>
          <p:nvPr/>
        </p:nvSpPr>
        <p:spPr>
          <a:xfrm>
            <a:off x="4229941" y="3266688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A31D6F1-BA5A-BF77-884A-13924BA72852}"/>
              </a:ext>
            </a:extLst>
          </p:cNvPr>
          <p:cNvSpPr/>
          <p:nvPr/>
        </p:nvSpPr>
        <p:spPr>
          <a:xfrm>
            <a:off x="5954457" y="4022816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30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9 h 753789"/>
              <a:gd name="csX7" fmla="*/ 1054162 w 1395572"/>
              <a:gd name="csY7" fmla="*/ 70889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126AA1B-1610-4C03-2FE4-EE19C66E08E8}"/>
              </a:ext>
            </a:extLst>
          </p:cNvPr>
          <p:cNvGrpSpPr/>
          <p:nvPr/>
        </p:nvGrpSpPr>
        <p:grpSpPr>
          <a:xfrm>
            <a:off x="6507060" y="902537"/>
            <a:ext cx="2926080" cy="1269112"/>
            <a:chOff x="8921977" y="1701306"/>
            <a:chExt cx="2926080" cy="126911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5AF308-3267-C2B3-652C-900844BBD321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C128FB-2726-A7A1-FCCC-BA9BF3A000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Badge with solid fill">
            <a:extLst>
              <a:ext uri="{FF2B5EF4-FFF2-40B4-BE49-F238E27FC236}">
                <a16:creationId xmlns:a16="http://schemas.microsoft.com/office/drawing/2014/main" id="{925E49A0-FFDE-FE1B-BE18-51239054A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3509001"/>
            <a:ext cx="599737" cy="599737"/>
          </a:xfrm>
          <a:prstGeom prst="rect">
            <a:avLst/>
          </a:prstGeom>
        </p:spPr>
      </p:pic>
      <p:pic>
        <p:nvPicPr>
          <p:cNvPr id="14" name="Graphic 13" descr="Badge 4 with solid fill">
            <a:extLst>
              <a:ext uri="{FF2B5EF4-FFF2-40B4-BE49-F238E27FC236}">
                <a16:creationId xmlns:a16="http://schemas.microsoft.com/office/drawing/2014/main" id="{8F4B4B52-15E6-CE78-64C8-2CAAEB4E09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1993133"/>
            <a:ext cx="599737" cy="599737"/>
          </a:xfrm>
          <a:prstGeom prst="rect">
            <a:avLst/>
          </a:prstGeom>
        </p:spPr>
      </p:pic>
      <p:pic>
        <p:nvPicPr>
          <p:cNvPr id="15" name="Graphic 14" descr="Badge 3 with solid fill">
            <a:extLst>
              <a:ext uri="{FF2B5EF4-FFF2-40B4-BE49-F238E27FC236}">
                <a16:creationId xmlns:a16="http://schemas.microsoft.com/office/drawing/2014/main" id="{8BD9B9E5-77DE-7BB4-9299-04D626CEB3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2749263"/>
            <a:ext cx="599737" cy="59973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F053BD8-B7EE-7FB6-5937-AD9E9872A67B}"/>
              </a:ext>
            </a:extLst>
          </p:cNvPr>
          <p:cNvGrpSpPr/>
          <p:nvPr/>
        </p:nvGrpSpPr>
        <p:grpSpPr>
          <a:xfrm>
            <a:off x="9294801" y="2219388"/>
            <a:ext cx="2169836" cy="1659485"/>
            <a:chOff x="332936" y="4652338"/>
            <a:chExt cx="2926080" cy="165948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07EF74-663C-4601-F6BD-7E2AE5329E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8549B7-CF40-BD24-BD5F-A972722D99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C7280D72-3525-778B-0C67-6681D8959F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31574" y="4265130"/>
            <a:ext cx="599737" cy="599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1E6216A-D7AE-9278-DF06-18DCD0C71143}"/>
              </a:ext>
            </a:extLst>
          </p:cNvPr>
          <p:cNvGrpSpPr/>
          <p:nvPr/>
        </p:nvGrpSpPr>
        <p:grpSpPr>
          <a:xfrm>
            <a:off x="2758861" y="4728539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3ECED6C-D7F1-29EE-4678-6B4B2512788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41F72B-4923-9225-C32A-3834B0320B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CBCFDB7-8346-1E35-9EC2-F3C9B8251924}"/>
              </a:ext>
            </a:extLst>
          </p:cNvPr>
          <p:cNvGrpSpPr/>
          <p:nvPr/>
        </p:nvGrpSpPr>
        <p:grpSpPr>
          <a:xfrm>
            <a:off x="727363" y="2979126"/>
            <a:ext cx="2169836" cy="1659485"/>
            <a:chOff x="332936" y="4652338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ADE6BE-86E2-8088-76AE-F14933BA57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8A0F656-4695-5925-24A1-A9ED090EB1B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537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21587-8308-CF29-87A7-9F49A12B6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CEB08-6BC6-5C40-7DFE-41754D7EC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DF9C56EC-F3BB-77F4-52CE-483D47714DDD}"/>
              </a:ext>
            </a:extLst>
          </p:cNvPr>
          <p:cNvSpPr/>
          <p:nvPr/>
        </p:nvSpPr>
        <p:spPr>
          <a:xfrm>
            <a:off x="4229941" y="1750820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4554A1D6-AFCC-B652-2C6A-BB7F39A0FC80}"/>
              </a:ext>
            </a:extLst>
          </p:cNvPr>
          <p:cNvSpPr/>
          <p:nvPr/>
        </p:nvSpPr>
        <p:spPr>
          <a:xfrm>
            <a:off x="5954457" y="2506950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4777362-94C6-39F4-40F2-83316E83C922}"/>
              </a:ext>
            </a:extLst>
          </p:cNvPr>
          <p:cNvSpPr/>
          <p:nvPr/>
        </p:nvSpPr>
        <p:spPr>
          <a:xfrm>
            <a:off x="4229941" y="3266688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5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1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5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700"/>
                  <a:pt x="157621" y="41234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F85452B-85AD-551E-0624-FE4A71B75F86}"/>
              </a:ext>
            </a:extLst>
          </p:cNvPr>
          <p:cNvSpPr/>
          <p:nvPr/>
        </p:nvSpPr>
        <p:spPr>
          <a:xfrm>
            <a:off x="5954457" y="4022816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30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9 h 753789"/>
              <a:gd name="csX7" fmla="*/ 1054162 w 1395572"/>
              <a:gd name="csY7" fmla="*/ 70889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1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30"/>
                  <a:pt x="149649" y="299330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9"/>
                </a:lnTo>
                <a:cubicBezTo>
                  <a:pt x="149649" y="70889"/>
                  <a:pt x="1054162" y="70889"/>
                  <a:pt x="1054162" y="70889"/>
                </a:cubicBezTo>
                <a:cubicBezTo>
                  <a:pt x="1242428" y="70889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7BBFA9-3CF6-CC7E-7475-7967D999B557}"/>
              </a:ext>
            </a:extLst>
          </p:cNvPr>
          <p:cNvGrpSpPr/>
          <p:nvPr/>
        </p:nvGrpSpPr>
        <p:grpSpPr>
          <a:xfrm>
            <a:off x="6507060" y="902537"/>
            <a:ext cx="2926080" cy="1269112"/>
            <a:chOff x="8921977" y="1701306"/>
            <a:chExt cx="2926080" cy="126911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932DD4-4866-365A-4255-13454087A053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AD6F74-B678-9179-7BE4-808075EBF95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Badge with solid fill">
            <a:extLst>
              <a:ext uri="{FF2B5EF4-FFF2-40B4-BE49-F238E27FC236}">
                <a16:creationId xmlns:a16="http://schemas.microsoft.com/office/drawing/2014/main" id="{712E15C7-2769-1DFE-F9E1-7F99A1C07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60685" y="3509001"/>
            <a:ext cx="599737" cy="599737"/>
          </a:xfrm>
          <a:prstGeom prst="rect">
            <a:avLst/>
          </a:prstGeom>
        </p:spPr>
      </p:pic>
      <p:pic>
        <p:nvPicPr>
          <p:cNvPr id="14" name="Graphic 13" descr="Badge 4 with solid fill">
            <a:extLst>
              <a:ext uri="{FF2B5EF4-FFF2-40B4-BE49-F238E27FC236}">
                <a16:creationId xmlns:a16="http://schemas.microsoft.com/office/drawing/2014/main" id="{11842662-E4DE-0D43-6EAF-94449528C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1993133"/>
            <a:ext cx="599737" cy="599737"/>
          </a:xfrm>
          <a:prstGeom prst="rect">
            <a:avLst/>
          </a:prstGeom>
        </p:spPr>
      </p:pic>
      <p:pic>
        <p:nvPicPr>
          <p:cNvPr id="15" name="Graphic 14" descr="Badge 3 with solid fill">
            <a:extLst>
              <a:ext uri="{FF2B5EF4-FFF2-40B4-BE49-F238E27FC236}">
                <a16:creationId xmlns:a16="http://schemas.microsoft.com/office/drawing/2014/main" id="{497D498F-BA88-113E-F15C-E438DB16A5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31579" y="2749263"/>
            <a:ext cx="599737" cy="59973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3EC763E-F851-84AD-9684-B286C032A12F}"/>
              </a:ext>
            </a:extLst>
          </p:cNvPr>
          <p:cNvGrpSpPr/>
          <p:nvPr/>
        </p:nvGrpSpPr>
        <p:grpSpPr>
          <a:xfrm>
            <a:off x="9294801" y="2219388"/>
            <a:ext cx="2169836" cy="1659485"/>
            <a:chOff x="332936" y="4652338"/>
            <a:chExt cx="2926080" cy="165948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EE0754-0796-C282-0AB9-89D6C11C5CC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AA2C25-6C1E-8CD8-DDCC-832688930CD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A7D53FB6-5A6B-599A-50FA-8C0D3F7DB5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31574" y="4265130"/>
            <a:ext cx="599737" cy="599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ED5846C-C6FC-3A4E-88FC-92B63902BC1A}"/>
              </a:ext>
            </a:extLst>
          </p:cNvPr>
          <p:cNvGrpSpPr/>
          <p:nvPr/>
        </p:nvGrpSpPr>
        <p:grpSpPr>
          <a:xfrm>
            <a:off x="2758861" y="4728539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0BDB7E-20DB-6370-29B4-865B6283F00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966A26-048D-4260-947D-F554F5EFCCF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59CB1C-7C7B-E67E-67D8-F8F6B2CBAD47}"/>
              </a:ext>
            </a:extLst>
          </p:cNvPr>
          <p:cNvGrpSpPr/>
          <p:nvPr/>
        </p:nvGrpSpPr>
        <p:grpSpPr>
          <a:xfrm>
            <a:off x="727363" y="2979126"/>
            <a:ext cx="2169836" cy="1659485"/>
            <a:chOff x="332936" y="4652338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0D6908-38D8-B5B6-6050-B907BCE226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19B3E6-F7DF-E328-CB0B-0424FF8E1F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321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10102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Vertical Arrow Process – Slide Template</vt:lpstr>
      <vt:lpstr>4-Step Vertical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Vertical Arrow Process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2025-12-18T17:54:06Z</dcterms:modified>
  <cp:category>Charts &amp; Diagrams</cp:category>
</cp:coreProperties>
</file>