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8" r:id="rId4"/>
    <p:sldId id="42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AC5"/>
    <a:srgbClr val="B686DA"/>
    <a:srgbClr val="D0BA94"/>
    <a:srgbClr val="CEBA8B"/>
    <a:srgbClr val="F595A6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10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2A12B-88E8-D75C-9867-52A6EA7C6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46F09-E571-231D-B13F-468FD4A42B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22DB2-7F45-D2DF-53B0-4077C042B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C5A7B-56C4-C42B-FB84-AFBFBBBDD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34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BA32107F-9ABF-D4FB-7494-6CF7798664C9}"/>
              </a:ext>
            </a:extLst>
          </p:cNvPr>
          <p:cNvSpPr/>
          <p:nvPr/>
        </p:nvSpPr>
        <p:spPr>
          <a:xfrm>
            <a:off x="4229941" y="2128884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7795B3B4-3EA0-3DB2-8949-F0732361C9C3}"/>
              </a:ext>
            </a:extLst>
          </p:cNvPr>
          <p:cNvSpPr/>
          <p:nvPr/>
        </p:nvSpPr>
        <p:spPr>
          <a:xfrm>
            <a:off x="5954457" y="2885014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9E04A883-A41A-79E8-2EAE-AF7DD0ED73C4}"/>
              </a:ext>
            </a:extLst>
          </p:cNvPr>
          <p:cNvSpPr/>
          <p:nvPr/>
        </p:nvSpPr>
        <p:spPr>
          <a:xfrm>
            <a:off x="4229941" y="3644752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5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1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5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700"/>
                  <a:pt x="157621" y="41234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1C8E67-F1D1-AEC2-C7B3-3818C7FF99C1}"/>
              </a:ext>
            </a:extLst>
          </p:cNvPr>
          <p:cNvGrpSpPr/>
          <p:nvPr/>
        </p:nvGrpSpPr>
        <p:grpSpPr>
          <a:xfrm>
            <a:off x="6515100" y="4388279"/>
            <a:ext cx="2926080" cy="1290153"/>
            <a:chOff x="332936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B903B9-BACA-7697-A0FE-6F5A9BE57B7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CB535F-3575-F5CD-18AA-1A8D3A6503C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80D65C3-74DC-F13D-29DC-0E0CEA862ACD}"/>
              </a:ext>
            </a:extLst>
          </p:cNvPr>
          <p:cNvGrpSpPr/>
          <p:nvPr/>
        </p:nvGrpSpPr>
        <p:grpSpPr>
          <a:xfrm>
            <a:off x="6507060" y="1259219"/>
            <a:ext cx="2926080" cy="1269112"/>
            <a:chOff x="8921977" y="1701306"/>
            <a:chExt cx="2926080" cy="126911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4BDAB4-AC19-648C-AADA-C9703386EBBC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DF6670-86F7-DDDC-A498-AF5B89E7820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2" name="Graphic 11" descr="Badge 1 with solid fill">
            <a:extLst>
              <a:ext uri="{FF2B5EF4-FFF2-40B4-BE49-F238E27FC236}">
                <a16:creationId xmlns:a16="http://schemas.microsoft.com/office/drawing/2014/main" id="{0F6DF6A1-F77E-9FBF-6AA0-27E736DB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0685" y="3887065"/>
            <a:ext cx="599737" cy="599737"/>
          </a:xfrm>
          <a:prstGeom prst="rect">
            <a:avLst/>
          </a:prstGeom>
        </p:spPr>
      </p:pic>
      <p:pic>
        <p:nvPicPr>
          <p:cNvPr id="13" name="Graphic 12" descr="Badge 3 with solid fill">
            <a:extLst>
              <a:ext uri="{FF2B5EF4-FFF2-40B4-BE49-F238E27FC236}">
                <a16:creationId xmlns:a16="http://schemas.microsoft.com/office/drawing/2014/main" id="{D01B9B29-9CCA-D2D6-77E6-21390FED0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2397076"/>
            <a:ext cx="599737" cy="599737"/>
          </a:xfrm>
          <a:prstGeom prst="rect">
            <a:avLst/>
          </a:prstGeom>
        </p:spPr>
      </p:pic>
      <p:pic>
        <p:nvPicPr>
          <p:cNvPr id="15" name="Graphic 14" descr="Badge with solid fill">
            <a:extLst>
              <a:ext uri="{FF2B5EF4-FFF2-40B4-BE49-F238E27FC236}">
                <a16:creationId xmlns:a16="http://schemas.microsoft.com/office/drawing/2014/main" id="{F266E3E1-D1AA-6EA3-F80A-833BF2654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31579" y="3135488"/>
            <a:ext cx="599737" cy="5997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197BF05-2993-C9B4-45C7-CE314C49672A}"/>
              </a:ext>
            </a:extLst>
          </p:cNvPr>
          <p:cNvGrpSpPr/>
          <p:nvPr/>
        </p:nvGrpSpPr>
        <p:grpSpPr>
          <a:xfrm>
            <a:off x="9294801" y="2605613"/>
            <a:ext cx="2169836" cy="1659485"/>
            <a:chOff x="332936" y="4652338"/>
            <a:chExt cx="2926080" cy="165948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51D297-437A-252A-92E9-56DEA961C18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A37907C-107A-5D6E-6145-1CB09CCD17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700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FD84C-971E-F6DD-BFE7-E79D85D46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331B9-0F39-CAA3-0475-7CE766F1F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9B3B9A81-EA7E-C33E-A7BF-6506E971C0E3}"/>
              </a:ext>
            </a:extLst>
          </p:cNvPr>
          <p:cNvSpPr/>
          <p:nvPr/>
        </p:nvSpPr>
        <p:spPr>
          <a:xfrm>
            <a:off x="4229941" y="2128884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9D59985E-5898-B94E-3364-F1416C35DC44}"/>
              </a:ext>
            </a:extLst>
          </p:cNvPr>
          <p:cNvSpPr/>
          <p:nvPr/>
        </p:nvSpPr>
        <p:spPr>
          <a:xfrm>
            <a:off x="5954457" y="2885014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F741BCCF-070D-E7F2-0C4C-FC2861952249}"/>
              </a:ext>
            </a:extLst>
          </p:cNvPr>
          <p:cNvSpPr/>
          <p:nvPr/>
        </p:nvSpPr>
        <p:spPr>
          <a:xfrm>
            <a:off x="4229941" y="3644752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5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1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5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700"/>
                  <a:pt x="157621" y="41234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FC062FD-CD68-652C-8BCB-DEBF738EBBD6}"/>
              </a:ext>
            </a:extLst>
          </p:cNvPr>
          <p:cNvGrpSpPr/>
          <p:nvPr/>
        </p:nvGrpSpPr>
        <p:grpSpPr>
          <a:xfrm>
            <a:off x="6515100" y="4388279"/>
            <a:ext cx="2926080" cy="1290153"/>
            <a:chOff x="332936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5933A8-ADA2-495D-7659-105133AE428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128E34-7720-7F72-513A-DBD0393570D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FEEF455-1219-A09E-FE42-D5E309567F3E}"/>
              </a:ext>
            </a:extLst>
          </p:cNvPr>
          <p:cNvGrpSpPr/>
          <p:nvPr/>
        </p:nvGrpSpPr>
        <p:grpSpPr>
          <a:xfrm>
            <a:off x="6507060" y="1259219"/>
            <a:ext cx="2926080" cy="1269112"/>
            <a:chOff x="8921977" y="1701306"/>
            <a:chExt cx="2926080" cy="126911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762453-6D17-5DC4-FAA5-D21248A145D0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6BA2B8-4ACE-7246-CEC6-13ABBC3FC82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2" name="Graphic 11" descr="Badge 1 with solid fill">
            <a:extLst>
              <a:ext uri="{FF2B5EF4-FFF2-40B4-BE49-F238E27FC236}">
                <a16:creationId xmlns:a16="http://schemas.microsoft.com/office/drawing/2014/main" id="{F6250E93-9CD0-3985-B859-2C54B1BA0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0685" y="3887065"/>
            <a:ext cx="599737" cy="599737"/>
          </a:xfrm>
          <a:prstGeom prst="rect">
            <a:avLst/>
          </a:prstGeom>
        </p:spPr>
      </p:pic>
      <p:pic>
        <p:nvPicPr>
          <p:cNvPr id="13" name="Graphic 12" descr="Badge 3 with solid fill">
            <a:extLst>
              <a:ext uri="{FF2B5EF4-FFF2-40B4-BE49-F238E27FC236}">
                <a16:creationId xmlns:a16="http://schemas.microsoft.com/office/drawing/2014/main" id="{24BE518E-A4CA-0C47-6AD6-B45B63FCF9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2397076"/>
            <a:ext cx="599737" cy="599737"/>
          </a:xfrm>
          <a:prstGeom prst="rect">
            <a:avLst/>
          </a:prstGeom>
        </p:spPr>
      </p:pic>
      <p:pic>
        <p:nvPicPr>
          <p:cNvPr id="15" name="Graphic 14" descr="Badge with solid fill">
            <a:extLst>
              <a:ext uri="{FF2B5EF4-FFF2-40B4-BE49-F238E27FC236}">
                <a16:creationId xmlns:a16="http://schemas.microsoft.com/office/drawing/2014/main" id="{B11293FF-1BD8-BF54-2128-8D02D7BC36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31579" y="3135488"/>
            <a:ext cx="599737" cy="5997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6D8E2FD-447F-811D-08DA-5FFF7510E097}"/>
              </a:ext>
            </a:extLst>
          </p:cNvPr>
          <p:cNvGrpSpPr/>
          <p:nvPr/>
        </p:nvGrpSpPr>
        <p:grpSpPr>
          <a:xfrm>
            <a:off x="9294801" y="2605613"/>
            <a:ext cx="2169836" cy="1659485"/>
            <a:chOff x="332936" y="4652338"/>
            <a:chExt cx="2926080" cy="165948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29C1F53-7E53-21EF-7895-4AD55CB2FC2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4106EF-F2CB-7FD8-7001-654470C551F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5651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10102</TotalTime>
  <Words>308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Vertical Arrow Process – Slide Template</vt:lpstr>
      <vt:lpstr>3-Step Vertical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Vertical Arrow Process</dc:title>
  <dc:creator>PresentationGO.com</dc:creator>
  <dc:description>© Copyright PresentationGO.com - Do not distribute or sale without written permission.</dc:description>
  <cp:lastModifiedBy>Christophe Barroche</cp:lastModifiedBy>
  <cp:revision>65</cp:revision>
  <dcterms:created xsi:type="dcterms:W3CDTF">2014-11-26T05:14:11Z</dcterms:created>
  <dcterms:modified xsi:type="dcterms:W3CDTF">2025-12-18T17:53:39Z</dcterms:modified>
  <cp:category>Charts &amp; Diagrams</cp:category>
</cp:coreProperties>
</file>