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7" r:id="rId4"/>
    <p:sldId id="42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AC5"/>
    <a:srgbClr val="B686DA"/>
    <a:srgbClr val="D0BA94"/>
    <a:srgbClr val="CEBA8B"/>
    <a:srgbClr val="F595A6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160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B82B5-E861-1D2E-675A-D77F61764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9CD142-28F3-1095-C864-466906F82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2CF9F-D3A2-2EEF-49EA-AE31CBC5D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7F29C-CE0F-9271-7481-4939E9308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22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E665CCC7-8DCB-1296-770D-453937358922}"/>
              </a:ext>
            </a:extLst>
          </p:cNvPr>
          <p:cNvSpPr/>
          <p:nvPr/>
        </p:nvSpPr>
        <p:spPr>
          <a:xfrm>
            <a:off x="4229942" y="2508753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B8E30615-0C72-196A-CD1B-3DB4645E7703}"/>
              </a:ext>
            </a:extLst>
          </p:cNvPr>
          <p:cNvSpPr/>
          <p:nvPr/>
        </p:nvSpPr>
        <p:spPr>
          <a:xfrm>
            <a:off x="5954458" y="3264882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E34B3E-BAC9-10B3-94D3-5057D412A393}"/>
              </a:ext>
            </a:extLst>
          </p:cNvPr>
          <p:cNvGrpSpPr/>
          <p:nvPr/>
        </p:nvGrpSpPr>
        <p:grpSpPr>
          <a:xfrm>
            <a:off x="2758861" y="3966539"/>
            <a:ext cx="2926080" cy="1290153"/>
            <a:chOff x="332936" y="4652338"/>
            <a:chExt cx="2926080" cy="1290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FBC8B8-66FC-87AB-2767-62BD3C644D3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C57D53-5C6E-112C-75EB-54860A918C6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2B14E54-A7B1-FE0C-E2DE-E55096A52F79}"/>
              </a:ext>
            </a:extLst>
          </p:cNvPr>
          <p:cNvGrpSpPr/>
          <p:nvPr/>
        </p:nvGrpSpPr>
        <p:grpSpPr>
          <a:xfrm>
            <a:off x="6507060" y="1658666"/>
            <a:ext cx="2926080" cy="1269112"/>
            <a:chOff x="8921977" y="1701306"/>
            <a:chExt cx="2926080" cy="126911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E994904-0921-8287-1A5A-080B84497971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131756D-F98C-30BB-74C3-8883ED3C750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3" name="Graphic 12" descr="Badge 1 with solid fill">
            <a:extLst>
              <a:ext uri="{FF2B5EF4-FFF2-40B4-BE49-F238E27FC236}">
                <a16:creationId xmlns:a16="http://schemas.microsoft.com/office/drawing/2014/main" id="{BC511476-EB9A-07C3-636D-6786322AE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31579" y="3507195"/>
            <a:ext cx="599737" cy="599737"/>
          </a:xfrm>
          <a:prstGeom prst="rect">
            <a:avLst/>
          </a:prstGeom>
        </p:spPr>
      </p:pic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3C8265D9-196A-24AB-E5D6-F554988919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2751066"/>
            <a:ext cx="599737" cy="5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84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57207-308B-B0FD-BF00-3864F02AC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CC9C1-9C20-B8D8-2C87-747A844A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Vertical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D7F537B3-7548-66A6-C7C0-C0173D12788B}"/>
              </a:ext>
            </a:extLst>
          </p:cNvPr>
          <p:cNvSpPr/>
          <p:nvPr/>
        </p:nvSpPr>
        <p:spPr>
          <a:xfrm>
            <a:off x="4229942" y="2508753"/>
            <a:ext cx="2007595" cy="1084364"/>
          </a:xfrm>
          <a:custGeom>
            <a:avLst/>
            <a:gdLst>
              <a:gd name="csX0" fmla="*/ 157621 w 1395568"/>
              <a:gd name="csY0" fmla="*/ 412250 h 753789"/>
              <a:gd name="csX1" fmla="*/ 341407 w 1395568"/>
              <a:gd name="csY1" fmla="*/ 228440 h 753789"/>
              <a:gd name="csX2" fmla="*/ 1245924 w 1395568"/>
              <a:gd name="csY2" fmla="*/ 228440 h 753789"/>
              <a:gd name="csX3" fmla="*/ 1245924 w 1395568"/>
              <a:gd name="csY3" fmla="*/ 299330 h 753789"/>
              <a:gd name="csX4" fmla="*/ 1395568 w 1395568"/>
              <a:gd name="csY4" fmla="*/ 149664 h 753789"/>
              <a:gd name="csX5" fmla="*/ 1245924 w 1395568"/>
              <a:gd name="csY5" fmla="*/ 0 h 753789"/>
              <a:gd name="csX6" fmla="*/ 1245924 w 1395568"/>
              <a:gd name="csY6" fmla="*/ 70889 h 753789"/>
              <a:gd name="csX7" fmla="*/ 341407 w 1395568"/>
              <a:gd name="csY7" fmla="*/ 70889 h 753789"/>
              <a:gd name="csX8" fmla="*/ 0 w 1395568"/>
              <a:gd name="csY8" fmla="*/ 412340 h 753789"/>
              <a:gd name="csX9" fmla="*/ 341407 w 1395568"/>
              <a:gd name="csY9" fmla="*/ 753790 h 753789"/>
              <a:gd name="csX10" fmla="*/ 1288488 w 1395568"/>
              <a:gd name="csY10" fmla="*/ 753790 h 753789"/>
              <a:gd name="csX11" fmla="*/ 1288488 w 1395568"/>
              <a:gd name="csY11" fmla="*/ 596149 h 753789"/>
              <a:gd name="csX12" fmla="*/ 341407 w 1395568"/>
              <a:gd name="csY12" fmla="*/ 596149 h 753789"/>
              <a:gd name="csX13" fmla="*/ 157621 w 1395568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68" h="753789">
                <a:moveTo>
                  <a:pt x="157621" y="412250"/>
                </a:moveTo>
                <a:cubicBezTo>
                  <a:pt x="157621" y="310890"/>
                  <a:pt x="240063" y="228440"/>
                  <a:pt x="341407" y="228440"/>
                </a:cubicBezTo>
                <a:lnTo>
                  <a:pt x="1245924" y="228440"/>
                </a:lnTo>
                <a:lnTo>
                  <a:pt x="1245924" y="299330"/>
                </a:lnTo>
                <a:lnTo>
                  <a:pt x="1395568" y="149664"/>
                </a:lnTo>
                <a:lnTo>
                  <a:pt x="1245924" y="0"/>
                </a:lnTo>
                <a:lnTo>
                  <a:pt x="1245924" y="70889"/>
                </a:lnTo>
                <a:lnTo>
                  <a:pt x="341407" y="70889"/>
                </a:lnTo>
                <a:cubicBezTo>
                  <a:pt x="153140" y="70889"/>
                  <a:pt x="0" y="224049"/>
                  <a:pt x="0" y="412340"/>
                </a:cubicBezTo>
                <a:cubicBezTo>
                  <a:pt x="0" y="600630"/>
                  <a:pt x="153140" y="753790"/>
                  <a:pt x="341407" y="753790"/>
                </a:cubicBezTo>
                <a:lnTo>
                  <a:pt x="1288488" y="753790"/>
                </a:lnTo>
                <a:lnTo>
                  <a:pt x="1288488" y="596149"/>
                </a:lnTo>
                <a:lnTo>
                  <a:pt x="341407" y="596149"/>
                </a:lnTo>
                <a:cubicBezTo>
                  <a:pt x="240063" y="596149"/>
                  <a:pt x="157621" y="513699"/>
                  <a:pt x="157621" y="41234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FCF9E2CC-B08A-836E-5246-51963BF2E6B3}"/>
              </a:ext>
            </a:extLst>
          </p:cNvPr>
          <p:cNvSpPr/>
          <p:nvPr/>
        </p:nvSpPr>
        <p:spPr>
          <a:xfrm>
            <a:off x="5954458" y="3264882"/>
            <a:ext cx="2007601" cy="1084364"/>
          </a:xfrm>
          <a:custGeom>
            <a:avLst/>
            <a:gdLst>
              <a:gd name="csX0" fmla="*/ 1237948 w 1395572"/>
              <a:gd name="csY0" fmla="*/ 412250 h 753789"/>
              <a:gd name="csX1" fmla="*/ 1054162 w 1395572"/>
              <a:gd name="csY1" fmla="*/ 228440 h 753789"/>
              <a:gd name="csX2" fmla="*/ 149649 w 1395572"/>
              <a:gd name="csY2" fmla="*/ 228440 h 753789"/>
              <a:gd name="csX3" fmla="*/ 149649 w 1395572"/>
              <a:gd name="csY3" fmla="*/ 299328 h 753789"/>
              <a:gd name="csX4" fmla="*/ 0 w 1395572"/>
              <a:gd name="csY4" fmla="*/ 149664 h 753789"/>
              <a:gd name="csX5" fmla="*/ 149649 w 1395572"/>
              <a:gd name="csY5" fmla="*/ 0 h 753789"/>
              <a:gd name="csX6" fmla="*/ 149649 w 1395572"/>
              <a:gd name="csY6" fmla="*/ 70888 h 753789"/>
              <a:gd name="csX7" fmla="*/ 1054162 w 1395572"/>
              <a:gd name="csY7" fmla="*/ 70888 h 753789"/>
              <a:gd name="csX8" fmla="*/ 1395573 w 1395572"/>
              <a:gd name="csY8" fmla="*/ 412340 h 753789"/>
              <a:gd name="csX9" fmla="*/ 1054162 w 1395572"/>
              <a:gd name="csY9" fmla="*/ 753790 h 753789"/>
              <a:gd name="csX10" fmla="*/ 107085 w 1395572"/>
              <a:gd name="csY10" fmla="*/ 753790 h 753789"/>
              <a:gd name="csX11" fmla="*/ 107085 w 1395572"/>
              <a:gd name="csY11" fmla="*/ 596149 h 753789"/>
              <a:gd name="csX12" fmla="*/ 1054162 w 1395572"/>
              <a:gd name="csY12" fmla="*/ 596149 h 753789"/>
              <a:gd name="csX13" fmla="*/ 1237948 w 1395572"/>
              <a:gd name="csY13" fmla="*/ 412340 h 753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95572" h="753789">
                <a:moveTo>
                  <a:pt x="1237948" y="412250"/>
                </a:moveTo>
                <a:cubicBezTo>
                  <a:pt x="1237948" y="310890"/>
                  <a:pt x="1155510" y="228440"/>
                  <a:pt x="1054162" y="228440"/>
                </a:cubicBezTo>
                <a:lnTo>
                  <a:pt x="149649" y="228440"/>
                </a:lnTo>
                <a:cubicBezTo>
                  <a:pt x="149649" y="228440"/>
                  <a:pt x="149649" y="299328"/>
                  <a:pt x="149649" y="299328"/>
                </a:cubicBezTo>
                <a:lnTo>
                  <a:pt x="0" y="149664"/>
                </a:lnTo>
                <a:lnTo>
                  <a:pt x="149649" y="0"/>
                </a:lnTo>
                <a:lnTo>
                  <a:pt x="149649" y="70888"/>
                </a:lnTo>
                <a:cubicBezTo>
                  <a:pt x="149649" y="70888"/>
                  <a:pt x="1054162" y="70888"/>
                  <a:pt x="1054162" y="70888"/>
                </a:cubicBezTo>
                <a:cubicBezTo>
                  <a:pt x="1242428" y="70888"/>
                  <a:pt x="1395573" y="224049"/>
                  <a:pt x="1395573" y="412340"/>
                </a:cubicBezTo>
                <a:cubicBezTo>
                  <a:pt x="1395573" y="600630"/>
                  <a:pt x="1242428" y="753790"/>
                  <a:pt x="1054162" y="753790"/>
                </a:cubicBezTo>
                <a:lnTo>
                  <a:pt x="107085" y="753790"/>
                </a:lnTo>
                <a:lnTo>
                  <a:pt x="107085" y="596149"/>
                </a:lnTo>
                <a:lnTo>
                  <a:pt x="1054162" y="596149"/>
                </a:lnTo>
                <a:cubicBezTo>
                  <a:pt x="1155510" y="596149"/>
                  <a:pt x="1237948" y="513699"/>
                  <a:pt x="1237948" y="41234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CA18EB-9211-3A01-B60F-793EFB8E93B2}"/>
              </a:ext>
            </a:extLst>
          </p:cNvPr>
          <p:cNvGrpSpPr/>
          <p:nvPr/>
        </p:nvGrpSpPr>
        <p:grpSpPr>
          <a:xfrm>
            <a:off x="2758861" y="3966539"/>
            <a:ext cx="2926080" cy="1290153"/>
            <a:chOff x="332936" y="4652338"/>
            <a:chExt cx="2926080" cy="1290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DD07D3-CABF-7191-B80B-C5C4451B9B7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5FF1B4-C7ED-6A71-EE30-B1186996242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A39F799-9A4B-67D6-99AC-16144B4446DC}"/>
              </a:ext>
            </a:extLst>
          </p:cNvPr>
          <p:cNvGrpSpPr/>
          <p:nvPr/>
        </p:nvGrpSpPr>
        <p:grpSpPr>
          <a:xfrm>
            <a:off x="6507060" y="1658666"/>
            <a:ext cx="2926080" cy="1269112"/>
            <a:chOff x="8921977" y="1701306"/>
            <a:chExt cx="2926080" cy="126911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7C5F33B-46D2-3572-D804-D2B01AAD4E28}"/>
                </a:ext>
              </a:extLst>
            </p:cNvPr>
            <p:cNvSpPr txBox="1"/>
            <p:nvPr/>
          </p:nvSpPr>
          <p:spPr>
            <a:xfrm>
              <a:off x="8921977" y="250875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C11F99-1761-075B-E1AF-DA3E9AE27F0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3" name="Graphic 12" descr="Badge 1 with solid fill">
            <a:extLst>
              <a:ext uri="{FF2B5EF4-FFF2-40B4-BE49-F238E27FC236}">
                <a16:creationId xmlns:a16="http://schemas.microsoft.com/office/drawing/2014/main" id="{6560777A-ED3E-5F1A-BBA8-87DAA24C4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31579" y="3507195"/>
            <a:ext cx="599737" cy="599737"/>
          </a:xfrm>
          <a:prstGeom prst="rect">
            <a:avLst/>
          </a:prstGeom>
        </p:spPr>
      </p:pic>
      <p:pic>
        <p:nvPicPr>
          <p:cNvPr id="14" name="Graphic 13" descr="Badge with solid fill">
            <a:extLst>
              <a:ext uri="{FF2B5EF4-FFF2-40B4-BE49-F238E27FC236}">
                <a16:creationId xmlns:a16="http://schemas.microsoft.com/office/drawing/2014/main" id="{0E98326A-C366-8814-F874-910E472AC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60685" y="2751066"/>
            <a:ext cx="599737" cy="5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3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10102</TotalTime>
  <Words>230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2-Step Vertical Arrow Process – Slide Template</vt:lpstr>
      <vt:lpstr>2-Step Vertical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Vertical Arrow Process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2025-12-18T17:53:19Z</dcterms:modified>
  <cp:category>Charts &amp; Diagrams</cp:category>
</cp:coreProperties>
</file>