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81" r:id="rId4"/>
    <p:sldId id="391"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25" d="100"/>
          <a:sy n="125" d="100"/>
        </p:scale>
        <p:origin x="880" y="1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029636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6B895-7B80-8050-4455-3990F8028F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6E2A6E-6C34-FBC6-7FA9-94BBF636A5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74A320-B88A-E353-8FAB-41D500395665}"/>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4832015C-1C54-5A86-61FB-DBC9B178F826}"/>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049145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69D04182-D213-66FE-8A63-911E711CF02E}"/>
              </a:ext>
            </a:extLst>
          </p:cNvPr>
          <p:cNvGrpSpPr/>
          <p:nvPr/>
        </p:nvGrpSpPr>
        <p:grpSpPr>
          <a:xfrm>
            <a:off x="747783" y="1158478"/>
            <a:ext cx="2956396" cy="5164499"/>
            <a:chOff x="-32181962" y="-4987074"/>
            <a:chExt cx="2956396" cy="5164499"/>
          </a:xfrm>
        </p:grpSpPr>
        <p:sp>
          <p:nvSpPr>
            <p:cNvPr id="4" name="Forme libre 3">
              <a:extLst>
                <a:ext uri="{FF2B5EF4-FFF2-40B4-BE49-F238E27FC236}">
                  <a16:creationId xmlns:a16="http://schemas.microsoft.com/office/drawing/2014/main" id="{56844766-DD0E-21A9-D420-7E71025084C9}"/>
                </a:ext>
              </a:extLst>
            </p:cNvPr>
            <p:cNvSpPr/>
            <p:nvPr/>
          </p:nvSpPr>
          <p:spPr>
            <a:xfrm>
              <a:off x="-32181962" y="-4987074"/>
              <a:ext cx="2956396" cy="5164499"/>
            </a:xfrm>
            <a:custGeom>
              <a:avLst/>
              <a:gdLst>
                <a:gd name="csX0" fmla="*/ 1017936 w 2956396"/>
                <a:gd name="csY0" fmla="*/ 4312623 h 5164499"/>
                <a:gd name="csX1" fmla="*/ 1016941 w 2956396"/>
                <a:gd name="csY1" fmla="*/ 4337186 h 5164499"/>
                <a:gd name="csX2" fmla="*/ 1002001 w 2956396"/>
                <a:gd name="csY2" fmla="*/ 4601893 h 5164499"/>
                <a:gd name="csX3" fmla="*/ 912359 w 2956396"/>
                <a:gd name="csY3" fmla="*/ 4631102 h 5164499"/>
                <a:gd name="csX4" fmla="*/ 876671 w 2956396"/>
                <a:gd name="csY4" fmla="*/ 4642387 h 5164499"/>
                <a:gd name="csX5" fmla="*/ 209674 w 2956396"/>
                <a:gd name="csY5" fmla="*/ 4695827 h 5164499"/>
                <a:gd name="csX6" fmla="*/ 13 w 2956396"/>
                <a:gd name="csY6" fmla="*/ 4892988 h 5164499"/>
                <a:gd name="csX7" fmla="*/ 223121 w 2956396"/>
                <a:gd name="csY7" fmla="*/ 5087992 h 5164499"/>
                <a:gd name="csX8" fmla="*/ 1311927 w 2956396"/>
                <a:gd name="csY8" fmla="*/ 5164500 h 5164499"/>
                <a:gd name="csX9" fmla="*/ 2362056 w 2956396"/>
                <a:gd name="csY9" fmla="*/ 5127657 h 5164499"/>
                <a:gd name="csX10" fmla="*/ 2603754 w 2956396"/>
                <a:gd name="csY10" fmla="*/ 5104754 h 5164499"/>
                <a:gd name="csX11" fmla="*/ 2934597 w 2956396"/>
                <a:gd name="csY11" fmla="*/ 4976466 h 5164499"/>
                <a:gd name="csX12" fmla="*/ 2943726 w 2956396"/>
                <a:gd name="csY12" fmla="*/ 4956883 h 5164499"/>
                <a:gd name="csX13" fmla="*/ 2937088 w 2956396"/>
                <a:gd name="csY13" fmla="*/ 4808182 h 5164499"/>
                <a:gd name="csX14" fmla="*/ 2792166 w 2956396"/>
                <a:gd name="csY14" fmla="*/ 4702133 h 5164499"/>
                <a:gd name="csX15" fmla="*/ 2789013 w 2956396"/>
                <a:gd name="csY15" fmla="*/ 4701304 h 5164499"/>
                <a:gd name="csX16" fmla="*/ 2043165 w 2956396"/>
                <a:gd name="csY16" fmla="*/ 4632762 h 5164499"/>
                <a:gd name="csX17" fmla="*/ 2024243 w 2956396"/>
                <a:gd name="csY17" fmla="*/ 4627783 h 5164499"/>
                <a:gd name="csX18" fmla="*/ 1906878 w 2956396"/>
                <a:gd name="csY18" fmla="*/ 4595421 h 5164499"/>
                <a:gd name="csX19" fmla="*/ 1956346 w 2956396"/>
                <a:gd name="csY19" fmla="*/ 4325402 h 5164499"/>
                <a:gd name="csX20" fmla="*/ 2126997 w 2956396"/>
                <a:gd name="csY20" fmla="*/ 3351212 h 5164499"/>
                <a:gd name="csX21" fmla="*/ 2146586 w 2956396"/>
                <a:gd name="csY21" fmla="*/ 3174631 h 5164499"/>
                <a:gd name="csX22" fmla="*/ 2174307 w 2956396"/>
                <a:gd name="csY22" fmla="*/ 2939464 h 5164499"/>
                <a:gd name="csX23" fmla="*/ 2268099 w 2956396"/>
                <a:gd name="csY23" fmla="*/ 2805699 h 5164499"/>
                <a:gd name="csX24" fmla="*/ 2222116 w 2956396"/>
                <a:gd name="csY24" fmla="*/ 2549622 h 5164499"/>
                <a:gd name="csX25" fmla="*/ 2203025 w 2956396"/>
                <a:gd name="csY25" fmla="*/ 2486723 h 5164499"/>
                <a:gd name="csX26" fmla="*/ 2322382 w 2956396"/>
                <a:gd name="csY26" fmla="*/ 2424322 h 5164499"/>
                <a:gd name="csX27" fmla="*/ 2477427 w 2956396"/>
                <a:gd name="csY27" fmla="*/ 2261348 h 5164499"/>
                <a:gd name="csX28" fmla="*/ 2428790 w 2956396"/>
                <a:gd name="csY28" fmla="*/ 1822382 h 5164499"/>
                <a:gd name="csX29" fmla="*/ 2281047 w 2956396"/>
                <a:gd name="csY29" fmla="*/ 1409970 h 5164499"/>
                <a:gd name="csX30" fmla="*/ 2260960 w 2956396"/>
                <a:gd name="csY30" fmla="*/ 1389888 h 5164499"/>
                <a:gd name="csX31" fmla="*/ 2270257 w 2956396"/>
                <a:gd name="csY31" fmla="*/ 1243345 h 5164499"/>
                <a:gd name="csX32" fmla="*/ 2179454 w 2956396"/>
                <a:gd name="csY32" fmla="*/ 1016974 h 5164499"/>
                <a:gd name="csX33" fmla="*/ 2177628 w 2956396"/>
                <a:gd name="csY33" fmla="*/ 943454 h 5164499"/>
                <a:gd name="csX34" fmla="*/ 2111724 w 2956396"/>
                <a:gd name="csY34" fmla="*/ 716420 h 5164499"/>
                <a:gd name="csX35" fmla="*/ 2201698 w 2956396"/>
                <a:gd name="csY35" fmla="*/ 763055 h 5164499"/>
                <a:gd name="csX36" fmla="*/ 2246021 w 2956396"/>
                <a:gd name="csY36" fmla="*/ 767370 h 5164499"/>
                <a:gd name="csX37" fmla="*/ 2365209 w 2956396"/>
                <a:gd name="csY37" fmla="*/ 747786 h 5164499"/>
                <a:gd name="csX38" fmla="*/ 2505482 w 2956396"/>
                <a:gd name="csY38" fmla="*/ 678083 h 5164499"/>
                <a:gd name="csX39" fmla="*/ 2540675 w 2956396"/>
                <a:gd name="csY39" fmla="*/ 468474 h 5164499"/>
                <a:gd name="csX40" fmla="*/ 2337819 w 2956396"/>
                <a:gd name="csY40" fmla="*/ 363753 h 5164499"/>
                <a:gd name="csX41" fmla="*/ 2337819 w 2956396"/>
                <a:gd name="csY41" fmla="*/ 363753 h 5164499"/>
                <a:gd name="csX42" fmla="*/ 2270589 w 2956396"/>
                <a:gd name="csY42" fmla="*/ 377030 h 5164499"/>
                <a:gd name="csX43" fmla="*/ 2263450 w 2956396"/>
                <a:gd name="csY43" fmla="*/ 161447 h 5164499"/>
                <a:gd name="csX44" fmla="*/ 2244359 w 2956396"/>
                <a:gd name="csY44" fmla="*/ 141366 h 5164499"/>
                <a:gd name="csX45" fmla="*/ 2061095 w 2956396"/>
                <a:gd name="csY45" fmla="*/ 101535 h 5164499"/>
                <a:gd name="csX46" fmla="*/ 2060928 w 2956396"/>
                <a:gd name="csY46" fmla="*/ 101535 h 5164499"/>
                <a:gd name="csX47" fmla="*/ 1922151 w 2956396"/>
                <a:gd name="csY47" fmla="*/ 212895 h 5164499"/>
                <a:gd name="csX48" fmla="*/ 1862058 w 2956396"/>
                <a:gd name="csY48" fmla="*/ 308156 h 5164499"/>
                <a:gd name="csX49" fmla="*/ 1792170 w 2956396"/>
                <a:gd name="csY49" fmla="*/ 234303 h 5164499"/>
                <a:gd name="csX50" fmla="*/ 1583839 w 2956396"/>
                <a:gd name="csY50" fmla="*/ 10588 h 5164499"/>
                <a:gd name="csX51" fmla="*/ 1263620 w 2956396"/>
                <a:gd name="csY51" fmla="*/ 75977 h 5164499"/>
                <a:gd name="csX52" fmla="*/ 1197219 w 2956396"/>
                <a:gd name="csY52" fmla="*/ 66019 h 5164499"/>
                <a:gd name="csX53" fmla="*/ 1195227 w 2956396"/>
                <a:gd name="csY53" fmla="*/ 66019 h 5164499"/>
                <a:gd name="csX54" fmla="*/ 672653 w 2956396"/>
                <a:gd name="csY54" fmla="*/ 287411 h 5164499"/>
                <a:gd name="csX55" fmla="*/ 521426 w 2956396"/>
                <a:gd name="csY55" fmla="*/ 672274 h 5164499"/>
                <a:gd name="csX56" fmla="*/ 515450 w 2956396"/>
                <a:gd name="csY56" fmla="*/ 742807 h 5164499"/>
                <a:gd name="csX57" fmla="*/ 408211 w 2956396"/>
                <a:gd name="csY57" fmla="*/ 720900 h 5164499"/>
                <a:gd name="csX58" fmla="*/ 227435 w 2956396"/>
                <a:gd name="csY58" fmla="*/ 852839 h 5164499"/>
                <a:gd name="csX59" fmla="*/ 361732 w 2956396"/>
                <a:gd name="csY59" fmla="*/ 1113895 h 5164499"/>
                <a:gd name="csX60" fmla="*/ 403565 w 2956396"/>
                <a:gd name="csY60" fmla="*/ 1353045 h 5164499"/>
                <a:gd name="csX61" fmla="*/ 386134 w 2956396"/>
                <a:gd name="csY61" fmla="*/ 1436523 h 5164499"/>
                <a:gd name="csX62" fmla="*/ 598451 w 2956396"/>
                <a:gd name="csY62" fmla="*/ 1668868 h 5164499"/>
                <a:gd name="csX63" fmla="*/ 890946 w 2956396"/>
                <a:gd name="csY63" fmla="*/ 1696252 h 5164499"/>
                <a:gd name="csX64" fmla="*/ 905389 w 2956396"/>
                <a:gd name="csY64" fmla="*/ 1692766 h 5164499"/>
                <a:gd name="csX65" fmla="*/ 946723 w 2956396"/>
                <a:gd name="csY65" fmla="*/ 1716665 h 5164499"/>
                <a:gd name="csX66" fmla="*/ 946723 w 2956396"/>
                <a:gd name="csY66" fmla="*/ 1717329 h 5164499"/>
                <a:gd name="csX67" fmla="*/ 1046324 w 2956396"/>
                <a:gd name="csY67" fmla="*/ 2143682 h 5164499"/>
                <a:gd name="csX68" fmla="*/ 1098117 w 2956396"/>
                <a:gd name="csY68" fmla="*/ 2249233 h 5164499"/>
                <a:gd name="csX69" fmla="*/ 1156882 w 2956396"/>
                <a:gd name="csY69" fmla="*/ 2425484 h 5164499"/>
                <a:gd name="csX70" fmla="*/ 1101270 w 2956396"/>
                <a:gd name="csY70" fmla="*/ 2507800 h 5164499"/>
                <a:gd name="csX71" fmla="*/ 1036032 w 2956396"/>
                <a:gd name="csY71" fmla="*/ 2608207 h 5164499"/>
                <a:gd name="csX72" fmla="*/ 988722 w 2956396"/>
                <a:gd name="csY72" fmla="*/ 2838560 h 5164499"/>
                <a:gd name="csX73" fmla="*/ 1065415 w 2956396"/>
                <a:gd name="csY73" fmla="*/ 2940459 h 5164499"/>
                <a:gd name="csX74" fmla="*/ 1027566 w 2956396"/>
                <a:gd name="csY74" fmla="*/ 3820881 h 5164499"/>
                <a:gd name="csX75" fmla="*/ 1017606 w 2956396"/>
                <a:gd name="csY75" fmla="*/ 4312292 h 51644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2956396" h="5164499">
                  <a:moveTo>
                    <a:pt x="1017936" y="4312623"/>
                  </a:moveTo>
                  <a:lnTo>
                    <a:pt x="1016941" y="4337186"/>
                  </a:lnTo>
                  <a:cubicBezTo>
                    <a:pt x="1011464" y="4476924"/>
                    <a:pt x="1006317" y="4556585"/>
                    <a:pt x="1002001" y="4601893"/>
                  </a:cubicBezTo>
                  <a:cubicBezTo>
                    <a:pt x="970959" y="4612846"/>
                    <a:pt x="932943" y="4624630"/>
                    <a:pt x="912359" y="4631102"/>
                  </a:cubicBezTo>
                  <a:cubicBezTo>
                    <a:pt x="898914" y="4635251"/>
                    <a:pt x="887129" y="4638902"/>
                    <a:pt x="876671" y="4642387"/>
                  </a:cubicBezTo>
                  <a:cubicBezTo>
                    <a:pt x="696060" y="4630272"/>
                    <a:pt x="354427" y="4663963"/>
                    <a:pt x="209674" y="4695827"/>
                  </a:cubicBezTo>
                  <a:cubicBezTo>
                    <a:pt x="157382" y="4707278"/>
                    <a:pt x="-1647" y="4742296"/>
                    <a:pt x="13" y="4892988"/>
                  </a:cubicBezTo>
                  <a:cubicBezTo>
                    <a:pt x="1673" y="5044178"/>
                    <a:pt x="156884" y="5074882"/>
                    <a:pt x="223121" y="5087992"/>
                  </a:cubicBezTo>
                  <a:cubicBezTo>
                    <a:pt x="520595" y="5146908"/>
                    <a:pt x="928960" y="5164500"/>
                    <a:pt x="1311927" y="5164500"/>
                  </a:cubicBezTo>
                  <a:cubicBezTo>
                    <a:pt x="1790178" y="5164500"/>
                    <a:pt x="2228922" y="5136951"/>
                    <a:pt x="2362056" y="5127657"/>
                  </a:cubicBezTo>
                  <a:cubicBezTo>
                    <a:pt x="2392102" y="5125665"/>
                    <a:pt x="2500834" y="5116869"/>
                    <a:pt x="2603754" y="5104754"/>
                  </a:cubicBezTo>
                  <a:cubicBezTo>
                    <a:pt x="2797313" y="5081852"/>
                    <a:pt x="2887121" y="5062766"/>
                    <a:pt x="2934597" y="4976466"/>
                  </a:cubicBezTo>
                  <a:cubicBezTo>
                    <a:pt x="2938083" y="4970159"/>
                    <a:pt x="2941071" y="4963521"/>
                    <a:pt x="2943726" y="4956883"/>
                  </a:cubicBezTo>
                  <a:cubicBezTo>
                    <a:pt x="2962651" y="4908256"/>
                    <a:pt x="2960326" y="4853987"/>
                    <a:pt x="2937088" y="4808182"/>
                  </a:cubicBezTo>
                  <a:cubicBezTo>
                    <a:pt x="2898076" y="4730844"/>
                    <a:pt x="2821052" y="4710099"/>
                    <a:pt x="2792166" y="4702133"/>
                  </a:cubicBezTo>
                  <a:lnTo>
                    <a:pt x="2789013" y="4701304"/>
                  </a:lnTo>
                  <a:cubicBezTo>
                    <a:pt x="2660694" y="4661140"/>
                    <a:pt x="2223609" y="4622638"/>
                    <a:pt x="2043165" y="4632762"/>
                  </a:cubicBezTo>
                  <a:cubicBezTo>
                    <a:pt x="2037688" y="4631268"/>
                    <a:pt x="2031546" y="4629609"/>
                    <a:pt x="2024243" y="4627783"/>
                  </a:cubicBezTo>
                  <a:cubicBezTo>
                    <a:pt x="1974442" y="4614506"/>
                    <a:pt x="1936261" y="4603885"/>
                    <a:pt x="1906878" y="4595421"/>
                  </a:cubicBezTo>
                  <a:cubicBezTo>
                    <a:pt x="1923312" y="4505469"/>
                    <a:pt x="1939746" y="4415519"/>
                    <a:pt x="1956346" y="4325402"/>
                  </a:cubicBezTo>
                  <a:cubicBezTo>
                    <a:pt x="2014946" y="4006923"/>
                    <a:pt x="2075537" y="3677492"/>
                    <a:pt x="2126997" y="3351212"/>
                  </a:cubicBezTo>
                  <a:cubicBezTo>
                    <a:pt x="2134300" y="3304577"/>
                    <a:pt x="2140278" y="3241512"/>
                    <a:pt x="2146586" y="3174631"/>
                  </a:cubicBezTo>
                  <a:cubicBezTo>
                    <a:pt x="2153058" y="3105591"/>
                    <a:pt x="2163186" y="2999044"/>
                    <a:pt x="2174307" y="2939464"/>
                  </a:cubicBezTo>
                  <a:cubicBezTo>
                    <a:pt x="2206845" y="2917723"/>
                    <a:pt x="2255482" y="2877394"/>
                    <a:pt x="2268099" y="2805699"/>
                  </a:cubicBezTo>
                  <a:cubicBezTo>
                    <a:pt x="2279718" y="2739813"/>
                    <a:pt x="2260297" y="2672599"/>
                    <a:pt x="2222116" y="2549622"/>
                  </a:cubicBezTo>
                  <a:cubicBezTo>
                    <a:pt x="2216638" y="2531698"/>
                    <a:pt x="2209499" y="2509128"/>
                    <a:pt x="2203025" y="2486723"/>
                  </a:cubicBezTo>
                  <a:cubicBezTo>
                    <a:pt x="2241539" y="2469629"/>
                    <a:pt x="2281213" y="2449382"/>
                    <a:pt x="2322382" y="2424322"/>
                  </a:cubicBezTo>
                  <a:cubicBezTo>
                    <a:pt x="2402228" y="2401751"/>
                    <a:pt x="2454352" y="2346984"/>
                    <a:pt x="2477427" y="2261348"/>
                  </a:cubicBezTo>
                  <a:cubicBezTo>
                    <a:pt x="2485229" y="2232139"/>
                    <a:pt x="2506145" y="2154802"/>
                    <a:pt x="2428790" y="1822382"/>
                  </a:cubicBezTo>
                  <a:cubicBezTo>
                    <a:pt x="2351764" y="1491788"/>
                    <a:pt x="2300302" y="1432374"/>
                    <a:pt x="2281047" y="1409970"/>
                  </a:cubicBezTo>
                  <a:cubicBezTo>
                    <a:pt x="2275071" y="1402999"/>
                    <a:pt x="2268265" y="1396195"/>
                    <a:pt x="2260960" y="1389888"/>
                  </a:cubicBezTo>
                  <a:cubicBezTo>
                    <a:pt x="2269096" y="1351219"/>
                    <a:pt x="2276731" y="1300933"/>
                    <a:pt x="2270257" y="1243345"/>
                  </a:cubicBezTo>
                  <a:cubicBezTo>
                    <a:pt x="2258637" y="1138458"/>
                    <a:pt x="2209499" y="1062613"/>
                    <a:pt x="2179454" y="1016974"/>
                  </a:cubicBezTo>
                  <a:cubicBezTo>
                    <a:pt x="2181280" y="995731"/>
                    <a:pt x="2181945" y="970339"/>
                    <a:pt x="2177628" y="943454"/>
                  </a:cubicBezTo>
                  <a:cubicBezTo>
                    <a:pt x="2177296" y="941628"/>
                    <a:pt x="2153723" y="822634"/>
                    <a:pt x="2111724" y="716420"/>
                  </a:cubicBezTo>
                  <a:cubicBezTo>
                    <a:pt x="2135962" y="739488"/>
                    <a:pt x="2166672" y="755918"/>
                    <a:pt x="2201698" y="763055"/>
                  </a:cubicBezTo>
                  <a:cubicBezTo>
                    <a:pt x="2215641" y="765876"/>
                    <a:pt x="2230250" y="767370"/>
                    <a:pt x="2246021" y="767370"/>
                  </a:cubicBezTo>
                  <a:cubicBezTo>
                    <a:pt x="2279388" y="767370"/>
                    <a:pt x="2317733" y="760897"/>
                    <a:pt x="2365209" y="747786"/>
                  </a:cubicBezTo>
                  <a:cubicBezTo>
                    <a:pt x="2451698" y="723722"/>
                    <a:pt x="2480250" y="705466"/>
                    <a:pt x="2505482" y="678083"/>
                  </a:cubicBezTo>
                  <a:cubicBezTo>
                    <a:pt x="2560926" y="617673"/>
                    <a:pt x="2574538" y="537348"/>
                    <a:pt x="2540675" y="468474"/>
                  </a:cubicBezTo>
                  <a:cubicBezTo>
                    <a:pt x="2505316" y="396447"/>
                    <a:pt x="2427626" y="356285"/>
                    <a:pt x="2337819" y="363753"/>
                  </a:cubicBezTo>
                  <a:lnTo>
                    <a:pt x="2337819" y="363753"/>
                  </a:lnTo>
                  <a:cubicBezTo>
                    <a:pt x="2337819" y="363753"/>
                    <a:pt x="2308935" y="366906"/>
                    <a:pt x="2270589" y="377030"/>
                  </a:cubicBezTo>
                  <a:cubicBezTo>
                    <a:pt x="2324374" y="274798"/>
                    <a:pt x="2297481" y="203933"/>
                    <a:pt x="2263450" y="161447"/>
                  </a:cubicBezTo>
                  <a:cubicBezTo>
                    <a:pt x="2257640" y="154144"/>
                    <a:pt x="2251166" y="147506"/>
                    <a:pt x="2244359" y="141366"/>
                  </a:cubicBezTo>
                  <a:cubicBezTo>
                    <a:pt x="2195390" y="97718"/>
                    <a:pt x="2128657" y="83279"/>
                    <a:pt x="2061095" y="101535"/>
                  </a:cubicBezTo>
                  <a:cubicBezTo>
                    <a:pt x="2061095" y="101535"/>
                    <a:pt x="2061095" y="101535"/>
                    <a:pt x="2060928" y="101535"/>
                  </a:cubicBezTo>
                  <a:cubicBezTo>
                    <a:pt x="2021088" y="112323"/>
                    <a:pt x="1982410" y="135391"/>
                    <a:pt x="1922151" y="212895"/>
                  </a:cubicBezTo>
                  <a:cubicBezTo>
                    <a:pt x="1891441" y="252393"/>
                    <a:pt x="1873179" y="284091"/>
                    <a:pt x="1862058" y="308156"/>
                  </a:cubicBezTo>
                  <a:cubicBezTo>
                    <a:pt x="1825869" y="266998"/>
                    <a:pt x="1795325" y="237291"/>
                    <a:pt x="1792170" y="234303"/>
                  </a:cubicBezTo>
                  <a:cubicBezTo>
                    <a:pt x="1777562" y="73653"/>
                    <a:pt x="1645591" y="24695"/>
                    <a:pt x="1583839" y="10588"/>
                  </a:cubicBezTo>
                  <a:cubicBezTo>
                    <a:pt x="1425971" y="-25591"/>
                    <a:pt x="1320890" y="39632"/>
                    <a:pt x="1263620" y="75977"/>
                  </a:cubicBezTo>
                  <a:cubicBezTo>
                    <a:pt x="1243867" y="70832"/>
                    <a:pt x="1221125" y="66351"/>
                    <a:pt x="1197219" y="66019"/>
                  </a:cubicBezTo>
                  <a:cubicBezTo>
                    <a:pt x="1196555" y="66019"/>
                    <a:pt x="1195892" y="66019"/>
                    <a:pt x="1195227" y="66019"/>
                  </a:cubicBezTo>
                  <a:cubicBezTo>
                    <a:pt x="1076037" y="66019"/>
                    <a:pt x="746856" y="218869"/>
                    <a:pt x="672653" y="287411"/>
                  </a:cubicBezTo>
                  <a:cubicBezTo>
                    <a:pt x="534705" y="414869"/>
                    <a:pt x="526737" y="569876"/>
                    <a:pt x="521426" y="672274"/>
                  </a:cubicBezTo>
                  <a:cubicBezTo>
                    <a:pt x="520263" y="694015"/>
                    <a:pt x="518769" y="724054"/>
                    <a:pt x="515450" y="742807"/>
                  </a:cubicBezTo>
                  <a:cubicBezTo>
                    <a:pt x="489885" y="731854"/>
                    <a:pt x="453530" y="719241"/>
                    <a:pt x="408211" y="720900"/>
                  </a:cubicBezTo>
                  <a:cubicBezTo>
                    <a:pt x="301972" y="724718"/>
                    <a:pt x="245198" y="791600"/>
                    <a:pt x="227435" y="852839"/>
                  </a:cubicBezTo>
                  <a:cubicBezTo>
                    <a:pt x="200709" y="945445"/>
                    <a:pt x="245863" y="1033239"/>
                    <a:pt x="361732" y="1113895"/>
                  </a:cubicBezTo>
                  <a:cubicBezTo>
                    <a:pt x="347124" y="1197042"/>
                    <a:pt x="361400" y="1279856"/>
                    <a:pt x="403565" y="1353045"/>
                  </a:cubicBezTo>
                  <a:cubicBezTo>
                    <a:pt x="391445" y="1378603"/>
                    <a:pt x="385303" y="1406816"/>
                    <a:pt x="386134" y="1436523"/>
                  </a:cubicBezTo>
                  <a:cubicBezTo>
                    <a:pt x="390284" y="1577922"/>
                    <a:pt x="549645" y="1650115"/>
                    <a:pt x="598451" y="1668868"/>
                  </a:cubicBezTo>
                  <a:cubicBezTo>
                    <a:pt x="698715" y="1707537"/>
                    <a:pt x="794332" y="1716499"/>
                    <a:pt x="890946" y="1696252"/>
                  </a:cubicBezTo>
                  <a:cubicBezTo>
                    <a:pt x="895925" y="1695256"/>
                    <a:pt x="900740" y="1694094"/>
                    <a:pt x="905389" y="1692766"/>
                  </a:cubicBezTo>
                  <a:cubicBezTo>
                    <a:pt x="917008" y="1701562"/>
                    <a:pt x="930785" y="1709695"/>
                    <a:pt x="946723" y="1716665"/>
                  </a:cubicBezTo>
                  <a:cubicBezTo>
                    <a:pt x="946723" y="1716831"/>
                    <a:pt x="946723" y="1717163"/>
                    <a:pt x="946723" y="1717329"/>
                  </a:cubicBezTo>
                  <a:cubicBezTo>
                    <a:pt x="907879" y="1884451"/>
                    <a:pt x="984736" y="2028174"/>
                    <a:pt x="1046324" y="2143682"/>
                  </a:cubicBezTo>
                  <a:cubicBezTo>
                    <a:pt x="1066742" y="2181853"/>
                    <a:pt x="1085999" y="2218033"/>
                    <a:pt x="1098117" y="2249233"/>
                  </a:cubicBezTo>
                  <a:cubicBezTo>
                    <a:pt x="1115215" y="2293212"/>
                    <a:pt x="1143435" y="2376525"/>
                    <a:pt x="1156882" y="2425484"/>
                  </a:cubicBezTo>
                  <a:cubicBezTo>
                    <a:pt x="1140446" y="2451207"/>
                    <a:pt x="1116377" y="2485894"/>
                    <a:pt x="1101270" y="2507800"/>
                  </a:cubicBezTo>
                  <a:cubicBezTo>
                    <a:pt x="1069233" y="2554103"/>
                    <a:pt x="1048981" y="2583644"/>
                    <a:pt x="1036032" y="2608207"/>
                  </a:cubicBezTo>
                  <a:cubicBezTo>
                    <a:pt x="996856" y="2682058"/>
                    <a:pt x="960002" y="2751762"/>
                    <a:pt x="988722" y="2838560"/>
                  </a:cubicBezTo>
                  <a:cubicBezTo>
                    <a:pt x="1004325" y="2885526"/>
                    <a:pt x="1032214" y="2916727"/>
                    <a:pt x="1065415" y="2940459"/>
                  </a:cubicBezTo>
                  <a:cubicBezTo>
                    <a:pt x="1033043" y="3235206"/>
                    <a:pt x="1030387" y="3532442"/>
                    <a:pt x="1027566" y="3820881"/>
                  </a:cubicBezTo>
                  <a:cubicBezTo>
                    <a:pt x="1026072" y="3982693"/>
                    <a:pt x="1024577" y="4149981"/>
                    <a:pt x="1017606" y="4312292"/>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5A1A039A-A38B-A1EB-5CF5-2E903F3FE8D5}"/>
                </a:ext>
              </a:extLst>
            </p:cNvPr>
            <p:cNvGrpSpPr/>
            <p:nvPr/>
          </p:nvGrpSpPr>
          <p:grpSpPr>
            <a:xfrm>
              <a:off x="-32016147" y="-4821303"/>
              <a:ext cx="2624618" cy="4832929"/>
              <a:chOff x="-32016147" y="-4821303"/>
              <a:chExt cx="2624618" cy="4832929"/>
            </a:xfrm>
          </p:grpSpPr>
          <p:sp>
            <p:nvSpPr>
              <p:cNvPr id="6" name="Forme libre 5">
                <a:extLst>
                  <a:ext uri="{FF2B5EF4-FFF2-40B4-BE49-F238E27FC236}">
                    <a16:creationId xmlns:a16="http://schemas.microsoft.com/office/drawing/2014/main" id="{89562AA7-6F5B-556A-2CAC-DC6F86C8CE04}"/>
                  </a:ext>
                </a:extLst>
              </p:cNvPr>
              <p:cNvSpPr/>
              <p:nvPr/>
            </p:nvSpPr>
            <p:spPr>
              <a:xfrm>
                <a:off x="-31795381" y="-4821303"/>
                <a:ext cx="1933801" cy="4728453"/>
              </a:xfrm>
              <a:custGeom>
                <a:avLst/>
                <a:gdLst>
                  <a:gd name="csX0" fmla="*/ 333383 w 1933801"/>
                  <a:gd name="csY0" fmla="*/ 1193248 h 4728453"/>
                  <a:gd name="csX1" fmla="*/ 212366 w 1933801"/>
                  <a:gd name="csY1" fmla="*/ 1165532 h 4728453"/>
                  <a:gd name="csX2" fmla="*/ 192281 w 1933801"/>
                  <a:gd name="csY2" fmla="*/ 860662 h 4728453"/>
                  <a:gd name="csX3" fmla="*/ 27606 w 1933801"/>
                  <a:gd name="csY3" fmla="*/ 720924 h 4728453"/>
                  <a:gd name="csX4" fmla="*/ 197924 w 1933801"/>
                  <a:gd name="csY4" fmla="*/ 737852 h 4728453"/>
                  <a:gd name="csX5" fmla="*/ 398788 w 1933801"/>
                  <a:gd name="csY5" fmla="*/ 243289 h 4728453"/>
                  <a:gd name="csX6" fmla="*/ 808148 w 1933801"/>
                  <a:gd name="csY6" fmla="*/ 66042 h 4728453"/>
                  <a:gd name="csX7" fmla="*/ 889822 w 1933801"/>
                  <a:gd name="csY7" fmla="*/ 84630 h 4728453"/>
                  <a:gd name="csX8" fmla="*/ 1160073 w 1933801"/>
                  <a:gd name="csY8" fmla="*/ 6296 h 4728453"/>
                  <a:gd name="csX9" fmla="*/ 1240916 w 1933801"/>
                  <a:gd name="csY9" fmla="*/ 159644 h 4728453"/>
                  <a:gd name="csX10" fmla="*/ 1293372 w 1933801"/>
                  <a:gd name="csY10" fmla="*/ 190513 h 4728453"/>
                  <a:gd name="csX11" fmla="*/ 1439620 w 1933801"/>
                  <a:gd name="csY11" fmla="*/ 377219 h 4728453"/>
                  <a:gd name="csX12" fmla="*/ 1431985 w 1933801"/>
                  <a:gd name="csY12" fmla="*/ 404768 h 4728453"/>
                  <a:gd name="csX13" fmla="*/ 1287562 w 1933801"/>
                  <a:gd name="csY13" fmla="*/ 241297 h 4728453"/>
                  <a:gd name="csX14" fmla="*/ 1192277 w 1933801"/>
                  <a:gd name="csY14" fmla="*/ 276647 h 4728453"/>
                  <a:gd name="csX15" fmla="*/ 1255691 w 1933801"/>
                  <a:gd name="csY15" fmla="*/ 215573 h 4728453"/>
                  <a:gd name="csX16" fmla="*/ 781090 w 1933801"/>
                  <a:gd name="csY16" fmla="*/ 554963 h 4728453"/>
                  <a:gd name="csX17" fmla="*/ 682153 w 1933801"/>
                  <a:gd name="csY17" fmla="*/ 650058 h 4728453"/>
                  <a:gd name="csX18" fmla="*/ 718176 w 1933801"/>
                  <a:gd name="csY18" fmla="*/ 795606 h 4728453"/>
                  <a:gd name="csX19" fmla="*/ 683813 w 1933801"/>
                  <a:gd name="csY19" fmla="*/ 784653 h 4728453"/>
                  <a:gd name="csX20" fmla="*/ 762664 w 1933801"/>
                  <a:gd name="csY20" fmla="*/ 955094 h 4728453"/>
                  <a:gd name="csX21" fmla="*/ 854297 w 1933801"/>
                  <a:gd name="csY21" fmla="*/ 911281 h 4728453"/>
                  <a:gd name="csX22" fmla="*/ 844670 w 1933801"/>
                  <a:gd name="csY22" fmla="*/ 966379 h 4728453"/>
                  <a:gd name="csX23" fmla="*/ 1045864 w 1933801"/>
                  <a:gd name="csY23" fmla="*/ 1067782 h 4728453"/>
                  <a:gd name="csX24" fmla="*/ 1094668 w 1933801"/>
                  <a:gd name="csY24" fmla="*/ 1396882 h 4728453"/>
                  <a:gd name="csX25" fmla="*/ 1147291 w 1933801"/>
                  <a:gd name="csY25" fmla="*/ 1530646 h 4728453"/>
                  <a:gd name="csX26" fmla="*/ 1308478 w 1933801"/>
                  <a:gd name="csY26" fmla="*/ 1661589 h 4728453"/>
                  <a:gd name="csX27" fmla="*/ 1350810 w 1933801"/>
                  <a:gd name="csY27" fmla="*/ 1523178 h 4728453"/>
                  <a:gd name="csX28" fmla="*/ 1293372 w 1933801"/>
                  <a:gd name="csY28" fmla="*/ 1399703 h 4728453"/>
                  <a:gd name="csX29" fmla="*/ 1261334 w 1933801"/>
                  <a:gd name="csY29" fmla="*/ 1464428 h 4728453"/>
                  <a:gd name="csX30" fmla="*/ 1261334 w 1933801"/>
                  <a:gd name="csY30" fmla="*/ 1100476 h 4728453"/>
                  <a:gd name="csX31" fmla="*/ 1421693 w 1933801"/>
                  <a:gd name="csY31" fmla="*/ 1054339 h 4728453"/>
                  <a:gd name="csX32" fmla="*/ 1547854 w 1933801"/>
                  <a:gd name="csY32" fmla="*/ 986295 h 4728453"/>
                  <a:gd name="csX33" fmla="*/ 1451904 w 1933801"/>
                  <a:gd name="csY33" fmla="*/ 933519 h 4728453"/>
                  <a:gd name="csX34" fmla="*/ 1582880 w 1933801"/>
                  <a:gd name="csY34" fmla="*/ 870288 h 4728453"/>
                  <a:gd name="csX35" fmla="*/ 1497887 w 1933801"/>
                  <a:gd name="csY35" fmla="*/ 536209 h 4728453"/>
                  <a:gd name="csX36" fmla="*/ 1515152 w 1933801"/>
                  <a:gd name="csY36" fmla="*/ 527413 h 4728453"/>
                  <a:gd name="csX37" fmla="*/ 1533080 w 1933801"/>
                  <a:gd name="csY37" fmla="*/ 535214 h 4728453"/>
                  <a:gd name="csX38" fmla="*/ 1627203 w 1933801"/>
                  <a:gd name="csY38" fmla="*/ 803904 h 4728453"/>
                  <a:gd name="csX39" fmla="*/ 1624381 w 1933801"/>
                  <a:gd name="csY39" fmla="*/ 886885 h 4728453"/>
                  <a:gd name="csX40" fmla="*/ 1718835 w 1933801"/>
                  <a:gd name="csY40" fmla="*/ 1095331 h 4728453"/>
                  <a:gd name="csX41" fmla="*/ 1696591 w 1933801"/>
                  <a:gd name="csY41" fmla="*/ 1288842 h 4728453"/>
                  <a:gd name="csX42" fmla="*/ 1719499 w 1933801"/>
                  <a:gd name="csY42" fmla="*/ 1349251 h 4728453"/>
                  <a:gd name="csX43" fmla="*/ 1769134 w 1933801"/>
                  <a:gd name="csY43" fmla="*/ 1352570 h 4728453"/>
                  <a:gd name="csX44" fmla="*/ 1930820 w 1933801"/>
                  <a:gd name="csY44" fmla="*/ 2051929 h 4728453"/>
                  <a:gd name="csX45" fmla="*/ 1861598 w 1933801"/>
                  <a:gd name="csY45" fmla="*/ 2108853 h 4728453"/>
                  <a:gd name="csX46" fmla="*/ 1633345 w 1933801"/>
                  <a:gd name="csY46" fmla="*/ 2214073 h 4728453"/>
                  <a:gd name="csX47" fmla="*/ 1718172 w 1933801"/>
                  <a:gd name="csY47" fmla="*/ 2610553 h 4728453"/>
                  <a:gd name="csX48" fmla="*/ 1639818 w 1933801"/>
                  <a:gd name="csY48" fmla="*/ 2683243 h 4728453"/>
                  <a:gd name="csX49" fmla="*/ 1576572 w 1933801"/>
                  <a:gd name="csY49" fmla="*/ 3159053 h 4728453"/>
                  <a:gd name="csX50" fmla="*/ 1336700 w 1933801"/>
                  <a:gd name="csY50" fmla="*/ 4511965 h 4728453"/>
                  <a:gd name="csX51" fmla="*/ 1344003 w 1933801"/>
                  <a:gd name="csY51" fmla="*/ 4538685 h 4728453"/>
                  <a:gd name="csX52" fmla="*/ 1623550 w 1933801"/>
                  <a:gd name="csY52" fmla="*/ 4629631 h 4728453"/>
                  <a:gd name="csX53" fmla="*/ 1628531 w 1933801"/>
                  <a:gd name="csY53" fmla="*/ 4634610 h 4728453"/>
                  <a:gd name="csX54" fmla="*/ 1638657 w 1933801"/>
                  <a:gd name="csY54" fmla="*/ 4634610 h 4728453"/>
                  <a:gd name="csX55" fmla="*/ 1652932 w 1933801"/>
                  <a:gd name="csY55" fmla="*/ 4706804 h 4728453"/>
                  <a:gd name="csX56" fmla="*/ 1188792 w 1933801"/>
                  <a:gd name="csY56" fmla="*/ 4694024 h 4728453"/>
                  <a:gd name="csX57" fmla="*/ 1165052 w 1933801"/>
                  <a:gd name="csY57" fmla="*/ 4624653 h 4728453"/>
                  <a:gd name="csX58" fmla="*/ 1195266 w 1933801"/>
                  <a:gd name="csY58" fmla="*/ 3546405 h 4728453"/>
                  <a:gd name="csX59" fmla="*/ 1200245 w 1933801"/>
                  <a:gd name="csY59" fmla="*/ 3485996 h 4728453"/>
                  <a:gd name="csX60" fmla="*/ 1190285 w 1933801"/>
                  <a:gd name="csY60" fmla="*/ 3516200 h 4728453"/>
                  <a:gd name="csX61" fmla="*/ 921529 w 1933801"/>
                  <a:gd name="csY61" fmla="*/ 4560260 h 4728453"/>
                  <a:gd name="csX62" fmla="*/ 923188 w 1933801"/>
                  <a:gd name="csY62" fmla="*/ 4629798 h 4728453"/>
                  <a:gd name="csX63" fmla="*/ 908248 w 1933801"/>
                  <a:gd name="csY63" fmla="*/ 4682739 h 4728453"/>
                  <a:gd name="csX64" fmla="*/ 424019 w 1933801"/>
                  <a:gd name="csY64" fmla="*/ 4718255 h 4728453"/>
                  <a:gd name="csX65" fmla="*/ 510009 w 1933801"/>
                  <a:gd name="csY65" fmla="*/ 4644900 h 4728453"/>
                  <a:gd name="csX66" fmla="*/ 520135 w 1933801"/>
                  <a:gd name="csY66" fmla="*/ 4644900 h 4728453"/>
                  <a:gd name="csX67" fmla="*/ 525116 w 1933801"/>
                  <a:gd name="csY67" fmla="*/ 4639921 h 4728453"/>
                  <a:gd name="csX68" fmla="*/ 764323 w 1933801"/>
                  <a:gd name="csY68" fmla="*/ 4543996 h 4728453"/>
                  <a:gd name="csX69" fmla="*/ 797357 w 1933801"/>
                  <a:gd name="csY69" fmla="*/ 4153822 h 4728453"/>
                  <a:gd name="csX70" fmla="*/ 857782 w 1933801"/>
                  <a:gd name="csY70" fmla="*/ 2682580 h 4728453"/>
                  <a:gd name="csX71" fmla="*/ 796362 w 1933801"/>
                  <a:gd name="csY71" fmla="*/ 2520104 h 4728453"/>
                  <a:gd name="csX72" fmla="*/ 943274 w 1933801"/>
                  <a:gd name="csY72" fmla="*/ 2283777 h 4728453"/>
                  <a:gd name="csX73" fmla="*/ 866581 w 1933801"/>
                  <a:gd name="csY73" fmla="*/ 2023384 h 4728453"/>
                  <a:gd name="csX74" fmla="*/ 721994 w 1933801"/>
                  <a:gd name="csY74" fmla="*/ 1589064 h 4728453"/>
                  <a:gd name="csX75" fmla="*/ 1036567 w 1933801"/>
                  <a:gd name="csY75" fmla="*/ 1278552 h 4728453"/>
                  <a:gd name="csX76" fmla="*/ 1064456 w 1933801"/>
                  <a:gd name="csY76" fmla="*/ 1233410 h 4728453"/>
                  <a:gd name="csX77" fmla="*/ 648620 w 1933801"/>
                  <a:gd name="csY77" fmla="*/ 1404848 h 4728453"/>
                  <a:gd name="csX78" fmla="*/ 711702 w 1933801"/>
                  <a:gd name="csY78" fmla="*/ 1329335 h 4728453"/>
                  <a:gd name="csX79" fmla="*/ 608449 w 1933801"/>
                  <a:gd name="csY79" fmla="*/ 1354894 h 4728453"/>
                  <a:gd name="csX80" fmla="*/ 553834 w 1933801"/>
                  <a:gd name="csY80" fmla="*/ 1334481 h 4728453"/>
                  <a:gd name="csX81" fmla="*/ 470999 w 1933801"/>
                  <a:gd name="csY81" fmla="*/ 1368171 h 4728453"/>
                  <a:gd name="csX82" fmla="*/ 272129 w 1933801"/>
                  <a:gd name="csY82" fmla="*/ 1348421 h 4728453"/>
                  <a:gd name="csX83" fmla="*/ 182820 w 1933801"/>
                  <a:gd name="csY83" fmla="*/ 1246189 h 4728453"/>
                  <a:gd name="csX84" fmla="*/ 374218 w 1933801"/>
                  <a:gd name="csY84" fmla="*/ 1193414 h 4728453"/>
                  <a:gd name="csX85" fmla="*/ 338696 w 1933801"/>
                  <a:gd name="csY85" fmla="*/ 1004551 h 4728453"/>
                  <a:gd name="csX86" fmla="*/ 749385 w 1933801"/>
                  <a:gd name="csY86" fmla="*/ 532890 h 4728453"/>
                  <a:gd name="csX87" fmla="*/ 1026773 w 1933801"/>
                  <a:gd name="csY87" fmla="*/ 94754 h 4728453"/>
                  <a:gd name="csX88" fmla="*/ 1195598 w 1933801"/>
                  <a:gd name="csY88" fmla="*/ 130103 h 4728453"/>
                  <a:gd name="csX89" fmla="*/ 1150610 w 1933801"/>
                  <a:gd name="csY89" fmla="*/ 49778 h 4728453"/>
                  <a:gd name="csX90" fmla="*/ 1004530 w 1933801"/>
                  <a:gd name="csY90" fmla="*/ 64881 h 4728453"/>
                  <a:gd name="csX91" fmla="*/ 777604 w 1933801"/>
                  <a:gd name="csY91" fmla="*/ 233497 h 4728453"/>
                  <a:gd name="csX92" fmla="*/ 537234 w 1933801"/>
                  <a:gd name="csY92" fmla="*/ 542682 h 4728453"/>
                  <a:gd name="csX93" fmla="*/ 520467 w 1933801"/>
                  <a:gd name="csY93" fmla="*/ 505507 h 4728453"/>
                  <a:gd name="csX94" fmla="*/ 689456 w 1933801"/>
                  <a:gd name="csY94" fmla="*/ 286604 h 4728453"/>
                  <a:gd name="csX95" fmla="*/ 853302 w 1933801"/>
                  <a:gd name="csY95" fmla="*/ 110354 h 4728453"/>
                  <a:gd name="csX96" fmla="*/ 530925 w 1933801"/>
                  <a:gd name="csY96" fmla="*/ 274323 h 4728453"/>
                  <a:gd name="csX97" fmla="*/ 431324 w 1933801"/>
                  <a:gd name="csY97" fmla="*/ 422028 h 4728453"/>
                  <a:gd name="csX98" fmla="*/ 412067 w 1933801"/>
                  <a:gd name="csY98" fmla="*/ 417713 h 4728453"/>
                  <a:gd name="csX99" fmla="*/ 540553 w 1933801"/>
                  <a:gd name="csY99" fmla="*/ 203458 h 4728453"/>
                  <a:gd name="csX100" fmla="*/ 340355 w 1933801"/>
                  <a:gd name="csY100" fmla="*/ 431654 h 4728453"/>
                  <a:gd name="csX101" fmla="*/ 266151 w 1933801"/>
                  <a:gd name="csY101" fmla="*/ 740341 h 4728453"/>
                  <a:gd name="csX102" fmla="*/ 132354 w 1933801"/>
                  <a:gd name="csY102" fmla="*/ 795606 h 4728453"/>
                  <a:gd name="csX103" fmla="*/ 249387 w 1933801"/>
                  <a:gd name="csY103" fmla="*/ 829960 h 4728453"/>
                  <a:gd name="csX104" fmla="*/ 310308 w 1933801"/>
                  <a:gd name="csY104" fmla="*/ 799755 h 4728453"/>
                  <a:gd name="csX105" fmla="*/ 391816 w 1933801"/>
                  <a:gd name="csY105" fmla="*/ 750299 h 4728453"/>
                  <a:gd name="csX106" fmla="*/ 210208 w 1933801"/>
                  <a:gd name="csY106" fmla="*/ 906302 h 4728453"/>
                  <a:gd name="csX107" fmla="*/ 333881 w 1933801"/>
                  <a:gd name="csY107" fmla="*/ 1193580 h 4728453"/>
                  <a:gd name="csX108" fmla="*/ 313131 w 1933801"/>
                  <a:gd name="csY108" fmla="*/ 1294152 h 4728453"/>
                  <a:gd name="csX109" fmla="*/ 242580 w 1933801"/>
                  <a:gd name="csY109" fmla="*/ 1299131 h 4728453"/>
                  <a:gd name="csX110" fmla="*/ 333216 w 1933801"/>
                  <a:gd name="csY110" fmla="*/ 1324357 h 4728453"/>
                  <a:gd name="csX111" fmla="*/ 575083 w 1933801"/>
                  <a:gd name="csY111" fmla="*/ 1256313 h 4728453"/>
                  <a:gd name="csX112" fmla="*/ 632186 w 1933801"/>
                  <a:gd name="csY112" fmla="*/ 1173001 h 4728453"/>
                  <a:gd name="csX113" fmla="*/ 585208 w 1933801"/>
                  <a:gd name="csY113" fmla="*/ 1309254 h 4728453"/>
                  <a:gd name="csX114" fmla="*/ 773122 w 1933801"/>
                  <a:gd name="csY114" fmla="*/ 1244696 h 4728453"/>
                  <a:gd name="csX115" fmla="*/ 746562 w 1933801"/>
                  <a:gd name="csY115" fmla="*/ 1364685 h 4728453"/>
                  <a:gd name="csX116" fmla="*/ 939456 w 1933801"/>
                  <a:gd name="csY116" fmla="*/ 1212499 h 4728453"/>
                  <a:gd name="csX117" fmla="*/ 978466 w 1933801"/>
                  <a:gd name="csY117" fmla="*/ 1130515 h 4728453"/>
                  <a:gd name="csX118" fmla="*/ 973487 w 1933801"/>
                  <a:gd name="csY118" fmla="*/ 1243866 h 4728453"/>
                  <a:gd name="csX119" fmla="*/ 889489 w 1933801"/>
                  <a:gd name="csY119" fmla="*/ 1043219 h 4728453"/>
                  <a:gd name="csX120" fmla="*/ 812132 w 1933801"/>
                  <a:gd name="csY120" fmla="*/ 984303 h 4728453"/>
                  <a:gd name="csX121" fmla="*/ 721329 w 1933801"/>
                  <a:gd name="csY121" fmla="*/ 989780 h 4728453"/>
                  <a:gd name="csX122" fmla="*/ 623720 w 1933801"/>
                  <a:gd name="csY122" fmla="*/ 780669 h 4728453"/>
                  <a:gd name="csX123" fmla="*/ 644304 w 1933801"/>
                  <a:gd name="csY123" fmla="*/ 690221 h 4728453"/>
                  <a:gd name="csX124" fmla="*/ 379365 w 1933801"/>
                  <a:gd name="csY124" fmla="*/ 1004053 h 4728453"/>
                  <a:gd name="csX125" fmla="*/ 423853 w 1933801"/>
                  <a:gd name="csY125" fmla="*/ 1095497 h 4728453"/>
                  <a:gd name="csX126" fmla="*/ 313297 w 1933801"/>
                  <a:gd name="csY126" fmla="*/ 1294318 h 4728453"/>
                  <a:gd name="csX127" fmla="*/ 1684141 w 1933801"/>
                  <a:gd name="csY127" fmla="*/ 1369664 h 4728453"/>
                  <a:gd name="csX128" fmla="*/ 1654096 w 1933801"/>
                  <a:gd name="csY128" fmla="*/ 1281207 h 4728453"/>
                  <a:gd name="csX129" fmla="*/ 1662562 w 1933801"/>
                  <a:gd name="csY129" fmla="*/ 1020981 h 4728453"/>
                  <a:gd name="csX130" fmla="*/ 1492740 w 1933801"/>
                  <a:gd name="csY130" fmla="*/ 936341 h 4728453"/>
                  <a:gd name="csX131" fmla="*/ 1593671 w 1933801"/>
                  <a:gd name="csY131" fmla="*/ 994095 h 4728453"/>
                  <a:gd name="csX132" fmla="*/ 1634008 w 1933801"/>
                  <a:gd name="csY132" fmla="*/ 1044381 h 4728453"/>
                  <a:gd name="csX133" fmla="*/ 1574746 w 1933801"/>
                  <a:gd name="csY133" fmla="*/ 1028117 h 4728453"/>
                  <a:gd name="csX134" fmla="*/ 1564620 w 1933801"/>
                  <a:gd name="csY134" fmla="*/ 1078403 h 4728453"/>
                  <a:gd name="csX135" fmla="*/ 1576406 w 1933801"/>
                  <a:gd name="csY135" fmla="*/ 1102965 h 4728453"/>
                  <a:gd name="csX136" fmla="*/ 1494732 w 1933801"/>
                  <a:gd name="csY136" fmla="*/ 1173332 h 4728453"/>
                  <a:gd name="csX137" fmla="*/ 1536233 w 1933801"/>
                  <a:gd name="csY137" fmla="*/ 1178643 h 4728453"/>
                  <a:gd name="csX138" fmla="*/ 1565615 w 1933801"/>
                  <a:gd name="csY138" fmla="*/ 1244032 h 4728453"/>
                  <a:gd name="csX139" fmla="*/ 1649115 w 1933801"/>
                  <a:gd name="csY139" fmla="*/ 1379954 h 4728453"/>
                  <a:gd name="csX140" fmla="*/ 1684307 w 1933801"/>
                  <a:gd name="csY140" fmla="*/ 1369830 h 4728453"/>
                  <a:gd name="csX141" fmla="*/ 1476971 w 1933801"/>
                  <a:gd name="csY141" fmla="*/ 1077905 h 4728453"/>
                  <a:gd name="csX142" fmla="*/ 1298352 w 1933801"/>
                  <a:gd name="csY142" fmla="*/ 1127693 h 4728453"/>
                  <a:gd name="csX143" fmla="*/ 1296194 w 1933801"/>
                  <a:gd name="csY143" fmla="*/ 1279049 h 4728453"/>
                  <a:gd name="csX144" fmla="*/ 1608611 w 1933801"/>
                  <a:gd name="csY144" fmla="*/ 1460445 h 4728453"/>
                  <a:gd name="csX145" fmla="*/ 1598982 w 1933801"/>
                  <a:gd name="csY145" fmla="*/ 1328008 h 4728453"/>
                  <a:gd name="csX146" fmla="*/ 1540549 w 1933801"/>
                  <a:gd name="csY146" fmla="*/ 1284360 h 4728453"/>
                  <a:gd name="csX147" fmla="*/ 1523286 w 1933801"/>
                  <a:gd name="csY147" fmla="*/ 1251334 h 4728453"/>
                  <a:gd name="csX148" fmla="*/ 1459872 w 1933801"/>
                  <a:gd name="csY148" fmla="*/ 1142962 h 4728453"/>
                  <a:gd name="csX149" fmla="*/ 1477303 w 1933801"/>
                  <a:gd name="csY149" fmla="*/ 1078237 h 4728453"/>
                  <a:gd name="csX150" fmla="*/ 1376705 w 1933801"/>
                  <a:gd name="csY150" fmla="*/ 1334481 h 4728453"/>
                  <a:gd name="csX151" fmla="*/ 1296194 w 1933801"/>
                  <a:gd name="csY151" fmla="*/ 1334481 h 4728453"/>
                  <a:gd name="csX152" fmla="*/ 1310636 w 1933801"/>
                  <a:gd name="csY152" fmla="*/ 1342613 h 4728453"/>
                  <a:gd name="csX153" fmla="*/ 1505523 w 1933801"/>
                  <a:gd name="csY153" fmla="*/ 1974425 h 4728453"/>
                  <a:gd name="csX154" fmla="*/ 1526605 w 1933801"/>
                  <a:gd name="csY154" fmla="*/ 1956834 h 4728453"/>
                  <a:gd name="csX155" fmla="*/ 1518139 w 1933801"/>
                  <a:gd name="csY155" fmla="*/ 1543591 h 4728453"/>
                  <a:gd name="csX156" fmla="*/ 1473153 w 1933801"/>
                  <a:gd name="csY156" fmla="*/ 1523012 h 4728453"/>
                  <a:gd name="csX157" fmla="*/ 1422355 w 1933801"/>
                  <a:gd name="csY157" fmla="*/ 1369830 h 4728453"/>
                  <a:gd name="csX158" fmla="*/ 1427502 w 1933801"/>
                  <a:gd name="csY158" fmla="*/ 1354727 h 4728453"/>
                  <a:gd name="csX159" fmla="*/ 1377037 w 1933801"/>
                  <a:gd name="csY159" fmla="*/ 1334481 h 4728453"/>
                  <a:gd name="csX160" fmla="*/ 1053998 w 1933801"/>
                  <a:gd name="csY160" fmla="*/ 1339459 h 4728453"/>
                  <a:gd name="csX161" fmla="*/ 983779 w 1933801"/>
                  <a:gd name="csY161" fmla="*/ 1385265 h 4728453"/>
                  <a:gd name="csX162" fmla="*/ 1018141 w 1933801"/>
                  <a:gd name="csY162" fmla="*/ 1497786 h 4728453"/>
                  <a:gd name="csX163" fmla="*/ 978466 w 1933801"/>
                  <a:gd name="csY163" fmla="*/ 1576285 h 4728453"/>
                  <a:gd name="csX164" fmla="*/ 1001375 w 1933801"/>
                  <a:gd name="csY164" fmla="*/ 1581098 h 4728453"/>
                  <a:gd name="csX165" fmla="*/ 1205226 w 1933801"/>
                  <a:gd name="csY165" fmla="*/ 1918994 h 4728453"/>
                  <a:gd name="csX166" fmla="*/ 1053998 w 1933801"/>
                  <a:gd name="csY166" fmla="*/ 1339625 h 4728453"/>
                  <a:gd name="csX167" fmla="*/ 1633676 w 1933801"/>
                  <a:gd name="csY167" fmla="*/ 1596367 h 4728453"/>
                  <a:gd name="csX168" fmla="*/ 1630855 w 1933801"/>
                  <a:gd name="csY168" fmla="*/ 1561349 h 4728453"/>
                  <a:gd name="csX169" fmla="*/ 1467343 w 1933801"/>
                  <a:gd name="csY169" fmla="*/ 1379788 h 4728453"/>
                  <a:gd name="csX170" fmla="*/ 1512828 w 1933801"/>
                  <a:gd name="csY170" fmla="*/ 1455300 h 4728453"/>
                  <a:gd name="csX171" fmla="*/ 1540383 w 1933801"/>
                  <a:gd name="csY171" fmla="*/ 1450487 h 4728453"/>
                  <a:gd name="csX172" fmla="*/ 1633676 w 1933801"/>
                  <a:gd name="csY172" fmla="*/ 1596532 h 4728453"/>
                  <a:gd name="csX173" fmla="*/ 1744566 w 1933801"/>
                  <a:gd name="csY173" fmla="*/ 1384767 h 4728453"/>
                  <a:gd name="csX174" fmla="*/ 1730456 w 1933801"/>
                  <a:gd name="csY174" fmla="*/ 1406010 h 4728453"/>
                  <a:gd name="csX175" fmla="*/ 1822752 w 1933801"/>
                  <a:gd name="csY175" fmla="*/ 1677023 h 4728453"/>
                  <a:gd name="csX176" fmla="*/ 1840516 w 1933801"/>
                  <a:gd name="csY176" fmla="*/ 2067529 h 4728453"/>
                  <a:gd name="csX177" fmla="*/ 1895129 w 1933801"/>
                  <a:gd name="csY177" fmla="*/ 1947208 h 4728453"/>
                  <a:gd name="csX178" fmla="*/ 1744566 w 1933801"/>
                  <a:gd name="csY178" fmla="*/ 1384601 h 4728453"/>
                  <a:gd name="csX179" fmla="*/ 1266313 w 1933801"/>
                  <a:gd name="csY179" fmla="*/ 2125118 h 4728453"/>
                  <a:gd name="csX180" fmla="*/ 1466679 w 1933801"/>
                  <a:gd name="csY180" fmla="*/ 2006290 h 4728453"/>
                  <a:gd name="csX181" fmla="*/ 1376539 w 1933801"/>
                  <a:gd name="csY181" fmla="*/ 1581264 h 4728453"/>
                  <a:gd name="csX182" fmla="*/ 1332714 w 1933801"/>
                  <a:gd name="csY182" fmla="*/ 1722497 h 4728453"/>
                  <a:gd name="csX183" fmla="*/ 1175178 w 1933801"/>
                  <a:gd name="csY183" fmla="*/ 1613959 h 4728453"/>
                  <a:gd name="csX184" fmla="*/ 1255525 w 1933801"/>
                  <a:gd name="csY184" fmla="*/ 2017244 h 4728453"/>
                  <a:gd name="csX185" fmla="*/ 1266313 w 1933801"/>
                  <a:gd name="csY185" fmla="*/ 2124952 h 4728453"/>
                  <a:gd name="csX186" fmla="*/ 1669034 w 1933801"/>
                  <a:gd name="csY186" fmla="*/ 1954178 h 4728453"/>
                  <a:gd name="csX187" fmla="*/ 1603630 w 1933801"/>
                  <a:gd name="csY187" fmla="*/ 1873687 h 4728453"/>
                  <a:gd name="csX188" fmla="*/ 1669034 w 1933801"/>
                  <a:gd name="csY188" fmla="*/ 1954178 h 4728453"/>
                  <a:gd name="csX189" fmla="*/ 1699248 w 1933801"/>
                  <a:gd name="csY189" fmla="*/ 1999651 h 4728453"/>
                  <a:gd name="csX190" fmla="*/ 1582049 w 1933801"/>
                  <a:gd name="csY190" fmla="*/ 1975587 h 4728453"/>
                  <a:gd name="csX191" fmla="*/ 1512828 w 1933801"/>
                  <a:gd name="csY191" fmla="*/ 2063214 h 4728453"/>
                  <a:gd name="csX192" fmla="*/ 1699248 w 1933801"/>
                  <a:gd name="csY192" fmla="*/ 1999651 h 4728453"/>
                  <a:gd name="csX193" fmla="*/ 1109442 w 1933801"/>
                  <a:gd name="csY193" fmla="*/ 2044959 h 4728453"/>
                  <a:gd name="csX194" fmla="*/ 1049017 w 1933801"/>
                  <a:gd name="csY194" fmla="*/ 2024711 h 4728453"/>
                  <a:gd name="csX195" fmla="*/ 1109442 w 1933801"/>
                  <a:gd name="csY195" fmla="*/ 2044959 h 4728453"/>
                  <a:gd name="csX196" fmla="*/ 1195266 w 1933801"/>
                  <a:gd name="csY196" fmla="*/ 2095244 h 4728453"/>
                  <a:gd name="csX197" fmla="*/ 1178499 w 1933801"/>
                  <a:gd name="csY197" fmla="*/ 2119641 h 4728453"/>
                  <a:gd name="csX198" fmla="*/ 1008680 w 1933801"/>
                  <a:gd name="csY198" fmla="*/ 2055082 h 4728453"/>
                  <a:gd name="csX199" fmla="*/ 1156586 w 1933801"/>
                  <a:gd name="csY199" fmla="*/ 2141382 h 4728453"/>
                  <a:gd name="csX200" fmla="*/ 1235437 w 1933801"/>
                  <a:gd name="csY200" fmla="*/ 2150676 h 4728453"/>
                  <a:gd name="csX201" fmla="*/ 1195266 w 1933801"/>
                  <a:gd name="csY201" fmla="*/ 2095410 h 4728453"/>
                  <a:gd name="csX202" fmla="*/ 1779924 w 1933801"/>
                  <a:gd name="csY202" fmla="*/ 2115326 h 4728453"/>
                  <a:gd name="csX203" fmla="*/ 1809970 w 1933801"/>
                  <a:gd name="csY203" fmla="*/ 2102713 h 4728453"/>
                  <a:gd name="csX204" fmla="*/ 1779924 w 1933801"/>
                  <a:gd name="csY204" fmla="*/ 2115326 h 4728453"/>
                  <a:gd name="csX205" fmla="*/ 1598317 w 1933801"/>
                  <a:gd name="csY205" fmla="*/ 2251580 h 4728453"/>
                  <a:gd name="csX206" fmla="*/ 1636166 w 1933801"/>
                  <a:gd name="csY206" fmla="*/ 2629472 h 4728453"/>
                  <a:gd name="csX207" fmla="*/ 1674181 w 1933801"/>
                  <a:gd name="csY207" fmla="*/ 2606902 h 4728453"/>
                  <a:gd name="csX208" fmla="*/ 1598483 w 1933801"/>
                  <a:gd name="csY208" fmla="*/ 2251745 h 4728453"/>
                  <a:gd name="csX209" fmla="*/ 1517474 w 1933801"/>
                  <a:gd name="csY209" fmla="*/ 2261870 h 4728453"/>
                  <a:gd name="csX210" fmla="*/ 1216016 w 1933801"/>
                  <a:gd name="csY210" fmla="*/ 2362939 h 4728453"/>
                  <a:gd name="csX211" fmla="*/ 1207384 w 1933801"/>
                  <a:gd name="csY211" fmla="*/ 2463345 h 4728453"/>
                  <a:gd name="csX212" fmla="*/ 1528265 w 1933801"/>
                  <a:gd name="csY212" fmla="*/ 2470980 h 4728453"/>
                  <a:gd name="csX213" fmla="*/ 1517640 w 1933801"/>
                  <a:gd name="csY213" fmla="*/ 2261870 h 4728453"/>
                  <a:gd name="csX214" fmla="*/ 1598317 w 1933801"/>
                  <a:gd name="csY214" fmla="*/ 2694861 h 4728453"/>
                  <a:gd name="csX215" fmla="*/ 1559639 w 1933801"/>
                  <a:gd name="csY215" fmla="*/ 2769377 h 4728453"/>
                  <a:gd name="csX216" fmla="*/ 1364919 w 1933801"/>
                  <a:gd name="csY216" fmla="*/ 4035989 h 4728453"/>
                  <a:gd name="csX217" fmla="*/ 1303167 w 1933801"/>
                  <a:gd name="csY217" fmla="*/ 4357455 h 4728453"/>
                  <a:gd name="csX218" fmla="*/ 1308478 w 1933801"/>
                  <a:gd name="csY218" fmla="*/ 4372392 h 4728453"/>
                  <a:gd name="csX219" fmla="*/ 1326242 w 1933801"/>
                  <a:gd name="csY219" fmla="*/ 4363928 h 4728453"/>
                  <a:gd name="csX220" fmla="*/ 1598317 w 1933801"/>
                  <a:gd name="csY220" fmla="*/ 2694694 h 4728453"/>
                  <a:gd name="csX221" fmla="*/ 1154926 w 1933801"/>
                  <a:gd name="csY221" fmla="*/ 3460770 h 4728453"/>
                  <a:gd name="csX222" fmla="*/ 913062 w 1933801"/>
                  <a:gd name="csY222" fmla="*/ 4367745 h 4728453"/>
                  <a:gd name="csX223" fmla="*/ 937298 w 1933801"/>
                  <a:gd name="csY223" fmla="*/ 4359282 h 4728453"/>
                  <a:gd name="csX224" fmla="*/ 1160073 w 1933801"/>
                  <a:gd name="csY224" fmla="*/ 3476038 h 4728453"/>
                  <a:gd name="csX225" fmla="*/ 1165052 w 1933801"/>
                  <a:gd name="csY225" fmla="*/ 3471059 h 4728453"/>
                  <a:gd name="csX226" fmla="*/ 1165052 w 1933801"/>
                  <a:gd name="csY226" fmla="*/ 3460936 h 4728453"/>
                  <a:gd name="csX227" fmla="*/ 1187795 w 1933801"/>
                  <a:gd name="csY227" fmla="*/ 3350074 h 4728453"/>
                  <a:gd name="csX228" fmla="*/ 1155093 w 1933801"/>
                  <a:gd name="csY228" fmla="*/ 3460936 h 4728453"/>
                  <a:gd name="csX229" fmla="*/ 1205226 w 1933801"/>
                  <a:gd name="csY229" fmla="*/ 4397950 h 4728453"/>
                  <a:gd name="csX230" fmla="*/ 1205226 w 1933801"/>
                  <a:gd name="csY230" fmla="*/ 4596937 h 4728453"/>
                  <a:gd name="csX231" fmla="*/ 1348818 w 1933801"/>
                  <a:gd name="csY231" fmla="*/ 4644733 h 4728453"/>
                  <a:gd name="csX232" fmla="*/ 1507515 w 1933801"/>
                  <a:gd name="csY232" fmla="*/ 4644733 h 4728453"/>
                  <a:gd name="csX233" fmla="*/ 1321095 w 1933801"/>
                  <a:gd name="csY233" fmla="*/ 4407908 h 4728453"/>
                  <a:gd name="csX234" fmla="*/ 1205226 w 1933801"/>
                  <a:gd name="csY234" fmla="*/ 4397784 h 4728453"/>
                  <a:gd name="csX235" fmla="*/ 923022 w 1933801"/>
                  <a:gd name="csY235" fmla="*/ 4403095 h 4728453"/>
                  <a:gd name="csX236" fmla="*/ 822258 w 1933801"/>
                  <a:gd name="csY236" fmla="*/ 4403095 h 4728453"/>
                  <a:gd name="csX237" fmla="*/ 620733 w 1933801"/>
                  <a:gd name="csY237" fmla="*/ 4645066 h 4728453"/>
                  <a:gd name="csX238" fmla="*/ 876873 w 1933801"/>
                  <a:gd name="csY238" fmla="*/ 4608886 h 4728453"/>
                  <a:gd name="csX239" fmla="*/ 923188 w 1933801"/>
                  <a:gd name="csY239" fmla="*/ 4403095 h 47284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Lst>
                <a:rect l="l" t="t" r="r" b="b"/>
                <a:pathLst>
                  <a:path w="1933801" h="4728453">
                    <a:moveTo>
                      <a:pt x="333383" y="1193248"/>
                    </a:moveTo>
                    <a:cubicBezTo>
                      <a:pt x="326908" y="1253492"/>
                      <a:pt x="233781" y="1184120"/>
                      <a:pt x="212366" y="1165532"/>
                    </a:cubicBezTo>
                    <a:cubicBezTo>
                      <a:pt x="111272" y="1077905"/>
                      <a:pt x="115090" y="962563"/>
                      <a:pt x="192281" y="860662"/>
                    </a:cubicBezTo>
                    <a:cubicBezTo>
                      <a:pt x="157753" y="887216"/>
                      <a:pt x="-79631" y="724741"/>
                      <a:pt x="27606" y="720924"/>
                    </a:cubicBezTo>
                    <a:cubicBezTo>
                      <a:pt x="74918" y="719264"/>
                      <a:pt x="111770" y="780171"/>
                      <a:pt x="197924" y="737852"/>
                    </a:cubicBezTo>
                    <a:cubicBezTo>
                      <a:pt x="382685" y="647237"/>
                      <a:pt x="219838" y="408917"/>
                      <a:pt x="398788" y="243289"/>
                    </a:cubicBezTo>
                    <a:cubicBezTo>
                      <a:pt x="450747" y="195326"/>
                      <a:pt x="743407" y="65047"/>
                      <a:pt x="808148" y="66042"/>
                    </a:cubicBezTo>
                    <a:cubicBezTo>
                      <a:pt x="832882" y="66375"/>
                      <a:pt x="877205" y="85626"/>
                      <a:pt x="889822" y="84630"/>
                    </a:cubicBezTo>
                    <a:cubicBezTo>
                      <a:pt x="958547" y="79651"/>
                      <a:pt x="1016481" y="-26564"/>
                      <a:pt x="1160073" y="6296"/>
                    </a:cubicBezTo>
                    <a:cubicBezTo>
                      <a:pt x="1284077" y="34676"/>
                      <a:pt x="1225145" y="128112"/>
                      <a:pt x="1240916" y="159644"/>
                    </a:cubicBezTo>
                    <a:cubicBezTo>
                      <a:pt x="1242244" y="162300"/>
                      <a:pt x="1282417" y="180555"/>
                      <a:pt x="1293372" y="190513"/>
                    </a:cubicBezTo>
                    <a:cubicBezTo>
                      <a:pt x="1324580" y="219058"/>
                      <a:pt x="1431819" y="341537"/>
                      <a:pt x="1439620" y="377219"/>
                    </a:cubicBezTo>
                    <a:cubicBezTo>
                      <a:pt x="1442111" y="388670"/>
                      <a:pt x="1444931" y="398130"/>
                      <a:pt x="1431985" y="404768"/>
                    </a:cubicBezTo>
                    <a:cubicBezTo>
                      <a:pt x="1400278" y="421364"/>
                      <a:pt x="1322754" y="249429"/>
                      <a:pt x="1287562" y="241297"/>
                    </a:cubicBezTo>
                    <a:cubicBezTo>
                      <a:pt x="1271294" y="237480"/>
                      <a:pt x="1216348" y="296230"/>
                      <a:pt x="1192277" y="276647"/>
                    </a:cubicBezTo>
                    <a:cubicBezTo>
                      <a:pt x="1159243" y="249595"/>
                      <a:pt x="1239091" y="219556"/>
                      <a:pt x="1255691" y="215573"/>
                    </a:cubicBezTo>
                    <a:cubicBezTo>
                      <a:pt x="938129" y="-41334"/>
                      <a:pt x="918872" y="373900"/>
                      <a:pt x="781090" y="554963"/>
                    </a:cubicBezTo>
                    <a:cubicBezTo>
                      <a:pt x="765320" y="575708"/>
                      <a:pt x="684643" y="643752"/>
                      <a:pt x="682153" y="650058"/>
                    </a:cubicBezTo>
                    <a:cubicBezTo>
                      <a:pt x="669371" y="683250"/>
                      <a:pt x="757352" y="784320"/>
                      <a:pt x="718176" y="795606"/>
                    </a:cubicBezTo>
                    <a:cubicBezTo>
                      <a:pt x="707053" y="798759"/>
                      <a:pt x="695434" y="784653"/>
                      <a:pt x="683813" y="784653"/>
                    </a:cubicBezTo>
                    <a:cubicBezTo>
                      <a:pt x="604299" y="784818"/>
                      <a:pt x="643641" y="962065"/>
                      <a:pt x="762664" y="955094"/>
                    </a:cubicBezTo>
                    <a:cubicBezTo>
                      <a:pt x="810306" y="952273"/>
                      <a:pt x="815453" y="920906"/>
                      <a:pt x="854297" y="911281"/>
                    </a:cubicBezTo>
                    <a:cubicBezTo>
                      <a:pt x="881023" y="926715"/>
                      <a:pt x="842678" y="960405"/>
                      <a:pt x="844670" y="966379"/>
                    </a:cubicBezTo>
                    <a:cubicBezTo>
                      <a:pt x="856954" y="1000733"/>
                      <a:pt x="1014822" y="1050024"/>
                      <a:pt x="1045864" y="1067782"/>
                    </a:cubicBezTo>
                    <a:cubicBezTo>
                      <a:pt x="1146959" y="1125370"/>
                      <a:pt x="1082550" y="1306267"/>
                      <a:pt x="1094668" y="1396882"/>
                    </a:cubicBezTo>
                    <a:cubicBezTo>
                      <a:pt x="1095665" y="1404018"/>
                      <a:pt x="1142144" y="1521352"/>
                      <a:pt x="1147291" y="1530646"/>
                    </a:cubicBezTo>
                    <a:cubicBezTo>
                      <a:pt x="1171527" y="1573630"/>
                      <a:pt x="1272125" y="1616116"/>
                      <a:pt x="1308478" y="1661589"/>
                    </a:cubicBezTo>
                    <a:cubicBezTo>
                      <a:pt x="1310803" y="1630389"/>
                      <a:pt x="1350810" y="1545748"/>
                      <a:pt x="1350810" y="1523178"/>
                    </a:cubicBezTo>
                    <a:cubicBezTo>
                      <a:pt x="1350810" y="1513386"/>
                      <a:pt x="1300012" y="1399039"/>
                      <a:pt x="1293372" y="1399703"/>
                    </a:cubicBezTo>
                    <a:cubicBezTo>
                      <a:pt x="1290218" y="1414640"/>
                      <a:pt x="1297854" y="1489156"/>
                      <a:pt x="1261334" y="1464428"/>
                    </a:cubicBezTo>
                    <a:cubicBezTo>
                      <a:pt x="1242742" y="1451981"/>
                      <a:pt x="1264986" y="1145617"/>
                      <a:pt x="1261334" y="1100476"/>
                    </a:cubicBezTo>
                    <a:cubicBezTo>
                      <a:pt x="1311467" y="1072926"/>
                      <a:pt x="1368405" y="1073922"/>
                      <a:pt x="1421693" y="1054339"/>
                    </a:cubicBezTo>
                    <a:cubicBezTo>
                      <a:pt x="1473982" y="1035087"/>
                      <a:pt x="1498882" y="1003555"/>
                      <a:pt x="1547854" y="986295"/>
                    </a:cubicBezTo>
                    <a:cubicBezTo>
                      <a:pt x="1521790" y="947294"/>
                      <a:pt x="1446593" y="1013014"/>
                      <a:pt x="1451904" y="933519"/>
                    </a:cubicBezTo>
                    <a:cubicBezTo>
                      <a:pt x="1458212" y="839751"/>
                      <a:pt x="1575907" y="874603"/>
                      <a:pt x="1582880" y="870288"/>
                    </a:cubicBezTo>
                    <a:cubicBezTo>
                      <a:pt x="1620563" y="846722"/>
                      <a:pt x="1516313" y="578695"/>
                      <a:pt x="1497887" y="536209"/>
                    </a:cubicBezTo>
                    <a:lnTo>
                      <a:pt x="1515152" y="527413"/>
                    </a:lnTo>
                    <a:cubicBezTo>
                      <a:pt x="1523949" y="527081"/>
                      <a:pt x="1526938" y="530401"/>
                      <a:pt x="1533080" y="535214"/>
                    </a:cubicBezTo>
                    <a:cubicBezTo>
                      <a:pt x="1559639" y="555959"/>
                      <a:pt x="1620231" y="762082"/>
                      <a:pt x="1627203" y="803904"/>
                    </a:cubicBezTo>
                    <a:cubicBezTo>
                      <a:pt x="1631518" y="830624"/>
                      <a:pt x="1621061" y="872612"/>
                      <a:pt x="1624381" y="886885"/>
                    </a:cubicBezTo>
                    <a:cubicBezTo>
                      <a:pt x="1633676" y="927545"/>
                      <a:pt x="1707382" y="992104"/>
                      <a:pt x="1718835" y="1095331"/>
                    </a:cubicBezTo>
                    <a:cubicBezTo>
                      <a:pt x="1727800" y="1176154"/>
                      <a:pt x="1690781" y="1239219"/>
                      <a:pt x="1696591" y="1288842"/>
                    </a:cubicBezTo>
                    <a:cubicBezTo>
                      <a:pt x="1696923" y="1291994"/>
                      <a:pt x="1716843" y="1347426"/>
                      <a:pt x="1719499" y="1349251"/>
                    </a:cubicBezTo>
                    <a:cubicBezTo>
                      <a:pt x="1729958" y="1356387"/>
                      <a:pt x="1745893" y="1325684"/>
                      <a:pt x="1769134" y="1352570"/>
                    </a:cubicBezTo>
                    <a:cubicBezTo>
                      <a:pt x="1827068" y="1419453"/>
                      <a:pt x="1954891" y="1962808"/>
                      <a:pt x="1930820" y="2051929"/>
                    </a:cubicBezTo>
                    <a:cubicBezTo>
                      <a:pt x="1915383" y="2109185"/>
                      <a:pt x="1889319" y="2091427"/>
                      <a:pt x="1861598" y="2108853"/>
                    </a:cubicBezTo>
                    <a:cubicBezTo>
                      <a:pt x="1786399" y="2156484"/>
                      <a:pt x="1718172" y="2183868"/>
                      <a:pt x="1633345" y="2214073"/>
                    </a:cubicBezTo>
                    <a:cubicBezTo>
                      <a:pt x="1608113" y="2274814"/>
                      <a:pt x="1729459" y="2546492"/>
                      <a:pt x="1718172" y="2610553"/>
                    </a:cubicBezTo>
                    <a:cubicBezTo>
                      <a:pt x="1713690" y="2635945"/>
                      <a:pt x="1652104" y="2649221"/>
                      <a:pt x="1639818" y="2683243"/>
                    </a:cubicBezTo>
                    <a:cubicBezTo>
                      <a:pt x="1606453" y="2775683"/>
                      <a:pt x="1594998" y="3042216"/>
                      <a:pt x="1576572" y="3159053"/>
                    </a:cubicBezTo>
                    <a:cubicBezTo>
                      <a:pt x="1505190" y="3611463"/>
                      <a:pt x="1417709" y="4061382"/>
                      <a:pt x="1336700" y="4511965"/>
                    </a:cubicBezTo>
                    <a:cubicBezTo>
                      <a:pt x="1335038" y="4522254"/>
                      <a:pt x="1338027" y="4530552"/>
                      <a:pt x="1344003" y="4538685"/>
                    </a:cubicBezTo>
                    <a:cubicBezTo>
                      <a:pt x="1362097" y="4562915"/>
                      <a:pt x="1579891" y="4617351"/>
                      <a:pt x="1623550" y="4629631"/>
                    </a:cubicBezTo>
                    <a:cubicBezTo>
                      <a:pt x="1624381" y="4631955"/>
                      <a:pt x="1626206" y="4634113"/>
                      <a:pt x="1628531" y="4634610"/>
                    </a:cubicBezTo>
                    <a:cubicBezTo>
                      <a:pt x="1630855" y="4635108"/>
                      <a:pt x="1636000" y="4634942"/>
                      <a:pt x="1638657" y="4634610"/>
                    </a:cubicBezTo>
                    <a:cubicBezTo>
                      <a:pt x="1683146" y="4647887"/>
                      <a:pt x="1705224" y="4684897"/>
                      <a:pt x="1652932" y="4706804"/>
                    </a:cubicBezTo>
                    <a:cubicBezTo>
                      <a:pt x="1609772" y="4724893"/>
                      <a:pt x="1228632" y="4716263"/>
                      <a:pt x="1188792" y="4694024"/>
                    </a:cubicBezTo>
                    <a:cubicBezTo>
                      <a:pt x="1157749" y="4676765"/>
                      <a:pt x="1167044" y="4653032"/>
                      <a:pt x="1165052" y="4624653"/>
                    </a:cubicBezTo>
                    <a:cubicBezTo>
                      <a:pt x="1139820" y="4279455"/>
                      <a:pt x="1200577" y="3894425"/>
                      <a:pt x="1195266" y="3546405"/>
                    </a:cubicBezTo>
                    <a:lnTo>
                      <a:pt x="1200245" y="3485996"/>
                    </a:lnTo>
                    <a:cubicBezTo>
                      <a:pt x="1190783" y="3488153"/>
                      <a:pt x="1191945" y="3508234"/>
                      <a:pt x="1190285" y="3516200"/>
                    </a:cubicBezTo>
                    <a:cubicBezTo>
                      <a:pt x="1116083" y="3853433"/>
                      <a:pt x="974815" y="4233815"/>
                      <a:pt x="921529" y="4560260"/>
                    </a:cubicBezTo>
                    <a:cubicBezTo>
                      <a:pt x="914390" y="4604074"/>
                      <a:pt x="918207" y="4593784"/>
                      <a:pt x="923188" y="4629798"/>
                    </a:cubicBezTo>
                    <a:cubicBezTo>
                      <a:pt x="926009" y="4649878"/>
                      <a:pt x="945432" y="4659670"/>
                      <a:pt x="908248" y="4682739"/>
                    </a:cubicBezTo>
                    <a:cubicBezTo>
                      <a:pt x="857286" y="4714271"/>
                      <a:pt x="460208" y="4744974"/>
                      <a:pt x="424019" y="4718255"/>
                    </a:cubicBezTo>
                    <a:cubicBezTo>
                      <a:pt x="384843" y="4689212"/>
                      <a:pt x="498720" y="4658176"/>
                      <a:pt x="510009" y="4644900"/>
                    </a:cubicBezTo>
                    <a:cubicBezTo>
                      <a:pt x="512998" y="4645232"/>
                      <a:pt x="517148" y="4645232"/>
                      <a:pt x="520135" y="4644900"/>
                    </a:cubicBezTo>
                    <a:cubicBezTo>
                      <a:pt x="522459" y="4644568"/>
                      <a:pt x="524285" y="4641912"/>
                      <a:pt x="525116" y="4639921"/>
                    </a:cubicBezTo>
                    <a:cubicBezTo>
                      <a:pt x="571927" y="4622828"/>
                      <a:pt x="742744" y="4578349"/>
                      <a:pt x="764323" y="4543996"/>
                    </a:cubicBezTo>
                    <a:cubicBezTo>
                      <a:pt x="785572" y="4510472"/>
                      <a:pt x="794869" y="4215062"/>
                      <a:pt x="797357" y="4153822"/>
                    </a:cubicBezTo>
                    <a:cubicBezTo>
                      <a:pt x="818108" y="3664072"/>
                      <a:pt x="790885" y="3168015"/>
                      <a:pt x="857782" y="2682580"/>
                    </a:cubicBezTo>
                    <a:cubicBezTo>
                      <a:pt x="740586" y="2626651"/>
                      <a:pt x="736602" y="2632791"/>
                      <a:pt x="796362" y="2520104"/>
                    </a:cubicBezTo>
                    <a:cubicBezTo>
                      <a:pt x="820930" y="2473801"/>
                      <a:pt x="940453" y="2319956"/>
                      <a:pt x="943274" y="2283777"/>
                    </a:cubicBezTo>
                    <a:cubicBezTo>
                      <a:pt x="946263" y="2244443"/>
                      <a:pt x="884508" y="2069521"/>
                      <a:pt x="866581" y="2023384"/>
                    </a:cubicBezTo>
                    <a:cubicBezTo>
                      <a:pt x="812963" y="1885471"/>
                      <a:pt x="687134" y="1739757"/>
                      <a:pt x="721994" y="1589064"/>
                    </a:cubicBezTo>
                    <a:cubicBezTo>
                      <a:pt x="739589" y="1513220"/>
                      <a:pt x="970332" y="1343442"/>
                      <a:pt x="1036567" y="1278552"/>
                    </a:cubicBezTo>
                    <a:cubicBezTo>
                      <a:pt x="1047856" y="1267432"/>
                      <a:pt x="1072756" y="1280377"/>
                      <a:pt x="1064456" y="1233410"/>
                    </a:cubicBezTo>
                    <a:cubicBezTo>
                      <a:pt x="945266" y="1309421"/>
                      <a:pt x="802338" y="1433559"/>
                      <a:pt x="648620" y="1404848"/>
                    </a:cubicBezTo>
                    <a:cubicBezTo>
                      <a:pt x="554000" y="1387090"/>
                      <a:pt x="699750" y="1350081"/>
                      <a:pt x="711702" y="1329335"/>
                    </a:cubicBezTo>
                    <a:cubicBezTo>
                      <a:pt x="679496" y="1336970"/>
                      <a:pt x="641980" y="1355391"/>
                      <a:pt x="608449" y="1354894"/>
                    </a:cubicBezTo>
                    <a:cubicBezTo>
                      <a:pt x="581887" y="1354396"/>
                      <a:pt x="562799" y="1333485"/>
                      <a:pt x="553834" y="1334481"/>
                    </a:cubicBezTo>
                    <a:cubicBezTo>
                      <a:pt x="538395" y="1335974"/>
                      <a:pt x="496562" y="1362694"/>
                      <a:pt x="470999" y="1368171"/>
                    </a:cubicBezTo>
                    <a:cubicBezTo>
                      <a:pt x="401609" y="1382609"/>
                      <a:pt x="337533" y="1373481"/>
                      <a:pt x="272129" y="1348421"/>
                    </a:cubicBezTo>
                    <a:cubicBezTo>
                      <a:pt x="251709" y="1340455"/>
                      <a:pt x="120403" y="1274403"/>
                      <a:pt x="182820" y="1246189"/>
                    </a:cubicBezTo>
                    <a:cubicBezTo>
                      <a:pt x="217181" y="1230589"/>
                      <a:pt x="321099" y="1312242"/>
                      <a:pt x="374218" y="1193414"/>
                    </a:cubicBezTo>
                    <a:cubicBezTo>
                      <a:pt x="422193" y="1086203"/>
                      <a:pt x="342015" y="1084378"/>
                      <a:pt x="338696" y="1004551"/>
                    </a:cubicBezTo>
                    <a:cubicBezTo>
                      <a:pt x="331557" y="841079"/>
                      <a:pt x="652438" y="662505"/>
                      <a:pt x="749385" y="532890"/>
                    </a:cubicBezTo>
                    <a:cubicBezTo>
                      <a:pt x="822922" y="434309"/>
                      <a:pt x="914390" y="127448"/>
                      <a:pt x="1026773" y="94754"/>
                    </a:cubicBezTo>
                    <a:cubicBezTo>
                      <a:pt x="1105292" y="71851"/>
                      <a:pt x="1122723" y="132261"/>
                      <a:pt x="1195598" y="130103"/>
                    </a:cubicBezTo>
                    <a:cubicBezTo>
                      <a:pt x="1209209" y="90107"/>
                      <a:pt x="1187132" y="63387"/>
                      <a:pt x="1150610" y="49778"/>
                    </a:cubicBezTo>
                    <a:cubicBezTo>
                      <a:pt x="1095831" y="29365"/>
                      <a:pt x="1054661" y="41480"/>
                      <a:pt x="1004530" y="64881"/>
                    </a:cubicBezTo>
                    <a:cubicBezTo>
                      <a:pt x="926009" y="101392"/>
                      <a:pt x="836702" y="170432"/>
                      <a:pt x="777604" y="233497"/>
                    </a:cubicBezTo>
                    <a:cubicBezTo>
                      <a:pt x="737763" y="275983"/>
                      <a:pt x="558813" y="537039"/>
                      <a:pt x="537234" y="542682"/>
                    </a:cubicBezTo>
                    <a:cubicBezTo>
                      <a:pt x="511170" y="549486"/>
                      <a:pt x="512333" y="523264"/>
                      <a:pt x="520467" y="505507"/>
                    </a:cubicBezTo>
                    <a:cubicBezTo>
                      <a:pt x="536403" y="470489"/>
                      <a:pt x="657253" y="325605"/>
                      <a:pt x="689456" y="286604"/>
                    </a:cubicBezTo>
                    <a:cubicBezTo>
                      <a:pt x="740586" y="224701"/>
                      <a:pt x="794703" y="165121"/>
                      <a:pt x="853302" y="110354"/>
                    </a:cubicBezTo>
                    <a:cubicBezTo>
                      <a:pt x="729962" y="88447"/>
                      <a:pt x="605128" y="185368"/>
                      <a:pt x="530925" y="274323"/>
                    </a:cubicBezTo>
                    <a:cubicBezTo>
                      <a:pt x="511669" y="297392"/>
                      <a:pt x="439957" y="419705"/>
                      <a:pt x="431324" y="422028"/>
                    </a:cubicBezTo>
                    <a:cubicBezTo>
                      <a:pt x="422692" y="424351"/>
                      <a:pt x="418542" y="423356"/>
                      <a:pt x="412067" y="417713"/>
                    </a:cubicBezTo>
                    <a:cubicBezTo>
                      <a:pt x="379864" y="389666"/>
                      <a:pt x="516483" y="230012"/>
                      <a:pt x="540553" y="203458"/>
                    </a:cubicBezTo>
                    <a:cubicBezTo>
                      <a:pt x="439126" y="235489"/>
                      <a:pt x="357784" y="326435"/>
                      <a:pt x="340355" y="431654"/>
                    </a:cubicBezTo>
                    <a:cubicBezTo>
                      <a:pt x="320434" y="551644"/>
                      <a:pt x="372559" y="637611"/>
                      <a:pt x="266151" y="740341"/>
                    </a:cubicBezTo>
                    <a:cubicBezTo>
                      <a:pt x="218012" y="786810"/>
                      <a:pt x="138330" y="790461"/>
                      <a:pt x="132354" y="795606"/>
                    </a:cubicBezTo>
                    <a:cubicBezTo>
                      <a:pt x="108948" y="815687"/>
                      <a:pt x="233283" y="831951"/>
                      <a:pt x="249387" y="829960"/>
                    </a:cubicBezTo>
                    <a:cubicBezTo>
                      <a:pt x="265488" y="827968"/>
                      <a:pt x="295866" y="809712"/>
                      <a:pt x="310308" y="799755"/>
                    </a:cubicBezTo>
                    <a:cubicBezTo>
                      <a:pt x="324750" y="789797"/>
                      <a:pt x="377207" y="719430"/>
                      <a:pt x="391816" y="750299"/>
                    </a:cubicBezTo>
                    <a:cubicBezTo>
                      <a:pt x="413397" y="796104"/>
                      <a:pt x="240754" y="864811"/>
                      <a:pt x="210208" y="906302"/>
                    </a:cubicBezTo>
                    <a:cubicBezTo>
                      <a:pt x="129199" y="1016334"/>
                      <a:pt x="214358" y="1167856"/>
                      <a:pt x="333881" y="1193580"/>
                    </a:cubicBezTo>
                    <a:close/>
                    <a:moveTo>
                      <a:pt x="313131" y="1294152"/>
                    </a:moveTo>
                    <a:cubicBezTo>
                      <a:pt x="292879" y="1298135"/>
                      <a:pt x="261006" y="1286850"/>
                      <a:pt x="242580" y="1299131"/>
                    </a:cubicBezTo>
                    <a:cubicBezTo>
                      <a:pt x="271963" y="1313736"/>
                      <a:pt x="301179" y="1319046"/>
                      <a:pt x="333216" y="1324357"/>
                    </a:cubicBezTo>
                    <a:cubicBezTo>
                      <a:pt x="424684" y="1339791"/>
                      <a:pt x="515486" y="1342280"/>
                      <a:pt x="575083" y="1256313"/>
                    </a:cubicBezTo>
                    <a:cubicBezTo>
                      <a:pt x="592678" y="1230921"/>
                      <a:pt x="602141" y="1160720"/>
                      <a:pt x="632186" y="1173001"/>
                    </a:cubicBezTo>
                    <a:cubicBezTo>
                      <a:pt x="666051" y="1186775"/>
                      <a:pt x="606787" y="1297305"/>
                      <a:pt x="585208" y="1309254"/>
                    </a:cubicBezTo>
                    <a:cubicBezTo>
                      <a:pt x="632685" y="1337302"/>
                      <a:pt x="754197" y="1242040"/>
                      <a:pt x="773122" y="1244696"/>
                    </a:cubicBezTo>
                    <a:cubicBezTo>
                      <a:pt x="832386" y="1252828"/>
                      <a:pt x="764489" y="1345932"/>
                      <a:pt x="746562" y="1364685"/>
                    </a:cubicBezTo>
                    <a:cubicBezTo>
                      <a:pt x="841515" y="1352073"/>
                      <a:pt x="910240" y="1305935"/>
                      <a:pt x="939456" y="1212499"/>
                    </a:cubicBezTo>
                    <a:cubicBezTo>
                      <a:pt x="947756" y="1185946"/>
                      <a:pt x="939622" y="1106783"/>
                      <a:pt x="978466" y="1130515"/>
                    </a:cubicBezTo>
                    <a:cubicBezTo>
                      <a:pt x="1008015" y="1148604"/>
                      <a:pt x="969503" y="1239551"/>
                      <a:pt x="973487" y="1243866"/>
                    </a:cubicBezTo>
                    <a:cubicBezTo>
                      <a:pt x="1171028" y="1131842"/>
                      <a:pt x="990418" y="1097323"/>
                      <a:pt x="889489" y="1043219"/>
                    </a:cubicBezTo>
                    <a:cubicBezTo>
                      <a:pt x="870731" y="1033262"/>
                      <a:pt x="816780" y="985631"/>
                      <a:pt x="812132" y="984303"/>
                    </a:cubicBezTo>
                    <a:cubicBezTo>
                      <a:pt x="804164" y="981980"/>
                      <a:pt x="751377" y="995589"/>
                      <a:pt x="721329" y="989780"/>
                    </a:cubicBezTo>
                    <a:cubicBezTo>
                      <a:pt x="635341" y="973018"/>
                      <a:pt x="569603" y="857841"/>
                      <a:pt x="623720" y="780669"/>
                    </a:cubicBezTo>
                    <a:cubicBezTo>
                      <a:pt x="649783" y="743494"/>
                      <a:pt x="699914" y="754779"/>
                      <a:pt x="644304" y="690221"/>
                    </a:cubicBezTo>
                    <a:cubicBezTo>
                      <a:pt x="570600" y="766397"/>
                      <a:pt x="363760" y="884395"/>
                      <a:pt x="379365" y="1004053"/>
                    </a:cubicBezTo>
                    <a:cubicBezTo>
                      <a:pt x="383848" y="1037908"/>
                      <a:pt x="415885" y="1063633"/>
                      <a:pt x="423853" y="1095497"/>
                    </a:cubicBezTo>
                    <a:cubicBezTo>
                      <a:pt x="444603" y="1177648"/>
                      <a:pt x="399285" y="1276892"/>
                      <a:pt x="313297" y="1294318"/>
                    </a:cubicBezTo>
                    <a:close/>
                    <a:moveTo>
                      <a:pt x="1684141" y="1369664"/>
                    </a:moveTo>
                    <a:cubicBezTo>
                      <a:pt x="1691280" y="1361200"/>
                      <a:pt x="1654758" y="1295480"/>
                      <a:pt x="1654096" y="1281207"/>
                    </a:cubicBezTo>
                    <a:cubicBezTo>
                      <a:pt x="1649447" y="1190593"/>
                      <a:pt x="1709872" y="1161052"/>
                      <a:pt x="1662562" y="1020981"/>
                    </a:cubicBezTo>
                    <a:cubicBezTo>
                      <a:pt x="1638823" y="950945"/>
                      <a:pt x="1551173" y="842573"/>
                      <a:pt x="1492740" y="936341"/>
                    </a:cubicBezTo>
                    <a:cubicBezTo>
                      <a:pt x="1557814" y="914268"/>
                      <a:pt x="1565449" y="958911"/>
                      <a:pt x="1593671" y="994095"/>
                    </a:cubicBezTo>
                    <a:cubicBezTo>
                      <a:pt x="1602303" y="1004882"/>
                      <a:pt x="1641479" y="1012351"/>
                      <a:pt x="1634008" y="1044381"/>
                    </a:cubicBezTo>
                    <a:cubicBezTo>
                      <a:pt x="1619898" y="1078569"/>
                      <a:pt x="1595829" y="1031602"/>
                      <a:pt x="1574746" y="1028117"/>
                    </a:cubicBezTo>
                    <a:cubicBezTo>
                      <a:pt x="1519965" y="1018989"/>
                      <a:pt x="1485105" y="1104127"/>
                      <a:pt x="1564620" y="1078403"/>
                    </a:cubicBezTo>
                    <a:lnTo>
                      <a:pt x="1576406" y="1102965"/>
                    </a:lnTo>
                    <a:cubicBezTo>
                      <a:pt x="1571591" y="1120723"/>
                      <a:pt x="1483611" y="1126366"/>
                      <a:pt x="1494732" y="1173332"/>
                    </a:cubicBezTo>
                    <a:cubicBezTo>
                      <a:pt x="1500211" y="1196899"/>
                      <a:pt x="1527436" y="1214325"/>
                      <a:pt x="1536233" y="1178643"/>
                    </a:cubicBezTo>
                    <a:cubicBezTo>
                      <a:pt x="1577237" y="1174992"/>
                      <a:pt x="1557814" y="1220300"/>
                      <a:pt x="1565615" y="1244032"/>
                    </a:cubicBezTo>
                    <a:cubicBezTo>
                      <a:pt x="1581221" y="1290667"/>
                      <a:pt x="1658908" y="1304774"/>
                      <a:pt x="1649115" y="1379954"/>
                    </a:cubicBezTo>
                    <a:cubicBezTo>
                      <a:pt x="1655921" y="1370826"/>
                      <a:pt x="1683146" y="1371324"/>
                      <a:pt x="1684307" y="1369830"/>
                    </a:cubicBezTo>
                    <a:close/>
                    <a:moveTo>
                      <a:pt x="1476971" y="1077905"/>
                    </a:moveTo>
                    <a:cubicBezTo>
                      <a:pt x="1468671" y="1073756"/>
                      <a:pt x="1324250" y="1130349"/>
                      <a:pt x="1298352" y="1127693"/>
                    </a:cubicBezTo>
                    <a:lnTo>
                      <a:pt x="1296194" y="1279049"/>
                    </a:lnTo>
                    <a:cubicBezTo>
                      <a:pt x="1428001" y="1292658"/>
                      <a:pt x="1539055" y="1345932"/>
                      <a:pt x="1608611" y="1460445"/>
                    </a:cubicBezTo>
                    <a:cubicBezTo>
                      <a:pt x="1581054" y="1421278"/>
                      <a:pt x="1622223" y="1355889"/>
                      <a:pt x="1598982" y="1328008"/>
                    </a:cubicBezTo>
                    <a:cubicBezTo>
                      <a:pt x="1595663" y="1324025"/>
                      <a:pt x="1556320" y="1301454"/>
                      <a:pt x="1540549" y="1284360"/>
                    </a:cubicBezTo>
                    <a:cubicBezTo>
                      <a:pt x="1530257" y="1273241"/>
                      <a:pt x="1530091" y="1258968"/>
                      <a:pt x="1523286" y="1251334"/>
                    </a:cubicBezTo>
                    <a:cubicBezTo>
                      <a:pt x="1491413" y="1215818"/>
                      <a:pt x="1443770" y="1217644"/>
                      <a:pt x="1459872" y="1142962"/>
                    </a:cubicBezTo>
                    <a:cubicBezTo>
                      <a:pt x="1463856" y="1124374"/>
                      <a:pt x="1501040" y="1090186"/>
                      <a:pt x="1477303" y="1078237"/>
                    </a:cubicBezTo>
                    <a:close/>
                    <a:moveTo>
                      <a:pt x="1376705" y="1334481"/>
                    </a:moveTo>
                    <a:cubicBezTo>
                      <a:pt x="1369402" y="1331825"/>
                      <a:pt x="1284741" y="1303446"/>
                      <a:pt x="1296194" y="1334481"/>
                    </a:cubicBezTo>
                    <a:cubicBezTo>
                      <a:pt x="1296527" y="1335310"/>
                      <a:pt x="1306985" y="1335310"/>
                      <a:pt x="1310636" y="1342613"/>
                    </a:cubicBezTo>
                    <a:cubicBezTo>
                      <a:pt x="1413559" y="1549897"/>
                      <a:pt x="1465019" y="1746727"/>
                      <a:pt x="1505523" y="1974425"/>
                    </a:cubicBezTo>
                    <a:lnTo>
                      <a:pt x="1526605" y="1956834"/>
                    </a:lnTo>
                    <a:lnTo>
                      <a:pt x="1518139" y="1543591"/>
                    </a:lnTo>
                    <a:cubicBezTo>
                      <a:pt x="1512329" y="1523842"/>
                      <a:pt x="1488424" y="1533135"/>
                      <a:pt x="1473153" y="1523012"/>
                    </a:cubicBezTo>
                    <a:cubicBezTo>
                      <a:pt x="1425012" y="1491313"/>
                      <a:pt x="1431985" y="1419453"/>
                      <a:pt x="1422355" y="1369830"/>
                    </a:cubicBezTo>
                    <a:cubicBezTo>
                      <a:pt x="1422023" y="1368336"/>
                      <a:pt x="1429827" y="1358213"/>
                      <a:pt x="1427502" y="1354727"/>
                    </a:cubicBezTo>
                    <a:cubicBezTo>
                      <a:pt x="1426009" y="1352570"/>
                      <a:pt x="1384176" y="1336970"/>
                      <a:pt x="1377037" y="1334481"/>
                    </a:cubicBezTo>
                    <a:close/>
                    <a:moveTo>
                      <a:pt x="1053998" y="1339459"/>
                    </a:moveTo>
                    <a:cubicBezTo>
                      <a:pt x="1051341" y="1336306"/>
                      <a:pt x="985439" y="1381447"/>
                      <a:pt x="983779" y="1385265"/>
                    </a:cubicBezTo>
                    <a:cubicBezTo>
                      <a:pt x="981455" y="1390575"/>
                      <a:pt x="1019634" y="1465424"/>
                      <a:pt x="1018141" y="1497786"/>
                    </a:cubicBezTo>
                    <a:cubicBezTo>
                      <a:pt x="1016814" y="1526829"/>
                      <a:pt x="972490" y="1569315"/>
                      <a:pt x="978466" y="1576285"/>
                    </a:cubicBezTo>
                    <a:cubicBezTo>
                      <a:pt x="979297" y="1577115"/>
                      <a:pt x="994734" y="1574625"/>
                      <a:pt x="1001375" y="1581098"/>
                    </a:cubicBezTo>
                    <a:cubicBezTo>
                      <a:pt x="1079893" y="1658602"/>
                      <a:pt x="1136999" y="1827716"/>
                      <a:pt x="1205226" y="1918994"/>
                    </a:cubicBezTo>
                    <a:lnTo>
                      <a:pt x="1053998" y="1339625"/>
                    </a:lnTo>
                    <a:close/>
                    <a:moveTo>
                      <a:pt x="1633676" y="1596367"/>
                    </a:moveTo>
                    <a:cubicBezTo>
                      <a:pt x="1634340" y="1584251"/>
                      <a:pt x="1634839" y="1573132"/>
                      <a:pt x="1630855" y="1561349"/>
                    </a:cubicBezTo>
                    <a:cubicBezTo>
                      <a:pt x="1625211" y="1543923"/>
                      <a:pt x="1495397" y="1355558"/>
                      <a:pt x="1467343" y="1379788"/>
                    </a:cubicBezTo>
                    <a:cubicBezTo>
                      <a:pt x="1485603" y="1389081"/>
                      <a:pt x="1507016" y="1449989"/>
                      <a:pt x="1512828" y="1455300"/>
                    </a:cubicBezTo>
                    <a:cubicBezTo>
                      <a:pt x="1522787" y="1464594"/>
                      <a:pt x="1520629" y="1434057"/>
                      <a:pt x="1540383" y="1450487"/>
                    </a:cubicBezTo>
                    <a:cubicBezTo>
                      <a:pt x="1549680" y="1458121"/>
                      <a:pt x="1620563" y="1618273"/>
                      <a:pt x="1633676" y="1596532"/>
                    </a:cubicBezTo>
                    <a:close/>
                    <a:moveTo>
                      <a:pt x="1744566" y="1384767"/>
                    </a:moveTo>
                    <a:cubicBezTo>
                      <a:pt x="1731950" y="1377630"/>
                      <a:pt x="1729958" y="1397712"/>
                      <a:pt x="1730456" y="1406010"/>
                    </a:cubicBezTo>
                    <a:cubicBezTo>
                      <a:pt x="1732448" y="1447832"/>
                      <a:pt x="1806318" y="1616780"/>
                      <a:pt x="1822752" y="1677023"/>
                    </a:cubicBezTo>
                    <a:cubicBezTo>
                      <a:pt x="1852301" y="1785396"/>
                      <a:pt x="1913557" y="1975587"/>
                      <a:pt x="1840516" y="2067529"/>
                    </a:cubicBezTo>
                    <a:cubicBezTo>
                      <a:pt x="1909407" y="2080142"/>
                      <a:pt x="1898118" y="1989361"/>
                      <a:pt x="1895129" y="1947208"/>
                    </a:cubicBezTo>
                    <a:cubicBezTo>
                      <a:pt x="1891145" y="1887959"/>
                      <a:pt x="1769965" y="1399039"/>
                      <a:pt x="1744566" y="1384601"/>
                    </a:cubicBezTo>
                    <a:close/>
                    <a:moveTo>
                      <a:pt x="1266313" y="2125118"/>
                    </a:moveTo>
                    <a:lnTo>
                      <a:pt x="1466679" y="2006290"/>
                    </a:lnTo>
                    <a:lnTo>
                      <a:pt x="1376539" y="1581264"/>
                    </a:lnTo>
                    <a:lnTo>
                      <a:pt x="1332714" y="1722497"/>
                    </a:lnTo>
                    <a:cubicBezTo>
                      <a:pt x="1296360" y="1735940"/>
                      <a:pt x="1218174" y="1620597"/>
                      <a:pt x="1175178" y="1613959"/>
                    </a:cubicBezTo>
                    <a:cubicBezTo>
                      <a:pt x="1214687" y="1745731"/>
                      <a:pt x="1241745" y="1880160"/>
                      <a:pt x="1255525" y="2017244"/>
                    </a:cubicBezTo>
                    <a:cubicBezTo>
                      <a:pt x="1259675" y="2057737"/>
                      <a:pt x="1241911" y="2090432"/>
                      <a:pt x="1266313" y="2124952"/>
                    </a:cubicBezTo>
                    <a:close/>
                    <a:moveTo>
                      <a:pt x="1669034" y="1954178"/>
                    </a:moveTo>
                    <a:lnTo>
                      <a:pt x="1603630" y="1873687"/>
                    </a:lnTo>
                    <a:cubicBezTo>
                      <a:pt x="1597655" y="1947374"/>
                      <a:pt x="1601805" y="1942063"/>
                      <a:pt x="1669034" y="1954178"/>
                    </a:cubicBezTo>
                    <a:close/>
                    <a:moveTo>
                      <a:pt x="1699248" y="1999651"/>
                    </a:moveTo>
                    <a:cubicBezTo>
                      <a:pt x="1659573" y="1989361"/>
                      <a:pt x="1624713" y="1969281"/>
                      <a:pt x="1582049" y="1975587"/>
                    </a:cubicBezTo>
                    <a:cubicBezTo>
                      <a:pt x="1547522" y="1980732"/>
                      <a:pt x="1440451" y="2062218"/>
                      <a:pt x="1512828" y="2063214"/>
                    </a:cubicBezTo>
                    <a:cubicBezTo>
                      <a:pt x="1541213" y="2063546"/>
                      <a:pt x="1663225" y="2009941"/>
                      <a:pt x="1699248" y="1999651"/>
                    </a:cubicBezTo>
                    <a:close/>
                    <a:moveTo>
                      <a:pt x="1109442" y="2044959"/>
                    </a:moveTo>
                    <a:lnTo>
                      <a:pt x="1049017" y="2024711"/>
                    </a:lnTo>
                    <a:cubicBezTo>
                      <a:pt x="1047025" y="2034835"/>
                      <a:pt x="1128367" y="2066035"/>
                      <a:pt x="1109442" y="2044959"/>
                    </a:cubicBezTo>
                    <a:close/>
                    <a:moveTo>
                      <a:pt x="1195266" y="2095244"/>
                    </a:moveTo>
                    <a:cubicBezTo>
                      <a:pt x="1193937" y="2095909"/>
                      <a:pt x="1196427" y="2118977"/>
                      <a:pt x="1178499" y="2119641"/>
                    </a:cubicBezTo>
                    <a:cubicBezTo>
                      <a:pt x="1156586" y="2120305"/>
                      <a:pt x="1045532" y="2051265"/>
                      <a:pt x="1008680" y="2055082"/>
                    </a:cubicBezTo>
                    <a:cubicBezTo>
                      <a:pt x="993739" y="2064376"/>
                      <a:pt x="1146460" y="2135739"/>
                      <a:pt x="1156586" y="2141382"/>
                    </a:cubicBezTo>
                    <a:cubicBezTo>
                      <a:pt x="1189290" y="2159637"/>
                      <a:pt x="1175178" y="2176732"/>
                      <a:pt x="1235437" y="2150676"/>
                    </a:cubicBezTo>
                    <a:cubicBezTo>
                      <a:pt x="1233777" y="2142378"/>
                      <a:pt x="1202070" y="2091427"/>
                      <a:pt x="1195266" y="2095410"/>
                    </a:cubicBezTo>
                    <a:close/>
                    <a:moveTo>
                      <a:pt x="1779924" y="2115326"/>
                    </a:moveTo>
                    <a:cubicBezTo>
                      <a:pt x="1784407" y="2119475"/>
                      <a:pt x="1810468" y="2107194"/>
                      <a:pt x="1809970" y="2102713"/>
                    </a:cubicBezTo>
                    <a:cubicBezTo>
                      <a:pt x="1807814" y="2081968"/>
                      <a:pt x="1767142" y="2103708"/>
                      <a:pt x="1779924" y="2115326"/>
                    </a:cubicBezTo>
                    <a:close/>
                    <a:moveTo>
                      <a:pt x="1598317" y="2251580"/>
                    </a:moveTo>
                    <a:lnTo>
                      <a:pt x="1636166" y="2629472"/>
                    </a:lnTo>
                    <a:cubicBezTo>
                      <a:pt x="1642308" y="2621506"/>
                      <a:pt x="1671026" y="2611383"/>
                      <a:pt x="1674181" y="2606902"/>
                    </a:cubicBezTo>
                    <a:cubicBezTo>
                      <a:pt x="1687626" y="2587318"/>
                      <a:pt x="1593006" y="2302529"/>
                      <a:pt x="1598483" y="2251745"/>
                    </a:cubicBezTo>
                    <a:close/>
                    <a:moveTo>
                      <a:pt x="1517474" y="2261870"/>
                    </a:moveTo>
                    <a:cubicBezTo>
                      <a:pt x="1482116" y="2272823"/>
                      <a:pt x="1224649" y="2349662"/>
                      <a:pt x="1216016" y="2362939"/>
                    </a:cubicBezTo>
                    <a:cubicBezTo>
                      <a:pt x="1213193" y="2367088"/>
                      <a:pt x="1204229" y="2459528"/>
                      <a:pt x="1207384" y="2463345"/>
                    </a:cubicBezTo>
                    <a:cubicBezTo>
                      <a:pt x="1223153" y="2483261"/>
                      <a:pt x="1488424" y="2488572"/>
                      <a:pt x="1528265" y="2470980"/>
                    </a:cubicBezTo>
                    <a:lnTo>
                      <a:pt x="1517640" y="2261870"/>
                    </a:lnTo>
                    <a:close/>
                    <a:moveTo>
                      <a:pt x="1598317" y="2694861"/>
                    </a:moveTo>
                    <a:cubicBezTo>
                      <a:pt x="1581221" y="2674116"/>
                      <a:pt x="1560967" y="2763070"/>
                      <a:pt x="1559639" y="2769377"/>
                    </a:cubicBezTo>
                    <a:cubicBezTo>
                      <a:pt x="1471327" y="3165691"/>
                      <a:pt x="1431154" y="3628888"/>
                      <a:pt x="1364919" y="4035989"/>
                    </a:cubicBezTo>
                    <a:cubicBezTo>
                      <a:pt x="1352968" y="4109345"/>
                      <a:pt x="1301838" y="4301527"/>
                      <a:pt x="1303167" y="4357455"/>
                    </a:cubicBezTo>
                    <a:cubicBezTo>
                      <a:pt x="1303167" y="4363596"/>
                      <a:pt x="1298519" y="4366584"/>
                      <a:pt x="1308478" y="4372392"/>
                    </a:cubicBezTo>
                    <a:lnTo>
                      <a:pt x="1326242" y="4363928"/>
                    </a:lnTo>
                    <a:cubicBezTo>
                      <a:pt x="1424015" y="3808623"/>
                      <a:pt x="1536731" y="3255974"/>
                      <a:pt x="1598317" y="2694694"/>
                    </a:cubicBezTo>
                    <a:close/>
                    <a:moveTo>
                      <a:pt x="1154926" y="3460770"/>
                    </a:moveTo>
                    <a:cubicBezTo>
                      <a:pt x="1066282" y="3760992"/>
                      <a:pt x="998718" y="4066859"/>
                      <a:pt x="913062" y="4367745"/>
                    </a:cubicBezTo>
                    <a:lnTo>
                      <a:pt x="937298" y="4359282"/>
                    </a:lnTo>
                    <a:cubicBezTo>
                      <a:pt x="1019468" y="4066693"/>
                      <a:pt x="1095000" y="3772942"/>
                      <a:pt x="1160073" y="3476038"/>
                    </a:cubicBezTo>
                    <a:cubicBezTo>
                      <a:pt x="1160073" y="3475706"/>
                      <a:pt x="1164556" y="3473880"/>
                      <a:pt x="1165052" y="3471059"/>
                    </a:cubicBezTo>
                    <a:cubicBezTo>
                      <a:pt x="1165717" y="3468072"/>
                      <a:pt x="1164390" y="3464089"/>
                      <a:pt x="1165052" y="3460936"/>
                    </a:cubicBezTo>
                    <a:cubicBezTo>
                      <a:pt x="1167377" y="3449982"/>
                      <a:pt x="1196261" y="3352397"/>
                      <a:pt x="1187795" y="3350074"/>
                    </a:cubicBezTo>
                    <a:cubicBezTo>
                      <a:pt x="1174848" y="3386254"/>
                      <a:pt x="1165883" y="3424092"/>
                      <a:pt x="1155093" y="3460936"/>
                    </a:cubicBezTo>
                    <a:close/>
                    <a:moveTo>
                      <a:pt x="1205226" y="4397950"/>
                    </a:moveTo>
                    <a:lnTo>
                      <a:pt x="1205226" y="4596937"/>
                    </a:lnTo>
                    <a:cubicBezTo>
                      <a:pt x="1236600" y="4611210"/>
                      <a:pt x="1318108" y="4644733"/>
                      <a:pt x="1348818" y="4644733"/>
                    </a:cubicBezTo>
                    <a:lnTo>
                      <a:pt x="1507515" y="4644733"/>
                    </a:lnTo>
                    <a:cubicBezTo>
                      <a:pt x="1375045" y="4586647"/>
                      <a:pt x="1241249" y="4600921"/>
                      <a:pt x="1321095" y="4407908"/>
                    </a:cubicBezTo>
                    <a:lnTo>
                      <a:pt x="1205226" y="4397784"/>
                    </a:lnTo>
                    <a:close/>
                    <a:moveTo>
                      <a:pt x="923022" y="4403095"/>
                    </a:moveTo>
                    <a:lnTo>
                      <a:pt x="822258" y="4403095"/>
                    </a:lnTo>
                    <a:cubicBezTo>
                      <a:pt x="834045" y="4568392"/>
                      <a:pt x="766647" y="4608057"/>
                      <a:pt x="620733" y="4645066"/>
                    </a:cubicBezTo>
                    <a:cubicBezTo>
                      <a:pt x="654264" y="4673279"/>
                      <a:pt x="863096" y="4632951"/>
                      <a:pt x="876873" y="4608886"/>
                    </a:cubicBezTo>
                    <a:lnTo>
                      <a:pt x="923188" y="4403095"/>
                    </a:lnTo>
                    <a:close/>
                  </a:path>
                </a:pathLst>
              </a:custGeom>
              <a:solidFill>
                <a:srgbClr val="1F2327"/>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652A3508-D215-C5F1-9017-5DC04824AA43}"/>
                  </a:ext>
                </a:extLst>
              </p:cNvPr>
              <p:cNvSpPr/>
              <p:nvPr/>
            </p:nvSpPr>
            <p:spPr>
              <a:xfrm>
                <a:off x="-32016147" y="-196650"/>
                <a:ext cx="2624618" cy="208276"/>
              </a:xfrm>
              <a:custGeom>
                <a:avLst/>
                <a:gdLst>
                  <a:gd name="csX0" fmla="*/ 1385652 w 2624618"/>
                  <a:gd name="csY0" fmla="*/ 166 h 208276"/>
                  <a:gd name="csX1" fmla="*/ 1409391 w 2624618"/>
                  <a:gd name="csY1" fmla="*/ 69538 h 208276"/>
                  <a:gd name="csX2" fmla="*/ 1873532 w 2624618"/>
                  <a:gd name="csY2" fmla="*/ 82316 h 208276"/>
                  <a:gd name="csX3" fmla="*/ 1859256 w 2624618"/>
                  <a:gd name="csY3" fmla="*/ 10123 h 208276"/>
                  <a:gd name="csX4" fmla="*/ 2573895 w 2624618"/>
                  <a:gd name="csY4" fmla="*/ 69205 h 208276"/>
                  <a:gd name="csX5" fmla="*/ 2623197 w 2624618"/>
                  <a:gd name="csY5" fmla="*/ 105883 h 208276"/>
                  <a:gd name="csX6" fmla="*/ 2184619 w 2624618"/>
                  <a:gd name="csY6" fmla="*/ 171437 h 208276"/>
                  <a:gd name="csX7" fmla="*/ 89342 w 2624618"/>
                  <a:gd name="csY7" fmla="*/ 134428 h 208276"/>
                  <a:gd name="csX8" fmla="*/ 79383 w 2624618"/>
                  <a:gd name="csY8" fmla="*/ 67048 h 208276"/>
                  <a:gd name="csX9" fmla="*/ 730442 w 2624618"/>
                  <a:gd name="csY9" fmla="*/ 20081 h 208276"/>
                  <a:gd name="csX10" fmla="*/ 644454 w 2624618"/>
                  <a:gd name="csY10" fmla="*/ 93436 h 208276"/>
                  <a:gd name="csX11" fmla="*/ 1128681 w 2624618"/>
                  <a:gd name="csY11" fmla="*/ 57920 h 208276"/>
                  <a:gd name="csX12" fmla="*/ 1143621 w 2624618"/>
                  <a:gd name="csY12" fmla="*/ 4979 h 208276"/>
                  <a:gd name="csX13" fmla="*/ 1385485 w 2624618"/>
                  <a:gd name="csY13" fmla="*/ 0 h 208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24618" h="208276">
                    <a:moveTo>
                      <a:pt x="1385652" y="166"/>
                    </a:moveTo>
                    <a:cubicBezTo>
                      <a:pt x="1387643" y="28545"/>
                      <a:pt x="1378348" y="52277"/>
                      <a:pt x="1409391" y="69538"/>
                    </a:cubicBezTo>
                    <a:cubicBezTo>
                      <a:pt x="1449398" y="91776"/>
                      <a:pt x="1830372" y="100406"/>
                      <a:pt x="1873532" y="82316"/>
                    </a:cubicBezTo>
                    <a:cubicBezTo>
                      <a:pt x="1925989" y="60410"/>
                      <a:pt x="1903911" y="23400"/>
                      <a:pt x="1859256" y="10123"/>
                    </a:cubicBezTo>
                    <a:cubicBezTo>
                      <a:pt x="1976620" y="-6971"/>
                      <a:pt x="2458689" y="32528"/>
                      <a:pt x="2573895" y="69205"/>
                    </a:cubicBezTo>
                    <a:cubicBezTo>
                      <a:pt x="2590992" y="74682"/>
                      <a:pt x="2632825" y="81155"/>
                      <a:pt x="2623197" y="105883"/>
                    </a:cubicBezTo>
                    <a:cubicBezTo>
                      <a:pt x="2605436" y="138245"/>
                      <a:pt x="2240728" y="167620"/>
                      <a:pt x="2184619" y="171437"/>
                    </a:cubicBezTo>
                    <a:cubicBezTo>
                      <a:pt x="1615400" y="210770"/>
                      <a:pt x="635988" y="242635"/>
                      <a:pt x="89342" y="134428"/>
                    </a:cubicBezTo>
                    <a:cubicBezTo>
                      <a:pt x="-9760" y="114845"/>
                      <a:pt x="-44290" y="94266"/>
                      <a:pt x="79383" y="67048"/>
                    </a:cubicBezTo>
                    <a:cubicBezTo>
                      <a:pt x="223307" y="35350"/>
                      <a:pt x="588842" y="1327"/>
                      <a:pt x="730442" y="20081"/>
                    </a:cubicBezTo>
                    <a:cubicBezTo>
                      <a:pt x="719155" y="33523"/>
                      <a:pt x="605112" y="64559"/>
                      <a:pt x="644454" y="93436"/>
                    </a:cubicBezTo>
                    <a:cubicBezTo>
                      <a:pt x="680808" y="120155"/>
                      <a:pt x="1077885" y="89453"/>
                      <a:pt x="1128681" y="57920"/>
                    </a:cubicBezTo>
                    <a:cubicBezTo>
                      <a:pt x="1165865" y="34851"/>
                      <a:pt x="1146444" y="25060"/>
                      <a:pt x="1143621" y="4979"/>
                    </a:cubicBezTo>
                    <a:lnTo>
                      <a:pt x="1385485" y="0"/>
                    </a:lnTo>
                    <a:close/>
                  </a:path>
                </a:pathLst>
              </a:custGeom>
              <a:solidFill>
                <a:srgbClr val="D4D6D8"/>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2DB883DE-A8C1-5EA7-0193-7484DCDAF679}"/>
                  </a:ext>
                </a:extLst>
              </p:cNvPr>
              <p:cNvSpPr/>
              <p:nvPr/>
            </p:nvSpPr>
            <p:spPr>
              <a:xfrm>
                <a:off x="-30549990" y="-4432803"/>
                <a:ext cx="263348" cy="235181"/>
              </a:xfrm>
              <a:custGeom>
                <a:avLst/>
                <a:gdLst>
                  <a:gd name="csX0" fmla="*/ 216972 w 263348"/>
                  <a:gd name="csY0" fmla="*/ 94271 h 235181"/>
                  <a:gd name="csX1" fmla="*/ 138785 w 263348"/>
                  <a:gd name="csY1" fmla="*/ 94271 h 235181"/>
                  <a:gd name="csX2" fmla="*/ 172 w 263348"/>
                  <a:gd name="csY2" fmla="*/ 16435 h 235181"/>
                  <a:gd name="csX3" fmla="*/ 82012 w 263348"/>
                  <a:gd name="csY3" fmla="*/ 35189 h 235181"/>
                  <a:gd name="csX4" fmla="*/ 253990 w 263348"/>
                  <a:gd name="csY4" fmla="*/ 59751 h 235181"/>
                  <a:gd name="csX5" fmla="*/ 163852 w 263348"/>
                  <a:gd name="csY5" fmla="*/ 235171 h 235181"/>
                  <a:gd name="csX6" fmla="*/ 216972 w 263348"/>
                  <a:gd name="csY6" fmla="*/ 94271 h 2351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3348" h="235181">
                    <a:moveTo>
                      <a:pt x="216972" y="94271"/>
                    </a:moveTo>
                    <a:lnTo>
                      <a:pt x="138785" y="94271"/>
                    </a:lnTo>
                    <a:cubicBezTo>
                      <a:pt x="114051" y="94271"/>
                      <a:pt x="-5139" y="50623"/>
                      <a:pt x="172" y="16435"/>
                    </a:cubicBezTo>
                    <a:cubicBezTo>
                      <a:pt x="6646" y="-26383"/>
                      <a:pt x="59602" y="27056"/>
                      <a:pt x="82012" y="35189"/>
                    </a:cubicBezTo>
                    <a:cubicBezTo>
                      <a:pt x="138121" y="55934"/>
                      <a:pt x="221454" y="46806"/>
                      <a:pt x="253990" y="59751"/>
                    </a:cubicBezTo>
                    <a:cubicBezTo>
                      <a:pt x="295823" y="76181"/>
                      <a:pt x="185099" y="236665"/>
                      <a:pt x="163852" y="235171"/>
                    </a:cubicBezTo>
                    <a:cubicBezTo>
                      <a:pt x="107078" y="231022"/>
                      <a:pt x="214647" y="116012"/>
                      <a:pt x="216972" y="94271"/>
                    </a:cubicBezTo>
                    <a:close/>
                  </a:path>
                </a:pathLst>
              </a:custGeom>
              <a:solidFill>
                <a:srgbClr val="1F2327"/>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81857383-8595-4BFA-CC32-F5C65BF8DFF7}"/>
                  </a:ext>
                </a:extLst>
              </p:cNvPr>
              <p:cNvSpPr/>
              <p:nvPr/>
            </p:nvSpPr>
            <p:spPr>
              <a:xfrm>
                <a:off x="-30706241" y="-4121191"/>
                <a:ext cx="347869" cy="96162"/>
              </a:xfrm>
              <a:custGeom>
                <a:avLst/>
                <a:gdLst>
                  <a:gd name="csX0" fmla="*/ 321596 w 347869"/>
                  <a:gd name="csY0" fmla="*/ 232 h 96162"/>
                  <a:gd name="csX1" fmla="*/ 338196 w 347869"/>
                  <a:gd name="csY1" fmla="*/ 37574 h 96162"/>
                  <a:gd name="csX2" fmla="*/ 879 w 347869"/>
                  <a:gd name="csY2" fmla="*/ 76408 h 96162"/>
                  <a:gd name="csX3" fmla="*/ 152439 w 347869"/>
                  <a:gd name="csY3" fmla="*/ 53506 h 96162"/>
                  <a:gd name="csX4" fmla="*/ 321596 w 347869"/>
                  <a:gd name="csY4" fmla="*/ 399 h 96162"/>
                </a:gdLst>
                <a:ahLst/>
                <a:cxnLst>
                  <a:cxn ang="0">
                    <a:pos x="csX0" y="csY0"/>
                  </a:cxn>
                  <a:cxn ang="0">
                    <a:pos x="csX1" y="csY1"/>
                  </a:cxn>
                  <a:cxn ang="0">
                    <a:pos x="csX2" y="csY2"/>
                  </a:cxn>
                  <a:cxn ang="0">
                    <a:pos x="csX3" y="csY3"/>
                  </a:cxn>
                  <a:cxn ang="0">
                    <a:pos x="csX4" y="csY4"/>
                  </a:cxn>
                </a:cxnLst>
                <a:rect l="l" t="t" r="r" b="b"/>
                <a:pathLst>
                  <a:path w="347869" h="96162">
                    <a:moveTo>
                      <a:pt x="321596" y="232"/>
                    </a:moveTo>
                    <a:cubicBezTo>
                      <a:pt x="349153" y="-2423"/>
                      <a:pt x="355625" y="18156"/>
                      <a:pt x="338196" y="37574"/>
                    </a:cubicBezTo>
                    <a:cubicBezTo>
                      <a:pt x="300347" y="79562"/>
                      <a:pt x="15653" y="122214"/>
                      <a:pt x="879" y="76408"/>
                    </a:cubicBezTo>
                    <a:cubicBezTo>
                      <a:pt x="-11902" y="36744"/>
                      <a:pt x="118409" y="57323"/>
                      <a:pt x="152439" y="53506"/>
                    </a:cubicBezTo>
                    <a:cubicBezTo>
                      <a:pt x="208547" y="47033"/>
                      <a:pt x="289723" y="3386"/>
                      <a:pt x="321596" y="399"/>
                    </a:cubicBezTo>
                    <a:close/>
                  </a:path>
                </a:pathLst>
              </a:custGeom>
              <a:solidFill>
                <a:srgbClr val="1F2327"/>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6E5FDF8B-CB95-7756-96B6-5F9AE40C2B31}"/>
                  </a:ext>
                </a:extLst>
              </p:cNvPr>
              <p:cNvSpPr/>
              <p:nvPr/>
            </p:nvSpPr>
            <p:spPr>
              <a:xfrm>
                <a:off x="-30175676" y="-4727261"/>
                <a:ext cx="129101" cy="152216"/>
              </a:xfrm>
              <a:custGeom>
                <a:avLst/>
                <a:gdLst>
                  <a:gd name="csX0" fmla="*/ 98301 w 129101"/>
                  <a:gd name="csY0" fmla="*/ 1874 h 152216"/>
                  <a:gd name="csX1" fmla="*/ 127850 w 129101"/>
                  <a:gd name="csY1" fmla="*/ 5525 h 152216"/>
                  <a:gd name="csX2" fmla="*/ 3679 w 129101"/>
                  <a:gd name="csY2" fmla="*/ 149745 h 152216"/>
                  <a:gd name="csX3" fmla="*/ 98301 w 129101"/>
                  <a:gd name="csY3" fmla="*/ 1874 h 152216"/>
                </a:gdLst>
                <a:ahLst/>
                <a:cxnLst>
                  <a:cxn ang="0">
                    <a:pos x="csX0" y="csY0"/>
                  </a:cxn>
                  <a:cxn ang="0">
                    <a:pos x="csX1" y="csY1"/>
                  </a:cxn>
                  <a:cxn ang="0">
                    <a:pos x="csX2" y="csY2"/>
                  </a:cxn>
                  <a:cxn ang="0">
                    <a:pos x="csX3" y="csY3"/>
                  </a:cxn>
                </a:cxnLst>
                <a:rect l="l" t="t" r="r" b="b"/>
                <a:pathLst>
                  <a:path w="129101" h="152216">
                    <a:moveTo>
                      <a:pt x="98301" y="1874"/>
                    </a:moveTo>
                    <a:cubicBezTo>
                      <a:pt x="107762" y="-782"/>
                      <a:pt x="119880" y="-1446"/>
                      <a:pt x="127850" y="5525"/>
                    </a:cubicBezTo>
                    <a:cubicBezTo>
                      <a:pt x="141960" y="23117"/>
                      <a:pt x="32729" y="173145"/>
                      <a:pt x="3679" y="149745"/>
                    </a:cubicBezTo>
                    <a:cubicBezTo>
                      <a:pt x="-20391" y="130494"/>
                      <a:pt x="80870" y="6521"/>
                      <a:pt x="98301" y="1874"/>
                    </a:cubicBezTo>
                    <a:close/>
                  </a:path>
                </a:pathLst>
              </a:custGeom>
              <a:solidFill>
                <a:srgbClr val="1F2327"/>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17F4E509-DC9F-0BEF-683C-3D1CB22020ED}"/>
                  </a:ext>
                </a:extLst>
              </p:cNvPr>
              <p:cNvSpPr/>
              <p:nvPr/>
            </p:nvSpPr>
            <p:spPr>
              <a:xfrm>
                <a:off x="-30896893" y="-4495338"/>
                <a:ext cx="164440" cy="118907"/>
              </a:xfrm>
              <a:custGeom>
                <a:avLst/>
                <a:gdLst>
                  <a:gd name="csX0" fmla="*/ 159327 w 164440"/>
                  <a:gd name="csY0" fmla="*/ 6943 h 118907"/>
                  <a:gd name="csX1" fmla="*/ 100395 w 164440"/>
                  <a:gd name="csY1" fmla="*/ 53910 h 118907"/>
                  <a:gd name="csX2" fmla="*/ 1625 w 164440"/>
                  <a:gd name="csY2" fmla="*/ 111498 h 118907"/>
                  <a:gd name="csX3" fmla="*/ 159327 w 164440"/>
                  <a:gd name="csY3" fmla="*/ 7109 h 118907"/>
                </a:gdLst>
                <a:ahLst/>
                <a:cxnLst>
                  <a:cxn ang="0">
                    <a:pos x="csX0" y="csY0"/>
                  </a:cxn>
                  <a:cxn ang="0">
                    <a:pos x="csX1" y="csY1"/>
                  </a:cxn>
                  <a:cxn ang="0">
                    <a:pos x="csX2" y="csY2"/>
                  </a:cxn>
                  <a:cxn ang="0">
                    <a:pos x="csX3" y="csY3"/>
                  </a:cxn>
                </a:cxnLst>
                <a:rect l="l" t="t" r="r" b="b"/>
                <a:pathLst>
                  <a:path w="164440" h="118907">
                    <a:moveTo>
                      <a:pt x="159327" y="6943"/>
                    </a:moveTo>
                    <a:cubicBezTo>
                      <a:pt x="181238" y="47271"/>
                      <a:pt x="127288" y="38641"/>
                      <a:pt x="100395" y="53910"/>
                    </a:cubicBezTo>
                    <a:cubicBezTo>
                      <a:pt x="77487" y="66854"/>
                      <a:pt x="17394" y="142533"/>
                      <a:pt x="1625" y="111498"/>
                    </a:cubicBezTo>
                    <a:cubicBezTo>
                      <a:pt x="-16302" y="75983"/>
                      <a:pt x="119154" y="-27909"/>
                      <a:pt x="159327" y="7109"/>
                    </a:cubicBezTo>
                    <a:close/>
                  </a:path>
                </a:pathLst>
              </a:custGeom>
              <a:solidFill>
                <a:srgbClr val="1F2327"/>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B7633962-4B37-B243-E688-120A765E20EF}"/>
                  </a:ext>
                </a:extLst>
              </p:cNvPr>
              <p:cNvSpPr/>
              <p:nvPr/>
            </p:nvSpPr>
            <p:spPr>
              <a:xfrm>
                <a:off x="-29959016" y="-4458320"/>
                <a:ext cx="169939" cy="72438"/>
              </a:xfrm>
              <a:custGeom>
                <a:avLst/>
                <a:gdLst>
                  <a:gd name="csX0" fmla="*/ 128818 w 169939"/>
                  <a:gd name="csY0" fmla="*/ 296 h 72438"/>
                  <a:gd name="csX1" fmla="*/ 160357 w 169939"/>
                  <a:gd name="csY1" fmla="*/ 36807 h 72438"/>
                  <a:gd name="csX2" fmla="*/ 1494 w 169939"/>
                  <a:gd name="csY2" fmla="*/ 64357 h 72438"/>
                  <a:gd name="csX3" fmla="*/ 128985 w 169939"/>
                  <a:gd name="csY3" fmla="*/ 296 h 72438"/>
                </a:gdLst>
                <a:ahLst/>
                <a:cxnLst>
                  <a:cxn ang="0">
                    <a:pos x="csX0" y="csY0"/>
                  </a:cxn>
                  <a:cxn ang="0">
                    <a:pos x="csX1" y="csY1"/>
                  </a:cxn>
                  <a:cxn ang="0">
                    <a:pos x="csX2" y="csY2"/>
                  </a:cxn>
                  <a:cxn ang="0">
                    <a:pos x="csX3" y="csY3"/>
                  </a:cxn>
                </a:cxnLst>
                <a:rect l="l" t="t" r="r" b="b"/>
                <a:pathLst>
                  <a:path w="169939" h="72438">
                    <a:moveTo>
                      <a:pt x="128818" y="296"/>
                    </a:moveTo>
                    <a:cubicBezTo>
                      <a:pt x="156043" y="-2027"/>
                      <a:pt x="185590" y="9258"/>
                      <a:pt x="160357" y="36807"/>
                    </a:cubicBezTo>
                    <a:cubicBezTo>
                      <a:pt x="154714" y="42948"/>
                      <a:pt x="10955" y="91243"/>
                      <a:pt x="1494" y="64357"/>
                    </a:cubicBezTo>
                    <a:cubicBezTo>
                      <a:pt x="-15106" y="34816"/>
                      <a:pt x="111720" y="1624"/>
                      <a:pt x="128985" y="296"/>
                    </a:cubicBezTo>
                    <a:close/>
                  </a:path>
                </a:pathLst>
              </a:custGeom>
              <a:solidFill>
                <a:srgbClr val="1F2327"/>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D4493BB0-B757-5A8F-D808-90DB7CF08BE5}"/>
                  </a:ext>
                </a:extLst>
              </p:cNvPr>
              <p:cNvSpPr/>
              <p:nvPr/>
            </p:nvSpPr>
            <p:spPr>
              <a:xfrm>
                <a:off x="-30721955" y="-4384222"/>
                <a:ext cx="75319" cy="84616"/>
              </a:xfrm>
              <a:custGeom>
                <a:avLst/>
                <a:gdLst>
                  <a:gd name="csX0" fmla="*/ 19582 w 75319"/>
                  <a:gd name="csY0" fmla="*/ 1544 h 84616"/>
                  <a:gd name="csX1" fmla="*/ 59755 w 75319"/>
                  <a:gd name="csY1" fmla="*/ 82533 h 84616"/>
                  <a:gd name="csX2" fmla="*/ 19582 w 75319"/>
                  <a:gd name="csY2" fmla="*/ 1544 h 84616"/>
                </a:gdLst>
                <a:ahLst/>
                <a:cxnLst>
                  <a:cxn ang="0">
                    <a:pos x="csX0" y="csY0"/>
                  </a:cxn>
                  <a:cxn ang="0">
                    <a:pos x="csX1" y="csY1"/>
                  </a:cxn>
                  <a:cxn ang="0">
                    <a:pos x="csX2" y="csY2"/>
                  </a:cxn>
                </a:cxnLst>
                <a:rect l="l" t="t" r="r" b="b"/>
                <a:pathLst>
                  <a:path w="75319" h="84616">
                    <a:moveTo>
                      <a:pt x="19582" y="1544"/>
                    </a:moveTo>
                    <a:cubicBezTo>
                      <a:pt x="62243" y="-11899"/>
                      <a:pt x="96441" y="66434"/>
                      <a:pt x="59755" y="82533"/>
                    </a:cubicBezTo>
                    <a:cubicBezTo>
                      <a:pt x="23067" y="98631"/>
                      <a:pt x="-28725" y="16646"/>
                      <a:pt x="19582" y="1544"/>
                    </a:cubicBezTo>
                    <a:close/>
                  </a:path>
                </a:pathLst>
              </a:custGeom>
              <a:solidFill>
                <a:srgbClr val="1F2327"/>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063291FB-FF90-C1E4-4417-0813DA29F578}"/>
                  </a:ext>
                </a:extLst>
              </p:cNvPr>
              <p:cNvSpPr/>
              <p:nvPr/>
            </p:nvSpPr>
            <p:spPr>
              <a:xfrm>
                <a:off x="-30495705" y="-4487247"/>
                <a:ext cx="66101" cy="73847"/>
              </a:xfrm>
              <a:custGeom>
                <a:avLst/>
                <a:gdLst>
                  <a:gd name="csX0" fmla="*/ 24075 w 66101"/>
                  <a:gd name="csY0" fmla="*/ 13 h 73847"/>
                  <a:gd name="csX1" fmla="*/ 66074 w 66101"/>
                  <a:gd name="csY1" fmla="*/ 59427 h 73847"/>
                  <a:gd name="csX2" fmla="*/ 24075 w 66101"/>
                  <a:gd name="csY2" fmla="*/ 13 h 73847"/>
                </a:gdLst>
                <a:ahLst/>
                <a:cxnLst>
                  <a:cxn ang="0">
                    <a:pos x="csX0" y="csY0"/>
                  </a:cxn>
                  <a:cxn ang="0">
                    <a:pos x="csX1" y="csY1"/>
                  </a:cxn>
                  <a:cxn ang="0">
                    <a:pos x="csX2" y="csY2"/>
                  </a:cxn>
                </a:cxnLst>
                <a:rect l="l" t="t" r="r" b="b"/>
                <a:pathLst>
                  <a:path w="66101" h="73847">
                    <a:moveTo>
                      <a:pt x="24075" y="13"/>
                    </a:moveTo>
                    <a:cubicBezTo>
                      <a:pt x="48643" y="-817"/>
                      <a:pt x="66903" y="38350"/>
                      <a:pt x="66074" y="59427"/>
                    </a:cubicBezTo>
                    <a:cubicBezTo>
                      <a:pt x="27062" y="112535"/>
                      <a:pt x="-34358" y="2005"/>
                      <a:pt x="24075" y="13"/>
                    </a:cubicBezTo>
                    <a:close/>
                  </a:path>
                </a:pathLst>
              </a:custGeom>
              <a:solidFill>
                <a:srgbClr val="1F2327"/>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34D7828C-4200-197A-B9E1-D0189017973C}"/>
                  </a:ext>
                </a:extLst>
              </p:cNvPr>
              <p:cNvSpPr/>
              <p:nvPr/>
            </p:nvSpPr>
            <p:spPr>
              <a:xfrm>
                <a:off x="-30171665" y="-191505"/>
                <a:ext cx="4980" cy="4978"/>
              </a:xfrm>
              <a:custGeom>
                <a:avLst/>
                <a:gdLst>
                  <a:gd name="csX0" fmla="*/ 4981 w 4980"/>
                  <a:gd name="csY0" fmla="*/ 4979 h 4978"/>
                  <a:gd name="csX1" fmla="*/ 0 w 4980"/>
                  <a:gd name="csY1" fmla="*/ 0 h 4978"/>
                  <a:gd name="csX2" fmla="*/ 4981 w 4980"/>
                  <a:gd name="csY2" fmla="*/ 4979 h 4978"/>
                </a:gdLst>
                <a:ahLst/>
                <a:cxnLst>
                  <a:cxn ang="0">
                    <a:pos x="csX0" y="csY0"/>
                  </a:cxn>
                  <a:cxn ang="0">
                    <a:pos x="csX1" y="csY1"/>
                  </a:cxn>
                  <a:cxn ang="0">
                    <a:pos x="csX2" y="csY2"/>
                  </a:cxn>
                </a:cxnLst>
                <a:rect l="l" t="t" r="r" b="b"/>
                <a:pathLst>
                  <a:path w="4980" h="4978">
                    <a:moveTo>
                      <a:pt x="4981" y="4979"/>
                    </a:moveTo>
                    <a:cubicBezTo>
                      <a:pt x="2490" y="4480"/>
                      <a:pt x="831" y="2158"/>
                      <a:pt x="0" y="0"/>
                    </a:cubicBezTo>
                    <a:cubicBezTo>
                      <a:pt x="1992" y="497"/>
                      <a:pt x="3818" y="3319"/>
                      <a:pt x="4981" y="4979"/>
                    </a:cubicBezTo>
                    <a:close/>
                  </a:path>
                </a:pathLst>
              </a:custGeom>
              <a:solidFill>
                <a:srgbClr val="D4D6D8"/>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1A44DA65-DA90-0F06-D2F8-DA4F0448266F}"/>
                  </a:ext>
                </a:extLst>
              </p:cNvPr>
              <p:cNvSpPr/>
              <p:nvPr/>
            </p:nvSpPr>
            <p:spPr>
              <a:xfrm>
                <a:off x="-31275579" y="-181382"/>
                <a:ext cx="4980" cy="4978"/>
              </a:xfrm>
              <a:custGeom>
                <a:avLst/>
                <a:gdLst>
                  <a:gd name="csX0" fmla="*/ 0 w 4980"/>
                  <a:gd name="csY0" fmla="*/ 4979 h 4978"/>
                  <a:gd name="csX1" fmla="*/ 4981 w 4980"/>
                  <a:gd name="csY1" fmla="*/ 0 h 4978"/>
                  <a:gd name="csX2" fmla="*/ 0 w 4980"/>
                  <a:gd name="csY2" fmla="*/ 4979 h 4978"/>
                </a:gdLst>
                <a:ahLst/>
                <a:cxnLst>
                  <a:cxn ang="0">
                    <a:pos x="csX0" y="csY0"/>
                  </a:cxn>
                  <a:cxn ang="0">
                    <a:pos x="csX1" y="csY1"/>
                  </a:cxn>
                  <a:cxn ang="0">
                    <a:pos x="csX2" y="csY2"/>
                  </a:cxn>
                </a:cxnLst>
                <a:rect l="l" t="t" r="r" b="b"/>
                <a:pathLst>
                  <a:path w="4980" h="4978">
                    <a:moveTo>
                      <a:pt x="0" y="4979"/>
                    </a:moveTo>
                    <a:cubicBezTo>
                      <a:pt x="1495" y="3486"/>
                      <a:pt x="3155" y="663"/>
                      <a:pt x="4981" y="0"/>
                    </a:cubicBezTo>
                    <a:cubicBezTo>
                      <a:pt x="4150" y="2158"/>
                      <a:pt x="2158" y="4812"/>
                      <a:pt x="0" y="4979"/>
                    </a:cubicBezTo>
                    <a:close/>
                  </a:path>
                </a:pathLst>
              </a:custGeom>
              <a:solidFill>
                <a:srgbClr val="D4D6D8"/>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E4C031B5-5DE3-8874-0ED3-E90976251B7F}"/>
                  </a:ext>
                </a:extLst>
              </p:cNvPr>
              <p:cNvSpPr/>
              <p:nvPr/>
            </p:nvSpPr>
            <p:spPr>
              <a:xfrm>
                <a:off x="-31482417" y="-4131248"/>
                <a:ext cx="748922" cy="674464"/>
              </a:xfrm>
              <a:custGeom>
                <a:avLst/>
                <a:gdLst>
                  <a:gd name="csX0" fmla="*/ 166 w 748922"/>
                  <a:gd name="csY0" fmla="*/ 604097 h 674464"/>
                  <a:gd name="csX1" fmla="*/ 110724 w 748922"/>
                  <a:gd name="csY1" fmla="*/ 405276 h 674464"/>
                  <a:gd name="csX2" fmla="*/ 66235 w 748922"/>
                  <a:gd name="csY2" fmla="*/ 313832 h 674464"/>
                  <a:gd name="csX3" fmla="*/ 331173 w 748922"/>
                  <a:gd name="csY3" fmla="*/ 0 h 674464"/>
                  <a:gd name="csX4" fmla="*/ 310589 w 748922"/>
                  <a:gd name="csY4" fmla="*/ 90449 h 674464"/>
                  <a:gd name="csX5" fmla="*/ 408198 w 748922"/>
                  <a:gd name="csY5" fmla="*/ 299559 h 674464"/>
                  <a:gd name="csX6" fmla="*/ 499001 w 748922"/>
                  <a:gd name="csY6" fmla="*/ 294082 h 674464"/>
                  <a:gd name="csX7" fmla="*/ 576359 w 748922"/>
                  <a:gd name="csY7" fmla="*/ 352998 h 674464"/>
                  <a:gd name="csX8" fmla="*/ 660357 w 748922"/>
                  <a:gd name="csY8" fmla="*/ 553645 h 674464"/>
                  <a:gd name="csX9" fmla="*/ 665335 w 748922"/>
                  <a:gd name="csY9" fmla="*/ 440294 h 674464"/>
                  <a:gd name="csX10" fmla="*/ 626325 w 748922"/>
                  <a:gd name="csY10" fmla="*/ 522279 h 674464"/>
                  <a:gd name="csX11" fmla="*/ 433431 w 748922"/>
                  <a:gd name="csY11" fmla="*/ 674465 h 674464"/>
                  <a:gd name="csX12" fmla="*/ 459991 w 748922"/>
                  <a:gd name="csY12" fmla="*/ 554475 h 674464"/>
                  <a:gd name="csX13" fmla="*/ 272078 w 748922"/>
                  <a:gd name="csY13" fmla="*/ 619033 h 674464"/>
                  <a:gd name="csX14" fmla="*/ 319055 w 748922"/>
                  <a:gd name="csY14" fmla="*/ 482780 h 674464"/>
                  <a:gd name="csX15" fmla="*/ 261952 w 748922"/>
                  <a:gd name="csY15" fmla="*/ 566092 h 674464"/>
                  <a:gd name="csX16" fmla="*/ 20086 w 748922"/>
                  <a:gd name="csY16" fmla="*/ 634136 h 674464"/>
                  <a:gd name="csX17" fmla="*/ 0 w 748922"/>
                  <a:gd name="csY17" fmla="*/ 603931 h 674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748922" h="674464">
                    <a:moveTo>
                      <a:pt x="166" y="604097"/>
                    </a:moveTo>
                    <a:cubicBezTo>
                      <a:pt x="86154" y="586838"/>
                      <a:pt x="131474" y="487427"/>
                      <a:pt x="110724" y="405276"/>
                    </a:cubicBezTo>
                    <a:cubicBezTo>
                      <a:pt x="102588" y="373246"/>
                      <a:pt x="70551" y="347688"/>
                      <a:pt x="66235" y="313832"/>
                    </a:cubicBezTo>
                    <a:cubicBezTo>
                      <a:pt x="50631" y="194174"/>
                      <a:pt x="257469" y="76342"/>
                      <a:pt x="331173" y="0"/>
                    </a:cubicBezTo>
                    <a:cubicBezTo>
                      <a:pt x="386786" y="64559"/>
                      <a:pt x="336653" y="53273"/>
                      <a:pt x="310589" y="90449"/>
                    </a:cubicBezTo>
                    <a:cubicBezTo>
                      <a:pt x="256472" y="167454"/>
                      <a:pt x="322210" y="282797"/>
                      <a:pt x="408198" y="299559"/>
                    </a:cubicBezTo>
                    <a:cubicBezTo>
                      <a:pt x="438246" y="305368"/>
                      <a:pt x="491199" y="291759"/>
                      <a:pt x="499001" y="294082"/>
                    </a:cubicBezTo>
                    <a:cubicBezTo>
                      <a:pt x="503650" y="295410"/>
                      <a:pt x="557766" y="343041"/>
                      <a:pt x="576359" y="352998"/>
                    </a:cubicBezTo>
                    <a:cubicBezTo>
                      <a:pt x="677289" y="407102"/>
                      <a:pt x="858063" y="441787"/>
                      <a:pt x="660357" y="553645"/>
                    </a:cubicBezTo>
                    <a:cubicBezTo>
                      <a:pt x="656373" y="549330"/>
                      <a:pt x="695050" y="458384"/>
                      <a:pt x="665335" y="440294"/>
                    </a:cubicBezTo>
                    <a:cubicBezTo>
                      <a:pt x="626658" y="416562"/>
                      <a:pt x="634625" y="495891"/>
                      <a:pt x="626325" y="522279"/>
                    </a:cubicBezTo>
                    <a:cubicBezTo>
                      <a:pt x="597109" y="615715"/>
                      <a:pt x="528384" y="661852"/>
                      <a:pt x="433431" y="674465"/>
                    </a:cubicBezTo>
                    <a:cubicBezTo>
                      <a:pt x="451192" y="655711"/>
                      <a:pt x="519089" y="562441"/>
                      <a:pt x="459991" y="554475"/>
                    </a:cubicBezTo>
                    <a:cubicBezTo>
                      <a:pt x="441066" y="551820"/>
                      <a:pt x="319554" y="647081"/>
                      <a:pt x="272078" y="619033"/>
                    </a:cubicBezTo>
                    <a:cubicBezTo>
                      <a:pt x="293657" y="607085"/>
                      <a:pt x="352920" y="496555"/>
                      <a:pt x="319055" y="482780"/>
                    </a:cubicBezTo>
                    <a:cubicBezTo>
                      <a:pt x="289010" y="470499"/>
                      <a:pt x="279547" y="540700"/>
                      <a:pt x="261952" y="566092"/>
                    </a:cubicBezTo>
                    <a:cubicBezTo>
                      <a:pt x="202355" y="652060"/>
                      <a:pt x="111553" y="649571"/>
                      <a:pt x="20086" y="634136"/>
                    </a:cubicBezTo>
                    <a:lnTo>
                      <a:pt x="0" y="603931"/>
                    </a:lnTo>
                    <a:close/>
                  </a:path>
                </a:pathLst>
              </a:custGeom>
              <a:solidFill>
                <a:srgbClr val="919395"/>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3ED5533B-E1A0-9D22-02F9-AFCB504A66CD}"/>
                  </a:ext>
                </a:extLst>
              </p:cNvPr>
              <p:cNvSpPr/>
              <p:nvPr/>
            </p:nvSpPr>
            <p:spPr>
              <a:xfrm>
                <a:off x="-30500555" y="-3501112"/>
                <a:ext cx="231446" cy="654234"/>
              </a:xfrm>
              <a:custGeom>
                <a:avLst/>
                <a:gdLst>
                  <a:gd name="csX0" fmla="*/ 81879 w 231446"/>
                  <a:gd name="csY0" fmla="*/ 14290 h 654234"/>
                  <a:gd name="csX1" fmla="*/ 127197 w 231446"/>
                  <a:gd name="csY1" fmla="*/ 49639 h 654234"/>
                  <a:gd name="csX2" fmla="*/ 177995 w 231446"/>
                  <a:gd name="csY2" fmla="*/ 202821 h 654234"/>
                  <a:gd name="csX3" fmla="*/ 222981 w 231446"/>
                  <a:gd name="csY3" fmla="*/ 223400 h 654234"/>
                  <a:gd name="csX4" fmla="*/ 231447 w 231446"/>
                  <a:gd name="csY4" fmla="*/ 636643 h 654234"/>
                  <a:gd name="csX5" fmla="*/ 210364 w 231446"/>
                  <a:gd name="csY5" fmla="*/ 654234 h 654234"/>
                  <a:gd name="csX6" fmla="*/ 15478 w 231446"/>
                  <a:gd name="csY6" fmla="*/ 22422 h 654234"/>
                  <a:gd name="csX7" fmla="*/ 1036 w 231446"/>
                  <a:gd name="csY7" fmla="*/ 14290 h 654234"/>
                  <a:gd name="csX8" fmla="*/ 81547 w 231446"/>
                  <a:gd name="csY8" fmla="*/ 14290 h 6542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31446" h="654234">
                    <a:moveTo>
                      <a:pt x="81879" y="14290"/>
                    </a:moveTo>
                    <a:lnTo>
                      <a:pt x="127197" y="49639"/>
                    </a:lnTo>
                    <a:cubicBezTo>
                      <a:pt x="136827" y="99262"/>
                      <a:pt x="130020" y="171122"/>
                      <a:pt x="177995" y="202821"/>
                    </a:cubicBezTo>
                    <a:cubicBezTo>
                      <a:pt x="193268" y="212944"/>
                      <a:pt x="217171" y="203651"/>
                      <a:pt x="222981" y="223400"/>
                    </a:cubicBezTo>
                    <a:lnTo>
                      <a:pt x="231447" y="636643"/>
                    </a:lnTo>
                    <a:lnTo>
                      <a:pt x="210364" y="654234"/>
                    </a:lnTo>
                    <a:cubicBezTo>
                      <a:pt x="170027" y="426370"/>
                      <a:pt x="118567" y="229707"/>
                      <a:pt x="15478" y="22422"/>
                    </a:cubicBezTo>
                    <a:cubicBezTo>
                      <a:pt x="11827" y="15119"/>
                      <a:pt x="1368" y="14953"/>
                      <a:pt x="1036" y="14290"/>
                    </a:cubicBezTo>
                    <a:cubicBezTo>
                      <a:pt x="-10251" y="-16579"/>
                      <a:pt x="74244" y="11800"/>
                      <a:pt x="81547" y="14290"/>
                    </a:cubicBezTo>
                    <a:close/>
                  </a:path>
                </a:pathLst>
              </a:custGeom>
              <a:solidFill>
                <a:schemeClr val="accent2"/>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D11321AC-FE26-5776-A23C-89D842435F38}"/>
                  </a:ext>
                </a:extLst>
              </p:cNvPr>
              <p:cNvSpPr/>
              <p:nvPr/>
            </p:nvSpPr>
            <p:spPr>
              <a:xfrm>
                <a:off x="-30817469" y="-3482167"/>
                <a:ext cx="227313" cy="579692"/>
              </a:xfrm>
              <a:custGeom>
                <a:avLst/>
                <a:gdLst>
                  <a:gd name="csX0" fmla="*/ 76086 w 227313"/>
                  <a:gd name="csY0" fmla="*/ 324 h 579692"/>
                  <a:gd name="csX1" fmla="*/ 227313 w 227313"/>
                  <a:gd name="csY1" fmla="*/ 579692 h 579692"/>
                  <a:gd name="csX2" fmla="*/ 23462 w 227313"/>
                  <a:gd name="csY2" fmla="*/ 241797 h 579692"/>
                  <a:gd name="csX3" fmla="*/ 554 w 227313"/>
                  <a:gd name="csY3" fmla="*/ 236984 h 579692"/>
                  <a:gd name="csX4" fmla="*/ 40229 w 227313"/>
                  <a:gd name="csY4" fmla="*/ 158484 h 579692"/>
                  <a:gd name="csX5" fmla="*/ 5867 w 227313"/>
                  <a:gd name="csY5" fmla="*/ 45963 h 579692"/>
                  <a:gd name="csX6" fmla="*/ 76086 w 227313"/>
                  <a:gd name="csY6" fmla="*/ 158 h 5796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7313" h="579692">
                    <a:moveTo>
                      <a:pt x="76086" y="324"/>
                    </a:moveTo>
                    <a:lnTo>
                      <a:pt x="227313" y="579692"/>
                    </a:lnTo>
                    <a:cubicBezTo>
                      <a:pt x="159087" y="488414"/>
                      <a:pt x="101981" y="319467"/>
                      <a:pt x="23462" y="241797"/>
                    </a:cubicBezTo>
                    <a:cubicBezTo>
                      <a:pt x="16822" y="235324"/>
                      <a:pt x="1219" y="237980"/>
                      <a:pt x="554" y="236984"/>
                    </a:cubicBezTo>
                    <a:cubicBezTo>
                      <a:pt x="-5422" y="230013"/>
                      <a:pt x="38901" y="187528"/>
                      <a:pt x="40229" y="158484"/>
                    </a:cubicBezTo>
                    <a:cubicBezTo>
                      <a:pt x="41722" y="126288"/>
                      <a:pt x="3543" y="51439"/>
                      <a:pt x="5867" y="45963"/>
                    </a:cubicBezTo>
                    <a:cubicBezTo>
                      <a:pt x="7527" y="42146"/>
                      <a:pt x="73429" y="-2996"/>
                      <a:pt x="76086" y="158"/>
                    </a:cubicBezTo>
                    <a:close/>
                  </a:path>
                </a:pathLst>
              </a:custGeom>
              <a:solidFill>
                <a:schemeClr val="accent2"/>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65A8A346-BECB-024D-C20F-7E455ABCBB1A}"/>
                  </a:ext>
                </a:extLst>
              </p:cNvPr>
              <p:cNvSpPr/>
              <p:nvPr/>
            </p:nvSpPr>
            <p:spPr>
              <a:xfrm>
                <a:off x="-30882485" y="-1360699"/>
                <a:ext cx="252182" cy="906975"/>
              </a:xfrm>
              <a:custGeom>
                <a:avLst/>
                <a:gdLst>
                  <a:gd name="csX0" fmla="*/ 251990 w 252182"/>
                  <a:gd name="csY0" fmla="*/ 166 h 906975"/>
                  <a:gd name="csX1" fmla="*/ 251990 w 252182"/>
                  <a:gd name="csY1" fmla="*/ 10289 h 906975"/>
                  <a:gd name="csX2" fmla="*/ 247011 w 252182"/>
                  <a:gd name="csY2" fmla="*/ 15268 h 906975"/>
                  <a:gd name="csX3" fmla="*/ 24236 w 252182"/>
                  <a:gd name="csY3" fmla="*/ 898512 h 906975"/>
                  <a:gd name="csX4" fmla="*/ 0 w 252182"/>
                  <a:gd name="csY4" fmla="*/ 906976 h 906975"/>
                  <a:gd name="csX5" fmla="*/ 241864 w 252182"/>
                  <a:gd name="csY5" fmla="*/ 0 h 906975"/>
                  <a:gd name="csX6" fmla="*/ 251990 w 252182"/>
                  <a:gd name="csY6" fmla="*/ 0 h 90697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2182" h="906975">
                    <a:moveTo>
                      <a:pt x="251990" y="166"/>
                    </a:moveTo>
                    <a:cubicBezTo>
                      <a:pt x="251327" y="3153"/>
                      <a:pt x="252655" y="7136"/>
                      <a:pt x="251990" y="10289"/>
                    </a:cubicBezTo>
                    <a:lnTo>
                      <a:pt x="247011" y="15268"/>
                    </a:lnTo>
                    <a:cubicBezTo>
                      <a:pt x="181938" y="312172"/>
                      <a:pt x="106408" y="605923"/>
                      <a:pt x="24236" y="898512"/>
                    </a:cubicBezTo>
                    <a:lnTo>
                      <a:pt x="0" y="906976"/>
                    </a:lnTo>
                    <a:cubicBezTo>
                      <a:pt x="85822" y="606089"/>
                      <a:pt x="153220" y="300223"/>
                      <a:pt x="241864" y="0"/>
                    </a:cubicBezTo>
                    <a:lnTo>
                      <a:pt x="251990" y="0"/>
                    </a:lnTo>
                    <a:close/>
                  </a:path>
                </a:pathLst>
              </a:custGeom>
              <a:solidFill>
                <a:srgbClr val="D4D6D8"/>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565BEE84-3E38-73ED-6DBE-6ADAF0E0BE29}"/>
                  </a:ext>
                </a:extLst>
              </p:cNvPr>
              <p:cNvSpPr/>
              <p:nvPr/>
            </p:nvSpPr>
            <p:spPr>
              <a:xfrm>
                <a:off x="-30064993" y="-3437886"/>
                <a:ext cx="167178" cy="685441"/>
              </a:xfrm>
              <a:custGeom>
                <a:avLst/>
                <a:gdLst>
                  <a:gd name="csX0" fmla="*/ 14178 w 167178"/>
                  <a:gd name="csY0" fmla="*/ 1350 h 685441"/>
                  <a:gd name="csX1" fmla="*/ 164741 w 167178"/>
                  <a:gd name="csY1" fmla="*/ 563957 h 685441"/>
                  <a:gd name="csX2" fmla="*/ 110128 w 167178"/>
                  <a:gd name="csY2" fmla="*/ 684279 h 685441"/>
                  <a:gd name="csX3" fmla="*/ 92364 w 167178"/>
                  <a:gd name="csY3" fmla="*/ 293773 h 685441"/>
                  <a:gd name="csX4" fmla="*/ 68 w 167178"/>
                  <a:gd name="csY4" fmla="*/ 22759 h 685441"/>
                  <a:gd name="csX5" fmla="*/ 14178 w 167178"/>
                  <a:gd name="csY5" fmla="*/ 1516 h 685441"/>
                </a:gdLst>
                <a:ahLst/>
                <a:cxnLst>
                  <a:cxn ang="0">
                    <a:pos x="csX0" y="csY0"/>
                  </a:cxn>
                  <a:cxn ang="0">
                    <a:pos x="csX1" y="csY1"/>
                  </a:cxn>
                  <a:cxn ang="0">
                    <a:pos x="csX2" y="csY2"/>
                  </a:cxn>
                  <a:cxn ang="0">
                    <a:pos x="csX3" y="csY3"/>
                  </a:cxn>
                  <a:cxn ang="0">
                    <a:pos x="csX4" y="csY4"/>
                  </a:cxn>
                  <a:cxn ang="0">
                    <a:pos x="csX5" y="csY5"/>
                  </a:cxn>
                </a:cxnLst>
                <a:rect l="l" t="t" r="r" b="b"/>
                <a:pathLst>
                  <a:path w="167178" h="685441">
                    <a:moveTo>
                      <a:pt x="14178" y="1350"/>
                    </a:moveTo>
                    <a:cubicBezTo>
                      <a:pt x="39577" y="15789"/>
                      <a:pt x="160757" y="504543"/>
                      <a:pt x="164741" y="563957"/>
                    </a:cubicBezTo>
                    <a:cubicBezTo>
                      <a:pt x="167564" y="606111"/>
                      <a:pt x="178853" y="696726"/>
                      <a:pt x="110128" y="684279"/>
                    </a:cubicBezTo>
                    <a:cubicBezTo>
                      <a:pt x="183333" y="592337"/>
                      <a:pt x="122079" y="402145"/>
                      <a:pt x="92364" y="293773"/>
                    </a:cubicBezTo>
                    <a:cubicBezTo>
                      <a:pt x="75930" y="233529"/>
                      <a:pt x="2226" y="64581"/>
                      <a:pt x="68" y="22759"/>
                    </a:cubicBezTo>
                    <a:cubicBezTo>
                      <a:pt x="-430" y="14295"/>
                      <a:pt x="1562" y="-5620"/>
                      <a:pt x="14178" y="1516"/>
                    </a:cubicBezTo>
                    <a:close/>
                  </a:path>
                </a:pathLst>
              </a:custGeom>
              <a:solidFill>
                <a:srgbClr val="D4D6D8"/>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BF40D402-93A2-EA50-84FF-1AB89416AAC0}"/>
                  </a:ext>
                </a:extLst>
              </p:cNvPr>
              <p:cNvSpPr/>
              <p:nvPr/>
            </p:nvSpPr>
            <p:spPr>
              <a:xfrm>
                <a:off x="-30328038" y="-3443829"/>
                <a:ext cx="166744" cy="220948"/>
              </a:xfrm>
              <a:custGeom>
                <a:avLst/>
                <a:gdLst>
                  <a:gd name="csX0" fmla="*/ 166332 w 166744"/>
                  <a:gd name="csY0" fmla="*/ 218893 h 220948"/>
                  <a:gd name="csX1" fmla="*/ 73039 w 166744"/>
                  <a:gd name="csY1" fmla="*/ 72848 h 220948"/>
                  <a:gd name="csX2" fmla="*/ 45484 w 166744"/>
                  <a:gd name="csY2" fmla="*/ 77661 h 220948"/>
                  <a:gd name="csX3" fmla="*/ 0 w 166744"/>
                  <a:gd name="csY3" fmla="*/ 2148 h 220948"/>
                  <a:gd name="csX4" fmla="*/ 163512 w 166744"/>
                  <a:gd name="csY4" fmla="*/ 183709 h 220948"/>
                  <a:gd name="csX5" fmla="*/ 166332 w 166744"/>
                  <a:gd name="csY5" fmla="*/ 218727 h 220948"/>
                </a:gdLst>
                <a:ahLst/>
                <a:cxnLst>
                  <a:cxn ang="0">
                    <a:pos x="csX0" y="csY0"/>
                  </a:cxn>
                  <a:cxn ang="0">
                    <a:pos x="csX1" y="csY1"/>
                  </a:cxn>
                  <a:cxn ang="0">
                    <a:pos x="csX2" y="csY2"/>
                  </a:cxn>
                  <a:cxn ang="0">
                    <a:pos x="csX3" y="csY3"/>
                  </a:cxn>
                  <a:cxn ang="0">
                    <a:pos x="csX4" y="csY4"/>
                  </a:cxn>
                  <a:cxn ang="0">
                    <a:pos x="csX5" y="csY5"/>
                  </a:cxn>
                </a:cxnLst>
                <a:rect l="l" t="t" r="r" b="b"/>
                <a:pathLst>
                  <a:path w="166744" h="220948">
                    <a:moveTo>
                      <a:pt x="166332" y="218893"/>
                    </a:moveTo>
                    <a:cubicBezTo>
                      <a:pt x="153220" y="240800"/>
                      <a:pt x="82170" y="80482"/>
                      <a:pt x="73039" y="72848"/>
                    </a:cubicBezTo>
                    <a:cubicBezTo>
                      <a:pt x="53286" y="56418"/>
                      <a:pt x="55444" y="86954"/>
                      <a:pt x="45484" y="77661"/>
                    </a:cubicBezTo>
                    <a:cubicBezTo>
                      <a:pt x="39673" y="72350"/>
                      <a:pt x="18260" y="11443"/>
                      <a:pt x="0" y="2148"/>
                    </a:cubicBezTo>
                    <a:cubicBezTo>
                      <a:pt x="28053" y="-22082"/>
                      <a:pt x="157868" y="166284"/>
                      <a:pt x="163512" y="183709"/>
                    </a:cubicBezTo>
                    <a:cubicBezTo>
                      <a:pt x="167329" y="195659"/>
                      <a:pt x="166997" y="206612"/>
                      <a:pt x="166332" y="218727"/>
                    </a:cubicBezTo>
                    <a:close/>
                  </a:path>
                </a:pathLst>
              </a:custGeom>
              <a:solidFill>
                <a:srgbClr val="D4D6D8"/>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D331E34F-BE11-F605-ECC9-1AB857D960AE}"/>
                  </a:ext>
                </a:extLst>
              </p:cNvPr>
              <p:cNvSpPr/>
              <p:nvPr/>
            </p:nvSpPr>
            <p:spPr>
              <a:xfrm>
                <a:off x="-30193699" y="-2947616"/>
                <a:ext cx="67351" cy="80490"/>
              </a:xfrm>
              <a:custGeom>
                <a:avLst/>
                <a:gdLst>
                  <a:gd name="csX0" fmla="*/ 67352 w 67351"/>
                  <a:gd name="csY0" fmla="*/ 80491 h 80490"/>
                  <a:gd name="csX1" fmla="*/ 1948 w 67351"/>
                  <a:gd name="csY1" fmla="*/ 0 h 80490"/>
                  <a:gd name="csX2" fmla="*/ 67352 w 67351"/>
                  <a:gd name="csY2" fmla="*/ 80491 h 80490"/>
                </a:gdLst>
                <a:ahLst/>
                <a:cxnLst>
                  <a:cxn ang="0">
                    <a:pos x="csX0" y="csY0"/>
                  </a:cxn>
                  <a:cxn ang="0">
                    <a:pos x="csX1" y="csY1"/>
                  </a:cxn>
                  <a:cxn ang="0">
                    <a:pos x="csX2" y="csY2"/>
                  </a:cxn>
                </a:cxnLst>
                <a:rect l="l" t="t" r="r" b="b"/>
                <a:pathLst>
                  <a:path w="67351" h="80490">
                    <a:moveTo>
                      <a:pt x="67352" y="80491"/>
                    </a:moveTo>
                    <a:cubicBezTo>
                      <a:pt x="122" y="68376"/>
                      <a:pt x="-4028" y="73520"/>
                      <a:pt x="1948" y="0"/>
                    </a:cubicBezTo>
                    <a:lnTo>
                      <a:pt x="67352" y="80491"/>
                    </a:lnTo>
                    <a:close/>
                  </a:path>
                </a:pathLst>
              </a:custGeom>
              <a:solidFill>
                <a:srgbClr val="D4D6D8"/>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C59605E3-32E8-3B65-6383-054A5863B591}"/>
                  </a:ext>
                </a:extLst>
              </p:cNvPr>
              <p:cNvSpPr/>
              <p:nvPr/>
            </p:nvSpPr>
            <p:spPr>
              <a:xfrm>
                <a:off x="-30791682" y="-4782248"/>
                <a:ext cx="146082" cy="25494"/>
              </a:xfrm>
              <a:custGeom>
                <a:avLst/>
                <a:gdLst>
                  <a:gd name="csX0" fmla="*/ 146083 w 146082"/>
                  <a:gd name="csY0" fmla="*/ 10392 h 25494"/>
                  <a:gd name="csX1" fmla="*/ 0 w 146082"/>
                  <a:gd name="csY1" fmla="*/ 25495 h 25494"/>
                  <a:gd name="csX2" fmla="*/ 146083 w 146082"/>
                  <a:gd name="csY2" fmla="*/ 10392 h 25494"/>
                </a:gdLst>
                <a:ahLst/>
                <a:cxnLst>
                  <a:cxn ang="0">
                    <a:pos x="csX0" y="csY0"/>
                  </a:cxn>
                  <a:cxn ang="0">
                    <a:pos x="csX1" y="csY1"/>
                  </a:cxn>
                  <a:cxn ang="0">
                    <a:pos x="csX2" y="csY2"/>
                  </a:cxn>
                </a:cxnLst>
                <a:rect l="l" t="t" r="r" b="b"/>
                <a:pathLst>
                  <a:path w="146082" h="25494">
                    <a:moveTo>
                      <a:pt x="146083" y="10392"/>
                    </a:moveTo>
                    <a:lnTo>
                      <a:pt x="0" y="25495"/>
                    </a:lnTo>
                    <a:cubicBezTo>
                      <a:pt x="50299" y="2094"/>
                      <a:pt x="91301" y="-10021"/>
                      <a:pt x="146083" y="10392"/>
                    </a:cubicBezTo>
                    <a:close/>
                  </a:path>
                </a:pathLst>
              </a:custGeom>
              <a:solidFill>
                <a:srgbClr val="D4D6D8"/>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AF5C6A94-9D90-E44B-AF34-145C1DCA21C9}"/>
                  </a:ext>
                </a:extLst>
              </p:cNvPr>
              <p:cNvSpPr/>
              <p:nvPr/>
            </p:nvSpPr>
            <p:spPr>
              <a:xfrm>
                <a:off x="-31552801" y="-3528050"/>
                <a:ext cx="90636" cy="31104"/>
              </a:xfrm>
              <a:custGeom>
                <a:avLst/>
                <a:gdLst>
                  <a:gd name="csX0" fmla="*/ 70551 w 90636"/>
                  <a:gd name="csY0" fmla="*/ 899 h 31104"/>
                  <a:gd name="csX1" fmla="*/ 90636 w 90636"/>
                  <a:gd name="csY1" fmla="*/ 31104 h 31104"/>
                  <a:gd name="csX2" fmla="*/ 0 w 90636"/>
                  <a:gd name="csY2" fmla="*/ 5879 h 31104"/>
                  <a:gd name="csX3" fmla="*/ 70551 w 90636"/>
                  <a:gd name="csY3" fmla="*/ 899 h 31104"/>
                </a:gdLst>
                <a:ahLst/>
                <a:cxnLst>
                  <a:cxn ang="0">
                    <a:pos x="csX0" y="csY0"/>
                  </a:cxn>
                  <a:cxn ang="0">
                    <a:pos x="csX1" y="csY1"/>
                  </a:cxn>
                  <a:cxn ang="0">
                    <a:pos x="csX2" y="csY2"/>
                  </a:cxn>
                  <a:cxn ang="0">
                    <a:pos x="csX3" y="csY3"/>
                  </a:cxn>
                </a:cxnLst>
                <a:rect l="l" t="t" r="r" b="b"/>
                <a:pathLst>
                  <a:path w="90636" h="31104">
                    <a:moveTo>
                      <a:pt x="70551" y="899"/>
                    </a:moveTo>
                    <a:lnTo>
                      <a:pt x="90636" y="31104"/>
                    </a:lnTo>
                    <a:cubicBezTo>
                      <a:pt x="58599" y="25628"/>
                      <a:pt x="29217" y="20483"/>
                      <a:pt x="0" y="5879"/>
                    </a:cubicBezTo>
                    <a:cubicBezTo>
                      <a:pt x="18426" y="-6403"/>
                      <a:pt x="50299" y="5048"/>
                      <a:pt x="70551" y="899"/>
                    </a:cubicBezTo>
                    <a:close/>
                  </a:path>
                </a:pathLst>
              </a:custGeom>
              <a:solidFill>
                <a:srgbClr val="D4D6D8"/>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8F460160-4335-6608-9B94-32FC0BB8CF38}"/>
                  </a:ext>
                </a:extLst>
              </p:cNvPr>
              <p:cNvSpPr/>
              <p:nvPr/>
            </p:nvSpPr>
            <p:spPr>
              <a:xfrm>
                <a:off x="-30640621" y="-1471394"/>
                <a:ext cx="34251" cy="110861"/>
              </a:xfrm>
              <a:custGeom>
                <a:avLst/>
                <a:gdLst>
                  <a:gd name="csX0" fmla="*/ 10126 w 34251"/>
                  <a:gd name="csY0" fmla="*/ 110862 h 110861"/>
                  <a:gd name="csX1" fmla="*/ 0 w 34251"/>
                  <a:gd name="csY1" fmla="*/ 110862 h 110861"/>
                  <a:gd name="csX2" fmla="*/ 32702 w 34251"/>
                  <a:gd name="csY2" fmla="*/ 0 h 110861"/>
                  <a:gd name="csX3" fmla="*/ 9960 w 34251"/>
                  <a:gd name="csY3" fmla="*/ 110862 h 110861"/>
                </a:gdLst>
                <a:ahLst/>
                <a:cxnLst>
                  <a:cxn ang="0">
                    <a:pos x="csX0" y="csY0"/>
                  </a:cxn>
                  <a:cxn ang="0">
                    <a:pos x="csX1" y="csY1"/>
                  </a:cxn>
                  <a:cxn ang="0">
                    <a:pos x="csX2" y="csY2"/>
                  </a:cxn>
                  <a:cxn ang="0">
                    <a:pos x="csX3" y="csY3"/>
                  </a:cxn>
                </a:cxnLst>
                <a:rect l="l" t="t" r="r" b="b"/>
                <a:pathLst>
                  <a:path w="34251" h="110861">
                    <a:moveTo>
                      <a:pt x="10126" y="110862"/>
                    </a:moveTo>
                    <a:lnTo>
                      <a:pt x="0" y="110862"/>
                    </a:lnTo>
                    <a:cubicBezTo>
                      <a:pt x="10957" y="74018"/>
                      <a:pt x="19755" y="36179"/>
                      <a:pt x="32702" y="0"/>
                    </a:cubicBezTo>
                    <a:cubicBezTo>
                      <a:pt x="41168" y="2323"/>
                      <a:pt x="12284" y="99908"/>
                      <a:pt x="9960" y="110862"/>
                    </a:cubicBezTo>
                    <a:close/>
                  </a:path>
                </a:pathLst>
              </a:custGeom>
              <a:solidFill>
                <a:srgbClr val="919395"/>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5921FE2D-AE8D-0E30-2CD3-E40D050E0926}"/>
                  </a:ext>
                </a:extLst>
              </p:cNvPr>
              <p:cNvSpPr/>
              <p:nvPr/>
            </p:nvSpPr>
            <p:spPr>
              <a:xfrm>
                <a:off x="-30746400" y="-2796592"/>
                <a:ext cx="63318" cy="27404"/>
              </a:xfrm>
              <a:custGeom>
                <a:avLst/>
                <a:gdLst>
                  <a:gd name="csX0" fmla="*/ 60461 w 63318"/>
                  <a:gd name="csY0" fmla="*/ 20248 h 27404"/>
                  <a:gd name="csX1" fmla="*/ 36 w 63318"/>
                  <a:gd name="csY1" fmla="*/ 0 h 27404"/>
                  <a:gd name="csX2" fmla="*/ 60461 w 63318"/>
                  <a:gd name="csY2" fmla="*/ 20248 h 27404"/>
                </a:gdLst>
                <a:ahLst/>
                <a:cxnLst>
                  <a:cxn ang="0">
                    <a:pos x="csX0" y="csY0"/>
                  </a:cxn>
                  <a:cxn ang="0">
                    <a:pos x="csX1" y="csY1"/>
                  </a:cxn>
                  <a:cxn ang="0">
                    <a:pos x="csX2" y="csY2"/>
                  </a:cxn>
                </a:cxnLst>
                <a:rect l="l" t="t" r="r" b="b"/>
                <a:pathLst>
                  <a:path w="63318" h="27404">
                    <a:moveTo>
                      <a:pt x="60461" y="20248"/>
                    </a:moveTo>
                    <a:cubicBezTo>
                      <a:pt x="79385" y="41324"/>
                      <a:pt x="-1956" y="10124"/>
                      <a:pt x="36" y="0"/>
                    </a:cubicBezTo>
                    <a:lnTo>
                      <a:pt x="60461" y="20248"/>
                    </a:lnTo>
                    <a:close/>
                  </a:path>
                </a:pathLst>
              </a:custGeom>
              <a:solidFill>
                <a:srgbClr val="919395"/>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1A2C30DB-E370-C6C9-0865-A5174C6C9382}"/>
                  </a:ext>
                </a:extLst>
              </p:cNvPr>
              <p:cNvSpPr/>
              <p:nvPr/>
            </p:nvSpPr>
            <p:spPr>
              <a:xfrm>
                <a:off x="-30418676" y="-3486822"/>
                <a:ext cx="50905" cy="35349"/>
              </a:xfrm>
              <a:custGeom>
                <a:avLst/>
                <a:gdLst>
                  <a:gd name="csX0" fmla="*/ 0 w 50905"/>
                  <a:gd name="csY0" fmla="*/ 0 h 35349"/>
                  <a:gd name="csX1" fmla="*/ 50465 w 50905"/>
                  <a:gd name="csY1" fmla="*/ 20247 h 35349"/>
                  <a:gd name="csX2" fmla="*/ 45318 w 50905"/>
                  <a:gd name="csY2" fmla="*/ 35349 h 35349"/>
                  <a:gd name="csX3" fmla="*/ 0 w 50905"/>
                  <a:gd name="csY3" fmla="*/ 0 h 35349"/>
                </a:gdLst>
                <a:ahLst/>
                <a:cxnLst>
                  <a:cxn ang="0">
                    <a:pos x="csX0" y="csY0"/>
                  </a:cxn>
                  <a:cxn ang="0">
                    <a:pos x="csX1" y="csY1"/>
                  </a:cxn>
                  <a:cxn ang="0">
                    <a:pos x="csX2" y="csY2"/>
                  </a:cxn>
                  <a:cxn ang="0">
                    <a:pos x="csX3" y="csY3"/>
                  </a:cxn>
                </a:cxnLst>
                <a:rect l="l" t="t" r="r" b="b"/>
                <a:pathLst>
                  <a:path w="50905" h="35349">
                    <a:moveTo>
                      <a:pt x="0" y="0"/>
                    </a:moveTo>
                    <a:cubicBezTo>
                      <a:pt x="7139" y="2489"/>
                      <a:pt x="48806" y="17924"/>
                      <a:pt x="50465" y="20247"/>
                    </a:cubicBezTo>
                    <a:cubicBezTo>
                      <a:pt x="52790" y="23732"/>
                      <a:pt x="45154" y="33856"/>
                      <a:pt x="45318" y="35349"/>
                    </a:cubicBezTo>
                    <a:lnTo>
                      <a:pt x="0" y="0"/>
                    </a:lnTo>
                    <a:close/>
                  </a:path>
                </a:pathLst>
              </a:custGeom>
              <a:solidFill>
                <a:srgbClr val="D4D6D8"/>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3D81918E-B079-B4B0-4C9E-08CCAF711FFF}"/>
                  </a:ext>
                </a:extLst>
              </p:cNvPr>
              <p:cNvSpPr/>
              <p:nvPr/>
            </p:nvSpPr>
            <p:spPr>
              <a:xfrm>
                <a:off x="-30017937" y="-2727210"/>
                <a:ext cx="32532" cy="22024"/>
              </a:xfrm>
              <a:custGeom>
                <a:avLst/>
                <a:gdLst>
                  <a:gd name="csX0" fmla="*/ 2481 w 32532"/>
                  <a:gd name="csY0" fmla="*/ 21233 h 22024"/>
                  <a:gd name="csX1" fmla="*/ 32526 w 32532"/>
                  <a:gd name="csY1" fmla="*/ 8620 h 22024"/>
                  <a:gd name="csX2" fmla="*/ 2481 w 32532"/>
                  <a:gd name="csY2" fmla="*/ 21233 h 22024"/>
                </a:gdLst>
                <a:ahLst/>
                <a:cxnLst>
                  <a:cxn ang="0">
                    <a:pos x="csX0" y="csY0"/>
                  </a:cxn>
                  <a:cxn ang="0">
                    <a:pos x="csX1" y="csY1"/>
                  </a:cxn>
                  <a:cxn ang="0">
                    <a:pos x="csX2" y="csY2"/>
                  </a:cxn>
                </a:cxnLst>
                <a:rect l="l" t="t" r="r" b="b"/>
                <a:pathLst>
                  <a:path w="32532" h="22024">
                    <a:moveTo>
                      <a:pt x="2481" y="21233"/>
                    </a:moveTo>
                    <a:cubicBezTo>
                      <a:pt x="-10302" y="9616"/>
                      <a:pt x="30370" y="-12125"/>
                      <a:pt x="32526" y="8620"/>
                    </a:cubicBezTo>
                    <a:cubicBezTo>
                      <a:pt x="33024" y="13101"/>
                      <a:pt x="6963" y="25216"/>
                      <a:pt x="2481" y="21233"/>
                    </a:cubicBezTo>
                    <a:close/>
                  </a:path>
                </a:pathLst>
              </a:custGeom>
              <a:solidFill>
                <a:srgbClr val="D4D6D8"/>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DC99C4FC-2856-4A5C-322E-314DBFB34E3E}"/>
                  </a:ext>
                </a:extLst>
              </p:cNvPr>
              <p:cNvSpPr/>
              <p:nvPr/>
            </p:nvSpPr>
            <p:spPr>
              <a:xfrm>
                <a:off x="-30605096" y="-1335306"/>
                <a:ext cx="9959" cy="60408"/>
              </a:xfrm>
              <a:custGeom>
                <a:avLst/>
                <a:gdLst>
                  <a:gd name="csX0" fmla="*/ 4981 w 9959"/>
                  <a:gd name="csY0" fmla="*/ 60409 h 60408"/>
                  <a:gd name="csX1" fmla="*/ 0 w 9959"/>
                  <a:gd name="csY1" fmla="*/ 30204 h 60408"/>
                  <a:gd name="csX2" fmla="*/ 9960 w 9959"/>
                  <a:gd name="csY2" fmla="*/ 0 h 60408"/>
                  <a:gd name="csX3" fmla="*/ 4981 w 9959"/>
                  <a:gd name="csY3" fmla="*/ 60409 h 60408"/>
                </a:gdLst>
                <a:ahLst/>
                <a:cxnLst>
                  <a:cxn ang="0">
                    <a:pos x="csX0" y="csY0"/>
                  </a:cxn>
                  <a:cxn ang="0">
                    <a:pos x="csX1" y="csY1"/>
                  </a:cxn>
                  <a:cxn ang="0">
                    <a:pos x="csX2" y="csY2"/>
                  </a:cxn>
                  <a:cxn ang="0">
                    <a:pos x="csX3" y="csY3"/>
                  </a:cxn>
                </a:cxnLst>
                <a:rect l="l" t="t" r="r" b="b"/>
                <a:pathLst>
                  <a:path w="9959" h="60408">
                    <a:moveTo>
                      <a:pt x="4981" y="60409"/>
                    </a:moveTo>
                    <a:cubicBezTo>
                      <a:pt x="4981" y="50949"/>
                      <a:pt x="8466" y="36843"/>
                      <a:pt x="0" y="30204"/>
                    </a:cubicBezTo>
                    <a:cubicBezTo>
                      <a:pt x="1826" y="22238"/>
                      <a:pt x="498" y="2157"/>
                      <a:pt x="9960" y="0"/>
                    </a:cubicBezTo>
                    <a:lnTo>
                      <a:pt x="4981" y="60409"/>
                    </a:lnTo>
                    <a:close/>
                  </a:path>
                </a:pathLst>
              </a:custGeom>
              <a:solidFill>
                <a:srgbClr val="919395"/>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2C24BF6D-581C-EA51-89A4-9ADCE3CFCAD5}"/>
                  </a:ext>
                </a:extLst>
              </p:cNvPr>
              <p:cNvSpPr/>
              <p:nvPr/>
            </p:nvSpPr>
            <p:spPr>
              <a:xfrm>
                <a:off x="-30635474" y="-1350409"/>
                <a:ext cx="4978" cy="4978"/>
              </a:xfrm>
              <a:custGeom>
                <a:avLst/>
                <a:gdLst>
                  <a:gd name="csX0" fmla="*/ 0 w 4978"/>
                  <a:gd name="csY0" fmla="*/ 4979 h 4978"/>
                  <a:gd name="csX1" fmla="*/ 4979 w 4978"/>
                  <a:gd name="csY1" fmla="*/ 0 h 4978"/>
                  <a:gd name="csX2" fmla="*/ 0 w 4978"/>
                  <a:gd name="csY2" fmla="*/ 4979 h 4978"/>
                </a:gdLst>
                <a:ahLst/>
                <a:cxnLst>
                  <a:cxn ang="0">
                    <a:pos x="csX0" y="csY0"/>
                  </a:cxn>
                  <a:cxn ang="0">
                    <a:pos x="csX1" y="csY1"/>
                  </a:cxn>
                  <a:cxn ang="0">
                    <a:pos x="csX2" y="csY2"/>
                  </a:cxn>
                </a:cxnLst>
                <a:rect l="l" t="t" r="r" b="b"/>
                <a:pathLst>
                  <a:path w="4978" h="4978">
                    <a:moveTo>
                      <a:pt x="0" y="4979"/>
                    </a:moveTo>
                    <a:lnTo>
                      <a:pt x="4979" y="0"/>
                    </a:lnTo>
                    <a:cubicBezTo>
                      <a:pt x="4316" y="2821"/>
                      <a:pt x="0" y="4647"/>
                      <a:pt x="0" y="4979"/>
                    </a:cubicBezTo>
                    <a:close/>
                  </a:path>
                </a:pathLst>
              </a:custGeom>
              <a:solidFill>
                <a:srgbClr val="919395"/>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EEADB1CB-440C-7E55-28B2-1D8FC47B240C}"/>
                  </a:ext>
                </a:extLst>
              </p:cNvPr>
              <p:cNvSpPr/>
              <p:nvPr/>
            </p:nvSpPr>
            <p:spPr>
              <a:xfrm>
                <a:off x="-31666791" y="-4772022"/>
                <a:ext cx="1070231" cy="1144549"/>
              </a:xfrm>
              <a:custGeom>
                <a:avLst/>
                <a:gdLst>
                  <a:gd name="csX0" fmla="*/ 1021191 w 1070231"/>
                  <a:gd name="csY0" fmla="*/ 166 h 1144549"/>
                  <a:gd name="csX1" fmla="*/ 1066177 w 1070231"/>
                  <a:gd name="csY1" fmla="*/ 80491 h 1144549"/>
                  <a:gd name="csX2" fmla="*/ 897352 w 1070231"/>
                  <a:gd name="csY2" fmla="*/ 45141 h 1144549"/>
                  <a:gd name="csX3" fmla="*/ 619964 w 1070231"/>
                  <a:gd name="csY3" fmla="*/ 483278 h 1144549"/>
                  <a:gd name="csX4" fmla="*/ 209275 w 1070231"/>
                  <a:gd name="csY4" fmla="*/ 954938 h 1144549"/>
                  <a:gd name="csX5" fmla="*/ 244799 w 1070231"/>
                  <a:gd name="csY5" fmla="*/ 1143801 h 1144549"/>
                  <a:gd name="csX6" fmla="*/ 204460 w 1070231"/>
                  <a:gd name="csY6" fmla="*/ 1143801 h 1144549"/>
                  <a:gd name="csX7" fmla="*/ 80789 w 1070231"/>
                  <a:gd name="csY7" fmla="*/ 856523 h 1144549"/>
                  <a:gd name="csX8" fmla="*/ 262395 w 1070231"/>
                  <a:gd name="csY8" fmla="*/ 700520 h 1144549"/>
                  <a:gd name="csX9" fmla="*/ 180889 w 1070231"/>
                  <a:gd name="csY9" fmla="*/ 749977 h 1144549"/>
                  <a:gd name="csX10" fmla="*/ 119966 w 1070231"/>
                  <a:gd name="csY10" fmla="*/ 780181 h 1144549"/>
                  <a:gd name="csX11" fmla="*/ 2933 w 1070231"/>
                  <a:gd name="csY11" fmla="*/ 745828 h 1144549"/>
                  <a:gd name="csX12" fmla="*/ 136732 w 1070231"/>
                  <a:gd name="csY12" fmla="*/ 690562 h 1144549"/>
                  <a:gd name="csX13" fmla="*/ 210934 w 1070231"/>
                  <a:gd name="csY13" fmla="*/ 381875 h 1144549"/>
                  <a:gd name="csX14" fmla="*/ 411134 w 1070231"/>
                  <a:gd name="csY14" fmla="*/ 153679 h 1144549"/>
                  <a:gd name="csX15" fmla="*/ 282648 w 1070231"/>
                  <a:gd name="csY15" fmla="*/ 367935 h 1144549"/>
                  <a:gd name="csX16" fmla="*/ 301903 w 1070231"/>
                  <a:gd name="csY16" fmla="*/ 372250 h 1144549"/>
                  <a:gd name="csX17" fmla="*/ 401504 w 1070231"/>
                  <a:gd name="csY17" fmla="*/ 224545 h 1144549"/>
                  <a:gd name="csX18" fmla="*/ 723881 w 1070231"/>
                  <a:gd name="csY18" fmla="*/ 60576 h 1144549"/>
                  <a:gd name="csX19" fmla="*/ 560037 w 1070231"/>
                  <a:gd name="csY19" fmla="*/ 236826 h 1144549"/>
                  <a:gd name="csX20" fmla="*/ 391046 w 1070231"/>
                  <a:gd name="csY20" fmla="*/ 455728 h 1144549"/>
                  <a:gd name="csX21" fmla="*/ 407812 w 1070231"/>
                  <a:gd name="csY21" fmla="*/ 492903 h 1144549"/>
                  <a:gd name="csX22" fmla="*/ 648183 w 1070231"/>
                  <a:gd name="csY22" fmla="*/ 183718 h 1144549"/>
                  <a:gd name="csX23" fmla="*/ 875109 w 1070231"/>
                  <a:gd name="csY23" fmla="*/ 15102 h 1144549"/>
                  <a:gd name="csX24" fmla="*/ 1021191 w 1070231"/>
                  <a:gd name="csY24" fmla="*/ 0 h 11445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070231" h="1144549">
                    <a:moveTo>
                      <a:pt x="1021191" y="166"/>
                    </a:moveTo>
                    <a:cubicBezTo>
                      <a:pt x="1057711" y="13775"/>
                      <a:pt x="1079788" y="40494"/>
                      <a:pt x="1066177" y="80491"/>
                    </a:cubicBezTo>
                    <a:cubicBezTo>
                      <a:pt x="993302" y="82648"/>
                      <a:pt x="976037" y="22404"/>
                      <a:pt x="897352" y="45141"/>
                    </a:cubicBezTo>
                    <a:cubicBezTo>
                      <a:pt x="784804" y="77836"/>
                      <a:pt x="693503" y="384863"/>
                      <a:pt x="619964" y="483278"/>
                    </a:cubicBezTo>
                    <a:cubicBezTo>
                      <a:pt x="523019" y="613059"/>
                      <a:pt x="202302" y="791633"/>
                      <a:pt x="209275" y="954938"/>
                    </a:cubicBezTo>
                    <a:cubicBezTo>
                      <a:pt x="212760" y="1034599"/>
                      <a:pt x="292940" y="1036591"/>
                      <a:pt x="244799" y="1143801"/>
                    </a:cubicBezTo>
                    <a:cubicBezTo>
                      <a:pt x="232682" y="1142142"/>
                      <a:pt x="215583" y="1146125"/>
                      <a:pt x="204460" y="1143801"/>
                    </a:cubicBezTo>
                    <a:cubicBezTo>
                      <a:pt x="84939" y="1117911"/>
                      <a:pt x="-220" y="966555"/>
                      <a:pt x="80789" y="856523"/>
                    </a:cubicBezTo>
                    <a:cubicBezTo>
                      <a:pt x="111333" y="815033"/>
                      <a:pt x="283809" y="746326"/>
                      <a:pt x="262395" y="700520"/>
                    </a:cubicBezTo>
                    <a:cubicBezTo>
                      <a:pt x="247786" y="669651"/>
                      <a:pt x="195661" y="739853"/>
                      <a:pt x="180889" y="749977"/>
                    </a:cubicBezTo>
                    <a:cubicBezTo>
                      <a:pt x="166115" y="760100"/>
                      <a:pt x="136566" y="778024"/>
                      <a:pt x="119966" y="780181"/>
                    </a:cubicBezTo>
                    <a:cubicBezTo>
                      <a:pt x="103365" y="782339"/>
                      <a:pt x="-20472" y="766074"/>
                      <a:pt x="2933" y="745828"/>
                    </a:cubicBezTo>
                    <a:cubicBezTo>
                      <a:pt x="8909" y="740682"/>
                      <a:pt x="88591" y="737031"/>
                      <a:pt x="136732" y="690562"/>
                    </a:cubicBezTo>
                    <a:cubicBezTo>
                      <a:pt x="243140" y="587833"/>
                      <a:pt x="191015" y="501865"/>
                      <a:pt x="210934" y="381875"/>
                    </a:cubicBezTo>
                    <a:cubicBezTo>
                      <a:pt x="228365" y="276656"/>
                      <a:pt x="309707" y="185876"/>
                      <a:pt x="411134" y="153679"/>
                    </a:cubicBezTo>
                    <a:cubicBezTo>
                      <a:pt x="387062" y="180399"/>
                      <a:pt x="250443" y="339887"/>
                      <a:pt x="282648" y="367935"/>
                    </a:cubicBezTo>
                    <a:cubicBezTo>
                      <a:pt x="289121" y="373577"/>
                      <a:pt x="293603" y="374407"/>
                      <a:pt x="301903" y="372250"/>
                    </a:cubicBezTo>
                    <a:cubicBezTo>
                      <a:pt x="310536" y="369926"/>
                      <a:pt x="382250" y="247447"/>
                      <a:pt x="401504" y="224545"/>
                    </a:cubicBezTo>
                    <a:cubicBezTo>
                      <a:pt x="475709" y="135590"/>
                      <a:pt x="600541" y="38669"/>
                      <a:pt x="723881" y="60576"/>
                    </a:cubicBezTo>
                    <a:cubicBezTo>
                      <a:pt x="665282" y="115342"/>
                      <a:pt x="611165" y="174922"/>
                      <a:pt x="560037" y="236826"/>
                    </a:cubicBezTo>
                    <a:cubicBezTo>
                      <a:pt x="527832" y="275827"/>
                      <a:pt x="406984" y="420876"/>
                      <a:pt x="391046" y="455728"/>
                    </a:cubicBezTo>
                    <a:cubicBezTo>
                      <a:pt x="382912" y="473486"/>
                      <a:pt x="381751" y="499874"/>
                      <a:pt x="407812" y="492903"/>
                    </a:cubicBezTo>
                    <a:cubicBezTo>
                      <a:pt x="429394" y="487261"/>
                      <a:pt x="608344" y="226204"/>
                      <a:pt x="648183" y="183718"/>
                    </a:cubicBezTo>
                    <a:cubicBezTo>
                      <a:pt x="707281" y="120653"/>
                      <a:pt x="796590" y="51614"/>
                      <a:pt x="875109" y="15102"/>
                    </a:cubicBezTo>
                    <a:lnTo>
                      <a:pt x="1021191" y="0"/>
                    </a:lnTo>
                    <a:close/>
                  </a:path>
                </a:pathLst>
              </a:custGeom>
              <a:solidFill>
                <a:srgbClr val="919395"/>
              </a:solidFill>
              <a:ln w="16598" cap="flat">
                <a:noFill/>
                <a:prstDash val="solid"/>
                <a:miter/>
              </a:ln>
            </p:spPr>
            <p:txBody>
              <a:bodyPr/>
              <a:lstStyle/>
              <a:p>
                <a:endParaRPr lang="fr-FR"/>
              </a:p>
            </p:txBody>
          </p:sp>
        </p:grpSp>
      </p:grpSp>
      <p:grpSp>
        <p:nvGrpSpPr>
          <p:cNvPr id="33" name="Group 2">
            <a:extLst>
              <a:ext uri="{FF2B5EF4-FFF2-40B4-BE49-F238E27FC236}">
                <a16:creationId xmlns:a16="http://schemas.microsoft.com/office/drawing/2014/main" id="{3916FEF9-4BE0-B746-1212-6476FB67C753}"/>
              </a:ext>
            </a:extLst>
          </p:cNvPr>
          <p:cNvGrpSpPr/>
          <p:nvPr/>
        </p:nvGrpSpPr>
        <p:grpSpPr>
          <a:xfrm>
            <a:off x="4966008" y="1815599"/>
            <a:ext cx="4651197" cy="3044479"/>
            <a:chOff x="332936" y="2504656"/>
            <a:chExt cx="2926080" cy="3044479"/>
          </a:xfrm>
        </p:grpSpPr>
        <p:sp>
          <p:nvSpPr>
            <p:cNvPr id="34" name="TextBox 3">
              <a:extLst>
                <a:ext uri="{FF2B5EF4-FFF2-40B4-BE49-F238E27FC236}">
                  <a16:creationId xmlns:a16="http://schemas.microsoft.com/office/drawing/2014/main" id="{58DFDAA1-D8EA-AAB9-91E3-66B188E4839C}"/>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lumMod val="75000"/>
                    </a:schemeClr>
                  </a:solidFill>
                </a:rPr>
                <a:t>Lorem Ipsum</a:t>
              </a:r>
            </a:p>
          </p:txBody>
        </p:sp>
        <p:sp>
          <p:nvSpPr>
            <p:cNvPr id="35" name="TextBox 4">
              <a:extLst>
                <a:ext uri="{FF2B5EF4-FFF2-40B4-BE49-F238E27FC236}">
                  <a16:creationId xmlns:a16="http://schemas.microsoft.com/office/drawing/2014/main" id="{DFBDC349-DB90-2BA3-D107-5062B52A2B67}"/>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7" name="Title 36">
            <a:extLst>
              <a:ext uri="{FF2B5EF4-FFF2-40B4-BE49-F238E27FC236}">
                <a16:creationId xmlns:a16="http://schemas.microsoft.com/office/drawing/2014/main" id="{83CB14B5-D60D-42BC-21FD-651ECC9C2AF2}"/>
              </a:ext>
            </a:extLst>
          </p:cNvPr>
          <p:cNvSpPr>
            <a:spLocks noGrp="1"/>
          </p:cNvSpPr>
          <p:nvPr>
            <p:ph type="title"/>
          </p:nvPr>
        </p:nvSpPr>
        <p:spPr/>
        <p:txBody>
          <a:bodyPr/>
          <a:lstStyle/>
          <a:p>
            <a:r>
              <a:rPr lang="en-US" dirty="0"/>
              <a:t>Business Thinking Doodle Sticker – Slide Template</a:t>
            </a:r>
          </a:p>
        </p:txBody>
      </p:sp>
    </p:spTree>
    <p:extLst>
      <p:ext uri="{BB962C8B-B14F-4D97-AF65-F5344CB8AC3E}">
        <p14:creationId xmlns:p14="http://schemas.microsoft.com/office/powerpoint/2010/main" val="2291602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C3CEB-DD9E-7412-6DB6-8C8487D191B3}"/>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126F8FB0-5A16-BBB7-8914-BCB871AC1DFD}"/>
              </a:ext>
            </a:extLst>
          </p:cNvPr>
          <p:cNvGrpSpPr/>
          <p:nvPr/>
        </p:nvGrpSpPr>
        <p:grpSpPr>
          <a:xfrm>
            <a:off x="747783" y="1158478"/>
            <a:ext cx="2956396" cy="5164499"/>
            <a:chOff x="-32181962" y="-4987074"/>
            <a:chExt cx="2956396" cy="5164499"/>
          </a:xfrm>
        </p:grpSpPr>
        <p:sp>
          <p:nvSpPr>
            <p:cNvPr id="4" name="Forme libre 3">
              <a:extLst>
                <a:ext uri="{FF2B5EF4-FFF2-40B4-BE49-F238E27FC236}">
                  <a16:creationId xmlns:a16="http://schemas.microsoft.com/office/drawing/2014/main" id="{D88727B0-C1A0-F4C7-7FCF-6FEE66566504}"/>
                </a:ext>
              </a:extLst>
            </p:cNvPr>
            <p:cNvSpPr/>
            <p:nvPr/>
          </p:nvSpPr>
          <p:spPr>
            <a:xfrm>
              <a:off x="-32181962" y="-4987074"/>
              <a:ext cx="2956396" cy="5164499"/>
            </a:xfrm>
            <a:custGeom>
              <a:avLst/>
              <a:gdLst>
                <a:gd name="csX0" fmla="*/ 1017936 w 2956396"/>
                <a:gd name="csY0" fmla="*/ 4312623 h 5164499"/>
                <a:gd name="csX1" fmla="*/ 1016941 w 2956396"/>
                <a:gd name="csY1" fmla="*/ 4337186 h 5164499"/>
                <a:gd name="csX2" fmla="*/ 1002001 w 2956396"/>
                <a:gd name="csY2" fmla="*/ 4601893 h 5164499"/>
                <a:gd name="csX3" fmla="*/ 912359 w 2956396"/>
                <a:gd name="csY3" fmla="*/ 4631102 h 5164499"/>
                <a:gd name="csX4" fmla="*/ 876671 w 2956396"/>
                <a:gd name="csY4" fmla="*/ 4642387 h 5164499"/>
                <a:gd name="csX5" fmla="*/ 209674 w 2956396"/>
                <a:gd name="csY5" fmla="*/ 4695827 h 5164499"/>
                <a:gd name="csX6" fmla="*/ 13 w 2956396"/>
                <a:gd name="csY6" fmla="*/ 4892988 h 5164499"/>
                <a:gd name="csX7" fmla="*/ 223121 w 2956396"/>
                <a:gd name="csY7" fmla="*/ 5087992 h 5164499"/>
                <a:gd name="csX8" fmla="*/ 1311927 w 2956396"/>
                <a:gd name="csY8" fmla="*/ 5164500 h 5164499"/>
                <a:gd name="csX9" fmla="*/ 2362056 w 2956396"/>
                <a:gd name="csY9" fmla="*/ 5127657 h 5164499"/>
                <a:gd name="csX10" fmla="*/ 2603754 w 2956396"/>
                <a:gd name="csY10" fmla="*/ 5104754 h 5164499"/>
                <a:gd name="csX11" fmla="*/ 2934597 w 2956396"/>
                <a:gd name="csY11" fmla="*/ 4976466 h 5164499"/>
                <a:gd name="csX12" fmla="*/ 2943726 w 2956396"/>
                <a:gd name="csY12" fmla="*/ 4956883 h 5164499"/>
                <a:gd name="csX13" fmla="*/ 2937088 w 2956396"/>
                <a:gd name="csY13" fmla="*/ 4808182 h 5164499"/>
                <a:gd name="csX14" fmla="*/ 2792166 w 2956396"/>
                <a:gd name="csY14" fmla="*/ 4702133 h 5164499"/>
                <a:gd name="csX15" fmla="*/ 2789013 w 2956396"/>
                <a:gd name="csY15" fmla="*/ 4701304 h 5164499"/>
                <a:gd name="csX16" fmla="*/ 2043165 w 2956396"/>
                <a:gd name="csY16" fmla="*/ 4632762 h 5164499"/>
                <a:gd name="csX17" fmla="*/ 2024243 w 2956396"/>
                <a:gd name="csY17" fmla="*/ 4627783 h 5164499"/>
                <a:gd name="csX18" fmla="*/ 1906878 w 2956396"/>
                <a:gd name="csY18" fmla="*/ 4595421 h 5164499"/>
                <a:gd name="csX19" fmla="*/ 1956346 w 2956396"/>
                <a:gd name="csY19" fmla="*/ 4325402 h 5164499"/>
                <a:gd name="csX20" fmla="*/ 2126997 w 2956396"/>
                <a:gd name="csY20" fmla="*/ 3351212 h 5164499"/>
                <a:gd name="csX21" fmla="*/ 2146586 w 2956396"/>
                <a:gd name="csY21" fmla="*/ 3174631 h 5164499"/>
                <a:gd name="csX22" fmla="*/ 2174307 w 2956396"/>
                <a:gd name="csY22" fmla="*/ 2939464 h 5164499"/>
                <a:gd name="csX23" fmla="*/ 2268099 w 2956396"/>
                <a:gd name="csY23" fmla="*/ 2805699 h 5164499"/>
                <a:gd name="csX24" fmla="*/ 2222116 w 2956396"/>
                <a:gd name="csY24" fmla="*/ 2549622 h 5164499"/>
                <a:gd name="csX25" fmla="*/ 2203025 w 2956396"/>
                <a:gd name="csY25" fmla="*/ 2486723 h 5164499"/>
                <a:gd name="csX26" fmla="*/ 2322382 w 2956396"/>
                <a:gd name="csY26" fmla="*/ 2424322 h 5164499"/>
                <a:gd name="csX27" fmla="*/ 2477427 w 2956396"/>
                <a:gd name="csY27" fmla="*/ 2261348 h 5164499"/>
                <a:gd name="csX28" fmla="*/ 2428790 w 2956396"/>
                <a:gd name="csY28" fmla="*/ 1822382 h 5164499"/>
                <a:gd name="csX29" fmla="*/ 2281047 w 2956396"/>
                <a:gd name="csY29" fmla="*/ 1409970 h 5164499"/>
                <a:gd name="csX30" fmla="*/ 2260960 w 2956396"/>
                <a:gd name="csY30" fmla="*/ 1389888 h 5164499"/>
                <a:gd name="csX31" fmla="*/ 2270257 w 2956396"/>
                <a:gd name="csY31" fmla="*/ 1243345 h 5164499"/>
                <a:gd name="csX32" fmla="*/ 2179454 w 2956396"/>
                <a:gd name="csY32" fmla="*/ 1016974 h 5164499"/>
                <a:gd name="csX33" fmla="*/ 2177628 w 2956396"/>
                <a:gd name="csY33" fmla="*/ 943454 h 5164499"/>
                <a:gd name="csX34" fmla="*/ 2111724 w 2956396"/>
                <a:gd name="csY34" fmla="*/ 716420 h 5164499"/>
                <a:gd name="csX35" fmla="*/ 2201698 w 2956396"/>
                <a:gd name="csY35" fmla="*/ 763055 h 5164499"/>
                <a:gd name="csX36" fmla="*/ 2246021 w 2956396"/>
                <a:gd name="csY36" fmla="*/ 767370 h 5164499"/>
                <a:gd name="csX37" fmla="*/ 2365209 w 2956396"/>
                <a:gd name="csY37" fmla="*/ 747786 h 5164499"/>
                <a:gd name="csX38" fmla="*/ 2505482 w 2956396"/>
                <a:gd name="csY38" fmla="*/ 678083 h 5164499"/>
                <a:gd name="csX39" fmla="*/ 2540675 w 2956396"/>
                <a:gd name="csY39" fmla="*/ 468474 h 5164499"/>
                <a:gd name="csX40" fmla="*/ 2337819 w 2956396"/>
                <a:gd name="csY40" fmla="*/ 363753 h 5164499"/>
                <a:gd name="csX41" fmla="*/ 2337819 w 2956396"/>
                <a:gd name="csY41" fmla="*/ 363753 h 5164499"/>
                <a:gd name="csX42" fmla="*/ 2270589 w 2956396"/>
                <a:gd name="csY42" fmla="*/ 377030 h 5164499"/>
                <a:gd name="csX43" fmla="*/ 2263450 w 2956396"/>
                <a:gd name="csY43" fmla="*/ 161447 h 5164499"/>
                <a:gd name="csX44" fmla="*/ 2244359 w 2956396"/>
                <a:gd name="csY44" fmla="*/ 141366 h 5164499"/>
                <a:gd name="csX45" fmla="*/ 2061095 w 2956396"/>
                <a:gd name="csY45" fmla="*/ 101535 h 5164499"/>
                <a:gd name="csX46" fmla="*/ 2060928 w 2956396"/>
                <a:gd name="csY46" fmla="*/ 101535 h 5164499"/>
                <a:gd name="csX47" fmla="*/ 1922151 w 2956396"/>
                <a:gd name="csY47" fmla="*/ 212895 h 5164499"/>
                <a:gd name="csX48" fmla="*/ 1862058 w 2956396"/>
                <a:gd name="csY48" fmla="*/ 308156 h 5164499"/>
                <a:gd name="csX49" fmla="*/ 1792170 w 2956396"/>
                <a:gd name="csY49" fmla="*/ 234303 h 5164499"/>
                <a:gd name="csX50" fmla="*/ 1583839 w 2956396"/>
                <a:gd name="csY50" fmla="*/ 10588 h 5164499"/>
                <a:gd name="csX51" fmla="*/ 1263620 w 2956396"/>
                <a:gd name="csY51" fmla="*/ 75977 h 5164499"/>
                <a:gd name="csX52" fmla="*/ 1197219 w 2956396"/>
                <a:gd name="csY52" fmla="*/ 66019 h 5164499"/>
                <a:gd name="csX53" fmla="*/ 1195227 w 2956396"/>
                <a:gd name="csY53" fmla="*/ 66019 h 5164499"/>
                <a:gd name="csX54" fmla="*/ 672653 w 2956396"/>
                <a:gd name="csY54" fmla="*/ 287411 h 5164499"/>
                <a:gd name="csX55" fmla="*/ 521426 w 2956396"/>
                <a:gd name="csY55" fmla="*/ 672274 h 5164499"/>
                <a:gd name="csX56" fmla="*/ 515450 w 2956396"/>
                <a:gd name="csY56" fmla="*/ 742807 h 5164499"/>
                <a:gd name="csX57" fmla="*/ 408211 w 2956396"/>
                <a:gd name="csY57" fmla="*/ 720900 h 5164499"/>
                <a:gd name="csX58" fmla="*/ 227435 w 2956396"/>
                <a:gd name="csY58" fmla="*/ 852839 h 5164499"/>
                <a:gd name="csX59" fmla="*/ 361732 w 2956396"/>
                <a:gd name="csY59" fmla="*/ 1113895 h 5164499"/>
                <a:gd name="csX60" fmla="*/ 403565 w 2956396"/>
                <a:gd name="csY60" fmla="*/ 1353045 h 5164499"/>
                <a:gd name="csX61" fmla="*/ 386134 w 2956396"/>
                <a:gd name="csY61" fmla="*/ 1436523 h 5164499"/>
                <a:gd name="csX62" fmla="*/ 598451 w 2956396"/>
                <a:gd name="csY62" fmla="*/ 1668868 h 5164499"/>
                <a:gd name="csX63" fmla="*/ 890946 w 2956396"/>
                <a:gd name="csY63" fmla="*/ 1696252 h 5164499"/>
                <a:gd name="csX64" fmla="*/ 905389 w 2956396"/>
                <a:gd name="csY64" fmla="*/ 1692766 h 5164499"/>
                <a:gd name="csX65" fmla="*/ 946723 w 2956396"/>
                <a:gd name="csY65" fmla="*/ 1716665 h 5164499"/>
                <a:gd name="csX66" fmla="*/ 946723 w 2956396"/>
                <a:gd name="csY66" fmla="*/ 1717329 h 5164499"/>
                <a:gd name="csX67" fmla="*/ 1046324 w 2956396"/>
                <a:gd name="csY67" fmla="*/ 2143682 h 5164499"/>
                <a:gd name="csX68" fmla="*/ 1098117 w 2956396"/>
                <a:gd name="csY68" fmla="*/ 2249233 h 5164499"/>
                <a:gd name="csX69" fmla="*/ 1156882 w 2956396"/>
                <a:gd name="csY69" fmla="*/ 2425484 h 5164499"/>
                <a:gd name="csX70" fmla="*/ 1101270 w 2956396"/>
                <a:gd name="csY70" fmla="*/ 2507800 h 5164499"/>
                <a:gd name="csX71" fmla="*/ 1036032 w 2956396"/>
                <a:gd name="csY71" fmla="*/ 2608207 h 5164499"/>
                <a:gd name="csX72" fmla="*/ 988722 w 2956396"/>
                <a:gd name="csY72" fmla="*/ 2838560 h 5164499"/>
                <a:gd name="csX73" fmla="*/ 1065415 w 2956396"/>
                <a:gd name="csY73" fmla="*/ 2940459 h 5164499"/>
                <a:gd name="csX74" fmla="*/ 1027566 w 2956396"/>
                <a:gd name="csY74" fmla="*/ 3820881 h 5164499"/>
                <a:gd name="csX75" fmla="*/ 1017606 w 2956396"/>
                <a:gd name="csY75" fmla="*/ 4312292 h 51644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2956396" h="5164499">
                  <a:moveTo>
                    <a:pt x="1017936" y="4312623"/>
                  </a:moveTo>
                  <a:lnTo>
                    <a:pt x="1016941" y="4337186"/>
                  </a:lnTo>
                  <a:cubicBezTo>
                    <a:pt x="1011464" y="4476924"/>
                    <a:pt x="1006317" y="4556585"/>
                    <a:pt x="1002001" y="4601893"/>
                  </a:cubicBezTo>
                  <a:cubicBezTo>
                    <a:pt x="970959" y="4612846"/>
                    <a:pt x="932943" y="4624630"/>
                    <a:pt x="912359" y="4631102"/>
                  </a:cubicBezTo>
                  <a:cubicBezTo>
                    <a:pt x="898914" y="4635251"/>
                    <a:pt x="887129" y="4638902"/>
                    <a:pt x="876671" y="4642387"/>
                  </a:cubicBezTo>
                  <a:cubicBezTo>
                    <a:pt x="696060" y="4630272"/>
                    <a:pt x="354427" y="4663963"/>
                    <a:pt x="209674" y="4695827"/>
                  </a:cubicBezTo>
                  <a:cubicBezTo>
                    <a:pt x="157382" y="4707278"/>
                    <a:pt x="-1647" y="4742296"/>
                    <a:pt x="13" y="4892988"/>
                  </a:cubicBezTo>
                  <a:cubicBezTo>
                    <a:pt x="1673" y="5044178"/>
                    <a:pt x="156884" y="5074882"/>
                    <a:pt x="223121" y="5087992"/>
                  </a:cubicBezTo>
                  <a:cubicBezTo>
                    <a:pt x="520595" y="5146908"/>
                    <a:pt x="928960" y="5164500"/>
                    <a:pt x="1311927" y="5164500"/>
                  </a:cubicBezTo>
                  <a:cubicBezTo>
                    <a:pt x="1790178" y="5164500"/>
                    <a:pt x="2228922" y="5136951"/>
                    <a:pt x="2362056" y="5127657"/>
                  </a:cubicBezTo>
                  <a:cubicBezTo>
                    <a:pt x="2392102" y="5125665"/>
                    <a:pt x="2500834" y="5116869"/>
                    <a:pt x="2603754" y="5104754"/>
                  </a:cubicBezTo>
                  <a:cubicBezTo>
                    <a:pt x="2797313" y="5081852"/>
                    <a:pt x="2887121" y="5062766"/>
                    <a:pt x="2934597" y="4976466"/>
                  </a:cubicBezTo>
                  <a:cubicBezTo>
                    <a:pt x="2938083" y="4970159"/>
                    <a:pt x="2941071" y="4963521"/>
                    <a:pt x="2943726" y="4956883"/>
                  </a:cubicBezTo>
                  <a:cubicBezTo>
                    <a:pt x="2962651" y="4908256"/>
                    <a:pt x="2960326" y="4853987"/>
                    <a:pt x="2937088" y="4808182"/>
                  </a:cubicBezTo>
                  <a:cubicBezTo>
                    <a:pt x="2898076" y="4730844"/>
                    <a:pt x="2821052" y="4710099"/>
                    <a:pt x="2792166" y="4702133"/>
                  </a:cubicBezTo>
                  <a:lnTo>
                    <a:pt x="2789013" y="4701304"/>
                  </a:lnTo>
                  <a:cubicBezTo>
                    <a:pt x="2660694" y="4661140"/>
                    <a:pt x="2223609" y="4622638"/>
                    <a:pt x="2043165" y="4632762"/>
                  </a:cubicBezTo>
                  <a:cubicBezTo>
                    <a:pt x="2037688" y="4631268"/>
                    <a:pt x="2031546" y="4629609"/>
                    <a:pt x="2024243" y="4627783"/>
                  </a:cubicBezTo>
                  <a:cubicBezTo>
                    <a:pt x="1974442" y="4614506"/>
                    <a:pt x="1936261" y="4603885"/>
                    <a:pt x="1906878" y="4595421"/>
                  </a:cubicBezTo>
                  <a:cubicBezTo>
                    <a:pt x="1923312" y="4505469"/>
                    <a:pt x="1939746" y="4415519"/>
                    <a:pt x="1956346" y="4325402"/>
                  </a:cubicBezTo>
                  <a:cubicBezTo>
                    <a:pt x="2014946" y="4006923"/>
                    <a:pt x="2075537" y="3677492"/>
                    <a:pt x="2126997" y="3351212"/>
                  </a:cubicBezTo>
                  <a:cubicBezTo>
                    <a:pt x="2134300" y="3304577"/>
                    <a:pt x="2140278" y="3241512"/>
                    <a:pt x="2146586" y="3174631"/>
                  </a:cubicBezTo>
                  <a:cubicBezTo>
                    <a:pt x="2153058" y="3105591"/>
                    <a:pt x="2163186" y="2999044"/>
                    <a:pt x="2174307" y="2939464"/>
                  </a:cubicBezTo>
                  <a:cubicBezTo>
                    <a:pt x="2206845" y="2917723"/>
                    <a:pt x="2255482" y="2877394"/>
                    <a:pt x="2268099" y="2805699"/>
                  </a:cubicBezTo>
                  <a:cubicBezTo>
                    <a:pt x="2279718" y="2739813"/>
                    <a:pt x="2260297" y="2672599"/>
                    <a:pt x="2222116" y="2549622"/>
                  </a:cubicBezTo>
                  <a:cubicBezTo>
                    <a:pt x="2216638" y="2531698"/>
                    <a:pt x="2209499" y="2509128"/>
                    <a:pt x="2203025" y="2486723"/>
                  </a:cubicBezTo>
                  <a:cubicBezTo>
                    <a:pt x="2241539" y="2469629"/>
                    <a:pt x="2281213" y="2449382"/>
                    <a:pt x="2322382" y="2424322"/>
                  </a:cubicBezTo>
                  <a:cubicBezTo>
                    <a:pt x="2402228" y="2401751"/>
                    <a:pt x="2454352" y="2346984"/>
                    <a:pt x="2477427" y="2261348"/>
                  </a:cubicBezTo>
                  <a:cubicBezTo>
                    <a:pt x="2485229" y="2232139"/>
                    <a:pt x="2506145" y="2154802"/>
                    <a:pt x="2428790" y="1822382"/>
                  </a:cubicBezTo>
                  <a:cubicBezTo>
                    <a:pt x="2351764" y="1491788"/>
                    <a:pt x="2300302" y="1432374"/>
                    <a:pt x="2281047" y="1409970"/>
                  </a:cubicBezTo>
                  <a:cubicBezTo>
                    <a:pt x="2275071" y="1402999"/>
                    <a:pt x="2268265" y="1396195"/>
                    <a:pt x="2260960" y="1389888"/>
                  </a:cubicBezTo>
                  <a:cubicBezTo>
                    <a:pt x="2269096" y="1351219"/>
                    <a:pt x="2276731" y="1300933"/>
                    <a:pt x="2270257" y="1243345"/>
                  </a:cubicBezTo>
                  <a:cubicBezTo>
                    <a:pt x="2258637" y="1138458"/>
                    <a:pt x="2209499" y="1062613"/>
                    <a:pt x="2179454" y="1016974"/>
                  </a:cubicBezTo>
                  <a:cubicBezTo>
                    <a:pt x="2181280" y="995731"/>
                    <a:pt x="2181945" y="970339"/>
                    <a:pt x="2177628" y="943454"/>
                  </a:cubicBezTo>
                  <a:cubicBezTo>
                    <a:pt x="2177296" y="941628"/>
                    <a:pt x="2153723" y="822634"/>
                    <a:pt x="2111724" y="716420"/>
                  </a:cubicBezTo>
                  <a:cubicBezTo>
                    <a:pt x="2135962" y="739488"/>
                    <a:pt x="2166672" y="755918"/>
                    <a:pt x="2201698" y="763055"/>
                  </a:cubicBezTo>
                  <a:cubicBezTo>
                    <a:pt x="2215641" y="765876"/>
                    <a:pt x="2230250" y="767370"/>
                    <a:pt x="2246021" y="767370"/>
                  </a:cubicBezTo>
                  <a:cubicBezTo>
                    <a:pt x="2279388" y="767370"/>
                    <a:pt x="2317733" y="760897"/>
                    <a:pt x="2365209" y="747786"/>
                  </a:cubicBezTo>
                  <a:cubicBezTo>
                    <a:pt x="2451698" y="723722"/>
                    <a:pt x="2480250" y="705466"/>
                    <a:pt x="2505482" y="678083"/>
                  </a:cubicBezTo>
                  <a:cubicBezTo>
                    <a:pt x="2560926" y="617673"/>
                    <a:pt x="2574538" y="537348"/>
                    <a:pt x="2540675" y="468474"/>
                  </a:cubicBezTo>
                  <a:cubicBezTo>
                    <a:pt x="2505316" y="396447"/>
                    <a:pt x="2427626" y="356285"/>
                    <a:pt x="2337819" y="363753"/>
                  </a:cubicBezTo>
                  <a:lnTo>
                    <a:pt x="2337819" y="363753"/>
                  </a:lnTo>
                  <a:cubicBezTo>
                    <a:pt x="2337819" y="363753"/>
                    <a:pt x="2308935" y="366906"/>
                    <a:pt x="2270589" y="377030"/>
                  </a:cubicBezTo>
                  <a:cubicBezTo>
                    <a:pt x="2324374" y="274798"/>
                    <a:pt x="2297481" y="203933"/>
                    <a:pt x="2263450" y="161447"/>
                  </a:cubicBezTo>
                  <a:cubicBezTo>
                    <a:pt x="2257640" y="154144"/>
                    <a:pt x="2251166" y="147506"/>
                    <a:pt x="2244359" y="141366"/>
                  </a:cubicBezTo>
                  <a:cubicBezTo>
                    <a:pt x="2195390" y="97718"/>
                    <a:pt x="2128657" y="83279"/>
                    <a:pt x="2061095" y="101535"/>
                  </a:cubicBezTo>
                  <a:cubicBezTo>
                    <a:pt x="2061095" y="101535"/>
                    <a:pt x="2061095" y="101535"/>
                    <a:pt x="2060928" y="101535"/>
                  </a:cubicBezTo>
                  <a:cubicBezTo>
                    <a:pt x="2021088" y="112323"/>
                    <a:pt x="1982410" y="135391"/>
                    <a:pt x="1922151" y="212895"/>
                  </a:cubicBezTo>
                  <a:cubicBezTo>
                    <a:pt x="1891441" y="252393"/>
                    <a:pt x="1873179" y="284091"/>
                    <a:pt x="1862058" y="308156"/>
                  </a:cubicBezTo>
                  <a:cubicBezTo>
                    <a:pt x="1825869" y="266998"/>
                    <a:pt x="1795325" y="237291"/>
                    <a:pt x="1792170" y="234303"/>
                  </a:cubicBezTo>
                  <a:cubicBezTo>
                    <a:pt x="1777562" y="73653"/>
                    <a:pt x="1645591" y="24695"/>
                    <a:pt x="1583839" y="10588"/>
                  </a:cubicBezTo>
                  <a:cubicBezTo>
                    <a:pt x="1425971" y="-25591"/>
                    <a:pt x="1320890" y="39632"/>
                    <a:pt x="1263620" y="75977"/>
                  </a:cubicBezTo>
                  <a:cubicBezTo>
                    <a:pt x="1243867" y="70832"/>
                    <a:pt x="1221125" y="66351"/>
                    <a:pt x="1197219" y="66019"/>
                  </a:cubicBezTo>
                  <a:cubicBezTo>
                    <a:pt x="1196555" y="66019"/>
                    <a:pt x="1195892" y="66019"/>
                    <a:pt x="1195227" y="66019"/>
                  </a:cubicBezTo>
                  <a:cubicBezTo>
                    <a:pt x="1076037" y="66019"/>
                    <a:pt x="746856" y="218869"/>
                    <a:pt x="672653" y="287411"/>
                  </a:cubicBezTo>
                  <a:cubicBezTo>
                    <a:pt x="534705" y="414869"/>
                    <a:pt x="526737" y="569876"/>
                    <a:pt x="521426" y="672274"/>
                  </a:cubicBezTo>
                  <a:cubicBezTo>
                    <a:pt x="520263" y="694015"/>
                    <a:pt x="518769" y="724054"/>
                    <a:pt x="515450" y="742807"/>
                  </a:cubicBezTo>
                  <a:cubicBezTo>
                    <a:pt x="489885" y="731854"/>
                    <a:pt x="453530" y="719241"/>
                    <a:pt x="408211" y="720900"/>
                  </a:cubicBezTo>
                  <a:cubicBezTo>
                    <a:pt x="301972" y="724718"/>
                    <a:pt x="245198" y="791600"/>
                    <a:pt x="227435" y="852839"/>
                  </a:cubicBezTo>
                  <a:cubicBezTo>
                    <a:pt x="200709" y="945445"/>
                    <a:pt x="245863" y="1033239"/>
                    <a:pt x="361732" y="1113895"/>
                  </a:cubicBezTo>
                  <a:cubicBezTo>
                    <a:pt x="347124" y="1197042"/>
                    <a:pt x="361400" y="1279856"/>
                    <a:pt x="403565" y="1353045"/>
                  </a:cubicBezTo>
                  <a:cubicBezTo>
                    <a:pt x="391445" y="1378603"/>
                    <a:pt x="385303" y="1406816"/>
                    <a:pt x="386134" y="1436523"/>
                  </a:cubicBezTo>
                  <a:cubicBezTo>
                    <a:pt x="390284" y="1577922"/>
                    <a:pt x="549645" y="1650115"/>
                    <a:pt x="598451" y="1668868"/>
                  </a:cubicBezTo>
                  <a:cubicBezTo>
                    <a:pt x="698715" y="1707537"/>
                    <a:pt x="794332" y="1716499"/>
                    <a:pt x="890946" y="1696252"/>
                  </a:cubicBezTo>
                  <a:cubicBezTo>
                    <a:pt x="895925" y="1695256"/>
                    <a:pt x="900740" y="1694094"/>
                    <a:pt x="905389" y="1692766"/>
                  </a:cubicBezTo>
                  <a:cubicBezTo>
                    <a:pt x="917008" y="1701562"/>
                    <a:pt x="930785" y="1709695"/>
                    <a:pt x="946723" y="1716665"/>
                  </a:cubicBezTo>
                  <a:cubicBezTo>
                    <a:pt x="946723" y="1716831"/>
                    <a:pt x="946723" y="1717163"/>
                    <a:pt x="946723" y="1717329"/>
                  </a:cubicBezTo>
                  <a:cubicBezTo>
                    <a:pt x="907879" y="1884451"/>
                    <a:pt x="984736" y="2028174"/>
                    <a:pt x="1046324" y="2143682"/>
                  </a:cubicBezTo>
                  <a:cubicBezTo>
                    <a:pt x="1066742" y="2181853"/>
                    <a:pt x="1085999" y="2218033"/>
                    <a:pt x="1098117" y="2249233"/>
                  </a:cubicBezTo>
                  <a:cubicBezTo>
                    <a:pt x="1115215" y="2293212"/>
                    <a:pt x="1143435" y="2376525"/>
                    <a:pt x="1156882" y="2425484"/>
                  </a:cubicBezTo>
                  <a:cubicBezTo>
                    <a:pt x="1140446" y="2451207"/>
                    <a:pt x="1116377" y="2485894"/>
                    <a:pt x="1101270" y="2507800"/>
                  </a:cubicBezTo>
                  <a:cubicBezTo>
                    <a:pt x="1069233" y="2554103"/>
                    <a:pt x="1048981" y="2583644"/>
                    <a:pt x="1036032" y="2608207"/>
                  </a:cubicBezTo>
                  <a:cubicBezTo>
                    <a:pt x="996856" y="2682058"/>
                    <a:pt x="960002" y="2751762"/>
                    <a:pt x="988722" y="2838560"/>
                  </a:cubicBezTo>
                  <a:cubicBezTo>
                    <a:pt x="1004325" y="2885526"/>
                    <a:pt x="1032214" y="2916727"/>
                    <a:pt x="1065415" y="2940459"/>
                  </a:cubicBezTo>
                  <a:cubicBezTo>
                    <a:pt x="1033043" y="3235206"/>
                    <a:pt x="1030387" y="3532442"/>
                    <a:pt x="1027566" y="3820881"/>
                  </a:cubicBezTo>
                  <a:cubicBezTo>
                    <a:pt x="1026072" y="3982693"/>
                    <a:pt x="1024577" y="4149981"/>
                    <a:pt x="1017606" y="4312292"/>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C4E2A769-4DA7-193E-A5B7-F6B069929D6C}"/>
                </a:ext>
              </a:extLst>
            </p:cNvPr>
            <p:cNvGrpSpPr/>
            <p:nvPr/>
          </p:nvGrpSpPr>
          <p:grpSpPr>
            <a:xfrm>
              <a:off x="-32016147" y="-4821303"/>
              <a:ext cx="2624618" cy="4832929"/>
              <a:chOff x="-32016147" y="-4821303"/>
              <a:chExt cx="2624618" cy="4832929"/>
            </a:xfrm>
          </p:grpSpPr>
          <p:sp>
            <p:nvSpPr>
              <p:cNvPr id="6" name="Forme libre 5">
                <a:extLst>
                  <a:ext uri="{FF2B5EF4-FFF2-40B4-BE49-F238E27FC236}">
                    <a16:creationId xmlns:a16="http://schemas.microsoft.com/office/drawing/2014/main" id="{7E356CC1-FBB1-E346-0AC3-3AE3B6F7E4A8}"/>
                  </a:ext>
                </a:extLst>
              </p:cNvPr>
              <p:cNvSpPr/>
              <p:nvPr/>
            </p:nvSpPr>
            <p:spPr>
              <a:xfrm>
                <a:off x="-31795381" y="-4821303"/>
                <a:ext cx="1933801" cy="4728453"/>
              </a:xfrm>
              <a:custGeom>
                <a:avLst/>
                <a:gdLst>
                  <a:gd name="csX0" fmla="*/ 333383 w 1933801"/>
                  <a:gd name="csY0" fmla="*/ 1193248 h 4728453"/>
                  <a:gd name="csX1" fmla="*/ 212366 w 1933801"/>
                  <a:gd name="csY1" fmla="*/ 1165532 h 4728453"/>
                  <a:gd name="csX2" fmla="*/ 192281 w 1933801"/>
                  <a:gd name="csY2" fmla="*/ 860662 h 4728453"/>
                  <a:gd name="csX3" fmla="*/ 27606 w 1933801"/>
                  <a:gd name="csY3" fmla="*/ 720924 h 4728453"/>
                  <a:gd name="csX4" fmla="*/ 197924 w 1933801"/>
                  <a:gd name="csY4" fmla="*/ 737852 h 4728453"/>
                  <a:gd name="csX5" fmla="*/ 398788 w 1933801"/>
                  <a:gd name="csY5" fmla="*/ 243289 h 4728453"/>
                  <a:gd name="csX6" fmla="*/ 808148 w 1933801"/>
                  <a:gd name="csY6" fmla="*/ 66042 h 4728453"/>
                  <a:gd name="csX7" fmla="*/ 889822 w 1933801"/>
                  <a:gd name="csY7" fmla="*/ 84630 h 4728453"/>
                  <a:gd name="csX8" fmla="*/ 1160073 w 1933801"/>
                  <a:gd name="csY8" fmla="*/ 6296 h 4728453"/>
                  <a:gd name="csX9" fmla="*/ 1240916 w 1933801"/>
                  <a:gd name="csY9" fmla="*/ 159644 h 4728453"/>
                  <a:gd name="csX10" fmla="*/ 1293372 w 1933801"/>
                  <a:gd name="csY10" fmla="*/ 190513 h 4728453"/>
                  <a:gd name="csX11" fmla="*/ 1439620 w 1933801"/>
                  <a:gd name="csY11" fmla="*/ 377219 h 4728453"/>
                  <a:gd name="csX12" fmla="*/ 1431985 w 1933801"/>
                  <a:gd name="csY12" fmla="*/ 404768 h 4728453"/>
                  <a:gd name="csX13" fmla="*/ 1287562 w 1933801"/>
                  <a:gd name="csY13" fmla="*/ 241297 h 4728453"/>
                  <a:gd name="csX14" fmla="*/ 1192277 w 1933801"/>
                  <a:gd name="csY14" fmla="*/ 276647 h 4728453"/>
                  <a:gd name="csX15" fmla="*/ 1255691 w 1933801"/>
                  <a:gd name="csY15" fmla="*/ 215573 h 4728453"/>
                  <a:gd name="csX16" fmla="*/ 781090 w 1933801"/>
                  <a:gd name="csY16" fmla="*/ 554963 h 4728453"/>
                  <a:gd name="csX17" fmla="*/ 682153 w 1933801"/>
                  <a:gd name="csY17" fmla="*/ 650058 h 4728453"/>
                  <a:gd name="csX18" fmla="*/ 718176 w 1933801"/>
                  <a:gd name="csY18" fmla="*/ 795606 h 4728453"/>
                  <a:gd name="csX19" fmla="*/ 683813 w 1933801"/>
                  <a:gd name="csY19" fmla="*/ 784653 h 4728453"/>
                  <a:gd name="csX20" fmla="*/ 762664 w 1933801"/>
                  <a:gd name="csY20" fmla="*/ 955094 h 4728453"/>
                  <a:gd name="csX21" fmla="*/ 854297 w 1933801"/>
                  <a:gd name="csY21" fmla="*/ 911281 h 4728453"/>
                  <a:gd name="csX22" fmla="*/ 844670 w 1933801"/>
                  <a:gd name="csY22" fmla="*/ 966379 h 4728453"/>
                  <a:gd name="csX23" fmla="*/ 1045864 w 1933801"/>
                  <a:gd name="csY23" fmla="*/ 1067782 h 4728453"/>
                  <a:gd name="csX24" fmla="*/ 1094668 w 1933801"/>
                  <a:gd name="csY24" fmla="*/ 1396882 h 4728453"/>
                  <a:gd name="csX25" fmla="*/ 1147291 w 1933801"/>
                  <a:gd name="csY25" fmla="*/ 1530646 h 4728453"/>
                  <a:gd name="csX26" fmla="*/ 1308478 w 1933801"/>
                  <a:gd name="csY26" fmla="*/ 1661589 h 4728453"/>
                  <a:gd name="csX27" fmla="*/ 1350810 w 1933801"/>
                  <a:gd name="csY27" fmla="*/ 1523178 h 4728453"/>
                  <a:gd name="csX28" fmla="*/ 1293372 w 1933801"/>
                  <a:gd name="csY28" fmla="*/ 1399703 h 4728453"/>
                  <a:gd name="csX29" fmla="*/ 1261334 w 1933801"/>
                  <a:gd name="csY29" fmla="*/ 1464428 h 4728453"/>
                  <a:gd name="csX30" fmla="*/ 1261334 w 1933801"/>
                  <a:gd name="csY30" fmla="*/ 1100476 h 4728453"/>
                  <a:gd name="csX31" fmla="*/ 1421693 w 1933801"/>
                  <a:gd name="csY31" fmla="*/ 1054339 h 4728453"/>
                  <a:gd name="csX32" fmla="*/ 1547854 w 1933801"/>
                  <a:gd name="csY32" fmla="*/ 986295 h 4728453"/>
                  <a:gd name="csX33" fmla="*/ 1451904 w 1933801"/>
                  <a:gd name="csY33" fmla="*/ 933519 h 4728453"/>
                  <a:gd name="csX34" fmla="*/ 1582880 w 1933801"/>
                  <a:gd name="csY34" fmla="*/ 870288 h 4728453"/>
                  <a:gd name="csX35" fmla="*/ 1497887 w 1933801"/>
                  <a:gd name="csY35" fmla="*/ 536209 h 4728453"/>
                  <a:gd name="csX36" fmla="*/ 1515152 w 1933801"/>
                  <a:gd name="csY36" fmla="*/ 527413 h 4728453"/>
                  <a:gd name="csX37" fmla="*/ 1533080 w 1933801"/>
                  <a:gd name="csY37" fmla="*/ 535214 h 4728453"/>
                  <a:gd name="csX38" fmla="*/ 1627203 w 1933801"/>
                  <a:gd name="csY38" fmla="*/ 803904 h 4728453"/>
                  <a:gd name="csX39" fmla="*/ 1624381 w 1933801"/>
                  <a:gd name="csY39" fmla="*/ 886885 h 4728453"/>
                  <a:gd name="csX40" fmla="*/ 1718835 w 1933801"/>
                  <a:gd name="csY40" fmla="*/ 1095331 h 4728453"/>
                  <a:gd name="csX41" fmla="*/ 1696591 w 1933801"/>
                  <a:gd name="csY41" fmla="*/ 1288842 h 4728453"/>
                  <a:gd name="csX42" fmla="*/ 1719499 w 1933801"/>
                  <a:gd name="csY42" fmla="*/ 1349251 h 4728453"/>
                  <a:gd name="csX43" fmla="*/ 1769134 w 1933801"/>
                  <a:gd name="csY43" fmla="*/ 1352570 h 4728453"/>
                  <a:gd name="csX44" fmla="*/ 1930820 w 1933801"/>
                  <a:gd name="csY44" fmla="*/ 2051929 h 4728453"/>
                  <a:gd name="csX45" fmla="*/ 1861598 w 1933801"/>
                  <a:gd name="csY45" fmla="*/ 2108853 h 4728453"/>
                  <a:gd name="csX46" fmla="*/ 1633345 w 1933801"/>
                  <a:gd name="csY46" fmla="*/ 2214073 h 4728453"/>
                  <a:gd name="csX47" fmla="*/ 1718172 w 1933801"/>
                  <a:gd name="csY47" fmla="*/ 2610553 h 4728453"/>
                  <a:gd name="csX48" fmla="*/ 1639818 w 1933801"/>
                  <a:gd name="csY48" fmla="*/ 2683243 h 4728453"/>
                  <a:gd name="csX49" fmla="*/ 1576572 w 1933801"/>
                  <a:gd name="csY49" fmla="*/ 3159053 h 4728453"/>
                  <a:gd name="csX50" fmla="*/ 1336700 w 1933801"/>
                  <a:gd name="csY50" fmla="*/ 4511965 h 4728453"/>
                  <a:gd name="csX51" fmla="*/ 1344003 w 1933801"/>
                  <a:gd name="csY51" fmla="*/ 4538685 h 4728453"/>
                  <a:gd name="csX52" fmla="*/ 1623550 w 1933801"/>
                  <a:gd name="csY52" fmla="*/ 4629631 h 4728453"/>
                  <a:gd name="csX53" fmla="*/ 1628531 w 1933801"/>
                  <a:gd name="csY53" fmla="*/ 4634610 h 4728453"/>
                  <a:gd name="csX54" fmla="*/ 1638657 w 1933801"/>
                  <a:gd name="csY54" fmla="*/ 4634610 h 4728453"/>
                  <a:gd name="csX55" fmla="*/ 1652932 w 1933801"/>
                  <a:gd name="csY55" fmla="*/ 4706804 h 4728453"/>
                  <a:gd name="csX56" fmla="*/ 1188792 w 1933801"/>
                  <a:gd name="csY56" fmla="*/ 4694024 h 4728453"/>
                  <a:gd name="csX57" fmla="*/ 1165052 w 1933801"/>
                  <a:gd name="csY57" fmla="*/ 4624653 h 4728453"/>
                  <a:gd name="csX58" fmla="*/ 1195266 w 1933801"/>
                  <a:gd name="csY58" fmla="*/ 3546405 h 4728453"/>
                  <a:gd name="csX59" fmla="*/ 1200245 w 1933801"/>
                  <a:gd name="csY59" fmla="*/ 3485996 h 4728453"/>
                  <a:gd name="csX60" fmla="*/ 1190285 w 1933801"/>
                  <a:gd name="csY60" fmla="*/ 3516200 h 4728453"/>
                  <a:gd name="csX61" fmla="*/ 921529 w 1933801"/>
                  <a:gd name="csY61" fmla="*/ 4560260 h 4728453"/>
                  <a:gd name="csX62" fmla="*/ 923188 w 1933801"/>
                  <a:gd name="csY62" fmla="*/ 4629798 h 4728453"/>
                  <a:gd name="csX63" fmla="*/ 908248 w 1933801"/>
                  <a:gd name="csY63" fmla="*/ 4682739 h 4728453"/>
                  <a:gd name="csX64" fmla="*/ 424019 w 1933801"/>
                  <a:gd name="csY64" fmla="*/ 4718255 h 4728453"/>
                  <a:gd name="csX65" fmla="*/ 510009 w 1933801"/>
                  <a:gd name="csY65" fmla="*/ 4644900 h 4728453"/>
                  <a:gd name="csX66" fmla="*/ 520135 w 1933801"/>
                  <a:gd name="csY66" fmla="*/ 4644900 h 4728453"/>
                  <a:gd name="csX67" fmla="*/ 525116 w 1933801"/>
                  <a:gd name="csY67" fmla="*/ 4639921 h 4728453"/>
                  <a:gd name="csX68" fmla="*/ 764323 w 1933801"/>
                  <a:gd name="csY68" fmla="*/ 4543996 h 4728453"/>
                  <a:gd name="csX69" fmla="*/ 797357 w 1933801"/>
                  <a:gd name="csY69" fmla="*/ 4153822 h 4728453"/>
                  <a:gd name="csX70" fmla="*/ 857782 w 1933801"/>
                  <a:gd name="csY70" fmla="*/ 2682580 h 4728453"/>
                  <a:gd name="csX71" fmla="*/ 796362 w 1933801"/>
                  <a:gd name="csY71" fmla="*/ 2520104 h 4728453"/>
                  <a:gd name="csX72" fmla="*/ 943274 w 1933801"/>
                  <a:gd name="csY72" fmla="*/ 2283777 h 4728453"/>
                  <a:gd name="csX73" fmla="*/ 866581 w 1933801"/>
                  <a:gd name="csY73" fmla="*/ 2023384 h 4728453"/>
                  <a:gd name="csX74" fmla="*/ 721994 w 1933801"/>
                  <a:gd name="csY74" fmla="*/ 1589064 h 4728453"/>
                  <a:gd name="csX75" fmla="*/ 1036567 w 1933801"/>
                  <a:gd name="csY75" fmla="*/ 1278552 h 4728453"/>
                  <a:gd name="csX76" fmla="*/ 1064456 w 1933801"/>
                  <a:gd name="csY76" fmla="*/ 1233410 h 4728453"/>
                  <a:gd name="csX77" fmla="*/ 648620 w 1933801"/>
                  <a:gd name="csY77" fmla="*/ 1404848 h 4728453"/>
                  <a:gd name="csX78" fmla="*/ 711702 w 1933801"/>
                  <a:gd name="csY78" fmla="*/ 1329335 h 4728453"/>
                  <a:gd name="csX79" fmla="*/ 608449 w 1933801"/>
                  <a:gd name="csY79" fmla="*/ 1354894 h 4728453"/>
                  <a:gd name="csX80" fmla="*/ 553834 w 1933801"/>
                  <a:gd name="csY80" fmla="*/ 1334481 h 4728453"/>
                  <a:gd name="csX81" fmla="*/ 470999 w 1933801"/>
                  <a:gd name="csY81" fmla="*/ 1368171 h 4728453"/>
                  <a:gd name="csX82" fmla="*/ 272129 w 1933801"/>
                  <a:gd name="csY82" fmla="*/ 1348421 h 4728453"/>
                  <a:gd name="csX83" fmla="*/ 182820 w 1933801"/>
                  <a:gd name="csY83" fmla="*/ 1246189 h 4728453"/>
                  <a:gd name="csX84" fmla="*/ 374218 w 1933801"/>
                  <a:gd name="csY84" fmla="*/ 1193414 h 4728453"/>
                  <a:gd name="csX85" fmla="*/ 338696 w 1933801"/>
                  <a:gd name="csY85" fmla="*/ 1004551 h 4728453"/>
                  <a:gd name="csX86" fmla="*/ 749385 w 1933801"/>
                  <a:gd name="csY86" fmla="*/ 532890 h 4728453"/>
                  <a:gd name="csX87" fmla="*/ 1026773 w 1933801"/>
                  <a:gd name="csY87" fmla="*/ 94754 h 4728453"/>
                  <a:gd name="csX88" fmla="*/ 1195598 w 1933801"/>
                  <a:gd name="csY88" fmla="*/ 130103 h 4728453"/>
                  <a:gd name="csX89" fmla="*/ 1150610 w 1933801"/>
                  <a:gd name="csY89" fmla="*/ 49778 h 4728453"/>
                  <a:gd name="csX90" fmla="*/ 1004530 w 1933801"/>
                  <a:gd name="csY90" fmla="*/ 64881 h 4728453"/>
                  <a:gd name="csX91" fmla="*/ 777604 w 1933801"/>
                  <a:gd name="csY91" fmla="*/ 233497 h 4728453"/>
                  <a:gd name="csX92" fmla="*/ 537234 w 1933801"/>
                  <a:gd name="csY92" fmla="*/ 542682 h 4728453"/>
                  <a:gd name="csX93" fmla="*/ 520467 w 1933801"/>
                  <a:gd name="csY93" fmla="*/ 505507 h 4728453"/>
                  <a:gd name="csX94" fmla="*/ 689456 w 1933801"/>
                  <a:gd name="csY94" fmla="*/ 286604 h 4728453"/>
                  <a:gd name="csX95" fmla="*/ 853302 w 1933801"/>
                  <a:gd name="csY95" fmla="*/ 110354 h 4728453"/>
                  <a:gd name="csX96" fmla="*/ 530925 w 1933801"/>
                  <a:gd name="csY96" fmla="*/ 274323 h 4728453"/>
                  <a:gd name="csX97" fmla="*/ 431324 w 1933801"/>
                  <a:gd name="csY97" fmla="*/ 422028 h 4728453"/>
                  <a:gd name="csX98" fmla="*/ 412067 w 1933801"/>
                  <a:gd name="csY98" fmla="*/ 417713 h 4728453"/>
                  <a:gd name="csX99" fmla="*/ 540553 w 1933801"/>
                  <a:gd name="csY99" fmla="*/ 203458 h 4728453"/>
                  <a:gd name="csX100" fmla="*/ 340355 w 1933801"/>
                  <a:gd name="csY100" fmla="*/ 431654 h 4728453"/>
                  <a:gd name="csX101" fmla="*/ 266151 w 1933801"/>
                  <a:gd name="csY101" fmla="*/ 740341 h 4728453"/>
                  <a:gd name="csX102" fmla="*/ 132354 w 1933801"/>
                  <a:gd name="csY102" fmla="*/ 795606 h 4728453"/>
                  <a:gd name="csX103" fmla="*/ 249387 w 1933801"/>
                  <a:gd name="csY103" fmla="*/ 829960 h 4728453"/>
                  <a:gd name="csX104" fmla="*/ 310308 w 1933801"/>
                  <a:gd name="csY104" fmla="*/ 799755 h 4728453"/>
                  <a:gd name="csX105" fmla="*/ 391816 w 1933801"/>
                  <a:gd name="csY105" fmla="*/ 750299 h 4728453"/>
                  <a:gd name="csX106" fmla="*/ 210208 w 1933801"/>
                  <a:gd name="csY106" fmla="*/ 906302 h 4728453"/>
                  <a:gd name="csX107" fmla="*/ 333881 w 1933801"/>
                  <a:gd name="csY107" fmla="*/ 1193580 h 4728453"/>
                  <a:gd name="csX108" fmla="*/ 313131 w 1933801"/>
                  <a:gd name="csY108" fmla="*/ 1294152 h 4728453"/>
                  <a:gd name="csX109" fmla="*/ 242580 w 1933801"/>
                  <a:gd name="csY109" fmla="*/ 1299131 h 4728453"/>
                  <a:gd name="csX110" fmla="*/ 333216 w 1933801"/>
                  <a:gd name="csY110" fmla="*/ 1324357 h 4728453"/>
                  <a:gd name="csX111" fmla="*/ 575083 w 1933801"/>
                  <a:gd name="csY111" fmla="*/ 1256313 h 4728453"/>
                  <a:gd name="csX112" fmla="*/ 632186 w 1933801"/>
                  <a:gd name="csY112" fmla="*/ 1173001 h 4728453"/>
                  <a:gd name="csX113" fmla="*/ 585208 w 1933801"/>
                  <a:gd name="csY113" fmla="*/ 1309254 h 4728453"/>
                  <a:gd name="csX114" fmla="*/ 773122 w 1933801"/>
                  <a:gd name="csY114" fmla="*/ 1244696 h 4728453"/>
                  <a:gd name="csX115" fmla="*/ 746562 w 1933801"/>
                  <a:gd name="csY115" fmla="*/ 1364685 h 4728453"/>
                  <a:gd name="csX116" fmla="*/ 939456 w 1933801"/>
                  <a:gd name="csY116" fmla="*/ 1212499 h 4728453"/>
                  <a:gd name="csX117" fmla="*/ 978466 w 1933801"/>
                  <a:gd name="csY117" fmla="*/ 1130515 h 4728453"/>
                  <a:gd name="csX118" fmla="*/ 973487 w 1933801"/>
                  <a:gd name="csY118" fmla="*/ 1243866 h 4728453"/>
                  <a:gd name="csX119" fmla="*/ 889489 w 1933801"/>
                  <a:gd name="csY119" fmla="*/ 1043219 h 4728453"/>
                  <a:gd name="csX120" fmla="*/ 812132 w 1933801"/>
                  <a:gd name="csY120" fmla="*/ 984303 h 4728453"/>
                  <a:gd name="csX121" fmla="*/ 721329 w 1933801"/>
                  <a:gd name="csY121" fmla="*/ 989780 h 4728453"/>
                  <a:gd name="csX122" fmla="*/ 623720 w 1933801"/>
                  <a:gd name="csY122" fmla="*/ 780669 h 4728453"/>
                  <a:gd name="csX123" fmla="*/ 644304 w 1933801"/>
                  <a:gd name="csY123" fmla="*/ 690221 h 4728453"/>
                  <a:gd name="csX124" fmla="*/ 379365 w 1933801"/>
                  <a:gd name="csY124" fmla="*/ 1004053 h 4728453"/>
                  <a:gd name="csX125" fmla="*/ 423853 w 1933801"/>
                  <a:gd name="csY125" fmla="*/ 1095497 h 4728453"/>
                  <a:gd name="csX126" fmla="*/ 313297 w 1933801"/>
                  <a:gd name="csY126" fmla="*/ 1294318 h 4728453"/>
                  <a:gd name="csX127" fmla="*/ 1684141 w 1933801"/>
                  <a:gd name="csY127" fmla="*/ 1369664 h 4728453"/>
                  <a:gd name="csX128" fmla="*/ 1654096 w 1933801"/>
                  <a:gd name="csY128" fmla="*/ 1281207 h 4728453"/>
                  <a:gd name="csX129" fmla="*/ 1662562 w 1933801"/>
                  <a:gd name="csY129" fmla="*/ 1020981 h 4728453"/>
                  <a:gd name="csX130" fmla="*/ 1492740 w 1933801"/>
                  <a:gd name="csY130" fmla="*/ 936341 h 4728453"/>
                  <a:gd name="csX131" fmla="*/ 1593671 w 1933801"/>
                  <a:gd name="csY131" fmla="*/ 994095 h 4728453"/>
                  <a:gd name="csX132" fmla="*/ 1634008 w 1933801"/>
                  <a:gd name="csY132" fmla="*/ 1044381 h 4728453"/>
                  <a:gd name="csX133" fmla="*/ 1574746 w 1933801"/>
                  <a:gd name="csY133" fmla="*/ 1028117 h 4728453"/>
                  <a:gd name="csX134" fmla="*/ 1564620 w 1933801"/>
                  <a:gd name="csY134" fmla="*/ 1078403 h 4728453"/>
                  <a:gd name="csX135" fmla="*/ 1576406 w 1933801"/>
                  <a:gd name="csY135" fmla="*/ 1102965 h 4728453"/>
                  <a:gd name="csX136" fmla="*/ 1494732 w 1933801"/>
                  <a:gd name="csY136" fmla="*/ 1173332 h 4728453"/>
                  <a:gd name="csX137" fmla="*/ 1536233 w 1933801"/>
                  <a:gd name="csY137" fmla="*/ 1178643 h 4728453"/>
                  <a:gd name="csX138" fmla="*/ 1565615 w 1933801"/>
                  <a:gd name="csY138" fmla="*/ 1244032 h 4728453"/>
                  <a:gd name="csX139" fmla="*/ 1649115 w 1933801"/>
                  <a:gd name="csY139" fmla="*/ 1379954 h 4728453"/>
                  <a:gd name="csX140" fmla="*/ 1684307 w 1933801"/>
                  <a:gd name="csY140" fmla="*/ 1369830 h 4728453"/>
                  <a:gd name="csX141" fmla="*/ 1476971 w 1933801"/>
                  <a:gd name="csY141" fmla="*/ 1077905 h 4728453"/>
                  <a:gd name="csX142" fmla="*/ 1298352 w 1933801"/>
                  <a:gd name="csY142" fmla="*/ 1127693 h 4728453"/>
                  <a:gd name="csX143" fmla="*/ 1296194 w 1933801"/>
                  <a:gd name="csY143" fmla="*/ 1279049 h 4728453"/>
                  <a:gd name="csX144" fmla="*/ 1608611 w 1933801"/>
                  <a:gd name="csY144" fmla="*/ 1460445 h 4728453"/>
                  <a:gd name="csX145" fmla="*/ 1598982 w 1933801"/>
                  <a:gd name="csY145" fmla="*/ 1328008 h 4728453"/>
                  <a:gd name="csX146" fmla="*/ 1540549 w 1933801"/>
                  <a:gd name="csY146" fmla="*/ 1284360 h 4728453"/>
                  <a:gd name="csX147" fmla="*/ 1523286 w 1933801"/>
                  <a:gd name="csY147" fmla="*/ 1251334 h 4728453"/>
                  <a:gd name="csX148" fmla="*/ 1459872 w 1933801"/>
                  <a:gd name="csY148" fmla="*/ 1142962 h 4728453"/>
                  <a:gd name="csX149" fmla="*/ 1477303 w 1933801"/>
                  <a:gd name="csY149" fmla="*/ 1078237 h 4728453"/>
                  <a:gd name="csX150" fmla="*/ 1376705 w 1933801"/>
                  <a:gd name="csY150" fmla="*/ 1334481 h 4728453"/>
                  <a:gd name="csX151" fmla="*/ 1296194 w 1933801"/>
                  <a:gd name="csY151" fmla="*/ 1334481 h 4728453"/>
                  <a:gd name="csX152" fmla="*/ 1310636 w 1933801"/>
                  <a:gd name="csY152" fmla="*/ 1342613 h 4728453"/>
                  <a:gd name="csX153" fmla="*/ 1505523 w 1933801"/>
                  <a:gd name="csY153" fmla="*/ 1974425 h 4728453"/>
                  <a:gd name="csX154" fmla="*/ 1526605 w 1933801"/>
                  <a:gd name="csY154" fmla="*/ 1956834 h 4728453"/>
                  <a:gd name="csX155" fmla="*/ 1518139 w 1933801"/>
                  <a:gd name="csY155" fmla="*/ 1543591 h 4728453"/>
                  <a:gd name="csX156" fmla="*/ 1473153 w 1933801"/>
                  <a:gd name="csY156" fmla="*/ 1523012 h 4728453"/>
                  <a:gd name="csX157" fmla="*/ 1422355 w 1933801"/>
                  <a:gd name="csY157" fmla="*/ 1369830 h 4728453"/>
                  <a:gd name="csX158" fmla="*/ 1427502 w 1933801"/>
                  <a:gd name="csY158" fmla="*/ 1354727 h 4728453"/>
                  <a:gd name="csX159" fmla="*/ 1377037 w 1933801"/>
                  <a:gd name="csY159" fmla="*/ 1334481 h 4728453"/>
                  <a:gd name="csX160" fmla="*/ 1053998 w 1933801"/>
                  <a:gd name="csY160" fmla="*/ 1339459 h 4728453"/>
                  <a:gd name="csX161" fmla="*/ 983779 w 1933801"/>
                  <a:gd name="csY161" fmla="*/ 1385265 h 4728453"/>
                  <a:gd name="csX162" fmla="*/ 1018141 w 1933801"/>
                  <a:gd name="csY162" fmla="*/ 1497786 h 4728453"/>
                  <a:gd name="csX163" fmla="*/ 978466 w 1933801"/>
                  <a:gd name="csY163" fmla="*/ 1576285 h 4728453"/>
                  <a:gd name="csX164" fmla="*/ 1001375 w 1933801"/>
                  <a:gd name="csY164" fmla="*/ 1581098 h 4728453"/>
                  <a:gd name="csX165" fmla="*/ 1205226 w 1933801"/>
                  <a:gd name="csY165" fmla="*/ 1918994 h 4728453"/>
                  <a:gd name="csX166" fmla="*/ 1053998 w 1933801"/>
                  <a:gd name="csY166" fmla="*/ 1339625 h 4728453"/>
                  <a:gd name="csX167" fmla="*/ 1633676 w 1933801"/>
                  <a:gd name="csY167" fmla="*/ 1596367 h 4728453"/>
                  <a:gd name="csX168" fmla="*/ 1630855 w 1933801"/>
                  <a:gd name="csY168" fmla="*/ 1561349 h 4728453"/>
                  <a:gd name="csX169" fmla="*/ 1467343 w 1933801"/>
                  <a:gd name="csY169" fmla="*/ 1379788 h 4728453"/>
                  <a:gd name="csX170" fmla="*/ 1512828 w 1933801"/>
                  <a:gd name="csY170" fmla="*/ 1455300 h 4728453"/>
                  <a:gd name="csX171" fmla="*/ 1540383 w 1933801"/>
                  <a:gd name="csY171" fmla="*/ 1450487 h 4728453"/>
                  <a:gd name="csX172" fmla="*/ 1633676 w 1933801"/>
                  <a:gd name="csY172" fmla="*/ 1596532 h 4728453"/>
                  <a:gd name="csX173" fmla="*/ 1744566 w 1933801"/>
                  <a:gd name="csY173" fmla="*/ 1384767 h 4728453"/>
                  <a:gd name="csX174" fmla="*/ 1730456 w 1933801"/>
                  <a:gd name="csY174" fmla="*/ 1406010 h 4728453"/>
                  <a:gd name="csX175" fmla="*/ 1822752 w 1933801"/>
                  <a:gd name="csY175" fmla="*/ 1677023 h 4728453"/>
                  <a:gd name="csX176" fmla="*/ 1840516 w 1933801"/>
                  <a:gd name="csY176" fmla="*/ 2067529 h 4728453"/>
                  <a:gd name="csX177" fmla="*/ 1895129 w 1933801"/>
                  <a:gd name="csY177" fmla="*/ 1947208 h 4728453"/>
                  <a:gd name="csX178" fmla="*/ 1744566 w 1933801"/>
                  <a:gd name="csY178" fmla="*/ 1384601 h 4728453"/>
                  <a:gd name="csX179" fmla="*/ 1266313 w 1933801"/>
                  <a:gd name="csY179" fmla="*/ 2125118 h 4728453"/>
                  <a:gd name="csX180" fmla="*/ 1466679 w 1933801"/>
                  <a:gd name="csY180" fmla="*/ 2006290 h 4728453"/>
                  <a:gd name="csX181" fmla="*/ 1376539 w 1933801"/>
                  <a:gd name="csY181" fmla="*/ 1581264 h 4728453"/>
                  <a:gd name="csX182" fmla="*/ 1332714 w 1933801"/>
                  <a:gd name="csY182" fmla="*/ 1722497 h 4728453"/>
                  <a:gd name="csX183" fmla="*/ 1175178 w 1933801"/>
                  <a:gd name="csY183" fmla="*/ 1613959 h 4728453"/>
                  <a:gd name="csX184" fmla="*/ 1255525 w 1933801"/>
                  <a:gd name="csY184" fmla="*/ 2017244 h 4728453"/>
                  <a:gd name="csX185" fmla="*/ 1266313 w 1933801"/>
                  <a:gd name="csY185" fmla="*/ 2124952 h 4728453"/>
                  <a:gd name="csX186" fmla="*/ 1669034 w 1933801"/>
                  <a:gd name="csY186" fmla="*/ 1954178 h 4728453"/>
                  <a:gd name="csX187" fmla="*/ 1603630 w 1933801"/>
                  <a:gd name="csY187" fmla="*/ 1873687 h 4728453"/>
                  <a:gd name="csX188" fmla="*/ 1669034 w 1933801"/>
                  <a:gd name="csY188" fmla="*/ 1954178 h 4728453"/>
                  <a:gd name="csX189" fmla="*/ 1699248 w 1933801"/>
                  <a:gd name="csY189" fmla="*/ 1999651 h 4728453"/>
                  <a:gd name="csX190" fmla="*/ 1582049 w 1933801"/>
                  <a:gd name="csY190" fmla="*/ 1975587 h 4728453"/>
                  <a:gd name="csX191" fmla="*/ 1512828 w 1933801"/>
                  <a:gd name="csY191" fmla="*/ 2063214 h 4728453"/>
                  <a:gd name="csX192" fmla="*/ 1699248 w 1933801"/>
                  <a:gd name="csY192" fmla="*/ 1999651 h 4728453"/>
                  <a:gd name="csX193" fmla="*/ 1109442 w 1933801"/>
                  <a:gd name="csY193" fmla="*/ 2044959 h 4728453"/>
                  <a:gd name="csX194" fmla="*/ 1049017 w 1933801"/>
                  <a:gd name="csY194" fmla="*/ 2024711 h 4728453"/>
                  <a:gd name="csX195" fmla="*/ 1109442 w 1933801"/>
                  <a:gd name="csY195" fmla="*/ 2044959 h 4728453"/>
                  <a:gd name="csX196" fmla="*/ 1195266 w 1933801"/>
                  <a:gd name="csY196" fmla="*/ 2095244 h 4728453"/>
                  <a:gd name="csX197" fmla="*/ 1178499 w 1933801"/>
                  <a:gd name="csY197" fmla="*/ 2119641 h 4728453"/>
                  <a:gd name="csX198" fmla="*/ 1008680 w 1933801"/>
                  <a:gd name="csY198" fmla="*/ 2055082 h 4728453"/>
                  <a:gd name="csX199" fmla="*/ 1156586 w 1933801"/>
                  <a:gd name="csY199" fmla="*/ 2141382 h 4728453"/>
                  <a:gd name="csX200" fmla="*/ 1235437 w 1933801"/>
                  <a:gd name="csY200" fmla="*/ 2150676 h 4728453"/>
                  <a:gd name="csX201" fmla="*/ 1195266 w 1933801"/>
                  <a:gd name="csY201" fmla="*/ 2095410 h 4728453"/>
                  <a:gd name="csX202" fmla="*/ 1779924 w 1933801"/>
                  <a:gd name="csY202" fmla="*/ 2115326 h 4728453"/>
                  <a:gd name="csX203" fmla="*/ 1809970 w 1933801"/>
                  <a:gd name="csY203" fmla="*/ 2102713 h 4728453"/>
                  <a:gd name="csX204" fmla="*/ 1779924 w 1933801"/>
                  <a:gd name="csY204" fmla="*/ 2115326 h 4728453"/>
                  <a:gd name="csX205" fmla="*/ 1598317 w 1933801"/>
                  <a:gd name="csY205" fmla="*/ 2251580 h 4728453"/>
                  <a:gd name="csX206" fmla="*/ 1636166 w 1933801"/>
                  <a:gd name="csY206" fmla="*/ 2629472 h 4728453"/>
                  <a:gd name="csX207" fmla="*/ 1674181 w 1933801"/>
                  <a:gd name="csY207" fmla="*/ 2606902 h 4728453"/>
                  <a:gd name="csX208" fmla="*/ 1598483 w 1933801"/>
                  <a:gd name="csY208" fmla="*/ 2251745 h 4728453"/>
                  <a:gd name="csX209" fmla="*/ 1517474 w 1933801"/>
                  <a:gd name="csY209" fmla="*/ 2261870 h 4728453"/>
                  <a:gd name="csX210" fmla="*/ 1216016 w 1933801"/>
                  <a:gd name="csY210" fmla="*/ 2362939 h 4728453"/>
                  <a:gd name="csX211" fmla="*/ 1207384 w 1933801"/>
                  <a:gd name="csY211" fmla="*/ 2463345 h 4728453"/>
                  <a:gd name="csX212" fmla="*/ 1528265 w 1933801"/>
                  <a:gd name="csY212" fmla="*/ 2470980 h 4728453"/>
                  <a:gd name="csX213" fmla="*/ 1517640 w 1933801"/>
                  <a:gd name="csY213" fmla="*/ 2261870 h 4728453"/>
                  <a:gd name="csX214" fmla="*/ 1598317 w 1933801"/>
                  <a:gd name="csY214" fmla="*/ 2694861 h 4728453"/>
                  <a:gd name="csX215" fmla="*/ 1559639 w 1933801"/>
                  <a:gd name="csY215" fmla="*/ 2769377 h 4728453"/>
                  <a:gd name="csX216" fmla="*/ 1364919 w 1933801"/>
                  <a:gd name="csY216" fmla="*/ 4035989 h 4728453"/>
                  <a:gd name="csX217" fmla="*/ 1303167 w 1933801"/>
                  <a:gd name="csY217" fmla="*/ 4357455 h 4728453"/>
                  <a:gd name="csX218" fmla="*/ 1308478 w 1933801"/>
                  <a:gd name="csY218" fmla="*/ 4372392 h 4728453"/>
                  <a:gd name="csX219" fmla="*/ 1326242 w 1933801"/>
                  <a:gd name="csY219" fmla="*/ 4363928 h 4728453"/>
                  <a:gd name="csX220" fmla="*/ 1598317 w 1933801"/>
                  <a:gd name="csY220" fmla="*/ 2694694 h 4728453"/>
                  <a:gd name="csX221" fmla="*/ 1154926 w 1933801"/>
                  <a:gd name="csY221" fmla="*/ 3460770 h 4728453"/>
                  <a:gd name="csX222" fmla="*/ 913062 w 1933801"/>
                  <a:gd name="csY222" fmla="*/ 4367745 h 4728453"/>
                  <a:gd name="csX223" fmla="*/ 937298 w 1933801"/>
                  <a:gd name="csY223" fmla="*/ 4359282 h 4728453"/>
                  <a:gd name="csX224" fmla="*/ 1160073 w 1933801"/>
                  <a:gd name="csY224" fmla="*/ 3476038 h 4728453"/>
                  <a:gd name="csX225" fmla="*/ 1165052 w 1933801"/>
                  <a:gd name="csY225" fmla="*/ 3471059 h 4728453"/>
                  <a:gd name="csX226" fmla="*/ 1165052 w 1933801"/>
                  <a:gd name="csY226" fmla="*/ 3460936 h 4728453"/>
                  <a:gd name="csX227" fmla="*/ 1187795 w 1933801"/>
                  <a:gd name="csY227" fmla="*/ 3350074 h 4728453"/>
                  <a:gd name="csX228" fmla="*/ 1155093 w 1933801"/>
                  <a:gd name="csY228" fmla="*/ 3460936 h 4728453"/>
                  <a:gd name="csX229" fmla="*/ 1205226 w 1933801"/>
                  <a:gd name="csY229" fmla="*/ 4397950 h 4728453"/>
                  <a:gd name="csX230" fmla="*/ 1205226 w 1933801"/>
                  <a:gd name="csY230" fmla="*/ 4596937 h 4728453"/>
                  <a:gd name="csX231" fmla="*/ 1348818 w 1933801"/>
                  <a:gd name="csY231" fmla="*/ 4644733 h 4728453"/>
                  <a:gd name="csX232" fmla="*/ 1507515 w 1933801"/>
                  <a:gd name="csY232" fmla="*/ 4644733 h 4728453"/>
                  <a:gd name="csX233" fmla="*/ 1321095 w 1933801"/>
                  <a:gd name="csY233" fmla="*/ 4407908 h 4728453"/>
                  <a:gd name="csX234" fmla="*/ 1205226 w 1933801"/>
                  <a:gd name="csY234" fmla="*/ 4397784 h 4728453"/>
                  <a:gd name="csX235" fmla="*/ 923022 w 1933801"/>
                  <a:gd name="csY235" fmla="*/ 4403095 h 4728453"/>
                  <a:gd name="csX236" fmla="*/ 822258 w 1933801"/>
                  <a:gd name="csY236" fmla="*/ 4403095 h 4728453"/>
                  <a:gd name="csX237" fmla="*/ 620733 w 1933801"/>
                  <a:gd name="csY237" fmla="*/ 4645066 h 4728453"/>
                  <a:gd name="csX238" fmla="*/ 876873 w 1933801"/>
                  <a:gd name="csY238" fmla="*/ 4608886 h 4728453"/>
                  <a:gd name="csX239" fmla="*/ 923188 w 1933801"/>
                  <a:gd name="csY239" fmla="*/ 4403095 h 47284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Lst>
                <a:rect l="l" t="t" r="r" b="b"/>
                <a:pathLst>
                  <a:path w="1933801" h="4728453">
                    <a:moveTo>
                      <a:pt x="333383" y="1193248"/>
                    </a:moveTo>
                    <a:cubicBezTo>
                      <a:pt x="326908" y="1253492"/>
                      <a:pt x="233781" y="1184120"/>
                      <a:pt x="212366" y="1165532"/>
                    </a:cubicBezTo>
                    <a:cubicBezTo>
                      <a:pt x="111272" y="1077905"/>
                      <a:pt x="115090" y="962563"/>
                      <a:pt x="192281" y="860662"/>
                    </a:cubicBezTo>
                    <a:cubicBezTo>
                      <a:pt x="157753" y="887216"/>
                      <a:pt x="-79631" y="724741"/>
                      <a:pt x="27606" y="720924"/>
                    </a:cubicBezTo>
                    <a:cubicBezTo>
                      <a:pt x="74918" y="719264"/>
                      <a:pt x="111770" y="780171"/>
                      <a:pt x="197924" y="737852"/>
                    </a:cubicBezTo>
                    <a:cubicBezTo>
                      <a:pt x="382685" y="647237"/>
                      <a:pt x="219838" y="408917"/>
                      <a:pt x="398788" y="243289"/>
                    </a:cubicBezTo>
                    <a:cubicBezTo>
                      <a:pt x="450747" y="195326"/>
                      <a:pt x="743407" y="65047"/>
                      <a:pt x="808148" y="66042"/>
                    </a:cubicBezTo>
                    <a:cubicBezTo>
                      <a:pt x="832882" y="66375"/>
                      <a:pt x="877205" y="85626"/>
                      <a:pt x="889822" y="84630"/>
                    </a:cubicBezTo>
                    <a:cubicBezTo>
                      <a:pt x="958547" y="79651"/>
                      <a:pt x="1016481" y="-26564"/>
                      <a:pt x="1160073" y="6296"/>
                    </a:cubicBezTo>
                    <a:cubicBezTo>
                      <a:pt x="1284077" y="34676"/>
                      <a:pt x="1225145" y="128112"/>
                      <a:pt x="1240916" y="159644"/>
                    </a:cubicBezTo>
                    <a:cubicBezTo>
                      <a:pt x="1242244" y="162300"/>
                      <a:pt x="1282417" y="180555"/>
                      <a:pt x="1293372" y="190513"/>
                    </a:cubicBezTo>
                    <a:cubicBezTo>
                      <a:pt x="1324580" y="219058"/>
                      <a:pt x="1431819" y="341537"/>
                      <a:pt x="1439620" y="377219"/>
                    </a:cubicBezTo>
                    <a:cubicBezTo>
                      <a:pt x="1442111" y="388670"/>
                      <a:pt x="1444931" y="398130"/>
                      <a:pt x="1431985" y="404768"/>
                    </a:cubicBezTo>
                    <a:cubicBezTo>
                      <a:pt x="1400278" y="421364"/>
                      <a:pt x="1322754" y="249429"/>
                      <a:pt x="1287562" y="241297"/>
                    </a:cubicBezTo>
                    <a:cubicBezTo>
                      <a:pt x="1271294" y="237480"/>
                      <a:pt x="1216348" y="296230"/>
                      <a:pt x="1192277" y="276647"/>
                    </a:cubicBezTo>
                    <a:cubicBezTo>
                      <a:pt x="1159243" y="249595"/>
                      <a:pt x="1239091" y="219556"/>
                      <a:pt x="1255691" y="215573"/>
                    </a:cubicBezTo>
                    <a:cubicBezTo>
                      <a:pt x="938129" y="-41334"/>
                      <a:pt x="918872" y="373900"/>
                      <a:pt x="781090" y="554963"/>
                    </a:cubicBezTo>
                    <a:cubicBezTo>
                      <a:pt x="765320" y="575708"/>
                      <a:pt x="684643" y="643752"/>
                      <a:pt x="682153" y="650058"/>
                    </a:cubicBezTo>
                    <a:cubicBezTo>
                      <a:pt x="669371" y="683250"/>
                      <a:pt x="757352" y="784320"/>
                      <a:pt x="718176" y="795606"/>
                    </a:cubicBezTo>
                    <a:cubicBezTo>
                      <a:pt x="707053" y="798759"/>
                      <a:pt x="695434" y="784653"/>
                      <a:pt x="683813" y="784653"/>
                    </a:cubicBezTo>
                    <a:cubicBezTo>
                      <a:pt x="604299" y="784818"/>
                      <a:pt x="643641" y="962065"/>
                      <a:pt x="762664" y="955094"/>
                    </a:cubicBezTo>
                    <a:cubicBezTo>
                      <a:pt x="810306" y="952273"/>
                      <a:pt x="815453" y="920906"/>
                      <a:pt x="854297" y="911281"/>
                    </a:cubicBezTo>
                    <a:cubicBezTo>
                      <a:pt x="881023" y="926715"/>
                      <a:pt x="842678" y="960405"/>
                      <a:pt x="844670" y="966379"/>
                    </a:cubicBezTo>
                    <a:cubicBezTo>
                      <a:pt x="856954" y="1000733"/>
                      <a:pt x="1014822" y="1050024"/>
                      <a:pt x="1045864" y="1067782"/>
                    </a:cubicBezTo>
                    <a:cubicBezTo>
                      <a:pt x="1146959" y="1125370"/>
                      <a:pt x="1082550" y="1306267"/>
                      <a:pt x="1094668" y="1396882"/>
                    </a:cubicBezTo>
                    <a:cubicBezTo>
                      <a:pt x="1095665" y="1404018"/>
                      <a:pt x="1142144" y="1521352"/>
                      <a:pt x="1147291" y="1530646"/>
                    </a:cubicBezTo>
                    <a:cubicBezTo>
                      <a:pt x="1171527" y="1573630"/>
                      <a:pt x="1272125" y="1616116"/>
                      <a:pt x="1308478" y="1661589"/>
                    </a:cubicBezTo>
                    <a:cubicBezTo>
                      <a:pt x="1310803" y="1630389"/>
                      <a:pt x="1350810" y="1545748"/>
                      <a:pt x="1350810" y="1523178"/>
                    </a:cubicBezTo>
                    <a:cubicBezTo>
                      <a:pt x="1350810" y="1513386"/>
                      <a:pt x="1300012" y="1399039"/>
                      <a:pt x="1293372" y="1399703"/>
                    </a:cubicBezTo>
                    <a:cubicBezTo>
                      <a:pt x="1290218" y="1414640"/>
                      <a:pt x="1297854" y="1489156"/>
                      <a:pt x="1261334" y="1464428"/>
                    </a:cubicBezTo>
                    <a:cubicBezTo>
                      <a:pt x="1242742" y="1451981"/>
                      <a:pt x="1264986" y="1145617"/>
                      <a:pt x="1261334" y="1100476"/>
                    </a:cubicBezTo>
                    <a:cubicBezTo>
                      <a:pt x="1311467" y="1072926"/>
                      <a:pt x="1368405" y="1073922"/>
                      <a:pt x="1421693" y="1054339"/>
                    </a:cubicBezTo>
                    <a:cubicBezTo>
                      <a:pt x="1473982" y="1035087"/>
                      <a:pt x="1498882" y="1003555"/>
                      <a:pt x="1547854" y="986295"/>
                    </a:cubicBezTo>
                    <a:cubicBezTo>
                      <a:pt x="1521790" y="947294"/>
                      <a:pt x="1446593" y="1013014"/>
                      <a:pt x="1451904" y="933519"/>
                    </a:cubicBezTo>
                    <a:cubicBezTo>
                      <a:pt x="1458212" y="839751"/>
                      <a:pt x="1575907" y="874603"/>
                      <a:pt x="1582880" y="870288"/>
                    </a:cubicBezTo>
                    <a:cubicBezTo>
                      <a:pt x="1620563" y="846722"/>
                      <a:pt x="1516313" y="578695"/>
                      <a:pt x="1497887" y="536209"/>
                    </a:cubicBezTo>
                    <a:lnTo>
                      <a:pt x="1515152" y="527413"/>
                    </a:lnTo>
                    <a:cubicBezTo>
                      <a:pt x="1523949" y="527081"/>
                      <a:pt x="1526938" y="530401"/>
                      <a:pt x="1533080" y="535214"/>
                    </a:cubicBezTo>
                    <a:cubicBezTo>
                      <a:pt x="1559639" y="555959"/>
                      <a:pt x="1620231" y="762082"/>
                      <a:pt x="1627203" y="803904"/>
                    </a:cubicBezTo>
                    <a:cubicBezTo>
                      <a:pt x="1631518" y="830624"/>
                      <a:pt x="1621061" y="872612"/>
                      <a:pt x="1624381" y="886885"/>
                    </a:cubicBezTo>
                    <a:cubicBezTo>
                      <a:pt x="1633676" y="927545"/>
                      <a:pt x="1707382" y="992104"/>
                      <a:pt x="1718835" y="1095331"/>
                    </a:cubicBezTo>
                    <a:cubicBezTo>
                      <a:pt x="1727800" y="1176154"/>
                      <a:pt x="1690781" y="1239219"/>
                      <a:pt x="1696591" y="1288842"/>
                    </a:cubicBezTo>
                    <a:cubicBezTo>
                      <a:pt x="1696923" y="1291994"/>
                      <a:pt x="1716843" y="1347426"/>
                      <a:pt x="1719499" y="1349251"/>
                    </a:cubicBezTo>
                    <a:cubicBezTo>
                      <a:pt x="1729958" y="1356387"/>
                      <a:pt x="1745893" y="1325684"/>
                      <a:pt x="1769134" y="1352570"/>
                    </a:cubicBezTo>
                    <a:cubicBezTo>
                      <a:pt x="1827068" y="1419453"/>
                      <a:pt x="1954891" y="1962808"/>
                      <a:pt x="1930820" y="2051929"/>
                    </a:cubicBezTo>
                    <a:cubicBezTo>
                      <a:pt x="1915383" y="2109185"/>
                      <a:pt x="1889319" y="2091427"/>
                      <a:pt x="1861598" y="2108853"/>
                    </a:cubicBezTo>
                    <a:cubicBezTo>
                      <a:pt x="1786399" y="2156484"/>
                      <a:pt x="1718172" y="2183868"/>
                      <a:pt x="1633345" y="2214073"/>
                    </a:cubicBezTo>
                    <a:cubicBezTo>
                      <a:pt x="1608113" y="2274814"/>
                      <a:pt x="1729459" y="2546492"/>
                      <a:pt x="1718172" y="2610553"/>
                    </a:cubicBezTo>
                    <a:cubicBezTo>
                      <a:pt x="1713690" y="2635945"/>
                      <a:pt x="1652104" y="2649221"/>
                      <a:pt x="1639818" y="2683243"/>
                    </a:cubicBezTo>
                    <a:cubicBezTo>
                      <a:pt x="1606453" y="2775683"/>
                      <a:pt x="1594998" y="3042216"/>
                      <a:pt x="1576572" y="3159053"/>
                    </a:cubicBezTo>
                    <a:cubicBezTo>
                      <a:pt x="1505190" y="3611463"/>
                      <a:pt x="1417709" y="4061382"/>
                      <a:pt x="1336700" y="4511965"/>
                    </a:cubicBezTo>
                    <a:cubicBezTo>
                      <a:pt x="1335038" y="4522254"/>
                      <a:pt x="1338027" y="4530552"/>
                      <a:pt x="1344003" y="4538685"/>
                    </a:cubicBezTo>
                    <a:cubicBezTo>
                      <a:pt x="1362097" y="4562915"/>
                      <a:pt x="1579891" y="4617351"/>
                      <a:pt x="1623550" y="4629631"/>
                    </a:cubicBezTo>
                    <a:cubicBezTo>
                      <a:pt x="1624381" y="4631955"/>
                      <a:pt x="1626206" y="4634113"/>
                      <a:pt x="1628531" y="4634610"/>
                    </a:cubicBezTo>
                    <a:cubicBezTo>
                      <a:pt x="1630855" y="4635108"/>
                      <a:pt x="1636000" y="4634942"/>
                      <a:pt x="1638657" y="4634610"/>
                    </a:cubicBezTo>
                    <a:cubicBezTo>
                      <a:pt x="1683146" y="4647887"/>
                      <a:pt x="1705224" y="4684897"/>
                      <a:pt x="1652932" y="4706804"/>
                    </a:cubicBezTo>
                    <a:cubicBezTo>
                      <a:pt x="1609772" y="4724893"/>
                      <a:pt x="1228632" y="4716263"/>
                      <a:pt x="1188792" y="4694024"/>
                    </a:cubicBezTo>
                    <a:cubicBezTo>
                      <a:pt x="1157749" y="4676765"/>
                      <a:pt x="1167044" y="4653032"/>
                      <a:pt x="1165052" y="4624653"/>
                    </a:cubicBezTo>
                    <a:cubicBezTo>
                      <a:pt x="1139820" y="4279455"/>
                      <a:pt x="1200577" y="3894425"/>
                      <a:pt x="1195266" y="3546405"/>
                    </a:cubicBezTo>
                    <a:lnTo>
                      <a:pt x="1200245" y="3485996"/>
                    </a:lnTo>
                    <a:cubicBezTo>
                      <a:pt x="1190783" y="3488153"/>
                      <a:pt x="1191945" y="3508234"/>
                      <a:pt x="1190285" y="3516200"/>
                    </a:cubicBezTo>
                    <a:cubicBezTo>
                      <a:pt x="1116083" y="3853433"/>
                      <a:pt x="974815" y="4233815"/>
                      <a:pt x="921529" y="4560260"/>
                    </a:cubicBezTo>
                    <a:cubicBezTo>
                      <a:pt x="914390" y="4604074"/>
                      <a:pt x="918207" y="4593784"/>
                      <a:pt x="923188" y="4629798"/>
                    </a:cubicBezTo>
                    <a:cubicBezTo>
                      <a:pt x="926009" y="4649878"/>
                      <a:pt x="945432" y="4659670"/>
                      <a:pt x="908248" y="4682739"/>
                    </a:cubicBezTo>
                    <a:cubicBezTo>
                      <a:pt x="857286" y="4714271"/>
                      <a:pt x="460208" y="4744974"/>
                      <a:pt x="424019" y="4718255"/>
                    </a:cubicBezTo>
                    <a:cubicBezTo>
                      <a:pt x="384843" y="4689212"/>
                      <a:pt x="498720" y="4658176"/>
                      <a:pt x="510009" y="4644900"/>
                    </a:cubicBezTo>
                    <a:cubicBezTo>
                      <a:pt x="512998" y="4645232"/>
                      <a:pt x="517148" y="4645232"/>
                      <a:pt x="520135" y="4644900"/>
                    </a:cubicBezTo>
                    <a:cubicBezTo>
                      <a:pt x="522459" y="4644568"/>
                      <a:pt x="524285" y="4641912"/>
                      <a:pt x="525116" y="4639921"/>
                    </a:cubicBezTo>
                    <a:cubicBezTo>
                      <a:pt x="571927" y="4622828"/>
                      <a:pt x="742744" y="4578349"/>
                      <a:pt x="764323" y="4543996"/>
                    </a:cubicBezTo>
                    <a:cubicBezTo>
                      <a:pt x="785572" y="4510472"/>
                      <a:pt x="794869" y="4215062"/>
                      <a:pt x="797357" y="4153822"/>
                    </a:cubicBezTo>
                    <a:cubicBezTo>
                      <a:pt x="818108" y="3664072"/>
                      <a:pt x="790885" y="3168015"/>
                      <a:pt x="857782" y="2682580"/>
                    </a:cubicBezTo>
                    <a:cubicBezTo>
                      <a:pt x="740586" y="2626651"/>
                      <a:pt x="736602" y="2632791"/>
                      <a:pt x="796362" y="2520104"/>
                    </a:cubicBezTo>
                    <a:cubicBezTo>
                      <a:pt x="820930" y="2473801"/>
                      <a:pt x="940453" y="2319956"/>
                      <a:pt x="943274" y="2283777"/>
                    </a:cubicBezTo>
                    <a:cubicBezTo>
                      <a:pt x="946263" y="2244443"/>
                      <a:pt x="884508" y="2069521"/>
                      <a:pt x="866581" y="2023384"/>
                    </a:cubicBezTo>
                    <a:cubicBezTo>
                      <a:pt x="812963" y="1885471"/>
                      <a:pt x="687134" y="1739757"/>
                      <a:pt x="721994" y="1589064"/>
                    </a:cubicBezTo>
                    <a:cubicBezTo>
                      <a:pt x="739589" y="1513220"/>
                      <a:pt x="970332" y="1343442"/>
                      <a:pt x="1036567" y="1278552"/>
                    </a:cubicBezTo>
                    <a:cubicBezTo>
                      <a:pt x="1047856" y="1267432"/>
                      <a:pt x="1072756" y="1280377"/>
                      <a:pt x="1064456" y="1233410"/>
                    </a:cubicBezTo>
                    <a:cubicBezTo>
                      <a:pt x="945266" y="1309421"/>
                      <a:pt x="802338" y="1433559"/>
                      <a:pt x="648620" y="1404848"/>
                    </a:cubicBezTo>
                    <a:cubicBezTo>
                      <a:pt x="554000" y="1387090"/>
                      <a:pt x="699750" y="1350081"/>
                      <a:pt x="711702" y="1329335"/>
                    </a:cubicBezTo>
                    <a:cubicBezTo>
                      <a:pt x="679496" y="1336970"/>
                      <a:pt x="641980" y="1355391"/>
                      <a:pt x="608449" y="1354894"/>
                    </a:cubicBezTo>
                    <a:cubicBezTo>
                      <a:pt x="581887" y="1354396"/>
                      <a:pt x="562799" y="1333485"/>
                      <a:pt x="553834" y="1334481"/>
                    </a:cubicBezTo>
                    <a:cubicBezTo>
                      <a:pt x="538395" y="1335974"/>
                      <a:pt x="496562" y="1362694"/>
                      <a:pt x="470999" y="1368171"/>
                    </a:cubicBezTo>
                    <a:cubicBezTo>
                      <a:pt x="401609" y="1382609"/>
                      <a:pt x="337533" y="1373481"/>
                      <a:pt x="272129" y="1348421"/>
                    </a:cubicBezTo>
                    <a:cubicBezTo>
                      <a:pt x="251709" y="1340455"/>
                      <a:pt x="120403" y="1274403"/>
                      <a:pt x="182820" y="1246189"/>
                    </a:cubicBezTo>
                    <a:cubicBezTo>
                      <a:pt x="217181" y="1230589"/>
                      <a:pt x="321099" y="1312242"/>
                      <a:pt x="374218" y="1193414"/>
                    </a:cubicBezTo>
                    <a:cubicBezTo>
                      <a:pt x="422193" y="1086203"/>
                      <a:pt x="342015" y="1084378"/>
                      <a:pt x="338696" y="1004551"/>
                    </a:cubicBezTo>
                    <a:cubicBezTo>
                      <a:pt x="331557" y="841079"/>
                      <a:pt x="652438" y="662505"/>
                      <a:pt x="749385" y="532890"/>
                    </a:cubicBezTo>
                    <a:cubicBezTo>
                      <a:pt x="822922" y="434309"/>
                      <a:pt x="914390" y="127448"/>
                      <a:pt x="1026773" y="94754"/>
                    </a:cubicBezTo>
                    <a:cubicBezTo>
                      <a:pt x="1105292" y="71851"/>
                      <a:pt x="1122723" y="132261"/>
                      <a:pt x="1195598" y="130103"/>
                    </a:cubicBezTo>
                    <a:cubicBezTo>
                      <a:pt x="1209209" y="90107"/>
                      <a:pt x="1187132" y="63387"/>
                      <a:pt x="1150610" y="49778"/>
                    </a:cubicBezTo>
                    <a:cubicBezTo>
                      <a:pt x="1095831" y="29365"/>
                      <a:pt x="1054661" y="41480"/>
                      <a:pt x="1004530" y="64881"/>
                    </a:cubicBezTo>
                    <a:cubicBezTo>
                      <a:pt x="926009" y="101392"/>
                      <a:pt x="836702" y="170432"/>
                      <a:pt x="777604" y="233497"/>
                    </a:cubicBezTo>
                    <a:cubicBezTo>
                      <a:pt x="737763" y="275983"/>
                      <a:pt x="558813" y="537039"/>
                      <a:pt x="537234" y="542682"/>
                    </a:cubicBezTo>
                    <a:cubicBezTo>
                      <a:pt x="511170" y="549486"/>
                      <a:pt x="512333" y="523264"/>
                      <a:pt x="520467" y="505507"/>
                    </a:cubicBezTo>
                    <a:cubicBezTo>
                      <a:pt x="536403" y="470489"/>
                      <a:pt x="657253" y="325605"/>
                      <a:pt x="689456" y="286604"/>
                    </a:cubicBezTo>
                    <a:cubicBezTo>
                      <a:pt x="740586" y="224701"/>
                      <a:pt x="794703" y="165121"/>
                      <a:pt x="853302" y="110354"/>
                    </a:cubicBezTo>
                    <a:cubicBezTo>
                      <a:pt x="729962" y="88447"/>
                      <a:pt x="605128" y="185368"/>
                      <a:pt x="530925" y="274323"/>
                    </a:cubicBezTo>
                    <a:cubicBezTo>
                      <a:pt x="511669" y="297392"/>
                      <a:pt x="439957" y="419705"/>
                      <a:pt x="431324" y="422028"/>
                    </a:cubicBezTo>
                    <a:cubicBezTo>
                      <a:pt x="422692" y="424351"/>
                      <a:pt x="418542" y="423356"/>
                      <a:pt x="412067" y="417713"/>
                    </a:cubicBezTo>
                    <a:cubicBezTo>
                      <a:pt x="379864" y="389666"/>
                      <a:pt x="516483" y="230012"/>
                      <a:pt x="540553" y="203458"/>
                    </a:cubicBezTo>
                    <a:cubicBezTo>
                      <a:pt x="439126" y="235489"/>
                      <a:pt x="357784" y="326435"/>
                      <a:pt x="340355" y="431654"/>
                    </a:cubicBezTo>
                    <a:cubicBezTo>
                      <a:pt x="320434" y="551644"/>
                      <a:pt x="372559" y="637611"/>
                      <a:pt x="266151" y="740341"/>
                    </a:cubicBezTo>
                    <a:cubicBezTo>
                      <a:pt x="218012" y="786810"/>
                      <a:pt x="138330" y="790461"/>
                      <a:pt x="132354" y="795606"/>
                    </a:cubicBezTo>
                    <a:cubicBezTo>
                      <a:pt x="108948" y="815687"/>
                      <a:pt x="233283" y="831951"/>
                      <a:pt x="249387" y="829960"/>
                    </a:cubicBezTo>
                    <a:cubicBezTo>
                      <a:pt x="265488" y="827968"/>
                      <a:pt x="295866" y="809712"/>
                      <a:pt x="310308" y="799755"/>
                    </a:cubicBezTo>
                    <a:cubicBezTo>
                      <a:pt x="324750" y="789797"/>
                      <a:pt x="377207" y="719430"/>
                      <a:pt x="391816" y="750299"/>
                    </a:cubicBezTo>
                    <a:cubicBezTo>
                      <a:pt x="413397" y="796104"/>
                      <a:pt x="240754" y="864811"/>
                      <a:pt x="210208" y="906302"/>
                    </a:cubicBezTo>
                    <a:cubicBezTo>
                      <a:pt x="129199" y="1016334"/>
                      <a:pt x="214358" y="1167856"/>
                      <a:pt x="333881" y="1193580"/>
                    </a:cubicBezTo>
                    <a:close/>
                    <a:moveTo>
                      <a:pt x="313131" y="1294152"/>
                    </a:moveTo>
                    <a:cubicBezTo>
                      <a:pt x="292879" y="1298135"/>
                      <a:pt x="261006" y="1286850"/>
                      <a:pt x="242580" y="1299131"/>
                    </a:cubicBezTo>
                    <a:cubicBezTo>
                      <a:pt x="271963" y="1313736"/>
                      <a:pt x="301179" y="1319046"/>
                      <a:pt x="333216" y="1324357"/>
                    </a:cubicBezTo>
                    <a:cubicBezTo>
                      <a:pt x="424684" y="1339791"/>
                      <a:pt x="515486" y="1342280"/>
                      <a:pt x="575083" y="1256313"/>
                    </a:cubicBezTo>
                    <a:cubicBezTo>
                      <a:pt x="592678" y="1230921"/>
                      <a:pt x="602141" y="1160720"/>
                      <a:pt x="632186" y="1173001"/>
                    </a:cubicBezTo>
                    <a:cubicBezTo>
                      <a:pt x="666051" y="1186775"/>
                      <a:pt x="606787" y="1297305"/>
                      <a:pt x="585208" y="1309254"/>
                    </a:cubicBezTo>
                    <a:cubicBezTo>
                      <a:pt x="632685" y="1337302"/>
                      <a:pt x="754197" y="1242040"/>
                      <a:pt x="773122" y="1244696"/>
                    </a:cubicBezTo>
                    <a:cubicBezTo>
                      <a:pt x="832386" y="1252828"/>
                      <a:pt x="764489" y="1345932"/>
                      <a:pt x="746562" y="1364685"/>
                    </a:cubicBezTo>
                    <a:cubicBezTo>
                      <a:pt x="841515" y="1352073"/>
                      <a:pt x="910240" y="1305935"/>
                      <a:pt x="939456" y="1212499"/>
                    </a:cubicBezTo>
                    <a:cubicBezTo>
                      <a:pt x="947756" y="1185946"/>
                      <a:pt x="939622" y="1106783"/>
                      <a:pt x="978466" y="1130515"/>
                    </a:cubicBezTo>
                    <a:cubicBezTo>
                      <a:pt x="1008015" y="1148604"/>
                      <a:pt x="969503" y="1239551"/>
                      <a:pt x="973487" y="1243866"/>
                    </a:cubicBezTo>
                    <a:cubicBezTo>
                      <a:pt x="1171028" y="1131842"/>
                      <a:pt x="990418" y="1097323"/>
                      <a:pt x="889489" y="1043219"/>
                    </a:cubicBezTo>
                    <a:cubicBezTo>
                      <a:pt x="870731" y="1033262"/>
                      <a:pt x="816780" y="985631"/>
                      <a:pt x="812132" y="984303"/>
                    </a:cubicBezTo>
                    <a:cubicBezTo>
                      <a:pt x="804164" y="981980"/>
                      <a:pt x="751377" y="995589"/>
                      <a:pt x="721329" y="989780"/>
                    </a:cubicBezTo>
                    <a:cubicBezTo>
                      <a:pt x="635341" y="973018"/>
                      <a:pt x="569603" y="857841"/>
                      <a:pt x="623720" y="780669"/>
                    </a:cubicBezTo>
                    <a:cubicBezTo>
                      <a:pt x="649783" y="743494"/>
                      <a:pt x="699914" y="754779"/>
                      <a:pt x="644304" y="690221"/>
                    </a:cubicBezTo>
                    <a:cubicBezTo>
                      <a:pt x="570600" y="766397"/>
                      <a:pt x="363760" y="884395"/>
                      <a:pt x="379365" y="1004053"/>
                    </a:cubicBezTo>
                    <a:cubicBezTo>
                      <a:pt x="383848" y="1037908"/>
                      <a:pt x="415885" y="1063633"/>
                      <a:pt x="423853" y="1095497"/>
                    </a:cubicBezTo>
                    <a:cubicBezTo>
                      <a:pt x="444603" y="1177648"/>
                      <a:pt x="399285" y="1276892"/>
                      <a:pt x="313297" y="1294318"/>
                    </a:cubicBezTo>
                    <a:close/>
                    <a:moveTo>
                      <a:pt x="1684141" y="1369664"/>
                    </a:moveTo>
                    <a:cubicBezTo>
                      <a:pt x="1691280" y="1361200"/>
                      <a:pt x="1654758" y="1295480"/>
                      <a:pt x="1654096" y="1281207"/>
                    </a:cubicBezTo>
                    <a:cubicBezTo>
                      <a:pt x="1649447" y="1190593"/>
                      <a:pt x="1709872" y="1161052"/>
                      <a:pt x="1662562" y="1020981"/>
                    </a:cubicBezTo>
                    <a:cubicBezTo>
                      <a:pt x="1638823" y="950945"/>
                      <a:pt x="1551173" y="842573"/>
                      <a:pt x="1492740" y="936341"/>
                    </a:cubicBezTo>
                    <a:cubicBezTo>
                      <a:pt x="1557814" y="914268"/>
                      <a:pt x="1565449" y="958911"/>
                      <a:pt x="1593671" y="994095"/>
                    </a:cubicBezTo>
                    <a:cubicBezTo>
                      <a:pt x="1602303" y="1004882"/>
                      <a:pt x="1641479" y="1012351"/>
                      <a:pt x="1634008" y="1044381"/>
                    </a:cubicBezTo>
                    <a:cubicBezTo>
                      <a:pt x="1619898" y="1078569"/>
                      <a:pt x="1595829" y="1031602"/>
                      <a:pt x="1574746" y="1028117"/>
                    </a:cubicBezTo>
                    <a:cubicBezTo>
                      <a:pt x="1519965" y="1018989"/>
                      <a:pt x="1485105" y="1104127"/>
                      <a:pt x="1564620" y="1078403"/>
                    </a:cubicBezTo>
                    <a:lnTo>
                      <a:pt x="1576406" y="1102965"/>
                    </a:lnTo>
                    <a:cubicBezTo>
                      <a:pt x="1571591" y="1120723"/>
                      <a:pt x="1483611" y="1126366"/>
                      <a:pt x="1494732" y="1173332"/>
                    </a:cubicBezTo>
                    <a:cubicBezTo>
                      <a:pt x="1500211" y="1196899"/>
                      <a:pt x="1527436" y="1214325"/>
                      <a:pt x="1536233" y="1178643"/>
                    </a:cubicBezTo>
                    <a:cubicBezTo>
                      <a:pt x="1577237" y="1174992"/>
                      <a:pt x="1557814" y="1220300"/>
                      <a:pt x="1565615" y="1244032"/>
                    </a:cubicBezTo>
                    <a:cubicBezTo>
                      <a:pt x="1581221" y="1290667"/>
                      <a:pt x="1658908" y="1304774"/>
                      <a:pt x="1649115" y="1379954"/>
                    </a:cubicBezTo>
                    <a:cubicBezTo>
                      <a:pt x="1655921" y="1370826"/>
                      <a:pt x="1683146" y="1371324"/>
                      <a:pt x="1684307" y="1369830"/>
                    </a:cubicBezTo>
                    <a:close/>
                    <a:moveTo>
                      <a:pt x="1476971" y="1077905"/>
                    </a:moveTo>
                    <a:cubicBezTo>
                      <a:pt x="1468671" y="1073756"/>
                      <a:pt x="1324250" y="1130349"/>
                      <a:pt x="1298352" y="1127693"/>
                    </a:cubicBezTo>
                    <a:lnTo>
                      <a:pt x="1296194" y="1279049"/>
                    </a:lnTo>
                    <a:cubicBezTo>
                      <a:pt x="1428001" y="1292658"/>
                      <a:pt x="1539055" y="1345932"/>
                      <a:pt x="1608611" y="1460445"/>
                    </a:cubicBezTo>
                    <a:cubicBezTo>
                      <a:pt x="1581054" y="1421278"/>
                      <a:pt x="1622223" y="1355889"/>
                      <a:pt x="1598982" y="1328008"/>
                    </a:cubicBezTo>
                    <a:cubicBezTo>
                      <a:pt x="1595663" y="1324025"/>
                      <a:pt x="1556320" y="1301454"/>
                      <a:pt x="1540549" y="1284360"/>
                    </a:cubicBezTo>
                    <a:cubicBezTo>
                      <a:pt x="1530257" y="1273241"/>
                      <a:pt x="1530091" y="1258968"/>
                      <a:pt x="1523286" y="1251334"/>
                    </a:cubicBezTo>
                    <a:cubicBezTo>
                      <a:pt x="1491413" y="1215818"/>
                      <a:pt x="1443770" y="1217644"/>
                      <a:pt x="1459872" y="1142962"/>
                    </a:cubicBezTo>
                    <a:cubicBezTo>
                      <a:pt x="1463856" y="1124374"/>
                      <a:pt x="1501040" y="1090186"/>
                      <a:pt x="1477303" y="1078237"/>
                    </a:cubicBezTo>
                    <a:close/>
                    <a:moveTo>
                      <a:pt x="1376705" y="1334481"/>
                    </a:moveTo>
                    <a:cubicBezTo>
                      <a:pt x="1369402" y="1331825"/>
                      <a:pt x="1284741" y="1303446"/>
                      <a:pt x="1296194" y="1334481"/>
                    </a:cubicBezTo>
                    <a:cubicBezTo>
                      <a:pt x="1296527" y="1335310"/>
                      <a:pt x="1306985" y="1335310"/>
                      <a:pt x="1310636" y="1342613"/>
                    </a:cubicBezTo>
                    <a:cubicBezTo>
                      <a:pt x="1413559" y="1549897"/>
                      <a:pt x="1465019" y="1746727"/>
                      <a:pt x="1505523" y="1974425"/>
                    </a:cubicBezTo>
                    <a:lnTo>
                      <a:pt x="1526605" y="1956834"/>
                    </a:lnTo>
                    <a:lnTo>
                      <a:pt x="1518139" y="1543591"/>
                    </a:lnTo>
                    <a:cubicBezTo>
                      <a:pt x="1512329" y="1523842"/>
                      <a:pt x="1488424" y="1533135"/>
                      <a:pt x="1473153" y="1523012"/>
                    </a:cubicBezTo>
                    <a:cubicBezTo>
                      <a:pt x="1425012" y="1491313"/>
                      <a:pt x="1431985" y="1419453"/>
                      <a:pt x="1422355" y="1369830"/>
                    </a:cubicBezTo>
                    <a:cubicBezTo>
                      <a:pt x="1422023" y="1368336"/>
                      <a:pt x="1429827" y="1358213"/>
                      <a:pt x="1427502" y="1354727"/>
                    </a:cubicBezTo>
                    <a:cubicBezTo>
                      <a:pt x="1426009" y="1352570"/>
                      <a:pt x="1384176" y="1336970"/>
                      <a:pt x="1377037" y="1334481"/>
                    </a:cubicBezTo>
                    <a:close/>
                    <a:moveTo>
                      <a:pt x="1053998" y="1339459"/>
                    </a:moveTo>
                    <a:cubicBezTo>
                      <a:pt x="1051341" y="1336306"/>
                      <a:pt x="985439" y="1381447"/>
                      <a:pt x="983779" y="1385265"/>
                    </a:cubicBezTo>
                    <a:cubicBezTo>
                      <a:pt x="981455" y="1390575"/>
                      <a:pt x="1019634" y="1465424"/>
                      <a:pt x="1018141" y="1497786"/>
                    </a:cubicBezTo>
                    <a:cubicBezTo>
                      <a:pt x="1016814" y="1526829"/>
                      <a:pt x="972490" y="1569315"/>
                      <a:pt x="978466" y="1576285"/>
                    </a:cubicBezTo>
                    <a:cubicBezTo>
                      <a:pt x="979297" y="1577115"/>
                      <a:pt x="994734" y="1574625"/>
                      <a:pt x="1001375" y="1581098"/>
                    </a:cubicBezTo>
                    <a:cubicBezTo>
                      <a:pt x="1079893" y="1658602"/>
                      <a:pt x="1136999" y="1827716"/>
                      <a:pt x="1205226" y="1918994"/>
                    </a:cubicBezTo>
                    <a:lnTo>
                      <a:pt x="1053998" y="1339625"/>
                    </a:lnTo>
                    <a:close/>
                    <a:moveTo>
                      <a:pt x="1633676" y="1596367"/>
                    </a:moveTo>
                    <a:cubicBezTo>
                      <a:pt x="1634340" y="1584251"/>
                      <a:pt x="1634839" y="1573132"/>
                      <a:pt x="1630855" y="1561349"/>
                    </a:cubicBezTo>
                    <a:cubicBezTo>
                      <a:pt x="1625211" y="1543923"/>
                      <a:pt x="1495397" y="1355558"/>
                      <a:pt x="1467343" y="1379788"/>
                    </a:cubicBezTo>
                    <a:cubicBezTo>
                      <a:pt x="1485603" y="1389081"/>
                      <a:pt x="1507016" y="1449989"/>
                      <a:pt x="1512828" y="1455300"/>
                    </a:cubicBezTo>
                    <a:cubicBezTo>
                      <a:pt x="1522787" y="1464594"/>
                      <a:pt x="1520629" y="1434057"/>
                      <a:pt x="1540383" y="1450487"/>
                    </a:cubicBezTo>
                    <a:cubicBezTo>
                      <a:pt x="1549680" y="1458121"/>
                      <a:pt x="1620563" y="1618273"/>
                      <a:pt x="1633676" y="1596532"/>
                    </a:cubicBezTo>
                    <a:close/>
                    <a:moveTo>
                      <a:pt x="1744566" y="1384767"/>
                    </a:moveTo>
                    <a:cubicBezTo>
                      <a:pt x="1731950" y="1377630"/>
                      <a:pt x="1729958" y="1397712"/>
                      <a:pt x="1730456" y="1406010"/>
                    </a:cubicBezTo>
                    <a:cubicBezTo>
                      <a:pt x="1732448" y="1447832"/>
                      <a:pt x="1806318" y="1616780"/>
                      <a:pt x="1822752" y="1677023"/>
                    </a:cubicBezTo>
                    <a:cubicBezTo>
                      <a:pt x="1852301" y="1785396"/>
                      <a:pt x="1913557" y="1975587"/>
                      <a:pt x="1840516" y="2067529"/>
                    </a:cubicBezTo>
                    <a:cubicBezTo>
                      <a:pt x="1909407" y="2080142"/>
                      <a:pt x="1898118" y="1989361"/>
                      <a:pt x="1895129" y="1947208"/>
                    </a:cubicBezTo>
                    <a:cubicBezTo>
                      <a:pt x="1891145" y="1887959"/>
                      <a:pt x="1769965" y="1399039"/>
                      <a:pt x="1744566" y="1384601"/>
                    </a:cubicBezTo>
                    <a:close/>
                    <a:moveTo>
                      <a:pt x="1266313" y="2125118"/>
                    </a:moveTo>
                    <a:lnTo>
                      <a:pt x="1466679" y="2006290"/>
                    </a:lnTo>
                    <a:lnTo>
                      <a:pt x="1376539" y="1581264"/>
                    </a:lnTo>
                    <a:lnTo>
                      <a:pt x="1332714" y="1722497"/>
                    </a:lnTo>
                    <a:cubicBezTo>
                      <a:pt x="1296360" y="1735940"/>
                      <a:pt x="1218174" y="1620597"/>
                      <a:pt x="1175178" y="1613959"/>
                    </a:cubicBezTo>
                    <a:cubicBezTo>
                      <a:pt x="1214687" y="1745731"/>
                      <a:pt x="1241745" y="1880160"/>
                      <a:pt x="1255525" y="2017244"/>
                    </a:cubicBezTo>
                    <a:cubicBezTo>
                      <a:pt x="1259675" y="2057737"/>
                      <a:pt x="1241911" y="2090432"/>
                      <a:pt x="1266313" y="2124952"/>
                    </a:cubicBezTo>
                    <a:close/>
                    <a:moveTo>
                      <a:pt x="1669034" y="1954178"/>
                    </a:moveTo>
                    <a:lnTo>
                      <a:pt x="1603630" y="1873687"/>
                    </a:lnTo>
                    <a:cubicBezTo>
                      <a:pt x="1597655" y="1947374"/>
                      <a:pt x="1601805" y="1942063"/>
                      <a:pt x="1669034" y="1954178"/>
                    </a:cubicBezTo>
                    <a:close/>
                    <a:moveTo>
                      <a:pt x="1699248" y="1999651"/>
                    </a:moveTo>
                    <a:cubicBezTo>
                      <a:pt x="1659573" y="1989361"/>
                      <a:pt x="1624713" y="1969281"/>
                      <a:pt x="1582049" y="1975587"/>
                    </a:cubicBezTo>
                    <a:cubicBezTo>
                      <a:pt x="1547522" y="1980732"/>
                      <a:pt x="1440451" y="2062218"/>
                      <a:pt x="1512828" y="2063214"/>
                    </a:cubicBezTo>
                    <a:cubicBezTo>
                      <a:pt x="1541213" y="2063546"/>
                      <a:pt x="1663225" y="2009941"/>
                      <a:pt x="1699248" y="1999651"/>
                    </a:cubicBezTo>
                    <a:close/>
                    <a:moveTo>
                      <a:pt x="1109442" y="2044959"/>
                    </a:moveTo>
                    <a:lnTo>
                      <a:pt x="1049017" y="2024711"/>
                    </a:lnTo>
                    <a:cubicBezTo>
                      <a:pt x="1047025" y="2034835"/>
                      <a:pt x="1128367" y="2066035"/>
                      <a:pt x="1109442" y="2044959"/>
                    </a:cubicBezTo>
                    <a:close/>
                    <a:moveTo>
                      <a:pt x="1195266" y="2095244"/>
                    </a:moveTo>
                    <a:cubicBezTo>
                      <a:pt x="1193937" y="2095909"/>
                      <a:pt x="1196427" y="2118977"/>
                      <a:pt x="1178499" y="2119641"/>
                    </a:cubicBezTo>
                    <a:cubicBezTo>
                      <a:pt x="1156586" y="2120305"/>
                      <a:pt x="1045532" y="2051265"/>
                      <a:pt x="1008680" y="2055082"/>
                    </a:cubicBezTo>
                    <a:cubicBezTo>
                      <a:pt x="993739" y="2064376"/>
                      <a:pt x="1146460" y="2135739"/>
                      <a:pt x="1156586" y="2141382"/>
                    </a:cubicBezTo>
                    <a:cubicBezTo>
                      <a:pt x="1189290" y="2159637"/>
                      <a:pt x="1175178" y="2176732"/>
                      <a:pt x="1235437" y="2150676"/>
                    </a:cubicBezTo>
                    <a:cubicBezTo>
                      <a:pt x="1233777" y="2142378"/>
                      <a:pt x="1202070" y="2091427"/>
                      <a:pt x="1195266" y="2095410"/>
                    </a:cubicBezTo>
                    <a:close/>
                    <a:moveTo>
                      <a:pt x="1779924" y="2115326"/>
                    </a:moveTo>
                    <a:cubicBezTo>
                      <a:pt x="1784407" y="2119475"/>
                      <a:pt x="1810468" y="2107194"/>
                      <a:pt x="1809970" y="2102713"/>
                    </a:cubicBezTo>
                    <a:cubicBezTo>
                      <a:pt x="1807814" y="2081968"/>
                      <a:pt x="1767142" y="2103708"/>
                      <a:pt x="1779924" y="2115326"/>
                    </a:cubicBezTo>
                    <a:close/>
                    <a:moveTo>
                      <a:pt x="1598317" y="2251580"/>
                    </a:moveTo>
                    <a:lnTo>
                      <a:pt x="1636166" y="2629472"/>
                    </a:lnTo>
                    <a:cubicBezTo>
                      <a:pt x="1642308" y="2621506"/>
                      <a:pt x="1671026" y="2611383"/>
                      <a:pt x="1674181" y="2606902"/>
                    </a:cubicBezTo>
                    <a:cubicBezTo>
                      <a:pt x="1687626" y="2587318"/>
                      <a:pt x="1593006" y="2302529"/>
                      <a:pt x="1598483" y="2251745"/>
                    </a:cubicBezTo>
                    <a:close/>
                    <a:moveTo>
                      <a:pt x="1517474" y="2261870"/>
                    </a:moveTo>
                    <a:cubicBezTo>
                      <a:pt x="1482116" y="2272823"/>
                      <a:pt x="1224649" y="2349662"/>
                      <a:pt x="1216016" y="2362939"/>
                    </a:cubicBezTo>
                    <a:cubicBezTo>
                      <a:pt x="1213193" y="2367088"/>
                      <a:pt x="1204229" y="2459528"/>
                      <a:pt x="1207384" y="2463345"/>
                    </a:cubicBezTo>
                    <a:cubicBezTo>
                      <a:pt x="1223153" y="2483261"/>
                      <a:pt x="1488424" y="2488572"/>
                      <a:pt x="1528265" y="2470980"/>
                    </a:cubicBezTo>
                    <a:lnTo>
                      <a:pt x="1517640" y="2261870"/>
                    </a:lnTo>
                    <a:close/>
                    <a:moveTo>
                      <a:pt x="1598317" y="2694861"/>
                    </a:moveTo>
                    <a:cubicBezTo>
                      <a:pt x="1581221" y="2674116"/>
                      <a:pt x="1560967" y="2763070"/>
                      <a:pt x="1559639" y="2769377"/>
                    </a:cubicBezTo>
                    <a:cubicBezTo>
                      <a:pt x="1471327" y="3165691"/>
                      <a:pt x="1431154" y="3628888"/>
                      <a:pt x="1364919" y="4035989"/>
                    </a:cubicBezTo>
                    <a:cubicBezTo>
                      <a:pt x="1352968" y="4109345"/>
                      <a:pt x="1301838" y="4301527"/>
                      <a:pt x="1303167" y="4357455"/>
                    </a:cubicBezTo>
                    <a:cubicBezTo>
                      <a:pt x="1303167" y="4363596"/>
                      <a:pt x="1298519" y="4366584"/>
                      <a:pt x="1308478" y="4372392"/>
                    </a:cubicBezTo>
                    <a:lnTo>
                      <a:pt x="1326242" y="4363928"/>
                    </a:lnTo>
                    <a:cubicBezTo>
                      <a:pt x="1424015" y="3808623"/>
                      <a:pt x="1536731" y="3255974"/>
                      <a:pt x="1598317" y="2694694"/>
                    </a:cubicBezTo>
                    <a:close/>
                    <a:moveTo>
                      <a:pt x="1154926" y="3460770"/>
                    </a:moveTo>
                    <a:cubicBezTo>
                      <a:pt x="1066282" y="3760992"/>
                      <a:pt x="998718" y="4066859"/>
                      <a:pt x="913062" y="4367745"/>
                    </a:cubicBezTo>
                    <a:lnTo>
                      <a:pt x="937298" y="4359282"/>
                    </a:lnTo>
                    <a:cubicBezTo>
                      <a:pt x="1019468" y="4066693"/>
                      <a:pt x="1095000" y="3772942"/>
                      <a:pt x="1160073" y="3476038"/>
                    </a:cubicBezTo>
                    <a:cubicBezTo>
                      <a:pt x="1160073" y="3475706"/>
                      <a:pt x="1164556" y="3473880"/>
                      <a:pt x="1165052" y="3471059"/>
                    </a:cubicBezTo>
                    <a:cubicBezTo>
                      <a:pt x="1165717" y="3468072"/>
                      <a:pt x="1164390" y="3464089"/>
                      <a:pt x="1165052" y="3460936"/>
                    </a:cubicBezTo>
                    <a:cubicBezTo>
                      <a:pt x="1167377" y="3449982"/>
                      <a:pt x="1196261" y="3352397"/>
                      <a:pt x="1187795" y="3350074"/>
                    </a:cubicBezTo>
                    <a:cubicBezTo>
                      <a:pt x="1174848" y="3386254"/>
                      <a:pt x="1165883" y="3424092"/>
                      <a:pt x="1155093" y="3460936"/>
                    </a:cubicBezTo>
                    <a:close/>
                    <a:moveTo>
                      <a:pt x="1205226" y="4397950"/>
                    </a:moveTo>
                    <a:lnTo>
                      <a:pt x="1205226" y="4596937"/>
                    </a:lnTo>
                    <a:cubicBezTo>
                      <a:pt x="1236600" y="4611210"/>
                      <a:pt x="1318108" y="4644733"/>
                      <a:pt x="1348818" y="4644733"/>
                    </a:cubicBezTo>
                    <a:lnTo>
                      <a:pt x="1507515" y="4644733"/>
                    </a:lnTo>
                    <a:cubicBezTo>
                      <a:pt x="1375045" y="4586647"/>
                      <a:pt x="1241249" y="4600921"/>
                      <a:pt x="1321095" y="4407908"/>
                    </a:cubicBezTo>
                    <a:lnTo>
                      <a:pt x="1205226" y="4397784"/>
                    </a:lnTo>
                    <a:close/>
                    <a:moveTo>
                      <a:pt x="923022" y="4403095"/>
                    </a:moveTo>
                    <a:lnTo>
                      <a:pt x="822258" y="4403095"/>
                    </a:lnTo>
                    <a:cubicBezTo>
                      <a:pt x="834045" y="4568392"/>
                      <a:pt x="766647" y="4608057"/>
                      <a:pt x="620733" y="4645066"/>
                    </a:cubicBezTo>
                    <a:cubicBezTo>
                      <a:pt x="654264" y="4673279"/>
                      <a:pt x="863096" y="4632951"/>
                      <a:pt x="876873" y="4608886"/>
                    </a:cubicBezTo>
                    <a:lnTo>
                      <a:pt x="923188" y="4403095"/>
                    </a:lnTo>
                    <a:close/>
                  </a:path>
                </a:pathLst>
              </a:custGeom>
              <a:solidFill>
                <a:srgbClr val="1F2327"/>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9BB9311A-1A4A-BBCC-6141-11EB08C4D0E2}"/>
                  </a:ext>
                </a:extLst>
              </p:cNvPr>
              <p:cNvSpPr/>
              <p:nvPr/>
            </p:nvSpPr>
            <p:spPr>
              <a:xfrm>
                <a:off x="-32016147" y="-196650"/>
                <a:ext cx="2624618" cy="208276"/>
              </a:xfrm>
              <a:custGeom>
                <a:avLst/>
                <a:gdLst>
                  <a:gd name="csX0" fmla="*/ 1385652 w 2624618"/>
                  <a:gd name="csY0" fmla="*/ 166 h 208276"/>
                  <a:gd name="csX1" fmla="*/ 1409391 w 2624618"/>
                  <a:gd name="csY1" fmla="*/ 69538 h 208276"/>
                  <a:gd name="csX2" fmla="*/ 1873532 w 2624618"/>
                  <a:gd name="csY2" fmla="*/ 82316 h 208276"/>
                  <a:gd name="csX3" fmla="*/ 1859256 w 2624618"/>
                  <a:gd name="csY3" fmla="*/ 10123 h 208276"/>
                  <a:gd name="csX4" fmla="*/ 2573895 w 2624618"/>
                  <a:gd name="csY4" fmla="*/ 69205 h 208276"/>
                  <a:gd name="csX5" fmla="*/ 2623197 w 2624618"/>
                  <a:gd name="csY5" fmla="*/ 105883 h 208276"/>
                  <a:gd name="csX6" fmla="*/ 2184619 w 2624618"/>
                  <a:gd name="csY6" fmla="*/ 171437 h 208276"/>
                  <a:gd name="csX7" fmla="*/ 89342 w 2624618"/>
                  <a:gd name="csY7" fmla="*/ 134428 h 208276"/>
                  <a:gd name="csX8" fmla="*/ 79383 w 2624618"/>
                  <a:gd name="csY8" fmla="*/ 67048 h 208276"/>
                  <a:gd name="csX9" fmla="*/ 730442 w 2624618"/>
                  <a:gd name="csY9" fmla="*/ 20081 h 208276"/>
                  <a:gd name="csX10" fmla="*/ 644454 w 2624618"/>
                  <a:gd name="csY10" fmla="*/ 93436 h 208276"/>
                  <a:gd name="csX11" fmla="*/ 1128681 w 2624618"/>
                  <a:gd name="csY11" fmla="*/ 57920 h 208276"/>
                  <a:gd name="csX12" fmla="*/ 1143621 w 2624618"/>
                  <a:gd name="csY12" fmla="*/ 4979 h 208276"/>
                  <a:gd name="csX13" fmla="*/ 1385485 w 2624618"/>
                  <a:gd name="csY13" fmla="*/ 0 h 208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24618" h="208276">
                    <a:moveTo>
                      <a:pt x="1385652" y="166"/>
                    </a:moveTo>
                    <a:cubicBezTo>
                      <a:pt x="1387643" y="28545"/>
                      <a:pt x="1378348" y="52277"/>
                      <a:pt x="1409391" y="69538"/>
                    </a:cubicBezTo>
                    <a:cubicBezTo>
                      <a:pt x="1449398" y="91776"/>
                      <a:pt x="1830372" y="100406"/>
                      <a:pt x="1873532" y="82316"/>
                    </a:cubicBezTo>
                    <a:cubicBezTo>
                      <a:pt x="1925989" y="60410"/>
                      <a:pt x="1903911" y="23400"/>
                      <a:pt x="1859256" y="10123"/>
                    </a:cubicBezTo>
                    <a:cubicBezTo>
                      <a:pt x="1976620" y="-6971"/>
                      <a:pt x="2458689" y="32528"/>
                      <a:pt x="2573895" y="69205"/>
                    </a:cubicBezTo>
                    <a:cubicBezTo>
                      <a:pt x="2590992" y="74682"/>
                      <a:pt x="2632825" y="81155"/>
                      <a:pt x="2623197" y="105883"/>
                    </a:cubicBezTo>
                    <a:cubicBezTo>
                      <a:pt x="2605436" y="138245"/>
                      <a:pt x="2240728" y="167620"/>
                      <a:pt x="2184619" y="171437"/>
                    </a:cubicBezTo>
                    <a:cubicBezTo>
                      <a:pt x="1615400" y="210770"/>
                      <a:pt x="635988" y="242635"/>
                      <a:pt x="89342" y="134428"/>
                    </a:cubicBezTo>
                    <a:cubicBezTo>
                      <a:pt x="-9760" y="114845"/>
                      <a:pt x="-44290" y="94266"/>
                      <a:pt x="79383" y="67048"/>
                    </a:cubicBezTo>
                    <a:cubicBezTo>
                      <a:pt x="223307" y="35350"/>
                      <a:pt x="588842" y="1327"/>
                      <a:pt x="730442" y="20081"/>
                    </a:cubicBezTo>
                    <a:cubicBezTo>
                      <a:pt x="719155" y="33523"/>
                      <a:pt x="605112" y="64559"/>
                      <a:pt x="644454" y="93436"/>
                    </a:cubicBezTo>
                    <a:cubicBezTo>
                      <a:pt x="680808" y="120155"/>
                      <a:pt x="1077885" y="89453"/>
                      <a:pt x="1128681" y="57920"/>
                    </a:cubicBezTo>
                    <a:cubicBezTo>
                      <a:pt x="1165865" y="34851"/>
                      <a:pt x="1146444" y="25060"/>
                      <a:pt x="1143621" y="4979"/>
                    </a:cubicBezTo>
                    <a:lnTo>
                      <a:pt x="1385485" y="0"/>
                    </a:lnTo>
                    <a:close/>
                  </a:path>
                </a:pathLst>
              </a:custGeom>
              <a:solidFill>
                <a:srgbClr val="D4D6D8"/>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D800C54E-9D0E-12AC-50E2-E5DFDF842161}"/>
                  </a:ext>
                </a:extLst>
              </p:cNvPr>
              <p:cNvSpPr/>
              <p:nvPr/>
            </p:nvSpPr>
            <p:spPr>
              <a:xfrm>
                <a:off x="-30549990" y="-4432803"/>
                <a:ext cx="263348" cy="235181"/>
              </a:xfrm>
              <a:custGeom>
                <a:avLst/>
                <a:gdLst>
                  <a:gd name="csX0" fmla="*/ 216972 w 263348"/>
                  <a:gd name="csY0" fmla="*/ 94271 h 235181"/>
                  <a:gd name="csX1" fmla="*/ 138785 w 263348"/>
                  <a:gd name="csY1" fmla="*/ 94271 h 235181"/>
                  <a:gd name="csX2" fmla="*/ 172 w 263348"/>
                  <a:gd name="csY2" fmla="*/ 16435 h 235181"/>
                  <a:gd name="csX3" fmla="*/ 82012 w 263348"/>
                  <a:gd name="csY3" fmla="*/ 35189 h 235181"/>
                  <a:gd name="csX4" fmla="*/ 253990 w 263348"/>
                  <a:gd name="csY4" fmla="*/ 59751 h 235181"/>
                  <a:gd name="csX5" fmla="*/ 163852 w 263348"/>
                  <a:gd name="csY5" fmla="*/ 235171 h 235181"/>
                  <a:gd name="csX6" fmla="*/ 216972 w 263348"/>
                  <a:gd name="csY6" fmla="*/ 94271 h 2351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3348" h="235181">
                    <a:moveTo>
                      <a:pt x="216972" y="94271"/>
                    </a:moveTo>
                    <a:lnTo>
                      <a:pt x="138785" y="94271"/>
                    </a:lnTo>
                    <a:cubicBezTo>
                      <a:pt x="114051" y="94271"/>
                      <a:pt x="-5139" y="50623"/>
                      <a:pt x="172" y="16435"/>
                    </a:cubicBezTo>
                    <a:cubicBezTo>
                      <a:pt x="6646" y="-26383"/>
                      <a:pt x="59602" y="27056"/>
                      <a:pt x="82012" y="35189"/>
                    </a:cubicBezTo>
                    <a:cubicBezTo>
                      <a:pt x="138121" y="55934"/>
                      <a:pt x="221454" y="46806"/>
                      <a:pt x="253990" y="59751"/>
                    </a:cubicBezTo>
                    <a:cubicBezTo>
                      <a:pt x="295823" y="76181"/>
                      <a:pt x="185099" y="236665"/>
                      <a:pt x="163852" y="235171"/>
                    </a:cubicBezTo>
                    <a:cubicBezTo>
                      <a:pt x="107078" y="231022"/>
                      <a:pt x="214647" y="116012"/>
                      <a:pt x="216972" y="94271"/>
                    </a:cubicBezTo>
                    <a:close/>
                  </a:path>
                </a:pathLst>
              </a:custGeom>
              <a:solidFill>
                <a:srgbClr val="1F2327"/>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4FFC3379-0D64-C0FD-AD0C-76FE251F6389}"/>
                  </a:ext>
                </a:extLst>
              </p:cNvPr>
              <p:cNvSpPr/>
              <p:nvPr/>
            </p:nvSpPr>
            <p:spPr>
              <a:xfrm>
                <a:off x="-30706241" y="-4121191"/>
                <a:ext cx="347869" cy="96162"/>
              </a:xfrm>
              <a:custGeom>
                <a:avLst/>
                <a:gdLst>
                  <a:gd name="csX0" fmla="*/ 321596 w 347869"/>
                  <a:gd name="csY0" fmla="*/ 232 h 96162"/>
                  <a:gd name="csX1" fmla="*/ 338196 w 347869"/>
                  <a:gd name="csY1" fmla="*/ 37574 h 96162"/>
                  <a:gd name="csX2" fmla="*/ 879 w 347869"/>
                  <a:gd name="csY2" fmla="*/ 76408 h 96162"/>
                  <a:gd name="csX3" fmla="*/ 152439 w 347869"/>
                  <a:gd name="csY3" fmla="*/ 53506 h 96162"/>
                  <a:gd name="csX4" fmla="*/ 321596 w 347869"/>
                  <a:gd name="csY4" fmla="*/ 399 h 96162"/>
                </a:gdLst>
                <a:ahLst/>
                <a:cxnLst>
                  <a:cxn ang="0">
                    <a:pos x="csX0" y="csY0"/>
                  </a:cxn>
                  <a:cxn ang="0">
                    <a:pos x="csX1" y="csY1"/>
                  </a:cxn>
                  <a:cxn ang="0">
                    <a:pos x="csX2" y="csY2"/>
                  </a:cxn>
                  <a:cxn ang="0">
                    <a:pos x="csX3" y="csY3"/>
                  </a:cxn>
                  <a:cxn ang="0">
                    <a:pos x="csX4" y="csY4"/>
                  </a:cxn>
                </a:cxnLst>
                <a:rect l="l" t="t" r="r" b="b"/>
                <a:pathLst>
                  <a:path w="347869" h="96162">
                    <a:moveTo>
                      <a:pt x="321596" y="232"/>
                    </a:moveTo>
                    <a:cubicBezTo>
                      <a:pt x="349153" y="-2423"/>
                      <a:pt x="355625" y="18156"/>
                      <a:pt x="338196" y="37574"/>
                    </a:cubicBezTo>
                    <a:cubicBezTo>
                      <a:pt x="300347" y="79562"/>
                      <a:pt x="15653" y="122214"/>
                      <a:pt x="879" y="76408"/>
                    </a:cubicBezTo>
                    <a:cubicBezTo>
                      <a:pt x="-11902" y="36744"/>
                      <a:pt x="118409" y="57323"/>
                      <a:pt x="152439" y="53506"/>
                    </a:cubicBezTo>
                    <a:cubicBezTo>
                      <a:pt x="208547" y="47033"/>
                      <a:pt x="289723" y="3386"/>
                      <a:pt x="321596" y="399"/>
                    </a:cubicBezTo>
                    <a:close/>
                  </a:path>
                </a:pathLst>
              </a:custGeom>
              <a:solidFill>
                <a:srgbClr val="1F2327"/>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A8AB08BB-FA2B-A468-57C0-F8B9D7E182DB}"/>
                  </a:ext>
                </a:extLst>
              </p:cNvPr>
              <p:cNvSpPr/>
              <p:nvPr/>
            </p:nvSpPr>
            <p:spPr>
              <a:xfrm>
                <a:off x="-30175676" y="-4727261"/>
                <a:ext cx="129101" cy="152216"/>
              </a:xfrm>
              <a:custGeom>
                <a:avLst/>
                <a:gdLst>
                  <a:gd name="csX0" fmla="*/ 98301 w 129101"/>
                  <a:gd name="csY0" fmla="*/ 1874 h 152216"/>
                  <a:gd name="csX1" fmla="*/ 127850 w 129101"/>
                  <a:gd name="csY1" fmla="*/ 5525 h 152216"/>
                  <a:gd name="csX2" fmla="*/ 3679 w 129101"/>
                  <a:gd name="csY2" fmla="*/ 149745 h 152216"/>
                  <a:gd name="csX3" fmla="*/ 98301 w 129101"/>
                  <a:gd name="csY3" fmla="*/ 1874 h 152216"/>
                </a:gdLst>
                <a:ahLst/>
                <a:cxnLst>
                  <a:cxn ang="0">
                    <a:pos x="csX0" y="csY0"/>
                  </a:cxn>
                  <a:cxn ang="0">
                    <a:pos x="csX1" y="csY1"/>
                  </a:cxn>
                  <a:cxn ang="0">
                    <a:pos x="csX2" y="csY2"/>
                  </a:cxn>
                  <a:cxn ang="0">
                    <a:pos x="csX3" y="csY3"/>
                  </a:cxn>
                </a:cxnLst>
                <a:rect l="l" t="t" r="r" b="b"/>
                <a:pathLst>
                  <a:path w="129101" h="152216">
                    <a:moveTo>
                      <a:pt x="98301" y="1874"/>
                    </a:moveTo>
                    <a:cubicBezTo>
                      <a:pt x="107762" y="-782"/>
                      <a:pt x="119880" y="-1446"/>
                      <a:pt x="127850" y="5525"/>
                    </a:cubicBezTo>
                    <a:cubicBezTo>
                      <a:pt x="141960" y="23117"/>
                      <a:pt x="32729" y="173145"/>
                      <a:pt x="3679" y="149745"/>
                    </a:cubicBezTo>
                    <a:cubicBezTo>
                      <a:pt x="-20391" y="130494"/>
                      <a:pt x="80870" y="6521"/>
                      <a:pt x="98301" y="1874"/>
                    </a:cubicBezTo>
                    <a:close/>
                  </a:path>
                </a:pathLst>
              </a:custGeom>
              <a:solidFill>
                <a:srgbClr val="1F2327"/>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63F7788D-3339-5582-6423-C476A900ED01}"/>
                  </a:ext>
                </a:extLst>
              </p:cNvPr>
              <p:cNvSpPr/>
              <p:nvPr/>
            </p:nvSpPr>
            <p:spPr>
              <a:xfrm>
                <a:off x="-30896893" y="-4495338"/>
                <a:ext cx="164440" cy="118907"/>
              </a:xfrm>
              <a:custGeom>
                <a:avLst/>
                <a:gdLst>
                  <a:gd name="csX0" fmla="*/ 159327 w 164440"/>
                  <a:gd name="csY0" fmla="*/ 6943 h 118907"/>
                  <a:gd name="csX1" fmla="*/ 100395 w 164440"/>
                  <a:gd name="csY1" fmla="*/ 53910 h 118907"/>
                  <a:gd name="csX2" fmla="*/ 1625 w 164440"/>
                  <a:gd name="csY2" fmla="*/ 111498 h 118907"/>
                  <a:gd name="csX3" fmla="*/ 159327 w 164440"/>
                  <a:gd name="csY3" fmla="*/ 7109 h 118907"/>
                </a:gdLst>
                <a:ahLst/>
                <a:cxnLst>
                  <a:cxn ang="0">
                    <a:pos x="csX0" y="csY0"/>
                  </a:cxn>
                  <a:cxn ang="0">
                    <a:pos x="csX1" y="csY1"/>
                  </a:cxn>
                  <a:cxn ang="0">
                    <a:pos x="csX2" y="csY2"/>
                  </a:cxn>
                  <a:cxn ang="0">
                    <a:pos x="csX3" y="csY3"/>
                  </a:cxn>
                </a:cxnLst>
                <a:rect l="l" t="t" r="r" b="b"/>
                <a:pathLst>
                  <a:path w="164440" h="118907">
                    <a:moveTo>
                      <a:pt x="159327" y="6943"/>
                    </a:moveTo>
                    <a:cubicBezTo>
                      <a:pt x="181238" y="47271"/>
                      <a:pt x="127288" y="38641"/>
                      <a:pt x="100395" y="53910"/>
                    </a:cubicBezTo>
                    <a:cubicBezTo>
                      <a:pt x="77487" y="66854"/>
                      <a:pt x="17394" y="142533"/>
                      <a:pt x="1625" y="111498"/>
                    </a:cubicBezTo>
                    <a:cubicBezTo>
                      <a:pt x="-16302" y="75983"/>
                      <a:pt x="119154" y="-27909"/>
                      <a:pt x="159327" y="7109"/>
                    </a:cubicBezTo>
                    <a:close/>
                  </a:path>
                </a:pathLst>
              </a:custGeom>
              <a:solidFill>
                <a:srgbClr val="1F2327"/>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34E75DB6-83AE-78DC-E6BF-BC57579F2B5C}"/>
                  </a:ext>
                </a:extLst>
              </p:cNvPr>
              <p:cNvSpPr/>
              <p:nvPr/>
            </p:nvSpPr>
            <p:spPr>
              <a:xfrm>
                <a:off x="-29959016" y="-4458320"/>
                <a:ext cx="169939" cy="72438"/>
              </a:xfrm>
              <a:custGeom>
                <a:avLst/>
                <a:gdLst>
                  <a:gd name="csX0" fmla="*/ 128818 w 169939"/>
                  <a:gd name="csY0" fmla="*/ 296 h 72438"/>
                  <a:gd name="csX1" fmla="*/ 160357 w 169939"/>
                  <a:gd name="csY1" fmla="*/ 36807 h 72438"/>
                  <a:gd name="csX2" fmla="*/ 1494 w 169939"/>
                  <a:gd name="csY2" fmla="*/ 64357 h 72438"/>
                  <a:gd name="csX3" fmla="*/ 128985 w 169939"/>
                  <a:gd name="csY3" fmla="*/ 296 h 72438"/>
                </a:gdLst>
                <a:ahLst/>
                <a:cxnLst>
                  <a:cxn ang="0">
                    <a:pos x="csX0" y="csY0"/>
                  </a:cxn>
                  <a:cxn ang="0">
                    <a:pos x="csX1" y="csY1"/>
                  </a:cxn>
                  <a:cxn ang="0">
                    <a:pos x="csX2" y="csY2"/>
                  </a:cxn>
                  <a:cxn ang="0">
                    <a:pos x="csX3" y="csY3"/>
                  </a:cxn>
                </a:cxnLst>
                <a:rect l="l" t="t" r="r" b="b"/>
                <a:pathLst>
                  <a:path w="169939" h="72438">
                    <a:moveTo>
                      <a:pt x="128818" y="296"/>
                    </a:moveTo>
                    <a:cubicBezTo>
                      <a:pt x="156043" y="-2027"/>
                      <a:pt x="185590" y="9258"/>
                      <a:pt x="160357" y="36807"/>
                    </a:cubicBezTo>
                    <a:cubicBezTo>
                      <a:pt x="154714" y="42948"/>
                      <a:pt x="10955" y="91243"/>
                      <a:pt x="1494" y="64357"/>
                    </a:cubicBezTo>
                    <a:cubicBezTo>
                      <a:pt x="-15106" y="34816"/>
                      <a:pt x="111720" y="1624"/>
                      <a:pt x="128985" y="296"/>
                    </a:cubicBezTo>
                    <a:close/>
                  </a:path>
                </a:pathLst>
              </a:custGeom>
              <a:solidFill>
                <a:srgbClr val="1F2327"/>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0807B3AA-BB19-F595-066D-4FF6A9421487}"/>
                  </a:ext>
                </a:extLst>
              </p:cNvPr>
              <p:cNvSpPr/>
              <p:nvPr/>
            </p:nvSpPr>
            <p:spPr>
              <a:xfrm>
                <a:off x="-30721955" y="-4384222"/>
                <a:ext cx="75319" cy="84616"/>
              </a:xfrm>
              <a:custGeom>
                <a:avLst/>
                <a:gdLst>
                  <a:gd name="csX0" fmla="*/ 19582 w 75319"/>
                  <a:gd name="csY0" fmla="*/ 1544 h 84616"/>
                  <a:gd name="csX1" fmla="*/ 59755 w 75319"/>
                  <a:gd name="csY1" fmla="*/ 82533 h 84616"/>
                  <a:gd name="csX2" fmla="*/ 19582 w 75319"/>
                  <a:gd name="csY2" fmla="*/ 1544 h 84616"/>
                </a:gdLst>
                <a:ahLst/>
                <a:cxnLst>
                  <a:cxn ang="0">
                    <a:pos x="csX0" y="csY0"/>
                  </a:cxn>
                  <a:cxn ang="0">
                    <a:pos x="csX1" y="csY1"/>
                  </a:cxn>
                  <a:cxn ang="0">
                    <a:pos x="csX2" y="csY2"/>
                  </a:cxn>
                </a:cxnLst>
                <a:rect l="l" t="t" r="r" b="b"/>
                <a:pathLst>
                  <a:path w="75319" h="84616">
                    <a:moveTo>
                      <a:pt x="19582" y="1544"/>
                    </a:moveTo>
                    <a:cubicBezTo>
                      <a:pt x="62243" y="-11899"/>
                      <a:pt x="96441" y="66434"/>
                      <a:pt x="59755" y="82533"/>
                    </a:cubicBezTo>
                    <a:cubicBezTo>
                      <a:pt x="23067" y="98631"/>
                      <a:pt x="-28725" y="16646"/>
                      <a:pt x="19582" y="1544"/>
                    </a:cubicBezTo>
                    <a:close/>
                  </a:path>
                </a:pathLst>
              </a:custGeom>
              <a:solidFill>
                <a:srgbClr val="1F2327"/>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9158A528-87A8-583B-F5AB-15E58D0E15D3}"/>
                  </a:ext>
                </a:extLst>
              </p:cNvPr>
              <p:cNvSpPr/>
              <p:nvPr/>
            </p:nvSpPr>
            <p:spPr>
              <a:xfrm>
                <a:off x="-30495705" y="-4487247"/>
                <a:ext cx="66101" cy="73847"/>
              </a:xfrm>
              <a:custGeom>
                <a:avLst/>
                <a:gdLst>
                  <a:gd name="csX0" fmla="*/ 24075 w 66101"/>
                  <a:gd name="csY0" fmla="*/ 13 h 73847"/>
                  <a:gd name="csX1" fmla="*/ 66074 w 66101"/>
                  <a:gd name="csY1" fmla="*/ 59427 h 73847"/>
                  <a:gd name="csX2" fmla="*/ 24075 w 66101"/>
                  <a:gd name="csY2" fmla="*/ 13 h 73847"/>
                </a:gdLst>
                <a:ahLst/>
                <a:cxnLst>
                  <a:cxn ang="0">
                    <a:pos x="csX0" y="csY0"/>
                  </a:cxn>
                  <a:cxn ang="0">
                    <a:pos x="csX1" y="csY1"/>
                  </a:cxn>
                  <a:cxn ang="0">
                    <a:pos x="csX2" y="csY2"/>
                  </a:cxn>
                </a:cxnLst>
                <a:rect l="l" t="t" r="r" b="b"/>
                <a:pathLst>
                  <a:path w="66101" h="73847">
                    <a:moveTo>
                      <a:pt x="24075" y="13"/>
                    </a:moveTo>
                    <a:cubicBezTo>
                      <a:pt x="48643" y="-817"/>
                      <a:pt x="66903" y="38350"/>
                      <a:pt x="66074" y="59427"/>
                    </a:cubicBezTo>
                    <a:cubicBezTo>
                      <a:pt x="27062" y="112535"/>
                      <a:pt x="-34358" y="2005"/>
                      <a:pt x="24075" y="13"/>
                    </a:cubicBezTo>
                    <a:close/>
                  </a:path>
                </a:pathLst>
              </a:custGeom>
              <a:solidFill>
                <a:srgbClr val="1F2327"/>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C6F7A1D9-D158-02CB-F52E-4ED3ECD37BA9}"/>
                  </a:ext>
                </a:extLst>
              </p:cNvPr>
              <p:cNvSpPr/>
              <p:nvPr/>
            </p:nvSpPr>
            <p:spPr>
              <a:xfrm>
                <a:off x="-30171665" y="-191505"/>
                <a:ext cx="4980" cy="4978"/>
              </a:xfrm>
              <a:custGeom>
                <a:avLst/>
                <a:gdLst>
                  <a:gd name="csX0" fmla="*/ 4981 w 4980"/>
                  <a:gd name="csY0" fmla="*/ 4979 h 4978"/>
                  <a:gd name="csX1" fmla="*/ 0 w 4980"/>
                  <a:gd name="csY1" fmla="*/ 0 h 4978"/>
                  <a:gd name="csX2" fmla="*/ 4981 w 4980"/>
                  <a:gd name="csY2" fmla="*/ 4979 h 4978"/>
                </a:gdLst>
                <a:ahLst/>
                <a:cxnLst>
                  <a:cxn ang="0">
                    <a:pos x="csX0" y="csY0"/>
                  </a:cxn>
                  <a:cxn ang="0">
                    <a:pos x="csX1" y="csY1"/>
                  </a:cxn>
                  <a:cxn ang="0">
                    <a:pos x="csX2" y="csY2"/>
                  </a:cxn>
                </a:cxnLst>
                <a:rect l="l" t="t" r="r" b="b"/>
                <a:pathLst>
                  <a:path w="4980" h="4978">
                    <a:moveTo>
                      <a:pt x="4981" y="4979"/>
                    </a:moveTo>
                    <a:cubicBezTo>
                      <a:pt x="2490" y="4480"/>
                      <a:pt x="831" y="2158"/>
                      <a:pt x="0" y="0"/>
                    </a:cubicBezTo>
                    <a:cubicBezTo>
                      <a:pt x="1992" y="497"/>
                      <a:pt x="3818" y="3319"/>
                      <a:pt x="4981" y="4979"/>
                    </a:cubicBezTo>
                    <a:close/>
                  </a:path>
                </a:pathLst>
              </a:custGeom>
              <a:solidFill>
                <a:srgbClr val="D4D6D8"/>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AA802CF5-5707-2114-1DC3-BE1DD10D34CB}"/>
                  </a:ext>
                </a:extLst>
              </p:cNvPr>
              <p:cNvSpPr/>
              <p:nvPr/>
            </p:nvSpPr>
            <p:spPr>
              <a:xfrm>
                <a:off x="-31275579" y="-181382"/>
                <a:ext cx="4980" cy="4978"/>
              </a:xfrm>
              <a:custGeom>
                <a:avLst/>
                <a:gdLst>
                  <a:gd name="csX0" fmla="*/ 0 w 4980"/>
                  <a:gd name="csY0" fmla="*/ 4979 h 4978"/>
                  <a:gd name="csX1" fmla="*/ 4981 w 4980"/>
                  <a:gd name="csY1" fmla="*/ 0 h 4978"/>
                  <a:gd name="csX2" fmla="*/ 0 w 4980"/>
                  <a:gd name="csY2" fmla="*/ 4979 h 4978"/>
                </a:gdLst>
                <a:ahLst/>
                <a:cxnLst>
                  <a:cxn ang="0">
                    <a:pos x="csX0" y="csY0"/>
                  </a:cxn>
                  <a:cxn ang="0">
                    <a:pos x="csX1" y="csY1"/>
                  </a:cxn>
                  <a:cxn ang="0">
                    <a:pos x="csX2" y="csY2"/>
                  </a:cxn>
                </a:cxnLst>
                <a:rect l="l" t="t" r="r" b="b"/>
                <a:pathLst>
                  <a:path w="4980" h="4978">
                    <a:moveTo>
                      <a:pt x="0" y="4979"/>
                    </a:moveTo>
                    <a:cubicBezTo>
                      <a:pt x="1495" y="3486"/>
                      <a:pt x="3155" y="663"/>
                      <a:pt x="4981" y="0"/>
                    </a:cubicBezTo>
                    <a:cubicBezTo>
                      <a:pt x="4150" y="2158"/>
                      <a:pt x="2158" y="4812"/>
                      <a:pt x="0" y="4979"/>
                    </a:cubicBezTo>
                    <a:close/>
                  </a:path>
                </a:pathLst>
              </a:custGeom>
              <a:solidFill>
                <a:srgbClr val="D4D6D8"/>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4611D02A-106F-F5A4-986F-6E6AC8FA9E3E}"/>
                  </a:ext>
                </a:extLst>
              </p:cNvPr>
              <p:cNvSpPr/>
              <p:nvPr/>
            </p:nvSpPr>
            <p:spPr>
              <a:xfrm>
                <a:off x="-31482417" y="-4131248"/>
                <a:ext cx="748922" cy="674464"/>
              </a:xfrm>
              <a:custGeom>
                <a:avLst/>
                <a:gdLst>
                  <a:gd name="csX0" fmla="*/ 166 w 748922"/>
                  <a:gd name="csY0" fmla="*/ 604097 h 674464"/>
                  <a:gd name="csX1" fmla="*/ 110724 w 748922"/>
                  <a:gd name="csY1" fmla="*/ 405276 h 674464"/>
                  <a:gd name="csX2" fmla="*/ 66235 w 748922"/>
                  <a:gd name="csY2" fmla="*/ 313832 h 674464"/>
                  <a:gd name="csX3" fmla="*/ 331173 w 748922"/>
                  <a:gd name="csY3" fmla="*/ 0 h 674464"/>
                  <a:gd name="csX4" fmla="*/ 310589 w 748922"/>
                  <a:gd name="csY4" fmla="*/ 90449 h 674464"/>
                  <a:gd name="csX5" fmla="*/ 408198 w 748922"/>
                  <a:gd name="csY5" fmla="*/ 299559 h 674464"/>
                  <a:gd name="csX6" fmla="*/ 499001 w 748922"/>
                  <a:gd name="csY6" fmla="*/ 294082 h 674464"/>
                  <a:gd name="csX7" fmla="*/ 576359 w 748922"/>
                  <a:gd name="csY7" fmla="*/ 352998 h 674464"/>
                  <a:gd name="csX8" fmla="*/ 660357 w 748922"/>
                  <a:gd name="csY8" fmla="*/ 553645 h 674464"/>
                  <a:gd name="csX9" fmla="*/ 665335 w 748922"/>
                  <a:gd name="csY9" fmla="*/ 440294 h 674464"/>
                  <a:gd name="csX10" fmla="*/ 626325 w 748922"/>
                  <a:gd name="csY10" fmla="*/ 522279 h 674464"/>
                  <a:gd name="csX11" fmla="*/ 433431 w 748922"/>
                  <a:gd name="csY11" fmla="*/ 674465 h 674464"/>
                  <a:gd name="csX12" fmla="*/ 459991 w 748922"/>
                  <a:gd name="csY12" fmla="*/ 554475 h 674464"/>
                  <a:gd name="csX13" fmla="*/ 272078 w 748922"/>
                  <a:gd name="csY13" fmla="*/ 619033 h 674464"/>
                  <a:gd name="csX14" fmla="*/ 319055 w 748922"/>
                  <a:gd name="csY14" fmla="*/ 482780 h 674464"/>
                  <a:gd name="csX15" fmla="*/ 261952 w 748922"/>
                  <a:gd name="csY15" fmla="*/ 566092 h 674464"/>
                  <a:gd name="csX16" fmla="*/ 20086 w 748922"/>
                  <a:gd name="csY16" fmla="*/ 634136 h 674464"/>
                  <a:gd name="csX17" fmla="*/ 0 w 748922"/>
                  <a:gd name="csY17" fmla="*/ 603931 h 674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748922" h="674464">
                    <a:moveTo>
                      <a:pt x="166" y="604097"/>
                    </a:moveTo>
                    <a:cubicBezTo>
                      <a:pt x="86154" y="586838"/>
                      <a:pt x="131474" y="487427"/>
                      <a:pt x="110724" y="405276"/>
                    </a:cubicBezTo>
                    <a:cubicBezTo>
                      <a:pt x="102588" y="373246"/>
                      <a:pt x="70551" y="347688"/>
                      <a:pt x="66235" y="313832"/>
                    </a:cubicBezTo>
                    <a:cubicBezTo>
                      <a:pt x="50631" y="194174"/>
                      <a:pt x="257469" y="76342"/>
                      <a:pt x="331173" y="0"/>
                    </a:cubicBezTo>
                    <a:cubicBezTo>
                      <a:pt x="386786" y="64559"/>
                      <a:pt x="336653" y="53273"/>
                      <a:pt x="310589" y="90449"/>
                    </a:cubicBezTo>
                    <a:cubicBezTo>
                      <a:pt x="256472" y="167454"/>
                      <a:pt x="322210" y="282797"/>
                      <a:pt x="408198" y="299559"/>
                    </a:cubicBezTo>
                    <a:cubicBezTo>
                      <a:pt x="438246" y="305368"/>
                      <a:pt x="491199" y="291759"/>
                      <a:pt x="499001" y="294082"/>
                    </a:cubicBezTo>
                    <a:cubicBezTo>
                      <a:pt x="503650" y="295410"/>
                      <a:pt x="557766" y="343041"/>
                      <a:pt x="576359" y="352998"/>
                    </a:cubicBezTo>
                    <a:cubicBezTo>
                      <a:pt x="677289" y="407102"/>
                      <a:pt x="858063" y="441787"/>
                      <a:pt x="660357" y="553645"/>
                    </a:cubicBezTo>
                    <a:cubicBezTo>
                      <a:pt x="656373" y="549330"/>
                      <a:pt x="695050" y="458384"/>
                      <a:pt x="665335" y="440294"/>
                    </a:cubicBezTo>
                    <a:cubicBezTo>
                      <a:pt x="626658" y="416562"/>
                      <a:pt x="634625" y="495891"/>
                      <a:pt x="626325" y="522279"/>
                    </a:cubicBezTo>
                    <a:cubicBezTo>
                      <a:pt x="597109" y="615715"/>
                      <a:pt x="528384" y="661852"/>
                      <a:pt x="433431" y="674465"/>
                    </a:cubicBezTo>
                    <a:cubicBezTo>
                      <a:pt x="451192" y="655711"/>
                      <a:pt x="519089" y="562441"/>
                      <a:pt x="459991" y="554475"/>
                    </a:cubicBezTo>
                    <a:cubicBezTo>
                      <a:pt x="441066" y="551820"/>
                      <a:pt x="319554" y="647081"/>
                      <a:pt x="272078" y="619033"/>
                    </a:cubicBezTo>
                    <a:cubicBezTo>
                      <a:pt x="293657" y="607085"/>
                      <a:pt x="352920" y="496555"/>
                      <a:pt x="319055" y="482780"/>
                    </a:cubicBezTo>
                    <a:cubicBezTo>
                      <a:pt x="289010" y="470499"/>
                      <a:pt x="279547" y="540700"/>
                      <a:pt x="261952" y="566092"/>
                    </a:cubicBezTo>
                    <a:cubicBezTo>
                      <a:pt x="202355" y="652060"/>
                      <a:pt x="111553" y="649571"/>
                      <a:pt x="20086" y="634136"/>
                    </a:cubicBezTo>
                    <a:lnTo>
                      <a:pt x="0" y="603931"/>
                    </a:lnTo>
                    <a:close/>
                  </a:path>
                </a:pathLst>
              </a:custGeom>
              <a:solidFill>
                <a:srgbClr val="919395"/>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7D4E5A1B-8C32-F06E-0CD7-35DFDC53BE87}"/>
                  </a:ext>
                </a:extLst>
              </p:cNvPr>
              <p:cNvSpPr/>
              <p:nvPr/>
            </p:nvSpPr>
            <p:spPr>
              <a:xfrm>
                <a:off x="-30500555" y="-3501112"/>
                <a:ext cx="231446" cy="654234"/>
              </a:xfrm>
              <a:custGeom>
                <a:avLst/>
                <a:gdLst>
                  <a:gd name="csX0" fmla="*/ 81879 w 231446"/>
                  <a:gd name="csY0" fmla="*/ 14290 h 654234"/>
                  <a:gd name="csX1" fmla="*/ 127197 w 231446"/>
                  <a:gd name="csY1" fmla="*/ 49639 h 654234"/>
                  <a:gd name="csX2" fmla="*/ 177995 w 231446"/>
                  <a:gd name="csY2" fmla="*/ 202821 h 654234"/>
                  <a:gd name="csX3" fmla="*/ 222981 w 231446"/>
                  <a:gd name="csY3" fmla="*/ 223400 h 654234"/>
                  <a:gd name="csX4" fmla="*/ 231447 w 231446"/>
                  <a:gd name="csY4" fmla="*/ 636643 h 654234"/>
                  <a:gd name="csX5" fmla="*/ 210364 w 231446"/>
                  <a:gd name="csY5" fmla="*/ 654234 h 654234"/>
                  <a:gd name="csX6" fmla="*/ 15478 w 231446"/>
                  <a:gd name="csY6" fmla="*/ 22422 h 654234"/>
                  <a:gd name="csX7" fmla="*/ 1036 w 231446"/>
                  <a:gd name="csY7" fmla="*/ 14290 h 654234"/>
                  <a:gd name="csX8" fmla="*/ 81547 w 231446"/>
                  <a:gd name="csY8" fmla="*/ 14290 h 6542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31446" h="654234">
                    <a:moveTo>
                      <a:pt x="81879" y="14290"/>
                    </a:moveTo>
                    <a:lnTo>
                      <a:pt x="127197" y="49639"/>
                    </a:lnTo>
                    <a:cubicBezTo>
                      <a:pt x="136827" y="99262"/>
                      <a:pt x="130020" y="171122"/>
                      <a:pt x="177995" y="202821"/>
                    </a:cubicBezTo>
                    <a:cubicBezTo>
                      <a:pt x="193268" y="212944"/>
                      <a:pt x="217171" y="203651"/>
                      <a:pt x="222981" y="223400"/>
                    </a:cubicBezTo>
                    <a:lnTo>
                      <a:pt x="231447" y="636643"/>
                    </a:lnTo>
                    <a:lnTo>
                      <a:pt x="210364" y="654234"/>
                    </a:lnTo>
                    <a:cubicBezTo>
                      <a:pt x="170027" y="426370"/>
                      <a:pt x="118567" y="229707"/>
                      <a:pt x="15478" y="22422"/>
                    </a:cubicBezTo>
                    <a:cubicBezTo>
                      <a:pt x="11827" y="15119"/>
                      <a:pt x="1368" y="14953"/>
                      <a:pt x="1036" y="14290"/>
                    </a:cubicBezTo>
                    <a:cubicBezTo>
                      <a:pt x="-10251" y="-16579"/>
                      <a:pt x="74244" y="11800"/>
                      <a:pt x="81547" y="14290"/>
                    </a:cubicBezTo>
                    <a:close/>
                  </a:path>
                </a:pathLst>
              </a:custGeom>
              <a:solidFill>
                <a:schemeClr val="accent2"/>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37386F75-ADD1-6444-0E2F-D52E7A28AA2F}"/>
                  </a:ext>
                </a:extLst>
              </p:cNvPr>
              <p:cNvSpPr/>
              <p:nvPr/>
            </p:nvSpPr>
            <p:spPr>
              <a:xfrm>
                <a:off x="-30817469" y="-3482167"/>
                <a:ext cx="227313" cy="579692"/>
              </a:xfrm>
              <a:custGeom>
                <a:avLst/>
                <a:gdLst>
                  <a:gd name="csX0" fmla="*/ 76086 w 227313"/>
                  <a:gd name="csY0" fmla="*/ 324 h 579692"/>
                  <a:gd name="csX1" fmla="*/ 227313 w 227313"/>
                  <a:gd name="csY1" fmla="*/ 579692 h 579692"/>
                  <a:gd name="csX2" fmla="*/ 23462 w 227313"/>
                  <a:gd name="csY2" fmla="*/ 241797 h 579692"/>
                  <a:gd name="csX3" fmla="*/ 554 w 227313"/>
                  <a:gd name="csY3" fmla="*/ 236984 h 579692"/>
                  <a:gd name="csX4" fmla="*/ 40229 w 227313"/>
                  <a:gd name="csY4" fmla="*/ 158484 h 579692"/>
                  <a:gd name="csX5" fmla="*/ 5867 w 227313"/>
                  <a:gd name="csY5" fmla="*/ 45963 h 579692"/>
                  <a:gd name="csX6" fmla="*/ 76086 w 227313"/>
                  <a:gd name="csY6" fmla="*/ 158 h 57969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7313" h="579692">
                    <a:moveTo>
                      <a:pt x="76086" y="324"/>
                    </a:moveTo>
                    <a:lnTo>
                      <a:pt x="227313" y="579692"/>
                    </a:lnTo>
                    <a:cubicBezTo>
                      <a:pt x="159087" y="488414"/>
                      <a:pt x="101981" y="319467"/>
                      <a:pt x="23462" y="241797"/>
                    </a:cubicBezTo>
                    <a:cubicBezTo>
                      <a:pt x="16822" y="235324"/>
                      <a:pt x="1219" y="237980"/>
                      <a:pt x="554" y="236984"/>
                    </a:cubicBezTo>
                    <a:cubicBezTo>
                      <a:pt x="-5422" y="230013"/>
                      <a:pt x="38901" y="187528"/>
                      <a:pt x="40229" y="158484"/>
                    </a:cubicBezTo>
                    <a:cubicBezTo>
                      <a:pt x="41722" y="126288"/>
                      <a:pt x="3543" y="51439"/>
                      <a:pt x="5867" y="45963"/>
                    </a:cubicBezTo>
                    <a:cubicBezTo>
                      <a:pt x="7527" y="42146"/>
                      <a:pt x="73429" y="-2996"/>
                      <a:pt x="76086" y="158"/>
                    </a:cubicBezTo>
                    <a:close/>
                  </a:path>
                </a:pathLst>
              </a:custGeom>
              <a:solidFill>
                <a:schemeClr val="accent2"/>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F635B8A5-2D6C-BC27-F883-424188A93BC1}"/>
                  </a:ext>
                </a:extLst>
              </p:cNvPr>
              <p:cNvSpPr/>
              <p:nvPr/>
            </p:nvSpPr>
            <p:spPr>
              <a:xfrm>
                <a:off x="-30882485" y="-1360699"/>
                <a:ext cx="252182" cy="906975"/>
              </a:xfrm>
              <a:custGeom>
                <a:avLst/>
                <a:gdLst>
                  <a:gd name="csX0" fmla="*/ 251990 w 252182"/>
                  <a:gd name="csY0" fmla="*/ 166 h 906975"/>
                  <a:gd name="csX1" fmla="*/ 251990 w 252182"/>
                  <a:gd name="csY1" fmla="*/ 10289 h 906975"/>
                  <a:gd name="csX2" fmla="*/ 247011 w 252182"/>
                  <a:gd name="csY2" fmla="*/ 15268 h 906975"/>
                  <a:gd name="csX3" fmla="*/ 24236 w 252182"/>
                  <a:gd name="csY3" fmla="*/ 898512 h 906975"/>
                  <a:gd name="csX4" fmla="*/ 0 w 252182"/>
                  <a:gd name="csY4" fmla="*/ 906976 h 906975"/>
                  <a:gd name="csX5" fmla="*/ 241864 w 252182"/>
                  <a:gd name="csY5" fmla="*/ 0 h 906975"/>
                  <a:gd name="csX6" fmla="*/ 251990 w 252182"/>
                  <a:gd name="csY6" fmla="*/ 0 h 90697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2182" h="906975">
                    <a:moveTo>
                      <a:pt x="251990" y="166"/>
                    </a:moveTo>
                    <a:cubicBezTo>
                      <a:pt x="251327" y="3153"/>
                      <a:pt x="252655" y="7136"/>
                      <a:pt x="251990" y="10289"/>
                    </a:cubicBezTo>
                    <a:lnTo>
                      <a:pt x="247011" y="15268"/>
                    </a:lnTo>
                    <a:cubicBezTo>
                      <a:pt x="181938" y="312172"/>
                      <a:pt x="106408" y="605923"/>
                      <a:pt x="24236" y="898512"/>
                    </a:cubicBezTo>
                    <a:lnTo>
                      <a:pt x="0" y="906976"/>
                    </a:lnTo>
                    <a:cubicBezTo>
                      <a:pt x="85822" y="606089"/>
                      <a:pt x="153220" y="300223"/>
                      <a:pt x="241864" y="0"/>
                    </a:cubicBezTo>
                    <a:lnTo>
                      <a:pt x="251990" y="0"/>
                    </a:lnTo>
                    <a:close/>
                  </a:path>
                </a:pathLst>
              </a:custGeom>
              <a:solidFill>
                <a:srgbClr val="D4D6D8"/>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1BC0BA4A-A737-2624-4388-9367ABE1D0E2}"/>
                  </a:ext>
                </a:extLst>
              </p:cNvPr>
              <p:cNvSpPr/>
              <p:nvPr/>
            </p:nvSpPr>
            <p:spPr>
              <a:xfrm>
                <a:off x="-30064993" y="-3437886"/>
                <a:ext cx="167178" cy="685441"/>
              </a:xfrm>
              <a:custGeom>
                <a:avLst/>
                <a:gdLst>
                  <a:gd name="csX0" fmla="*/ 14178 w 167178"/>
                  <a:gd name="csY0" fmla="*/ 1350 h 685441"/>
                  <a:gd name="csX1" fmla="*/ 164741 w 167178"/>
                  <a:gd name="csY1" fmla="*/ 563957 h 685441"/>
                  <a:gd name="csX2" fmla="*/ 110128 w 167178"/>
                  <a:gd name="csY2" fmla="*/ 684279 h 685441"/>
                  <a:gd name="csX3" fmla="*/ 92364 w 167178"/>
                  <a:gd name="csY3" fmla="*/ 293773 h 685441"/>
                  <a:gd name="csX4" fmla="*/ 68 w 167178"/>
                  <a:gd name="csY4" fmla="*/ 22759 h 685441"/>
                  <a:gd name="csX5" fmla="*/ 14178 w 167178"/>
                  <a:gd name="csY5" fmla="*/ 1516 h 685441"/>
                </a:gdLst>
                <a:ahLst/>
                <a:cxnLst>
                  <a:cxn ang="0">
                    <a:pos x="csX0" y="csY0"/>
                  </a:cxn>
                  <a:cxn ang="0">
                    <a:pos x="csX1" y="csY1"/>
                  </a:cxn>
                  <a:cxn ang="0">
                    <a:pos x="csX2" y="csY2"/>
                  </a:cxn>
                  <a:cxn ang="0">
                    <a:pos x="csX3" y="csY3"/>
                  </a:cxn>
                  <a:cxn ang="0">
                    <a:pos x="csX4" y="csY4"/>
                  </a:cxn>
                  <a:cxn ang="0">
                    <a:pos x="csX5" y="csY5"/>
                  </a:cxn>
                </a:cxnLst>
                <a:rect l="l" t="t" r="r" b="b"/>
                <a:pathLst>
                  <a:path w="167178" h="685441">
                    <a:moveTo>
                      <a:pt x="14178" y="1350"/>
                    </a:moveTo>
                    <a:cubicBezTo>
                      <a:pt x="39577" y="15789"/>
                      <a:pt x="160757" y="504543"/>
                      <a:pt x="164741" y="563957"/>
                    </a:cubicBezTo>
                    <a:cubicBezTo>
                      <a:pt x="167564" y="606111"/>
                      <a:pt x="178853" y="696726"/>
                      <a:pt x="110128" y="684279"/>
                    </a:cubicBezTo>
                    <a:cubicBezTo>
                      <a:pt x="183333" y="592337"/>
                      <a:pt x="122079" y="402145"/>
                      <a:pt x="92364" y="293773"/>
                    </a:cubicBezTo>
                    <a:cubicBezTo>
                      <a:pt x="75930" y="233529"/>
                      <a:pt x="2226" y="64581"/>
                      <a:pt x="68" y="22759"/>
                    </a:cubicBezTo>
                    <a:cubicBezTo>
                      <a:pt x="-430" y="14295"/>
                      <a:pt x="1562" y="-5620"/>
                      <a:pt x="14178" y="1516"/>
                    </a:cubicBezTo>
                    <a:close/>
                  </a:path>
                </a:pathLst>
              </a:custGeom>
              <a:solidFill>
                <a:srgbClr val="D4D6D8"/>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E1950A78-8FA2-13B2-D105-580AC8A492C2}"/>
                  </a:ext>
                </a:extLst>
              </p:cNvPr>
              <p:cNvSpPr/>
              <p:nvPr/>
            </p:nvSpPr>
            <p:spPr>
              <a:xfrm>
                <a:off x="-30328038" y="-3443829"/>
                <a:ext cx="166744" cy="220948"/>
              </a:xfrm>
              <a:custGeom>
                <a:avLst/>
                <a:gdLst>
                  <a:gd name="csX0" fmla="*/ 166332 w 166744"/>
                  <a:gd name="csY0" fmla="*/ 218893 h 220948"/>
                  <a:gd name="csX1" fmla="*/ 73039 w 166744"/>
                  <a:gd name="csY1" fmla="*/ 72848 h 220948"/>
                  <a:gd name="csX2" fmla="*/ 45484 w 166744"/>
                  <a:gd name="csY2" fmla="*/ 77661 h 220948"/>
                  <a:gd name="csX3" fmla="*/ 0 w 166744"/>
                  <a:gd name="csY3" fmla="*/ 2148 h 220948"/>
                  <a:gd name="csX4" fmla="*/ 163512 w 166744"/>
                  <a:gd name="csY4" fmla="*/ 183709 h 220948"/>
                  <a:gd name="csX5" fmla="*/ 166332 w 166744"/>
                  <a:gd name="csY5" fmla="*/ 218727 h 220948"/>
                </a:gdLst>
                <a:ahLst/>
                <a:cxnLst>
                  <a:cxn ang="0">
                    <a:pos x="csX0" y="csY0"/>
                  </a:cxn>
                  <a:cxn ang="0">
                    <a:pos x="csX1" y="csY1"/>
                  </a:cxn>
                  <a:cxn ang="0">
                    <a:pos x="csX2" y="csY2"/>
                  </a:cxn>
                  <a:cxn ang="0">
                    <a:pos x="csX3" y="csY3"/>
                  </a:cxn>
                  <a:cxn ang="0">
                    <a:pos x="csX4" y="csY4"/>
                  </a:cxn>
                  <a:cxn ang="0">
                    <a:pos x="csX5" y="csY5"/>
                  </a:cxn>
                </a:cxnLst>
                <a:rect l="l" t="t" r="r" b="b"/>
                <a:pathLst>
                  <a:path w="166744" h="220948">
                    <a:moveTo>
                      <a:pt x="166332" y="218893"/>
                    </a:moveTo>
                    <a:cubicBezTo>
                      <a:pt x="153220" y="240800"/>
                      <a:pt x="82170" y="80482"/>
                      <a:pt x="73039" y="72848"/>
                    </a:cubicBezTo>
                    <a:cubicBezTo>
                      <a:pt x="53286" y="56418"/>
                      <a:pt x="55444" y="86954"/>
                      <a:pt x="45484" y="77661"/>
                    </a:cubicBezTo>
                    <a:cubicBezTo>
                      <a:pt x="39673" y="72350"/>
                      <a:pt x="18260" y="11443"/>
                      <a:pt x="0" y="2148"/>
                    </a:cubicBezTo>
                    <a:cubicBezTo>
                      <a:pt x="28053" y="-22082"/>
                      <a:pt x="157868" y="166284"/>
                      <a:pt x="163512" y="183709"/>
                    </a:cubicBezTo>
                    <a:cubicBezTo>
                      <a:pt x="167329" y="195659"/>
                      <a:pt x="166997" y="206612"/>
                      <a:pt x="166332" y="218727"/>
                    </a:cubicBezTo>
                    <a:close/>
                  </a:path>
                </a:pathLst>
              </a:custGeom>
              <a:solidFill>
                <a:srgbClr val="D4D6D8"/>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4B22FAEA-73B0-325B-037E-77402DC5AE9A}"/>
                  </a:ext>
                </a:extLst>
              </p:cNvPr>
              <p:cNvSpPr/>
              <p:nvPr/>
            </p:nvSpPr>
            <p:spPr>
              <a:xfrm>
                <a:off x="-30193699" y="-2947616"/>
                <a:ext cx="67351" cy="80490"/>
              </a:xfrm>
              <a:custGeom>
                <a:avLst/>
                <a:gdLst>
                  <a:gd name="csX0" fmla="*/ 67352 w 67351"/>
                  <a:gd name="csY0" fmla="*/ 80491 h 80490"/>
                  <a:gd name="csX1" fmla="*/ 1948 w 67351"/>
                  <a:gd name="csY1" fmla="*/ 0 h 80490"/>
                  <a:gd name="csX2" fmla="*/ 67352 w 67351"/>
                  <a:gd name="csY2" fmla="*/ 80491 h 80490"/>
                </a:gdLst>
                <a:ahLst/>
                <a:cxnLst>
                  <a:cxn ang="0">
                    <a:pos x="csX0" y="csY0"/>
                  </a:cxn>
                  <a:cxn ang="0">
                    <a:pos x="csX1" y="csY1"/>
                  </a:cxn>
                  <a:cxn ang="0">
                    <a:pos x="csX2" y="csY2"/>
                  </a:cxn>
                </a:cxnLst>
                <a:rect l="l" t="t" r="r" b="b"/>
                <a:pathLst>
                  <a:path w="67351" h="80490">
                    <a:moveTo>
                      <a:pt x="67352" y="80491"/>
                    </a:moveTo>
                    <a:cubicBezTo>
                      <a:pt x="122" y="68376"/>
                      <a:pt x="-4028" y="73520"/>
                      <a:pt x="1948" y="0"/>
                    </a:cubicBezTo>
                    <a:lnTo>
                      <a:pt x="67352" y="80491"/>
                    </a:lnTo>
                    <a:close/>
                  </a:path>
                </a:pathLst>
              </a:custGeom>
              <a:solidFill>
                <a:srgbClr val="D4D6D8"/>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760C6462-8806-06FB-2EDE-2A1A9BBAD56E}"/>
                  </a:ext>
                </a:extLst>
              </p:cNvPr>
              <p:cNvSpPr/>
              <p:nvPr/>
            </p:nvSpPr>
            <p:spPr>
              <a:xfrm>
                <a:off x="-30791682" y="-4782248"/>
                <a:ext cx="146082" cy="25494"/>
              </a:xfrm>
              <a:custGeom>
                <a:avLst/>
                <a:gdLst>
                  <a:gd name="csX0" fmla="*/ 146083 w 146082"/>
                  <a:gd name="csY0" fmla="*/ 10392 h 25494"/>
                  <a:gd name="csX1" fmla="*/ 0 w 146082"/>
                  <a:gd name="csY1" fmla="*/ 25495 h 25494"/>
                  <a:gd name="csX2" fmla="*/ 146083 w 146082"/>
                  <a:gd name="csY2" fmla="*/ 10392 h 25494"/>
                </a:gdLst>
                <a:ahLst/>
                <a:cxnLst>
                  <a:cxn ang="0">
                    <a:pos x="csX0" y="csY0"/>
                  </a:cxn>
                  <a:cxn ang="0">
                    <a:pos x="csX1" y="csY1"/>
                  </a:cxn>
                  <a:cxn ang="0">
                    <a:pos x="csX2" y="csY2"/>
                  </a:cxn>
                </a:cxnLst>
                <a:rect l="l" t="t" r="r" b="b"/>
                <a:pathLst>
                  <a:path w="146082" h="25494">
                    <a:moveTo>
                      <a:pt x="146083" y="10392"/>
                    </a:moveTo>
                    <a:lnTo>
                      <a:pt x="0" y="25495"/>
                    </a:lnTo>
                    <a:cubicBezTo>
                      <a:pt x="50299" y="2094"/>
                      <a:pt x="91301" y="-10021"/>
                      <a:pt x="146083" y="10392"/>
                    </a:cubicBezTo>
                    <a:close/>
                  </a:path>
                </a:pathLst>
              </a:custGeom>
              <a:solidFill>
                <a:srgbClr val="D4D6D8"/>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BD634DA3-FAFE-4A91-6520-411DB875DE68}"/>
                  </a:ext>
                </a:extLst>
              </p:cNvPr>
              <p:cNvSpPr/>
              <p:nvPr/>
            </p:nvSpPr>
            <p:spPr>
              <a:xfrm>
                <a:off x="-31552801" y="-3528050"/>
                <a:ext cx="90636" cy="31104"/>
              </a:xfrm>
              <a:custGeom>
                <a:avLst/>
                <a:gdLst>
                  <a:gd name="csX0" fmla="*/ 70551 w 90636"/>
                  <a:gd name="csY0" fmla="*/ 899 h 31104"/>
                  <a:gd name="csX1" fmla="*/ 90636 w 90636"/>
                  <a:gd name="csY1" fmla="*/ 31104 h 31104"/>
                  <a:gd name="csX2" fmla="*/ 0 w 90636"/>
                  <a:gd name="csY2" fmla="*/ 5879 h 31104"/>
                  <a:gd name="csX3" fmla="*/ 70551 w 90636"/>
                  <a:gd name="csY3" fmla="*/ 899 h 31104"/>
                </a:gdLst>
                <a:ahLst/>
                <a:cxnLst>
                  <a:cxn ang="0">
                    <a:pos x="csX0" y="csY0"/>
                  </a:cxn>
                  <a:cxn ang="0">
                    <a:pos x="csX1" y="csY1"/>
                  </a:cxn>
                  <a:cxn ang="0">
                    <a:pos x="csX2" y="csY2"/>
                  </a:cxn>
                  <a:cxn ang="0">
                    <a:pos x="csX3" y="csY3"/>
                  </a:cxn>
                </a:cxnLst>
                <a:rect l="l" t="t" r="r" b="b"/>
                <a:pathLst>
                  <a:path w="90636" h="31104">
                    <a:moveTo>
                      <a:pt x="70551" y="899"/>
                    </a:moveTo>
                    <a:lnTo>
                      <a:pt x="90636" y="31104"/>
                    </a:lnTo>
                    <a:cubicBezTo>
                      <a:pt x="58599" y="25628"/>
                      <a:pt x="29217" y="20483"/>
                      <a:pt x="0" y="5879"/>
                    </a:cubicBezTo>
                    <a:cubicBezTo>
                      <a:pt x="18426" y="-6403"/>
                      <a:pt x="50299" y="5048"/>
                      <a:pt x="70551" y="899"/>
                    </a:cubicBezTo>
                    <a:close/>
                  </a:path>
                </a:pathLst>
              </a:custGeom>
              <a:solidFill>
                <a:srgbClr val="D4D6D8"/>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09E20A19-5B4E-A2C8-6BE2-2BDCBB311A1B}"/>
                  </a:ext>
                </a:extLst>
              </p:cNvPr>
              <p:cNvSpPr/>
              <p:nvPr/>
            </p:nvSpPr>
            <p:spPr>
              <a:xfrm>
                <a:off x="-30640621" y="-1471394"/>
                <a:ext cx="34251" cy="110861"/>
              </a:xfrm>
              <a:custGeom>
                <a:avLst/>
                <a:gdLst>
                  <a:gd name="csX0" fmla="*/ 10126 w 34251"/>
                  <a:gd name="csY0" fmla="*/ 110862 h 110861"/>
                  <a:gd name="csX1" fmla="*/ 0 w 34251"/>
                  <a:gd name="csY1" fmla="*/ 110862 h 110861"/>
                  <a:gd name="csX2" fmla="*/ 32702 w 34251"/>
                  <a:gd name="csY2" fmla="*/ 0 h 110861"/>
                  <a:gd name="csX3" fmla="*/ 9960 w 34251"/>
                  <a:gd name="csY3" fmla="*/ 110862 h 110861"/>
                </a:gdLst>
                <a:ahLst/>
                <a:cxnLst>
                  <a:cxn ang="0">
                    <a:pos x="csX0" y="csY0"/>
                  </a:cxn>
                  <a:cxn ang="0">
                    <a:pos x="csX1" y="csY1"/>
                  </a:cxn>
                  <a:cxn ang="0">
                    <a:pos x="csX2" y="csY2"/>
                  </a:cxn>
                  <a:cxn ang="0">
                    <a:pos x="csX3" y="csY3"/>
                  </a:cxn>
                </a:cxnLst>
                <a:rect l="l" t="t" r="r" b="b"/>
                <a:pathLst>
                  <a:path w="34251" h="110861">
                    <a:moveTo>
                      <a:pt x="10126" y="110862"/>
                    </a:moveTo>
                    <a:lnTo>
                      <a:pt x="0" y="110862"/>
                    </a:lnTo>
                    <a:cubicBezTo>
                      <a:pt x="10957" y="74018"/>
                      <a:pt x="19755" y="36179"/>
                      <a:pt x="32702" y="0"/>
                    </a:cubicBezTo>
                    <a:cubicBezTo>
                      <a:pt x="41168" y="2323"/>
                      <a:pt x="12284" y="99908"/>
                      <a:pt x="9960" y="110862"/>
                    </a:cubicBezTo>
                    <a:close/>
                  </a:path>
                </a:pathLst>
              </a:custGeom>
              <a:solidFill>
                <a:srgbClr val="919395"/>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7DCCD886-53A3-1949-0B2A-46BA683F54B0}"/>
                  </a:ext>
                </a:extLst>
              </p:cNvPr>
              <p:cNvSpPr/>
              <p:nvPr/>
            </p:nvSpPr>
            <p:spPr>
              <a:xfrm>
                <a:off x="-30746400" y="-2796592"/>
                <a:ext cx="63318" cy="27404"/>
              </a:xfrm>
              <a:custGeom>
                <a:avLst/>
                <a:gdLst>
                  <a:gd name="csX0" fmla="*/ 60461 w 63318"/>
                  <a:gd name="csY0" fmla="*/ 20248 h 27404"/>
                  <a:gd name="csX1" fmla="*/ 36 w 63318"/>
                  <a:gd name="csY1" fmla="*/ 0 h 27404"/>
                  <a:gd name="csX2" fmla="*/ 60461 w 63318"/>
                  <a:gd name="csY2" fmla="*/ 20248 h 27404"/>
                </a:gdLst>
                <a:ahLst/>
                <a:cxnLst>
                  <a:cxn ang="0">
                    <a:pos x="csX0" y="csY0"/>
                  </a:cxn>
                  <a:cxn ang="0">
                    <a:pos x="csX1" y="csY1"/>
                  </a:cxn>
                  <a:cxn ang="0">
                    <a:pos x="csX2" y="csY2"/>
                  </a:cxn>
                </a:cxnLst>
                <a:rect l="l" t="t" r="r" b="b"/>
                <a:pathLst>
                  <a:path w="63318" h="27404">
                    <a:moveTo>
                      <a:pt x="60461" y="20248"/>
                    </a:moveTo>
                    <a:cubicBezTo>
                      <a:pt x="79385" y="41324"/>
                      <a:pt x="-1956" y="10124"/>
                      <a:pt x="36" y="0"/>
                    </a:cubicBezTo>
                    <a:lnTo>
                      <a:pt x="60461" y="20248"/>
                    </a:lnTo>
                    <a:close/>
                  </a:path>
                </a:pathLst>
              </a:custGeom>
              <a:solidFill>
                <a:srgbClr val="919395"/>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E21B6D8F-6D00-4195-C5B4-793987FCFDAA}"/>
                  </a:ext>
                </a:extLst>
              </p:cNvPr>
              <p:cNvSpPr/>
              <p:nvPr/>
            </p:nvSpPr>
            <p:spPr>
              <a:xfrm>
                <a:off x="-30418676" y="-3486822"/>
                <a:ext cx="50905" cy="35349"/>
              </a:xfrm>
              <a:custGeom>
                <a:avLst/>
                <a:gdLst>
                  <a:gd name="csX0" fmla="*/ 0 w 50905"/>
                  <a:gd name="csY0" fmla="*/ 0 h 35349"/>
                  <a:gd name="csX1" fmla="*/ 50465 w 50905"/>
                  <a:gd name="csY1" fmla="*/ 20247 h 35349"/>
                  <a:gd name="csX2" fmla="*/ 45318 w 50905"/>
                  <a:gd name="csY2" fmla="*/ 35349 h 35349"/>
                  <a:gd name="csX3" fmla="*/ 0 w 50905"/>
                  <a:gd name="csY3" fmla="*/ 0 h 35349"/>
                </a:gdLst>
                <a:ahLst/>
                <a:cxnLst>
                  <a:cxn ang="0">
                    <a:pos x="csX0" y="csY0"/>
                  </a:cxn>
                  <a:cxn ang="0">
                    <a:pos x="csX1" y="csY1"/>
                  </a:cxn>
                  <a:cxn ang="0">
                    <a:pos x="csX2" y="csY2"/>
                  </a:cxn>
                  <a:cxn ang="0">
                    <a:pos x="csX3" y="csY3"/>
                  </a:cxn>
                </a:cxnLst>
                <a:rect l="l" t="t" r="r" b="b"/>
                <a:pathLst>
                  <a:path w="50905" h="35349">
                    <a:moveTo>
                      <a:pt x="0" y="0"/>
                    </a:moveTo>
                    <a:cubicBezTo>
                      <a:pt x="7139" y="2489"/>
                      <a:pt x="48806" y="17924"/>
                      <a:pt x="50465" y="20247"/>
                    </a:cubicBezTo>
                    <a:cubicBezTo>
                      <a:pt x="52790" y="23732"/>
                      <a:pt x="45154" y="33856"/>
                      <a:pt x="45318" y="35349"/>
                    </a:cubicBezTo>
                    <a:lnTo>
                      <a:pt x="0" y="0"/>
                    </a:lnTo>
                    <a:close/>
                  </a:path>
                </a:pathLst>
              </a:custGeom>
              <a:solidFill>
                <a:srgbClr val="D4D6D8"/>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030EA930-CF25-2E4F-A9C9-D4E5FF52BAB6}"/>
                  </a:ext>
                </a:extLst>
              </p:cNvPr>
              <p:cNvSpPr/>
              <p:nvPr/>
            </p:nvSpPr>
            <p:spPr>
              <a:xfrm>
                <a:off x="-30017937" y="-2727210"/>
                <a:ext cx="32532" cy="22024"/>
              </a:xfrm>
              <a:custGeom>
                <a:avLst/>
                <a:gdLst>
                  <a:gd name="csX0" fmla="*/ 2481 w 32532"/>
                  <a:gd name="csY0" fmla="*/ 21233 h 22024"/>
                  <a:gd name="csX1" fmla="*/ 32526 w 32532"/>
                  <a:gd name="csY1" fmla="*/ 8620 h 22024"/>
                  <a:gd name="csX2" fmla="*/ 2481 w 32532"/>
                  <a:gd name="csY2" fmla="*/ 21233 h 22024"/>
                </a:gdLst>
                <a:ahLst/>
                <a:cxnLst>
                  <a:cxn ang="0">
                    <a:pos x="csX0" y="csY0"/>
                  </a:cxn>
                  <a:cxn ang="0">
                    <a:pos x="csX1" y="csY1"/>
                  </a:cxn>
                  <a:cxn ang="0">
                    <a:pos x="csX2" y="csY2"/>
                  </a:cxn>
                </a:cxnLst>
                <a:rect l="l" t="t" r="r" b="b"/>
                <a:pathLst>
                  <a:path w="32532" h="22024">
                    <a:moveTo>
                      <a:pt x="2481" y="21233"/>
                    </a:moveTo>
                    <a:cubicBezTo>
                      <a:pt x="-10302" y="9616"/>
                      <a:pt x="30370" y="-12125"/>
                      <a:pt x="32526" y="8620"/>
                    </a:cubicBezTo>
                    <a:cubicBezTo>
                      <a:pt x="33024" y="13101"/>
                      <a:pt x="6963" y="25216"/>
                      <a:pt x="2481" y="21233"/>
                    </a:cubicBezTo>
                    <a:close/>
                  </a:path>
                </a:pathLst>
              </a:custGeom>
              <a:solidFill>
                <a:srgbClr val="D4D6D8"/>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B15C1186-3A3B-E942-EF02-1BCFAB1F1A6C}"/>
                  </a:ext>
                </a:extLst>
              </p:cNvPr>
              <p:cNvSpPr/>
              <p:nvPr/>
            </p:nvSpPr>
            <p:spPr>
              <a:xfrm>
                <a:off x="-30605096" y="-1335306"/>
                <a:ext cx="9959" cy="60408"/>
              </a:xfrm>
              <a:custGeom>
                <a:avLst/>
                <a:gdLst>
                  <a:gd name="csX0" fmla="*/ 4981 w 9959"/>
                  <a:gd name="csY0" fmla="*/ 60409 h 60408"/>
                  <a:gd name="csX1" fmla="*/ 0 w 9959"/>
                  <a:gd name="csY1" fmla="*/ 30204 h 60408"/>
                  <a:gd name="csX2" fmla="*/ 9960 w 9959"/>
                  <a:gd name="csY2" fmla="*/ 0 h 60408"/>
                  <a:gd name="csX3" fmla="*/ 4981 w 9959"/>
                  <a:gd name="csY3" fmla="*/ 60409 h 60408"/>
                </a:gdLst>
                <a:ahLst/>
                <a:cxnLst>
                  <a:cxn ang="0">
                    <a:pos x="csX0" y="csY0"/>
                  </a:cxn>
                  <a:cxn ang="0">
                    <a:pos x="csX1" y="csY1"/>
                  </a:cxn>
                  <a:cxn ang="0">
                    <a:pos x="csX2" y="csY2"/>
                  </a:cxn>
                  <a:cxn ang="0">
                    <a:pos x="csX3" y="csY3"/>
                  </a:cxn>
                </a:cxnLst>
                <a:rect l="l" t="t" r="r" b="b"/>
                <a:pathLst>
                  <a:path w="9959" h="60408">
                    <a:moveTo>
                      <a:pt x="4981" y="60409"/>
                    </a:moveTo>
                    <a:cubicBezTo>
                      <a:pt x="4981" y="50949"/>
                      <a:pt x="8466" y="36843"/>
                      <a:pt x="0" y="30204"/>
                    </a:cubicBezTo>
                    <a:cubicBezTo>
                      <a:pt x="1826" y="22238"/>
                      <a:pt x="498" y="2157"/>
                      <a:pt x="9960" y="0"/>
                    </a:cubicBezTo>
                    <a:lnTo>
                      <a:pt x="4981" y="60409"/>
                    </a:lnTo>
                    <a:close/>
                  </a:path>
                </a:pathLst>
              </a:custGeom>
              <a:solidFill>
                <a:srgbClr val="919395"/>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DF80478A-21CA-08FC-56A6-84EFEFF6B7BE}"/>
                  </a:ext>
                </a:extLst>
              </p:cNvPr>
              <p:cNvSpPr/>
              <p:nvPr/>
            </p:nvSpPr>
            <p:spPr>
              <a:xfrm>
                <a:off x="-30635474" y="-1350409"/>
                <a:ext cx="4978" cy="4978"/>
              </a:xfrm>
              <a:custGeom>
                <a:avLst/>
                <a:gdLst>
                  <a:gd name="csX0" fmla="*/ 0 w 4978"/>
                  <a:gd name="csY0" fmla="*/ 4979 h 4978"/>
                  <a:gd name="csX1" fmla="*/ 4979 w 4978"/>
                  <a:gd name="csY1" fmla="*/ 0 h 4978"/>
                  <a:gd name="csX2" fmla="*/ 0 w 4978"/>
                  <a:gd name="csY2" fmla="*/ 4979 h 4978"/>
                </a:gdLst>
                <a:ahLst/>
                <a:cxnLst>
                  <a:cxn ang="0">
                    <a:pos x="csX0" y="csY0"/>
                  </a:cxn>
                  <a:cxn ang="0">
                    <a:pos x="csX1" y="csY1"/>
                  </a:cxn>
                  <a:cxn ang="0">
                    <a:pos x="csX2" y="csY2"/>
                  </a:cxn>
                </a:cxnLst>
                <a:rect l="l" t="t" r="r" b="b"/>
                <a:pathLst>
                  <a:path w="4978" h="4978">
                    <a:moveTo>
                      <a:pt x="0" y="4979"/>
                    </a:moveTo>
                    <a:lnTo>
                      <a:pt x="4979" y="0"/>
                    </a:lnTo>
                    <a:cubicBezTo>
                      <a:pt x="4316" y="2821"/>
                      <a:pt x="0" y="4647"/>
                      <a:pt x="0" y="4979"/>
                    </a:cubicBezTo>
                    <a:close/>
                  </a:path>
                </a:pathLst>
              </a:custGeom>
              <a:solidFill>
                <a:srgbClr val="919395"/>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B1A436A0-4728-A1D4-154C-6D9A4123E54B}"/>
                  </a:ext>
                </a:extLst>
              </p:cNvPr>
              <p:cNvSpPr/>
              <p:nvPr/>
            </p:nvSpPr>
            <p:spPr>
              <a:xfrm>
                <a:off x="-31666791" y="-4772022"/>
                <a:ext cx="1070231" cy="1144549"/>
              </a:xfrm>
              <a:custGeom>
                <a:avLst/>
                <a:gdLst>
                  <a:gd name="csX0" fmla="*/ 1021191 w 1070231"/>
                  <a:gd name="csY0" fmla="*/ 166 h 1144549"/>
                  <a:gd name="csX1" fmla="*/ 1066177 w 1070231"/>
                  <a:gd name="csY1" fmla="*/ 80491 h 1144549"/>
                  <a:gd name="csX2" fmla="*/ 897352 w 1070231"/>
                  <a:gd name="csY2" fmla="*/ 45141 h 1144549"/>
                  <a:gd name="csX3" fmla="*/ 619964 w 1070231"/>
                  <a:gd name="csY3" fmla="*/ 483278 h 1144549"/>
                  <a:gd name="csX4" fmla="*/ 209275 w 1070231"/>
                  <a:gd name="csY4" fmla="*/ 954938 h 1144549"/>
                  <a:gd name="csX5" fmla="*/ 244799 w 1070231"/>
                  <a:gd name="csY5" fmla="*/ 1143801 h 1144549"/>
                  <a:gd name="csX6" fmla="*/ 204460 w 1070231"/>
                  <a:gd name="csY6" fmla="*/ 1143801 h 1144549"/>
                  <a:gd name="csX7" fmla="*/ 80789 w 1070231"/>
                  <a:gd name="csY7" fmla="*/ 856523 h 1144549"/>
                  <a:gd name="csX8" fmla="*/ 262395 w 1070231"/>
                  <a:gd name="csY8" fmla="*/ 700520 h 1144549"/>
                  <a:gd name="csX9" fmla="*/ 180889 w 1070231"/>
                  <a:gd name="csY9" fmla="*/ 749977 h 1144549"/>
                  <a:gd name="csX10" fmla="*/ 119966 w 1070231"/>
                  <a:gd name="csY10" fmla="*/ 780181 h 1144549"/>
                  <a:gd name="csX11" fmla="*/ 2933 w 1070231"/>
                  <a:gd name="csY11" fmla="*/ 745828 h 1144549"/>
                  <a:gd name="csX12" fmla="*/ 136732 w 1070231"/>
                  <a:gd name="csY12" fmla="*/ 690562 h 1144549"/>
                  <a:gd name="csX13" fmla="*/ 210934 w 1070231"/>
                  <a:gd name="csY13" fmla="*/ 381875 h 1144549"/>
                  <a:gd name="csX14" fmla="*/ 411134 w 1070231"/>
                  <a:gd name="csY14" fmla="*/ 153679 h 1144549"/>
                  <a:gd name="csX15" fmla="*/ 282648 w 1070231"/>
                  <a:gd name="csY15" fmla="*/ 367935 h 1144549"/>
                  <a:gd name="csX16" fmla="*/ 301903 w 1070231"/>
                  <a:gd name="csY16" fmla="*/ 372250 h 1144549"/>
                  <a:gd name="csX17" fmla="*/ 401504 w 1070231"/>
                  <a:gd name="csY17" fmla="*/ 224545 h 1144549"/>
                  <a:gd name="csX18" fmla="*/ 723881 w 1070231"/>
                  <a:gd name="csY18" fmla="*/ 60576 h 1144549"/>
                  <a:gd name="csX19" fmla="*/ 560037 w 1070231"/>
                  <a:gd name="csY19" fmla="*/ 236826 h 1144549"/>
                  <a:gd name="csX20" fmla="*/ 391046 w 1070231"/>
                  <a:gd name="csY20" fmla="*/ 455728 h 1144549"/>
                  <a:gd name="csX21" fmla="*/ 407812 w 1070231"/>
                  <a:gd name="csY21" fmla="*/ 492903 h 1144549"/>
                  <a:gd name="csX22" fmla="*/ 648183 w 1070231"/>
                  <a:gd name="csY22" fmla="*/ 183718 h 1144549"/>
                  <a:gd name="csX23" fmla="*/ 875109 w 1070231"/>
                  <a:gd name="csY23" fmla="*/ 15102 h 1144549"/>
                  <a:gd name="csX24" fmla="*/ 1021191 w 1070231"/>
                  <a:gd name="csY24" fmla="*/ 0 h 11445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070231" h="1144549">
                    <a:moveTo>
                      <a:pt x="1021191" y="166"/>
                    </a:moveTo>
                    <a:cubicBezTo>
                      <a:pt x="1057711" y="13775"/>
                      <a:pt x="1079788" y="40494"/>
                      <a:pt x="1066177" y="80491"/>
                    </a:cubicBezTo>
                    <a:cubicBezTo>
                      <a:pt x="993302" y="82648"/>
                      <a:pt x="976037" y="22404"/>
                      <a:pt x="897352" y="45141"/>
                    </a:cubicBezTo>
                    <a:cubicBezTo>
                      <a:pt x="784804" y="77836"/>
                      <a:pt x="693503" y="384863"/>
                      <a:pt x="619964" y="483278"/>
                    </a:cubicBezTo>
                    <a:cubicBezTo>
                      <a:pt x="523019" y="613059"/>
                      <a:pt x="202302" y="791633"/>
                      <a:pt x="209275" y="954938"/>
                    </a:cubicBezTo>
                    <a:cubicBezTo>
                      <a:pt x="212760" y="1034599"/>
                      <a:pt x="292940" y="1036591"/>
                      <a:pt x="244799" y="1143801"/>
                    </a:cubicBezTo>
                    <a:cubicBezTo>
                      <a:pt x="232682" y="1142142"/>
                      <a:pt x="215583" y="1146125"/>
                      <a:pt x="204460" y="1143801"/>
                    </a:cubicBezTo>
                    <a:cubicBezTo>
                      <a:pt x="84939" y="1117911"/>
                      <a:pt x="-220" y="966555"/>
                      <a:pt x="80789" y="856523"/>
                    </a:cubicBezTo>
                    <a:cubicBezTo>
                      <a:pt x="111333" y="815033"/>
                      <a:pt x="283809" y="746326"/>
                      <a:pt x="262395" y="700520"/>
                    </a:cubicBezTo>
                    <a:cubicBezTo>
                      <a:pt x="247786" y="669651"/>
                      <a:pt x="195661" y="739853"/>
                      <a:pt x="180889" y="749977"/>
                    </a:cubicBezTo>
                    <a:cubicBezTo>
                      <a:pt x="166115" y="760100"/>
                      <a:pt x="136566" y="778024"/>
                      <a:pt x="119966" y="780181"/>
                    </a:cubicBezTo>
                    <a:cubicBezTo>
                      <a:pt x="103365" y="782339"/>
                      <a:pt x="-20472" y="766074"/>
                      <a:pt x="2933" y="745828"/>
                    </a:cubicBezTo>
                    <a:cubicBezTo>
                      <a:pt x="8909" y="740682"/>
                      <a:pt x="88591" y="737031"/>
                      <a:pt x="136732" y="690562"/>
                    </a:cubicBezTo>
                    <a:cubicBezTo>
                      <a:pt x="243140" y="587833"/>
                      <a:pt x="191015" y="501865"/>
                      <a:pt x="210934" y="381875"/>
                    </a:cubicBezTo>
                    <a:cubicBezTo>
                      <a:pt x="228365" y="276656"/>
                      <a:pt x="309707" y="185876"/>
                      <a:pt x="411134" y="153679"/>
                    </a:cubicBezTo>
                    <a:cubicBezTo>
                      <a:pt x="387062" y="180399"/>
                      <a:pt x="250443" y="339887"/>
                      <a:pt x="282648" y="367935"/>
                    </a:cubicBezTo>
                    <a:cubicBezTo>
                      <a:pt x="289121" y="373577"/>
                      <a:pt x="293603" y="374407"/>
                      <a:pt x="301903" y="372250"/>
                    </a:cubicBezTo>
                    <a:cubicBezTo>
                      <a:pt x="310536" y="369926"/>
                      <a:pt x="382250" y="247447"/>
                      <a:pt x="401504" y="224545"/>
                    </a:cubicBezTo>
                    <a:cubicBezTo>
                      <a:pt x="475709" y="135590"/>
                      <a:pt x="600541" y="38669"/>
                      <a:pt x="723881" y="60576"/>
                    </a:cubicBezTo>
                    <a:cubicBezTo>
                      <a:pt x="665282" y="115342"/>
                      <a:pt x="611165" y="174922"/>
                      <a:pt x="560037" y="236826"/>
                    </a:cubicBezTo>
                    <a:cubicBezTo>
                      <a:pt x="527832" y="275827"/>
                      <a:pt x="406984" y="420876"/>
                      <a:pt x="391046" y="455728"/>
                    </a:cubicBezTo>
                    <a:cubicBezTo>
                      <a:pt x="382912" y="473486"/>
                      <a:pt x="381751" y="499874"/>
                      <a:pt x="407812" y="492903"/>
                    </a:cubicBezTo>
                    <a:cubicBezTo>
                      <a:pt x="429394" y="487261"/>
                      <a:pt x="608344" y="226204"/>
                      <a:pt x="648183" y="183718"/>
                    </a:cubicBezTo>
                    <a:cubicBezTo>
                      <a:pt x="707281" y="120653"/>
                      <a:pt x="796590" y="51614"/>
                      <a:pt x="875109" y="15102"/>
                    </a:cubicBezTo>
                    <a:lnTo>
                      <a:pt x="1021191" y="0"/>
                    </a:lnTo>
                    <a:close/>
                  </a:path>
                </a:pathLst>
              </a:custGeom>
              <a:solidFill>
                <a:srgbClr val="919395"/>
              </a:solidFill>
              <a:ln w="16598" cap="flat">
                <a:noFill/>
                <a:prstDash val="solid"/>
                <a:miter/>
              </a:ln>
            </p:spPr>
            <p:txBody>
              <a:bodyPr/>
              <a:lstStyle/>
              <a:p>
                <a:endParaRPr lang="fr-FR"/>
              </a:p>
            </p:txBody>
          </p:sp>
        </p:grpSp>
      </p:grpSp>
      <p:grpSp>
        <p:nvGrpSpPr>
          <p:cNvPr id="33" name="Group 2">
            <a:extLst>
              <a:ext uri="{FF2B5EF4-FFF2-40B4-BE49-F238E27FC236}">
                <a16:creationId xmlns:a16="http://schemas.microsoft.com/office/drawing/2014/main" id="{DCEB1C84-6A46-BA46-2E24-557AA573775B}"/>
              </a:ext>
            </a:extLst>
          </p:cNvPr>
          <p:cNvGrpSpPr/>
          <p:nvPr/>
        </p:nvGrpSpPr>
        <p:grpSpPr>
          <a:xfrm>
            <a:off x="4966008" y="1815599"/>
            <a:ext cx="4651197" cy="3044479"/>
            <a:chOff x="332936" y="2504656"/>
            <a:chExt cx="2926080" cy="3044479"/>
          </a:xfrm>
        </p:grpSpPr>
        <p:sp>
          <p:nvSpPr>
            <p:cNvPr id="34" name="TextBox 3">
              <a:extLst>
                <a:ext uri="{FF2B5EF4-FFF2-40B4-BE49-F238E27FC236}">
                  <a16:creationId xmlns:a16="http://schemas.microsoft.com/office/drawing/2014/main" id="{A463E741-120C-E0B5-0752-970CDF5E6E8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solidFill>
                </a:rPr>
                <a:t>Lorem Ipsum</a:t>
              </a:r>
            </a:p>
          </p:txBody>
        </p:sp>
        <p:sp>
          <p:nvSpPr>
            <p:cNvPr id="35" name="TextBox 4">
              <a:extLst>
                <a:ext uri="{FF2B5EF4-FFF2-40B4-BE49-F238E27FC236}">
                  <a16:creationId xmlns:a16="http://schemas.microsoft.com/office/drawing/2014/main" id="{4807AE63-561A-08FF-FAA1-643C064801A0}"/>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8A45BAAF-7CC5-F0B0-AEEF-FB2898FB9B1B}"/>
              </a:ext>
            </a:extLst>
          </p:cNvPr>
          <p:cNvSpPr>
            <a:spLocks noGrp="1"/>
          </p:cNvSpPr>
          <p:nvPr>
            <p:ph type="title"/>
          </p:nvPr>
        </p:nvSpPr>
        <p:spPr/>
        <p:txBody>
          <a:bodyPr>
            <a:normAutofit/>
          </a:bodyPr>
          <a:lstStyle/>
          <a:p>
            <a:r>
              <a:rPr lang="en-US"/>
              <a:t>Business Thinking </a:t>
            </a:r>
            <a:r>
              <a:rPr lang="en-US" dirty="0"/>
              <a:t>Doodle Sticker – Slide Template</a:t>
            </a:r>
          </a:p>
        </p:txBody>
      </p:sp>
    </p:spTree>
    <p:extLst>
      <p:ext uri="{BB962C8B-B14F-4D97-AF65-F5344CB8AC3E}">
        <p14:creationId xmlns:p14="http://schemas.microsoft.com/office/powerpoint/2010/main" val="3636528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9558</TotalTime>
  <Words>232</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Business Thinking Doodle Sticker – Slide Template</vt:lpstr>
      <vt:lpstr>Business Thinking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Thinking Doodle Sticker</dc:title>
  <dc:creator>PresentationGO.com</dc:creator>
  <dc:description>© Copyright PresentationGO.com - Do not distribute or sale without written permission.</dc:description>
  <cp:lastModifiedBy>Christophe Barroche</cp:lastModifiedBy>
  <cp:revision>68</cp:revision>
  <dcterms:created xsi:type="dcterms:W3CDTF">2014-11-26T05:14:11Z</dcterms:created>
  <dcterms:modified xsi:type="dcterms:W3CDTF">2025-12-15T18:48:58Z</dcterms:modified>
  <cp:category>Graphics &amp; Metaphors</cp:category>
</cp:coreProperties>
</file>