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71" r:id="rId4"/>
    <p:sldId id="390"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25" d="100"/>
          <a:sy n="125" d="100"/>
        </p:scale>
        <p:origin x="880" y="32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791304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53B5A-0E2D-224E-A36A-14AA97A3E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1486C-1AB1-FA00-173B-9F0B46A08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9C198A-EB01-94BB-2BD4-1536CAE062AF}"/>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E68C4E5F-0FB6-4F16-3A17-204E7F3A6EF1}"/>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319575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06B8875F-72DA-C031-CAA3-C37B02BC7094}"/>
              </a:ext>
            </a:extLst>
          </p:cNvPr>
          <p:cNvGrpSpPr/>
          <p:nvPr/>
        </p:nvGrpSpPr>
        <p:grpSpPr>
          <a:xfrm>
            <a:off x="1092565" y="1262270"/>
            <a:ext cx="3990381" cy="4733401"/>
            <a:chOff x="-37817453" y="-4802760"/>
            <a:chExt cx="3990381" cy="4733401"/>
          </a:xfrm>
        </p:grpSpPr>
        <p:sp>
          <p:nvSpPr>
            <p:cNvPr id="4" name="Forme libre 3">
              <a:extLst>
                <a:ext uri="{FF2B5EF4-FFF2-40B4-BE49-F238E27FC236}">
                  <a16:creationId xmlns:a16="http://schemas.microsoft.com/office/drawing/2014/main" id="{B6C8395F-9007-36A1-AF49-51554953F3F7}"/>
                </a:ext>
              </a:extLst>
            </p:cNvPr>
            <p:cNvSpPr/>
            <p:nvPr/>
          </p:nvSpPr>
          <p:spPr>
            <a:xfrm>
              <a:off x="-37817453" y="-4802760"/>
              <a:ext cx="3990381" cy="4733401"/>
            </a:xfrm>
            <a:custGeom>
              <a:avLst/>
              <a:gdLst>
                <a:gd name="csX0" fmla="*/ 592363 w 3990381"/>
                <a:gd name="csY0" fmla="*/ 4152705 h 4733401"/>
                <a:gd name="csX1" fmla="*/ 590371 w 3990381"/>
                <a:gd name="csY1" fmla="*/ 4152705 h 4733401"/>
                <a:gd name="csX2" fmla="*/ 231142 w 3990381"/>
                <a:gd name="csY2" fmla="*/ 4200170 h 4733401"/>
                <a:gd name="csX3" fmla="*/ 155944 w 3990381"/>
                <a:gd name="csY3" fmla="*/ 4252779 h 4733401"/>
                <a:gd name="csX4" fmla="*/ 153619 w 3990381"/>
                <a:gd name="csY4" fmla="*/ 4254606 h 4733401"/>
                <a:gd name="csX5" fmla="*/ 148307 w 3990381"/>
                <a:gd name="csY5" fmla="*/ 4258422 h 4733401"/>
                <a:gd name="csX6" fmla="*/ 13181 w 3990381"/>
                <a:gd name="csY6" fmla="*/ 4382727 h 4733401"/>
                <a:gd name="csX7" fmla="*/ 36588 w 3990381"/>
                <a:gd name="csY7" fmla="*/ 4568105 h 4733401"/>
                <a:gd name="csX8" fmla="*/ 332735 w 3990381"/>
                <a:gd name="csY8" fmla="*/ 4661873 h 4733401"/>
                <a:gd name="csX9" fmla="*/ 446612 w 3990381"/>
                <a:gd name="csY9" fmla="*/ 4705188 h 4733401"/>
                <a:gd name="csX10" fmla="*/ 838378 w 3990381"/>
                <a:gd name="csY10" fmla="*/ 4727261 h 4733401"/>
                <a:gd name="csX11" fmla="*/ 1414405 w 3990381"/>
                <a:gd name="csY11" fmla="*/ 4699877 h 4733401"/>
                <a:gd name="csX12" fmla="*/ 1462545 w 3990381"/>
                <a:gd name="csY12" fmla="*/ 4696393 h 4733401"/>
                <a:gd name="csX13" fmla="*/ 1472506 w 3990381"/>
                <a:gd name="csY13" fmla="*/ 4696393 h 4733401"/>
                <a:gd name="csX14" fmla="*/ 1474995 w 3990381"/>
                <a:gd name="csY14" fmla="*/ 4696393 h 4733401"/>
                <a:gd name="csX15" fmla="*/ 1482632 w 3990381"/>
                <a:gd name="csY15" fmla="*/ 4696227 h 4733401"/>
                <a:gd name="csX16" fmla="*/ 1483129 w 3990381"/>
                <a:gd name="csY16" fmla="*/ 4696227 h 4733401"/>
                <a:gd name="csX17" fmla="*/ 1483794 w 3990381"/>
                <a:gd name="csY17" fmla="*/ 4696227 h 4733401"/>
                <a:gd name="csX18" fmla="*/ 1502386 w 3990381"/>
                <a:gd name="csY18" fmla="*/ 4696393 h 4733401"/>
                <a:gd name="csX19" fmla="*/ 1507698 w 3990381"/>
                <a:gd name="csY19" fmla="*/ 4696393 h 4733401"/>
                <a:gd name="csX20" fmla="*/ 1513341 w 3990381"/>
                <a:gd name="csY20" fmla="*/ 4696393 h 4733401"/>
                <a:gd name="csX21" fmla="*/ 1586217 w 3990381"/>
                <a:gd name="csY21" fmla="*/ 4706682 h 4733401"/>
                <a:gd name="csX22" fmla="*/ 1613109 w 3990381"/>
                <a:gd name="csY22" fmla="*/ 4708508 h 4733401"/>
                <a:gd name="csX23" fmla="*/ 1675858 w 3990381"/>
                <a:gd name="csY23" fmla="*/ 4711495 h 4733401"/>
                <a:gd name="csX24" fmla="*/ 1801853 w 3990381"/>
                <a:gd name="csY24" fmla="*/ 4711495 h 4733401"/>
                <a:gd name="csX25" fmla="*/ 1869250 w 3990381"/>
                <a:gd name="csY25" fmla="*/ 4713653 h 4733401"/>
                <a:gd name="csX26" fmla="*/ 1941129 w 3990381"/>
                <a:gd name="csY26" fmla="*/ 4731908 h 4733401"/>
                <a:gd name="csX27" fmla="*/ 2014834 w 3990381"/>
                <a:gd name="csY27" fmla="*/ 4733402 h 4733401"/>
                <a:gd name="csX28" fmla="*/ 2233791 w 3990381"/>
                <a:gd name="csY28" fmla="*/ 4725436 h 4733401"/>
                <a:gd name="csX29" fmla="*/ 2310981 w 3990381"/>
                <a:gd name="csY29" fmla="*/ 4721453 h 4733401"/>
                <a:gd name="csX30" fmla="*/ 2310981 w 3990381"/>
                <a:gd name="csY30" fmla="*/ 4721453 h 4733401"/>
                <a:gd name="csX31" fmla="*/ 2310981 w 3990381"/>
                <a:gd name="csY31" fmla="*/ 4721453 h 4733401"/>
                <a:gd name="csX32" fmla="*/ 2310981 w 3990381"/>
                <a:gd name="csY32" fmla="*/ 4721453 h 4733401"/>
                <a:gd name="csX33" fmla="*/ 2328910 w 3990381"/>
                <a:gd name="csY33" fmla="*/ 4719461 h 4733401"/>
                <a:gd name="csX34" fmla="*/ 2334222 w 3990381"/>
                <a:gd name="csY34" fmla="*/ 4718631 h 4733401"/>
                <a:gd name="csX35" fmla="*/ 2345344 w 3990381"/>
                <a:gd name="csY35" fmla="*/ 4716142 h 4733401"/>
                <a:gd name="csX36" fmla="*/ 2389501 w 3990381"/>
                <a:gd name="csY36" fmla="*/ 4717469 h 4733401"/>
                <a:gd name="csX37" fmla="*/ 2648463 w 3990381"/>
                <a:gd name="csY37" fmla="*/ 4682286 h 4733401"/>
                <a:gd name="csX38" fmla="*/ 2706564 w 3990381"/>
                <a:gd name="csY38" fmla="*/ 4678469 h 4733401"/>
                <a:gd name="csX39" fmla="*/ 2731298 w 3990381"/>
                <a:gd name="csY39" fmla="*/ 4676311 h 4733401"/>
                <a:gd name="csX40" fmla="*/ 2976816 w 3990381"/>
                <a:gd name="csY40" fmla="*/ 4671333 h 4733401"/>
                <a:gd name="csX41" fmla="*/ 3366422 w 3990381"/>
                <a:gd name="csY41" fmla="*/ 4661374 h 4733401"/>
                <a:gd name="csX42" fmla="*/ 3368414 w 3990381"/>
                <a:gd name="csY42" fmla="*/ 4661374 h 4733401"/>
                <a:gd name="csX43" fmla="*/ 3464530 w 3990381"/>
                <a:gd name="csY43" fmla="*/ 4646439 h 4733401"/>
                <a:gd name="csX44" fmla="*/ 3464530 w 3990381"/>
                <a:gd name="csY44" fmla="*/ 4646439 h 4733401"/>
                <a:gd name="csX45" fmla="*/ 3563965 w 3990381"/>
                <a:gd name="csY45" fmla="*/ 4648098 h 4733401"/>
                <a:gd name="csX46" fmla="*/ 3727144 w 3990381"/>
                <a:gd name="csY46" fmla="*/ 4612417 h 4733401"/>
                <a:gd name="csX47" fmla="*/ 3952741 w 3990381"/>
                <a:gd name="csY47" fmla="*/ 4505372 h 4733401"/>
                <a:gd name="csX48" fmla="*/ 3986605 w 3990381"/>
                <a:gd name="csY48" fmla="*/ 4352191 h 4733401"/>
                <a:gd name="csX49" fmla="*/ 3887337 w 3990381"/>
                <a:gd name="csY49" fmla="*/ 4216102 h 4733401"/>
                <a:gd name="csX50" fmla="*/ 3549191 w 3990381"/>
                <a:gd name="csY50" fmla="*/ 4169467 h 4733401"/>
                <a:gd name="csX51" fmla="*/ 3495737 w 3990381"/>
                <a:gd name="csY51" fmla="*/ 4168638 h 4733401"/>
                <a:gd name="csX52" fmla="*/ 3478806 w 3990381"/>
                <a:gd name="csY52" fmla="*/ 4165318 h 4733401"/>
                <a:gd name="csX53" fmla="*/ 3460048 w 3990381"/>
                <a:gd name="csY53" fmla="*/ 4163327 h 4733401"/>
                <a:gd name="csX54" fmla="*/ 3459715 w 3990381"/>
                <a:gd name="csY54" fmla="*/ 4163327 h 4733401"/>
                <a:gd name="csX55" fmla="*/ 3459715 w 3990381"/>
                <a:gd name="csY55" fmla="*/ 4163327 h 4733401"/>
                <a:gd name="csX56" fmla="*/ 3304005 w 3990381"/>
                <a:gd name="csY56" fmla="*/ 4159343 h 4733401"/>
                <a:gd name="csX57" fmla="*/ 3239265 w 3990381"/>
                <a:gd name="csY57" fmla="*/ 4158182 h 4733401"/>
                <a:gd name="csX58" fmla="*/ 3167883 w 3990381"/>
                <a:gd name="csY58" fmla="*/ 4156854 h 4733401"/>
                <a:gd name="csX59" fmla="*/ 3097499 w 3990381"/>
                <a:gd name="csY59" fmla="*/ 4155526 h 4733401"/>
                <a:gd name="csX60" fmla="*/ 3090029 w 3990381"/>
                <a:gd name="csY60" fmla="*/ 3767510 h 4733401"/>
                <a:gd name="csX61" fmla="*/ 3083223 w 3990381"/>
                <a:gd name="csY61" fmla="*/ 3318420 h 4733401"/>
                <a:gd name="csX62" fmla="*/ 3118747 w 3990381"/>
                <a:gd name="csY62" fmla="*/ 3307301 h 4733401"/>
                <a:gd name="csX63" fmla="*/ 3148130 w 3990381"/>
                <a:gd name="csY63" fmla="*/ 3298007 h 4733401"/>
                <a:gd name="csX64" fmla="*/ 3350154 w 3990381"/>
                <a:gd name="csY64" fmla="*/ 3146651 h 4733401"/>
                <a:gd name="csX65" fmla="*/ 3395971 w 3990381"/>
                <a:gd name="csY65" fmla="*/ 2462229 h 4733401"/>
                <a:gd name="csX66" fmla="*/ 3215858 w 3990381"/>
                <a:gd name="csY66" fmla="*/ 1801871 h 4733401"/>
                <a:gd name="csX67" fmla="*/ 3150122 w 3990381"/>
                <a:gd name="csY67" fmla="*/ 1712584 h 4733401"/>
                <a:gd name="csX68" fmla="*/ 3142652 w 3990381"/>
                <a:gd name="csY68" fmla="*/ 1663791 h 4733401"/>
                <a:gd name="csX69" fmla="*/ 3087871 w 3990381"/>
                <a:gd name="csY69" fmla="*/ 1549113 h 4733401"/>
                <a:gd name="csX70" fmla="*/ 3091523 w 3990381"/>
                <a:gd name="csY70" fmla="*/ 1545462 h 4733401"/>
                <a:gd name="csX71" fmla="*/ 3166887 w 3990381"/>
                <a:gd name="csY71" fmla="*/ 1311291 h 4733401"/>
                <a:gd name="csX72" fmla="*/ 3152280 w 3990381"/>
                <a:gd name="csY72" fmla="*/ 1259179 h 4733401"/>
                <a:gd name="csX73" fmla="*/ 3181662 w 3990381"/>
                <a:gd name="csY73" fmla="*/ 1197276 h 4733401"/>
                <a:gd name="csX74" fmla="*/ 3079571 w 3990381"/>
                <a:gd name="csY74" fmla="*/ 649771 h 4733401"/>
                <a:gd name="csX75" fmla="*/ 2303843 w 3990381"/>
                <a:gd name="csY75" fmla="*/ 330795 h 4733401"/>
                <a:gd name="csX76" fmla="*/ 2054343 w 3990381"/>
                <a:gd name="csY76" fmla="*/ 453440 h 4733401"/>
                <a:gd name="csX77" fmla="*/ 2042390 w 3990381"/>
                <a:gd name="csY77" fmla="*/ 483811 h 4733401"/>
                <a:gd name="csX78" fmla="*/ 1961381 w 3990381"/>
                <a:gd name="csY78" fmla="*/ 428214 h 4733401"/>
                <a:gd name="csX79" fmla="*/ 2042059 w 3990381"/>
                <a:gd name="csY79" fmla="*/ 196366 h 4733401"/>
                <a:gd name="csX80" fmla="*/ 1828414 w 3990381"/>
                <a:gd name="csY80" fmla="*/ 11652 h 4733401"/>
                <a:gd name="csX81" fmla="*/ 1149632 w 3990381"/>
                <a:gd name="csY81" fmla="*/ 149732 h 4733401"/>
                <a:gd name="csX82" fmla="*/ 1000727 w 3990381"/>
                <a:gd name="csY82" fmla="*/ 250802 h 4733401"/>
                <a:gd name="csX83" fmla="*/ 875894 w 3990381"/>
                <a:gd name="csY83" fmla="*/ 367306 h 4733401"/>
                <a:gd name="csX84" fmla="*/ 736618 w 3990381"/>
                <a:gd name="csY84" fmla="*/ 720139 h 4733401"/>
                <a:gd name="csX85" fmla="*/ 766332 w 3990381"/>
                <a:gd name="csY85" fmla="*/ 858882 h 4733401"/>
                <a:gd name="csX86" fmla="*/ 802853 w 3990381"/>
                <a:gd name="csY86" fmla="*/ 1191965 h 4733401"/>
                <a:gd name="csX87" fmla="*/ 799533 w 3990381"/>
                <a:gd name="csY87" fmla="*/ 1195118 h 4733401"/>
                <a:gd name="csX88" fmla="*/ 659926 w 3990381"/>
                <a:gd name="csY88" fmla="*/ 1545793 h 4733401"/>
                <a:gd name="csX89" fmla="*/ 674368 w 3990381"/>
                <a:gd name="csY89" fmla="*/ 1631761 h 4733401"/>
                <a:gd name="csX90" fmla="*/ 621247 w 3990381"/>
                <a:gd name="csY90" fmla="*/ 1797556 h 4733401"/>
                <a:gd name="csX91" fmla="*/ 575099 w 3990381"/>
                <a:gd name="csY91" fmla="*/ 1943103 h 4733401"/>
                <a:gd name="csX92" fmla="*/ 474667 w 3990381"/>
                <a:gd name="csY92" fmla="*/ 2517660 h 4733401"/>
                <a:gd name="csX93" fmla="*/ 471845 w 3990381"/>
                <a:gd name="csY93" fmla="*/ 2547035 h 4733401"/>
                <a:gd name="csX94" fmla="*/ 455577 w 3990381"/>
                <a:gd name="csY94" fmla="*/ 2883935 h 4733401"/>
                <a:gd name="csX95" fmla="*/ 477821 w 3990381"/>
                <a:gd name="csY95" fmla="*/ 2954801 h 4733401"/>
                <a:gd name="csX96" fmla="*/ 558996 w 3990381"/>
                <a:gd name="csY96" fmla="*/ 3183992 h 4733401"/>
                <a:gd name="csX97" fmla="*/ 617097 w 3990381"/>
                <a:gd name="csY97" fmla="*/ 3223491 h 4733401"/>
                <a:gd name="csX98" fmla="*/ 697442 w 3990381"/>
                <a:gd name="csY98" fmla="*/ 3270956 h 4733401"/>
                <a:gd name="csX99" fmla="*/ 751060 w 3990381"/>
                <a:gd name="csY99" fmla="*/ 3279917 h 4733401"/>
                <a:gd name="csX100" fmla="*/ 789573 w 3990381"/>
                <a:gd name="csY100" fmla="*/ 3289211 h 4733401"/>
                <a:gd name="csX101" fmla="*/ 788079 w 3990381"/>
                <a:gd name="csY101" fmla="*/ 3556076 h 4733401"/>
                <a:gd name="csX102" fmla="*/ 791233 w 3990381"/>
                <a:gd name="csY102" fmla="*/ 4135446 h 4733401"/>
                <a:gd name="csX103" fmla="*/ 791897 w 3990381"/>
                <a:gd name="csY103" fmla="*/ 4157020 h 4733401"/>
                <a:gd name="csX104" fmla="*/ 662415 w 3990381"/>
                <a:gd name="csY104" fmla="*/ 4152871 h 4733401"/>
                <a:gd name="csX105" fmla="*/ 592363 w 3990381"/>
                <a:gd name="csY105" fmla="*/ 4152373 h 47334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Lst>
              <a:rect l="l" t="t" r="r" b="b"/>
              <a:pathLst>
                <a:path w="3990381" h="4733401">
                  <a:moveTo>
                    <a:pt x="592363" y="4152705"/>
                  </a:moveTo>
                  <a:lnTo>
                    <a:pt x="590371" y="4152705"/>
                  </a:lnTo>
                  <a:cubicBezTo>
                    <a:pt x="489275" y="4142747"/>
                    <a:pt x="340039" y="4149552"/>
                    <a:pt x="231142" y="4200170"/>
                  </a:cubicBezTo>
                  <a:cubicBezTo>
                    <a:pt x="194124" y="4217429"/>
                    <a:pt x="169390" y="4240167"/>
                    <a:pt x="155944" y="4252779"/>
                  </a:cubicBezTo>
                  <a:cubicBezTo>
                    <a:pt x="155113" y="4253444"/>
                    <a:pt x="154449" y="4254107"/>
                    <a:pt x="153619" y="4254606"/>
                  </a:cubicBezTo>
                  <a:cubicBezTo>
                    <a:pt x="151794" y="4255932"/>
                    <a:pt x="149967" y="4257094"/>
                    <a:pt x="148307" y="4258422"/>
                  </a:cubicBezTo>
                  <a:cubicBezTo>
                    <a:pt x="108965" y="4273027"/>
                    <a:pt x="42065" y="4304228"/>
                    <a:pt x="13181" y="4382727"/>
                  </a:cubicBezTo>
                  <a:cubicBezTo>
                    <a:pt x="-10557" y="4447286"/>
                    <a:pt x="-1924" y="4514832"/>
                    <a:pt x="36588" y="4568105"/>
                  </a:cubicBezTo>
                  <a:cubicBezTo>
                    <a:pt x="105478" y="4663367"/>
                    <a:pt x="228320" y="4665192"/>
                    <a:pt x="332735" y="4661873"/>
                  </a:cubicBezTo>
                  <a:cubicBezTo>
                    <a:pt x="362449" y="4685108"/>
                    <a:pt x="400464" y="4699546"/>
                    <a:pt x="446612" y="4705188"/>
                  </a:cubicBezTo>
                  <a:cubicBezTo>
                    <a:pt x="580245" y="4721121"/>
                    <a:pt x="709892" y="4727261"/>
                    <a:pt x="838378" y="4727261"/>
                  </a:cubicBezTo>
                  <a:cubicBezTo>
                    <a:pt x="1030110" y="4727261"/>
                    <a:pt x="1219020" y="4713819"/>
                    <a:pt x="1414405" y="4699877"/>
                  </a:cubicBezTo>
                  <a:lnTo>
                    <a:pt x="1462545" y="4696393"/>
                  </a:lnTo>
                  <a:cubicBezTo>
                    <a:pt x="1465367" y="4696393"/>
                    <a:pt x="1468687" y="4696393"/>
                    <a:pt x="1472506" y="4696393"/>
                  </a:cubicBezTo>
                  <a:cubicBezTo>
                    <a:pt x="1473335" y="4696393"/>
                    <a:pt x="1473999" y="4696393"/>
                    <a:pt x="1474995" y="4696393"/>
                  </a:cubicBezTo>
                  <a:cubicBezTo>
                    <a:pt x="1477319" y="4696393"/>
                    <a:pt x="1479975" y="4696393"/>
                    <a:pt x="1482632" y="4696227"/>
                  </a:cubicBezTo>
                  <a:cubicBezTo>
                    <a:pt x="1482798" y="4696227"/>
                    <a:pt x="1482963" y="4696227"/>
                    <a:pt x="1483129" y="4696227"/>
                  </a:cubicBezTo>
                  <a:lnTo>
                    <a:pt x="1483794" y="4696227"/>
                  </a:lnTo>
                  <a:cubicBezTo>
                    <a:pt x="1488110" y="4696393"/>
                    <a:pt x="1494749" y="4696559"/>
                    <a:pt x="1502386" y="4696393"/>
                  </a:cubicBezTo>
                  <a:cubicBezTo>
                    <a:pt x="1503879" y="4696393"/>
                    <a:pt x="1505706" y="4696393"/>
                    <a:pt x="1507698" y="4696393"/>
                  </a:cubicBezTo>
                  <a:cubicBezTo>
                    <a:pt x="1509358" y="4696393"/>
                    <a:pt x="1511350" y="4696393"/>
                    <a:pt x="1513341" y="4696393"/>
                  </a:cubicBezTo>
                  <a:cubicBezTo>
                    <a:pt x="1533594" y="4703695"/>
                    <a:pt x="1557499" y="4708342"/>
                    <a:pt x="1586217" y="4706682"/>
                  </a:cubicBezTo>
                  <a:cubicBezTo>
                    <a:pt x="1594683" y="4707180"/>
                    <a:pt x="1603979" y="4707844"/>
                    <a:pt x="1613109" y="4708508"/>
                  </a:cubicBezTo>
                  <a:cubicBezTo>
                    <a:pt x="1633859" y="4710002"/>
                    <a:pt x="1655273" y="4711495"/>
                    <a:pt x="1675858" y="4711495"/>
                  </a:cubicBezTo>
                  <a:lnTo>
                    <a:pt x="1801853" y="4711495"/>
                  </a:lnTo>
                  <a:cubicBezTo>
                    <a:pt x="1822437" y="4711495"/>
                    <a:pt x="1845844" y="4712491"/>
                    <a:pt x="1869250" y="4713653"/>
                  </a:cubicBezTo>
                  <a:cubicBezTo>
                    <a:pt x="1890996" y="4724440"/>
                    <a:pt x="1915233" y="4730912"/>
                    <a:pt x="1941129" y="4731908"/>
                  </a:cubicBezTo>
                  <a:cubicBezTo>
                    <a:pt x="1965863" y="4732905"/>
                    <a:pt x="1990431" y="4733402"/>
                    <a:pt x="2014834" y="4733402"/>
                  </a:cubicBezTo>
                  <a:cubicBezTo>
                    <a:pt x="2089369" y="4733402"/>
                    <a:pt x="2162575" y="4729419"/>
                    <a:pt x="2233791" y="4725436"/>
                  </a:cubicBezTo>
                  <a:cubicBezTo>
                    <a:pt x="2259521" y="4724108"/>
                    <a:pt x="2285251" y="4722614"/>
                    <a:pt x="2310981" y="4721453"/>
                  </a:cubicBezTo>
                  <a:lnTo>
                    <a:pt x="2310981" y="4721453"/>
                  </a:lnTo>
                  <a:cubicBezTo>
                    <a:pt x="2310981" y="4721453"/>
                    <a:pt x="2310981" y="4721453"/>
                    <a:pt x="2310981" y="4721453"/>
                  </a:cubicBezTo>
                  <a:cubicBezTo>
                    <a:pt x="2310981" y="4721453"/>
                    <a:pt x="2310981" y="4721453"/>
                    <a:pt x="2310981" y="4721453"/>
                  </a:cubicBezTo>
                  <a:cubicBezTo>
                    <a:pt x="2316958" y="4721121"/>
                    <a:pt x="2322934" y="4720457"/>
                    <a:pt x="2328910" y="4719461"/>
                  </a:cubicBezTo>
                  <a:cubicBezTo>
                    <a:pt x="2330735" y="4719129"/>
                    <a:pt x="2332396" y="4718963"/>
                    <a:pt x="2334222" y="4718631"/>
                  </a:cubicBezTo>
                  <a:cubicBezTo>
                    <a:pt x="2337873" y="4717968"/>
                    <a:pt x="2341692" y="4717138"/>
                    <a:pt x="2345344" y="4716142"/>
                  </a:cubicBezTo>
                  <a:cubicBezTo>
                    <a:pt x="2358624" y="4716142"/>
                    <a:pt x="2373730" y="4716806"/>
                    <a:pt x="2389501" y="4717469"/>
                  </a:cubicBezTo>
                  <a:cubicBezTo>
                    <a:pt x="2463206" y="4720457"/>
                    <a:pt x="2559154" y="4724108"/>
                    <a:pt x="2648463" y="4682286"/>
                  </a:cubicBezTo>
                  <a:cubicBezTo>
                    <a:pt x="2670708" y="4682120"/>
                    <a:pt x="2690628" y="4680128"/>
                    <a:pt x="2706564" y="4678469"/>
                  </a:cubicBezTo>
                  <a:cubicBezTo>
                    <a:pt x="2716193" y="4677473"/>
                    <a:pt x="2725156" y="4676477"/>
                    <a:pt x="2731298" y="4676311"/>
                  </a:cubicBezTo>
                  <a:cubicBezTo>
                    <a:pt x="2812640" y="4674154"/>
                    <a:pt x="2896138" y="4672661"/>
                    <a:pt x="2976816" y="4671333"/>
                  </a:cubicBezTo>
                  <a:cubicBezTo>
                    <a:pt x="3104472" y="4669175"/>
                    <a:pt x="3236442" y="4666851"/>
                    <a:pt x="3366422" y="4661374"/>
                  </a:cubicBezTo>
                  <a:lnTo>
                    <a:pt x="3368414" y="4661374"/>
                  </a:lnTo>
                  <a:cubicBezTo>
                    <a:pt x="3404769" y="4660048"/>
                    <a:pt x="3436807" y="4655069"/>
                    <a:pt x="3464530" y="4646439"/>
                  </a:cubicBezTo>
                  <a:cubicBezTo>
                    <a:pt x="3464530" y="4646439"/>
                    <a:pt x="3464530" y="4646439"/>
                    <a:pt x="3464530" y="4646439"/>
                  </a:cubicBezTo>
                  <a:cubicBezTo>
                    <a:pt x="3507856" y="4656562"/>
                    <a:pt x="3546700" y="4650754"/>
                    <a:pt x="3563965" y="4648098"/>
                  </a:cubicBezTo>
                  <a:cubicBezTo>
                    <a:pt x="3591355" y="4643949"/>
                    <a:pt x="3664562" y="4628017"/>
                    <a:pt x="3727144" y="4612417"/>
                  </a:cubicBezTo>
                  <a:cubicBezTo>
                    <a:pt x="3856294" y="4580387"/>
                    <a:pt x="3912735" y="4561798"/>
                    <a:pt x="3952741" y="4505372"/>
                  </a:cubicBezTo>
                  <a:cubicBezTo>
                    <a:pt x="3985278" y="4459401"/>
                    <a:pt x="3997230" y="4405132"/>
                    <a:pt x="3986605" y="4352191"/>
                  </a:cubicBezTo>
                  <a:cubicBezTo>
                    <a:pt x="3978804" y="4313355"/>
                    <a:pt x="3955066" y="4258090"/>
                    <a:pt x="3887337" y="4216102"/>
                  </a:cubicBezTo>
                  <a:cubicBezTo>
                    <a:pt x="3822928" y="4176105"/>
                    <a:pt x="3730464" y="4170961"/>
                    <a:pt x="3549191" y="4169467"/>
                  </a:cubicBezTo>
                  <a:cubicBezTo>
                    <a:pt x="3528108" y="4169301"/>
                    <a:pt x="3508188" y="4169135"/>
                    <a:pt x="3495737" y="4168638"/>
                  </a:cubicBezTo>
                  <a:cubicBezTo>
                    <a:pt x="3490094" y="4167310"/>
                    <a:pt x="3484449" y="4166148"/>
                    <a:pt x="3478806" y="4165318"/>
                  </a:cubicBezTo>
                  <a:cubicBezTo>
                    <a:pt x="3472498" y="4164323"/>
                    <a:pt x="3466356" y="4163658"/>
                    <a:pt x="3460048" y="4163327"/>
                  </a:cubicBezTo>
                  <a:cubicBezTo>
                    <a:pt x="3460048" y="4163327"/>
                    <a:pt x="3459881" y="4163327"/>
                    <a:pt x="3459715" y="4163327"/>
                  </a:cubicBezTo>
                  <a:lnTo>
                    <a:pt x="3459715" y="4163327"/>
                  </a:lnTo>
                  <a:cubicBezTo>
                    <a:pt x="3406927" y="4161003"/>
                    <a:pt x="3354636" y="4160174"/>
                    <a:pt x="3304005" y="4159343"/>
                  </a:cubicBezTo>
                  <a:cubicBezTo>
                    <a:pt x="3282425" y="4159012"/>
                    <a:pt x="3260845" y="4158680"/>
                    <a:pt x="3239265" y="4158182"/>
                  </a:cubicBezTo>
                  <a:cubicBezTo>
                    <a:pt x="3215527" y="4157684"/>
                    <a:pt x="3191623" y="4157352"/>
                    <a:pt x="3167883" y="4156854"/>
                  </a:cubicBezTo>
                  <a:cubicBezTo>
                    <a:pt x="3143980" y="4156522"/>
                    <a:pt x="3120739" y="4156025"/>
                    <a:pt x="3097499" y="4155526"/>
                  </a:cubicBezTo>
                  <a:cubicBezTo>
                    <a:pt x="3097997" y="4025745"/>
                    <a:pt x="3094013" y="3895134"/>
                    <a:pt x="3090029" y="3767510"/>
                  </a:cubicBezTo>
                  <a:cubicBezTo>
                    <a:pt x="3085381" y="3618810"/>
                    <a:pt x="3080567" y="3465461"/>
                    <a:pt x="3083223" y="3318420"/>
                  </a:cubicBezTo>
                  <a:cubicBezTo>
                    <a:pt x="3095341" y="3316097"/>
                    <a:pt x="3107293" y="3312446"/>
                    <a:pt x="3118747" y="3307301"/>
                  </a:cubicBezTo>
                  <a:cubicBezTo>
                    <a:pt x="3125885" y="3304148"/>
                    <a:pt x="3136177" y="3301327"/>
                    <a:pt x="3148130" y="3298007"/>
                  </a:cubicBezTo>
                  <a:cubicBezTo>
                    <a:pt x="3198262" y="3284232"/>
                    <a:pt x="3291389" y="3258342"/>
                    <a:pt x="3350154" y="3146651"/>
                  </a:cubicBezTo>
                  <a:cubicBezTo>
                    <a:pt x="3426515" y="3001436"/>
                    <a:pt x="3396468" y="2467374"/>
                    <a:pt x="3395971" y="2462229"/>
                  </a:cubicBezTo>
                  <a:cubicBezTo>
                    <a:pt x="3381363" y="2300085"/>
                    <a:pt x="3303839" y="1962189"/>
                    <a:pt x="3215858" y="1801871"/>
                  </a:cubicBezTo>
                  <a:cubicBezTo>
                    <a:pt x="3201582" y="1775815"/>
                    <a:pt x="3179504" y="1747767"/>
                    <a:pt x="3150122" y="1712584"/>
                  </a:cubicBezTo>
                  <a:cubicBezTo>
                    <a:pt x="3149457" y="1698145"/>
                    <a:pt x="3147465" y="1681549"/>
                    <a:pt x="3142652" y="1663791"/>
                  </a:cubicBezTo>
                  <a:cubicBezTo>
                    <a:pt x="3131364" y="1622633"/>
                    <a:pt x="3112605" y="1583965"/>
                    <a:pt x="3087871" y="1549113"/>
                  </a:cubicBezTo>
                  <a:cubicBezTo>
                    <a:pt x="3089032" y="1547951"/>
                    <a:pt x="3090361" y="1546623"/>
                    <a:pt x="3091523" y="1545462"/>
                  </a:cubicBezTo>
                  <a:cubicBezTo>
                    <a:pt x="3152778" y="1482728"/>
                    <a:pt x="3179504" y="1399582"/>
                    <a:pt x="3166887" y="1311291"/>
                  </a:cubicBezTo>
                  <a:cubicBezTo>
                    <a:pt x="3164232" y="1292538"/>
                    <a:pt x="3158920" y="1275111"/>
                    <a:pt x="3152280" y="1259179"/>
                  </a:cubicBezTo>
                  <a:cubicBezTo>
                    <a:pt x="3167718" y="1229472"/>
                    <a:pt x="3176018" y="1212378"/>
                    <a:pt x="3181662" y="1197276"/>
                  </a:cubicBezTo>
                  <a:cubicBezTo>
                    <a:pt x="3233123" y="1059695"/>
                    <a:pt x="3319112" y="829341"/>
                    <a:pt x="3079571" y="649771"/>
                  </a:cubicBezTo>
                  <a:cubicBezTo>
                    <a:pt x="2975488" y="571770"/>
                    <a:pt x="2424527" y="345233"/>
                    <a:pt x="2303843" y="330795"/>
                  </a:cubicBezTo>
                  <a:cubicBezTo>
                    <a:pt x="2136181" y="310879"/>
                    <a:pt x="2070444" y="419584"/>
                    <a:pt x="2054343" y="453440"/>
                  </a:cubicBezTo>
                  <a:cubicBezTo>
                    <a:pt x="2049528" y="463397"/>
                    <a:pt x="2045544" y="473521"/>
                    <a:pt x="2042390" y="483811"/>
                  </a:cubicBezTo>
                  <a:cubicBezTo>
                    <a:pt x="2019150" y="460576"/>
                    <a:pt x="1991759" y="441823"/>
                    <a:pt x="1961381" y="428214"/>
                  </a:cubicBezTo>
                  <a:cubicBezTo>
                    <a:pt x="2018984" y="364983"/>
                    <a:pt x="2060485" y="287147"/>
                    <a:pt x="2042059" y="196366"/>
                  </a:cubicBezTo>
                  <a:cubicBezTo>
                    <a:pt x="2030936" y="141766"/>
                    <a:pt x="1988605" y="45176"/>
                    <a:pt x="1828414" y="11652"/>
                  </a:cubicBezTo>
                  <a:cubicBezTo>
                    <a:pt x="1602983" y="-35646"/>
                    <a:pt x="1292393" y="71232"/>
                    <a:pt x="1149632" y="149732"/>
                  </a:cubicBezTo>
                  <a:cubicBezTo>
                    <a:pt x="1116265" y="167987"/>
                    <a:pt x="1052355" y="211469"/>
                    <a:pt x="1000727" y="250802"/>
                  </a:cubicBezTo>
                  <a:cubicBezTo>
                    <a:pt x="946279" y="292292"/>
                    <a:pt x="904114" y="328969"/>
                    <a:pt x="875894" y="367306"/>
                  </a:cubicBezTo>
                  <a:cubicBezTo>
                    <a:pt x="760190" y="426886"/>
                    <a:pt x="727156" y="586707"/>
                    <a:pt x="736618" y="720139"/>
                  </a:cubicBezTo>
                  <a:cubicBezTo>
                    <a:pt x="738776" y="750177"/>
                    <a:pt x="747740" y="788016"/>
                    <a:pt x="766332" y="858882"/>
                  </a:cubicBezTo>
                  <a:cubicBezTo>
                    <a:pt x="704911" y="972399"/>
                    <a:pt x="720351" y="1102844"/>
                    <a:pt x="802853" y="1191965"/>
                  </a:cubicBezTo>
                  <a:cubicBezTo>
                    <a:pt x="801691" y="1192961"/>
                    <a:pt x="800695" y="1194123"/>
                    <a:pt x="799533" y="1195118"/>
                  </a:cubicBezTo>
                  <a:cubicBezTo>
                    <a:pt x="708730" y="1286065"/>
                    <a:pt x="659096" y="1410702"/>
                    <a:pt x="659926" y="1545793"/>
                  </a:cubicBezTo>
                  <a:cubicBezTo>
                    <a:pt x="660092" y="1580479"/>
                    <a:pt x="667396" y="1609854"/>
                    <a:pt x="674368" y="1631761"/>
                  </a:cubicBezTo>
                  <a:cubicBezTo>
                    <a:pt x="663080" y="1673583"/>
                    <a:pt x="636685" y="1751751"/>
                    <a:pt x="621247" y="1797556"/>
                  </a:cubicBezTo>
                  <a:cubicBezTo>
                    <a:pt x="600995" y="1857634"/>
                    <a:pt x="583564" y="1909414"/>
                    <a:pt x="575099" y="1943103"/>
                  </a:cubicBezTo>
                  <a:cubicBezTo>
                    <a:pt x="525298" y="2140597"/>
                    <a:pt x="491433" y="2333775"/>
                    <a:pt x="474667" y="2517660"/>
                  </a:cubicBezTo>
                  <a:lnTo>
                    <a:pt x="471845" y="2547035"/>
                  </a:lnTo>
                  <a:cubicBezTo>
                    <a:pt x="456241" y="2713493"/>
                    <a:pt x="448439" y="2821866"/>
                    <a:pt x="455577" y="2883935"/>
                  </a:cubicBezTo>
                  <a:cubicBezTo>
                    <a:pt x="457569" y="2901859"/>
                    <a:pt x="463047" y="2927749"/>
                    <a:pt x="477821" y="2954801"/>
                  </a:cubicBezTo>
                  <a:cubicBezTo>
                    <a:pt x="481805" y="3023509"/>
                    <a:pt x="491765" y="3118272"/>
                    <a:pt x="558996" y="3183992"/>
                  </a:cubicBezTo>
                  <a:cubicBezTo>
                    <a:pt x="578252" y="3202746"/>
                    <a:pt x="598671" y="3215193"/>
                    <a:pt x="617097" y="3223491"/>
                  </a:cubicBezTo>
                  <a:cubicBezTo>
                    <a:pt x="635689" y="3241580"/>
                    <a:pt x="661917" y="3260168"/>
                    <a:pt x="697442" y="3270956"/>
                  </a:cubicBezTo>
                  <a:cubicBezTo>
                    <a:pt x="717030" y="3276930"/>
                    <a:pt x="735124" y="3279420"/>
                    <a:pt x="751060" y="3279917"/>
                  </a:cubicBezTo>
                  <a:cubicBezTo>
                    <a:pt x="763511" y="3284398"/>
                    <a:pt x="776293" y="3287386"/>
                    <a:pt x="789573" y="3289211"/>
                  </a:cubicBezTo>
                  <a:cubicBezTo>
                    <a:pt x="789573" y="3378830"/>
                    <a:pt x="788908" y="3467951"/>
                    <a:pt x="788079" y="3556076"/>
                  </a:cubicBezTo>
                  <a:cubicBezTo>
                    <a:pt x="786419" y="3745603"/>
                    <a:pt x="784758" y="3941603"/>
                    <a:pt x="791233" y="4135446"/>
                  </a:cubicBezTo>
                  <a:cubicBezTo>
                    <a:pt x="791399" y="4142416"/>
                    <a:pt x="791731" y="4149552"/>
                    <a:pt x="791897" y="4157020"/>
                  </a:cubicBezTo>
                  <a:lnTo>
                    <a:pt x="662415" y="4152871"/>
                  </a:lnTo>
                  <a:cubicBezTo>
                    <a:pt x="637681" y="4151045"/>
                    <a:pt x="612781" y="4151710"/>
                    <a:pt x="592363" y="4152373"/>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5E29D283-686D-75E8-5AD0-DE7541DEC9C3}"/>
                </a:ext>
              </a:extLst>
            </p:cNvPr>
            <p:cNvGrpSpPr/>
            <p:nvPr/>
          </p:nvGrpSpPr>
          <p:grpSpPr>
            <a:xfrm>
              <a:off x="-37652166" y="-4636877"/>
              <a:ext cx="3659049" cy="4401687"/>
              <a:chOff x="-37652166" y="-4636877"/>
              <a:chExt cx="3659049" cy="4401687"/>
            </a:xfrm>
          </p:grpSpPr>
          <p:sp>
            <p:nvSpPr>
              <p:cNvPr id="6" name="Forme libre 5">
                <a:extLst>
                  <a:ext uri="{FF2B5EF4-FFF2-40B4-BE49-F238E27FC236}">
                    <a16:creationId xmlns:a16="http://schemas.microsoft.com/office/drawing/2014/main" id="{24C80AA0-D358-042A-E131-C83EE334F0D6}"/>
                  </a:ext>
                </a:extLst>
              </p:cNvPr>
              <p:cNvSpPr/>
              <p:nvPr/>
            </p:nvSpPr>
            <p:spPr>
              <a:xfrm>
                <a:off x="-37198621" y="-4636877"/>
                <a:ext cx="2617008" cy="4288668"/>
              </a:xfrm>
              <a:custGeom>
                <a:avLst/>
                <a:gdLst>
                  <a:gd name="csX0" fmla="*/ 419246 w 2617008"/>
                  <a:gd name="csY0" fmla="*/ 454679 h 4288668"/>
                  <a:gd name="csX1" fmla="*/ 407461 w 2617008"/>
                  <a:gd name="csY1" fmla="*/ 384478 h 4288668"/>
                  <a:gd name="csX2" fmla="*/ 492454 w 2617008"/>
                  <a:gd name="csY2" fmla="*/ 535170 h 4288668"/>
                  <a:gd name="csX3" fmla="*/ 500089 w 2617008"/>
                  <a:gd name="csY3" fmla="*/ 658976 h 4288668"/>
                  <a:gd name="csX4" fmla="*/ 488967 w 2617008"/>
                  <a:gd name="csY4" fmla="*/ 763366 h 4288668"/>
                  <a:gd name="csX5" fmla="*/ 433523 w 2617008"/>
                  <a:gd name="csY5" fmla="*/ 755400 h 4288668"/>
                  <a:gd name="csX6" fmla="*/ 436676 w 2617008"/>
                  <a:gd name="csY6" fmla="*/ 907918 h 4288668"/>
                  <a:gd name="csX7" fmla="*/ 523993 w 2617008"/>
                  <a:gd name="csY7" fmla="*/ 879207 h 4288668"/>
                  <a:gd name="csX8" fmla="*/ 630567 w 2617008"/>
                  <a:gd name="csY8" fmla="*/ 1119352 h 4288668"/>
                  <a:gd name="csX9" fmla="*/ 596371 w 2617008"/>
                  <a:gd name="csY9" fmla="*/ 1135616 h 4288668"/>
                  <a:gd name="csX10" fmla="*/ 800553 w 2617008"/>
                  <a:gd name="csY10" fmla="*/ 1336097 h 4288668"/>
                  <a:gd name="csX11" fmla="*/ 1139861 w 2617008"/>
                  <a:gd name="csY11" fmla="*/ 1107070 h 4288668"/>
                  <a:gd name="csX12" fmla="*/ 1046070 w 2617008"/>
                  <a:gd name="csY12" fmla="*/ 279259 h 4288668"/>
                  <a:gd name="csX13" fmla="*/ 563171 w 2617008"/>
                  <a:gd name="csY13" fmla="*/ 409537 h 4288668"/>
                  <a:gd name="csX14" fmla="*/ 447965 w 2617008"/>
                  <a:gd name="csY14" fmla="*/ 373856 h 4288668"/>
                  <a:gd name="csX15" fmla="*/ 1160279 w 2617008"/>
                  <a:gd name="csY15" fmla="*/ 154788 h 4288668"/>
                  <a:gd name="csX16" fmla="*/ 1046900 w 2617008"/>
                  <a:gd name="csY16" fmla="*/ 36458 h 4288668"/>
                  <a:gd name="csX17" fmla="*/ 495441 w 2617008"/>
                  <a:gd name="csY17" fmla="*/ 256024 h 4288668"/>
                  <a:gd name="csX18" fmla="*/ 381564 w 2617008"/>
                  <a:gd name="csY18" fmla="*/ 317927 h 4288668"/>
                  <a:gd name="csX19" fmla="*/ 610647 w 2617008"/>
                  <a:gd name="csY19" fmla="*/ 129396 h 4288668"/>
                  <a:gd name="csX20" fmla="*/ 1175551 w 2617008"/>
                  <a:gd name="csY20" fmla="*/ 8244 h 4288668"/>
                  <a:gd name="csX21" fmla="*/ 1084915 w 2617008"/>
                  <a:gd name="csY21" fmla="*/ 259841 h 4288668"/>
                  <a:gd name="csX22" fmla="*/ 1196135 w 2617008"/>
                  <a:gd name="csY22" fmla="*/ 413686 h 4288668"/>
                  <a:gd name="csX23" fmla="*/ 1237968 w 2617008"/>
                  <a:gd name="csY23" fmla="*/ 403895 h 4288668"/>
                  <a:gd name="csX24" fmla="*/ 1334249 w 2617008"/>
                  <a:gd name="csY24" fmla="*/ 555417 h 4288668"/>
                  <a:gd name="csX25" fmla="*/ 1295903 w 2617008"/>
                  <a:gd name="csY25" fmla="*/ 609023 h 4288668"/>
                  <a:gd name="csX26" fmla="*/ 1311507 w 2617008"/>
                  <a:gd name="csY26" fmla="*/ 703454 h 4288668"/>
                  <a:gd name="csX27" fmla="*/ 1180200 w 2617008"/>
                  <a:gd name="csY27" fmla="*/ 1119352 h 4288668"/>
                  <a:gd name="csX28" fmla="*/ 1369276 w 2617008"/>
                  <a:gd name="csY28" fmla="*/ 1204988 h 4288668"/>
                  <a:gd name="csX29" fmla="*/ 1658452 w 2617008"/>
                  <a:gd name="csY29" fmla="*/ 566537 h 4288668"/>
                  <a:gd name="csX30" fmla="*/ 1665423 w 2617008"/>
                  <a:gd name="csY30" fmla="*/ 329545 h 4288668"/>
                  <a:gd name="csX31" fmla="*/ 2361304 w 2617008"/>
                  <a:gd name="csY31" fmla="*/ 616491 h 4288668"/>
                  <a:gd name="csX32" fmla="*/ 2407453 w 2617008"/>
                  <a:gd name="csY32" fmla="*/ 973141 h 4288668"/>
                  <a:gd name="csX33" fmla="*/ 2345368 w 2617008"/>
                  <a:gd name="csY33" fmla="*/ 1097611 h 4288668"/>
                  <a:gd name="csX34" fmla="*/ 2383714 w 2617008"/>
                  <a:gd name="csY34" fmla="*/ 1168476 h 4288668"/>
                  <a:gd name="csX35" fmla="*/ 2201445 w 2617008"/>
                  <a:gd name="csY35" fmla="*/ 1310372 h 4288668"/>
                  <a:gd name="csX36" fmla="*/ 2143012 w 2617008"/>
                  <a:gd name="csY36" fmla="*/ 1290789 h 4288668"/>
                  <a:gd name="csX37" fmla="*/ 2107653 w 2617008"/>
                  <a:gd name="csY37" fmla="*/ 1368957 h 4288668"/>
                  <a:gd name="csX38" fmla="*/ 2363462 w 2617008"/>
                  <a:gd name="csY38" fmla="*/ 1541389 h 4288668"/>
                  <a:gd name="csX39" fmla="*/ 2367114 w 2617008"/>
                  <a:gd name="csY39" fmla="*/ 1608272 h 4288668"/>
                  <a:gd name="csX40" fmla="*/ 2451111 w 2617008"/>
                  <a:gd name="csY40" fmla="*/ 1715814 h 4288668"/>
                  <a:gd name="csX41" fmla="*/ 2611469 w 2617008"/>
                  <a:gd name="csY41" fmla="*/ 2311282 h 4288668"/>
                  <a:gd name="csX42" fmla="*/ 2584079 w 2617008"/>
                  <a:gd name="csY42" fmla="*/ 2903430 h 4288668"/>
                  <a:gd name="csX43" fmla="*/ 2432850 w 2617008"/>
                  <a:gd name="csY43" fmla="*/ 2989232 h 4288668"/>
                  <a:gd name="csX44" fmla="*/ 2389856 w 2617008"/>
                  <a:gd name="csY44" fmla="*/ 2956040 h 4288668"/>
                  <a:gd name="csX45" fmla="*/ 2309180 w 2617008"/>
                  <a:gd name="csY45" fmla="*/ 2898119 h 4288668"/>
                  <a:gd name="csX46" fmla="*/ 2298722 w 2617008"/>
                  <a:gd name="csY46" fmla="*/ 3117021 h 4288668"/>
                  <a:gd name="csX47" fmla="*/ 2309014 w 2617008"/>
                  <a:gd name="csY47" fmla="*/ 4147638 h 4288668"/>
                  <a:gd name="csX48" fmla="*/ 2206591 w 2617008"/>
                  <a:gd name="csY48" fmla="*/ 4252691 h 4288668"/>
                  <a:gd name="csX49" fmla="*/ 2190820 w 2617008"/>
                  <a:gd name="csY49" fmla="*/ 4234601 h 4288668"/>
                  <a:gd name="csX50" fmla="*/ 2063828 w 2617008"/>
                  <a:gd name="csY50" fmla="*/ 4267960 h 4288668"/>
                  <a:gd name="csX51" fmla="*/ 1820801 w 2617008"/>
                  <a:gd name="csY51" fmla="*/ 4283062 h 4288668"/>
                  <a:gd name="csX52" fmla="*/ 1819971 w 2617008"/>
                  <a:gd name="csY52" fmla="*/ 4266465 h 4288668"/>
                  <a:gd name="csX53" fmla="*/ 2046896 w 2617008"/>
                  <a:gd name="csY53" fmla="*/ 4162906 h 4288668"/>
                  <a:gd name="csX54" fmla="*/ 2106989 w 2617008"/>
                  <a:gd name="csY54" fmla="*/ 4152450 h 4288668"/>
                  <a:gd name="csX55" fmla="*/ 2107321 w 2617008"/>
                  <a:gd name="csY55" fmla="*/ 2847667 h 4288668"/>
                  <a:gd name="csX56" fmla="*/ 1868776 w 2617008"/>
                  <a:gd name="csY56" fmla="*/ 2847667 h 4288668"/>
                  <a:gd name="csX57" fmla="*/ 1854997 w 2617008"/>
                  <a:gd name="csY57" fmla="*/ 3364469 h 4288668"/>
                  <a:gd name="csX58" fmla="*/ 1875416 w 2617008"/>
                  <a:gd name="csY58" fmla="*/ 4152783 h 4288668"/>
                  <a:gd name="csX59" fmla="*/ 1816153 w 2617008"/>
                  <a:gd name="csY59" fmla="*/ 4226967 h 4288668"/>
                  <a:gd name="csX60" fmla="*/ 1767349 w 2617008"/>
                  <a:gd name="csY60" fmla="*/ 4212528 h 4288668"/>
                  <a:gd name="csX61" fmla="*/ 1372264 w 2617008"/>
                  <a:gd name="csY61" fmla="*/ 4237588 h 4288668"/>
                  <a:gd name="csX62" fmla="*/ 1477343 w 2617008"/>
                  <a:gd name="csY62" fmla="*/ 4157761 h 4288668"/>
                  <a:gd name="csX63" fmla="*/ 1704102 w 2617008"/>
                  <a:gd name="csY63" fmla="*/ 4089718 h 4288668"/>
                  <a:gd name="csX64" fmla="*/ 1618611 w 2617008"/>
                  <a:gd name="csY64" fmla="*/ 2812483 h 4288668"/>
                  <a:gd name="csX65" fmla="*/ 1480995 w 2617008"/>
                  <a:gd name="csY65" fmla="*/ 2792568 h 4288668"/>
                  <a:gd name="csX66" fmla="*/ 1414761 w 2617008"/>
                  <a:gd name="csY66" fmla="*/ 1673328 h 4288668"/>
                  <a:gd name="csX67" fmla="*/ 1132225 w 2617008"/>
                  <a:gd name="csY67" fmla="*/ 1426711 h 4288668"/>
                  <a:gd name="csX68" fmla="*/ 1145174 w 2617008"/>
                  <a:gd name="csY68" fmla="*/ 1796803 h 4288668"/>
                  <a:gd name="csX69" fmla="*/ 1144841 w 2617008"/>
                  <a:gd name="csY69" fmla="*/ 2628267 h 4288668"/>
                  <a:gd name="csX70" fmla="*/ 1132059 w 2617008"/>
                  <a:gd name="csY70" fmla="*/ 2701123 h 4288668"/>
                  <a:gd name="csX71" fmla="*/ 988965 w 2617008"/>
                  <a:gd name="csY71" fmla="*/ 2701622 h 4288668"/>
                  <a:gd name="csX72" fmla="*/ 917917 w 2617008"/>
                  <a:gd name="csY72" fmla="*/ 4074781 h 4288668"/>
                  <a:gd name="csX73" fmla="*/ 1145174 w 2617008"/>
                  <a:gd name="csY73" fmla="*/ 4147638 h 4288668"/>
                  <a:gd name="csX74" fmla="*/ 1150153 w 2617008"/>
                  <a:gd name="csY74" fmla="*/ 4152616 h 4288668"/>
                  <a:gd name="csX75" fmla="*/ 1160279 w 2617008"/>
                  <a:gd name="csY75" fmla="*/ 4152616 h 4288668"/>
                  <a:gd name="csX76" fmla="*/ 1271501 w 2617008"/>
                  <a:gd name="csY76" fmla="*/ 4224975 h 4288668"/>
                  <a:gd name="csX77" fmla="*/ 850188 w 2617008"/>
                  <a:gd name="csY77" fmla="*/ 4192945 h 4288668"/>
                  <a:gd name="csX78" fmla="*/ 852512 w 2617008"/>
                  <a:gd name="csY78" fmla="*/ 4217673 h 4288668"/>
                  <a:gd name="csX79" fmla="*/ 736974 w 2617008"/>
                  <a:gd name="csY79" fmla="*/ 4127390 h 4288668"/>
                  <a:gd name="csX80" fmla="*/ 767353 w 2617008"/>
                  <a:gd name="csY80" fmla="*/ 2996368 h 4288668"/>
                  <a:gd name="csX81" fmla="*/ 767187 w 2617008"/>
                  <a:gd name="csY81" fmla="*/ 2693821 h 4288668"/>
                  <a:gd name="csX82" fmla="*/ 629073 w 2617008"/>
                  <a:gd name="csY82" fmla="*/ 2694817 h 4288668"/>
                  <a:gd name="csX83" fmla="*/ 573960 w 2617008"/>
                  <a:gd name="csY83" fmla="*/ 2681043 h 4288668"/>
                  <a:gd name="csX84" fmla="*/ 529970 w 2617008"/>
                  <a:gd name="csY84" fmla="*/ 2724524 h 4288668"/>
                  <a:gd name="csX85" fmla="*/ 509717 w 2617008"/>
                  <a:gd name="csY85" fmla="*/ 4124237 h 4288668"/>
                  <a:gd name="csX86" fmla="*/ 610813 w 2617008"/>
                  <a:gd name="csY86" fmla="*/ 4162574 h 4288668"/>
                  <a:gd name="csX87" fmla="*/ 844709 w 2617008"/>
                  <a:gd name="csY87" fmla="*/ 4258832 h 4288668"/>
                  <a:gd name="csX88" fmla="*/ 852843 w 2617008"/>
                  <a:gd name="csY88" fmla="*/ 4288539 h 4288668"/>
                  <a:gd name="csX89" fmla="*/ 630899 w 2617008"/>
                  <a:gd name="csY89" fmla="*/ 4265968 h 4288668"/>
                  <a:gd name="csX90" fmla="*/ 466889 w 2617008"/>
                  <a:gd name="csY90" fmla="*/ 4223150 h 4288668"/>
                  <a:gd name="csX91" fmla="*/ 388702 w 2617008"/>
                  <a:gd name="csY91" fmla="*/ 4246053 h 4288668"/>
                  <a:gd name="csX92" fmla="*/ 348695 w 2617008"/>
                  <a:gd name="csY92" fmla="*/ 4162574 h 4288668"/>
                  <a:gd name="csX93" fmla="*/ 338403 w 2617008"/>
                  <a:gd name="csY93" fmla="*/ 3963753 h 4288668"/>
                  <a:gd name="csX94" fmla="*/ 327779 w 2617008"/>
                  <a:gd name="csY94" fmla="*/ 2714566 h 4288668"/>
                  <a:gd name="csX95" fmla="*/ 308523 w 2617008"/>
                  <a:gd name="csY95" fmla="*/ 2789249 h 4288668"/>
                  <a:gd name="csX96" fmla="*/ 277647 w 2617008"/>
                  <a:gd name="csY96" fmla="*/ 2920026 h 4288668"/>
                  <a:gd name="csX97" fmla="*/ 237640 w 2617008"/>
                  <a:gd name="csY97" fmla="*/ 2925170 h 4288668"/>
                  <a:gd name="csX98" fmla="*/ 194812 w 2617008"/>
                  <a:gd name="csY98" fmla="*/ 2958861 h 4288668"/>
                  <a:gd name="csX99" fmla="*/ 169081 w 2617008"/>
                  <a:gd name="csY99" fmla="*/ 2944589 h 4288668"/>
                  <a:gd name="csX100" fmla="*/ 126584 w 2617008"/>
                  <a:gd name="csY100" fmla="*/ 2946082 h 4288668"/>
                  <a:gd name="csX101" fmla="*/ 95045 w 2617008"/>
                  <a:gd name="csY101" fmla="*/ 2914550 h 4288668"/>
                  <a:gd name="csX102" fmla="*/ 56034 w 2617008"/>
                  <a:gd name="csY102" fmla="*/ 2899115 h 4288668"/>
                  <a:gd name="csX103" fmla="*/ 20841 w 2617008"/>
                  <a:gd name="csY103" fmla="*/ 2725188 h 4288668"/>
                  <a:gd name="csX104" fmla="*/ 1585 w 2617008"/>
                  <a:gd name="csY104" fmla="*/ 2698966 h 4288668"/>
                  <a:gd name="csX105" fmla="*/ 21007 w 2617008"/>
                  <a:gd name="csY105" fmla="*/ 2366215 h 4288668"/>
                  <a:gd name="csX106" fmla="*/ 117122 w 2617008"/>
                  <a:gd name="csY106" fmla="*/ 1817217 h 4288668"/>
                  <a:gd name="csX107" fmla="*/ 225688 w 2617008"/>
                  <a:gd name="csY107" fmla="*/ 1456584 h 4288668"/>
                  <a:gd name="csX108" fmla="*/ 207096 w 2617008"/>
                  <a:gd name="csY108" fmla="*/ 1378416 h 4288668"/>
                  <a:gd name="csX109" fmla="*/ 550222 w 2617008"/>
                  <a:gd name="csY109" fmla="*/ 1048321 h 4288668"/>
                  <a:gd name="csX110" fmla="*/ 492287 w 2617008"/>
                  <a:gd name="csY110" fmla="*/ 917377 h 4288668"/>
                  <a:gd name="csX111" fmla="*/ 296073 w 2617008"/>
                  <a:gd name="csY111" fmla="*/ 766519 h 4288668"/>
                  <a:gd name="csX112" fmla="*/ 328775 w 2617008"/>
                  <a:gd name="csY112" fmla="*/ 737642 h 4288668"/>
                  <a:gd name="csX113" fmla="*/ 283290 w 2617008"/>
                  <a:gd name="csY113" fmla="*/ 541808 h 4288668"/>
                  <a:gd name="csX114" fmla="*/ 347368 w 2617008"/>
                  <a:gd name="csY114" fmla="*/ 343817 h 4288668"/>
                  <a:gd name="csX115" fmla="*/ 324127 w 2617008"/>
                  <a:gd name="csY115" fmla="*/ 456836 h 4288668"/>
                  <a:gd name="csX116" fmla="*/ 363968 w 2617008"/>
                  <a:gd name="csY116" fmla="*/ 715735 h 4288668"/>
                  <a:gd name="csX117" fmla="*/ 407128 w 2617008"/>
                  <a:gd name="csY117" fmla="*/ 705446 h 4288668"/>
                  <a:gd name="csX118" fmla="*/ 454605 w 2617008"/>
                  <a:gd name="csY118" fmla="*/ 695488 h 4288668"/>
                  <a:gd name="csX119" fmla="*/ 419246 w 2617008"/>
                  <a:gd name="csY119" fmla="*/ 453683 h 4288668"/>
                  <a:gd name="csX120" fmla="*/ 2354664 w 2617008"/>
                  <a:gd name="csY120" fmla="*/ 978617 h 4288668"/>
                  <a:gd name="csX121" fmla="*/ 2356988 w 2617008"/>
                  <a:gd name="csY121" fmla="*/ 661300 h 4288668"/>
                  <a:gd name="csX122" fmla="*/ 1659281 w 2617008"/>
                  <a:gd name="csY122" fmla="*/ 366056 h 4288668"/>
                  <a:gd name="csX123" fmla="*/ 1639030 w 2617008"/>
                  <a:gd name="csY123" fmla="*/ 474760 h 4288668"/>
                  <a:gd name="csX124" fmla="*/ 1675384 w 2617008"/>
                  <a:gd name="csY124" fmla="*/ 390286 h 4288668"/>
                  <a:gd name="csX125" fmla="*/ 2069140 w 2617008"/>
                  <a:gd name="csY125" fmla="*/ 556247 h 4288668"/>
                  <a:gd name="csX126" fmla="*/ 2295567 w 2617008"/>
                  <a:gd name="csY126" fmla="*/ 667441 h 4288668"/>
                  <a:gd name="csX127" fmla="*/ 2354664 w 2617008"/>
                  <a:gd name="csY127" fmla="*/ 978783 h 4288668"/>
                  <a:gd name="csX128" fmla="*/ 1220704 w 2617008"/>
                  <a:gd name="csY128" fmla="*/ 444555 h 4288668"/>
                  <a:gd name="csX129" fmla="*/ 1283619 w 2617008"/>
                  <a:gd name="csY129" fmla="*/ 570353 h 4288668"/>
                  <a:gd name="csX130" fmla="*/ 1220704 w 2617008"/>
                  <a:gd name="csY130" fmla="*/ 444555 h 4288668"/>
                  <a:gd name="csX131" fmla="*/ 1689328 w 2617008"/>
                  <a:gd name="csY131" fmla="*/ 535170 h 4288668"/>
                  <a:gd name="csX132" fmla="*/ 2009711 w 2617008"/>
                  <a:gd name="csY132" fmla="*/ 716233 h 4288668"/>
                  <a:gd name="csX133" fmla="*/ 2079931 w 2617008"/>
                  <a:gd name="csY133" fmla="*/ 716731 h 4288668"/>
                  <a:gd name="csX134" fmla="*/ 1919241 w 2617008"/>
                  <a:gd name="csY134" fmla="*/ 670594 h 4288668"/>
                  <a:gd name="csX135" fmla="*/ 1694308 w 2617008"/>
                  <a:gd name="csY135" fmla="*/ 530191 h 4288668"/>
                  <a:gd name="csX136" fmla="*/ 1653969 w 2617008"/>
                  <a:gd name="csY136" fmla="*/ 495008 h 4288668"/>
                  <a:gd name="csX137" fmla="*/ 1689328 w 2617008"/>
                  <a:gd name="csY137" fmla="*/ 535336 h 4288668"/>
                  <a:gd name="csX138" fmla="*/ 2173224 w 2617008"/>
                  <a:gd name="csY138" fmla="*/ 772162 h 4288668"/>
                  <a:gd name="csX139" fmla="*/ 1687668 w 2617008"/>
                  <a:gd name="csY139" fmla="*/ 596243 h 4288668"/>
                  <a:gd name="csX140" fmla="*/ 1566154 w 2617008"/>
                  <a:gd name="csY140" fmla="*/ 1467372 h 4288668"/>
                  <a:gd name="csX141" fmla="*/ 1835575 w 2617008"/>
                  <a:gd name="csY141" fmla="*/ 1636652 h 4288668"/>
                  <a:gd name="csX142" fmla="*/ 2032122 w 2617008"/>
                  <a:gd name="csY142" fmla="*/ 1535581 h 4288668"/>
                  <a:gd name="csX143" fmla="*/ 1989293 w 2617008"/>
                  <a:gd name="csY143" fmla="*/ 1477163 h 4288668"/>
                  <a:gd name="csX144" fmla="*/ 2133051 w 2617008"/>
                  <a:gd name="csY144" fmla="*/ 1233035 h 4288668"/>
                  <a:gd name="csX145" fmla="*/ 2187001 w 2617008"/>
                  <a:gd name="csY145" fmla="*/ 1264899 h 4288668"/>
                  <a:gd name="csX146" fmla="*/ 2321961 w 2617008"/>
                  <a:gd name="csY146" fmla="*/ 1134952 h 4288668"/>
                  <a:gd name="csX147" fmla="*/ 2213895 w 2617008"/>
                  <a:gd name="csY147" fmla="*/ 1101926 h 4288668"/>
                  <a:gd name="csX148" fmla="*/ 2173390 w 2617008"/>
                  <a:gd name="csY148" fmla="*/ 771996 h 4288668"/>
                  <a:gd name="csX149" fmla="*/ 2227506 w 2617008"/>
                  <a:gd name="csY149" fmla="*/ 949574 h 4288668"/>
                  <a:gd name="csX150" fmla="*/ 2203602 w 2617008"/>
                  <a:gd name="csY150" fmla="*/ 933310 h 4288668"/>
                  <a:gd name="csX151" fmla="*/ 2238795 w 2617008"/>
                  <a:gd name="csY151" fmla="*/ 1059274 h 4288668"/>
                  <a:gd name="csX152" fmla="*/ 2227672 w 2617008"/>
                  <a:gd name="csY152" fmla="*/ 949574 h 4288668"/>
                  <a:gd name="csX153" fmla="*/ 545242 w 2617008"/>
                  <a:gd name="csY153" fmla="*/ 1104581 h 4288668"/>
                  <a:gd name="csX154" fmla="*/ 426716 w 2617008"/>
                  <a:gd name="csY154" fmla="*/ 1109560 h 4288668"/>
                  <a:gd name="csX155" fmla="*/ 293417 w 2617008"/>
                  <a:gd name="csY155" fmla="*/ 1391859 h 4288668"/>
                  <a:gd name="csX156" fmla="*/ 378908 w 2617008"/>
                  <a:gd name="csY156" fmla="*/ 1406962 h 4288668"/>
                  <a:gd name="csX157" fmla="*/ 366458 w 2617008"/>
                  <a:gd name="csY157" fmla="*/ 1205319 h 4288668"/>
                  <a:gd name="csX158" fmla="*/ 430037 w 2617008"/>
                  <a:gd name="csY158" fmla="*/ 1355680 h 4288668"/>
                  <a:gd name="csX159" fmla="*/ 444811 w 2617008"/>
                  <a:gd name="csY159" fmla="*/ 1354352 h 4288668"/>
                  <a:gd name="csX160" fmla="*/ 409950 w 2617008"/>
                  <a:gd name="csY160" fmla="*/ 1168808 h 4288668"/>
                  <a:gd name="csX161" fmla="*/ 496770 w 2617008"/>
                  <a:gd name="csY161" fmla="*/ 1220090 h 4288668"/>
                  <a:gd name="csX162" fmla="*/ 484651 w 2617008"/>
                  <a:gd name="csY162" fmla="*/ 1133459 h 4288668"/>
                  <a:gd name="csX163" fmla="*/ 545242 w 2617008"/>
                  <a:gd name="csY163" fmla="*/ 1104416 h 4288668"/>
                  <a:gd name="csX164" fmla="*/ 1370437 w 2617008"/>
                  <a:gd name="csY164" fmla="*/ 1246976 h 4288668"/>
                  <a:gd name="csX165" fmla="*/ 1155133 w 2617008"/>
                  <a:gd name="csY165" fmla="*/ 1149889 h 4288668"/>
                  <a:gd name="csX166" fmla="*/ 1384548 w 2617008"/>
                  <a:gd name="csY166" fmla="*/ 1290789 h 4288668"/>
                  <a:gd name="csX167" fmla="*/ 1370604 w 2617008"/>
                  <a:gd name="csY167" fmla="*/ 1246976 h 4288668"/>
                  <a:gd name="csX168" fmla="*/ 580434 w 2617008"/>
                  <a:gd name="csY168" fmla="*/ 1643788 h 4288668"/>
                  <a:gd name="csX169" fmla="*/ 570309 w 2617008"/>
                  <a:gd name="csY169" fmla="*/ 1318837 h 4288668"/>
                  <a:gd name="csX170" fmla="*/ 554372 w 2617008"/>
                  <a:gd name="csY170" fmla="*/ 1173455 h 4288668"/>
                  <a:gd name="csX171" fmla="*/ 535116 w 2617008"/>
                  <a:gd name="csY171" fmla="*/ 1164991 h 4288668"/>
                  <a:gd name="csX172" fmla="*/ 511046 w 2617008"/>
                  <a:gd name="csY172" fmla="*/ 1259423 h 4288668"/>
                  <a:gd name="csX173" fmla="*/ 479837 w 2617008"/>
                  <a:gd name="csY173" fmla="*/ 1440154 h 4288668"/>
                  <a:gd name="csX174" fmla="*/ 556530 w 2617008"/>
                  <a:gd name="csY174" fmla="*/ 1551680 h 4288668"/>
                  <a:gd name="csX175" fmla="*/ 580434 w 2617008"/>
                  <a:gd name="csY175" fmla="*/ 1643788 h 4288668"/>
                  <a:gd name="csX176" fmla="*/ 615793 w 2617008"/>
                  <a:gd name="csY176" fmla="*/ 1502721 h 4288668"/>
                  <a:gd name="csX177" fmla="*/ 776815 w 2617008"/>
                  <a:gd name="csY177" fmla="*/ 1364642 h 4288668"/>
                  <a:gd name="csX178" fmla="*/ 600686 w 2617008"/>
                  <a:gd name="csY178" fmla="*/ 1205486 h 4288668"/>
                  <a:gd name="csX179" fmla="*/ 615793 w 2617008"/>
                  <a:gd name="csY179" fmla="*/ 1502721 h 4288668"/>
                  <a:gd name="csX180" fmla="*/ 1104669 w 2617008"/>
                  <a:gd name="csY180" fmla="*/ 2666604 h 4288668"/>
                  <a:gd name="csX181" fmla="*/ 1099854 w 2617008"/>
                  <a:gd name="csY181" fmla="*/ 1560475 h 4288668"/>
                  <a:gd name="csX182" fmla="*/ 1084084 w 2617008"/>
                  <a:gd name="csY182" fmla="*/ 1329292 h 4288668"/>
                  <a:gd name="csX183" fmla="*/ 1041754 w 2617008"/>
                  <a:gd name="csY183" fmla="*/ 1275853 h 4288668"/>
                  <a:gd name="csX184" fmla="*/ 1084084 w 2617008"/>
                  <a:gd name="csY184" fmla="*/ 1475006 h 4288668"/>
                  <a:gd name="csX185" fmla="*/ 1060512 w 2617008"/>
                  <a:gd name="csY185" fmla="*/ 1511186 h 4288668"/>
                  <a:gd name="csX186" fmla="*/ 1036441 w 2617008"/>
                  <a:gd name="csY186" fmla="*/ 1653911 h 4288668"/>
                  <a:gd name="csX187" fmla="*/ 1019011 w 2617008"/>
                  <a:gd name="csY187" fmla="*/ 1648767 h 4288668"/>
                  <a:gd name="csX188" fmla="*/ 1034283 w 2617008"/>
                  <a:gd name="csY188" fmla="*/ 1923265 h 4288668"/>
                  <a:gd name="csX189" fmla="*/ 1019011 w 2617008"/>
                  <a:gd name="csY189" fmla="*/ 2666604 h 4288668"/>
                  <a:gd name="csX190" fmla="*/ 1104669 w 2617008"/>
                  <a:gd name="csY190" fmla="*/ 2666604 h 4288668"/>
                  <a:gd name="csX191" fmla="*/ 1023991 w 2617008"/>
                  <a:gd name="csY191" fmla="*/ 1608438 h 4288668"/>
                  <a:gd name="csX192" fmla="*/ 1029968 w 2617008"/>
                  <a:gd name="csY192" fmla="*/ 1491270 h 4288668"/>
                  <a:gd name="csX193" fmla="*/ 1048228 w 2617008"/>
                  <a:gd name="csY193" fmla="*/ 1460899 h 4288668"/>
                  <a:gd name="csX194" fmla="*/ 1018015 w 2617008"/>
                  <a:gd name="csY194" fmla="*/ 1294606 h 4288668"/>
                  <a:gd name="csX195" fmla="*/ 1004072 w 2617008"/>
                  <a:gd name="csY195" fmla="*/ 1285976 h 4288668"/>
                  <a:gd name="csX196" fmla="*/ 1024157 w 2617008"/>
                  <a:gd name="csY196" fmla="*/ 1608438 h 4288668"/>
                  <a:gd name="csX197" fmla="*/ 968547 w 2617008"/>
                  <a:gd name="csY197" fmla="*/ 1452269 h 4288668"/>
                  <a:gd name="csX198" fmla="*/ 963567 w 2617008"/>
                  <a:gd name="csY198" fmla="*/ 1301079 h 4288668"/>
                  <a:gd name="csX199" fmla="*/ 862804 w 2617008"/>
                  <a:gd name="csY199" fmla="*/ 1343897 h 4288668"/>
                  <a:gd name="csX200" fmla="*/ 968713 w 2617008"/>
                  <a:gd name="csY200" fmla="*/ 1452269 h 4288668"/>
                  <a:gd name="csX201" fmla="*/ 819809 w 2617008"/>
                  <a:gd name="csY201" fmla="*/ 1378749 h 4288668"/>
                  <a:gd name="csX202" fmla="*/ 772333 w 2617008"/>
                  <a:gd name="csY202" fmla="*/ 1429366 h 4288668"/>
                  <a:gd name="csX203" fmla="*/ 824789 w 2617008"/>
                  <a:gd name="csY203" fmla="*/ 1513011 h 4288668"/>
                  <a:gd name="csX204" fmla="*/ 819809 w 2617008"/>
                  <a:gd name="csY204" fmla="*/ 1378583 h 4288668"/>
                  <a:gd name="csX205" fmla="*/ 454438 w 2617008"/>
                  <a:gd name="csY205" fmla="*/ 1391859 h 4288668"/>
                  <a:gd name="csX206" fmla="*/ 390528 w 2617008"/>
                  <a:gd name="csY206" fmla="*/ 1446460 h 4288668"/>
                  <a:gd name="csX207" fmla="*/ 338569 w 2617008"/>
                  <a:gd name="csY207" fmla="*/ 1427209 h 4288668"/>
                  <a:gd name="csX208" fmla="*/ 272998 w 2617008"/>
                  <a:gd name="csY208" fmla="*/ 1437333 h 4288668"/>
                  <a:gd name="csX209" fmla="*/ 46074 w 2617008"/>
                  <a:gd name="csY209" fmla="*/ 2676894 h 4288668"/>
                  <a:gd name="csX210" fmla="*/ 272998 w 2617008"/>
                  <a:gd name="csY210" fmla="*/ 2661791 h 4288668"/>
                  <a:gd name="csX211" fmla="*/ 272998 w 2617008"/>
                  <a:gd name="csY211" fmla="*/ 2034625 h 4288668"/>
                  <a:gd name="csX212" fmla="*/ 333922 w 2617008"/>
                  <a:gd name="csY212" fmla="*/ 1621881 h 4288668"/>
                  <a:gd name="csX213" fmla="*/ 367952 w 2617008"/>
                  <a:gd name="csY213" fmla="*/ 1614413 h 4288668"/>
                  <a:gd name="csX214" fmla="*/ 307859 w 2617008"/>
                  <a:gd name="csY214" fmla="*/ 2255685 h 4288668"/>
                  <a:gd name="csX215" fmla="*/ 444479 w 2617008"/>
                  <a:gd name="csY215" fmla="*/ 2357087 h 4288668"/>
                  <a:gd name="csX216" fmla="*/ 308191 w 2617008"/>
                  <a:gd name="csY216" fmla="*/ 2470272 h 4288668"/>
                  <a:gd name="csX217" fmla="*/ 313005 w 2617008"/>
                  <a:gd name="csY217" fmla="*/ 2648182 h 4288668"/>
                  <a:gd name="csX218" fmla="*/ 524824 w 2617008"/>
                  <a:gd name="csY218" fmla="*/ 2681872 h 4288668"/>
                  <a:gd name="csX219" fmla="*/ 580767 w 2617008"/>
                  <a:gd name="csY219" fmla="*/ 1691585 h 4288668"/>
                  <a:gd name="csX220" fmla="*/ 491955 w 2617008"/>
                  <a:gd name="csY220" fmla="*/ 1603791 h 4288668"/>
                  <a:gd name="csX221" fmla="*/ 519180 w 2617008"/>
                  <a:gd name="csY221" fmla="*/ 1536411 h 4288668"/>
                  <a:gd name="csX222" fmla="*/ 454438 w 2617008"/>
                  <a:gd name="csY222" fmla="*/ 1392025 h 4288668"/>
                  <a:gd name="csX223" fmla="*/ 2258881 w 2617008"/>
                  <a:gd name="csY223" fmla="*/ 1678972 h 4288668"/>
                  <a:gd name="csX224" fmla="*/ 2075781 w 2617008"/>
                  <a:gd name="csY224" fmla="*/ 1427873 h 4288668"/>
                  <a:gd name="csX225" fmla="*/ 2077441 w 2617008"/>
                  <a:gd name="csY225" fmla="*/ 1479819 h 4288668"/>
                  <a:gd name="csX226" fmla="*/ 2128071 w 2617008"/>
                  <a:gd name="csY226" fmla="*/ 1464882 h 4288668"/>
                  <a:gd name="csX227" fmla="*/ 2072461 w 2617008"/>
                  <a:gd name="csY227" fmla="*/ 1638643 h 4288668"/>
                  <a:gd name="csX228" fmla="*/ 2220368 w 2617008"/>
                  <a:gd name="csY228" fmla="*/ 1456916 h 4288668"/>
                  <a:gd name="csX229" fmla="*/ 2185840 w 2617008"/>
                  <a:gd name="csY229" fmla="*/ 1553173 h 4288668"/>
                  <a:gd name="csX230" fmla="*/ 2137866 w 2617008"/>
                  <a:gd name="csY230" fmla="*/ 1689095 h 4288668"/>
                  <a:gd name="csX231" fmla="*/ 2261371 w 2617008"/>
                  <a:gd name="csY231" fmla="*/ 1492266 h 4288668"/>
                  <a:gd name="csX232" fmla="*/ 2276809 w 2617008"/>
                  <a:gd name="csY232" fmla="*/ 1497411 h 4288668"/>
                  <a:gd name="csX233" fmla="*/ 2198291 w 2617008"/>
                  <a:gd name="csY233" fmla="*/ 1691585 h 4288668"/>
                  <a:gd name="csX234" fmla="*/ 2307188 w 2617008"/>
                  <a:gd name="csY234" fmla="*/ 1557654 h 4288668"/>
                  <a:gd name="csX235" fmla="*/ 2258881 w 2617008"/>
                  <a:gd name="csY235" fmla="*/ 1678972 h 4288668"/>
                  <a:gd name="csX236" fmla="*/ 983819 w 2617008"/>
                  <a:gd name="csY236" fmla="*/ 2560887 h 4288668"/>
                  <a:gd name="csX237" fmla="*/ 974026 w 2617008"/>
                  <a:gd name="csY237" fmla="*/ 1525126 h 4288668"/>
                  <a:gd name="csX238" fmla="*/ 893182 w 2617008"/>
                  <a:gd name="csY238" fmla="*/ 1427043 h 4288668"/>
                  <a:gd name="csX239" fmla="*/ 918248 w 2617008"/>
                  <a:gd name="csY239" fmla="*/ 1832818 h 4288668"/>
                  <a:gd name="csX240" fmla="*/ 891025 w 2617008"/>
                  <a:gd name="csY240" fmla="*/ 2415007 h 4288668"/>
                  <a:gd name="csX241" fmla="*/ 825620 w 2617008"/>
                  <a:gd name="csY241" fmla="*/ 2439570 h 4288668"/>
                  <a:gd name="csX242" fmla="*/ 732658 w 2617008"/>
                  <a:gd name="csY242" fmla="*/ 2169718 h 4288668"/>
                  <a:gd name="csX243" fmla="*/ 787605 w 2617008"/>
                  <a:gd name="csY243" fmla="*/ 1550186 h 4288668"/>
                  <a:gd name="csX244" fmla="*/ 741788 w 2617008"/>
                  <a:gd name="csY244" fmla="*/ 1457580 h 4288668"/>
                  <a:gd name="csX245" fmla="*/ 730334 w 2617008"/>
                  <a:gd name="csY245" fmla="*/ 1458078 h 4288668"/>
                  <a:gd name="csX246" fmla="*/ 621271 w 2617008"/>
                  <a:gd name="csY246" fmla="*/ 1560642 h 4288668"/>
                  <a:gd name="csX247" fmla="*/ 580434 w 2617008"/>
                  <a:gd name="csY247" fmla="*/ 2557568 h 4288668"/>
                  <a:gd name="csX248" fmla="*/ 983985 w 2617008"/>
                  <a:gd name="csY248" fmla="*/ 2560721 h 4288668"/>
                  <a:gd name="csX249" fmla="*/ 857658 w 2617008"/>
                  <a:gd name="csY249" fmla="*/ 2404552 h 4288668"/>
                  <a:gd name="csX250" fmla="*/ 902313 w 2617008"/>
                  <a:gd name="csY250" fmla="*/ 2149470 h 4288668"/>
                  <a:gd name="csX251" fmla="*/ 842220 w 2617008"/>
                  <a:gd name="csY251" fmla="*/ 1565952 h 4288668"/>
                  <a:gd name="csX252" fmla="*/ 829935 w 2617008"/>
                  <a:gd name="csY252" fmla="*/ 1553007 h 4288668"/>
                  <a:gd name="csX253" fmla="*/ 771669 w 2617008"/>
                  <a:gd name="csY253" fmla="*/ 2155444 h 4288668"/>
                  <a:gd name="csX254" fmla="*/ 857492 w 2617008"/>
                  <a:gd name="csY254" fmla="*/ 2404718 h 4288668"/>
                  <a:gd name="csX255" fmla="*/ 1765025 w 2617008"/>
                  <a:gd name="csY255" fmla="*/ 1714321 h 4288668"/>
                  <a:gd name="csX256" fmla="*/ 1701778 w 2617008"/>
                  <a:gd name="csY256" fmla="*/ 1774896 h 4288668"/>
                  <a:gd name="csX257" fmla="*/ 1717050 w 2617008"/>
                  <a:gd name="csY257" fmla="*/ 1714155 h 4288668"/>
                  <a:gd name="csX258" fmla="*/ 1774985 w 2617008"/>
                  <a:gd name="csY258" fmla="*/ 1651422 h 4288668"/>
                  <a:gd name="csX259" fmla="*/ 1648989 w 2617008"/>
                  <a:gd name="csY259" fmla="*/ 1578233 h 4288668"/>
                  <a:gd name="csX260" fmla="*/ 1739792 w 2617008"/>
                  <a:gd name="csY260" fmla="*/ 2122418 h 4288668"/>
                  <a:gd name="csX261" fmla="*/ 1791586 w 2617008"/>
                  <a:gd name="csY261" fmla="*/ 1819209 h 4288668"/>
                  <a:gd name="csX262" fmla="*/ 1809347 w 2617008"/>
                  <a:gd name="csY262" fmla="*/ 1781535 h 4288668"/>
                  <a:gd name="csX263" fmla="*/ 1765025 w 2617008"/>
                  <a:gd name="csY263" fmla="*/ 1714487 h 4288668"/>
                  <a:gd name="csX264" fmla="*/ 2042248 w 2617008"/>
                  <a:gd name="csY264" fmla="*/ 1656401 h 4288668"/>
                  <a:gd name="csX265" fmla="*/ 2042248 w 2617008"/>
                  <a:gd name="csY265" fmla="*/ 1578233 h 4288668"/>
                  <a:gd name="csX266" fmla="*/ 1901313 w 2617008"/>
                  <a:gd name="csY266" fmla="*/ 1661380 h 4288668"/>
                  <a:gd name="csX267" fmla="*/ 1979168 w 2617008"/>
                  <a:gd name="csY267" fmla="*/ 1749671 h 4288668"/>
                  <a:gd name="csX268" fmla="*/ 2042248 w 2617008"/>
                  <a:gd name="csY268" fmla="*/ 1656401 h 4288668"/>
                  <a:gd name="csX269" fmla="*/ 2516018 w 2617008"/>
                  <a:gd name="csY269" fmla="*/ 2696809 h 4288668"/>
                  <a:gd name="csX270" fmla="*/ 2562996 w 2617008"/>
                  <a:gd name="csY270" fmla="*/ 2686021 h 4288668"/>
                  <a:gd name="csX271" fmla="*/ 2571629 w 2617008"/>
                  <a:gd name="csY271" fmla="*/ 2341487 h 4288668"/>
                  <a:gd name="csX272" fmla="*/ 2451775 w 2617008"/>
                  <a:gd name="csY272" fmla="*/ 1811242 h 4288668"/>
                  <a:gd name="csX273" fmla="*/ 2362134 w 2617008"/>
                  <a:gd name="csY273" fmla="*/ 1643954 h 4288668"/>
                  <a:gd name="csX274" fmla="*/ 2436503 w 2617008"/>
                  <a:gd name="csY274" fmla="*/ 1856715 h 4288668"/>
                  <a:gd name="csX275" fmla="*/ 2536270 w 2617008"/>
                  <a:gd name="csY275" fmla="*/ 2654323 h 4288668"/>
                  <a:gd name="csX276" fmla="*/ 2515851 w 2617008"/>
                  <a:gd name="csY276" fmla="*/ 2696809 h 4288668"/>
                  <a:gd name="csX277" fmla="*/ 1941319 w 2617008"/>
                  <a:gd name="csY277" fmla="*/ 2051885 h 4288668"/>
                  <a:gd name="csX278" fmla="*/ 2082420 w 2617008"/>
                  <a:gd name="csY278" fmla="*/ 1669013 h 4288668"/>
                  <a:gd name="csX279" fmla="*/ 1913597 w 2617008"/>
                  <a:gd name="csY279" fmla="*/ 1734568 h 4288668"/>
                  <a:gd name="csX280" fmla="*/ 1887037 w 2617008"/>
                  <a:gd name="csY280" fmla="*/ 1773569 h 4288668"/>
                  <a:gd name="csX281" fmla="*/ 1941319 w 2617008"/>
                  <a:gd name="csY281" fmla="*/ 2051885 h 4288668"/>
                  <a:gd name="csX282" fmla="*/ 1829101 w 2617008"/>
                  <a:gd name="csY282" fmla="*/ 1674823 h 4288668"/>
                  <a:gd name="csX283" fmla="*/ 1852009 w 2617008"/>
                  <a:gd name="csY283" fmla="*/ 1759131 h 4288668"/>
                  <a:gd name="csX284" fmla="*/ 1829101 w 2617008"/>
                  <a:gd name="csY284" fmla="*/ 1674823 h 4288668"/>
                  <a:gd name="csX285" fmla="*/ 1467549 w 2617008"/>
                  <a:gd name="csY285" fmla="*/ 1709343 h 4288668"/>
                  <a:gd name="csX286" fmla="*/ 1457423 w 2617008"/>
                  <a:gd name="csY286" fmla="*/ 1716810 h 4288668"/>
                  <a:gd name="csX287" fmla="*/ 1457423 w 2617008"/>
                  <a:gd name="csY287" fmla="*/ 1832983 h 4288668"/>
                  <a:gd name="csX288" fmla="*/ 1492947 w 2617008"/>
                  <a:gd name="csY288" fmla="*/ 2623786 h 4288668"/>
                  <a:gd name="csX289" fmla="*/ 1507389 w 2617008"/>
                  <a:gd name="csY289" fmla="*/ 2755559 h 4288668"/>
                  <a:gd name="csX290" fmla="*/ 1538930 w 2617008"/>
                  <a:gd name="csY290" fmla="*/ 2745602 h 4288668"/>
                  <a:gd name="csX291" fmla="*/ 1553372 w 2617008"/>
                  <a:gd name="csY291" fmla="*/ 2734980 h 4288668"/>
                  <a:gd name="csX292" fmla="*/ 1528306 w 2617008"/>
                  <a:gd name="csY292" fmla="*/ 2664281 h 4288668"/>
                  <a:gd name="csX293" fmla="*/ 1467715 w 2617008"/>
                  <a:gd name="csY293" fmla="*/ 1709508 h 4288668"/>
                  <a:gd name="csX294" fmla="*/ 1854997 w 2617008"/>
                  <a:gd name="csY294" fmla="*/ 1800786 h 4288668"/>
                  <a:gd name="csX295" fmla="*/ 1836240 w 2617008"/>
                  <a:gd name="csY295" fmla="*/ 1800786 h 4288668"/>
                  <a:gd name="csX296" fmla="*/ 1774819 w 2617008"/>
                  <a:gd name="csY296" fmla="*/ 2200420 h 4288668"/>
                  <a:gd name="csX297" fmla="*/ 1830429 w 2617008"/>
                  <a:gd name="csY297" fmla="*/ 2616318 h 4288668"/>
                  <a:gd name="csX298" fmla="*/ 1835575 w 2617008"/>
                  <a:gd name="csY298" fmla="*/ 2548440 h 4288668"/>
                  <a:gd name="csX299" fmla="*/ 1911272 w 2617008"/>
                  <a:gd name="csY299" fmla="*/ 2160092 h 4288668"/>
                  <a:gd name="csX300" fmla="*/ 1854832 w 2617008"/>
                  <a:gd name="csY300" fmla="*/ 1800786 h 4288668"/>
                  <a:gd name="csX301" fmla="*/ 2168078 w 2617008"/>
                  <a:gd name="csY301" fmla="*/ 1890738 h 4288668"/>
                  <a:gd name="csX302" fmla="*/ 2152971 w 2617008"/>
                  <a:gd name="csY302" fmla="*/ 1949820 h 4288668"/>
                  <a:gd name="csX303" fmla="*/ 2193145 w 2617008"/>
                  <a:gd name="csY303" fmla="*/ 2301491 h 4288668"/>
                  <a:gd name="csX304" fmla="*/ 2193145 w 2617008"/>
                  <a:gd name="csY304" fmla="*/ 2649178 h 4288668"/>
                  <a:gd name="csX305" fmla="*/ 2238629 w 2617008"/>
                  <a:gd name="csY305" fmla="*/ 2676894 h 4288668"/>
                  <a:gd name="csX306" fmla="*/ 2238629 w 2617008"/>
                  <a:gd name="csY306" fmla="*/ 2397249 h 4288668"/>
                  <a:gd name="csX307" fmla="*/ 2168078 w 2617008"/>
                  <a:gd name="csY307" fmla="*/ 1890738 h 4288668"/>
                  <a:gd name="csX308" fmla="*/ 2379731 w 2617008"/>
                  <a:gd name="csY308" fmla="*/ 1941023 h 4288668"/>
                  <a:gd name="csX309" fmla="*/ 2370932 w 2617008"/>
                  <a:gd name="csY309" fmla="*/ 1947330 h 4288668"/>
                  <a:gd name="csX310" fmla="*/ 2425215 w 2617008"/>
                  <a:gd name="csY310" fmla="*/ 2717056 h 4288668"/>
                  <a:gd name="csX311" fmla="*/ 2455759 w 2617008"/>
                  <a:gd name="csY311" fmla="*/ 2699630 h 4288668"/>
                  <a:gd name="csX312" fmla="*/ 2455427 w 2617008"/>
                  <a:gd name="csY312" fmla="*/ 2417331 h 4288668"/>
                  <a:gd name="csX313" fmla="*/ 2379897 w 2617008"/>
                  <a:gd name="csY313" fmla="*/ 1941023 h 4288668"/>
                  <a:gd name="csX314" fmla="*/ 308357 w 2617008"/>
                  <a:gd name="csY314" fmla="*/ 2298835 h 4288668"/>
                  <a:gd name="csX315" fmla="*/ 308357 w 2617008"/>
                  <a:gd name="csY315" fmla="*/ 2424799 h 4288668"/>
                  <a:gd name="csX316" fmla="*/ 389366 w 2617008"/>
                  <a:gd name="csY316" fmla="*/ 2437744 h 4288668"/>
                  <a:gd name="csX317" fmla="*/ 409619 w 2617008"/>
                  <a:gd name="csY317" fmla="*/ 2321405 h 4288668"/>
                  <a:gd name="csX318" fmla="*/ 308357 w 2617008"/>
                  <a:gd name="csY318" fmla="*/ 2298835 h 4288668"/>
                  <a:gd name="csX319" fmla="*/ 978673 w 2617008"/>
                  <a:gd name="csY319" fmla="*/ 2601216 h 4288668"/>
                  <a:gd name="csX320" fmla="*/ 958586 w 2617008"/>
                  <a:gd name="csY320" fmla="*/ 2601216 h 4288668"/>
                  <a:gd name="csX321" fmla="*/ 973693 w 2617008"/>
                  <a:gd name="csY321" fmla="*/ 2646523 h 4288668"/>
                  <a:gd name="csX322" fmla="*/ 978673 w 2617008"/>
                  <a:gd name="csY322" fmla="*/ 2601216 h 4288668"/>
                  <a:gd name="csX323" fmla="*/ 794743 w 2617008"/>
                  <a:gd name="csY323" fmla="*/ 4067479 h 4288668"/>
                  <a:gd name="csX324" fmla="*/ 872930 w 2617008"/>
                  <a:gd name="csY324" fmla="*/ 4067479 h 4288668"/>
                  <a:gd name="csX325" fmla="*/ 935844 w 2617008"/>
                  <a:gd name="csY325" fmla="*/ 2656480 h 4288668"/>
                  <a:gd name="csX326" fmla="*/ 802379 w 2617008"/>
                  <a:gd name="csY326" fmla="*/ 2684196 h 4288668"/>
                  <a:gd name="csX327" fmla="*/ 777313 w 2617008"/>
                  <a:gd name="csY327" fmla="*/ 4072457 h 4288668"/>
                  <a:gd name="csX328" fmla="*/ 794909 w 2617008"/>
                  <a:gd name="csY328" fmla="*/ 4067479 h 4288668"/>
                  <a:gd name="csX329" fmla="*/ 247932 w 2617008"/>
                  <a:gd name="csY329" fmla="*/ 2893472 h 4288668"/>
                  <a:gd name="csX330" fmla="*/ 245442 w 2617008"/>
                  <a:gd name="csY330" fmla="*/ 2701954 h 4288668"/>
                  <a:gd name="csX331" fmla="*/ 57196 w 2617008"/>
                  <a:gd name="csY331" fmla="*/ 2725354 h 4288668"/>
                  <a:gd name="csX332" fmla="*/ 81765 w 2617008"/>
                  <a:gd name="csY332" fmla="*/ 2878370 h 4288668"/>
                  <a:gd name="csX333" fmla="*/ 83922 w 2617008"/>
                  <a:gd name="csY333" fmla="*/ 2823105 h 4288668"/>
                  <a:gd name="csX334" fmla="*/ 139865 w 2617008"/>
                  <a:gd name="csY334" fmla="*/ 2913554 h 4288668"/>
                  <a:gd name="csX335" fmla="*/ 152149 w 2617008"/>
                  <a:gd name="csY335" fmla="*/ 2913554 h 4288668"/>
                  <a:gd name="csX336" fmla="*/ 147170 w 2617008"/>
                  <a:gd name="csY336" fmla="*/ 2901272 h 4288668"/>
                  <a:gd name="csX337" fmla="*/ 147170 w 2617008"/>
                  <a:gd name="csY337" fmla="*/ 2780287 h 4288668"/>
                  <a:gd name="csX338" fmla="*/ 177381 w 2617008"/>
                  <a:gd name="csY338" fmla="*/ 2772652 h 4288668"/>
                  <a:gd name="csX339" fmla="*/ 177381 w 2617008"/>
                  <a:gd name="csY339" fmla="*/ 2870902 h 4288668"/>
                  <a:gd name="csX340" fmla="*/ 192322 w 2617008"/>
                  <a:gd name="csY340" fmla="*/ 2915712 h 4288668"/>
                  <a:gd name="csX341" fmla="*/ 213570 w 2617008"/>
                  <a:gd name="csY341" fmla="*/ 2786261 h 4288668"/>
                  <a:gd name="csX342" fmla="*/ 247932 w 2617008"/>
                  <a:gd name="csY342" fmla="*/ 2785266 h 4288668"/>
                  <a:gd name="csX343" fmla="*/ 247932 w 2617008"/>
                  <a:gd name="csY343" fmla="*/ 2893638 h 4288668"/>
                  <a:gd name="csX344" fmla="*/ 489797 w 2617008"/>
                  <a:gd name="csY344" fmla="*/ 2722035 h 4288668"/>
                  <a:gd name="csX345" fmla="*/ 363802 w 2617008"/>
                  <a:gd name="csY345" fmla="*/ 2711911 h 4288668"/>
                  <a:gd name="csX346" fmla="*/ 396504 w 2617008"/>
                  <a:gd name="csY346" fmla="*/ 4117765 h 4288668"/>
                  <a:gd name="csX347" fmla="*/ 464897 w 2617008"/>
                  <a:gd name="csY347" fmla="*/ 4115608 h 4288668"/>
                  <a:gd name="csX348" fmla="*/ 484485 w 2617008"/>
                  <a:gd name="csY348" fmla="*/ 3273688 h 4288668"/>
                  <a:gd name="csX349" fmla="*/ 489797 w 2617008"/>
                  <a:gd name="csY349" fmla="*/ 2722035 h 4288668"/>
                  <a:gd name="csX350" fmla="*/ 2565818 w 2617008"/>
                  <a:gd name="csY350" fmla="*/ 2732822 h 4288668"/>
                  <a:gd name="csX351" fmla="*/ 2400149 w 2617008"/>
                  <a:gd name="csY351" fmla="*/ 2769998 h 4288668"/>
                  <a:gd name="csX352" fmla="*/ 2415587 w 2617008"/>
                  <a:gd name="csY352" fmla="*/ 2785099 h 4288668"/>
                  <a:gd name="csX353" fmla="*/ 2433017 w 2617008"/>
                  <a:gd name="csY353" fmla="*/ 2948738 h 4288668"/>
                  <a:gd name="csX354" fmla="*/ 2483813 w 2617008"/>
                  <a:gd name="csY354" fmla="*/ 2772819 h 4288668"/>
                  <a:gd name="csX355" fmla="*/ 2485971 w 2617008"/>
                  <a:gd name="csY355" fmla="*/ 2923511 h 4288668"/>
                  <a:gd name="csX356" fmla="*/ 2531622 w 2617008"/>
                  <a:gd name="csY356" fmla="*/ 2787755 h 4288668"/>
                  <a:gd name="csX357" fmla="*/ 2546230 w 2617008"/>
                  <a:gd name="csY357" fmla="*/ 2903264 h 4288668"/>
                  <a:gd name="csX358" fmla="*/ 2565818 w 2617008"/>
                  <a:gd name="csY358" fmla="*/ 2732656 h 4288668"/>
                  <a:gd name="csX359" fmla="*/ 2369770 w 2617008"/>
                  <a:gd name="csY359" fmla="*/ 2918699 h 4288668"/>
                  <a:gd name="csX360" fmla="*/ 2369770 w 2617008"/>
                  <a:gd name="csY360" fmla="*/ 2845676 h 4288668"/>
                  <a:gd name="csX361" fmla="*/ 2395003 w 2617008"/>
                  <a:gd name="csY361" fmla="*/ 2772652 h 4288668"/>
                  <a:gd name="csX362" fmla="*/ 2369770 w 2617008"/>
                  <a:gd name="csY362" fmla="*/ 2918699 h 4288668"/>
                  <a:gd name="csX363" fmla="*/ 2324452 w 2617008"/>
                  <a:gd name="csY363" fmla="*/ 2792734 h 4288668"/>
                  <a:gd name="csX364" fmla="*/ 2309346 w 2617008"/>
                  <a:gd name="csY364" fmla="*/ 2848165 h 4288668"/>
                  <a:gd name="csX365" fmla="*/ 2324452 w 2617008"/>
                  <a:gd name="csY365" fmla="*/ 2792734 h 4288668"/>
                  <a:gd name="csX366" fmla="*/ 1669241 w 2617008"/>
                  <a:gd name="csY366" fmla="*/ 2936290 h 4288668"/>
                  <a:gd name="csX367" fmla="*/ 1669241 w 2617008"/>
                  <a:gd name="csY367" fmla="*/ 2860778 h 4288668"/>
                  <a:gd name="csX368" fmla="*/ 1654135 w 2617008"/>
                  <a:gd name="csY368" fmla="*/ 2822939 h 4288668"/>
                  <a:gd name="csX369" fmla="*/ 1664261 w 2617008"/>
                  <a:gd name="csY369" fmla="*/ 2959027 h 4288668"/>
                  <a:gd name="csX370" fmla="*/ 1669241 w 2617008"/>
                  <a:gd name="csY370" fmla="*/ 2936457 h 4288668"/>
                  <a:gd name="csX371" fmla="*/ 1820470 w 2617008"/>
                  <a:gd name="csY371" fmla="*/ 3553499 h 4288668"/>
                  <a:gd name="csX372" fmla="*/ 1820470 w 2617008"/>
                  <a:gd name="csY372" fmla="*/ 2846008 h 4288668"/>
                  <a:gd name="csX373" fmla="*/ 1805363 w 2617008"/>
                  <a:gd name="csY373" fmla="*/ 2842855 h 4288668"/>
                  <a:gd name="csX374" fmla="*/ 1815490 w 2617008"/>
                  <a:gd name="csY374" fmla="*/ 3749829 h 4288668"/>
                  <a:gd name="csX375" fmla="*/ 1825616 w 2617008"/>
                  <a:gd name="csY375" fmla="*/ 3709501 h 4288668"/>
                  <a:gd name="csX376" fmla="*/ 1825616 w 2617008"/>
                  <a:gd name="csY376" fmla="*/ 3704522 h 4288668"/>
                  <a:gd name="csX377" fmla="*/ 1825616 w 2617008"/>
                  <a:gd name="csY377" fmla="*/ 3613742 h 4288668"/>
                  <a:gd name="csX378" fmla="*/ 1820636 w 2617008"/>
                  <a:gd name="csY378" fmla="*/ 3553332 h 4288668"/>
                  <a:gd name="csX379" fmla="*/ 2269007 w 2617008"/>
                  <a:gd name="csY379" fmla="*/ 3956617 h 4288668"/>
                  <a:gd name="csX380" fmla="*/ 2269007 w 2617008"/>
                  <a:gd name="csY380" fmla="*/ 2868246 h 4288668"/>
                  <a:gd name="csX381" fmla="*/ 2223854 w 2617008"/>
                  <a:gd name="csY381" fmla="*/ 2996866 h 4288668"/>
                  <a:gd name="csX382" fmla="*/ 2233980 w 2617008"/>
                  <a:gd name="csY382" fmla="*/ 3530762 h 4288668"/>
                  <a:gd name="csX383" fmla="*/ 2246264 w 2617008"/>
                  <a:gd name="csY383" fmla="*/ 3951804 h 4288668"/>
                  <a:gd name="csX384" fmla="*/ 2269007 w 2617008"/>
                  <a:gd name="csY384" fmla="*/ 3956783 h 4288668"/>
                  <a:gd name="csX385" fmla="*/ 1679202 w 2617008"/>
                  <a:gd name="csY385" fmla="*/ 3044662 h 4288668"/>
                  <a:gd name="csX386" fmla="*/ 1674222 w 2617008"/>
                  <a:gd name="csY386" fmla="*/ 3140422 h 4288668"/>
                  <a:gd name="csX387" fmla="*/ 1679202 w 2617008"/>
                  <a:gd name="csY387" fmla="*/ 3122830 h 4288668"/>
                  <a:gd name="csX388" fmla="*/ 1679202 w 2617008"/>
                  <a:gd name="csY388" fmla="*/ 3044662 h 4288668"/>
                  <a:gd name="csX389" fmla="*/ 1714560 w 2617008"/>
                  <a:gd name="csY389" fmla="*/ 3875960 h 4288668"/>
                  <a:gd name="csX390" fmla="*/ 1724520 w 2617008"/>
                  <a:gd name="csY390" fmla="*/ 3921267 h 4288668"/>
                  <a:gd name="csX391" fmla="*/ 1724520 w 2617008"/>
                  <a:gd name="csY391" fmla="*/ 3870982 h 4288668"/>
                  <a:gd name="csX392" fmla="*/ 1694141 w 2617008"/>
                  <a:gd name="csY392" fmla="*/ 3274020 h 4288668"/>
                  <a:gd name="csX393" fmla="*/ 1674056 w 2617008"/>
                  <a:gd name="csY393" fmla="*/ 3160504 h 4288668"/>
                  <a:gd name="csX394" fmla="*/ 1714394 w 2617008"/>
                  <a:gd name="csY394" fmla="*/ 3875960 h 4288668"/>
                  <a:gd name="csX395" fmla="*/ 1825450 w 2617008"/>
                  <a:gd name="csY395" fmla="*/ 3775222 h 4288668"/>
                  <a:gd name="csX396" fmla="*/ 1820470 w 2617008"/>
                  <a:gd name="csY396" fmla="*/ 3820529 h 4288668"/>
                  <a:gd name="csX397" fmla="*/ 1825450 w 2617008"/>
                  <a:gd name="csY397" fmla="*/ 3775222 h 4288668"/>
                  <a:gd name="csX398" fmla="*/ 1830429 w 2617008"/>
                  <a:gd name="csY398" fmla="*/ 4092705 h 4288668"/>
                  <a:gd name="csX399" fmla="*/ 1825450 w 2617008"/>
                  <a:gd name="csY399" fmla="*/ 4027150 h 4288668"/>
                  <a:gd name="csX400" fmla="*/ 1830429 w 2617008"/>
                  <a:gd name="csY400" fmla="*/ 4092705 h 4288668"/>
                  <a:gd name="csX401" fmla="*/ 1774985 w 2617008"/>
                  <a:gd name="csY401" fmla="*/ 4077602 h 4288668"/>
                  <a:gd name="csX402" fmla="*/ 1729666 w 2617008"/>
                  <a:gd name="csY402" fmla="*/ 4047232 h 4288668"/>
                  <a:gd name="csX403" fmla="*/ 1774985 w 2617008"/>
                  <a:gd name="csY403" fmla="*/ 4077602 h 4288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Lst>
                <a:rect l="l" t="t" r="r" b="b"/>
                <a:pathLst>
                  <a:path w="2617008" h="4288668">
                    <a:moveTo>
                      <a:pt x="419246" y="454679"/>
                    </a:moveTo>
                    <a:cubicBezTo>
                      <a:pt x="413436" y="439742"/>
                      <a:pt x="378410" y="392443"/>
                      <a:pt x="407461" y="384478"/>
                    </a:cubicBezTo>
                    <a:cubicBezTo>
                      <a:pt x="436511" y="376511"/>
                      <a:pt x="487971" y="509612"/>
                      <a:pt x="492454" y="535170"/>
                    </a:cubicBezTo>
                    <a:cubicBezTo>
                      <a:pt x="499924" y="577158"/>
                      <a:pt x="501750" y="616325"/>
                      <a:pt x="500089" y="658976"/>
                    </a:cubicBezTo>
                    <a:cubicBezTo>
                      <a:pt x="499758" y="669598"/>
                      <a:pt x="490793" y="758387"/>
                      <a:pt x="488967" y="763366"/>
                    </a:cubicBezTo>
                    <a:cubicBezTo>
                      <a:pt x="477181" y="795728"/>
                      <a:pt x="450787" y="759217"/>
                      <a:pt x="433523" y="755400"/>
                    </a:cubicBezTo>
                    <a:cubicBezTo>
                      <a:pt x="283457" y="722540"/>
                      <a:pt x="271671" y="950736"/>
                      <a:pt x="436676" y="907918"/>
                    </a:cubicBezTo>
                    <a:cubicBezTo>
                      <a:pt x="459253" y="902109"/>
                      <a:pt x="502247" y="860121"/>
                      <a:pt x="523993" y="879207"/>
                    </a:cubicBezTo>
                    <a:cubicBezTo>
                      <a:pt x="524159" y="914722"/>
                      <a:pt x="636709" y="1107568"/>
                      <a:pt x="630567" y="1119352"/>
                    </a:cubicBezTo>
                    <a:cubicBezTo>
                      <a:pt x="629737" y="1121012"/>
                      <a:pt x="601351" y="1130969"/>
                      <a:pt x="596371" y="1135616"/>
                    </a:cubicBezTo>
                    <a:cubicBezTo>
                      <a:pt x="586410" y="1157689"/>
                      <a:pt x="778309" y="1303236"/>
                      <a:pt x="800553" y="1336097"/>
                    </a:cubicBezTo>
                    <a:cubicBezTo>
                      <a:pt x="932193" y="1276019"/>
                      <a:pt x="1046568" y="1221916"/>
                      <a:pt x="1139861" y="1107070"/>
                    </a:cubicBezTo>
                    <a:cubicBezTo>
                      <a:pt x="1371600" y="821452"/>
                      <a:pt x="1276813" y="524880"/>
                      <a:pt x="1046070" y="279259"/>
                    </a:cubicBezTo>
                    <a:cubicBezTo>
                      <a:pt x="893846" y="356430"/>
                      <a:pt x="735812" y="406219"/>
                      <a:pt x="563171" y="409537"/>
                    </a:cubicBezTo>
                    <a:cubicBezTo>
                      <a:pt x="533954" y="410035"/>
                      <a:pt x="410282" y="424308"/>
                      <a:pt x="447965" y="373856"/>
                    </a:cubicBezTo>
                    <a:cubicBezTo>
                      <a:pt x="679206" y="382154"/>
                      <a:pt x="985314" y="314442"/>
                      <a:pt x="1160279" y="154788"/>
                    </a:cubicBezTo>
                    <a:cubicBezTo>
                      <a:pt x="1290757" y="35628"/>
                      <a:pt x="1158454" y="30815"/>
                      <a:pt x="1046900" y="36458"/>
                    </a:cubicBezTo>
                    <a:cubicBezTo>
                      <a:pt x="858322" y="46083"/>
                      <a:pt x="643847" y="144332"/>
                      <a:pt x="495441" y="256024"/>
                    </a:cubicBezTo>
                    <a:cubicBezTo>
                      <a:pt x="485316" y="263658"/>
                      <a:pt x="372766" y="381324"/>
                      <a:pt x="381564" y="317927"/>
                    </a:cubicBezTo>
                    <a:cubicBezTo>
                      <a:pt x="387208" y="276935"/>
                      <a:pt x="568980" y="152298"/>
                      <a:pt x="610647" y="129396"/>
                    </a:cubicBezTo>
                    <a:cubicBezTo>
                      <a:pt x="753907" y="50730"/>
                      <a:pt x="1013865" y="-25612"/>
                      <a:pt x="1175551" y="8244"/>
                    </a:cubicBezTo>
                    <a:cubicBezTo>
                      <a:pt x="1383054" y="51726"/>
                      <a:pt x="1158785" y="208725"/>
                      <a:pt x="1084915" y="259841"/>
                    </a:cubicBezTo>
                    <a:cubicBezTo>
                      <a:pt x="1110146" y="273284"/>
                      <a:pt x="1187504" y="409870"/>
                      <a:pt x="1196135" y="413686"/>
                    </a:cubicBezTo>
                    <a:cubicBezTo>
                      <a:pt x="1201946" y="416176"/>
                      <a:pt x="1223692" y="402235"/>
                      <a:pt x="1237968" y="403895"/>
                    </a:cubicBezTo>
                    <a:cubicBezTo>
                      <a:pt x="1316985" y="413521"/>
                      <a:pt x="1350020" y="481066"/>
                      <a:pt x="1334249" y="555417"/>
                    </a:cubicBezTo>
                    <a:cubicBezTo>
                      <a:pt x="1327444" y="587282"/>
                      <a:pt x="1296734" y="605869"/>
                      <a:pt x="1295903" y="609023"/>
                    </a:cubicBezTo>
                    <a:cubicBezTo>
                      <a:pt x="1293579" y="618150"/>
                      <a:pt x="1311009" y="682709"/>
                      <a:pt x="1311507" y="703454"/>
                    </a:cubicBezTo>
                    <a:cubicBezTo>
                      <a:pt x="1315326" y="858793"/>
                      <a:pt x="1275983" y="996375"/>
                      <a:pt x="1180200" y="1119352"/>
                    </a:cubicBezTo>
                    <a:lnTo>
                      <a:pt x="1369276" y="1204988"/>
                    </a:lnTo>
                    <a:cubicBezTo>
                      <a:pt x="1338732" y="949076"/>
                      <a:pt x="1484813" y="735485"/>
                      <a:pt x="1658452" y="566537"/>
                    </a:cubicBezTo>
                    <a:cubicBezTo>
                      <a:pt x="1599521" y="508782"/>
                      <a:pt x="1509547" y="310957"/>
                      <a:pt x="1665423" y="329545"/>
                    </a:cubicBezTo>
                    <a:cubicBezTo>
                      <a:pt x="1759049" y="340664"/>
                      <a:pt x="2281789" y="556911"/>
                      <a:pt x="2361304" y="616491"/>
                    </a:cubicBezTo>
                    <a:cubicBezTo>
                      <a:pt x="2500082" y="720548"/>
                      <a:pt x="2460241" y="831908"/>
                      <a:pt x="2407453" y="973141"/>
                    </a:cubicBezTo>
                    <a:cubicBezTo>
                      <a:pt x="2399153" y="995213"/>
                      <a:pt x="2345534" y="1090641"/>
                      <a:pt x="2345368" y="1097611"/>
                    </a:cubicBezTo>
                    <a:cubicBezTo>
                      <a:pt x="2345202" y="1104581"/>
                      <a:pt x="2380228" y="1143748"/>
                      <a:pt x="2383714" y="1168476"/>
                    </a:cubicBezTo>
                    <a:cubicBezTo>
                      <a:pt x="2398489" y="1272036"/>
                      <a:pt x="2288429" y="1320662"/>
                      <a:pt x="2201445" y="1310372"/>
                    </a:cubicBezTo>
                    <a:cubicBezTo>
                      <a:pt x="2187500" y="1308713"/>
                      <a:pt x="2149154" y="1286474"/>
                      <a:pt x="2143012" y="1290789"/>
                    </a:cubicBezTo>
                    <a:cubicBezTo>
                      <a:pt x="2139525" y="1293278"/>
                      <a:pt x="2119440" y="1360658"/>
                      <a:pt x="2107653" y="1368957"/>
                    </a:cubicBezTo>
                    <a:cubicBezTo>
                      <a:pt x="2213895" y="1362816"/>
                      <a:pt x="2334910" y="1437001"/>
                      <a:pt x="2363462" y="1541389"/>
                    </a:cubicBezTo>
                    <a:cubicBezTo>
                      <a:pt x="2368940" y="1561637"/>
                      <a:pt x="2359478" y="1588855"/>
                      <a:pt x="2367114" y="1608272"/>
                    </a:cubicBezTo>
                    <a:cubicBezTo>
                      <a:pt x="2369604" y="1614579"/>
                      <a:pt x="2435507" y="1687436"/>
                      <a:pt x="2451111" y="1715814"/>
                    </a:cubicBezTo>
                    <a:cubicBezTo>
                      <a:pt x="2523654" y="1848252"/>
                      <a:pt x="2597691" y="2159096"/>
                      <a:pt x="2611469" y="2311282"/>
                    </a:cubicBezTo>
                    <a:cubicBezTo>
                      <a:pt x="2620434" y="2410195"/>
                      <a:pt x="2622923" y="2829578"/>
                      <a:pt x="2584079" y="2903430"/>
                    </a:cubicBezTo>
                    <a:cubicBezTo>
                      <a:pt x="2548222" y="2971474"/>
                      <a:pt x="2494438" y="2962346"/>
                      <a:pt x="2432850" y="2989232"/>
                    </a:cubicBezTo>
                    <a:cubicBezTo>
                      <a:pt x="2402307" y="2988568"/>
                      <a:pt x="2402473" y="2962346"/>
                      <a:pt x="2389856" y="2956040"/>
                    </a:cubicBezTo>
                    <a:cubicBezTo>
                      <a:pt x="2357818" y="2940107"/>
                      <a:pt x="2329265" y="2960852"/>
                      <a:pt x="2309180" y="2898119"/>
                    </a:cubicBezTo>
                    <a:cubicBezTo>
                      <a:pt x="2308515" y="2970976"/>
                      <a:pt x="2300713" y="3044331"/>
                      <a:pt x="2298722" y="3117021"/>
                    </a:cubicBezTo>
                    <a:cubicBezTo>
                      <a:pt x="2289757" y="3457407"/>
                      <a:pt x="2322792" y="3811733"/>
                      <a:pt x="2309014" y="4147638"/>
                    </a:cubicBezTo>
                    <a:cubicBezTo>
                      <a:pt x="2305860" y="4226967"/>
                      <a:pt x="2299551" y="4265138"/>
                      <a:pt x="2206591" y="4252691"/>
                    </a:cubicBezTo>
                    <a:cubicBezTo>
                      <a:pt x="2199120" y="4251696"/>
                      <a:pt x="2196962" y="4235929"/>
                      <a:pt x="2190820" y="4234601"/>
                    </a:cubicBezTo>
                    <a:cubicBezTo>
                      <a:pt x="2184678" y="4233273"/>
                      <a:pt x="2089891" y="4264474"/>
                      <a:pt x="2063828" y="4267960"/>
                    </a:cubicBezTo>
                    <a:cubicBezTo>
                      <a:pt x="2033450" y="4271942"/>
                      <a:pt x="1827774" y="4293351"/>
                      <a:pt x="1820801" y="4283062"/>
                    </a:cubicBezTo>
                    <a:cubicBezTo>
                      <a:pt x="1818643" y="4279742"/>
                      <a:pt x="1818975" y="4270781"/>
                      <a:pt x="1819971" y="4266465"/>
                    </a:cubicBezTo>
                    <a:cubicBezTo>
                      <a:pt x="1828105" y="4229623"/>
                      <a:pt x="2008882" y="4175021"/>
                      <a:pt x="2046896" y="4162906"/>
                    </a:cubicBezTo>
                    <a:cubicBezTo>
                      <a:pt x="2055528" y="4160251"/>
                      <a:pt x="2104996" y="4154774"/>
                      <a:pt x="2106989" y="4152450"/>
                    </a:cubicBezTo>
                    <a:cubicBezTo>
                      <a:pt x="2122261" y="3718297"/>
                      <a:pt x="2086737" y="3282484"/>
                      <a:pt x="2107321" y="2847667"/>
                    </a:cubicBezTo>
                    <a:lnTo>
                      <a:pt x="1868776" y="2847667"/>
                    </a:lnTo>
                    <a:cubicBezTo>
                      <a:pt x="1844540" y="2856795"/>
                      <a:pt x="1854500" y="3308540"/>
                      <a:pt x="1854997" y="3364469"/>
                    </a:cubicBezTo>
                    <a:cubicBezTo>
                      <a:pt x="1857156" y="3625691"/>
                      <a:pt x="1879733" y="3892224"/>
                      <a:pt x="1875416" y="4152783"/>
                    </a:cubicBezTo>
                    <a:cubicBezTo>
                      <a:pt x="1874587" y="4201907"/>
                      <a:pt x="1876744" y="4222486"/>
                      <a:pt x="1816153" y="4226967"/>
                    </a:cubicBezTo>
                    <a:cubicBezTo>
                      <a:pt x="1775150" y="4230120"/>
                      <a:pt x="1785111" y="4212528"/>
                      <a:pt x="1767349" y="4212528"/>
                    </a:cubicBezTo>
                    <a:cubicBezTo>
                      <a:pt x="1711406" y="4212528"/>
                      <a:pt x="1393844" y="4249538"/>
                      <a:pt x="1372264" y="4237588"/>
                    </a:cubicBezTo>
                    <a:cubicBezTo>
                      <a:pt x="1328439" y="4213524"/>
                      <a:pt x="1468545" y="4161081"/>
                      <a:pt x="1477343" y="4157761"/>
                    </a:cubicBezTo>
                    <a:cubicBezTo>
                      <a:pt x="1550550" y="4129382"/>
                      <a:pt x="1631227" y="4119424"/>
                      <a:pt x="1704102" y="4089718"/>
                    </a:cubicBezTo>
                    <a:lnTo>
                      <a:pt x="1618611" y="2812483"/>
                    </a:lnTo>
                    <a:cubicBezTo>
                      <a:pt x="1592051" y="2813313"/>
                      <a:pt x="1498592" y="2808501"/>
                      <a:pt x="1480995" y="2792568"/>
                    </a:cubicBezTo>
                    <a:cubicBezTo>
                      <a:pt x="1439329" y="2754896"/>
                      <a:pt x="1435511" y="1800621"/>
                      <a:pt x="1414761" y="1673328"/>
                    </a:cubicBezTo>
                    <a:cubicBezTo>
                      <a:pt x="1333087" y="1577570"/>
                      <a:pt x="1225850" y="1509194"/>
                      <a:pt x="1132225" y="1426711"/>
                    </a:cubicBezTo>
                    <a:cubicBezTo>
                      <a:pt x="1136043" y="1549522"/>
                      <a:pt x="1143347" y="1673661"/>
                      <a:pt x="1145174" y="1796803"/>
                    </a:cubicBezTo>
                    <a:cubicBezTo>
                      <a:pt x="1148825" y="2053545"/>
                      <a:pt x="1165259" y="2377832"/>
                      <a:pt x="1144841" y="2628267"/>
                    </a:cubicBezTo>
                    <a:cubicBezTo>
                      <a:pt x="1143679" y="2643369"/>
                      <a:pt x="1140857" y="2693987"/>
                      <a:pt x="1132059" y="2701123"/>
                    </a:cubicBezTo>
                    <a:lnTo>
                      <a:pt x="988965" y="2701622"/>
                    </a:lnTo>
                    <a:cubicBezTo>
                      <a:pt x="936840" y="3156022"/>
                      <a:pt x="945971" y="3617559"/>
                      <a:pt x="917917" y="4074781"/>
                    </a:cubicBezTo>
                    <a:cubicBezTo>
                      <a:pt x="921236" y="4086232"/>
                      <a:pt x="1120771" y="4144485"/>
                      <a:pt x="1145174" y="4147638"/>
                    </a:cubicBezTo>
                    <a:cubicBezTo>
                      <a:pt x="1145505" y="4147638"/>
                      <a:pt x="1146999" y="4152284"/>
                      <a:pt x="1150153" y="4152616"/>
                    </a:cubicBezTo>
                    <a:cubicBezTo>
                      <a:pt x="1153308" y="4152949"/>
                      <a:pt x="1156959" y="4152284"/>
                      <a:pt x="1160279" y="4152616"/>
                    </a:cubicBezTo>
                    <a:cubicBezTo>
                      <a:pt x="1179370" y="4163569"/>
                      <a:pt x="1284449" y="4190124"/>
                      <a:pt x="1271501" y="4224975"/>
                    </a:cubicBezTo>
                    <a:cubicBezTo>
                      <a:pt x="1262536" y="4249372"/>
                      <a:pt x="895838" y="4222984"/>
                      <a:pt x="850188" y="4192945"/>
                    </a:cubicBezTo>
                    <a:lnTo>
                      <a:pt x="852512" y="4217673"/>
                    </a:lnTo>
                    <a:cubicBezTo>
                      <a:pt x="758388" y="4213193"/>
                      <a:pt x="744777" y="4221325"/>
                      <a:pt x="736974" y="4127390"/>
                    </a:cubicBezTo>
                    <a:cubicBezTo>
                      <a:pt x="707094" y="3771239"/>
                      <a:pt x="758554" y="3357001"/>
                      <a:pt x="767353" y="2996368"/>
                    </a:cubicBezTo>
                    <a:cubicBezTo>
                      <a:pt x="768680" y="2945418"/>
                      <a:pt x="776815" y="2726516"/>
                      <a:pt x="767187" y="2693821"/>
                    </a:cubicBezTo>
                    <a:cubicBezTo>
                      <a:pt x="759053" y="2666438"/>
                      <a:pt x="655965" y="2695647"/>
                      <a:pt x="629073" y="2694817"/>
                    </a:cubicBezTo>
                    <a:cubicBezTo>
                      <a:pt x="619278" y="2694486"/>
                      <a:pt x="598528" y="2671417"/>
                      <a:pt x="573960" y="2681043"/>
                    </a:cubicBezTo>
                    <a:cubicBezTo>
                      <a:pt x="564498" y="2684693"/>
                      <a:pt x="566490" y="2730167"/>
                      <a:pt x="529970" y="2724524"/>
                    </a:cubicBezTo>
                    <a:lnTo>
                      <a:pt x="509717" y="4124237"/>
                    </a:lnTo>
                    <a:cubicBezTo>
                      <a:pt x="511875" y="4131042"/>
                      <a:pt x="597864" y="4157264"/>
                      <a:pt x="610813" y="4162574"/>
                    </a:cubicBezTo>
                    <a:cubicBezTo>
                      <a:pt x="643847" y="4176183"/>
                      <a:pt x="834417" y="4246053"/>
                      <a:pt x="844709" y="4258832"/>
                    </a:cubicBezTo>
                    <a:cubicBezTo>
                      <a:pt x="853674" y="4270117"/>
                      <a:pt x="854670" y="4273768"/>
                      <a:pt x="852843" y="4288539"/>
                    </a:cubicBezTo>
                    <a:cubicBezTo>
                      <a:pt x="778475" y="4290033"/>
                      <a:pt x="704106" y="4278415"/>
                      <a:pt x="630899" y="4265968"/>
                    </a:cubicBezTo>
                    <a:cubicBezTo>
                      <a:pt x="602678" y="4261155"/>
                      <a:pt x="475355" y="4221822"/>
                      <a:pt x="466889" y="4223150"/>
                    </a:cubicBezTo>
                    <a:cubicBezTo>
                      <a:pt x="458091" y="4224478"/>
                      <a:pt x="459751" y="4269288"/>
                      <a:pt x="388702" y="4246053"/>
                    </a:cubicBezTo>
                    <a:cubicBezTo>
                      <a:pt x="353675" y="4234601"/>
                      <a:pt x="353510" y="4193277"/>
                      <a:pt x="348695" y="4162574"/>
                    </a:cubicBezTo>
                    <a:cubicBezTo>
                      <a:pt x="339731" y="4104487"/>
                      <a:pt x="340395" y="4024660"/>
                      <a:pt x="338403" y="3963753"/>
                    </a:cubicBezTo>
                    <a:cubicBezTo>
                      <a:pt x="324460" y="3548354"/>
                      <a:pt x="348861" y="3130133"/>
                      <a:pt x="327779" y="2714566"/>
                    </a:cubicBezTo>
                    <a:cubicBezTo>
                      <a:pt x="272501" y="2676728"/>
                      <a:pt x="307527" y="2754231"/>
                      <a:pt x="308523" y="2789249"/>
                    </a:cubicBezTo>
                    <a:cubicBezTo>
                      <a:pt x="309685" y="2823935"/>
                      <a:pt x="312009" y="2900111"/>
                      <a:pt x="277647" y="2920026"/>
                    </a:cubicBezTo>
                    <a:cubicBezTo>
                      <a:pt x="259221" y="2930647"/>
                      <a:pt x="242621" y="2922017"/>
                      <a:pt x="237640" y="2925170"/>
                    </a:cubicBezTo>
                    <a:cubicBezTo>
                      <a:pt x="227514" y="2931311"/>
                      <a:pt x="234818" y="2961682"/>
                      <a:pt x="194812" y="2958861"/>
                    </a:cubicBezTo>
                    <a:cubicBezTo>
                      <a:pt x="179373" y="2957699"/>
                      <a:pt x="175223" y="2945418"/>
                      <a:pt x="169081" y="2944589"/>
                    </a:cubicBezTo>
                    <a:cubicBezTo>
                      <a:pt x="157793" y="2942928"/>
                      <a:pt x="146007" y="2951891"/>
                      <a:pt x="126584" y="2946082"/>
                    </a:cubicBezTo>
                    <a:cubicBezTo>
                      <a:pt x="108158" y="2940440"/>
                      <a:pt x="102680" y="2919528"/>
                      <a:pt x="95045" y="2914550"/>
                    </a:cubicBezTo>
                    <a:cubicBezTo>
                      <a:pt x="85749" y="2908574"/>
                      <a:pt x="69646" y="2912392"/>
                      <a:pt x="56034" y="2899115"/>
                    </a:cubicBezTo>
                    <a:cubicBezTo>
                      <a:pt x="21506" y="2865259"/>
                      <a:pt x="26320" y="2769499"/>
                      <a:pt x="20841" y="2725188"/>
                    </a:cubicBezTo>
                    <a:cubicBezTo>
                      <a:pt x="20178" y="2720375"/>
                      <a:pt x="3744" y="2719047"/>
                      <a:pt x="1585" y="2698966"/>
                    </a:cubicBezTo>
                    <a:cubicBezTo>
                      <a:pt x="-5719" y="2634242"/>
                      <a:pt x="14202" y="2441063"/>
                      <a:pt x="21007" y="2366215"/>
                    </a:cubicBezTo>
                    <a:cubicBezTo>
                      <a:pt x="37774" y="2181999"/>
                      <a:pt x="71804" y="1996455"/>
                      <a:pt x="117122" y="1817217"/>
                    </a:cubicBezTo>
                    <a:cubicBezTo>
                      <a:pt x="135549" y="1744360"/>
                      <a:pt x="225854" y="1506538"/>
                      <a:pt x="225688" y="1456584"/>
                    </a:cubicBezTo>
                    <a:cubicBezTo>
                      <a:pt x="225688" y="1439988"/>
                      <a:pt x="207262" y="1410447"/>
                      <a:pt x="207096" y="1378416"/>
                    </a:cubicBezTo>
                    <a:cubicBezTo>
                      <a:pt x="205934" y="1179928"/>
                      <a:pt x="356829" y="1047657"/>
                      <a:pt x="550222" y="1048321"/>
                    </a:cubicBezTo>
                    <a:lnTo>
                      <a:pt x="492287" y="917377"/>
                    </a:lnTo>
                    <a:cubicBezTo>
                      <a:pt x="384718" y="1014796"/>
                      <a:pt x="217388" y="901279"/>
                      <a:pt x="296073" y="766519"/>
                    </a:cubicBezTo>
                    <a:cubicBezTo>
                      <a:pt x="302381" y="755566"/>
                      <a:pt x="328277" y="739634"/>
                      <a:pt x="328775" y="737642"/>
                    </a:cubicBezTo>
                    <a:cubicBezTo>
                      <a:pt x="331099" y="727851"/>
                      <a:pt x="285781" y="577656"/>
                      <a:pt x="283290" y="541808"/>
                    </a:cubicBezTo>
                    <a:cubicBezTo>
                      <a:pt x="279971" y="496003"/>
                      <a:pt x="284951" y="354107"/>
                      <a:pt x="347368" y="343817"/>
                    </a:cubicBezTo>
                    <a:cubicBezTo>
                      <a:pt x="403642" y="334689"/>
                      <a:pt x="329439" y="415014"/>
                      <a:pt x="324127" y="456836"/>
                    </a:cubicBezTo>
                    <a:cubicBezTo>
                      <a:pt x="319811" y="490361"/>
                      <a:pt x="345707" y="702956"/>
                      <a:pt x="363968" y="715735"/>
                    </a:cubicBezTo>
                    <a:cubicBezTo>
                      <a:pt x="366125" y="717229"/>
                      <a:pt x="397666" y="705944"/>
                      <a:pt x="407128" y="705446"/>
                    </a:cubicBezTo>
                    <a:cubicBezTo>
                      <a:pt x="441823" y="703786"/>
                      <a:pt x="442653" y="726025"/>
                      <a:pt x="454605" y="695488"/>
                    </a:cubicBezTo>
                    <a:cubicBezTo>
                      <a:pt x="486312" y="614997"/>
                      <a:pt x="447799" y="527370"/>
                      <a:pt x="419246" y="453683"/>
                    </a:cubicBezTo>
                    <a:close/>
                    <a:moveTo>
                      <a:pt x="2354664" y="978617"/>
                    </a:moveTo>
                    <a:cubicBezTo>
                      <a:pt x="2415587" y="888003"/>
                      <a:pt x="2452937" y="745608"/>
                      <a:pt x="2356988" y="661300"/>
                    </a:cubicBezTo>
                    <a:cubicBezTo>
                      <a:pt x="2292911" y="605039"/>
                      <a:pt x="1743942" y="376843"/>
                      <a:pt x="1659281" y="366056"/>
                    </a:cubicBezTo>
                    <a:cubicBezTo>
                      <a:pt x="1584747" y="356430"/>
                      <a:pt x="1620769" y="437917"/>
                      <a:pt x="1639030" y="474760"/>
                    </a:cubicBezTo>
                    <a:cubicBezTo>
                      <a:pt x="1665590" y="445219"/>
                      <a:pt x="1628571" y="385473"/>
                      <a:pt x="1675384" y="390286"/>
                    </a:cubicBezTo>
                    <a:cubicBezTo>
                      <a:pt x="1696632" y="392443"/>
                      <a:pt x="2024652" y="535502"/>
                      <a:pt x="2069140" y="556247"/>
                    </a:cubicBezTo>
                    <a:cubicBezTo>
                      <a:pt x="2145004" y="591431"/>
                      <a:pt x="2223356" y="632257"/>
                      <a:pt x="2295567" y="667441"/>
                    </a:cubicBezTo>
                    <a:cubicBezTo>
                      <a:pt x="2422227" y="728846"/>
                      <a:pt x="2383548" y="868087"/>
                      <a:pt x="2354664" y="978783"/>
                    </a:cubicBezTo>
                    <a:close/>
                    <a:moveTo>
                      <a:pt x="1220704" y="444555"/>
                    </a:moveTo>
                    <a:cubicBezTo>
                      <a:pt x="1217218" y="450696"/>
                      <a:pt x="1277975" y="553426"/>
                      <a:pt x="1283619" y="570353"/>
                    </a:cubicBezTo>
                    <a:cubicBezTo>
                      <a:pt x="1343545" y="531353"/>
                      <a:pt x="1247264" y="399082"/>
                      <a:pt x="1220704" y="444555"/>
                    </a:cubicBezTo>
                    <a:close/>
                    <a:moveTo>
                      <a:pt x="1689328" y="535170"/>
                    </a:moveTo>
                    <a:cubicBezTo>
                      <a:pt x="1776977" y="633253"/>
                      <a:pt x="1880064" y="688020"/>
                      <a:pt x="2009711" y="716233"/>
                    </a:cubicBezTo>
                    <a:cubicBezTo>
                      <a:pt x="2032786" y="721212"/>
                      <a:pt x="2059346" y="735816"/>
                      <a:pt x="2079931" y="716731"/>
                    </a:cubicBezTo>
                    <a:cubicBezTo>
                      <a:pt x="2026976" y="698143"/>
                      <a:pt x="1972195" y="691671"/>
                      <a:pt x="1919241" y="670594"/>
                    </a:cubicBezTo>
                    <a:cubicBezTo>
                      <a:pt x="1850516" y="643210"/>
                      <a:pt x="1758716" y="573341"/>
                      <a:pt x="1694308" y="530191"/>
                    </a:cubicBezTo>
                    <a:cubicBezTo>
                      <a:pt x="1690158" y="527370"/>
                      <a:pt x="1661938" y="487041"/>
                      <a:pt x="1653969" y="495008"/>
                    </a:cubicBezTo>
                    <a:cubicBezTo>
                      <a:pt x="1660444" y="513097"/>
                      <a:pt x="1678372" y="523055"/>
                      <a:pt x="1689328" y="535336"/>
                    </a:cubicBezTo>
                    <a:close/>
                    <a:moveTo>
                      <a:pt x="2173224" y="772162"/>
                    </a:moveTo>
                    <a:cubicBezTo>
                      <a:pt x="1997427" y="770668"/>
                      <a:pt x="1819308" y="713080"/>
                      <a:pt x="1687668" y="596243"/>
                    </a:cubicBezTo>
                    <a:cubicBezTo>
                      <a:pt x="1438665" y="824605"/>
                      <a:pt x="1260379" y="1200839"/>
                      <a:pt x="1566154" y="1467372"/>
                    </a:cubicBezTo>
                    <a:cubicBezTo>
                      <a:pt x="1601513" y="1498240"/>
                      <a:pt x="1799553" y="1630179"/>
                      <a:pt x="1835575" y="1636652"/>
                    </a:cubicBezTo>
                    <a:cubicBezTo>
                      <a:pt x="1863796" y="1641797"/>
                      <a:pt x="2031790" y="1546700"/>
                      <a:pt x="2032122" y="1535581"/>
                    </a:cubicBezTo>
                    <a:cubicBezTo>
                      <a:pt x="2032122" y="1531266"/>
                      <a:pt x="1986969" y="1500564"/>
                      <a:pt x="1989293" y="1477163"/>
                    </a:cubicBezTo>
                    <a:lnTo>
                      <a:pt x="2133051" y="1233035"/>
                    </a:lnTo>
                    <a:cubicBezTo>
                      <a:pt x="2149817" y="1225069"/>
                      <a:pt x="2166584" y="1256435"/>
                      <a:pt x="2187001" y="1264899"/>
                    </a:cubicBezTo>
                    <a:cubicBezTo>
                      <a:pt x="2273655" y="1301245"/>
                      <a:pt x="2397658" y="1213784"/>
                      <a:pt x="2321961" y="1134952"/>
                    </a:cubicBezTo>
                    <a:cubicBezTo>
                      <a:pt x="2285939" y="1097445"/>
                      <a:pt x="2245933" y="1114705"/>
                      <a:pt x="2213895" y="1101926"/>
                    </a:cubicBezTo>
                    <a:cubicBezTo>
                      <a:pt x="2154133" y="1078193"/>
                      <a:pt x="2157951" y="827593"/>
                      <a:pt x="2173390" y="771996"/>
                    </a:cubicBezTo>
                    <a:close/>
                    <a:moveTo>
                      <a:pt x="2227506" y="949574"/>
                    </a:moveTo>
                    <a:cubicBezTo>
                      <a:pt x="2226842" y="948246"/>
                      <a:pt x="2207420" y="937293"/>
                      <a:pt x="2203602" y="933310"/>
                    </a:cubicBezTo>
                    <a:cubicBezTo>
                      <a:pt x="2199452" y="938953"/>
                      <a:pt x="2209246" y="1068070"/>
                      <a:pt x="2238795" y="1059274"/>
                    </a:cubicBezTo>
                    <a:cubicBezTo>
                      <a:pt x="2243443" y="1056287"/>
                      <a:pt x="2229830" y="954552"/>
                      <a:pt x="2227672" y="949574"/>
                    </a:cubicBezTo>
                    <a:close/>
                    <a:moveTo>
                      <a:pt x="545242" y="1104581"/>
                    </a:moveTo>
                    <a:cubicBezTo>
                      <a:pt x="570309" y="1065580"/>
                      <a:pt x="436012" y="1106241"/>
                      <a:pt x="426716" y="1109560"/>
                    </a:cubicBezTo>
                    <a:cubicBezTo>
                      <a:pt x="288105" y="1158353"/>
                      <a:pt x="249426" y="1252950"/>
                      <a:pt x="293417" y="1391859"/>
                    </a:cubicBezTo>
                    <a:cubicBezTo>
                      <a:pt x="297069" y="1124331"/>
                      <a:pt x="316657" y="1300415"/>
                      <a:pt x="378908" y="1406962"/>
                    </a:cubicBezTo>
                    <a:cubicBezTo>
                      <a:pt x="390196" y="1391859"/>
                      <a:pt x="296736" y="1147233"/>
                      <a:pt x="366458" y="1205319"/>
                    </a:cubicBezTo>
                    <a:cubicBezTo>
                      <a:pt x="382394" y="1218431"/>
                      <a:pt x="399160" y="1334603"/>
                      <a:pt x="430037" y="1355680"/>
                    </a:cubicBezTo>
                    <a:lnTo>
                      <a:pt x="444811" y="1354352"/>
                    </a:lnTo>
                    <a:cubicBezTo>
                      <a:pt x="476517" y="1316513"/>
                      <a:pt x="404804" y="1186400"/>
                      <a:pt x="409950" y="1168808"/>
                    </a:cubicBezTo>
                    <a:cubicBezTo>
                      <a:pt x="426883" y="1111220"/>
                      <a:pt x="469876" y="1232039"/>
                      <a:pt x="496770" y="1220090"/>
                    </a:cubicBezTo>
                    <a:cubicBezTo>
                      <a:pt x="523662" y="1208141"/>
                      <a:pt x="478509" y="1154038"/>
                      <a:pt x="484651" y="1133459"/>
                    </a:cubicBezTo>
                    <a:cubicBezTo>
                      <a:pt x="488635" y="1120015"/>
                      <a:pt x="543416" y="1107237"/>
                      <a:pt x="545242" y="1104416"/>
                    </a:cubicBezTo>
                    <a:close/>
                    <a:moveTo>
                      <a:pt x="1370437" y="1246976"/>
                    </a:moveTo>
                    <a:cubicBezTo>
                      <a:pt x="1349024" y="1223243"/>
                      <a:pt x="1191322" y="1175281"/>
                      <a:pt x="1155133" y="1149889"/>
                    </a:cubicBezTo>
                    <a:lnTo>
                      <a:pt x="1384548" y="1290789"/>
                    </a:lnTo>
                    <a:cubicBezTo>
                      <a:pt x="1386706" y="1289960"/>
                      <a:pt x="1374090" y="1250793"/>
                      <a:pt x="1370604" y="1246976"/>
                    </a:cubicBezTo>
                    <a:close/>
                    <a:moveTo>
                      <a:pt x="580434" y="1643788"/>
                    </a:moveTo>
                    <a:cubicBezTo>
                      <a:pt x="580434" y="1535747"/>
                      <a:pt x="580434" y="1426545"/>
                      <a:pt x="570309" y="1318837"/>
                    </a:cubicBezTo>
                    <a:cubicBezTo>
                      <a:pt x="568150" y="1296266"/>
                      <a:pt x="559518" y="1184243"/>
                      <a:pt x="554372" y="1173455"/>
                    </a:cubicBezTo>
                    <a:cubicBezTo>
                      <a:pt x="549226" y="1162667"/>
                      <a:pt x="545242" y="1164161"/>
                      <a:pt x="535116" y="1164991"/>
                    </a:cubicBezTo>
                    <a:cubicBezTo>
                      <a:pt x="565826" y="1215111"/>
                      <a:pt x="518516" y="1235027"/>
                      <a:pt x="511046" y="1259423"/>
                    </a:cubicBezTo>
                    <a:cubicBezTo>
                      <a:pt x="505733" y="1276682"/>
                      <a:pt x="478509" y="1431026"/>
                      <a:pt x="479837" y="1440154"/>
                    </a:cubicBezTo>
                    <a:cubicBezTo>
                      <a:pt x="482991" y="1460899"/>
                      <a:pt x="570640" y="1499402"/>
                      <a:pt x="556530" y="1551680"/>
                    </a:cubicBezTo>
                    <a:cubicBezTo>
                      <a:pt x="542752" y="1602132"/>
                      <a:pt x="507725" y="1575080"/>
                      <a:pt x="580434" y="1643788"/>
                    </a:cubicBezTo>
                    <a:close/>
                    <a:moveTo>
                      <a:pt x="615793" y="1502721"/>
                    </a:moveTo>
                    <a:lnTo>
                      <a:pt x="776815" y="1364642"/>
                    </a:lnTo>
                    <a:lnTo>
                      <a:pt x="600686" y="1205486"/>
                    </a:lnTo>
                    <a:lnTo>
                      <a:pt x="615793" y="1502721"/>
                    </a:lnTo>
                    <a:close/>
                    <a:moveTo>
                      <a:pt x="1104669" y="2666604"/>
                    </a:moveTo>
                    <a:cubicBezTo>
                      <a:pt x="1096037" y="2298669"/>
                      <a:pt x="1117783" y="1927913"/>
                      <a:pt x="1099854" y="1560475"/>
                    </a:cubicBezTo>
                    <a:cubicBezTo>
                      <a:pt x="1097365" y="1511186"/>
                      <a:pt x="1094708" y="1365305"/>
                      <a:pt x="1084084" y="1329292"/>
                    </a:cubicBezTo>
                    <a:cubicBezTo>
                      <a:pt x="1078938" y="1311534"/>
                      <a:pt x="1057027" y="1286806"/>
                      <a:pt x="1041754" y="1275853"/>
                    </a:cubicBezTo>
                    <a:cubicBezTo>
                      <a:pt x="1046900" y="1327135"/>
                      <a:pt x="1085081" y="1428371"/>
                      <a:pt x="1084084" y="1475006"/>
                    </a:cubicBezTo>
                    <a:cubicBezTo>
                      <a:pt x="1083753" y="1491436"/>
                      <a:pt x="1063002" y="1496747"/>
                      <a:pt x="1060512" y="1511186"/>
                    </a:cubicBezTo>
                    <a:cubicBezTo>
                      <a:pt x="1054536" y="1546535"/>
                      <a:pt x="1075453" y="1634660"/>
                      <a:pt x="1036441" y="1653911"/>
                    </a:cubicBezTo>
                    <a:cubicBezTo>
                      <a:pt x="1031960" y="1656235"/>
                      <a:pt x="1020340" y="1647439"/>
                      <a:pt x="1019011" y="1648767"/>
                    </a:cubicBezTo>
                    <a:cubicBezTo>
                      <a:pt x="1010048" y="1659056"/>
                      <a:pt x="1033454" y="1888580"/>
                      <a:pt x="1034283" y="1923265"/>
                    </a:cubicBezTo>
                    <a:cubicBezTo>
                      <a:pt x="1040426" y="2171211"/>
                      <a:pt x="1027644" y="2419156"/>
                      <a:pt x="1019011" y="2666604"/>
                    </a:cubicBezTo>
                    <a:lnTo>
                      <a:pt x="1104669" y="2666604"/>
                    </a:lnTo>
                    <a:close/>
                    <a:moveTo>
                      <a:pt x="1023991" y="1608438"/>
                    </a:moveTo>
                    <a:cubicBezTo>
                      <a:pt x="1042418" y="1569437"/>
                      <a:pt x="1027976" y="1527947"/>
                      <a:pt x="1029968" y="1491270"/>
                    </a:cubicBezTo>
                    <a:cubicBezTo>
                      <a:pt x="1030632" y="1478989"/>
                      <a:pt x="1046900" y="1473180"/>
                      <a:pt x="1048228" y="1460899"/>
                    </a:cubicBezTo>
                    <a:cubicBezTo>
                      <a:pt x="1049058" y="1452435"/>
                      <a:pt x="1021336" y="1302407"/>
                      <a:pt x="1018015" y="1294606"/>
                    </a:cubicBezTo>
                    <a:cubicBezTo>
                      <a:pt x="1015028" y="1287636"/>
                      <a:pt x="1012206" y="1284317"/>
                      <a:pt x="1004072" y="1285976"/>
                    </a:cubicBezTo>
                    <a:lnTo>
                      <a:pt x="1024157" y="1608438"/>
                    </a:lnTo>
                    <a:close/>
                    <a:moveTo>
                      <a:pt x="968547" y="1452269"/>
                    </a:moveTo>
                    <a:lnTo>
                      <a:pt x="963567" y="1301079"/>
                    </a:lnTo>
                    <a:lnTo>
                      <a:pt x="862804" y="1343897"/>
                    </a:lnTo>
                    <a:lnTo>
                      <a:pt x="968713" y="1452269"/>
                    </a:lnTo>
                    <a:close/>
                    <a:moveTo>
                      <a:pt x="819809" y="1378749"/>
                    </a:moveTo>
                    <a:cubicBezTo>
                      <a:pt x="813667" y="1379910"/>
                      <a:pt x="773162" y="1421566"/>
                      <a:pt x="772333" y="1429366"/>
                    </a:cubicBezTo>
                    <a:cubicBezTo>
                      <a:pt x="771004" y="1442643"/>
                      <a:pt x="804869" y="1515832"/>
                      <a:pt x="824789" y="1513011"/>
                    </a:cubicBezTo>
                    <a:cubicBezTo>
                      <a:pt x="839231" y="1511019"/>
                      <a:pt x="897996" y="1364310"/>
                      <a:pt x="819809" y="1378583"/>
                    </a:cubicBezTo>
                    <a:close/>
                    <a:moveTo>
                      <a:pt x="454438" y="1391859"/>
                    </a:moveTo>
                    <a:cubicBezTo>
                      <a:pt x="378078" y="1377089"/>
                      <a:pt x="430369" y="1406962"/>
                      <a:pt x="390528" y="1446460"/>
                    </a:cubicBezTo>
                    <a:cubicBezTo>
                      <a:pt x="360648" y="1458078"/>
                      <a:pt x="342222" y="1425549"/>
                      <a:pt x="338569" y="1427209"/>
                    </a:cubicBezTo>
                    <a:cubicBezTo>
                      <a:pt x="332095" y="1430196"/>
                      <a:pt x="328610" y="1488946"/>
                      <a:pt x="272998" y="1437333"/>
                    </a:cubicBezTo>
                    <a:cubicBezTo>
                      <a:pt x="135880" y="1838626"/>
                      <a:pt x="51220" y="2250208"/>
                      <a:pt x="46074" y="2676894"/>
                    </a:cubicBezTo>
                    <a:lnTo>
                      <a:pt x="272998" y="2661791"/>
                    </a:lnTo>
                    <a:cubicBezTo>
                      <a:pt x="270010" y="2453510"/>
                      <a:pt x="258889" y="2242740"/>
                      <a:pt x="272998" y="2034625"/>
                    </a:cubicBezTo>
                    <a:cubicBezTo>
                      <a:pt x="276485" y="1982513"/>
                      <a:pt x="316491" y="1645779"/>
                      <a:pt x="333922" y="1621881"/>
                    </a:cubicBezTo>
                    <a:cubicBezTo>
                      <a:pt x="343218" y="1609268"/>
                      <a:pt x="354672" y="1606944"/>
                      <a:pt x="367952" y="1614413"/>
                    </a:cubicBezTo>
                    <a:cubicBezTo>
                      <a:pt x="335914" y="1826179"/>
                      <a:pt x="303045" y="2039604"/>
                      <a:pt x="307859" y="2255685"/>
                    </a:cubicBezTo>
                    <a:cubicBezTo>
                      <a:pt x="395508" y="2288213"/>
                      <a:pt x="451284" y="2238093"/>
                      <a:pt x="444479" y="2357087"/>
                    </a:cubicBezTo>
                    <a:cubicBezTo>
                      <a:pt x="439000" y="2453013"/>
                      <a:pt x="412440" y="2503132"/>
                      <a:pt x="308191" y="2470272"/>
                    </a:cubicBezTo>
                    <a:lnTo>
                      <a:pt x="313005" y="2648182"/>
                    </a:lnTo>
                    <a:lnTo>
                      <a:pt x="524824" y="2681872"/>
                    </a:lnTo>
                    <a:lnTo>
                      <a:pt x="580767" y="1691585"/>
                    </a:lnTo>
                    <a:cubicBezTo>
                      <a:pt x="578940" y="1683618"/>
                      <a:pt x="497101" y="1621383"/>
                      <a:pt x="491955" y="1603791"/>
                    </a:cubicBezTo>
                    <a:cubicBezTo>
                      <a:pt x="480170" y="1563296"/>
                      <a:pt x="519346" y="1552011"/>
                      <a:pt x="519180" y="1536411"/>
                    </a:cubicBezTo>
                    <a:cubicBezTo>
                      <a:pt x="518681" y="1501560"/>
                      <a:pt x="399990" y="1473346"/>
                      <a:pt x="454438" y="1392025"/>
                    </a:cubicBezTo>
                    <a:close/>
                    <a:moveTo>
                      <a:pt x="2258881" y="1678972"/>
                    </a:moveTo>
                    <a:cubicBezTo>
                      <a:pt x="2438495" y="1567114"/>
                      <a:pt x="2209745" y="1344726"/>
                      <a:pt x="2075781" y="1427873"/>
                    </a:cubicBezTo>
                    <a:cubicBezTo>
                      <a:pt x="2035608" y="1452767"/>
                      <a:pt x="2016518" y="1506538"/>
                      <a:pt x="2077441" y="1479819"/>
                    </a:cubicBezTo>
                    <a:cubicBezTo>
                      <a:pt x="2080927" y="1478325"/>
                      <a:pt x="2122261" y="1419907"/>
                      <a:pt x="2128071" y="1464882"/>
                    </a:cubicBezTo>
                    <a:cubicBezTo>
                      <a:pt x="2131225" y="1488946"/>
                      <a:pt x="2051710" y="1596157"/>
                      <a:pt x="2072461" y="1638643"/>
                    </a:cubicBezTo>
                    <a:cubicBezTo>
                      <a:pt x="2124087" y="1635490"/>
                      <a:pt x="2176212" y="1443639"/>
                      <a:pt x="2220368" y="1456916"/>
                    </a:cubicBezTo>
                    <a:cubicBezTo>
                      <a:pt x="2243443" y="1463720"/>
                      <a:pt x="2191816" y="1538568"/>
                      <a:pt x="2185840" y="1553173"/>
                    </a:cubicBezTo>
                    <a:cubicBezTo>
                      <a:pt x="2168078" y="1597650"/>
                      <a:pt x="2154466" y="1644119"/>
                      <a:pt x="2137866" y="1689095"/>
                    </a:cubicBezTo>
                    <a:cubicBezTo>
                      <a:pt x="2169738" y="1672831"/>
                      <a:pt x="2241284" y="1494423"/>
                      <a:pt x="2261371" y="1492266"/>
                    </a:cubicBezTo>
                    <a:cubicBezTo>
                      <a:pt x="2267015" y="1491602"/>
                      <a:pt x="2273157" y="1492431"/>
                      <a:pt x="2276809" y="1497411"/>
                    </a:cubicBezTo>
                    <a:cubicBezTo>
                      <a:pt x="2291915" y="1518488"/>
                      <a:pt x="2203602" y="1659388"/>
                      <a:pt x="2198291" y="1691585"/>
                    </a:cubicBezTo>
                    <a:cubicBezTo>
                      <a:pt x="2233648" y="1682788"/>
                      <a:pt x="2274983" y="1531598"/>
                      <a:pt x="2307188" y="1557654"/>
                    </a:cubicBezTo>
                    <a:cubicBezTo>
                      <a:pt x="2330427" y="1575910"/>
                      <a:pt x="2254233" y="1673993"/>
                      <a:pt x="2258881" y="1678972"/>
                    </a:cubicBezTo>
                    <a:close/>
                    <a:moveTo>
                      <a:pt x="983819" y="2560887"/>
                    </a:moveTo>
                    <a:cubicBezTo>
                      <a:pt x="1008886" y="2215191"/>
                      <a:pt x="991123" y="1870490"/>
                      <a:pt x="974026" y="1525126"/>
                    </a:cubicBezTo>
                    <a:lnTo>
                      <a:pt x="893182" y="1427043"/>
                    </a:lnTo>
                    <a:cubicBezTo>
                      <a:pt x="856993" y="1558318"/>
                      <a:pt x="904304" y="1697393"/>
                      <a:pt x="918248" y="1832818"/>
                    </a:cubicBezTo>
                    <a:cubicBezTo>
                      <a:pt x="938667" y="2033630"/>
                      <a:pt x="949623" y="2218178"/>
                      <a:pt x="891025" y="2415007"/>
                    </a:cubicBezTo>
                    <a:cubicBezTo>
                      <a:pt x="880068" y="2451519"/>
                      <a:pt x="855001" y="2471102"/>
                      <a:pt x="825620" y="2439570"/>
                    </a:cubicBezTo>
                    <a:cubicBezTo>
                      <a:pt x="815825" y="2428948"/>
                      <a:pt x="734982" y="2192288"/>
                      <a:pt x="732658" y="2169718"/>
                    </a:cubicBezTo>
                    <a:cubicBezTo>
                      <a:pt x="713236" y="1987492"/>
                      <a:pt x="807691" y="1716313"/>
                      <a:pt x="787605" y="1550186"/>
                    </a:cubicBezTo>
                    <a:cubicBezTo>
                      <a:pt x="784617" y="1525955"/>
                      <a:pt x="744942" y="1486457"/>
                      <a:pt x="741788" y="1457580"/>
                    </a:cubicBezTo>
                    <a:lnTo>
                      <a:pt x="730334" y="1458078"/>
                    </a:lnTo>
                    <a:lnTo>
                      <a:pt x="621271" y="1560642"/>
                    </a:lnTo>
                    <a:lnTo>
                      <a:pt x="580434" y="2557568"/>
                    </a:lnTo>
                    <a:lnTo>
                      <a:pt x="983985" y="2560721"/>
                    </a:lnTo>
                    <a:close/>
                    <a:moveTo>
                      <a:pt x="857658" y="2404552"/>
                    </a:moveTo>
                    <a:cubicBezTo>
                      <a:pt x="850520" y="2316925"/>
                      <a:pt x="895506" y="2235106"/>
                      <a:pt x="902313" y="2149470"/>
                    </a:cubicBezTo>
                    <a:cubicBezTo>
                      <a:pt x="909782" y="2056200"/>
                      <a:pt x="871270" y="1651588"/>
                      <a:pt x="842220" y="1565952"/>
                    </a:cubicBezTo>
                    <a:cubicBezTo>
                      <a:pt x="839896" y="1559147"/>
                      <a:pt x="839563" y="1552343"/>
                      <a:pt x="829935" y="1553007"/>
                    </a:cubicBezTo>
                    <a:cubicBezTo>
                      <a:pt x="809020" y="1753488"/>
                      <a:pt x="777146" y="1953304"/>
                      <a:pt x="771669" y="2155444"/>
                    </a:cubicBezTo>
                    <a:lnTo>
                      <a:pt x="857492" y="2404718"/>
                    </a:lnTo>
                    <a:close/>
                    <a:moveTo>
                      <a:pt x="1765025" y="1714321"/>
                    </a:moveTo>
                    <a:cubicBezTo>
                      <a:pt x="1754235" y="1727266"/>
                      <a:pt x="1722528" y="1793319"/>
                      <a:pt x="1701778" y="1774896"/>
                    </a:cubicBezTo>
                    <a:cubicBezTo>
                      <a:pt x="1667914" y="1744526"/>
                      <a:pt x="1629235" y="1521143"/>
                      <a:pt x="1717050" y="1714155"/>
                    </a:cubicBezTo>
                    <a:lnTo>
                      <a:pt x="1774985" y="1651422"/>
                    </a:lnTo>
                    <a:lnTo>
                      <a:pt x="1648989" y="1578233"/>
                    </a:lnTo>
                    <a:cubicBezTo>
                      <a:pt x="1646168" y="1763445"/>
                      <a:pt x="1696798" y="1944343"/>
                      <a:pt x="1739792" y="2122418"/>
                    </a:cubicBezTo>
                    <a:cubicBezTo>
                      <a:pt x="1756891" y="2021515"/>
                      <a:pt x="1774819" y="1920278"/>
                      <a:pt x="1791586" y="1819209"/>
                    </a:cubicBezTo>
                    <a:cubicBezTo>
                      <a:pt x="1793909" y="1804770"/>
                      <a:pt x="1809182" y="1784190"/>
                      <a:pt x="1809347" y="1781535"/>
                    </a:cubicBezTo>
                    <a:cubicBezTo>
                      <a:pt x="1809513" y="1777386"/>
                      <a:pt x="1768842" y="1713326"/>
                      <a:pt x="1765025" y="1714487"/>
                    </a:cubicBezTo>
                    <a:close/>
                    <a:moveTo>
                      <a:pt x="2042248" y="1656401"/>
                    </a:moveTo>
                    <a:cubicBezTo>
                      <a:pt x="2047228" y="1637315"/>
                      <a:pt x="2038596" y="1599974"/>
                      <a:pt x="2042248" y="1578233"/>
                    </a:cubicBezTo>
                    <a:lnTo>
                      <a:pt x="1901313" y="1661380"/>
                    </a:lnTo>
                    <a:lnTo>
                      <a:pt x="1979168" y="1749671"/>
                    </a:lnTo>
                    <a:cubicBezTo>
                      <a:pt x="1982322" y="1726935"/>
                      <a:pt x="2039426" y="1667022"/>
                      <a:pt x="2042248" y="1656401"/>
                    </a:cubicBezTo>
                    <a:close/>
                    <a:moveTo>
                      <a:pt x="2516018" y="2696809"/>
                    </a:moveTo>
                    <a:cubicBezTo>
                      <a:pt x="2519504" y="2699464"/>
                      <a:pt x="2559510" y="2689175"/>
                      <a:pt x="2562996" y="2686021"/>
                    </a:cubicBezTo>
                    <a:cubicBezTo>
                      <a:pt x="2575779" y="2674404"/>
                      <a:pt x="2574118" y="2383143"/>
                      <a:pt x="2571629" y="2341487"/>
                    </a:cubicBezTo>
                    <a:cubicBezTo>
                      <a:pt x="2562333" y="2187807"/>
                      <a:pt x="2506224" y="1955960"/>
                      <a:pt x="2451775" y="1811242"/>
                    </a:cubicBezTo>
                    <a:cubicBezTo>
                      <a:pt x="2443973" y="1790331"/>
                      <a:pt x="2376577" y="1641797"/>
                      <a:pt x="2362134" y="1643954"/>
                    </a:cubicBezTo>
                    <a:cubicBezTo>
                      <a:pt x="2331590" y="1648434"/>
                      <a:pt x="2429365" y="1834145"/>
                      <a:pt x="2436503" y="1856715"/>
                    </a:cubicBezTo>
                    <a:cubicBezTo>
                      <a:pt x="2505228" y="2072133"/>
                      <a:pt x="2562167" y="2431106"/>
                      <a:pt x="2536270" y="2654323"/>
                    </a:cubicBezTo>
                    <a:cubicBezTo>
                      <a:pt x="2533780" y="2675898"/>
                      <a:pt x="2529299" y="2681043"/>
                      <a:pt x="2515851" y="2696809"/>
                    </a:cubicBezTo>
                    <a:close/>
                    <a:moveTo>
                      <a:pt x="1941319" y="2051885"/>
                    </a:moveTo>
                    <a:lnTo>
                      <a:pt x="2082420" y="1669013"/>
                    </a:lnTo>
                    <a:cubicBezTo>
                      <a:pt x="2005395" y="1723781"/>
                      <a:pt x="2008882" y="1884265"/>
                      <a:pt x="1913597" y="1734568"/>
                    </a:cubicBezTo>
                    <a:lnTo>
                      <a:pt x="1887037" y="1773569"/>
                    </a:lnTo>
                    <a:lnTo>
                      <a:pt x="1941319" y="2051885"/>
                    </a:lnTo>
                    <a:close/>
                    <a:moveTo>
                      <a:pt x="1829101" y="1674823"/>
                    </a:moveTo>
                    <a:cubicBezTo>
                      <a:pt x="1767349" y="1686937"/>
                      <a:pt x="1834413" y="1763114"/>
                      <a:pt x="1852009" y="1759131"/>
                    </a:cubicBezTo>
                    <a:cubicBezTo>
                      <a:pt x="1892680" y="1724112"/>
                      <a:pt x="1900648" y="1660881"/>
                      <a:pt x="1829101" y="1674823"/>
                    </a:cubicBezTo>
                    <a:close/>
                    <a:moveTo>
                      <a:pt x="1467549" y="1709343"/>
                    </a:moveTo>
                    <a:cubicBezTo>
                      <a:pt x="1454933" y="1708347"/>
                      <a:pt x="1459083" y="1708347"/>
                      <a:pt x="1457423" y="1716810"/>
                    </a:cubicBezTo>
                    <a:cubicBezTo>
                      <a:pt x="1452609" y="1742535"/>
                      <a:pt x="1456593" y="1803276"/>
                      <a:pt x="1457423" y="1832983"/>
                    </a:cubicBezTo>
                    <a:cubicBezTo>
                      <a:pt x="1462569" y="2085742"/>
                      <a:pt x="1471367" y="2373020"/>
                      <a:pt x="1492947" y="2623786"/>
                    </a:cubicBezTo>
                    <a:cubicBezTo>
                      <a:pt x="1494774" y="2645029"/>
                      <a:pt x="1501579" y="2745103"/>
                      <a:pt x="1507389" y="2755559"/>
                    </a:cubicBezTo>
                    <a:cubicBezTo>
                      <a:pt x="1531958" y="2799704"/>
                      <a:pt x="1537436" y="2747924"/>
                      <a:pt x="1538930" y="2745602"/>
                    </a:cubicBezTo>
                    <a:cubicBezTo>
                      <a:pt x="1543744" y="2737469"/>
                      <a:pt x="1552875" y="2738465"/>
                      <a:pt x="1553372" y="2734980"/>
                    </a:cubicBezTo>
                    <a:cubicBezTo>
                      <a:pt x="1553871" y="2731494"/>
                      <a:pt x="1531293" y="2690668"/>
                      <a:pt x="1528306" y="2664281"/>
                    </a:cubicBezTo>
                    <a:cubicBezTo>
                      <a:pt x="1493778" y="2348126"/>
                      <a:pt x="1488963" y="2026991"/>
                      <a:pt x="1467715" y="1709508"/>
                    </a:cubicBezTo>
                    <a:close/>
                    <a:moveTo>
                      <a:pt x="1854997" y="1800786"/>
                    </a:moveTo>
                    <a:cubicBezTo>
                      <a:pt x="1852176" y="1798629"/>
                      <a:pt x="1839062" y="1798629"/>
                      <a:pt x="1836240" y="1800786"/>
                    </a:cubicBezTo>
                    <a:cubicBezTo>
                      <a:pt x="1820137" y="1812902"/>
                      <a:pt x="1775815" y="2158266"/>
                      <a:pt x="1774819" y="2200420"/>
                    </a:cubicBezTo>
                    <a:cubicBezTo>
                      <a:pt x="1771665" y="2339994"/>
                      <a:pt x="1817647" y="2478404"/>
                      <a:pt x="1830429" y="2616318"/>
                    </a:cubicBezTo>
                    <a:cubicBezTo>
                      <a:pt x="1847693" y="2603373"/>
                      <a:pt x="1833417" y="2572339"/>
                      <a:pt x="1835575" y="2548440"/>
                    </a:cubicBezTo>
                    <a:cubicBezTo>
                      <a:pt x="1846863" y="2426791"/>
                      <a:pt x="1904798" y="2265643"/>
                      <a:pt x="1911272" y="2160092"/>
                    </a:cubicBezTo>
                    <a:cubicBezTo>
                      <a:pt x="1913098" y="2130385"/>
                      <a:pt x="1869441" y="1811740"/>
                      <a:pt x="1854832" y="1800786"/>
                    </a:cubicBezTo>
                    <a:close/>
                    <a:moveTo>
                      <a:pt x="2168078" y="1890738"/>
                    </a:moveTo>
                    <a:cubicBezTo>
                      <a:pt x="2107321" y="1906503"/>
                      <a:pt x="2152308" y="1943679"/>
                      <a:pt x="2152971" y="1949820"/>
                    </a:cubicBezTo>
                    <a:cubicBezTo>
                      <a:pt x="2167082" y="2065494"/>
                      <a:pt x="2185010" y="2185649"/>
                      <a:pt x="2193145" y="2301491"/>
                    </a:cubicBezTo>
                    <a:cubicBezTo>
                      <a:pt x="2199784" y="2396087"/>
                      <a:pt x="2179366" y="2577317"/>
                      <a:pt x="2193145" y="2649178"/>
                    </a:cubicBezTo>
                    <a:cubicBezTo>
                      <a:pt x="2197958" y="2673740"/>
                      <a:pt x="2225183" y="2690503"/>
                      <a:pt x="2238629" y="2676894"/>
                    </a:cubicBezTo>
                    <a:cubicBezTo>
                      <a:pt x="2248755" y="2666438"/>
                      <a:pt x="2240621" y="2431769"/>
                      <a:pt x="2238629" y="2397249"/>
                    </a:cubicBezTo>
                    <a:cubicBezTo>
                      <a:pt x="2228005" y="2227472"/>
                      <a:pt x="2193974" y="2058524"/>
                      <a:pt x="2168078" y="1890738"/>
                    </a:cubicBezTo>
                    <a:close/>
                    <a:moveTo>
                      <a:pt x="2379731" y="1941023"/>
                    </a:moveTo>
                    <a:lnTo>
                      <a:pt x="2370932" y="1947330"/>
                    </a:lnTo>
                    <a:cubicBezTo>
                      <a:pt x="2411437" y="2201250"/>
                      <a:pt x="2454099" y="2459153"/>
                      <a:pt x="2425215" y="2717056"/>
                    </a:cubicBezTo>
                    <a:cubicBezTo>
                      <a:pt x="2446298" y="2717388"/>
                      <a:pt x="2450945" y="2721537"/>
                      <a:pt x="2455759" y="2699630"/>
                    </a:cubicBezTo>
                    <a:cubicBezTo>
                      <a:pt x="2465387" y="2656149"/>
                      <a:pt x="2458415" y="2471767"/>
                      <a:pt x="2455427" y="2417331"/>
                    </a:cubicBezTo>
                    <a:cubicBezTo>
                      <a:pt x="2446795" y="2257344"/>
                      <a:pt x="2412765" y="2097193"/>
                      <a:pt x="2379897" y="1941023"/>
                    </a:cubicBezTo>
                    <a:close/>
                    <a:moveTo>
                      <a:pt x="308357" y="2298835"/>
                    </a:moveTo>
                    <a:lnTo>
                      <a:pt x="308357" y="2424799"/>
                    </a:lnTo>
                    <a:cubicBezTo>
                      <a:pt x="308357" y="2428948"/>
                      <a:pt x="381729" y="2443387"/>
                      <a:pt x="389366" y="2437744"/>
                    </a:cubicBezTo>
                    <a:lnTo>
                      <a:pt x="409619" y="2321405"/>
                    </a:lnTo>
                    <a:lnTo>
                      <a:pt x="308357" y="2298835"/>
                    </a:lnTo>
                    <a:close/>
                    <a:moveTo>
                      <a:pt x="978673" y="2601216"/>
                    </a:moveTo>
                    <a:cubicBezTo>
                      <a:pt x="977843" y="2600220"/>
                      <a:pt x="963401" y="2601879"/>
                      <a:pt x="958586" y="2601216"/>
                    </a:cubicBezTo>
                    <a:lnTo>
                      <a:pt x="973693" y="2646523"/>
                    </a:lnTo>
                    <a:cubicBezTo>
                      <a:pt x="981827" y="2644033"/>
                      <a:pt x="980001" y="2603041"/>
                      <a:pt x="978673" y="2601216"/>
                    </a:cubicBezTo>
                    <a:close/>
                    <a:moveTo>
                      <a:pt x="794743" y="4067479"/>
                    </a:moveTo>
                    <a:cubicBezTo>
                      <a:pt x="820639" y="4068973"/>
                      <a:pt x="847034" y="4066483"/>
                      <a:pt x="872930" y="4067479"/>
                    </a:cubicBezTo>
                    <a:lnTo>
                      <a:pt x="935844" y="2656480"/>
                    </a:lnTo>
                    <a:cubicBezTo>
                      <a:pt x="910613" y="2668430"/>
                      <a:pt x="809849" y="2659468"/>
                      <a:pt x="802379" y="2684196"/>
                    </a:cubicBezTo>
                    <a:cubicBezTo>
                      <a:pt x="813667" y="3146895"/>
                      <a:pt x="757061" y="3610423"/>
                      <a:pt x="777313" y="4072457"/>
                    </a:cubicBezTo>
                    <a:cubicBezTo>
                      <a:pt x="782625" y="4075777"/>
                      <a:pt x="792584" y="4067312"/>
                      <a:pt x="794909" y="4067479"/>
                    </a:cubicBezTo>
                    <a:close/>
                    <a:moveTo>
                      <a:pt x="247932" y="2893472"/>
                    </a:moveTo>
                    <a:cubicBezTo>
                      <a:pt x="288271" y="2883846"/>
                      <a:pt x="269678" y="2709090"/>
                      <a:pt x="245442" y="2701954"/>
                    </a:cubicBezTo>
                    <a:cubicBezTo>
                      <a:pt x="227182" y="2696643"/>
                      <a:pt x="62840" y="2714235"/>
                      <a:pt x="57196" y="2725354"/>
                    </a:cubicBezTo>
                    <a:cubicBezTo>
                      <a:pt x="56698" y="2777466"/>
                      <a:pt x="60848" y="2830407"/>
                      <a:pt x="81765" y="2878370"/>
                    </a:cubicBezTo>
                    <a:cubicBezTo>
                      <a:pt x="102680" y="2882021"/>
                      <a:pt x="74958" y="2840032"/>
                      <a:pt x="83922" y="2823105"/>
                    </a:cubicBezTo>
                    <a:cubicBezTo>
                      <a:pt x="117288" y="2760371"/>
                      <a:pt x="118617" y="2907579"/>
                      <a:pt x="139865" y="2913554"/>
                    </a:cubicBezTo>
                    <a:lnTo>
                      <a:pt x="152149" y="2913554"/>
                    </a:lnTo>
                    <a:cubicBezTo>
                      <a:pt x="153975" y="2908409"/>
                      <a:pt x="147170" y="2902932"/>
                      <a:pt x="147170" y="2901272"/>
                    </a:cubicBezTo>
                    <a:lnTo>
                      <a:pt x="147170" y="2780287"/>
                    </a:lnTo>
                    <a:cubicBezTo>
                      <a:pt x="147170" y="2767343"/>
                      <a:pt x="177381" y="2769002"/>
                      <a:pt x="177381" y="2772652"/>
                    </a:cubicBezTo>
                    <a:lnTo>
                      <a:pt x="177381" y="2870902"/>
                    </a:lnTo>
                    <a:cubicBezTo>
                      <a:pt x="177381" y="2880693"/>
                      <a:pt x="189167" y="2904591"/>
                      <a:pt x="192322" y="2915712"/>
                    </a:cubicBezTo>
                    <a:cubicBezTo>
                      <a:pt x="222036" y="2941766"/>
                      <a:pt x="211577" y="2793066"/>
                      <a:pt x="213570" y="2786261"/>
                    </a:cubicBezTo>
                    <a:cubicBezTo>
                      <a:pt x="218716" y="2768670"/>
                      <a:pt x="247932" y="2766844"/>
                      <a:pt x="247932" y="2785266"/>
                    </a:cubicBezTo>
                    <a:lnTo>
                      <a:pt x="247932" y="2893638"/>
                    </a:lnTo>
                    <a:close/>
                    <a:moveTo>
                      <a:pt x="489797" y="2722035"/>
                    </a:moveTo>
                    <a:lnTo>
                      <a:pt x="363802" y="2711911"/>
                    </a:lnTo>
                    <a:lnTo>
                      <a:pt x="396504" y="4117765"/>
                    </a:lnTo>
                    <a:cubicBezTo>
                      <a:pt x="410615" y="4115441"/>
                      <a:pt x="456265" y="4122245"/>
                      <a:pt x="464897" y="4115608"/>
                    </a:cubicBezTo>
                    <a:cubicBezTo>
                      <a:pt x="498097" y="4089718"/>
                      <a:pt x="483157" y="3375091"/>
                      <a:pt x="484485" y="3273688"/>
                    </a:cubicBezTo>
                    <a:cubicBezTo>
                      <a:pt x="487141" y="3090634"/>
                      <a:pt x="507227" y="2905753"/>
                      <a:pt x="489797" y="2722035"/>
                    </a:cubicBezTo>
                    <a:close/>
                    <a:moveTo>
                      <a:pt x="2565818" y="2732822"/>
                    </a:moveTo>
                    <a:cubicBezTo>
                      <a:pt x="2545234" y="2732822"/>
                      <a:pt x="2403303" y="2762198"/>
                      <a:pt x="2400149" y="2769998"/>
                    </a:cubicBezTo>
                    <a:cubicBezTo>
                      <a:pt x="2398820" y="2773483"/>
                      <a:pt x="2415254" y="2772487"/>
                      <a:pt x="2415587" y="2785099"/>
                    </a:cubicBezTo>
                    <a:cubicBezTo>
                      <a:pt x="2416915" y="2836050"/>
                      <a:pt x="2377240" y="2898451"/>
                      <a:pt x="2433017" y="2948738"/>
                    </a:cubicBezTo>
                    <a:cubicBezTo>
                      <a:pt x="2454099" y="2952388"/>
                      <a:pt x="2462233" y="2782445"/>
                      <a:pt x="2483813" y="2772819"/>
                    </a:cubicBezTo>
                    <a:cubicBezTo>
                      <a:pt x="2524318" y="2754896"/>
                      <a:pt x="2486470" y="2906417"/>
                      <a:pt x="2485971" y="2923511"/>
                    </a:cubicBezTo>
                    <a:lnTo>
                      <a:pt x="2531622" y="2787755"/>
                    </a:lnTo>
                    <a:cubicBezTo>
                      <a:pt x="2584079" y="2796053"/>
                      <a:pt x="2532287" y="2869242"/>
                      <a:pt x="2546230" y="2903264"/>
                    </a:cubicBezTo>
                    <a:cubicBezTo>
                      <a:pt x="2568142" y="2848497"/>
                      <a:pt x="2581091" y="2791738"/>
                      <a:pt x="2565818" y="2732656"/>
                    </a:cubicBezTo>
                    <a:close/>
                    <a:moveTo>
                      <a:pt x="2369770" y="2918699"/>
                    </a:moveTo>
                    <a:lnTo>
                      <a:pt x="2369770" y="2845676"/>
                    </a:lnTo>
                    <a:cubicBezTo>
                      <a:pt x="2369770" y="2830241"/>
                      <a:pt x="2385540" y="2787589"/>
                      <a:pt x="2395003" y="2772652"/>
                    </a:cubicBezTo>
                    <a:cubicBezTo>
                      <a:pt x="2350680" y="2737138"/>
                      <a:pt x="2330594" y="2905421"/>
                      <a:pt x="2369770" y="2918699"/>
                    </a:cubicBezTo>
                    <a:close/>
                    <a:moveTo>
                      <a:pt x="2324452" y="2792734"/>
                    </a:moveTo>
                    <a:cubicBezTo>
                      <a:pt x="2301543" y="2792568"/>
                      <a:pt x="2311338" y="2833892"/>
                      <a:pt x="2309346" y="2848165"/>
                    </a:cubicBezTo>
                    <a:cubicBezTo>
                      <a:pt x="2328934" y="2847999"/>
                      <a:pt x="2322626" y="2804849"/>
                      <a:pt x="2324452" y="2792734"/>
                    </a:cubicBezTo>
                    <a:close/>
                    <a:moveTo>
                      <a:pt x="1669241" y="2936290"/>
                    </a:moveTo>
                    <a:cubicBezTo>
                      <a:pt x="1669740" y="2911064"/>
                      <a:pt x="1669241" y="2885838"/>
                      <a:pt x="1669241" y="2860778"/>
                    </a:cubicBezTo>
                    <a:cubicBezTo>
                      <a:pt x="1669241" y="2851153"/>
                      <a:pt x="1667249" y="2803522"/>
                      <a:pt x="1654135" y="2822939"/>
                    </a:cubicBezTo>
                    <a:cubicBezTo>
                      <a:pt x="1648989" y="2830739"/>
                      <a:pt x="1666088" y="2939444"/>
                      <a:pt x="1664261" y="2959027"/>
                    </a:cubicBezTo>
                    <a:cubicBezTo>
                      <a:pt x="1678538" y="2956869"/>
                      <a:pt x="1669076" y="2940440"/>
                      <a:pt x="1669241" y="2936457"/>
                    </a:cubicBezTo>
                    <a:close/>
                    <a:moveTo>
                      <a:pt x="1820470" y="3553499"/>
                    </a:moveTo>
                    <a:cubicBezTo>
                      <a:pt x="1819805" y="3317668"/>
                      <a:pt x="1809347" y="3081837"/>
                      <a:pt x="1820470" y="2846008"/>
                    </a:cubicBezTo>
                    <a:lnTo>
                      <a:pt x="1805363" y="2842855"/>
                    </a:lnTo>
                    <a:cubicBezTo>
                      <a:pt x="1782953" y="3143741"/>
                      <a:pt x="1809182" y="3448279"/>
                      <a:pt x="1815490" y="3749829"/>
                    </a:cubicBezTo>
                    <a:cubicBezTo>
                      <a:pt x="1832588" y="3754477"/>
                      <a:pt x="1824951" y="3721119"/>
                      <a:pt x="1825616" y="3709501"/>
                    </a:cubicBezTo>
                    <a:cubicBezTo>
                      <a:pt x="1825616" y="3707842"/>
                      <a:pt x="1825616" y="3706182"/>
                      <a:pt x="1825616" y="3704522"/>
                    </a:cubicBezTo>
                    <a:cubicBezTo>
                      <a:pt x="1826778" y="3674484"/>
                      <a:pt x="1825616" y="3643781"/>
                      <a:pt x="1825616" y="3613742"/>
                    </a:cubicBezTo>
                    <a:cubicBezTo>
                      <a:pt x="1825616" y="3594823"/>
                      <a:pt x="1829932" y="3569762"/>
                      <a:pt x="1820636" y="3553332"/>
                    </a:cubicBezTo>
                    <a:close/>
                    <a:moveTo>
                      <a:pt x="2269007" y="3956617"/>
                    </a:moveTo>
                    <a:cubicBezTo>
                      <a:pt x="2263529" y="3593661"/>
                      <a:pt x="2242114" y="3230871"/>
                      <a:pt x="2269007" y="2868246"/>
                    </a:cubicBezTo>
                    <a:cubicBezTo>
                      <a:pt x="2229333" y="2892310"/>
                      <a:pt x="2227175" y="2954878"/>
                      <a:pt x="2223854" y="2996866"/>
                    </a:cubicBezTo>
                    <a:cubicBezTo>
                      <a:pt x="2209910" y="3172618"/>
                      <a:pt x="2229996" y="3355508"/>
                      <a:pt x="2233980" y="3530762"/>
                    </a:cubicBezTo>
                    <a:cubicBezTo>
                      <a:pt x="2235309" y="3588018"/>
                      <a:pt x="2224021" y="3932386"/>
                      <a:pt x="2246264" y="3951804"/>
                    </a:cubicBezTo>
                    <a:cubicBezTo>
                      <a:pt x="2253402" y="3958111"/>
                      <a:pt x="2260375" y="3957280"/>
                      <a:pt x="2269007" y="3956783"/>
                    </a:cubicBezTo>
                    <a:close/>
                    <a:moveTo>
                      <a:pt x="1679202" y="3044662"/>
                    </a:moveTo>
                    <a:cubicBezTo>
                      <a:pt x="1652143" y="3060595"/>
                      <a:pt x="1683186" y="3115694"/>
                      <a:pt x="1674222" y="3140422"/>
                    </a:cubicBezTo>
                    <a:cubicBezTo>
                      <a:pt x="1690324" y="3135610"/>
                      <a:pt x="1679202" y="3126813"/>
                      <a:pt x="1679202" y="3122830"/>
                    </a:cubicBezTo>
                    <a:lnTo>
                      <a:pt x="1679202" y="3044662"/>
                    </a:lnTo>
                    <a:close/>
                    <a:moveTo>
                      <a:pt x="1714560" y="3875960"/>
                    </a:moveTo>
                    <a:cubicBezTo>
                      <a:pt x="1715889" y="3888407"/>
                      <a:pt x="1713896" y="3912637"/>
                      <a:pt x="1724520" y="3921267"/>
                    </a:cubicBezTo>
                    <a:cubicBezTo>
                      <a:pt x="1724189" y="3904505"/>
                      <a:pt x="1725185" y="3887578"/>
                      <a:pt x="1724520" y="3870982"/>
                    </a:cubicBezTo>
                    <a:cubicBezTo>
                      <a:pt x="1717881" y="3672326"/>
                      <a:pt x="1697794" y="3473007"/>
                      <a:pt x="1694141" y="3274020"/>
                    </a:cubicBezTo>
                    <a:cubicBezTo>
                      <a:pt x="1681360" y="3241658"/>
                      <a:pt x="1700948" y="3184236"/>
                      <a:pt x="1674056" y="3160504"/>
                    </a:cubicBezTo>
                    <a:cubicBezTo>
                      <a:pt x="1697960" y="3397827"/>
                      <a:pt x="1690158" y="3638802"/>
                      <a:pt x="1714394" y="3875960"/>
                    </a:cubicBezTo>
                    <a:close/>
                    <a:moveTo>
                      <a:pt x="1825450" y="3775222"/>
                    </a:moveTo>
                    <a:cubicBezTo>
                      <a:pt x="1803703" y="3772069"/>
                      <a:pt x="1821133" y="3809410"/>
                      <a:pt x="1820470" y="3820529"/>
                    </a:cubicBezTo>
                    <a:lnTo>
                      <a:pt x="1825450" y="3775222"/>
                    </a:lnTo>
                    <a:close/>
                    <a:moveTo>
                      <a:pt x="1830429" y="4092705"/>
                    </a:moveTo>
                    <a:cubicBezTo>
                      <a:pt x="1832421" y="4090049"/>
                      <a:pt x="1833086" y="4033789"/>
                      <a:pt x="1825450" y="4027150"/>
                    </a:cubicBezTo>
                    <a:cubicBezTo>
                      <a:pt x="1821466" y="4033623"/>
                      <a:pt x="1798059" y="4133531"/>
                      <a:pt x="1830429" y="4092705"/>
                    </a:cubicBezTo>
                    <a:close/>
                    <a:moveTo>
                      <a:pt x="1774985" y="4077602"/>
                    </a:moveTo>
                    <a:lnTo>
                      <a:pt x="1729666" y="4047232"/>
                    </a:lnTo>
                    <a:cubicBezTo>
                      <a:pt x="1714892" y="4096024"/>
                      <a:pt x="1787933" y="4094198"/>
                      <a:pt x="1774985" y="4077602"/>
                    </a:cubicBezTo>
                    <a:close/>
                  </a:path>
                </a:pathLst>
              </a:custGeom>
              <a:solidFill>
                <a:srgbClr val="131413"/>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68896416-C336-92D6-194B-74A6BC1F47A1}"/>
                  </a:ext>
                </a:extLst>
              </p:cNvPr>
              <p:cNvSpPr/>
              <p:nvPr/>
            </p:nvSpPr>
            <p:spPr>
              <a:xfrm>
                <a:off x="-36768419" y="-4504659"/>
                <a:ext cx="719784" cy="226363"/>
              </a:xfrm>
              <a:custGeom>
                <a:avLst/>
                <a:gdLst>
                  <a:gd name="csX0" fmla="*/ 719785 w 719784"/>
                  <a:gd name="csY0" fmla="*/ 0 h 226363"/>
                  <a:gd name="csX1" fmla="*/ 175132 w 719784"/>
                  <a:gd name="csY1" fmla="*/ 219566 h 226363"/>
                  <a:gd name="csX2" fmla="*/ 170483 w 719784"/>
                  <a:gd name="csY2" fmla="*/ 196497 h 226363"/>
                  <a:gd name="csX3" fmla="*/ 0 w 719784"/>
                  <a:gd name="csY3" fmla="*/ 208115 h 226363"/>
                  <a:gd name="csX4" fmla="*/ 161520 w 719784"/>
                  <a:gd name="csY4" fmla="*/ 159654 h 226363"/>
                  <a:gd name="csX5" fmla="*/ 609061 w 719784"/>
                  <a:gd name="csY5" fmla="*/ 30205 h 226363"/>
                  <a:gd name="csX6" fmla="*/ 609061 w 719784"/>
                  <a:gd name="csY6" fmla="*/ 45141 h 226363"/>
                  <a:gd name="csX7" fmla="*/ 205842 w 719784"/>
                  <a:gd name="csY7" fmla="*/ 181395 h 226363"/>
                  <a:gd name="csX8" fmla="*/ 719785 w 719784"/>
                  <a:gd name="csY8" fmla="*/ 0 h 2263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9784" h="226363">
                    <a:moveTo>
                      <a:pt x="719785" y="0"/>
                    </a:moveTo>
                    <a:cubicBezTo>
                      <a:pt x="679114" y="95261"/>
                      <a:pt x="234892" y="262052"/>
                      <a:pt x="175132" y="219566"/>
                    </a:cubicBezTo>
                    <a:cubicBezTo>
                      <a:pt x="167994" y="214422"/>
                      <a:pt x="171479" y="197328"/>
                      <a:pt x="170483" y="196497"/>
                    </a:cubicBezTo>
                    <a:cubicBezTo>
                      <a:pt x="157702" y="185876"/>
                      <a:pt x="8964" y="248775"/>
                      <a:pt x="0" y="208115"/>
                    </a:cubicBezTo>
                    <a:cubicBezTo>
                      <a:pt x="497" y="187370"/>
                      <a:pt x="134960" y="167123"/>
                      <a:pt x="161520" y="159654"/>
                    </a:cubicBezTo>
                    <a:cubicBezTo>
                      <a:pt x="311254" y="118164"/>
                      <a:pt x="457668" y="59746"/>
                      <a:pt x="609061" y="30205"/>
                    </a:cubicBezTo>
                    <a:lnTo>
                      <a:pt x="609061" y="45141"/>
                    </a:lnTo>
                    <a:cubicBezTo>
                      <a:pt x="609061" y="45141"/>
                      <a:pt x="205842" y="181395"/>
                      <a:pt x="205842" y="181395"/>
                    </a:cubicBezTo>
                    <a:cubicBezTo>
                      <a:pt x="394586" y="188199"/>
                      <a:pt x="553450" y="63065"/>
                      <a:pt x="719785" y="0"/>
                    </a:cubicBezTo>
                    <a:close/>
                  </a:path>
                </a:pathLst>
              </a:custGeom>
              <a:solidFill>
                <a:srgbClr val="131413"/>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B4A8ABFE-5A5D-122C-7E82-F9B90D2409ED}"/>
                  </a:ext>
                </a:extLst>
              </p:cNvPr>
              <p:cNvSpPr/>
              <p:nvPr/>
            </p:nvSpPr>
            <p:spPr>
              <a:xfrm>
                <a:off x="-36629808" y="-4570546"/>
                <a:ext cx="616200" cy="204506"/>
              </a:xfrm>
              <a:custGeom>
                <a:avLst/>
                <a:gdLst>
                  <a:gd name="csX0" fmla="*/ 616200 w 616200"/>
                  <a:gd name="csY0" fmla="*/ 15102 h 204506"/>
                  <a:gd name="csX1" fmla="*/ 77192 w 616200"/>
                  <a:gd name="csY1" fmla="*/ 189195 h 204506"/>
                  <a:gd name="csX2" fmla="*/ 8135 w 616200"/>
                  <a:gd name="csY2" fmla="*/ 175089 h 204506"/>
                  <a:gd name="csX3" fmla="*/ 614374 w 616200"/>
                  <a:gd name="csY3" fmla="*/ 0 h 204506"/>
                  <a:gd name="csX4" fmla="*/ 616200 w 616200"/>
                  <a:gd name="csY4" fmla="*/ 14936 h 204506"/>
                </a:gdLst>
                <a:ahLst/>
                <a:cxnLst>
                  <a:cxn ang="0">
                    <a:pos x="csX0" y="csY0"/>
                  </a:cxn>
                  <a:cxn ang="0">
                    <a:pos x="csX1" y="csY1"/>
                  </a:cxn>
                  <a:cxn ang="0">
                    <a:pos x="csX2" y="csY2"/>
                  </a:cxn>
                  <a:cxn ang="0">
                    <a:pos x="csX3" y="csY3"/>
                  </a:cxn>
                  <a:cxn ang="0">
                    <a:pos x="csX4" y="csY4"/>
                  </a:cxn>
                </a:cxnLst>
                <a:rect l="l" t="t" r="r" b="b"/>
                <a:pathLst>
                  <a:path w="616200" h="204506">
                    <a:moveTo>
                      <a:pt x="616200" y="15102"/>
                    </a:moveTo>
                    <a:cubicBezTo>
                      <a:pt x="433598" y="60410"/>
                      <a:pt x="258632" y="141565"/>
                      <a:pt x="77192" y="189195"/>
                    </a:cubicBezTo>
                    <a:cubicBezTo>
                      <a:pt x="53288" y="195502"/>
                      <a:pt x="-25232" y="227200"/>
                      <a:pt x="8135" y="175089"/>
                    </a:cubicBezTo>
                    <a:cubicBezTo>
                      <a:pt x="208998" y="117501"/>
                      <a:pt x="407038" y="18256"/>
                      <a:pt x="614374" y="0"/>
                    </a:cubicBezTo>
                    <a:lnTo>
                      <a:pt x="616200" y="14936"/>
                    </a:lnTo>
                    <a:close/>
                  </a:path>
                </a:pathLst>
              </a:custGeom>
              <a:solidFill>
                <a:srgbClr val="131413"/>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665A956F-518B-20AB-D1C8-93B17470C433}"/>
                  </a:ext>
                </a:extLst>
              </p:cNvPr>
              <p:cNvSpPr/>
              <p:nvPr/>
            </p:nvSpPr>
            <p:spPr>
              <a:xfrm>
                <a:off x="-36305048" y="-4222028"/>
                <a:ext cx="270021" cy="343628"/>
              </a:xfrm>
              <a:custGeom>
                <a:avLst/>
                <a:gdLst>
                  <a:gd name="csX0" fmla="*/ 101036 w 270021"/>
                  <a:gd name="csY0" fmla="*/ 307525 h 343628"/>
                  <a:gd name="csX1" fmla="*/ 226202 w 270021"/>
                  <a:gd name="csY1" fmla="*/ 289104 h 343628"/>
                  <a:gd name="csX2" fmla="*/ 107 w 270021"/>
                  <a:gd name="csY2" fmla="*/ 12945 h 343628"/>
                  <a:gd name="csX3" fmla="*/ 13221 w 270021"/>
                  <a:gd name="csY3" fmla="*/ 0 h 343628"/>
                  <a:gd name="csX4" fmla="*/ 269528 w 270021"/>
                  <a:gd name="csY4" fmla="*/ 286282 h 343628"/>
                  <a:gd name="csX5" fmla="*/ 101036 w 270021"/>
                  <a:gd name="csY5" fmla="*/ 307359 h 343628"/>
                </a:gdLst>
                <a:ahLst/>
                <a:cxnLst>
                  <a:cxn ang="0">
                    <a:pos x="csX0" y="csY0"/>
                  </a:cxn>
                  <a:cxn ang="0">
                    <a:pos x="csX1" y="csY1"/>
                  </a:cxn>
                  <a:cxn ang="0">
                    <a:pos x="csX2" y="csY2"/>
                  </a:cxn>
                  <a:cxn ang="0">
                    <a:pos x="csX3" y="csY3"/>
                  </a:cxn>
                  <a:cxn ang="0">
                    <a:pos x="csX4" y="csY4"/>
                  </a:cxn>
                  <a:cxn ang="0">
                    <a:pos x="csX5" y="csY5"/>
                  </a:cxn>
                </a:cxnLst>
                <a:rect l="l" t="t" r="r" b="b"/>
                <a:pathLst>
                  <a:path w="270021" h="343628">
                    <a:moveTo>
                      <a:pt x="101036" y="307525"/>
                    </a:moveTo>
                    <a:lnTo>
                      <a:pt x="226202" y="289104"/>
                    </a:lnTo>
                    <a:cubicBezTo>
                      <a:pt x="201467" y="249771"/>
                      <a:pt x="-5371" y="37839"/>
                      <a:pt x="107" y="12945"/>
                    </a:cubicBezTo>
                    <a:cubicBezTo>
                      <a:pt x="1269" y="7468"/>
                      <a:pt x="7908" y="1494"/>
                      <a:pt x="13221" y="0"/>
                    </a:cubicBezTo>
                    <a:lnTo>
                      <a:pt x="269528" y="286282"/>
                    </a:lnTo>
                    <a:cubicBezTo>
                      <a:pt x="281481" y="340884"/>
                      <a:pt x="71986" y="372084"/>
                      <a:pt x="101036" y="307359"/>
                    </a:cubicBezTo>
                    <a:close/>
                  </a:path>
                </a:pathLst>
              </a:custGeom>
              <a:solidFill>
                <a:srgbClr val="131413"/>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92010B41-4B71-A726-DA16-2A151A15AAFF}"/>
                  </a:ext>
                </a:extLst>
              </p:cNvPr>
              <p:cNvSpPr/>
              <p:nvPr/>
            </p:nvSpPr>
            <p:spPr>
              <a:xfrm>
                <a:off x="-36446664" y="-3772728"/>
                <a:ext cx="287934" cy="130649"/>
              </a:xfrm>
              <a:custGeom>
                <a:avLst/>
                <a:gdLst>
                  <a:gd name="csX0" fmla="*/ 287307 w 287934"/>
                  <a:gd name="csY0" fmla="*/ 79285 h 130649"/>
                  <a:gd name="csX1" fmla="*/ 130767 w 287934"/>
                  <a:gd name="csY1" fmla="*/ 127413 h 130649"/>
                  <a:gd name="csX2" fmla="*/ 787 w 287934"/>
                  <a:gd name="csY2" fmla="*/ 12403 h 130649"/>
                  <a:gd name="csX3" fmla="*/ 76152 w 287934"/>
                  <a:gd name="csY3" fmla="*/ 56051 h 130649"/>
                  <a:gd name="csX4" fmla="*/ 287473 w 287934"/>
                  <a:gd name="csY4" fmla="*/ 79119 h 130649"/>
                </a:gdLst>
                <a:ahLst/>
                <a:cxnLst>
                  <a:cxn ang="0">
                    <a:pos x="csX0" y="csY0"/>
                  </a:cxn>
                  <a:cxn ang="0">
                    <a:pos x="csX1" y="csY1"/>
                  </a:cxn>
                  <a:cxn ang="0">
                    <a:pos x="csX2" y="csY2"/>
                  </a:cxn>
                  <a:cxn ang="0">
                    <a:pos x="csX3" y="csY3"/>
                  </a:cxn>
                  <a:cxn ang="0">
                    <a:pos x="csX4" y="csY4"/>
                  </a:cxn>
                </a:cxnLst>
                <a:rect l="l" t="t" r="r" b="b"/>
                <a:pathLst>
                  <a:path w="287934" h="130649">
                    <a:moveTo>
                      <a:pt x="287307" y="79285"/>
                    </a:moveTo>
                    <a:cubicBezTo>
                      <a:pt x="298096" y="136542"/>
                      <a:pt x="166623" y="133720"/>
                      <a:pt x="130767" y="127413"/>
                    </a:cubicBezTo>
                    <a:cubicBezTo>
                      <a:pt x="93084" y="120775"/>
                      <a:pt x="-10003" y="54059"/>
                      <a:pt x="787" y="12403"/>
                    </a:cubicBezTo>
                    <a:cubicBezTo>
                      <a:pt x="11577" y="-29254"/>
                      <a:pt x="63038" y="46591"/>
                      <a:pt x="76152" y="56051"/>
                    </a:cubicBezTo>
                    <a:cubicBezTo>
                      <a:pt x="153011" y="111315"/>
                      <a:pt x="201152" y="86753"/>
                      <a:pt x="287473" y="79119"/>
                    </a:cubicBezTo>
                    <a:close/>
                  </a:path>
                </a:pathLst>
              </a:custGeom>
              <a:solidFill>
                <a:srgbClr val="131413"/>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9038713C-3BCE-80AA-651E-C59B4EB6C007}"/>
                  </a:ext>
                </a:extLst>
              </p:cNvPr>
              <p:cNvSpPr/>
              <p:nvPr/>
            </p:nvSpPr>
            <p:spPr>
              <a:xfrm>
                <a:off x="-35882135" y="-278181"/>
                <a:ext cx="383132" cy="42992"/>
              </a:xfrm>
              <a:custGeom>
                <a:avLst/>
                <a:gdLst>
                  <a:gd name="csX0" fmla="*/ 382967 w 383132"/>
                  <a:gd name="csY0" fmla="*/ 26266 h 42992"/>
                  <a:gd name="csX1" fmla="*/ 372841 w 383132"/>
                  <a:gd name="csY1" fmla="*/ 26266 h 42992"/>
                  <a:gd name="csX2" fmla="*/ 367861 w 383132"/>
                  <a:gd name="csY2" fmla="*/ 31245 h 42992"/>
                  <a:gd name="csX3" fmla="*/ 12450 w 383132"/>
                  <a:gd name="csY3" fmla="*/ 41700 h 42992"/>
                  <a:gd name="csX4" fmla="*/ 0 w 383132"/>
                  <a:gd name="csY4" fmla="*/ 26100 h 42992"/>
                  <a:gd name="csX5" fmla="*/ 27391 w 383132"/>
                  <a:gd name="csY5" fmla="*/ 5687 h 42992"/>
                  <a:gd name="csX6" fmla="*/ 350265 w 383132"/>
                  <a:gd name="csY6" fmla="*/ 6019 h 42992"/>
                  <a:gd name="csX7" fmla="*/ 383133 w 383132"/>
                  <a:gd name="csY7" fmla="*/ 26100 h 42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83132" h="42992">
                    <a:moveTo>
                      <a:pt x="382967" y="26266"/>
                    </a:moveTo>
                    <a:cubicBezTo>
                      <a:pt x="379648" y="26432"/>
                      <a:pt x="376161" y="26266"/>
                      <a:pt x="372841" y="26266"/>
                    </a:cubicBezTo>
                    <a:lnTo>
                      <a:pt x="367861" y="31245"/>
                    </a:lnTo>
                    <a:cubicBezTo>
                      <a:pt x="249834" y="36722"/>
                      <a:pt x="130976" y="46514"/>
                      <a:pt x="12450" y="41700"/>
                    </a:cubicBezTo>
                    <a:cubicBezTo>
                      <a:pt x="166" y="41203"/>
                      <a:pt x="1827" y="26266"/>
                      <a:pt x="0" y="26100"/>
                    </a:cubicBezTo>
                    <a:cubicBezTo>
                      <a:pt x="2324" y="7015"/>
                      <a:pt x="11787" y="7346"/>
                      <a:pt x="27391" y="5687"/>
                    </a:cubicBezTo>
                    <a:cubicBezTo>
                      <a:pt x="96116" y="-2114"/>
                      <a:pt x="281374" y="-1781"/>
                      <a:pt x="350265" y="6019"/>
                    </a:cubicBezTo>
                    <a:cubicBezTo>
                      <a:pt x="362549" y="7346"/>
                      <a:pt x="382635" y="8674"/>
                      <a:pt x="383133" y="26100"/>
                    </a:cubicBezTo>
                    <a:close/>
                  </a:path>
                </a:pathLst>
              </a:custGeom>
              <a:solidFill>
                <a:srgbClr val="131413"/>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599012D3-E6C9-36DC-A821-2F2FCDBCB3B5}"/>
                  </a:ext>
                </a:extLst>
              </p:cNvPr>
              <p:cNvSpPr/>
              <p:nvPr/>
            </p:nvSpPr>
            <p:spPr>
              <a:xfrm>
                <a:off x="-37575687" y="-425703"/>
                <a:ext cx="337674" cy="43304"/>
              </a:xfrm>
              <a:custGeom>
                <a:avLst/>
                <a:gdLst>
                  <a:gd name="csX0" fmla="*/ 15106 w 337674"/>
                  <a:gd name="csY0" fmla="*/ 7495 h 43304"/>
                  <a:gd name="csX1" fmla="*/ 274899 w 337674"/>
                  <a:gd name="csY1" fmla="*/ 2350 h 43304"/>
                  <a:gd name="csX2" fmla="*/ 337648 w 337674"/>
                  <a:gd name="csY2" fmla="*/ 22598 h 43304"/>
                  <a:gd name="csX3" fmla="*/ 32702 w 337674"/>
                  <a:gd name="csY3" fmla="*/ 43177 h 43304"/>
                  <a:gd name="csX4" fmla="*/ 0 w 337674"/>
                  <a:gd name="csY4" fmla="*/ 22598 h 43304"/>
                  <a:gd name="csX5" fmla="*/ 15106 w 337674"/>
                  <a:gd name="csY5" fmla="*/ 7495 h 43304"/>
                </a:gdLst>
                <a:ahLst/>
                <a:cxnLst>
                  <a:cxn ang="0">
                    <a:pos x="csX0" y="csY0"/>
                  </a:cxn>
                  <a:cxn ang="0">
                    <a:pos x="csX1" y="csY1"/>
                  </a:cxn>
                  <a:cxn ang="0">
                    <a:pos x="csX2" y="csY2"/>
                  </a:cxn>
                  <a:cxn ang="0">
                    <a:pos x="csX3" y="csY3"/>
                  </a:cxn>
                  <a:cxn ang="0">
                    <a:pos x="csX4" y="csY4"/>
                  </a:cxn>
                  <a:cxn ang="0">
                    <a:pos x="csX5" y="csY5"/>
                  </a:cxn>
                </a:cxnLst>
                <a:rect l="l" t="t" r="r" b="b"/>
                <a:pathLst>
                  <a:path w="337674" h="43304">
                    <a:moveTo>
                      <a:pt x="15106" y="7495"/>
                    </a:moveTo>
                    <a:cubicBezTo>
                      <a:pt x="98273" y="4508"/>
                      <a:pt x="192064" y="-4122"/>
                      <a:pt x="274899" y="2350"/>
                    </a:cubicBezTo>
                    <a:cubicBezTo>
                      <a:pt x="291500" y="3678"/>
                      <a:pt x="338976" y="3844"/>
                      <a:pt x="337648" y="22598"/>
                    </a:cubicBezTo>
                    <a:cubicBezTo>
                      <a:pt x="326193" y="32721"/>
                      <a:pt x="63910" y="44671"/>
                      <a:pt x="32702" y="43177"/>
                    </a:cubicBezTo>
                    <a:cubicBezTo>
                      <a:pt x="18758" y="42513"/>
                      <a:pt x="1328" y="40687"/>
                      <a:pt x="0" y="22598"/>
                    </a:cubicBezTo>
                    <a:cubicBezTo>
                      <a:pt x="830" y="21933"/>
                      <a:pt x="497" y="16291"/>
                      <a:pt x="15106" y="7495"/>
                    </a:cubicBezTo>
                    <a:close/>
                  </a:path>
                </a:pathLst>
              </a:custGeom>
              <a:solidFill>
                <a:srgbClr val="131413"/>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C095D0B9-63AC-3E63-7739-8D76901B8F0E}"/>
                  </a:ext>
                </a:extLst>
              </p:cNvPr>
              <p:cNvSpPr/>
              <p:nvPr/>
            </p:nvSpPr>
            <p:spPr>
              <a:xfrm>
                <a:off x="-36372485" y="-309528"/>
                <a:ext cx="309091" cy="37866"/>
              </a:xfrm>
              <a:custGeom>
                <a:avLst/>
                <a:gdLst>
                  <a:gd name="csX0" fmla="*/ 11435 w 309091"/>
                  <a:gd name="csY0" fmla="*/ 37366 h 37866"/>
                  <a:gd name="csX1" fmla="*/ 1973 w 309091"/>
                  <a:gd name="csY1" fmla="*/ 12803 h 37866"/>
                  <a:gd name="csX2" fmla="*/ 308745 w 309091"/>
                  <a:gd name="csY2" fmla="*/ 2181 h 37866"/>
                  <a:gd name="csX3" fmla="*/ 308413 w 309091"/>
                  <a:gd name="csY3" fmla="*/ 16952 h 37866"/>
                  <a:gd name="csX4" fmla="*/ 122324 w 309091"/>
                  <a:gd name="csY4" fmla="*/ 37531 h 37866"/>
                  <a:gd name="csX5" fmla="*/ 66880 w 309091"/>
                  <a:gd name="csY5" fmla="*/ 37531 h 37866"/>
                  <a:gd name="csX6" fmla="*/ 56753 w 309091"/>
                  <a:gd name="csY6" fmla="*/ 37531 h 37866"/>
                  <a:gd name="csX7" fmla="*/ 31522 w 309091"/>
                  <a:gd name="csY7" fmla="*/ 37531 h 37866"/>
                  <a:gd name="csX8" fmla="*/ 26542 w 309091"/>
                  <a:gd name="csY8" fmla="*/ 37531 h 37866"/>
                  <a:gd name="csX9" fmla="*/ 11435 w 309091"/>
                  <a:gd name="csY9" fmla="*/ 37531 h 378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9091" h="37866">
                    <a:moveTo>
                      <a:pt x="11435" y="37366"/>
                    </a:moveTo>
                    <a:cubicBezTo>
                      <a:pt x="1475" y="34544"/>
                      <a:pt x="-2841" y="18778"/>
                      <a:pt x="1973" y="12803"/>
                    </a:cubicBezTo>
                    <a:cubicBezTo>
                      <a:pt x="17245" y="-5618"/>
                      <a:pt x="267245" y="855"/>
                      <a:pt x="308745" y="2181"/>
                    </a:cubicBezTo>
                    <a:cubicBezTo>
                      <a:pt x="308081" y="6497"/>
                      <a:pt x="310072" y="14961"/>
                      <a:pt x="308413" y="16952"/>
                    </a:cubicBezTo>
                    <a:cubicBezTo>
                      <a:pt x="300943" y="26080"/>
                      <a:pt x="146395" y="36038"/>
                      <a:pt x="122324" y="37531"/>
                    </a:cubicBezTo>
                    <a:cubicBezTo>
                      <a:pt x="104064" y="38693"/>
                      <a:pt x="85140" y="36370"/>
                      <a:pt x="66880" y="37531"/>
                    </a:cubicBezTo>
                    <a:lnTo>
                      <a:pt x="56753" y="37531"/>
                    </a:lnTo>
                    <a:cubicBezTo>
                      <a:pt x="48453" y="38030"/>
                      <a:pt x="39822" y="36868"/>
                      <a:pt x="31522" y="37531"/>
                    </a:cubicBezTo>
                    <a:lnTo>
                      <a:pt x="26542" y="37531"/>
                    </a:lnTo>
                    <a:cubicBezTo>
                      <a:pt x="21561" y="37863"/>
                      <a:pt x="16415" y="37200"/>
                      <a:pt x="11435" y="37531"/>
                    </a:cubicBezTo>
                    <a:close/>
                  </a:path>
                </a:pathLst>
              </a:custGeom>
              <a:solidFill>
                <a:srgbClr val="131413"/>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611595F6-7505-319E-F3A5-BA1EA75CA7E1}"/>
                  </a:ext>
                </a:extLst>
              </p:cNvPr>
              <p:cNvSpPr/>
              <p:nvPr/>
            </p:nvSpPr>
            <p:spPr>
              <a:xfrm>
                <a:off x="-34576362" y="-358740"/>
                <a:ext cx="294042" cy="36737"/>
              </a:xfrm>
              <a:custGeom>
                <a:avLst/>
                <a:gdLst>
                  <a:gd name="csX0" fmla="*/ 186089 w 294042"/>
                  <a:gd name="csY0" fmla="*/ 36292 h 36737"/>
                  <a:gd name="csX1" fmla="*/ 7968 w 294042"/>
                  <a:gd name="csY1" fmla="*/ 30484 h 36737"/>
                  <a:gd name="csX2" fmla="*/ 0 w 294042"/>
                  <a:gd name="csY2" fmla="*/ 9240 h 36737"/>
                  <a:gd name="csX3" fmla="*/ 289009 w 294042"/>
                  <a:gd name="csY3" fmla="*/ 10734 h 36737"/>
                  <a:gd name="csX4" fmla="*/ 251659 w 294042"/>
                  <a:gd name="csY4" fmla="*/ 36458 h 36737"/>
                  <a:gd name="csX5" fmla="*/ 236553 w 294042"/>
                  <a:gd name="csY5" fmla="*/ 36458 h 36737"/>
                  <a:gd name="csX6" fmla="*/ 211320 w 294042"/>
                  <a:gd name="csY6" fmla="*/ 36458 h 36737"/>
                  <a:gd name="csX7" fmla="*/ 186089 w 294042"/>
                  <a:gd name="csY7" fmla="*/ 36458 h 367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4042" h="36737">
                    <a:moveTo>
                      <a:pt x="186089" y="36292"/>
                    </a:moveTo>
                    <a:cubicBezTo>
                      <a:pt x="126493" y="37620"/>
                      <a:pt x="67397" y="33802"/>
                      <a:pt x="7968" y="30484"/>
                    </a:cubicBezTo>
                    <a:lnTo>
                      <a:pt x="0" y="9240"/>
                    </a:lnTo>
                    <a:cubicBezTo>
                      <a:pt x="8964" y="-9845"/>
                      <a:pt x="252323" y="5755"/>
                      <a:pt x="289009" y="10734"/>
                    </a:cubicBezTo>
                    <a:cubicBezTo>
                      <a:pt x="309428" y="25504"/>
                      <a:pt x="261786" y="34798"/>
                      <a:pt x="251659" y="36458"/>
                    </a:cubicBezTo>
                    <a:cubicBezTo>
                      <a:pt x="246845" y="37288"/>
                      <a:pt x="241367" y="35960"/>
                      <a:pt x="236553" y="36458"/>
                    </a:cubicBezTo>
                    <a:cubicBezTo>
                      <a:pt x="228253" y="37288"/>
                      <a:pt x="219620" y="35960"/>
                      <a:pt x="211320" y="36458"/>
                    </a:cubicBezTo>
                    <a:cubicBezTo>
                      <a:pt x="203020" y="36955"/>
                      <a:pt x="194554" y="36292"/>
                      <a:pt x="186089" y="36458"/>
                    </a:cubicBezTo>
                    <a:close/>
                  </a:path>
                </a:pathLst>
              </a:custGeom>
              <a:solidFill>
                <a:srgbClr val="131413"/>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7C391128-DC78-AF06-097E-12EDD8066DFA}"/>
                  </a:ext>
                </a:extLst>
              </p:cNvPr>
              <p:cNvSpPr/>
              <p:nvPr/>
            </p:nvSpPr>
            <p:spPr>
              <a:xfrm>
                <a:off x="-34586170" y="-478783"/>
                <a:ext cx="266281" cy="36850"/>
              </a:xfrm>
              <a:custGeom>
                <a:avLst/>
                <a:gdLst>
                  <a:gd name="csX0" fmla="*/ 220962 w 266281"/>
                  <a:gd name="csY0" fmla="*/ 5145 h 36850"/>
                  <a:gd name="csX1" fmla="*/ 236069 w 266281"/>
                  <a:gd name="csY1" fmla="*/ 10123 h 36850"/>
                  <a:gd name="csX2" fmla="*/ 251174 w 266281"/>
                  <a:gd name="csY2" fmla="*/ 10123 h 36850"/>
                  <a:gd name="csX3" fmla="*/ 266281 w 266281"/>
                  <a:gd name="csY3" fmla="*/ 30205 h 36850"/>
                  <a:gd name="csX4" fmla="*/ 5492 w 266281"/>
                  <a:gd name="csY4" fmla="*/ 29043 h 36850"/>
                  <a:gd name="csX5" fmla="*/ 4163 w 266281"/>
                  <a:gd name="csY5" fmla="*/ 0 h 36850"/>
                  <a:gd name="csX6" fmla="*/ 220962 w 266281"/>
                  <a:gd name="csY6" fmla="*/ 4979 h 368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6281" h="36850">
                    <a:moveTo>
                      <a:pt x="220962" y="5145"/>
                    </a:moveTo>
                    <a:lnTo>
                      <a:pt x="236069" y="10123"/>
                    </a:lnTo>
                    <a:cubicBezTo>
                      <a:pt x="241049" y="10289"/>
                      <a:pt x="246195" y="9957"/>
                      <a:pt x="251174" y="10123"/>
                    </a:cubicBezTo>
                    <a:lnTo>
                      <a:pt x="266281" y="30205"/>
                    </a:lnTo>
                    <a:cubicBezTo>
                      <a:pt x="228432" y="32694"/>
                      <a:pt x="22922" y="44477"/>
                      <a:pt x="5492" y="29043"/>
                    </a:cubicBezTo>
                    <a:cubicBezTo>
                      <a:pt x="-1149" y="23069"/>
                      <a:pt x="-1979" y="7634"/>
                      <a:pt x="4163" y="0"/>
                    </a:cubicBezTo>
                    <a:cubicBezTo>
                      <a:pt x="76375" y="1493"/>
                      <a:pt x="148419" y="1825"/>
                      <a:pt x="220962" y="4979"/>
                    </a:cubicBezTo>
                    <a:close/>
                  </a:path>
                </a:pathLst>
              </a:custGeom>
              <a:solidFill>
                <a:srgbClr val="131413"/>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5E161DC5-07A3-18B8-798D-AC1A525F4A15}"/>
                  </a:ext>
                </a:extLst>
              </p:cNvPr>
              <p:cNvSpPr/>
              <p:nvPr/>
            </p:nvSpPr>
            <p:spPr>
              <a:xfrm>
                <a:off x="-36854783" y="-3845772"/>
                <a:ext cx="156250" cy="78769"/>
              </a:xfrm>
              <a:custGeom>
                <a:avLst/>
                <a:gdLst>
                  <a:gd name="csX0" fmla="*/ 55322 w 156250"/>
                  <a:gd name="csY0" fmla="*/ 36488 h 78769"/>
                  <a:gd name="csX1" fmla="*/ 3364 w 156250"/>
                  <a:gd name="csY1" fmla="*/ 36488 h 78769"/>
                  <a:gd name="csX2" fmla="*/ 156251 w 156250"/>
                  <a:gd name="csY2" fmla="*/ 38978 h 78769"/>
                  <a:gd name="csX3" fmla="*/ 108608 w 156250"/>
                  <a:gd name="csY3" fmla="*/ 52587 h 78769"/>
                  <a:gd name="csX4" fmla="*/ 45694 w 156250"/>
                  <a:gd name="csY4" fmla="*/ 63374 h 78769"/>
                  <a:gd name="csX5" fmla="*/ 55322 w 156250"/>
                  <a:gd name="csY5" fmla="*/ 36654 h 78769"/>
                </a:gdLst>
                <a:ahLst/>
                <a:cxnLst>
                  <a:cxn ang="0">
                    <a:pos x="csX0" y="csY0"/>
                  </a:cxn>
                  <a:cxn ang="0">
                    <a:pos x="csX1" y="csY1"/>
                  </a:cxn>
                  <a:cxn ang="0">
                    <a:pos x="csX2" y="csY2"/>
                  </a:cxn>
                  <a:cxn ang="0">
                    <a:pos x="csX3" y="csY3"/>
                  </a:cxn>
                  <a:cxn ang="0">
                    <a:pos x="csX4" y="csY4"/>
                  </a:cxn>
                  <a:cxn ang="0">
                    <a:pos x="csX5" y="csY5"/>
                  </a:cxn>
                </a:cxnLst>
                <a:rect l="l" t="t" r="r" b="b"/>
                <a:pathLst>
                  <a:path w="156250" h="78769">
                    <a:moveTo>
                      <a:pt x="55322" y="36488"/>
                    </a:moveTo>
                    <a:lnTo>
                      <a:pt x="3364" y="36488"/>
                    </a:lnTo>
                    <a:cubicBezTo>
                      <a:pt x="-26849" y="-23092"/>
                      <a:pt x="156417" y="-521"/>
                      <a:pt x="156251" y="38978"/>
                    </a:cubicBezTo>
                    <a:cubicBezTo>
                      <a:pt x="156251" y="68021"/>
                      <a:pt x="113754" y="50595"/>
                      <a:pt x="108608" y="52587"/>
                    </a:cubicBezTo>
                    <a:cubicBezTo>
                      <a:pt x="96823" y="56902"/>
                      <a:pt x="77732" y="101711"/>
                      <a:pt x="45694" y="63374"/>
                    </a:cubicBezTo>
                    <a:lnTo>
                      <a:pt x="55322" y="36654"/>
                    </a:lnTo>
                    <a:close/>
                  </a:path>
                </a:pathLst>
              </a:custGeom>
              <a:solidFill>
                <a:srgbClr val="131413"/>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C0C41682-DCF6-8328-12D9-93DB3E40ED94}"/>
                  </a:ext>
                </a:extLst>
              </p:cNvPr>
              <p:cNvSpPr/>
              <p:nvPr/>
            </p:nvSpPr>
            <p:spPr>
              <a:xfrm>
                <a:off x="-36448842" y="-4135471"/>
                <a:ext cx="82833" cy="127004"/>
              </a:xfrm>
              <a:custGeom>
                <a:avLst/>
                <a:gdLst>
                  <a:gd name="csX0" fmla="*/ 77001 w 82833"/>
                  <a:gd name="csY0" fmla="*/ 123715 h 127004"/>
                  <a:gd name="csX1" fmla="*/ 5621 w 82833"/>
                  <a:gd name="csY1" fmla="*/ 3228 h 127004"/>
                  <a:gd name="csX2" fmla="*/ 77001 w 82833"/>
                  <a:gd name="csY2" fmla="*/ 123715 h 127004"/>
                </a:gdLst>
                <a:ahLst/>
                <a:cxnLst>
                  <a:cxn ang="0">
                    <a:pos x="csX0" y="csY0"/>
                  </a:cxn>
                  <a:cxn ang="0">
                    <a:pos x="csX1" y="csY1"/>
                  </a:cxn>
                  <a:cxn ang="0">
                    <a:pos x="csX2" y="csY2"/>
                  </a:cxn>
                </a:cxnLst>
                <a:rect l="l" t="t" r="r" b="b"/>
                <a:pathLst>
                  <a:path w="82833" h="127004">
                    <a:moveTo>
                      <a:pt x="77001" y="123715"/>
                    </a:moveTo>
                    <a:cubicBezTo>
                      <a:pt x="39486" y="149107"/>
                      <a:pt x="-18284" y="19658"/>
                      <a:pt x="5621" y="3228"/>
                    </a:cubicBezTo>
                    <a:cubicBezTo>
                      <a:pt x="51770" y="-21998"/>
                      <a:pt x="99745" y="108447"/>
                      <a:pt x="77001" y="123715"/>
                    </a:cubicBezTo>
                    <a:close/>
                  </a:path>
                </a:pathLst>
              </a:custGeom>
              <a:solidFill>
                <a:srgbClr val="131413"/>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20546FE1-5137-57E3-930E-40164EC5AD7B}"/>
                  </a:ext>
                </a:extLst>
              </p:cNvPr>
              <p:cNvSpPr/>
              <p:nvPr/>
            </p:nvSpPr>
            <p:spPr>
              <a:xfrm>
                <a:off x="-37320504" y="-484914"/>
                <a:ext cx="211484" cy="36828"/>
              </a:xfrm>
              <a:custGeom>
                <a:avLst/>
                <a:gdLst>
                  <a:gd name="csX0" fmla="*/ 87446 w 211484"/>
                  <a:gd name="csY0" fmla="*/ 1153 h 36828"/>
                  <a:gd name="csX1" fmla="*/ 157996 w 211484"/>
                  <a:gd name="csY1" fmla="*/ 1153 h 36828"/>
                  <a:gd name="csX2" fmla="*/ 198501 w 211484"/>
                  <a:gd name="csY2" fmla="*/ 28868 h 36828"/>
                  <a:gd name="csX3" fmla="*/ 2120 w 211484"/>
                  <a:gd name="csY3" fmla="*/ 28203 h 36828"/>
                  <a:gd name="csX4" fmla="*/ 87446 w 211484"/>
                  <a:gd name="csY4" fmla="*/ 1153 h 36828"/>
                </a:gdLst>
                <a:ahLst/>
                <a:cxnLst>
                  <a:cxn ang="0">
                    <a:pos x="csX0" y="csY0"/>
                  </a:cxn>
                  <a:cxn ang="0">
                    <a:pos x="csX1" y="csY1"/>
                  </a:cxn>
                  <a:cxn ang="0">
                    <a:pos x="csX2" y="csY2"/>
                  </a:cxn>
                  <a:cxn ang="0">
                    <a:pos x="csX3" y="csY3"/>
                  </a:cxn>
                  <a:cxn ang="0">
                    <a:pos x="csX4" y="csY4"/>
                  </a:cxn>
                </a:cxnLst>
                <a:rect l="l" t="t" r="r" b="b"/>
                <a:pathLst>
                  <a:path w="211484" h="36828">
                    <a:moveTo>
                      <a:pt x="87446" y="1153"/>
                    </a:moveTo>
                    <a:cubicBezTo>
                      <a:pt x="108693" y="654"/>
                      <a:pt x="137744" y="-1171"/>
                      <a:pt x="157996" y="1153"/>
                    </a:cubicBezTo>
                    <a:cubicBezTo>
                      <a:pt x="167458" y="2314"/>
                      <a:pt x="240665" y="14761"/>
                      <a:pt x="198501" y="28868"/>
                    </a:cubicBezTo>
                    <a:cubicBezTo>
                      <a:pt x="176589" y="36170"/>
                      <a:pt x="8595" y="42643"/>
                      <a:pt x="2120" y="28203"/>
                    </a:cubicBezTo>
                    <a:cubicBezTo>
                      <a:pt x="-14480" y="-8806"/>
                      <a:pt x="71343" y="1484"/>
                      <a:pt x="87446" y="1153"/>
                    </a:cubicBezTo>
                    <a:close/>
                  </a:path>
                </a:pathLst>
              </a:custGeom>
              <a:solidFill>
                <a:srgbClr val="131413"/>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2E6D576F-6865-AF8C-ECC8-B7F8949CB722}"/>
                  </a:ext>
                </a:extLst>
              </p:cNvPr>
              <p:cNvSpPr/>
              <p:nvPr/>
            </p:nvSpPr>
            <p:spPr>
              <a:xfrm>
                <a:off x="-36799299" y="-4167095"/>
                <a:ext cx="57285" cy="206978"/>
              </a:xfrm>
              <a:custGeom>
                <a:avLst/>
                <a:gdLst>
                  <a:gd name="csX0" fmla="*/ 30051 w 57285"/>
                  <a:gd name="csY0" fmla="*/ 206621 h 206978"/>
                  <a:gd name="csX1" fmla="*/ 3 w 57285"/>
                  <a:gd name="csY1" fmla="*/ 16762 h 206978"/>
                  <a:gd name="csX2" fmla="*/ 9798 w 57285"/>
                  <a:gd name="csY2" fmla="*/ 0 h 206978"/>
                  <a:gd name="csX3" fmla="*/ 54452 w 57285"/>
                  <a:gd name="csY3" fmla="*/ 198323 h 206978"/>
                  <a:gd name="csX4" fmla="*/ 29885 w 57285"/>
                  <a:gd name="csY4" fmla="*/ 206621 h 206978"/>
                </a:gdLst>
                <a:ahLst/>
                <a:cxnLst>
                  <a:cxn ang="0">
                    <a:pos x="csX0" y="csY0"/>
                  </a:cxn>
                  <a:cxn ang="0">
                    <a:pos x="csX1" y="csY1"/>
                  </a:cxn>
                  <a:cxn ang="0">
                    <a:pos x="csX2" y="csY2"/>
                  </a:cxn>
                  <a:cxn ang="0">
                    <a:pos x="csX3" y="csY3"/>
                  </a:cxn>
                  <a:cxn ang="0">
                    <a:pos x="csX4" y="csY4"/>
                  </a:cxn>
                </a:cxnLst>
                <a:rect l="l" t="t" r="r" b="b"/>
                <a:pathLst>
                  <a:path w="57285" h="206978">
                    <a:moveTo>
                      <a:pt x="30051" y="206621"/>
                    </a:moveTo>
                    <a:cubicBezTo>
                      <a:pt x="24074" y="199153"/>
                      <a:pt x="-328" y="26388"/>
                      <a:pt x="3" y="16762"/>
                    </a:cubicBezTo>
                    <a:cubicBezTo>
                      <a:pt x="834" y="498"/>
                      <a:pt x="7307" y="3983"/>
                      <a:pt x="9798" y="0"/>
                    </a:cubicBezTo>
                    <a:cubicBezTo>
                      <a:pt x="43331" y="18754"/>
                      <a:pt x="65408" y="173595"/>
                      <a:pt x="54452" y="198323"/>
                    </a:cubicBezTo>
                    <a:cubicBezTo>
                      <a:pt x="49639" y="209277"/>
                      <a:pt x="39014" y="206787"/>
                      <a:pt x="29885" y="206621"/>
                    </a:cubicBezTo>
                    <a:close/>
                  </a:path>
                </a:pathLst>
              </a:custGeom>
              <a:solidFill>
                <a:srgbClr val="131413"/>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FC43EBA0-C1C9-BBC2-74EE-86001BA02742}"/>
                  </a:ext>
                </a:extLst>
              </p:cNvPr>
              <p:cNvSpPr/>
              <p:nvPr/>
            </p:nvSpPr>
            <p:spPr>
              <a:xfrm>
                <a:off x="-36149643" y="-4247891"/>
                <a:ext cx="75606" cy="117144"/>
              </a:xfrm>
              <a:custGeom>
                <a:avLst/>
                <a:gdLst>
                  <a:gd name="csX0" fmla="*/ 13858 w 75606"/>
                  <a:gd name="csY0" fmla="*/ 637 h 117144"/>
                  <a:gd name="csX1" fmla="*/ 75113 w 75606"/>
                  <a:gd name="csY1" fmla="*/ 102205 h 117144"/>
                  <a:gd name="csX2" fmla="*/ 13858 w 75606"/>
                  <a:gd name="csY2" fmla="*/ 637 h 117144"/>
                </a:gdLst>
                <a:ahLst/>
                <a:cxnLst>
                  <a:cxn ang="0">
                    <a:pos x="csX0" y="csY0"/>
                  </a:cxn>
                  <a:cxn ang="0">
                    <a:pos x="csX1" y="csY1"/>
                  </a:cxn>
                  <a:cxn ang="0">
                    <a:pos x="csX2" y="csY2"/>
                  </a:cxn>
                </a:cxnLst>
                <a:rect l="l" t="t" r="r" b="b"/>
                <a:pathLst>
                  <a:path w="75606" h="117144">
                    <a:moveTo>
                      <a:pt x="13858" y="637"/>
                    </a:moveTo>
                    <a:cubicBezTo>
                      <a:pt x="39256" y="-8657"/>
                      <a:pt x="80591" y="86604"/>
                      <a:pt x="75113" y="102205"/>
                    </a:cubicBezTo>
                    <a:cubicBezTo>
                      <a:pt x="53200" y="163444"/>
                      <a:pt x="-33287" y="17731"/>
                      <a:pt x="13858" y="637"/>
                    </a:cubicBezTo>
                    <a:close/>
                  </a:path>
                </a:pathLst>
              </a:custGeom>
              <a:solidFill>
                <a:srgbClr val="131413"/>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C5EC731D-B20C-5294-DDCB-A51C4F2B7CD0}"/>
                  </a:ext>
                </a:extLst>
              </p:cNvPr>
              <p:cNvSpPr/>
              <p:nvPr/>
            </p:nvSpPr>
            <p:spPr>
              <a:xfrm>
                <a:off x="-36845007" y="-4116643"/>
                <a:ext cx="56883" cy="170939"/>
              </a:xfrm>
              <a:custGeom>
                <a:avLst/>
                <a:gdLst>
                  <a:gd name="csX0" fmla="*/ 36747 w 56883"/>
                  <a:gd name="csY0" fmla="*/ 164633 h 170939"/>
                  <a:gd name="csX1" fmla="*/ 1222 w 56883"/>
                  <a:gd name="csY1" fmla="*/ 13609 h 170939"/>
                  <a:gd name="csX2" fmla="*/ 12677 w 56883"/>
                  <a:gd name="csY2" fmla="*/ 0 h 170939"/>
                  <a:gd name="csX3" fmla="*/ 52684 w 56883"/>
                  <a:gd name="csY3" fmla="*/ 170940 h 170939"/>
                  <a:gd name="csX4" fmla="*/ 36913 w 56883"/>
                  <a:gd name="csY4" fmla="*/ 164633 h 170939"/>
                </a:gdLst>
                <a:ahLst/>
                <a:cxnLst>
                  <a:cxn ang="0">
                    <a:pos x="csX0" y="csY0"/>
                  </a:cxn>
                  <a:cxn ang="0">
                    <a:pos x="csX1" y="csY1"/>
                  </a:cxn>
                  <a:cxn ang="0">
                    <a:pos x="csX2" y="csY2"/>
                  </a:cxn>
                  <a:cxn ang="0">
                    <a:pos x="csX3" y="csY3"/>
                  </a:cxn>
                  <a:cxn ang="0">
                    <a:pos x="csX4" y="csY4"/>
                  </a:cxn>
                </a:cxnLst>
                <a:rect l="l" t="t" r="r" b="b"/>
                <a:pathLst>
                  <a:path w="56883" h="170939">
                    <a:moveTo>
                      <a:pt x="36747" y="164633"/>
                    </a:moveTo>
                    <a:cubicBezTo>
                      <a:pt x="19815" y="150029"/>
                      <a:pt x="-5916" y="35350"/>
                      <a:pt x="1222" y="13609"/>
                    </a:cubicBezTo>
                    <a:cubicBezTo>
                      <a:pt x="2385" y="9792"/>
                      <a:pt x="10685" y="0"/>
                      <a:pt x="12677" y="0"/>
                    </a:cubicBezTo>
                    <a:cubicBezTo>
                      <a:pt x="24463" y="-166"/>
                      <a:pt x="70943" y="162310"/>
                      <a:pt x="52684" y="170940"/>
                    </a:cubicBezTo>
                    <a:cubicBezTo>
                      <a:pt x="46873" y="170276"/>
                      <a:pt x="41229" y="168450"/>
                      <a:pt x="36913" y="164633"/>
                    </a:cubicBezTo>
                    <a:close/>
                  </a:path>
                </a:pathLst>
              </a:custGeom>
              <a:solidFill>
                <a:srgbClr val="131413"/>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DB3CD9E5-F246-63BB-0032-314AFE02E8F0}"/>
                  </a:ext>
                </a:extLst>
              </p:cNvPr>
              <p:cNvSpPr/>
              <p:nvPr/>
            </p:nvSpPr>
            <p:spPr>
              <a:xfrm>
                <a:off x="-35225820" y="-317470"/>
                <a:ext cx="135618" cy="31187"/>
              </a:xfrm>
              <a:custGeom>
                <a:avLst/>
                <a:gdLst>
                  <a:gd name="csX0" fmla="*/ 134852 w 135618"/>
                  <a:gd name="csY0" fmla="*/ 25226 h 31187"/>
                  <a:gd name="csX1" fmla="*/ 34088 w 135618"/>
                  <a:gd name="csY1" fmla="*/ 30205 h 31187"/>
                  <a:gd name="csX2" fmla="*/ 23962 w 135618"/>
                  <a:gd name="csY2" fmla="*/ 30205 h 31187"/>
                  <a:gd name="csX3" fmla="*/ 13837 w 135618"/>
                  <a:gd name="csY3" fmla="*/ 30205 h 31187"/>
                  <a:gd name="csX4" fmla="*/ 6200 w 135618"/>
                  <a:gd name="csY4" fmla="*/ 0 h 31187"/>
                  <a:gd name="csX5" fmla="*/ 112110 w 135618"/>
                  <a:gd name="csY5" fmla="*/ 0 h 31187"/>
                  <a:gd name="csX6" fmla="*/ 134852 w 135618"/>
                  <a:gd name="csY6" fmla="*/ 25226 h 3118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5618" h="31187">
                    <a:moveTo>
                      <a:pt x="134852" y="25226"/>
                    </a:moveTo>
                    <a:cubicBezTo>
                      <a:pt x="101651" y="26222"/>
                      <a:pt x="68617" y="33857"/>
                      <a:pt x="34088" y="30205"/>
                    </a:cubicBezTo>
                    <a:lnTo>
                      <a:pt x="23962" y="30205"/>
                    </a:lnTo>
                    <a:cubicBezTo>
                      <a:pt x="20975" y="29375"/>
                      <a:pt x="15496" y="31201"/>
                      <a:pt x="13837" y="30205"/>
                    </a:cubicBezTo>
                    <a:cubicBezTo>
                      <a:pt x="6034" y="24894"/>
                      <a:pt x="-8242" y="5809"/>
                      <a:pt x="6200" y="0"/>
                    </a:cubicBezTo>
                    <a:lnTo>
                      <a:pt x="112110" y="0"/>
                    </a:lnTo>
                    <a:cubicBezTo>
                      <a:pt x="121903" y="0"/>
                      <a:pt x="139499" y="12779"/>
                      <a:pt x="134852" y="25226"/>
                    </a:cubicBezTo>
                    <a:close/>
                  </a:path>
                </a:pathLst>
              </a:custGeom>
              <a:solidFill>
                <a:srgbClr val="131413"/>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BC4CB3E1-C353-DBAF-017B-1B21BD953D47}"/>
                  </a:ext>
                </a:extLst>
              </p:cNvPr>
              <p:cNvSpPr/>
              <p:nvPr/>
            </p:nvSpPr>
            <p:spPr>
              <a:xfrm>
                <a:off x="-36789335" y="-4182198"/>
                <a:ext cx="57363" cy="241804"/>
              </a:xfrm>
              <a:custGeom>
                <a:avLst/>
                <a:gdLst>
                  <a:gd name="csX0" fmla="*/ 45318 w 57363"/>
                  <a:gd name="csY0" fmla="*/ 241805 h 241804"/>
                  <a:gd name="csX1" fmla="*/ 20087 w 57363"/>
                  <a:gd name="csY1" fmla="*/ 221724 h 241804"/>
                  <a:gd name="csX2" fmla="*/ 44655 w 57363"/>
                  <a:gd name="csY2" fmla="*/ 213426 h 241804"/>
                  <a:gd name="csX3" fmla="*/ 0 w 57363"/>
                  <a:gd name="csY3" fmla="*/ 15102 h 241804"/>
                  <a:gd name="csX4" fmla="*/ 10126 w 57363"/>
                  <a:gd name="csY4" fmla="*/ 0 h 241804"/>
                  <a:gd name="csX5" fmla="*/ 45484 w 57363"/>
                  <a:gd name="csY5" fmla="*/ 241805 h 241804"/>
                </a:gdLst>
                <a:ahLst/>
                <a:cxnLst>
                  <a:cxn ang="0">
                    <a:pos x="csX0" y="csY0"/>
                  </a:cxn>
                  <a:cxn ang="0">
                    <a:pos x="csX1" y="csY1"/>
                  </a:cxn>
                  <a:cxn ang="0">
                    <a:pos x="csX2" y="csY2"/>
                  </a:cxn>
                  <a:cxn ang="0">
                    <a:pos x="csX3" y="csY3"/>
                  </a:cxn>
                  <a:cxn ang="0">
                    <a:pos x="csX4" y="csY4"/>
                  </a:cxn>
                  <a:cxn ang="0">
                    <a:pos x="csX5" y="csY5"/>
                  </a:cxn>
                </a:cxnLst>
                <a:rect l="l" t="t" r="r" b="b"/>
                <a:pathLst>
                  <a:path w="57363" h="241804">
                    <a:moveTo>
                      <a:pt x="45318" y="241805"/>
                    </a:moveTo>
                    <a:cubicBezTo>
                      <a:pt x="51129" y="215417"/>
                      <a:pt x="30710" y="234669"/>
                      <a:pt x="20087" y="221724"/>
                    </a:cubicBezTo>
                    <a:cubicBezTo>
                      <a:pt x="29050" y="221889"/>
                      <a:pt x="39675" y="224379"/>
                      <a:pt x="44655" y="213426"/>
                    </a:cubicBezTo>
                    <a:cubicBezTo>
                      <a:pt x="55610" y="188697"/>
                      <a:pt x="33533" y="33856"/>
                      <a:pt x="0" y="15102"/>
                    </a:cubicBezTo>
                    <a:cubicBezTo>
                      <a:pt x="2158" y="11617"/>
                      <a:pt x="13114" y="10124"/>
                      <a:pt x="10126" y="0"/>
                    </a:cubicBezTo>
                    <a:cubicBezTo>
                      <a:pt x="38513" y="73687"/>
                      <a:pt x="77190" y="161314"/>
                      <a:pt x="45484" y="241805"/>
                    </a:cubicBezTo>
                    <a:close/>
                  </a:path>
                </a:pathLst>
              </a:custGeom>
              <a:solidFill>
                <a:srgbClr val="CBCAC5"/>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3808E39A-844D-1F68-B05E-DAA207067E80}"/>
                  </a:ext>
                </a:extLst>
              </p:cNvPr>
              <p:cNvSpPr/>
              <p:nvPr/>
            </p:nvSpPr>
            <p:spPr>
              <a:xfrm>
                <a:off x="-34365208" y="-322564"/>
                <a:ext cx="25232" cy="395"/>
              </a:xfrm>
              <a:custGeom>
                <a:avLst/>
                <a:gdLst>
                  <a:gd name="csX0" fmla="*/ 25233 w 25232"/>
                  <a:gd name="csY0" fmla="*/ 115 h 395"/>
                  <a:gd name="csX1" fmla="*/ 0 w 25232"/>
                  <a:gd name="csY1" fmla="*/ 115 h 395"/>
                  <a:gd name="csX2" fmla="*/ 25233 w 25232"/>
                  <a:gd name="csY2" fmla="*/ 115 h 395"/>
                </a:gdLst>
                <a:ahLst/>
                <a:cxnLst>
                  <a:cxn ang="0">
                    <a:pos x="csX0" y="csY0"/>
                  </a:cxn>
                  <a:cxn ang="0">
                    <a:pos x="csX1" y="csY1"/>
                  </a:cxn>
                  <a:cxn ang="0">
                    <a:pos x="csX2" y="csY2"/>
                  </a:cxn>
                </a:cxnLst>
                <a:rect l="l" t="t" r="r" b="b"/>
                <a:pathLst>
                  <a:path w="25232" h="395">
                    <a:moveTo>
                      <a:pt x="25233" y="115"/>
                    </a:moveTo>
                    <a:lnTo>
                      <a:pt x="0" y="115"/>
                    </a:lnTo>
                    <a:cubicBezTo>
                      <a:pt x="8300" y="-382"/>
                      <a:pt x="16933" y="945"/>
                      <a:pt x="25233" y="115"/>
                    </a:cubicBezTo>
                    <a:close/>
                  </a:path>
                </a:pathLst>
              </a:custGeom>
              <a:solidFill>
                <a:srgbClr val="CBCAC5"/>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A1EBF5B2-9EDB-90BF-E01C-19841D7E2D13}"/>
                  </a:ext>
                </a:extLst>
              </p:cNvPr>
              <p:cNvSpPr/>
              <p:nvPr/>
            </p:nvSpPr>
            <p:spPr>
              <a:xfrm>
                <a:off x="-34365208" y="-473638"/>
                <a:ext cx="15106" cy="4978"/>
              </a:xfrm>
              <a:custGeom>
                <a:avLst/>
                <a:gdLst>
                  <a:gd name="csX0" fmla="*/ 15107 w 15106"/>
                  <a:gd name="csY0" fmla="*/ 4979 h 4978"/>
                  <a:gd name="csX1" fmla="*/ 0 w 15106"/>
                  <a:gd name="csY1" fmla="*/ 0 h 4978"/>
                  <a:gd name="csX2" fmla="*/ 15107 w 15106"/>
                  <a:gd name="csY2" fmla="*/ 4979 h 4978"/>
                </a:gdLst>
                <a:ahLst/>
                <a:cxnLst>
                  <a:cxn ang="0">
                    <a:pos x="csX0" y="csY0"/>
                  </a:cxn>
                  <a:cxn ang="0">
                    <a:pos x="csX1" y="csY1"/>
                  </a:cxn>
                  <a:cxn ang="0">
                    <a:pos x="csX2" y="csY2"/>
                  </a:cxn>
                </a:cxnLst>
                <a:rect l="l" t="t" r="r" b="b"/>
                <a:pathLst>
                  <a:path w="15106" h="4978">
                    <a:moveTo>
                      <a:pt x="15107" y="4979"/>
                    </a:moveTo>
                    <a:lnTo>
                      <a:pt x="0" y="0"/>
                    </a:lnTo>
                    <a:cubicBezTo>
                      <a:pt x="10624" y="497"/>
                      <a:pt x="14277" y="4979"/>
                      <a:pt x="15107" y="4979"/>
                    </a:cubicBezTo>
                    <a:close/>
                  </a:path>
                </a:pathLst>
              </a:custGeom>
              <a:solidFill>
                <a:srgbClr val="CBCAC5"/>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56A2BFF2-BFC2-AC19-6099-EE609838A1AC}"/>
                  </a:ext>
                </a:extLst>
              </p:cNvPr>
              <p:cNvSpPr/>
              <p:nvPr/>
            </p:nvSpPr>
            <p:spPr>
              <a:xfrm>
                <a:off x="-35201858" y="-287265"/>
                <a:ext cx="10125" cy="1253"/>
              </a:xfrm>
              <a:custGeom>
                <a:avLst/>
                <a:gdLst>
                  <a:gd name="csX0" fmla="*/ 10126 w 10125"/>
                  <a:gd name="csY0" fmla="*/ 0 h 1253"/>
                  <a:gd name="csX1" fmla="*/ 0 w 10125"/>
                  <a:gd name="csY1" fmla="*/ 0 h 1253"/>
                  <a:gd name="csX2" fmla="*/ 10126 w 10125"/>
                  <a:gd name="csY2" fmla="*/ 0 h 1253"/>
                </a:gdLst>
                <a:ahLst/>
                <a:cxnLst>
                  <a:cxn ang="0">
                    <a:pos x="csX0" y="csY0"/>
                  </a:cxn>
                  <a:cxn ang="0">
                    <a:pos x="csX1" y="csY1"/>
                  </a:cxn>
                  <a:cxn ang="0">
                    <a:pos x="csX2" y="csY2"/>
                  </a:cxn>
                </a:cxnLst>
                <a:rect l="l" t="t" r="r" b="b"/>
                <a:pathLst>
                  <a:path w="10125" h="1253">
                    <a:moveTo>
                      <a:pt x="10126" y="0"/>
                    </a:moveTo>
                    <a:cubicBezTo>
                      <a:pt x="9130" y="0"/>
                      <a:pt x="10292" y="2821"/>
                      <a:pt x="0" y="0"/>
                    </a:cubicBezTo>
                    <a:lnTo>
                      <a:pt x="10126" y="0"/>
                    </a:lnTo>
                    <a:close/>
                  </a:path>
                </a:pathLst>
              </a:custGeom>
              <a:solidFill>
                <a:srgbClr val="CBCAC5"/>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C96460AA-6889-DDAE-863D-C981E11929B0}"/>
                  </a:ext>
                </a:extLst>
              </p:cNvPr>
              <p:cNvSpPr/>
              <p:nvPr/>
            </p:nvSpPr>
            <p:spPr>
              <a:xfrm>
                <a:off x="-36315732" y="-272162"/>
                <a:ext cx="10126" cy="147"/>
              </a:xfrm>
              <a:custGeom>
                <a:avLst/>
                <a:gdLst>
                  <a:gd name="csX0" fmla="*/ 10127 w 10126"/>
                  <a:gd name="csY0" fmla="*/ 0 h 147"/>
                  <a:gd name="csX1" fmla="*/ 0 w 10126"/>
                  <a:gd name="csY1" fmla="*/ 0 h 147"/>
                  <a:gd name="csX2" fmla="*/ 10127 w 10126"/>
                  <a:gd name="csY2" fmla="*/ 0 h 147"/>
                </a:gdLst>
                <a:ahLst/>
                <a:cxnLst>
                  <a:cxn ang="0">
                    <a:pos x="csX0" y="csY0"/>
                  </a:cxn>
                  <a:cxn ang="0">
                    <a:pos x="csX1" y="csY1"/>
                  </a:cxn>
                  <a:cxn ang="0">
                    <a:pos x="csX2" y="csY2"/>
                  </a:cxn>
                </a:cxnLst>
                <a:rect l="l" t="t" r="r" b="b"/>
                <a:pathLst>
                  <a:path w="10126" h="147">
                    <a:moveTo>
                      <a:pt x="10127" y="0"/>
                    </a:moveTo>
                    <a:cubicBezTo>
                      <a:pt x="4815" y="331"/>
                      <a:pt x="1328" y="0"/>
                      <a:pt x="0" y="0"/>
                    </a:cubicBezTo>
                    <a:lnTo>
                      <a:pt x="10127" y="0"/>
                    </a:lnTo>
                    <a:close/>
                  </a:path>
                </a:pathLst>
              </a:custGeom>
              <a:solidFill>
                <a:srgbClr val="CBCAC5"/>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A401265F-FD91-7A9A-3C7C-E88735586466}"/>
                  </a:ext>
                </a:extLst>
              </p:cNvPr>
              <p:cNvSpPr/>
              <p:nvPr/>
            </p:nvSpPr>
            <p:spPr>
              <a:xfrm>
                <a:off x="-36345943" y="-272162"/>
                <a:ext cx="4979" cy="73"/>
              </a:xfrm>
              <a:custGeom>
                <a:avLst/>
                <a:gdLst>
                  <a:gd name="csX0" fmla="*/ 0 w 4979"/>
                  <a:gd name="csY0" fmla="*/ 0 h 73"/>
                  <a:gd name="csX1" fmla="*/ 4980 w 4979"/>
                  <a:gd name="csY1" fmla="*/ 0 h 73"/>
                  <a:gd name="csX2" fmla="*/ 0 w 4979"/>
                  <a:gd name="csY2" fmla="*/ 0 h 73"/>
                </a:gdLst>
                <a:ahLst/>
                <a:cxnLst>
                  <a:cxn ang="0">
                    <a:pos x="csX0" y="csY0"/>
                  </a:cxn>
                  <a:cxn ang="0">
                    <a:pos x="csX1" y="csY1"/>
                  </a:cxn>
                  <a:cxn ang="0">
                    <a:pos x="csX2" y="csY2"/>
                  </a:cxn>
                </a:cxnLst>
                <a:rect l="l" t="t" r="r" b="b"/>
                <a:pathLst>
                  <a:path w="4979" h="73">
                    <a:moveTo>
                      <a:pt x="0" y="0"/>
                    </a:moveTo>
                    <a:lnTo>
                      <a:pt x="4980" y="0"/>
                    </a:lnTo>
                    <a:cubicBezTo>
                      <a:pt x="2656" y="165"/>
                      <a:pt x="830" y="0"/>
                      <a:pt x="0" y="0"/>
                    </a:cubicBezTo>
                    <a:close/>
                  </a:path>
                </a:pathLst>
              </a:custGeom>
              <a:solidFill>
                <a:srgbClr val="CBCAC5"/>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CA95B2B5-A598-21B5-AF3D-FC094F8B4AF8}"/>
                  </a:ext>
                </a:extLst>
              </p:cNvPr>
              <p:cNvSpPr/>
              <p:nvPr/>
            </p:nvSpPr>
            <p:spPr>
              <a:xfrm>
                <a:off x="-35514274" y="-251915"/>
                <a:ext cx="4979" cy="4978"/>
              </a:xfrm>
              <a:custGeom>
                <a:avLst/>
                <a:gdLst>
                  <a:gd name="csX0" fmla="*/ 0 w 4979"/>
                  <a:gd name="csY0" fmla="*/ 4979 h 4978"/>
                  <a:gd name="csX1" fmla="*/ 4980 w 4979"/>
                  <a:gd name="csY1" fmla="*/ 0 h 4978"/>
                  <a:gd name="csX2" fmla="*/ 0 w 4979"/>
                  <a:gd name="csY2" fmla="*/ 4979 h 4978"/>
                </a:gdLst>
                <a:ahLst/>
                <a:cxnLst>
                  <a:cxn ang="0">
                    <a:pos x="csX0" y="csY0"/>
                  </a:cxn>
                  <a:cxn ang="0">
                    <a:pos x="csX1" y="csY1"/>
                  </a:cxn>
                  <a:cxn ang="0">
                    <a:pos x="csX2" y="csY2"/>
                  </a:cxn>
                </a:cxnLst>
                <a:rect l="l" t="t" r="r" b="b"/>
                <a:pathLst>
                  <a:path w="4979" h="4978">
                    <a:moveTo>
                      <a:pt x="0" y="4979"/>
                    </a:moveTo>
                    <a:lnTo>
                      <a:pt x="4980" y="0"/>
                    </a:lnTo>
                    <a:cubicBezTo>
                      <a:pt x="4980" y="0"/>
                      <a:pt x="2988" y="4979"/>
                      <a:pt x="0" y="4979"/>
                    </a:cubicBezTo>
                    <a:close/>
                  </a:path>
                </a:pathLst>
              </a:custGeom>
              <a:solidFill>
                <a:srgbClr val="CBCAC5"/>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683BB2C6-E90F-4363-ACBA-566A8127F501}"/>
                  </a:ext>
                </a:extLst>
              </p:cNvPr>
              <p:cNvSpPr/>
              <p:nvPr/>
            </p:nvSpPr>
            <p:spPr>
              <a:xfrm>
                <a:off x="-37152548" y="-3248965"/>
                <a:ext cx="534692" cy="1293794"/>
              </a:xfrm>
              <a:custGeom>
                <a:avLst/>
                <a:gdLst>
                  <a:gd name="csX0" fmla="*/ 408365 w 534692"/>
                  <a:gd name="csY0" fmla="*/ 3947 h 1293794"/>
                  <a:gd name="csX1" fmla="*/ 473106 w 534692"/>
                  <a:gd name="csY1" fmla="*/ 148333 h 1293794"/>
                  <a:gd name="csX2" fmla="*/ 445881 w 534692"/>
                  <a:gd name="csY2" fmla="*/ 215713 h 1293794"/>
                  <a:gd name="csX3" fmla="*/ 534693 w 534692"/>
                  <a:gd name="csY3" fmla="*/ 303507 h 1293794"/>
                  <a:gd name="csX4" fmla="*/ 478750 w 534692"/>
                  <a:gd name="csY4" fmla="*/ 1293794 h 1293794"/>
                  <a:gd name="csX5" fmla="*/ 266932 w 534692"/>
                  <a:gd name="csY5" fmla="*/ 1260105 h 1293794"/>
                  <a:gd name="csX6" fmla="*/ 262117 w 534692"/>
                  <a:gd name="csY6" fmla="*/ 1082195 h 1293794"/>
                  <a:gd name="csX7" fmla="*/ 398405 w 534692"/>
                  <a:gd name="csY7" fmla="*/ 969009 h 1293794"/>
                  <a:gd name="csX8" fmla="*/ 261786 w 534692"/>
                  <a:gd name="csY8" fmla="*/ 867607 h 1293794"/>
                  <a:gd name="csX9" fmla="*/ 321878 w 534692"/>
                  <a:gd name="csY9" fmla="*/ 226335 h 1293794"/>
                  <a:gd name="csX10" fmla="*/ 287848 w 534692"/>
                  <a:gd name="csY10" fmla="*/ 233803 h 1293794"/>
                  <a:gd name="csX11" fmla="*/ 226924 w 534692"/>
                  <a:gd name="csY11" fmla="*/ 646547 h 1293794"/>
                  <a:gd name="csX12" fmla="*/ 226924 w 534692"/>
                  <a:gd name="csY12" fmla="*/ 1273713 h 1293794"/>
                  <a:gd name="csX13" fmla="*/ 0 w 534692"/>
                  <a:gd name="csY13" fmla="*/ 1288816 h 1293794"/>
                  <a:gd name="csX14" fmla="*/ 226924 w 534692"/>
                  <a:gd name="csY14" fmla="*/ 49255 h 1293794"/>
                  <a:gd name="csX15" fmla="*/ 292495 w 534692"/>
                  <a:gd name="csY15" fmla="*/ 39131 h 1293794"/>
                  <a:gd name="csX16" fmla="*/ 344454 w 534692"/>
                  <a:gd name="csY16" fmla="*/ 58383 h 1293794"/>
                  <a:gd name="csX17" fmla="*/ 408365 w 534692"/>
                  <a:gd name="csY17" fmla="*/ 3782 h 12937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34692" h="1293794">
                    <a:moveTo>
                      <a:pt x="408365" y="3947"/>
                    </a:moveTo>
                    <a:cubicBezTo>
                      <a:pt x="353916" y="85268"/>
                      <a:pt x="472607" y="113648"/>
                      <a:pt x="473106" y="148333"/>
                    </a:cubicBezTo>
                    <a:cubicBezTo>
                      <a:pt x="473272" y="163933"/>
                      <a:pt x="434096" y="175220"/>
                      <a:pt x="445881" y="215713"/>
                    </a:cubicBezTo>
                    <a:cubicBezTo>
                      <a:pt x="451027" y="233306"/>
                      <a:pt x="532866" y="295541"/>
                      <a:pt x="534693" y="303507"/>
                    </a:cubicBezTo>
                    <a:lnTo>
                      <a:pt x="478750" y="1293794"/>
                    </a:lnTo>
                    <a:lnTo>
                      <a:pt x="266932" y="1260105"/>
                    </a:lnTo>
                    <a:lnTo>
                      <a:pt x="262117" y="1082195"/>
                    </a:lnTo>
                    <a:cubicBezTo>
                      <a:pt x="366200" y="1115054"/>
                      <a:pt x="392760" y="1064935"/>
                      <a:pt x="398405" y="969009"/>
                    </a:cubicBezTo>
                    <a:cubicBezTo>
                      <a:pt x="405210" y="850016"/>
                      <a:pt x="349434" y="900136"/>
                      <a:pt x="261786" y="867607"/>
                    </a:cubicBezTo>
                    <a:cubicBezTo>
                      <a:pt x="256971" y="651526"/>
                      <a:pt x="289840" y="438101"/>
                      <a:pt x="321878" y="226335"/>
                    </a:cubicBezTo>
                    <a:cubicBezTo>
                      <a:pt x="308598" y="218866"/>
                      <a:pt x="297144" y="221024"/>
                      <a:pt x="287848" y="233803"/>
                    </a:cubicBezTo>
                    <a:cubicBezTo>
                      <a:pt x="270417" y="257702"/>
                      <a:pt x="230577" y="594436"/>
                      <a:pt x="226924" y="646547"/>
                    </a:cubicBezTo>
                    <a:cubicBezTo>
                      <a:pt x="212649" y="854662"/>
                      <a:pt x="223937" y="1065432"/>
                      <a:pt x="226924" y="1273713"/>
                    </a:cubicBezTo>
                    <a:lnTo>
                      <a:pt x="0" y="1288816"/>
                    </a:lnTo>
                    <a:cubicBezTo>
                      <a:pt x="5146" y="862130"/>
                      <a:pt x="89807" y="450548"/>
                      <a:pt x="226924" y="49255"/>
                    </a:cubicBezTo>
                    <a:cubicBezTo>
                      <a:pt x="282370" y="100868"/>
                      <a:pt x="285855" y="42284"/>
                      <a:pt x="292495" y="39131"/>
                    </a:cubicBezTo>
                    <a:cubicBezTo>
                      <a:pt x="296148" y="37472"/>
                      <a:pt x="314574" y="70000"/>
                      <a:pt x="344454" y="58383"/>
                    </a:cubicBezTo>
                    <a:cubicBezTo>
                      <a:pt x="384295" y="18884"/>
                      <a:pt x="332004" y="-10823"/>
                      <a:pt x="408365" y="3782"/>
                    </a:cubicBezTo>
                    <a:close/>
                  </a:path>
                </a:pathLst>
              </a:custGeom>
              <a:solidFill>
                <a:schemeClr val="accent4"/>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82E2D768-179B-9C2E-B94B-2222FCC231C4}"/>
                  </a:ext>
                </a:extLst>
              </p:cNvPr>
              <p:cNvSpPr/>
              <p:nvPr/>
            </p:nvSpPr>
            <p:spPr>
              <a:xfrm>
                <a:off x="-36425827" y="-1980397"/>
                <a:ext cx="162884" cy="1416761"/>
              </a:xfrm>
              <a:custGeom>
                <a:avLst/>
                <a:gdLst>
                  <a:gd name="csX0" fmla="*/ 21948 w 162884"/>
                  <a:gd name="csY0" fmla="*/ 1410999 h 1416761"/>
                  <a:gd name="csX1" fmla="*/ 4352 w 162884"/>
                  <a:gd name="csY1" fmla="*/ 1415977 h 1416761"/>
                  <a:gd name="csX2" fmla="*/ 29418 w 162884"/>
                  <a:gd name="csY2" fmla="*/ 27716 h 1416761"/>
                  <a:gd name="csX3" fmla="*/ 162885 w 162884"/>
                  <a:gd name="csY3" fmla="*/ 0 h 1416761"/>
                  <a:gd name="csX4" fmla="*/ 99969 w 162884"/>
                  <a:gd name="csY4" fmla="*/ 1410999 h 1416761"/>
                  <a:gd name="csX5" fmla="*/ 21783 w 162884"/>
                  <a:gd name="csY5" fmla="*/ 1410999 h 1416761"/>
                </a:gdLst>
                <a:ahLst/>
                <a:cxnLst>
                  <a:cxn ang="0">
                    <a:pos x="csX0" y="csY0"/>
                  </a:cxn>
                  <a:cxn ang="0">
                    <a:pos x="csX1" y="csY1"/>
                  </a:cxn>
                  <a:cxn ang="0">
                    <a:pos x="csX2" y="csY2"/>
                  </a:cxn>
                  <a:cxn ang="0">
                    <a:pos x="csX3" y="csY3"/>
                  </a:cxn>
                  <a:cxn ang="0">
                    <a:pos x="csX4" y="csY4"/>
                  </a:cxn>
                  <a:cxn ang="0">
                    <a:pos x="csX5" y="csY5"/>
                  </a:cxn>
                </a:cxnLst>
                <a:rect l="l" t="t" r="r" b="b"/>
                <a:pathLst>
                  <a:path w="162884" h="1416761">
                    <a:moveTo>
                      <a:pt x="21948" y="1410999"/>
                    </a:moveTo>
                    <a:cubicBezTo>
                      <a:pt x="19625" y="1410999"/>
                      <a:pt x="9664" y="1419297"/>
                      <a:pt x="4352" y="1415977"/>
                    </a:cubicBezTo>
                    <a:cubicBezTo>
                      <a:pt x="-15734" y="954109"/>
                      <a:pt x="40873" y="490415"/>
                      <a:pt x="29418" y="27716"/>
                    </a:cubicBezTo>
                    <a:cubicBezTo>
                      <a:pt x="37055" y="2988"/>
                      <a:pt x="137652" y="11950"/>
                      <a:pt x="162885" y="0"/>
                    </a:cubicBezTo>
                    <a:lnTo>
                      <a:pt x="99969" y="1410999"/>
                    </a:lnTo>
                    <a:cubicBezTo>
                      <a:pt x="74073" y="1410003"/>
                      <a:pt x="47679" y="1412493"/>
                      <a:pt x="21783" y="1410999"/>
                    </a:cubicBezTo>
                    <a:close/>
                  </a:path>
                </a:pathLst>
              </a:custGeom>
              <a:solidFill>
                <a:schemeClr val="accent4"/>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0E62B390-4EBB-1CAC-2FA8-44F5D40A4A10}"/>
                  </a:ext>
                </a:extLst>
              </p:cNvPr>
              <p:cNvSpPr/>
              <p:nvPr/>
            </p:nvSpPr>
            <p:spPr>
              <a:xfrm>
                <a:off x="-36834819" y="-1924965"/>
                <a:ext cx="133036" cy="1406807"/>
              </a:xfrm>
              <a:custGeom>
                <a:avLst/>
                <a:gdLst>
                  <a:gd name="csX0" fmla="*/ 125995 w 133036"/>
                  <a:gd name="csY0" fmla="*/ 10123 h 1406807"/>
                  <a:gd name="csX1" fmla="*/ 120683 w 133036"/>
                  <a:gd name="csY1" fmla="*/ 561777 h 1406807"/>
                  <a:gd name="csX2" fmla="*/ 101095 w 133036"/>
                  <a:gd name="csY2" fmla="*/ 1403696 h 1406807"/>
                  <a:gd name="csX3" fmla="*/ 32702 w 133036"/>
                  <a:gd name="csY3" fmla="*/ 1405854 h 1406807"/>
                  <a:gd name="csX4" fmla="*/ 0 w 133036"/>
                  <a:gd name="csY4" fmla="*/ 0 h 1406807"/>
                  <a:gd name="csX5" fmla="*/ 125995 w 133036"/>
                  <a:gd name="csY5" fmla="*/ 10123 h 1406807"/>
                </a:gdLst>
                <a:ahLst/>
                <a:cxnLst>
                  <a:cxn ang="0">
                    <a:pos x="csX0" y="csY0"/>
                  </a:cxn>
                  <a:cxn ang="0">
                    <a:pos x="csX1" y="csY1"/>
                  </a:cxn>
                  <a:cxn ang="0">
                    <a:pos x="csX2" y="csY2"/>
                  </a:cxn>
                  <a:cxn ang="0">
                    <a:pos x="csX3" y="csY3"/>
                  </a:cxn>
                  <a:cxn ang="0">
                    <a:pos x="csX4" y="csY4"/>
                  </a:cxn>
                  <a:cxn ang="0">
                    <a:pos x="csX5" y="csY5"/>
                  </a:cxn>
                </a:cxnLst>
                <a:rect l="l" t="t" r="r" b="b"/>
                <a:pathLst>
                  <a:path w="133036" h="1406807">
                    <a:moveTo>
                      <a:pt x="125995" y="10123"/>
                    </a:moveTo>
                    <a:cubicBezTo>
                      <a:pt x="143425" y="193842"/>
                      <a:pt x="123339" y="378723"/>
                      <a:pt x="120683" y="561777"/>
                    </a:cubicBezTo>
                    <a:cubicBezTo>
                      <a:pt x="119189" y="663180"/>
                      <a:pt x="134295" y="1377807"/>
                      <a:pt x="101095" y="1403696"/>
                    </a:cubicBezTo>
                    <a:cubicBezTo>
                      <a:pt x="92463" y="1410500"/>
                      <a:pt x="46813" y="1403696"/>
                      <a:pt x="32702" y="1405854"/>
                    </a:cubicBezTo>
                    <a:lnTo>
                      <a:pt x="0" y="0"/>
                    </a:lnTo>
                    <a:lnTo>
                      <a:pt x="125995" y="10123"/>
                    </a:lnTo>
                    <a:close/>
                  </a:path>
                </a:pathLst>
              </a:custGeom>
              <a:solidFill>
                <a:schemeClr val="accent4"/>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D0568333-1189-091A-C153-180F655B0F0A}"/>
                  </a:ext>
                </a:extLst>
              </p:cNvPr>
              <p:cNvSpPr/>
              <p:nvPr/>
            </p:nvSpPr>
            <p:spPr>
              <a:xfrm>
                <a:off x="-36181652" y="-3361024"/>
                <a:ext cx="90206" cy="1390751"/>
              </a:xfrm>
              <a:custGeom>
                <a:avLst/>
                <a:gdLst>
                  <a:gd name="csX0" fmla="*/ 87699 w 90206"/>
                  <a:gd name="csY0" fmla="*/ 1390751 h 1390751"/>
                  <a:gd name="csX1" fmla="*/ 2042 w 90206"/>
                  <a:gd name="csY1" fmla="*/ 1390751 h 1390751"/>
                  <a:gd name="csX2" fmla="*/ 17314 w 90206"/>
                  <a:gd name="csY2" fmla="*/ 647413 h 1390751"/>
                  <a:gd name="csX3" fmla="*/ 2042 w 90206"/>
                  <a:gd name="csY3" fmla="*/ 372914 h 1390751"/>
                  <a:gd name="csX4" fmla="*/ 19472 w 90206"/>
                  <a:gd name="csY4" fmla="*/ 378059 h 1390751"/>
                  <a:gd name="csX5" fmla="*/ 43542 w 90206"/>
                  <a:gd name="csY5" fmla="*/ 235333 h 1390751"/>
                  <a:gd name="csX6" fmla="*/ 67114 w 90206"/>
                  <a:gd name="csY6" fmla="*/ 199153 h 1390751"/>
                  <a:gd name="csX7" fmla="*/ 24784 w 90206"/>
                  <a:gd name="csY7" fmla="*/ 0 h 1390751"/>
                  <a:gd name="csX8" fmla="*/ 67114 w 90206"/>
                  <a:gd name="csY8" fmla="*/ 53439 h 1390751"/>
                  <a:gd name="csX9" fmla="*/ 82885 w 90206"/>
                  <a:gd name="csY9" fmla="*/ 284623 h 1390751"/>
                  <a:gd name="csX10" fmla="*/ 87699 w 90206"/>
                  <a:gd name="csY10" fmla="*/ 1390751 h 13907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0206" h="1390751">
                    <a:moveTo>
                      <a:pt x="87699" y="1390751"/>
                    </a:moveTo>
                    <a:lnTo>
                      <a:pt x="2042" y="1390751"/>
                    </a:lnTo>
                    <a:cubicBezTo>
                      <a:pt x="10674" y="1143303"/>
                      <a:pt x="23457" y="895358"/>
                      <a:pt x="17314" y="647413"/>
                    </a:cubicBezTo>
                    <a:cubicBezTo>
                      <a:pt x="16484" y="612893"/>
                      <a:pt x="-6922" y="383369"/>
                      <a:pt x="2042" y="372914"/>
                    </a:cubicBezTo>
                    <a:cubicBezTo>
                      <a:pt x="3204" y="371420"/>
                      <a:pt x="14824" y="380216"/>
                      <a:pt x="19472" y="378059"/>
                    </a:cubicBezTo>
                    <a:cubicBezTo>
                      <a:pt x="58483" y="358808"/>
                      <a:pt x="37400" y="270682"/>
                      <a:pt x="43542" y="235333"/>
                    </a:cubicBezTo>
                    <a:cubicBezTo>
                      <a:pt x="46033" y="220894"/>
                      <a:pt x="66783" y="215583"/>
                      <a:pt x="67114" y="199153"/>
                    </a:cubicBezTo>
                    <a:cubicBezTo>
                      <a:pt x="68276" y="152518"/>
                      <a:pt x="29930" y="51282"/>
                      <a:pt x="24784" y="0"/>
                    </a:cubicBezTo>
                    <a:cubicBezTo>
                      <a:pt x="40057" y="10787"/>
                      <a:pt x="61968" y="35681"/>
                      <a:pt x="67114" y="53439"/>
                    </a:cubicBezTo>
                    <a:cubicBezTo>
                      <a:pt x="77572" y="89453"/>
                      <a:pt x="80395" y="235333"/>
                      <a:pt x="82885" y="284623"/>
                    </a:cubicBezTo>
                    <a:cubicBezTo>
                      <a:pt x="100813" y="652226"/>
                      <a:pt x="79067" y="1022982"/>
                      <a:pt x="87699" y="1390751"/>
                    </a:cubicBezTo>
                    <a:close/>
                  </a:path>
                </a:pathLst>
              </a:custGeom>
              <a:solidFill>
                <a:schemeClr val="accent4"/>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DA5433B3-61D1-FF80-186A-3F6884004C44}"/>
                  </a:ext>
                </a:extLst>
              </p:cNvPr>
              <p:cNvSpPr/>
              <p:nvPr/>
            </p:nvSpPr>
            <p:spPr>
              <a:xfrm>
                <a:off x="-36426787" y="-3084081"/>
                <a:ext cx="131583" cy="851755"/>
              </a:xfrm>
              <a:custGeom>
                <a:avLst/>
                <a:gdLst>
                  <a:gd name="csX0" fmla="*/ 85824 w 131583"/>
                  <a:gd name="csY0" fmla="*/ 851756 h 851755"/>
                  <a:gd name="csX1" fmla="*/ 0 w 131583"/>
                  <a:gd name="csY1" fmla="*/ 602483 h 851755"/>
                  <a:gd name="csX2" fmla="*/ 58267 w 131583"/>
                  <a:gd name="csY2" fmla="*/ 45 h 851755"/>
                  <a:gd name="csX3" fmla="*/ 70551 w 131583"/>
                  <a:gd name="csY3" fmla="*/ 12990 h 851755"/>
                  <a:gd name="csX4" fmla="*/ 130645 w 131583"/>
                  <a:gd name="csY4" fmla="*/ 596508 h 851755"/>
                  <a:gd name="csX5" fmla="*/ 85990 w 131583"/>
                  <a:gd name="csY5" fmla="*/ 851589 h 851755"/>
                </a:gdLst>
                <a:ahLst/>
                <a:cxnLst>
                  <a:cxn ang="0">
                    <a:pos x="csX0" y="csY0"/>
                  </a:cxn>
                  <a:cxn ang="0">
                    <a:pos x="csX1" y="csY1"/>
                  </a:cxn>
                  <a:cxn ang="0">
                    <a:pos x="csX2" y="csY2"/>
                  </a:cxn>
                  <a:cxn ang="0">
                    <a:pos x="csX3" y="csY3"/>
                  </a:cxn>
                  <a:cxn ang="0">
                    <a:pos x="csX4" y="csY4"/>
                  </a:cxn>
                  <a:cxn ang="0">
                    <a:pos x="csX5" y="csY5"/>
                  </a:cxn>
                </a:cxnLst>
                <a:rect l="l" t="t" r="r" b="b"/>
                <a:pathLst>
                  <a:path w="131583" h="851755">
                    <a:moveTo>
                      <a:pt x="85824" y="851756"/>
                    </a:moveTo>
                    <a:lnTo>
                      <a:pt x="0" y="602483"/>
                    </a:lnTo>
                    <a:cubicBezTo>
                      <a:pt x="5312" y="400343"/>
                      <a:pt x="37350" y="200526"/>
                      <a:pt x="58267" y="45"/>
                    </a:cubicBezTo>
                    <a:cubicBezTo>
                      <a:pt x="67895" y="-619"/>
                      <a:pt x="68228" y="6186"/>
                      <a:pt x="70551" y="12990"/>
                    </a:cubicBezTo>
                    <a:cubicBezTo>
                      <a:pt x="99436" y="98626"/>
                      <a:pt x="138114" y="503238"/>
                      <a:pt x="130645" y="596508"/>
                    </a:cubicBezTo>
                    <a:cubicBezTo>
                      <a:pt x="123672" y="682310"/>
                      <a:pt x="78851" y="763963"/>
                      <a:pt x="85990" y="851589"/>
                    </a:cubicBezTo>
                    <a:close/>
                  </a:path>
                </a:pathLst>
              </a:custGeom>
              <a:solidFill>
                <a:schemeClr val="accent4"/>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A5FE98EE-5B69-ECEE-5085-95554D5E4DAC}"/>
                  </a:ext>
                </a:extLst>
              </p:cNvPr>
              <p:cNvSpPr/>
              <p:nvPr/>
            </p:nvSpPr>
            <p:spPr>
              <a:xfrm>
                <a:off x="-35423807" y="-2837709"/>
                <a:ext cx="136679" cy="817149"/>
              </a:xfrm>
              <a:custGeom>
                <a:avLst/>
                <a:gdLst>
                  <a:gd name="csX0" fmla="*/ 80182 w 136679"/>
                  <a:gd name="csY0" fmla="*/ 1618 h 817149"/>
                  <a:gd name="csX1" fmla="*/ 136624 w 136679"/>
                  <a:gd name="csY1" fmla="*/ 360924 h 817149"/>
                  <a:gd name="csX2" fmla="*/ 60927 w 136679"/>
                  <a:gd name="csY2" fmla="*/ 749272 h 817149"/>
                  <a:gd name="csX3" fmla="*/ 55781 w 136679"/>
                  <a:gd name="csY3" fmla="*/ 817150 h 817149"/>
                  <a:gd name="csX4" fmla="*/ 170 w 136679"/>
                  <a:gd name="csY4" fmla="*/ 401252 h 817149"/>
                  <a:gd name="csX5" fmla="*/ 61590 w 136679"/>
                  <a:gd name="csY5" fmla="*/ 1618 h 817149"/>
                  <a:gd name="csX6" fmla="*/ 80349 w 136679"/>
                  <a:gd name="csY6" fmla="*/ 1618 h 81714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6679" h="817149">
                    <a:moveTo>
                      <a:pt x="80182" y="1618"/>
                    </a:moveTo>
                    <a:cubicBezTo>
                      <a:pt x="94791" y="12572"/>
                      <a:pt x="138449" y="331217"/>
                      <a:pt x="136624" y="360924"/>
                    </a:cubicBezTo>
                    <a:cubicBezTo>
                      <a:pt x="130149" y="466474"/>
                      <a:pt x="72215" y="627623"/>
                      <a:pt x="60927" y="749272"/>
                    </a:cubicBezTo>
                    <a:cubicBezTo>
                      <a:pt x="58769" y="773171"/>
                      <a:pt x="73045" y="804205"/>
                      <a:pt x="55781" y="817150"/>
                    </a:cubicBezTo>
                    <a:cubicBezTo>
                      <a:pt x="42998" y="679236"/>
                      <a:pt x="-3150" y="540826"/>
                      <a:pt x="170" y="401252"/>
                    </a:cubicBezTo>
                    <a:cubicBezTo>
                      <a:pt x="1166" y="359264"/>
                      <a:pt x="45322" y="13734"/>
                      <a:pt x="61590" y="1618"/>
                    </a:cubicBezTo>
                    <a:cubicBezTo>
                      <a:pt x="64413" y="-539"/>
                      <a:pt x="77527" y="-539"/>
                      <a:pt x="80349" y="1618"/>
                    </a:cubicBezTo>
                    <a:close/>
                  </a:path>
                </a:pathLst>
              </a:custGeom>
              <a:solidFill>
                <a:schemeClr val="accent4"/>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B8958D3E-1C60-425C-112F-AB48B5216765}"/>
                  </a:ext>
                </a:extLst>
              </p:cNvPr>
              <p:cNvSpPr/>
              <p:nvPr/>
            </p:nvSpPr>
            <p:spPr>
              <a:xfrm>
                <a:off x="-36718831" y="-3472370"/>
                <a:ext cx="100644" cy="479281"/>
              </a:xfrm>
              <a:custGeom>
                <a:avLst/>
                <a:gdLst>
                  <a:gd name="csX0" fmla="*/ 100644 w 100644"/>
                  <a:gd name="csY0" fmla="*/ 479282 h 479281"/>
                  <a:gd name="csX1" fmla="*/ 76740 w 100644"/>
                  <a:gd name="csY1" fmla="*/ 387174 h 479281"/>
                  <a:gd name="csX2" fmla="*/ 47 w 100644"/>
                  <a:gd name="csY2" fmla="*/ 275648 h 479281"/>
                  <a:gd name="csX3" fmla="*/ 31255 w 100644"/>
                  <a:gd name="csY3" fmla="*/ 94917 h 479281"/>
                  <a:gd name="csX4" fmla="*/ 55326 w 100644"/>
                  <a:gd name="csY4" fmla="*/ 485 h 479281"/>
                  <a:gd name="csX5" fmla="*/ 74582 w 100644"/>
                  <a:gd name="csY5" fmla="*/ 8949 h 479281"/>
                  <a:gd name="csX6" fmla="*/ 90518 w 100644"/>
                  <a:gd name="csY6" fmla="*/ 154330 h 479281"/>
                  <a:gd name="csX7" fmla="*/ 100644 w 100644"/>
                  <a:gd name="csY7" fmla="*/ 479282 h 4792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0644" h="479281">
                    <a:moveTo>
                      <a:pt x="100644" y="479282"/>
                    </a:moveTo>
                    <a:cubicBezTo>
                      <a:pt x="27935" y="410574"/>
                      <a:pt x="62961" y="437626"/>
                      <a:pt x="76740" y="387174"/>
                    </a:cubicBezTo>
                    <a:cubicBezTo>
                      <a:pt x="91016" y="335062"/>
                      <a:pt x="3201" y="296393"/>
                      <a:pt x="47" y="275648"/>
                    </a:cubicBezTo>
                    <a:cubicBezTo>
                      <a:pt x="-1281" y="266520"/>
                      <a:pt x="25943" y="112342"/>
                      <a:pt x="31255" y="94917"/>
                    </a:cubicBezTo>
                    <a:cubicBezTo>
                      <a:pt x="38726" y="70686"/>
                      <a:pt x="86036" y="50771"/>
                      <a:pt x="55326" y="485"/>
                    </a:cubicBezTo>
                    <a:cubicBezTo>
                      <a:pt x="65452" y="-345"/>
                      <a:pt x="69602" y="-1341"/>
                      <a:pt x="74582" y="8949"/>
                    </a:cubicBezTo>
                    <a:cubicBezTo>
                      <a:pt x="79562" y="19239"/>
                      <a:pt x="88360" y="131594"/>
                      <a:pt x="90518" y="154330"/>
                    </a:cubicBezTo>
                    <a:cubicBezTo>
                      <a:pt x="100644" y="262039"/>
                      <a:pt x="100644" y="371075"/>
                      <a:pt x="100644" y="479282"/>
                    </a:cubicBezTo>
                    <a:close/>
                  </a:path>
                </a:pathLst>
              </a:custGeom>
              <a:solidFill>
                <a:schemeClr val="accent4"/>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36EBF571-980F-4D6C-6458-572EDAE57383}"/>
                  </a:ext>
                </a:extLst>
              </p:cNvPr>
              <p:cNvSpPr/>
              <p:nvPr/>
            </p:nvSpPr>
            <p:spPr>
              <a:xfrm>
                <a:off x="-36890265" y="-2338042"/>
                <a:ext cx="101261" cy="140199"/>
              </a:xfrm>
              <a:custGeom>
                <a:avLst/>
                <a:gdLst>
                  <a:gd name="csX0" fmla="*/ 0 w 101261"/>
                  <a:gd name="csY0" fmla="*/ 0 h 140199"/>
                  <a:gd name="csX1" fmla="*/ 101262 w 101261"/>
                  <a:gd name="csY1" fmla="*/ 22570 h 140199"/>
                  <a:gd name="csX2" fmla="*/ 81009 w 101261"/>
                  <a:gd name="csY2" fmla="*/ 138909 h 140199"/>
                  <a:gd name="csX3" fmla="*/ 0 w 101261"/>
                  <a:gd name="csY3" fmla="*/ 125965 h 140199"/>
                  <a:gd name="csX4" fmla="*/ 0 w 101261"/>
                  <a:gd name="csY4" fmla="*/ 0 h 140199"/>
                </a:gdLst>
                <a:ahLst/>
                <a:cxnLst>
                  <a:cxn ang="0">
                    <a:pos x="csX0" y="csY0"/>
                  </a:cxn>
                  <a:cxn ang="0">
                    <a:pos x="csX1" y="csY1"/>
                  </a:cxn>
                  <a:cxn ang="0">
                    <a:pos x="csX2" y="csY2"/>
                  </a:cxn>
                  <a:cxn ang="0">
                    <a:pos x="csX3" y="csY3"/>
                  </a:cxn>
                  <a:cxn ang="0">
                    <a:pos x="csX4" y="csY4"/>
                  </a:cxn>
                </a:cxnLst>
                <a:rect l="l" t="t" r="r" b="b"/>
                <a:pathLst>
                  <a:path w="101261" h="140199">
                    <a:moveTo>
                      <a:pt x="0" y="0"/>
                    </a:moveTo>
                    <a:lnTo>
                      <a:pt x="101262" y="22570"/>
                    </a:lnTo>
                    <a:lnTo>
                      <a:pt x="81009" y="138909"/>
                    </a:lnTo>
                    <a:cubicBezTo>
                      <a:pt x="73373" y="144552"/>
                      <a:pt x="0" y="130114"/>
                      <a:pt x="0" y="125965"/>
                    </a:cubicBezTo>
                    <a:lnTo>
                      <a:pt x="0" y="0"/>
                    </a:lnTo>
                    <a:close/>
                  </a:path>
                </a:pathLst>
              </a:custGeom>
              <a:solidFill>
                <a:schemeClr val="accent4"/>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8FF99476-CD4E-D793-467F-210266AD90C5}"/>
                  </a:ext>
                </a:extLst>
              </p:cNvPr>
              <p:cNvSpPr/>
              <p:nvPr/>
            </p:nvSpPr>
            <p:spPr>
              <a:xfrm>
                <a:off x="-36426326" y="-3259105"/>
                <a:ext cx="87312" cy="135476"/>
              </a:xfrm>
              <a:custGeom>
                <a:avLst/>
                <a:gdLst>
                  <a:gd name="csX0" fmla="*/ 47514 w 87312"/>
                  <a:gd name="csY0" fmla="*/ 978 h 135476"/>
                  <a:gd name="csX1" fmla="*/ 52494 w 87312"/>
                  <a:gd name="csY1" fmla="*/ 135406 h 135476"/>
                  <a:gd name="csX2" fmla="*/ 38 w 87312"/>
                  <a:gd name="csY2" fmla="*/ 51762 h 135476"/>
                  <a:gd name="csX3" fmla="*/ 47514 w 87312"/>
                  <a:gd name="csY3" fmla="*/ 1143 h 135476"/>
                </a:gdLst>
                <a:ahLst/>
                <a:cxnLst>
                  <a:cxn ang="0">
                    <a:pos x="csX0" y="csY0"/>
                  </a:cxn>
                  <a:cxn ang="0">
                    <a:pos x="csX1" y="csY1"/>
                  </a:cxn>
                  <a:cxn ang="0">
                    <a:pos x="csX2" y="csY2"/>
                  </a:cxn>
                  <a:cxn ang="0">
                    <a:pos x="csX3" y="csY3"/>
                  </a:cxn>
                </a:cxnLst>
                <a:rect l="l" t="t" r="r" b="b"/>
                <a:pathLst>
                  <a:path w="87312" h="135476">
                    <a:moveTo>
                      <a:pt x="47514" y="978"/>
                    </a:moveTo>
                    <a:cubicBezTo>
                      <a:pt x="125701" y="-13295"/>
                      <a:pt x="67102" y="133414"/>
                      <a:pt x="52494" y="135406"/>
                    </a:cubicBezTo>
                    <a:cubicBezTo>
                      <a:pt x="32740" y="138061"/>
                      <a:pt x="-1291" y="65038"/>
                      <a:pt x="38" y="51762"/>
                    </a:cubicBezTo>
                    <a:cubicBezTo>
                      <a:pt x="868" y="43961"/>
                      <a:pt x="41372" y="2305"/>
                      <a:pt x="47514" y="1143"/>
                    </a:cubicBezTo>
                    <a:close/>
                  </a:path>
                </a:pathLst>
              </a:custGeom>
              <a:solidFill>
                <a:schemeClr val="accent4"/>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E85CA63A-7417-C8C5-E4F5-51D8FE93880C}"/>
                  </a:ext>
                </a:extLst>
              </p:cNvPr>
              <p:cNvSpPr/>
              <p:nvPr/>
            </p:nvSpPr>
            <p:spPr>
              <a:xfrm>
                <a:off x="-36194716" y="-3351264"/>
                <a:ext cx="44174" cy="322825"/>
              </a:xfrm>
              <a:custGeom>
                <a:avLst/>
                <a:gdLst>
                  <a:gd name="csX0" fmla="*/ 20086 w 44174"/>
                  <a:gd name="csY0" fmla="*/ 322826 h 322825"/>
                  <a:gd name="csX1" fmla="*/ 0 w 44174"/>
                  <a:gd name="csY1" fmla="*/ 364 h 322825"/>
                  <a:gd name="csX2" fmla="*/ 13944 w 44174"/>
                  <a:gd name="csY2" fmla="*/ 8994 h 322825"/>
                  <a:gd name="csX3" fmla="*/ 44156 w 44174"/>
                  <a:gd name="csY3" fmla="*/ 175286 h 322825"/>
                  <a:gd name="csX4" fmla="*/ 25896 w 44174"/>
                  <a:gd name="csY4" fmla="*/ 205657 h 322825"/>
                  <a:gd name="csX5" fmla="*/ 19920 w 44174"/>
                  <a:gd name="csY5" fmla="*/ 322826 h 322825"/>
                </a:gdLst>
                <a:ahLst/>
                <a:cxnLst>
                  <a:cxn ang="0">
                    <a:pos x="csX0" y="csY0"/>
                  </a:cxn>
                  <a:cxn ang="0">
                    <a:pos x="csX1" y="csY1"/>
                  </a:cxn>
                  <a:cxn ang="0">
                    <a:pos x="csX2" y="csY2"/>
                  </a:cxn>
                  <a:cxn ang="0">
                    <a:pos x="csX3" y="csY3"/>
                  </a:cxn>
                  <a:cxn ang="0">
                    <a:pos x="csX4" y="csY4"/>
                  </a:cxn>
                  <a:cxn ang="0">
                    <a:pos x="csX5" y="csY5"/>
                  </a:cxn>
                </a:cxnLst>
                <a:rect l="l" t="t" r="r" b="b"/>
                <a:pathLst>
                  <a:path w="44174" h="322825">
                    <a:moveTo>
                      <a:pt x="20086" y="322826"/>
                    </a:moveTo>
                    <a:lnTo>
                      <a:pt x="0" y="364"/>
                    </a:lnTo>
                    <a:cubicBezTo>
                      <a:pt x="8134" y="-1130"/>
                      <a:pt x="10956" y="2023"/>
                      <a:pt x="13944" y="8994"/>
                    </a:cubicBezTo>
                    <a:cubicBezTo>
                      <a:pt x="17264" y="16794"/>
                      <a:pt x="44986" y="166822"/>
                      <a:pt x="44156" y="175286"/>
                    </a:cubicBezTo>
                    <a:cubicBezTo>
                      <a:pt x="42994" y="187567"/>
                      <a:pt x="26560" y="193376"/>
                      <a:pt x="25896" y="205657"/>
                    </a:cubicBezTo>
                    <a:cubicBezTo>
                      <a:pt x="24070" y="242334"/>
                      <a:pt x="38346" y="283824"/>
                      <a:pt x="19920" y="322826"/>
                    </a:cubicBezTo>
                    <a:close/>
                  </a:path>
                </a:pathLst>
              </a:custGeom>
              <a:solidFill>
                <a:schemeClr val="accent4"/>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836BB37D-A9ED-56DF-3187-8584CB779D96}"/>
                  </a:ext>
                </a:extLst>
              </p:cNvPr>
              <p:cNvSpPr/>
              <p:nvPr/>
            </p:nvSpPr>
            <p:spPr>
              <a:xfrm>
                <a:off x="-35524399" y="-1476373"/>
                <a:ext cx="50464" cy="715456"/>
              </a:xfrm>
              <a:custGeom>
                <a:avLst/>
                <a:gdLst>
                  <a:gd name="csX0" fmla="*/ 40338 w 50464"/>
                  <a:gd name="csY0" fmla="*/ 715457 h 715456"/>
                  <a:gd name="csX1" fmla="*/ 0 w 50464"/>
                  <a:gd name="csY1" fmla="*/ 0 h 715456"/>
                  <a:gd name="csX2" fmla="*/ 20086 w 50464"/>
                  <a:gd name="csY2" fmla="*/ 113517 h 715456"/>
                  <a:gd name="csX3" fmla="*/ 50464 w 50464"/>
                  <a:gd name="csY3" fmla="*/ 710478 h 715456"/>
                  <a:gd name="csX4" fmla="*/ 40338 w 50464"/>
                  <a:gd name="csY4" fmla="*/ 715457 h 715456"/>
                </a:gdLst>
                <a:ahLst/>
                <a:cxnLst>
                  <a:cxn ang="0">
                    <a:pos x="csX0" y="csY0"/>
                  </a:cxn>
                  <a:cxn ang="0">
                    <a:pos x="csX1" y="csY1"/>
                  </a:cxn>
                  <a:cxn ang="0">
                    <a:pos x="csX2" y="csY2"/>
                  </a:cxn>
                  <a:cxn ang="0">
                    <a:pos x="csX3" y="csY3"/>
                  </a:cxn>
                  <a:cxn ang="0">
                    <a:pos x="csX4" y="csY4"/>
                  </a:cxn>
                </a:cxnLst>
                <a:rect l="l" t="t" r="r" b="b"/>
                <a:pathLst>
                  <a:path w="50464" h="715456">
                    <a:moveTo>
                      <a:pt x="40338" y="715457"/>
                    </a:moveTo>
                    <a:cubicBezTo>
                      <a:pt x="16102" y="478133"/>
                      <a:pt x="23904" y="237324"/>
                      <a:pt x="0" y="0"/>
                    </a:cubicBezTo>
                    <a:cubicBezTo>
                      <a:pt x="26892" y="23732"/>
                      <a:pt x="7304" y="80988"/>
                      <a:pt x="20086" y="113517"/>
                    </a:cubicBezTo>
                    <a:cubicBezTo>
                      <a:pt x="23738" y="312503"/>
                      <a:pt x="43824" y="511822"/>
                      <a:pt x="50464" y="710478"/>
                    </a:cubicBezTo>
                    <a:lnTo>
                      <a:pt x="40338" y="715457"/>
                    </a:lnTo>
                    <a:close/>
                  </a:path>
                </a:pathLst>
              </a:custGeom>
              <a:solidFill>
                <a:srgbClr val="CBCAC5"/>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E0C69683-FCA9-1AC1-18B2-C5D741962753}"/>
                  </a:ext>
                </a:extLst>
              </p:cNvPr>
              <p:cNvSpPr/>
              <p:nvPr/>
            </p:nvSpPr>
            <p:spPr>
              <a:xfrm>
                <a:off x="-35395207" y="-2964029"/>
                <a:ext cx="79410" cy="86433"/>
              </a:xfrm>
              <a:custGeom>
                <a:avLst/>
                <a:gdLst>
                  <a:gd name="csX0" fmla="*/ 25686 w 79410"/>
                  <a:gd name="csY0" fmla="*/ 1975 h 86433"/>
                  <a:gd name="csX1" fmla="*/ 48595 w 79410"/>
                  <a:gd name="csY1" fmla="*/ 86283 h 86433"/>
                  <a:gd name="csX2" fmla="*/ 25686 w 79410"/>
                  <a:gd name="csY2" fmla="*/ 1975 h 86433"/>
                </a:gdLst>
                <a:ahLst/>
                <a:cxnLst>
                  <a:cxn ang="0">
                    <a:pos x="csX0" y="csY0"/>
                  </a:cxn>
                  <a:cxn ang="0">
                    <a:pos x="csX1" y="csY1"/>
                  </a:cxn>
                  <a:cxn ang="0">
                    <a:pos x="csX2" y="csY2"/>
                  </a:cxn>
                </a:cxnLst>
                <a:rect l="l" t="t" r="r" b="b"/>
                <a:pathLst>
                  <a:path w="79410" h="86433">
                    <a:moveTo>
                      <a:pt x="25686" y="1975"/>
                    </a:moveTo>
                    <a:cubicBezTo>
                      <a:pt x="97233" y="-11966"/>
                      <a:pt x="89265" y="51265"/>
                      <a:pt x="48595" y="86283"/>
                    </a:cubicBezTo>
                    <a:cubicBezTo>
                      <a:pt x="30998" y="90266"/>
                      <a:pt x="-36232" y="13923"/>
                      <a:pt x="25686" y="1975"/>
                    </a:cubicBezTo>
                    <a:close/>
                  </a:path>
                </a:pathLst>
              </a:custGeom>
              <a:solidFill>
                <a:schemeClr val="accent4"/>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7B487B5B-8D93-00F1-7BFA-99A9C685B58B}"/>
                  </a:ext>
                </a:extLst>
              </p:cNvPr>
              <p:cNvSpPr/>
              <p:nvPr/>
            </p:nvSpPr>
            <p:spPr>
              <a:xfrm>
                <a:off x="-35545456" y="-1818711"/>
                <a:ext cx="19050" cy="140695"/>
              </a:xfrm>
              <a:custGeom>
                <a:avLst/>
                <a:gdLst>
                  <a:gd name="csX0" fmla="*/ 16075 w 19050"/>
                  <a:gd name="csY0" fmla="*/ 118125 h 140695"/>
                  <a:gd name="csX1" fmla="*/ 11096 w 19050"/>
                  <a:gd name="csY1" fmla="*/ 140696 h 140695"/>
                  <a:gd name="csX2" fmla="*/ 970 w 19050"/>
                  <a:gd name="csY2" fmla="*/ 4608 h 140695"/>
                  <a:gd name="csX3" fmla="*/ 16075 w 19050"/>
                  <a:gd name="csY3" fmla="*/ 42447 h 140695"/>
                  <a:gd name="csX4" fmla="*/ 16075 w 19050"/>
                  <a:gd name="csY4" fmla="*/ 117959 h 140695"/>
                </a:gdLst>
                <a:ahLst/>
                <a:cxnLst>
                  <a:cxn ang="0">
                    <a:pos x="csX0" y="csY0"/>
                  </a:cxn>
                  <a:cxn ang="0">
                    <a:pos x="csX1" y="csY1"/>
                  </a:cxn>
                  <a:cxn ang="0">
                    <a:pos x="csX2" y="csY2"/>
                  </a:cxn>
                  <a:cxn ang="0">
                    <a:pos x="csX3" y="csY3"/>
                  </a:cxn>
                  <a:cxn ang="0">
                    <a:pos x="csX4" y="csY4"/>
                  </a:cxn>
                </a:cxnLst>
                <a:rect l="l" t="t" r="r" b="b"/>
                <a:pathLst>
                  <a:path w="19050" h="140695">
                    <a:moveTo>
                      <a:pt x="16075" y="118125"/>
                    </a:moveTo>
                    <a:cubicBezTo>
                      <a:pt x="16075" y="122274"/>
                      <a:pt x="25373" y="138538"/>
                      <a:pt x="11096" y="140696"/>
                    </a:cubicBezTo>
                    <a:cubicBezTo>
                      <a:pt x="12922" y="121112"/>
                      <a:pt x="-4176" y="12408"/>
                      <a:pt x="970" y="4608"/>
                    </a:cubicBezTo>
                    <a:cubicBezTo>
                      <a:pt x="14084" y="-14810"/>
                      <a:pt x="16075" y="32821"/>
                      <a:pt x="16075" y="42447"/>
                    </a:cubicBezTo>
                    <a:cubicBezTo>
                      <a:pt x="16075" y="67672"/>
                      <a:pt x="16574" y="92899"/>
                      <a:pt x="16075" y="117959"/>
                    </a:cubicBezTo>
                    <a:close/>
                  </a:path>
                </a:pathLst>
              </a:custGeom>
              <a:solidFill>
                <a:srgbClr val="CBCAC5"/>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A68112CB-2AB6-2588-5E2B-27272C41F1BB}"/>
                  </a:ext>
                </a:extLst>
              </p:cNvPr>
              <p:cNvSpPr/>
              <p:nvPr/>
            </p:nvSpPr>
            <p:spPr>
              <a:xfrm>
                <a:off x="-35470939" y="-589645"/>
                <a:ext cx="48848" cy="40925"/>
              </a:xfrm>
              <a:custGeom>
                <a:avLst/>
                <a:gdLst>
                  <a:gd name="csX0" fmla="*/ 47303 w 48848"/>
                  <a:gd name="csY0" fmla="*/ 30370 h 40925"/>
                  <a:gd name="csX1" fmla="*/ 1983 w 48848"/>
                  <a:gd name="csY1" fmla="*/ 0 h 40925"/>
                  <a:gd name="csX2" fmla="*/ 47303 w 48848"/>
                  <a:gd name="csY2" fmla="*/ 30370 h 40925"/>
                </a:gdLst>
                <a:ahLst/>
                <a:cxnLst>
                  <a:cxn ang="0">
                    <a:pos x="csX0" y="csY0"/>
                  </a:cxn>
                  <a:cxn ang="0">
                    <a:pos x="csX1" y="csY1"/>
                  </a:cxn>
                  <a:cxn ang="0">
                    <a:pos x="csX2" y="csY2"/>
                  </a:cxn>
                </a:cxnLst>
                <a:rect l="l" t="t" r="r" b="b"/>
                <a:pathLst>
                  <a:path w="48848" h="40925">
                    <a:moveTo>
                      <a:pt x="47303" y="30370"/>
                    </a:moveTo>
                    <a:cubicBezTo>
                      <a:pt x="60250" y="46966"/>
                      <a:pt x="-12791" y="48793"/>
                      <a:pt x="1983" y="0"/>
                    </a:cubicBezTo>
                    <a:lnTo>
                      <a:pt x="47303" y="30370"/>
                    </a:lnTo>
                    <a:close/>
                  </a:path>
                </a:pathLst>
              </a:custGeom>
              <a:solidFill>
                <a:srgbClr val="CBCAC5"/>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901DAEEC-780F-BA8A-F111-78CC63E11C51}"/>
                  </a:ext>
                </a:extLst>
              </p:cNvPr>
              <p:cNvSpPr/>
              <p:nvPr/>
            </p:nvSpPr>
            <p:spPr>
              <a:xfrm>
                <a:off x="-35385006" y="-609726"/>
                <a:ext cx="18127" cy="75336"/>
              </a:xfrm>
              <a:custGeom>
                <a:avLst/>
                <a:gdLst>
                  <a:gd name="csX0" fmla="*/ 16814 w 18127"/>
                  <a:gd name="csY0" fmla="*/ 65555 h 75336"/>
                  <a:gd name="csX1" fmla="*/ 11834 w 18127"/>
                  <a:gd name="csY1" fmla="*/ 0 h 75336"/>
                  <a:gd name="csX2" fmla="*/ 16814 w 18127"/>
                  <a:gd name="csY2" fmla="*/ 65555 h 75336"/>
                </a:gdLst>
                <a:ahLst/>
                <a:cxnLst>
                  <a:cxn ang="0">
                    <a:pos x="csX0" y="csY0"/>
                  </a:cxn>
                  <a:cxn ang="0">
                    <a:pos x="csX1" y="csY1"/>
                  </a:cxn>
                  <a:cxn ang="0">
                    <a:pos x="csX2" y="csY2"/>
                  </a:cxn>
                </a:cxnLst>
                <a:rect l="l" t="t" r="r" b="b"/>
                <a:pathLst>
                  <a:path w="18127" h="75336">
                    <a:moveTo>
                      <a:pt x="16814" y="65555"/>
                    </a:moveTo>
                    <a:cubicBezTo>
                      <a:pt x="-15391" y="106380"/>
                      <a:pt x="7850" y="6639"/>
                      <a:pt x="11834" y="0"/>
                    </a:cubicBezTo>
                    <a:cubicBezTo>
                      <a:pt x="19470" y="6473"/>
                      <a:pt x="18806" y="62899"/>
                      <a:pt x="16814" y="65555"/>
                    </a:cubicBezTo>
                    <a:close/>
                  </a:path>
                </a:pathLst>
              </a:custGeom>
              <a:solidFill>
                <a:srgbClr val="CBCAC5"/>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68919816-05A6-4503-59D3-AE327DEB730F}"/>
                  </a:ext>
                </a:extLst>
              </p:cNvPr>
              <p:cNvSpPr/>
              <p:nvPr/>
            </p:nvSpPr>
            <p:spPr>
              <a:xfrm>
                <a:off x="-35530762" y="-1592214"/>
                <a:ext cx="15085" cy="95759"/>
              </a:xfrm>
              <a:custGeom>
                <a:avLst/>
                <a:gdLst>
                  <a:gd name="csX0" fmla="*/ 11342 w 15085"/>
                  <a:gd name="csY0" fmla="*/ 0 h 95759"/>
                  <a:gd name="csX1" fmla="*/ 11342 w 15085"/>
                  <a:gd name="csY1" fmla="*/ 78168 h 95759"/>
                  <a:gd name="csX2" fmla="*/ 6363 w 15085"/>
                  <a:gd name="csY2" fmla="*/ 95760 h 95759"/>
                  <a:gd name="csX3" fmla="*/ 11342 w 15085"/>
                  <a:gd name="csY3" fmla="*/ 0 h 95759"/>
                </a:gdLst>
                <a:ahLst/>
                <a:cxnLst>
                  <a:cxn ang="0">
                    <a:pos x="csX0" y="csY0"/>
                  </a:cxn>
                  <a:cxn ang="0">
                    <a:pos x="csX1" y="csY1"/>
                  </a:cxn>
                  <a:cxn ang="0">
                    <a:pos x="csX2" y="csY2"/>
                  </a:cxn>
                  <a:cxn ang="0">
                    <a:pos x="csX3" y="csY3"/>
                  </a:cxn>
                </a:cxnLst>
                <a:rect l="l" t="t" r="r" b="b"/>
                <a:pathLst>
                  <a:path w="15085" h="95759">
                    <a:moveTo>
                      <a:pt x="11342" y="0"/>
                    </a:moveTo>
                    <a:lnTo>
                      <a:pt x="11342" y="78168"/>
                    </a:lnTo>
                    <a:cubicBezTo>
                      <a:pt x="11342" y="82317"/>
                      <a:pt x="22464" y="90947"/>
                      <a:pt x="6363" y="95760"/>
                    </a:cubicBezTo>
                    <a:cubicBezTo>
                      <a:pt x="15326" y="71032"/>
                      <a:pt x="-15716" y="15933"/>
                      <a:pt x="11342" y="0"/>
                    </a:cubicBezTo>
                    <a:close/>
                  </a:path>
                </a:pathLst>
              </a:custGeom>
              <a:solidFill>
                <a:srgbClr val="CBCAC5"/>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BC192457-33D5-C542-F55A-7FC593444949}"/>
                  </a:ext>
                </a:extLst>
              </p:cNvPr>
              <p:cNvSpPr/>
              <p:nvPr/>
            </p:nvSpPr>
            <p:spPr>
              <a:xfrm>
                <a:off x="-34889759" y="-1844143"/>
                <a:ext cx="15589" cy="55431"/>
              </a:xfrm>
              <a:custGeom>
                <a:avLst/>
                <a:gdLst>
                  <a:gd name="csX0" fmla="*/ 15590 w 15589"/>
                  <a:gd name="csY0" fmla="*/ 0 h 55431"/>
                  <a:gd name="csX1" fmla="*/ 484 w 15589"/>
                  <a:gd name="csY1" fmla="*/ 55432 h 55431"/>
                  <a:gd name="csX2" fmla="*/ 15590 w 15589"/>
                  <a:gd name="csY2" fmla="*/ 0 h 55431"/>
                </a:gdLst>
                <a:ahLst/>
                <a:cxnLst>
                  <a:cxn ang="0">
                    <a:pos x="csX0" y="csY0"/>
                  </a:cxn>
                  <a:cxn ang="0">
                    <a:pos x="csX1" y="csY1"/>
                  </a:cxn>
                  <a:cxn ang="0">
                    <a:pos x="csX2" y="csY2"/>
                  </a:cxn>
                </a:cxnLst>
                <a:rect l="l" t="t" r="r" b="b"/>
                <a:pathLst>
                  <a:path w="15589" h="55431">
                    <a:moveTo>
                      <a:pt x="15590" y="0"/>
                    </a:moveTo>
                    <a:cubicBezTo>
                      <a:pt x="13764" y="12115"/>
                      <a:pt x="20237" y="55100"/>
                      <a:pt x="484" y="55432"/>
                    </a:cubicBezTo>
                    <a:cubicBezTo>
                      <a:pt x="2476" y="41158"/>
                      <a:pt x="-7485" y="-166"/>
                      <a:pt x="15590" y="0"/>
                    </a:cubicBezTo>
                    <a:close/>
                  </a:path>
                </a:pathLst>
              </a:custGeom>
              <a:solidFill>
                <a:srgbClr val="CBCAC5"/>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FCFAE65F-F92D-EC9E-6F35-4DD6ED3BA5F4}"/>
                  </a:ext>
                </a:extLst>
              </p:cNvPr>
              <p:cNvSpPr/>
              <p:nvPr/>
            </p:nvSpPr>
            <p:spPr>
              <a:xfrm>
                <a:off x="-35544486" y="-4143071"/>
                <a:ext cx="40338" cy="41364"/>
              </a:xfrm>
              <a:custGeom>
                <a:avLst/>
                <a:gdLst>
                  <a:gd name="csX0" fmla="*/ 40338 w 40338"/>
                  <a:gd name="csY0" fmla="*/ 36386 h 41364"/>
                  <a:gd name="csX1" fmla="*/ 35359 w 40338"/>
                  <a:gd name="csY1" fmla="*/ 41365 h 41364"/>
                  <a:gd name="csX2" fmla="*/ 0 w 40338"/>
                  <a:gd name="csY2" fmla="*/ 1036 h 41364"/>
                  <a:gd name="csX3" fmla="*/ 40338 w 40338"/>
                  <a:gd name="csY3" fmla="*/ 36220 h 41364"/>
                </a:gdLst>
                <a:ahLst/>
                <a:cxnLst>
                  <a:cxn ang="0">
                    <a:pos x="csX0" y="csY0"/>
                  </a:cxn>
                  <a:cxn ang="0">
                    <a:pos x="csX1" y="csY1"/>
                  </a:cxn>
                  <a:cxn ang="0">
                    <a:pos x="csX2" y="csY2"/>
                  </a:cxn>
                  <a:cxn ang="0">
                    <a:pos x="csX3" y="csY3"/>
                  </a:cxn>
                </a:cxnLst>
                <a:rect l="l" t="t" r="r" b="b"/>
                <a:pathLst>
                  <a:path w="40338" h="41364">
                    <a:moveTo>
                      <a:pt x="40338" y="36386"/>
                    </a:moveTo>
                    <a:lnTo>
                      <a:pt x="35359" y="41365"/>
                    </a:lnTo>
                    <a:cubicBezTo>
                      <a:pt x="24568" y="29249"/>
                      <a:pt x="6474" y="19292"/>
                      <a:pt x="0" y="1036"/>
                    </a:cubicBezTo>
                    <a:cubicBezTo>
                      <a:pt x="7968" y="-6930"/>
                      <a:pt x="36188" y="33564"/>
                      <a:pt x="40338" y="36220"/>
                    </a:cubicBezTo>
                    <a:close/>
                  </a:path>
                </a:pathLst>
              </a:custGeom>
              <a:solidFill>
                <a:srgbClr val="CBCAC5"/>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08D29DBD-C71C-A809-2BAE-F0DE5BF75C4F}"/>
                  </a:ext>
                </a:extLst>
              </p:cNvPr>
              <p:cNvSpPr/>
              <p:nvPr/>
            </p:nvSpPr>
            <p:spPr>
              <a:xfrm>
                <a:off x="-35483895" y="-765895"/>
                <a:ext cx="10125" cy="50285"/>
              </a:xfrm>
              <a:custGeom>
                <a:avLst/>
                <a:gdLst>
                  <a:gd name="csX0" fmla="*/ 9960 w 10125"/>
                  <a:gd name="csY0" fmla="*/ 0 h 50285"/>
                  <a:gd name="csX1" fmla="*/ 9960 w 10125"/>
                  <a:gd name="csY1" fmla="*/ 50286 h 50285"/>
                  <a:gd name="csX2" fmla="*/ 0 w 10125"/>
                  <a:gd name="csY2" fmla="*/ 4979 h 50285"/>
                  <a:gd name="csX3" fmla="*/ 10126 w 10125"/>
                  <a:gd name="csY3" fmla="*/ 0 h 50285"/>
                </a:gdLst>
                <a:ahLst/>
                <a:cxnLst>
                  <a:cxn ang="0">
                    <a:pos x="csX0" y="csY0"/>
                  </a:cxn>
                  <a:cxn ang="0">
                    <a:pos x="csX1" y="csY1"/>
                  </a:cxn>
                  <a:cxn ang="0">
                    <a:pos x="csX2" y="csY2"/>
                  </a:cxn>
                  <a:cxn ang="0">
                    <a:pos x="csX3" y="csY3"/>
                  </a:cxn>
                </a:cxnLst>
                <a:rect l="l" t="t" r="r" b="b"/>
                <a:pathLst>
                  <a:path w="10125" h="50285">
                    <a:moveTo>
                      <a:pt x="9960" y="0"/>
                    </a:moveTo>
                    <a:cubicBezTo>
                      <a:pt x="10458" y="16761"/>
                      <a:pt x="9627" y="33690"/>
                      <a:pt x="9960" y="50286"/>
                    </a:cubicBezTo>
                    <a:cubicBezTo>
                      <a:pt x="-831" y="41655"/>
                      <a:pt x="1162" y="17426"/>
                      <a:pt x="0" y="4979"/>
                    </a:cubicBezTo>
                    <a:lnTo>
                      <a:pt x="10126" y="0"/>
                    </a:lnTo>
                    <a:close/>
                  </a:path>
                </a:pathLst>
              </a:custGeom>
              <a:solidFill>
                <a:srgbClr val="308CC2"/>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F14F082A-56A4-6E48-AC5E-C8466F07745D}"/>
                  </a:ext>
                </a:extLst>
              </p:cNvPr>
              <p:cNvSpPr/>
              <p:nvPr/>
            </p:nvSpPr>
            <p:spPr>
              <a:xfrm>
                <a:off x="-35379213" y="-1083378"/>
                <a:ext cx="7101" cy="60408"/>
              </a:xfrm>
              <a:custGeom>
                <a:avLst/>
                <a:gdLst>
                  <a:gd name="csX0" fmla="*/ 6041 w 7101"/>
                  <a:gd name="csY0" fmla="*/ 60409 h 60408"/>
                  <a:gd name="csX1" fmla="*/ 1061 w 7101"/>
                  <a:gd name="csY1" fmla="*/ 0 h 60408"/>
                  <a:gd name="csX2" fmla="*/ 6041 w 7101"/>
                  <a:gd name="csY2" fmla="*/ 60409 h 60408"/>
                </a:gdLst>
                <a:ahLst/>
                <a:cxnLst>
                  <a:cxn ang="0">
                    <a:pos x="csX0" y="csY0"/>
                  </a:cxn>
                  <a:cxn ang="0">
                    <a:pos x="csX1" y="csY1"/>
                  </a:cxn>
                  <a:cxn ang="0">
                    <a:pos x="csX2" y="csY2"/>
                  </a:cxn>
                </a:cxnLst>
                <a:rect l="l" t="t" r="r" b="b"/>
                <a:pathLst>
                  <a:path w="7101" h="60408">
                    <a:moveTo>
                      <a:pt x="6041" y="60409"/>
                    </a:moveTo>
                    <a:cubicBezTo>
                      <a:pt x="-3421" y="43813"/>
                      <a:pt x="1061" y="18754"/>
                      <a:pt x="1061" y="0"/>
                    </a:cubicBezTo>
                    <a:cubicBezTo>
                      <a:pt x="10523" y="16596"/>
                      <a:pt x="6041" y="41655"/>
                      <a:pt x="6041" y="60409"/>
                    </a:cubicBezTo>
                    <a:close/>
                  </a:path>
                </a:pathLst>
              </a:custGeom>
              <a:solidFill>
                <a:srgbClr val="CBCAC5"/>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5CB592AC-D55B-157C-355F-F8BBDC8ACDBF}"/>
                  </a:ext>
                </a:extLst>
              </p:cNvPr>
              <p:cNvSpPr/>
              <p:nvPr/>
            </p:nvSpPr>
            <p:spPr>
              <a:xfrm>
                <a:off x="-37652166" y="-509320"/>
                <a:ext cx="3659049" cy="267496"/>
              </a:xfrm>
              <a:custGeom>
                <a:avLst/>
                <a:gdLst>
                  <a:gd name="csX0" fmla="*/ 1190352 w 3659049"/>
                  <a:gd name="csY0" fmla="*/ 332 h 267496"/>
                  <a:gd name="csX1" fmla="*/ 1305890 w 3659049"/>
                  <a:gd name="csY1" fmla="*/ 90615 h 267496"/>
                  <a:gd name="csX2" fmla="*/ 1303566 w 3659049"/>
                  <a:gd name="csY2" fmla="*/ 65887 h 267496"/>
                  <a:gd name="csX3" fmla="*/ 1724879 w 3659049"/>
                  <a:gd name="csY3" fmla="*/ 97917 h 267496"/>
                  <a:gd name="csX4" fmla="*/ 1613658 w 3659049"/>
                  <a:gd name="csY4" fmla="*/ 25559 h 267496"/>
                  <a:gd name="csX5" fmla="*/ 1727037 w 3659049"/>
                  <a:gd name="csY5" fmla="*/ 25559 h 267496"/>
                  <a:gd name="csX6" fmla="*/ 1878265 w 3659049"/>
                  <a:gd name="csY6" fmla="*/ 25559 h 267496"/>
                  <a:gd name="csX7" fmla="*/ 1931220 w 3659049"/>
                  <a:gd name="csY7" fmla="*/ 30537 h 267496"/>
                  <a:gd name="csX8" fmla="*/ 1826140 w 3659049"/>
                  <a:gd name="csY8" fmla="*/ 110364 h 267496"/>
                  <a:gd name="csX9" fmla="*/ 2221226 w 3659049"/>
                  <a:gd name="csY9" fmla="*/ 85304 h 267496"/>
                  <a:gd name="csX10" fmla="*/ 2270030 w 3659049"/>
                  <a:gd name="csY10" fmla="*/ 99743 h 267496"/>
                  <a:gd name="csX11" fmla="*/ 2329292 w 3659049"/>
                  <a:gd name="csY11" fmla="*/ 25559 h 267496"/>
                  <a:gd name="csX12" fmla="*/ 2500606 w 3659049"/>
                  <a:gd name="csY12" fmla="*/ 35682 h 267496"/>
                  <a:gd name="csX13" fmla="*/ 2273682 w 3659049"/>
                  <a:gd name="csY13" fmla="*/ 139241 h 267496"/>
                  <a:gd name="csX14" fmla="*/ 2274512 w 3659049"/>
                  <a:gd name="csY14" fmla="*/ 155837 h 267496"/>
                  <a:gd name="csX15" fmla="*/ 2517539 w 3659049"/>
                  <a:gd name="csY15" fmla="*/ 140735 h 267496"/>
                  <a:gd name="csX16" fmla="*/ 2644531 w 3659049"/>
                  <a:gd name="csY16" fmla="*/ 107377 h 267496"/>
                  <a:gd name="csX17" fmla="*/ 2660300 w 3659049"/>
                  <a:gd name="csY17" fmla="*/ 125466 h 267496"/>
                  <a:gd name="csX18" fmla="*/ 2762724 w 3659049"/>
                  <a:gd name="csY18" fmla="*/ 20414 h 267496"/>
                  <a:gd name="csX19" fmla="*/ 3070159 w 3659049"/>
                  <a:gd name="csY19" fmla="*/ 30537 h 267496"/>
                  <a:gd name="csX20" fmla="*/ 3071487 w 3659049"/>
                  <a:gd name="csY20" fmla="*/ 59580 h 267496"/>
                  <a:gd name="csX21" fmla="*/ 3332277 w 3659049"/>
                  <a:gd name="csY21" fmla="*/ 60742 h 267496"/>
                  <a:gd name="csX22" fmla="*/ 3317170 w 3659049"/>
                  <a:gd name="csY22" fmla="*/ 40661 h 267496"/>
                  <a:gd name="csX23" fmla="*/ 3634401 w 3659049"/>
                  <a:gd name="csY23" fmla="*/ 63563 h 267496"/>
                  <a:gd name="csX24" fmla="*/ 3651997 w 3659049"/>
                  <a:gd name="csY24" fmla="*/ 115841 h 267496"/>
                  <a:gd name="csX25" fmla="*/ 3373778 w 3659049"/>
                  <a:gd name="csY25" fmla="*/ 190358 h 267496"/>
                  <a:gd name="csX26" fmla="*/ 3327131 w 3659049"/>
                  <a:gd name="csY26" fmla="*/ 186706 h 267496"/>
                  <a:gd name="csX27" fmla="*/ 3364481 w 3659049"/>
                  <a:gd name="csY27" fmla="*/ 160982 h 267496"/>
                  <a:gd name="csX28" fmla="*/ 3075471 w 3659049"/>
                  <a:gd name="csY28" fmla="*/ 159488 h 267496"/>
                  <a:gd name="csX29" fmla="*/ 3083440 w 3659049"/>
                  <a:gd name="csY29" fmla="*/ 180732 h 267496"/>
                  <a:gd name="csX30" fmla="*/ 3261560 w 3659049"/>
                  <a:gd name="csY30" fmla="*/ 186540 h 267496"/>
                  <a:gd name="csX31" fmla="*/ 3193665 w 3659049"/>
                  <a:gd name="csY31" fmla="*/ 201809 h 267496"/>
                  <a:gd name="csX32" fmla="*/ 2561031 w 3659049"/>
                  <a:gd name="csY32" fmla="*/ 216745 h 267496"/>
                  <a:gd name="csX33" fmla="*/ 2538289 w 3659049"/>
                  <a:gd name="csY33" fmla="*/ 191519 h 267496"/>
                  <a:gd name="csX34" fmla="*/ 2432380 w 3659049"/>
                  <a:gd name="csY34" fmla="*/ 191519 h 267496"/>
                  <a:gd name="csX35" fmla="*/ 2440016 w 3659049"/>
                  <a:gd name="csY35" fmla="*/ 221723 h 267496"/>
                  <a:gd name="csX36" fmla="*/ 2152667 w 3659049"/>
                  <a:gd name="csY36" fmla="*/ 257073 h 267496"/>
                  <a:gd name="csX37" fmla="*/ 2119798 w 3659049"/>
                  <a:gd name="csY37" fmla="*/ 236992 h 267496"/>
                  <a:gd name="csX38" fmla="*/ 1796924 w 3659049"/>
                  <a:gd name="csY38" fmla="*/ 236660 h 267496"/>
                  <a:gd name="csX39" fmla="*/ 1769534 w 3659049"/>
                  <a:gd name="csY39" fmla="*/ 257073 h 267496"/>
                  <a:gd name="csX40" fmla="*/ 1635902 w 3659049"/>
                  <a:gd name="csY40" fmla="*/ 252094 h 267496"/>
                  <a:gd name="csX41" fmla="*/ 1509906 w 3659049"/>
                  <a:gd name="csY41" fmla="*/ 252094 h 267496"/>
                  <a:gd name="csX42" fmla="*/ 1418938 w 3659049"/>
                  <a:gd name="csY42" fmla="*/ 247116 h 267496"/>
                  <a:gd name="csX43" fmla="*/ 1401508 w 3659049"/>
                  <a:gd name="csY43" fmla="*/ 236992 h 267496"/>
                  <a:gd name="csX44" fmla="*/ 1587595 w 3659049"/>
                  <a:gd name="csY44" fmla="*/ 216413 h 267496"/>
                  <a:gd name="csX45" fmla="*/ 1587927 w 3659049"/>
                  <a:gd name="csY45" fmla="*/ 201643 h 267496"/>
                  <a:gd name="csX46" fmla="*/ 1281156 w 3659049"/>
                  <a:gd name="csY46" fmla="*/ 212264 h 267496"/>
                  <a:gd name="csX47" fmla="*/ 1290618 w 3659049"/>
                  <a:gd name="csY47" fmla="*/ 236826 h 267496"/>
                  <a:gd name="csX48" fmla="*/ 300416 w 3659049"/>
                  <a:gd name="csY48" fmla="*/ 246784 h 267496"/>
                  <a:gd name="csX49" fmla="*/ 267548 w 3659049"/>
                  <a:gd name="csY49" fmla="*/ 206621 h 267496"/>
                  <a:gd name="csX50" fmla="*/ 2940 w 3659049"/>
                  <a:gd name="csY50" fmla="*/ 146378 h 267496"/>
                  <a:gd name="csX51" fmla="*/ 75981 w 3659049"/>
                  <a:gd name="csY51" fmla="*/ 105883 h 267496"/>
                  <a:gd name="csX52" fmla="*/ 108684 w 3659049"/>
                  <a:gd name="csY52" fmla="*/ 126462 h 267496"/>
                  <a:gd name="csX53" fmla="*/ 413629 w 3659049"/>
                  <a:gd name="csY53" fmla="*/ 105883 h 267496"/>
                  <a:gd name="csX54" fmla="*/ 350880 w 3659049"/>
                  <a:gd name="csY54" fmla="*/ 85636 h 267496"/>
                  <a:gd name="csX55" fmla="*/ 91088 w 3659049"/>
                  <a:gd name="csY55" fmla="*/ 90781 h 267496"/>
                  <a:gd name="csX56" fmla="*/ 135410 w 3659049"/>
                  <a:gd name="csY56" fmla="*/ 56924 h 267496"/>
                  <a:gd name="csX57" fmla="*/ 418775 w 3659049"/>
                  <a:gd name="csY57" fmla="*/ 25226 h 267496"/>
                  <a:gd name="csX58" fmla="*/ 333450 w 3659049"/>
                  <a:gd name="csY58" fmla="*/ 52278 h 267496"/>
                  <a:gd name="csX59" fmla="*/ 529831 w 3659049"/>
                  <a:gd name="csY59" fmla="*/ 52942 h 267496"/>
                  <a:gd name="csX60" fmla="*/ 489326 w 3659049"/>
                  <a:gd name="csY60" fmla="*/ 25226 h 267496"/>
                  <a:gd name="csX61" fmla="*/ 801742 w 3659049"/>
                  <a:gd name="csY61" fmla="*/ 35350 h 267496"/>
                  <a:gd name="csX62" fmla="*/ 841748 w 3659049"/>
                  <a:gd name="csY62" fmla="*/ 118828 h 267496"/>
                  <a:gd name="csX63" fmla="*/ 919935 w 3659049"/>
                  <a:gd name="csY63" fmla="*/ 95926 h 267496"/>
                  <a:gd name="csX64" fmla="*/ 1083946 w 3659049"/>
                  <a:gd name="csY64" fmla="*/ 138743 h 267496"/>
                  <a:gd name="csX65" fmla="*/ 1305890 w 3659049"/>
                  <a:gd name="csY65" fmla="*/ 161314 h 267496"/>
                  <a:gd name="csX66" fmla="*/ 1297756 w 3659049"/>
                  <a:gd name="csY66" fmla="*/ 131607 h 267496"/>
                  <a:gd name="csX67" fmla="*/ 1063859 w 3659049"/>
                  <a:gd name="csY67" fmla="*/ 35350 h 267496"/>
                  <a:gd name="csX68" fmla="*/ 1189855 w 3659049"/>
                  <a:gd name="csY68" fmla="*/ 0 h 267496"/>
                  <a:gd name="csX69" fmla="*/ 3458438 w 3659049"/>
                  <a:gd name="csY69" fmla="*/ 91112 h 267496"/>
                  <a:gd name="csX70" fmla="*/ 3217735 w 3659049"/>
                  <a:gd name="csY70" fmla="*/ 92440 h 267496"/>
                  <a:gd name="csX71" fmla="*/ 3212423 w 3659049"/>
                  <a:gd name="csY71" fmla="*/ 108041 h 267496"/>
                  <a:gd name="csX72" fmla="*/ 3457941 w 3659049"/>
                  <a:gd name="csY72" fmla="*/ 110862 h 267496"/>
                  <a:gd name="csX73" fmla="*/ 3458438 w 3659049"/>
                  <a:gd name="csY73" fmla="*/ 91112 h 267496"/>
                  <a:gd name="csX74" fmla="*/ 3089416 w 3659049"/>
                  <a:gd name="csY74" fmla="*/ 125632 h 267496"/>
                  <a:gd name="csX75" fmla="*/ 3090412 w 3659049"/>
                  <a:gd name="csY75" fmla="*/ 108704 h 267496"/>
                  <a:gd name="csX76" fmla="*/ 2854689 w 3659049"/>
                  <a:gd name="csY76" fmla="*/ 107377 h 267496"/>
                  <a:gd name="csX77" fmla="*/ 2848547 w 3659049"/>
                  <a:gd name="csY77" fmla="*/ 124139 h 267496"/>
                  <a:gd name="csX78" fmla="*/ 3089250 w 3659049"/>
                  <a:gd name="csY78" fmla="*/ 125632 h 267496"/>
                  <a:gd name="csX79" fmla="*/ 852705 w 3659049"/>
                  <a:gd name="csY79" fmla="*/ 126462 h 267496"/>
                  <a:gd name="csX80" fmla="*/ 620633 w 3659049"/>
                  <a:gd name="csY80" fmla="*/ 133930 h 267496"/>
                  <a:gd name="csX81" fmla="*/ 734512 w 3659049"/>
                  <a:gd name="csY81" fmla="*/ 151855 h 267496"/>
                  <a:gd name="csX82" fmla="*/ 852870 w 3659049"/>
                  <a:gd name="csY82" fmla="*/ 126462 h 267496"/>
                  <a:gd name="csX83" fmla="*/ 550249 w 3659049"/>
                  <a:gd name="csY83" fmla="*/ 156667 h 267496"/>
                  <a:gd name="csX84" fmla="*/ 154334 w 3659049"/>
                  <a:gd name="csY84" fmla="*/ 141067 h 267496"/>
                  <a:gd name="csX85" fmla="*/ 149354 w 3659049"/>
                  <a:gd name="csY85" fmla="*/ 176915 h 267496"/>
                  <a:gd name="csX86" fmla="*/ 502606 w 3659049"/>
                  <a:gd name="csY86" fmla="*/ 181893 h 267496"/>
                  <a:gd name="csX87" fmla="*/ 550249 w 3659049"/>
                  <a:gd name="csY87" fmla="*/ 156501 h 267496"/>
                  <a:gd name="csX88" fmla="*/ 1996791 w 3659049"/>
                  <a:gd name="csY88" fmla="*/ 201974 h 267496"/>
                  <a:gd name="csX89" fmla="*/ 1978032 w 3659049"/>
                  <a:gd name="csY89" fmla="*/ 177910 h 267496"/>
                  <a:gd name="csX90" fmla="*/ 1777668 w 3659049"/>
                  <a:gd name="csY90" fmla="*/ 171770 h 267496"/>
                  <a:gd name="csX91" fmla="*/ 1787628 w 3659049"/>
                  <a:gd name="csY91" fmla="*/ 206954 h 267496"/>
                  <a:gd name="csX92" fmla="*/ 1996791 w 3659049"/>
                  <a:gd name="csY92" fmla="*/ 201974 h 267496"/>
                  <a:gd name="csX93" fmla="*/ 2400009 w 3659049"/>
                  <a:gd name="csY93" fmla="*/ 211932 h 267496"/>
                  <a:gd name="csX94" fmla="*/ 2254094 w 3659049"/>
                  <a:gd name="csY94" fmla="*/ 184548 h 267496"/>
                  <a:gd name="csX95" fmla="*/ 2400009 w 3659049"/>
                  <a:gd name="csY95" fmla="*/ 211932 h 267496"/>
                  <a:gd name="csX96" fmla="*/ 880427 w 3659049"/>
                  <a:gd name="csY96" fmla="*/ 252261 h 267496"/>
                  <a:gd name="csX97" fmla="*/ 1031655 w 3659049"/>
                  <a:gd name="csY97" fmla="*/ 252261 h 267496"/>
                  <a:gd name="csX98" fmla="*/ 1079463 w 3659049"/>
                  <a:gd name="csY98" fmla="*/ 227034 h 267496"/>
                  <a:gd name="csX99" fmla="*/ 873289 w 3659049"/>
                  <a:gd name="csY99" fmla="*/ 230021 h 267496"/>
                  <a:gd name="csX100" fmla="*/ 880427 w 3659049"/>
                  <a:gd name="csY100" fmla="*/ 252094 h 267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Lst>
                <a:rect l="l" t="t" r="r" b="b"/>
                <a:pathLst>
                  <a:path w="3659049" h="267496">
                    <a:moveTo>
                      <a:pt x="1190352" y="332"/>
                    </a:moveTo>
                    <a:cubicBezTo>
                      <a:pt x="1198321" y="94266"/>
                      <a:pt x="1211767" y="86134"/>
                      <a:pt x="1305890" y="90615"/>
                    </a:cubicBezTo>
                    <a:lnTo>
                      <a:pt x="1303566" y="65887"/>
                    </a:lnTo>
                    <a:cubicBezTo>
                      <a:pt x="1349217" y="95926"/>
                      <a:pt x="1715915" y="122313"/>
                      <a:pt x="1724879" y="97917"/>
                    </a:cubicBezTo>
                    <a:cubicBezTo>
                      <a:pt x="1737662" y="62900"/>
                      <a:pt x="1632748" y="36345"/>
                      <a:pt x="1613658" y="25559"/>
                    </a:cubicBezTo>
                    <a:cubicBezTo>
                      <a:pt x="1633246" y="27550"/>
                      <a:pt x="1700477" y="25559"/>
                      <a:pt x="1727037" y="25559"/>
                    </a:cubicBezTo>
                    <a:lnTo>
                      <a:pt x="1878265" y="25559"/>
                    </a:lnTo>
                    <a:cubicBezTo>
                      <a:pt x="1890051" y="25559"/>
                      <a:pt x="1914785" y="36013"/>
                      <a:pt x="1931220" y="30537"/>
                    </a:cubicBezTo>
                    <a:cubicBezTo>
                      <a:pt x="1922422" y="34022"/>
                      <a:pt x="1782316" y="86300"/>
                      <a:pt x="1826140" y="110364"/>
                    </a:cubicBezTo>
                    <a:cubicBezTo>
                      <a:pt x="1847886" y="122313"/>
                      <a:pt x="2165283" y="85470"/>
                      <a:pt x="2221226" y="85304"/>
                    </a:cubicBezTo>
                    <a:cubicBezTo>
                      <a:pt x="2238987" y="85304"/>
                      <a:pt x="2229027" y="102730"/>
                      <a:pt x="2270030" y="99743"/>
                    </a:cubicBezTo>
                    <a:cubicBezTo>
                      <a:pt x="2330620" y="95261"/>
                      <a:pt x="2328462" y="74682"/>
                      <a:pt x="2329292" y="25559"/>
                    </a:cubicBezTo>
                    <a:lnTo>
                      <a:pt x="2500606" y="35682"/>
                    </a:lnTo>
                    <a:cubicBezTo>
                      <a:pt x="2462592" y="47797"/>
                      <a:pt x="2281816" y="102398"/>
                      <a:pt x="2273682" y="139241"/>
                    </a:cubicBezTo>
                    <a:cubicBezTo>
                      <a:pt x="2272686" y="143556"/>
                      <a:pt x="2272354" y="152518"/>
                      <a:pt x="2274512" y="155837"/>
                    </a:cubicBezTo>
                    <a:cubicBezTo>
                      <a:pt x="2281318" y="166127"/>
                      <a:pt x="2487160" y="144718"/>
                      <a:pt x="2517539" y="140735"/>
                    </a:cubicBezTo>
                    <a:cubicBezTo>
                      <a:pt x="2543601" y="137250"/>
                      <a:pt x="2638056" y="106049"/>
                      <a:pt x="2644531" y="107377"/>
                    </a:cubicBezTo>
                    <a:cubicBezTo>
                      <a:pt x="2651004" y="108704"/>
                      <a:pt x="2652831" y="124471"/>
                      <a:pt x="2660300" y="125466"/>
                    </a:cubicBezTo>
                    <a:cubicBezTo>
                      <a:pt x="2753262" y="137913"/>
                      <a:pt x="2759570" y="99743"/>
                      <a:pt x="2762724" y="20414"/>
                    </a:cubicBezTo>
                    <a:cubicBezTo>
                      <a:pt x="2864815" y="28546"/>
                      <a:pt x="2967736" y="28214"/>
                      <a:pt x="3070159" y="30537"/>
                    </a:cubicBezTo>
                    <a:cubicBezTo>
                      <a:pt x="3064017" y="38006"/>
                      <a:pt x="3064682" y="53606"/>
                      <a:pt x="3071487" y="59580"/>
                    </a:cubicBezTo>
                    <a:cubicBezTo>
                      <a:pt x="3088918" y="75181"/>
                      <a:pt x="3294594" y="63397"/>
                      <a:pt x="3332277" y="60742"/>
                    </a:cubicBezTo>
                    <a:lnTo>
                      <a:pt x="3317170" y="40661"/>
                    </a:lnTo>
                    <a:cubicBezTo>
                      <a:pt x="3379753" y="43648"/>
                      <a:pt x="3592568" y="37673"/>
                      <a:pt x="3634401" y="63563"/>
                    </a:cubicBezTo>
                    <a:cubicBezTo>
                      <a:pt x="3654985" y="76343"/>
                      <a:pt x="3667766" y="93602"/>
                      <a:pt x="3651997" y="115841"/>
                    </a:cubicBezTo>
                    <a:cubicBezTo>
                      <a:pt x="3639381" y="133764"/>
                      <a:pt x="3410463" y="184881"/>
                      <a:pt x="3373778" y="190358"/>
                    </a:cubicBezTo>
                    <a:cubicBezTo>
                      <a:pt x="3360331" y="192349"/>
                      <a:pt x="3338585" y="196000"/>
                      <a:pt x="3327131" y="186706"/>
                    </a:cubicBezTo>
                    <a:cubicBezTo>
                      <a:pt x="3337257" y="185047"/>
                      <a:pt x="3384899" y="175753"/>
                      <a:pt x="3364481" y="160982"/>
                    </a:cubicBezTo>
                    <a:cubicBezTo>
                      <a:pt x="3327795" y="156170"/>
                      <a:pt x="3084436" y="140403"/>
                      <a:pt x="3075471" y="159488"/>
                    </a:cubicBezTo>
                    <a:lnTo>
                      <a:pt x="3083440" y="180732"/>
                    </a:lnTo>
                    <a:cubicBezTo>
                      <a:pt x="3142868" y="184051"/>
                      <a:pt x="3201965" y="188034"/>
                      <a:pt x="3261560" y="186540"/>
                    </a:cubicBezTo>
                    <a:cubicBezTo>
                      <a:pt x="3258406" y="200481"/>
                      <a:pt x="3205285" y="201310"/>
                      <a:pt x="3193665" y="201809"/>
                    </a:cubicBezTo>
                    <a:cubicBezTo>
                      <a:pt x="2983673" y="210770"/>
                      <a:pt x="2771190" y="210936"/>
                      <a:pt x="2561031" y="216745"/>
                    </a:cubicBezTo>
                    <a:cubicBezTo>
                      <a:pt x="2565845" y="204298"/>
                      <a:pt x="2548249" y="191519"/>
                      <a:pt x="2538289" y="191519"/>
                    </a:cubicBezTo>
                    <a:lnTo>
                      <a:pt x="2432380" y="191519"/>
                    </a:lnTo>
                    <a:cubicBezTo>
                      <a:pt x="2417938" y="197328"/>
                      <a:pt x="2432047" y="216579"/>
                      <a:pt x="2440016" y="221723"/>
                    </a:cubicBezTo>
                    <a:cubicBezTo>
                      <a:pt x="2363323" y="279644"/>
                      <a:pt x="2242473" y="252261"/>
                      <a:pt x="2152667" y="257073"/>
                    </a:cubicBezTo>
                    <a:cubicBezTo>
                      <a:pt x="2152168" y="239647"/>
                      <a:pt x="2132083" y="238319"/>
                      <a:pt x="2119798" y="236992"/>
                    </a:cubicBezTo>
                    <a:cubicBezTo>
                      <a:pt x="2050907" y="229192"/>
                      <a:pt x="1865649" y="228861"/>
                      <a:pt x="1796924" y="236660"/>
                    </a:cubicBezTo>
                    <a:cubicBezTo>
                      <a:pt x="1781320" y="238486"/>
                      <a:pt x="1771858" y="238154"/>
                      <a:pt x="1769534" y="257073"/>
                    </a:cubicBezTo>
                    <a:cubicBezTo>
                      <a:pt x="1726207" y="255248"/>
                      <a:pt x="1678896" y="252094"/>
                      <a:pt x="1635902" y="252094"/>
                    </a:cubicBezTo>
                    <a:lnTo>
                      <a:pt x="1509906" y="252094"/>
                    </a:lnTo>
                    <a:cubicBezTo>
                      <a:pt x="1484010" y="252094"/>
                      <a:pt x="1447489" y="247945"/>
                      <a:pt x="1418938" y="247116"/>
                    </a:cubicBezTo>
                    <a:cubicBezTo>
                      <a:pt x="1409309" y="246784"/>
                      <a:pt x="1398685" y="252261"/>
                      <a:pt x="1401508" y="236992"/>
                    </a:cubicBezTo>
                    <a:cubicBezTo>
                      <a:pt x="1425743" y="235498"/>
                      <a:pt x="1580291" y="225541"/>
                      <a:pt x="1587595" y="216413"/>
                    </a:cubicBezTo>
                    <a:cubicBezTo>
                      <a:pt x="1589256" y="214421"/>
                      <a:pt x="1587264" y="205958"/>
                      <a:pt x="1587927" y="201643"/>
                    </a:cubicBezTo>
                    <a:cubicBezTo>
                      <a:pt x="1546427" y="200315"/>
                      <a:pt x="1296428" y="194008"/>
                      <a:pt x="1281156" y="212264"/>
                    </a:cubicBezTo>
                    <a:cubicBezTo>
                      <a:pt x="1276175" y="218239"/>
                      <a:pt x="1280658" y="234005"/>
                      <a:pt x="1290618" y="236826"/>
                    </a:cubicBezTo>
                    <a:cubicBezTo>
                      <a:pt x="956456" y="260392"/>
                      <a:pt x="635906" y="286947"/>
                      <a:pt x="300416" y="246784"/>
                    </a:cubicBezTo>
                    <a:cubicBezTo>
                      <a:pt x="239991" y="239481"/>
                      <a:pt x="279002" y="218736"/>
                      <a:pt x="267548" y="206621"/>
                    </a:cubicBezTo>
                    <a:cubicBezTo>
                      <a:pt x="246299" y="184051"/>
                      <a:pt x="-31422" y="239980"/>
                      <a:pt x="2940" y="146378"/>
                    </a:cubicBezTo>
                    <a:cubicBezTo>
                      <a:pt x="11572" y="123143"/>
                      <a:pt x="60210" y="117002"/>
                      <a:pt x="75981" y="105883"/>
                    </a:cubicBezTo>
                    <a:cubicBezTo>
                      <a:pt x="77475" y="124139"/>
                      <a:pt x="94905" y="125965"/>
                      <a:pt x="108684" y="126462"/>
                    </a:cubicBezTo>
                    <a:cubicBezTo>
                      <a:pt x="139892" y="127790"/>
                      <a:pt x="402175" y="116006"/>
                      <a:pt x="413629" y="105883"/>
                    </a:cubicBezTo>
                    <a:cubicBezTo>
                      <a:pt x="414958" y="87129"/>
                      <a:pt x="367480" y="86798"/>
                      <a:pt x="350880" y="85636"/>
                    </a:cubicBezTo>
                    <a:cubicBezTo>
                      <a:pt x="268211" y="79164"/>
                      <a:pt x="174255" y="87959"/>
                      <a:pt x="91088" y="90781"/>
                    </a:cubicBezTo>
                    <a:cubicBezTo>
                      <a:pt x="100217" y="85304"/>
                      <a:pt x="114327" y="66717"/>
                      <a:pt x="135410" y="56924"/>
                    </a:cubicBezTo>
                    <a:cubicBezTo>
                      <a:pt x="211936" y="21243"/>
                      <a:pt x="335442" y="15434"/>
                      <a:pt x="418775" y="25226"/>
                    </a:cubicBezTo>
                    <a:cubicBezTo>
                      <a:pt x="402673" y="25724"/>
                      <a:pt x="316850" y="15268"/>
                      <a:pt x="333450" y="52278"/>
                    </a:cubicBezTo>
                    <a:cubicBezTo>
                      <a:pt x="339924" y="66717"/>
                      <a:pt x="507918" y="60244"/>
                      <a:pt x="529831" y="52942"/>
                    </a:cubicBezTo>
                    <a:cubicBezTo>
                      <a:pt x="571829" y="38835"/>
                      <a:pt x="498788" y="26222"/>
                      <a:pt x="489326" y="25226"/>
                    </a:cubicBezTo>
                    <a:lnTo>
                      <a:pt x="801742" y="35350"/>
                    </a:lnTo>
                    <a:cubicBezTo>
                      <a:pt x="806390" y="66053"/>
                      <a:pt x="806556" y="107377"/>
                      <a:pt x="841748" y="118828"/>
                    </a:cubicBezTo>
                    <a:cubicBezTo>
                      <a:pt x="912798" y="142062"/>
                      <a:pt x="911137" y="97253"/>
                      <a:pt x="919935" y="95926"/>
                    </a:cubicBezTo>
                    <a:cubicBezTo>
                      <a:pt x="928236" y="94598"/>
                      <a:pt x="1055725" y="133930"/>
                      <a:pt x="1083946" y="138743"/>
                    </a:cubicBezTo>
                    <a:cubicBezTo>
                      <a:pt x="1156986" y="151190"/>
                      <a:pt x="1231522" y="162807"/>
                      <a:pt x="1305890" y="161314"/>
                    </a:cubicBezTo>
                    <a:cubicBezTo>
                      <a:pt x="1307716" y="146544"/>
                      <a:pt x="1306720" y="142892"/>
                      <a:pt x="1297756" y="131607"/>
                    </a:cubicBezTo>
                    <a:cubicBezTo>
                      <a:pt x="1287629" y="118828"/>
                      <a:pt x="1096893" y="48959"/>
                      <a:pt x="1063859" y="35350"/>
                    </a:cubicBezTo>
                    <a:cubicBezTo>
                      <a:pt x="1106688" y="13941"/>
                      <a:pt x="1190685" y="60078"/>
                      <a:pt x="1189855" y="0"/>
                    </a:cubicBezTo>
                    <a:close/>
                    <a:moveTo>
                      <a:pt x="3458438" y="91112"/>
                    </a:moveTo>
                    <a:cubicBezTo>
                      <a:pt x="3449308" y="83313"/>
                      <a:pt x="3229023" y="82483"/>
                      <a:pt x="3217735" y="92440"/>
                    </a:cubicBezTo>
                    <a:lnTo>
                      <a:pt x="3212423" y="108041"/>
                    </a:lnTo>
                    <a:cubicBezTo>
                      <a:pt x="3222051" y="137416"/>
                      <a:pt x="3421254" y="114347"/>
                      <a:pt x="3457941" y="110862"/>
                    </a:cubicBezTo>
                    <a:cubicBezTo>
                      <a:pt x="3458937" y="109866"/>
                      <a:pt x="3459268" y="91777"/>
                      <a:pt x="3458438" y="91112"/>
                    </a:cubicBezTo>
                    <a:close/>
                    <a:moveTo>
                      <a:pt x="3089416" y="125632"/>
                    </a:moveTo>
                    <a:cubicBezTo>
                      <a:pt x="3091740" y="124139"/>
                      <a:pt x="3096720" y="113185"/>
                      <a:pt x="3090412" y="108704"/>
                    </a:cubicBezTo>
                    <a:cubicBezTo>
                      <a:pt x="3074974" y="97751"/>
                      <a:pt x="2869795" y="97253"/>
                      <a:pt x="2854689" y="107377"/>
                    </a:cubicBezTo>
                    <a:cubicBezTo>
                      <a:pt x="2852033" y="109202"/>
                      <a:pt x="2847883" y="121483"/>
                      <a:pt x="2848547" y="124139"/>
                    </a:cubicBezTo>
                    <a:cubicBezTo>
                      <a:pt x="2854855" y="146876"/>
                      <a:pt x="3074808" y="134594"/>
                      <a:pt x="3089250" y="125632"/>
                    </a:cubicBezTo>
                    <a:close/>
                    <a:moveTo>
                      <a:pt x="852705" y="126462"/>
                    </a:moveTo>
                    <a:cubicBezTo>
                      <a:pt x="824650" y="129449"/>
                      <a:pt x="621796" y="96589"/>
                      <a:pt x="620633" y="133930"/>
                    </a:cubicBezTo>
                    <a:cubicBezTo>
                      <a:pt x="619804" y="160816"/>
                      <a:pt x="713595" y="152186"/>
                      <a:pt x="734512" y="151855"/>
                    </a:cubicBezTo>
                    <a:cubicBezTo>
                      <a:pt x="748289" y="151688"/>
                      <a:pt x="879928" y="147373"/>
                      <a:pt x="852870" y="126462"/>
                    </a:cubicBezTo>
                    <a:close/>
                    <a:moveTo>
                      <a:pt x="550249" y="156667"/>
                    </a:moveTo>
                    <a:cubicBezTo>
                      <a:pt x="432719" y="164799"/>
                      <a:pt x="265887" y="123973"/>
                      <a:pt x="154334" y="141067"/>
                    </a:cubicBezTo>
                    <a:cubicBezTo>
                      <a:pt x="118976" y="146544"/>
                      <a:pt x="116485" y="170608"/>
                      <a:pt x="149354" y="176915"/>
                    </a:cubicBezTo>
                    <a:cubicBezTo>
                      <a:pt x="202640" y="187038"/>
                      <a:pt x="444672" y="188200"/>
                      <a:pt x="502606" y="181893"/>
                    </a:cubicBezTo>
                    <a:cubicBezTo>
                      <a:pt x="520535" y="179902"/>
                      <a:pt x="554897" y="181893"/>
                      <a:pt x="550249" y="156501"/>
                    </a:cubicBezTo>
                    <a:close/>
                    <a:moveTo>
                      <a:pt x="1996791" y="201974"/>
                    </a:moveTo>
                    <a:cubicBezTo>
                      <a:pt x="1999446" y="186706"/>
                      <a:pt x="1990815" y="181395"/>
                      <a:pt x="1978032" y="177910"/>
                    </a:cubicBezTo>
                    <a:cubicBezTo>
                      <a:pt x="1961432" y="173429"/>
                      <a:pt x="1792774" y="167952"/>
                      <a:pt x="1777668" y="171770"/>
                    </a:cubicBezTo>
                    <a:cubicBezTo>
                      <a:pt x="1753431" y="177744"/>
                      <a:pt x="1755755" y="202638"/>
                      <a:pt x="1787628" y="206954"/>
                    </a:cubicBezTo>
                    <a:cubicBezTo>
                      <a:pt x="1846060" y="214753"/>
                      <a:pt x="1934207" y="191519"/>
                      <a:pt x="1996791" y="201974"/>
                    </a:cubicBezTo>
                    <a:close/>
                    <a:moveTo>
                      <a:pt x="2400009" y="211932"/>
                    </a:moveTo>
                    <a:cubicBezTo>
                      <a:pt x="2423250" y="181561"/>
                      <a:pt x="2274180" y="170110"/>
                      <a:pt x="2254094" y="184548"/>
                    </a:cubicBezTo>
                    <a:cubicBezTo>
                      <a:pt x="2183377" y="236163"/>
                      <a:pt x="2393701" y="220064"/>
                      <a:pt x="2400009" y="211932"/>
                    </a:cubicBezTo>
                    <a:close/>
                    <a:moveTo>
                      <a:pt x="880427" y="252261"/>
                    </a:moveTo>
                    <a:cubicBezTo>
                      <a:pt x="888395" y="255746"/>
                      <a:pt x="1009908" y="252261"/>
                      <a:pt x="1031655" y="252261"/>
                    </a:cubicBezTo>
                    <a:cubicBezTo>
                      <a:pt x="1039622" y="252261"/>
                      <a:pt x="1097889" y="242967"/>
                      <a:pt x="1079463" y="227034"/>
                    </a:cubicBezTo>
                    <a:cubicBezTo>
                      <a:pt x="1071662" y="220230"/>
                      <a:pt x="879431" y="216579"/>
                      <a:pt x="873289" y="230021"/>
                    </a:cubicBezTo>
                    <a:cubicBezTo>
                      <a:pt x="871131" y="237656"/>
                      <a:pt x="872624" y="248610"/>
                      <a:pt x="880427" y="252094"/>
                    </a:cubicBezTo>
                    <a:close/>
                  </a:path>
                </a:pathLst>
              </a:custGeom>
              <a:solidFill>
                <a:srgbClr val="CBCAC5"/>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43BE3902-EDE5-0545-3F1A-E0D565853933}"/>
                  </a:ext>
                </a:extLst>
              </p:cNvPr>
              <p:cNvSpPr/>
              <p:nvPr/>
            </p:nvSpPr>
            <p:spPr>
              <a:xfrm>
                <a:off x="-36053614" y="-488741"/>
                <a:ext cx="4979" cy="4979"/>
              </a:xfrm>
              <a:custGeom>
                <a:avLst/>
                <a:gdLst>
                  <a:gd name="csX0" fmla="*/ 4980 w 4979"/>
                  <a:gd name="csY0" fmla="*/ 4980 h 4979"/>
                  <a:gd name="csX1" fmla="*/ 0 w 4979"/>
                  <a:gd name="csY1" fmla="*/ 0 h 4979"/>
                  <a:gd name="csX2" fmla="*/ 4980 w 4979"/>
                  <a:gd name="csY2" fmla="*/ 4980 h 4979"/>
                </a:gdLst>
                <a:ahLst/>
                <a:cxnLst>
                  <a:cxn ang="0">
                    <a:pos x="csX0" y="csY0"/>
                  </a:cxn>
                  <a:cxn ang="0">
                    <a:pos x="csX1" y="csY1"/>
                  </a:cxn>
                  <a:cxn ang="0">
                    <a:pos x="csX2" y="csY2"/>
                  </a:cxn>
                </a:cxnLst>
                <a:rect l="l" t="t" r="r" b="b"/>
                <a:pathLst>
                  <a:path w="4979" h="4979">
                    <a:moveTo>
                      <a:pt x="4980" y="4980"/>
                    </a:moveTo>
                    <a:cubicBezTo>
                      <a:pt x="1660" y="4647"/>
                      <a:pt x="331" y="0"/>
                      <a:pt x="0" y="0"/>
                    </a:cubicBezTo>
                    <a:lnTo>
                      <a:pt x="4980" y="4980"/>
                    </a:lnTo>
                    <a:close/>
                  </a:path>
                </a:pathLst>
              </a:custGeom>
              <a:solidFill>
                <a:srgbClr val="CBCAC5"/>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C0DD1A64-3B61-F0A2-C6C9-2C9A0E73CEF4}"/>
                  </a:ext>
                </a:extLst>
              </p:cNvPr>
              <p:cNvSpPr/>
              <p:nvPr/>
            </p:nvSpPr>
            <p:spPr>
              <a:xfrm>
                <a:off x="-35373172" y="-932188"/>
                <a:ext cx="16600" cy="4978"/>
              </a:xfrm>
              <a:custGeom>
                <a:avLst/>
                <a:gdLst>
                  <a:gd name="csX0" fmla="*/ 0 w 16600"/>
                  <a:gd name="csY0" fmla="*/ 4979 h 4978"/>
                  <a:gd name="csX1" fmla="*/ 0 w 16600"/>
                  <a:gd name="csY1" fmla="*/ 0 h 4978"/>
                  <a:gd name="csX2" fmla="*/ 0 w 16600"/>
                  <a:gd name="csY2" fmla="*/ 4979 h 4978"/>
                </a:gdLst>
                <a:ahLst/>
                <a:cxnLst>
                  <a:cxn ang="0">
                    <a:pos x="csX0" y="csY0"/>
                  </a:cxn>
                  <a:cxn ang="0">
                    <a:pos x="csX1" y="csY1"/>
                  </a:cxn>
                  <a:cxn ang="0">
                    <a:pos x="csX2" y="csY2"/>
                  </a:cxn>
                </a:cxnLst>
                <a:rect l="l" t="t" r="r" b="b"/>
                <a:pathLst>
                  <a:path w="16600" h="4978">
                    <a:moveTo>
                      <a:pt x="0" y="4979"/>
                    </a:moveTo>
                    <a:lnTo>
                      <a:pt x="0" y="0"/>
                    </a:lnTo>
                    <a:cubicBezTo>
                      <a:pt x="0" y="1659"/>
                      <a:pt x="0" y="3319"/>
                      <a:pt x="0" y="4979"/>
                    </a:cubicBezTo>
                    <a:close/>
                  </a:path>
                </a:pathLst>
              </a:custGeom>
              <a:solidFill>
                <a:srgbClr val="CBCAC5"/>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68AE6879-CF95-5D15-7A43-C4925693BAFB}"/>
                  </a:ext>
                </a:extLst>
              </p:cNvPr>
              <p:cNvSpPr/>
              <p:nvPr/>
            </p:nvSpPr>
            <p:spPr>
              <a:xfrm>
                <a:off x="-37526042" y="-372373"/>
                <a:ext cx="424553" cy="49000"/>
              </a:xfrm>
              <a:custGeom>
                <a:avLst/>
                <a:gdLst>
                  <a:gd name="csX0" fmla="*/ 424125 w 424553"/>
                  <a:gd name="csY0" fmla="*/ 19720 h 49000"/>
                  <a:gd name="csX1" fmla="*/ 376483 w 424553"/>
                  <a:gd name="csY1" fmla="*/ 45112 h 49000"/>
                  <a:gd name="csX2" fmla="*/ 23231 w 424553"/>
                  <a:gd name="csY2" fmla="*/ 40132 h 49000"/>
                  <a:gd name="csX3" fmla="*/ 28211 w 424553"/>
                  <a:gd name="csY3" fmla="*/ 4285 h 49000"/>
                  <a:gd name="csX4" fmla="*/ 424125 w 424553"/>
                  <a:gd name="csY4" fmla="*/ 19886 h 49000"/>
                </a:gdLst>
                <a:ahLst/>
                <a:cxnLst>
                  <a:cxn ang="0">
                    <a:pos x="csX0" y="csY0"/>
                  </a:cxn>
                  <a:cxn ang="0">
                    <a:pos x="csX1" y="csY1"/>
                  </a:cxn>
                  <a:cxn ang="0">
                    <a:pos x="csX2" y="csY2"/>
                  </a:cxn>
                  <a:cxn ang="0">
                    <a:pos x="csX3" y="csY3"/>
                  </a:cxn>
                  <a:cxn ang="0">
                    <a:pos x="csX4" y="csY4"/>
                  </a:cxn>
                </a:cxnLst>
                <a:rect l="l" t="t" r="r" b="b"/>
                <a:pathLst>
                  <a:path w="424553" h="49000">
                    <a:moveTo>
                      <a:pt x="424125" y="19720"/>
                    </a:moveTo>
                    <a:cubicBezTo>
                      <a:pt x="428774" y="45112"/>
                      <a:pt x="394411" y="43121"/>
                      <a:pt x="376483" y="45112"/>
                    </a:cubicBezTo>
                    <a:cubicBezTo>
                      <a:pt x="318548" y="51419"/>
                      <a:pt x="76517" y="50257"/>
                      <a:pt x="23231" y="40132"/>
                    </a:cubicBezTo>
                    <a:cubicBezTo>
                      <a:pt x="-9638" y="33827"/>
                      <a:pt x="-7314" y="9762"/>
                      <a:pt x="28211" y="4285"/>
                    </a:cubicBezTo>
                    <a:cubicBezTo>
                      <a:pt x="139764" y="-12974"/>
                      <a:pt x="306595" y="28018"/>
                      <a:pt x="424125" y="19886"/>
                    </a:cubicBezTo>
                    <a:close/>
                  </a:path>
                </a:pathLst>
              </a:custGeom>
              <a:solidFill>
                <a:srgbClr val="131413"/>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FDC29D77-CCD5-5601-AE9D-C20BAD99F8BC}"/>
                  </a:ext>
                </a:extLst>
              </p:cNvPr>
              <p:cNvSpPr/>
              <p:nvPr/>
            </p:nvSpPr>
            <p:spPr>
              <a:xfrm>
                <a:off x="-34439743" y="-424143"/>
                <a:ext cx="246139" cy="37584"/>
              </a:xfrm>
              <a:custGeom>
                <a:avLst/>
                <a:gdLst>
                  <a:gd name="csX0" fmla="*/ 246015 w 246139"/>
                  <a:gd name="csY0" fmla="*/ 5935 h 37584"/>
                  <a:gd name="csX1" fmla="*/ 245518 w 246139"/>
                  <a:gd name="csY1" fmla="*/ 25684 h 37584"/>
                  <a:gd name="csX2" fmla="*/ 0 w 246139"/>
                  <a:gd name="csY2" fmla="*/ 22863 h 37584"/>
                  <a:gd name="csX3" fmla="*/ 5312 w 246139"/>
                  <a:gd name="csY3" fmla="*/ 7263 h 37584"/>
                  <a:gd name="csX4" fmla="*/ 246015 w 246139"/>
                  <a:gd name="csY4" fmla="*/ 5935 h 37584"/>
                </a:gdLst>
                <a:ahLst/>
                <a:cxnLst>
                  <a:cxn ang="0">
                    <a:pos x="csX0" y="csY0"/>
                  </a:cxn>
                  <a:cxn ang="0">
                    <a:pos x="csX1" y="csY1"/>
                  </a:cxn>
                  <a:cxn ang="0">
                    <a:pos x="csX2" y="csY2"/>
                  </a:cxn>
                  <a:cxn ang="0">
                    <a:pos x="csX3" y="csY3"/>
                  </a:cxn>
                  <a:cxn ang="0">
                    <a:pos x="csX4" y="csY4"/>
                  </a:cxn>
                </a:cxnLst>
                <a:rect l="l" t="t" r="r" b="b"/>
                <a:pathLst>
                  <a:path w="246139" h="37584">
                    <a:moveTo>
                      <a:pt x="246015" y="5935"/>
                    </a:moveTo>
                    <a:cubicBezTo>
                      <a:pt x="246015" y="5935"/>
                      <a:pt x="246514" y="24522"/>
                      <a:pt x="245518" y="25684"/>
                    </a:cubicBezTo>
                    <a:cubicBezTo>
                      <a:pt x="208997" y="29170"/>
                      <a:pt x="9795" y="52239"/>
                      <a:pt x="0" y="22863"/>
                    </a:cubicBezTo>
                    <a:lnTo>
                      <a:pt x="5312" y="7263"/>
                    </a:lnTo>
                    <a:cubicBezTo>
                      <a:pt x="16434" y="-2528"/>
                      <a:pt x="236719" y="-1865"/>
                      <a:pt x="246015" y="5935"/>
                    </a:cubicBezTo>
                    <a:close/>
                  </a:path>
                </a:pathLst>
              </a:custGeom>
              <a:solidFill>
                <a:srgbClr val="131413"/>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611ECC28-6339-072C-2E30-9E37C9B07DFB}"/>
                  </a:ext>
                </a:extLst>
              </p:cNvPr>
              <p:cNvSpPr/>
              <p:nvPr/>
            </p:nvSpPr>
            <p:spPr>
              <a:xfrm>
                <a:off x="-34803524" y="-409263"/>
                <a:ext cx="244936" cy="37108"/>
              </a:xfrm>
              <a:custGeom>
                <a:avLst/>
                <a:gdLst>
                  <a:gd name="csX0" fmla="*/ 240774 w 244936"/>
                  <a:gd name="csY0" fmla="*/ 25575 h 37108"/>
                  <a:gd name="csX1" fmla="*/ 71 w 244936"/>
                  <a:gd name="csY1" fmla="*/ 24082 h 37108"/>
                  <a:gd name="csX2" fmla="*/ 6213 w 244936"/>
                  <a:gd name="csY2" fmla="*/ 7320 h 37108"/>
                  <a:gd name="csX3" fmla="*/ 241936 w 244936"/>
                  <a:gd name="csY3" fmla="*/ 8647 h 37108"/>
                  <a:gd name="csX4" fmla="*/ 240940 w 244936"/>
                  <a:gd name="csY4" fmla="*/ 25575 h 37108"/>
                </a:gdLst>
                <a:ahLst/>
                <a:cxnLst>
                  <a:cxn ang="0">
                    <a:pos x="csX0" y="csY0"/>
                  </a:cxn>
                  <a:cxn ang="0">
                    <a:pos x="csX1" y="csY1"/>
                  </a:cxn>
                  <a:cxn ang="0">
                    <a:pos x="csX2" y="csY2"/>
                  </a:cxn>
                  <a:cxn ang="0">
                    <a:pos x="csX3" y="csY3"/>
                  </a:cxn>
                  <a:cxn ang="0">
                    <a:pos x="csX4" y="csY4"/>
                  </a:cxn>
                </a:cxnLst>
                <a:rect l="l" t="t" r="r" b="b"/>
                <a:pathLst>
                  <a:path w="244936" h="37108">
                    <a:moveTo>
                      <a:pt x="240774" y="25575"/>
                    </a:moveTo>
                    <a:cubicBezTo>
                      <a:pt x="226166" y="34537"/>
                      <a:pt x="6213" y="46984"/>
                      <a:pt x="71" y="24082"/>
                    </a:cubicBezTo>
                    <a:cubicBezTo>
                      <a:pt x="-594" y="21426"/>
                      <a:pt x="3556" y="9145"/>
                      <a:pt x="6213" y="7320"/>
                    </a:cubicBezTo>
                    <a:cubicBezTo>
                      <a:pt x="21319" y="-2970"/>
                      <a:pt x="226332" y="-2306"/>
                      <a:pt x="241936" y="8647"/>
                    </a:cubicBezTo>
                    <a:cubicBezTo>
                      <a:pt x="248078" y="13128"/>
                      <a:pt x="243263" y="24082"/>
                      <a:pt x="240940" y="25575"/>
                    </a:cubicBezTo>
                    <a:close/>
                  </a:path>
                </a:pathLst>
              </a:custGeom>
              <a:solidFill>
                <a:srgbClr val="131413"/>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7A7EB1B6-3D2D-F2BE-51DB-2EAD18875FFD}"/>
                  </a:ext>
                </a:extLst>
              </p:cNvPr>
              <p:cNvSpPr/>
              <p:nvPr/>
            </p:nvSpPr>
            <p:spPr>
              <a:xfrm>
                <a:off x="-35890757" y="-338836"/>
                <a:ext cx="235862" cy="38111"/>
              </a:xfrm>
              <a:custGeom>
                <a:avLst/>
                <a:gdLst>
                  <a:gd name="csX0" fmla="*/ 235382 w 235862"/>
                  <a:gd name="csY0" fmla="*/ 31489 h 38111"/>
                  <a:gd name="csX1" fmla="*/ 26219 w 235862"/>
                  <a:gd name="csY1" fmla="*/ 36469 h 38111"/>
                  <a:gd name="csX2" fmla="*/ 16259 w 235862"/>
                  <a:gd name="csY2" fmla="*/ 1285 h 38111"/>
                  <a:gd name="csX3" fmla="*/ 216623 w 235862"/>
                  <a:gd name="csY3" fmla="*/ 7426 h 38111"/>
                  <a:gd name="csX4" fmla="*/ 235382 w 235862"/>
                  <a:gd name="csY4" fmla="*/ 31489 h 38111"/>
                </a:gdLst>
                <a:ahLst/>
                <a:cxnLst>
                  <a:cxn ang="0">
                    <a:pos x="csX0" y="csY0"/>
                  </a:cxn>
                  <a:cxn ang="0">
                    <a:pos x="csX1" y="csY1"/>
                  </a:cxn>
                  <a:cxn ang="0">
                    <a:pos x="csX2" y="csY2"/>
                  </a:cxn>
                  <a:cxn ang="0">
                    <a:pos x="csX3" y="csY3"/>
                  </a:cxn>
                  <a:cxn ang="0">
                    <a:pos x="csX4" y="csY4"/>
                  </a:cxn>
                </a:cxnLst>
                <a:rect l="l" t="t" r="r" b="b"/>
                <a:pathLst>
                  <a:path w="235862" h="38111">
                    <a:moveTo>
                      <a:pt x="235382" y="31489"/>
                    </a:moveTo>
                    <a:cubicBezTo>
                      <a:pt x="172632" y="21200"/>
                      <a:pt x="84485" y="44268"/>
                      <a:pt x="26219" y="36469"/>
                    </a:cubicBezTo>
                    <a:cubicBezTo>
                      <a:pt x="-5488" y="32154"/>
                      <a:pt x="-7978" y="7260"/>
                      <a:pt x="16259" y="1285"/>
                    </a:cubicBezTo>
                    <a:cubicBezTo>
                      <a:pt x="31531" y="-2533"/>
                      <a:pt x="200023" y="2944"/>
                      <a:pt x="216623" y="7426"/>
                    </a:cubicBezTo>
                    <a:cubicBezTo>
                      <a:pt x="229406" y="10910"/>
                      <a:pt x="238037" y="16221"/>
                      <a:pt x="235382" y="31489"/>
                    </a:cubicBezTo>
                    <a:close/>
                  </a:path>
                </a:pathLst>
              </a:custGeom>
              <a:solidFill>
                <a:srgbClr val="131413"/>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DE51DA64-4109-1ED5-6A91-620CEAB67CD6}"/>
                  </a:ext>
                </a:extLst>
              </p:cNvPr>
              <p:cNvSpPr/>
              <p:nvPr/>
            </p:nvSpPr>
            <p:spPr>
              <a:xfrm>
                <a:off x="-37031704" y="-393379"/>
                <a:ext cx="235897" cy="37490"/>
              </a:xfrm>
              <a:custGeom>
                <a:avLst/>
                <a:gdLst>
                  <a:gd name="csX0" fmla="*/ 232243 w 235897"/>
                  <a:gd name="csY0" fmla="*/ 10521 h 37490"/>
                  <a:gd name="csX1" fmla="*/ 113884 w 235897"/>
                  <a:gd name="csY1" fmla="*/ 35913 h 37490"/>
                  <a:gd name="csX2" fmla="*/ 5 w 235897"/>
                  <a:gd name="csY2" fmla="*/ 17989 h 37490"/>
                  <a:gd name="csX3" fmla="*/ 232077 w 235897"/>
                  <a:gd name="csY3" fmla="*/ 10521 h 37490"/>
                </a:gdLst>
                <a:ahLst/>
                <a:cxnLst>
                  <a:cxn ang="0">
                    <a:pos x="csX0" y="csY0"/>
                  </a:cxn>
                  <a:cxn ang="0">
                    <a:pos x="csX1" y="csY1"/>
                  </a:cxn>
                  <a:cxn ang="0">
                    <a:pos x="csX2" y="csY2"/>
                  </a:cxn>
                  <a:cxn ang="0">
                    <a:pos x="csX3" y="csY3"/>
                  </a:cxn>
                </a:cxnLst>
                <a:rect l="l" t="t" r="r" b="b"/>
                <a:pathLst>
                  <a:path w="235897" h="37490">
                    <a:moveTo>
                      <a:pt x="232243" y="10521"/>
                    </a:moveTo>
                    <a:cubicBezTo>
                      <a:pt x="259302" y="31432"/>
                      <a:pt x="127661" y="35581"/>
                      <a:pt x="113884" y="35913"/>
                    </a:cubicBezTo>
                    <a:cubicBezTo>
                      <a:pt x="92967" y="36244"/>
                      <a:pt x="-824" y="44875"/>
                      <a:pt x="5" y="17989"/>
                    </a:cubicBezTo>
                    <a:cubicBezTo>
                      <a:pt x="1334" y="-19352"/>
                      <a:pt x="204023" y="13508"/>
                      <a:pt x="232077" y="10521"/>
                    </a:cubicBezTo>
                    <a:close/>
                  </a:path>
                </a:pathLst>
              </a:custGeom>
              <a:solidFill>
                <a:srgbClr val="131413"/>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D6C56211-1DCC-66D5-60A0-D4B1EB183261}"/>
                  </a:ext>
                </a:extLst>
              </p:cNvPr>
              <p:cNvSpPr/>
              <p:nvPr/>
            </p:nvSpPr>
            <p:spPr>
              <a:xfrm>
                <a:off x="-36779774" y="-288221"/>
                <a:ext cx="210645" cy="32876"/>
              </a:xfrm>
              <a:custGeom>
                <a:avLst/>
                <a:gdLst>
                  <a:gd name="csX0" fmla="*/ 8035 w 210645"/>
                  <a:gd name="csY0" fmla="*/ 31161 h 32876"/>
                  <a:gd name="csX1" fmla="*/ 897 w 210645"/>
                  <a:gd name="csY1" fmla="*/ 9088 h 32876"/>
                  <a:gd name="csX2" fmla="*/ 207071 w 210645"/>
                  <a:gd name="csY2" fmla="*/ 6101 h 32876"/>
                  <a:gd name="csX3" fmla="*/ 159263 w 210645"/>
                  <a:gd name="csY3" fmla="*/ 31327 h 32876"/>
                  <a:gd name="csX4" fmla="*/ 8035 w 210645"/>
                  <a:gd name="csY4" fmla="*/ 31327 h 32876"/>
                </a:gdLst>
                <a:ahLst/>
                <a:cxnLst>
                  <a:cxn ang="0">
                    <a:pos x="csX0" y="csY0"/>
                  </a:cxn>
                  <a:cxn ang="0">
                    <a:pos x="csX1" y="csY1"/>
                  </a:cxn>
                  <a:cxn ang="0">
                    <a:pos x="csX2" y="csY2"/>
                  </a:cxn>
                  <a:cxn ang="0">
                    <a:pos x="csX3" y="csY3"/>
                  </a:cxn>
                  <a:cxn ang="0">
                    <a:pos x="csX4" y="csY4"/>
                  </a:cxn>
                </a:cxnLst>
                <a:rect l="l" t="t" r="r" b="b"/>
                <a:pathLst>
                  <a:path w="210645" h="32876">
                    <a:moveTo>
                      <a:pt x="8035" y="31161"/>
                    </a:moveTo>
                    <a:cubicBezTo>
                      <a:pt x="233" y="27676"/>
                      <a:pt x="-1261" y="16723"/>
                      <a:pt x="897" y="9088"/>
                    </a:cubicBezTo>
                    <a:cubicBezTo>
                      <a:pt x="7039" y="-4355"/>
                      <a:pt x="199270" y="-703"/>
                      <a:pt x="207071" y="6101"/>
                    </a:cubicBezTo>
                    <a:cubicBezTo>
                      <a:pt x="225497" y="22034"/>
                      <a:pt x="167065" y="31327"/>
                      <a:pt x="159263" y="31327"/>
                    </a:cubicBezTo>
                    <a:cubicBezTo>
                      <a:pt x="137517" y="31327"/>
                      <a:pt x="16003" y="34812"/>
                      <a:pt x="8035" y="31327"/>
                    </a:cubicBezTo>
                    <a:close/>
                  </a:path>
                </a:pathLst>
              </a:custGeom>
              <a:solidFill>
                <a:srgbClr val="131413"/>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C5CBCEE9-89CA-44FE-72AC-76185FCD57D1}"/>
                  </a:ext>
                </a:extLst>
              </p:cNvPr>
              <p:cNvSpPr/>
              <p:nvPr/>
            </p:nvSpPr>
            <p:spPr>
              <a:xfrm>
                <a:off x="-35412587" y="-331074"/>
                <a:ext cx="162850" cy="42675"/>
              </a:xfrm>
              <a:custGeom>
                <a:avLst/>
                <a:gdLst>
                  <a:gd name="csX0" fmla="*/ 160431 w 162850"/>
                  <a:gd name="csY0" fmla="*/ 33686 h 42675"/>
                  <a:gd name="csX1" fmla="*/ 14515 w 162850"/>
                  <a:gd name="csY1" fmla="*/ 6302 h 42675"/>
                  <a:gd name="csX2" fmla="*/ 160431 w 162850"/>
                  <a:gd name="csY2" fmla="*/ 33686 h 42675"/>
                </a:gdLst>
                <a:ahLst/>
                <a:cxnLst>
                  <a:cxn ang="0">
                    <a:pos x="csX0" y="csY0"/>
                  </a:cxn>
                  <a:cxn ang="0">
                    <a:pos x="csX1" y="csY1"/>
                  </a:cxn>
                  <a:cxn ang="0">
                    <a:pos x="csX2" y="csY2"/>
                  </a:cxn>
                </a:cxnLst>
                <a:rect l="l" t="t" r="r" b="b"/>
                <a:pathLst>
                  <a:path w="162850" h="42675">
                    <a:moveTo>
                      <a:pt x="160431" y="33686"/>
                    </a:moveTo>
                    <a:cubicBezTo>
                      <a:pt x="154122" y="41984"/>
                      <a:pt x="-56202" y="57917"/>
                      <a:pt x="14515" y="6302"/>
                    </a:cubicBezTo>
                    <a:cubicBezTo>
                      <a:pt x="34436" y="-8302"/>
                      <a:pt x="183505" y="3149"/>
                      <a:pt x="160431" y="33686"/>
                    </a:cubicBezTo>
                    <a:close/>
                  </a:path>
                </a:pathLst>
              </a:custGeom>
              <a:solidFill>
                <a:srgbClr val="131413"/>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412FF681-FDF5-B9C2-DC59-B909A6F83A59}"/>
                  </a:ext>
                </a:extLst>
              </p:cNvPr>
              <p:cNvSpPr/>
              <p:nvPr/>
            </p:nvSpPr>
            <p:spPr>
              <a:xfrm>
                <a:off x="-35712139" y="-3858819"/>
                <a:ext cx="300868" cy="363825"/>
              </a:xfrm>
              <a:custGeom>
                <a:avLst/>
                <a:gdLst>
                  <a:gd name="csX0" fmla="*/ 46638 w 300868"/>
                  <a:gd name="csY0" fmla="*/ 321545 h 363825"/>
                  <a:gd name="csX1" fmla="*/ 139101 w 300868"/>
                  <a:gd name="csY1" fmla="*/ 322209 h 363825"/>
                  <a:gd name="csX2" fmla="*/ 3643 w 300868"/>
                  <a:gd name="csY2" fmla="*/ 341958 h 363825"/>
                  <a:gd name="csX3" fmla="*/ 67056 w 300868"/>
                  <a:gd name="csY3" fmla="*/ 223463 h 363825"/>
                  <a:gd name="csX4" fmla="*/ 266591 w 300868"/>
                  <a:gd name="csY4" fmla="*/ 4726 h 363825"/>
                  <a:gd name="csX5" fmla="*/ 296138 w 300868"/>
                  <a:gd name="csY5" fmla="*/ 28790 h 363825"/>
                  <a:gd name="csX6" fmla="*/ 119844 w 300868"/>
                  <a:gd name="csY6" fmla="*/ 220641 h 363825"/>
                  <a:gd name="csX7" fmla="*/ 46804 w 300868"/>
                  <a:gd name="csY7" fmla="*/ 321379 h 36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00868" h="363825">
                    <a:moveTo>
                      <a:pt x="46638" y="321545"/>
                    </a:moveTo>
                    <a:lnTo>
                      <a:pt x="139101" y="322209"/>
                    </a:lnTo>
                    <a:cubicBezTo>
                      <a:pt x="182095" y="384943"/>
                      <a:pt x="21239" y="363865"/>
                      <a:pt x="3643" y="341958"/>
                    </a:cubicBezTo>
                    <a:cubicBezTo>
                      <a:pt x="-16111" y="317230"/>
                      <a:pt x="50123" y="245535"/>
                      <a:pt x="67056" y="223463"/>
                    </a:cubicBezTo>
                    <a:cubicBezTo>
                      <a:pt x="90960" y="192428"/>
                      <a:pt x="244512" y="14850"/>
                      <a:pt x="266591" y="4726"/>
                    </a:cubicBezTo>
                    <a:cubicBezTo>
                      <a:pt x="289996" y="-5895"/>
                      <a:pt x="310414" y="1075"/>
                      <a:pt x="296138" y="28790"/>
                    </a:cubicBezTo>
                    <a:cubicBezTo>
                      <a:pt x="279704" y="60323"/>
                      <a:pt x="154539" y="178321"/>
                      <a:pt x="119844" y="220641"/>
                    </a:cubicBezTo>
                    <a:cubicBezTo>
                      <a:pt x="109885" y="232756"/>
                      <a:pt x="39665" y="312086"/>
                      <a:pt x="46804" y="321379"/>
                    </a:cubicBezTo>
                    <a:close/>
                  </a:path>
                </a:pathLst>
              </a:custGeom>
              <a:solidFill>
                <a:srgbClr val="131413"/>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5A27B35A-D402-F4E4-3378-D93B000E8444}"/>
                  </a:ext>
                </a:extLst>
              </p:cNvPr>
              <p:cNvSpPr/>
              <p:nvPr/>
            </p:nvSpPr>
            <p:spPr>
              <a:xfrm>
                <a:off x="-35632135" y="-3360194"/>
                <a:ext cx="274294" cy="82165"/>
              </a:xfrm>
              <a:custGeom>
                <a:avLst/>
                <a:gdLst>
                  <a:gd name="csX0" fmla="*/ 10623 w 274294"/>
                  <a:gd name="csY0" fmla="*/ 0 h 82165"/>
                  <a:gd name="csX1" fmla="*/ 183432 w 274294"/>
                  <a:gd name="csY1" fmla="*/ 42154 h 82165"/>
                  <a:gd name="csX2" fmla="*/ 274235 w 274294"/>
                  <a:gd name="csY2" fmla="*/ 21741 h 82165"/>
                  <a:gd name="csX3" fmla="*/ 0 w 274294"/>
                  <a:gd name="csY3" fmla="*/ 18256 h 82165"/>
                  <a:gd name="csX4" fmla="*/ 10457 w 274294"/>
                  <a:gd name="csY4" fmla="*/ 0 h 82165"/>
                </a:gdLst>
                <a:ahLst/>
                <a:cxnLst>
                  <a:cxn ang="0">
                    <a:pos x="csX0" y="csY0"/>
                  </a:cxn>
                  <a:cxn ang="0">
                    <a:pos x="csX1" y="csY1"/>
                  </a:cxn>
                  <a:cxn ang="0">
                    <a:pos x="csX2" y="csY2"/>
                  </a:cxn>
                  <a:cxn ang="0">
                    <a:pos x="csX3" y="csY3"/>
                  </a:cxn>
                  <a:cxn ang="0">
                    <a:pos x="csX4" y="csY4"/>
                  </a:cxn>
                </a:cxnLst>
                <a:rect l="l" t="t" r="r" b="b"/>
                <a:pathLst>
                  <a:path w="274294" h="82165">
                    <a:moveTo>
                      <a:pt x="10623" y="0"/>
                    </a:moveTo>
                    <a:cubicBezTo>
                      <a:pt x="70385" y="29375"/>
                      <a:pt x="113047" y="60244"/>
                      <a:pt x="183432" y="42154"/>
                    </a:cubicBezTo>
                    <a:cubicBezTo>
                      <a:pt x="200696" y="37673"/>
                      <a:pt x="276725" y="-21741"/>
                      <a:pt x="274235" y="21741"/>
                    </a:cubicBezTo>
                    <a:cubicBezTo>
                      <a:pt x="270251" y="96091"/>
                      <a:pt x="23738" y="109534"/>
                      <a:pt x="0" y="18256"/>
                    </a:cubicBezTo>
                    <a:lnTo>
                      <a:pt x="10457" y="0"/>
                    </a:lnTo>
                    <a:close/>
                  </a:path>
                </a:pathLst>
              </a:custGeom>
              <a:solidFill>
                <a:srgbClr val="131413"/>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9FC75814-6DD9-C9C3-13DB-7EA339B9885B}"/>
                  </a:ext>
                </a:extLst>
              </p:cNvPr>
              <p:cNvSpPr/>
              <p:nvPr/>
            </p:nvSpPr>
            <p:spPr>
              <a:xfrm>
                <a:off x="-35363206" y="-3769757"/>
                <a:ext cx="77404" cy="121566"/>
              </a:xfrm>
              <a:custGeom>
                <a:avLst/>
                <a:gdLst>
                  <a:gd name="csX0" fmla="*/ 49131 w 77404"/>
                  <a:gd name="csY0" fmla="*/ 1631 h 121566"/>
                  <a:gd name="csX1" fmla="*/ 13772 w 77404"/>
                  <a:gd name="csY1" fmla="*/ 120957 h 121566"/>
                  <a:gd name="csX2" fmla="*/ 49131 w 77404"/>
                  <a:gd name="csY2" fmla="*/ 1631 h 121566"/>
                </a:gdLst>
                <a:ahLst/>
                <a:cxnLst>
                  <a:cxn ang="0">
                    <a:pos x="csX0" y="csY0"/>
                  </a:cxn>
                  <a:cxn ang="0">
                    <a:pos x="csX1" y="csY1"/>
                  </a:cxn>
                  <a:cxn ang="0">
                    <a:pos x="csX2" y="csY2"/>
                  </a:cxn>
                </a:cxnLst>
                <a:rect l="l" t="t" r="r" b="b"/>
                <a:pathLst>
                  <a:path w="77404" h="121566">
                    <a:moveTo>
                      <a:pt x="49131" y="1631"/>
                    </a:moveTo>
                    <a:cubicBezTo>
                      <a:pt x="115365" y="-17122"/>
                      <a:pt x="49131" y="132242"/>
                      <a:pt x="13772" y="120957"/>
                    </a:cubicBezTo>
                    <a:cubicBezTo>
                      <a:pt x="-24242" y="108842"/>
                      <a:pt x="26056" y="8103"/>
                      <a:pt x="49131" y="1631"/>
                    </a:cubicBezTo>
                    <a:close/>
                  </a:path>
                </a:pathLst>
              </a:custGeom>
              <a:solidFill>
                <a:srgbClr val="131413"/>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83640C69-FE0B-06A2-91BD-C8CD0913E952}"/>
                  </a:ext>
                </a:extLst>
              </p:cNvPr>
              <p:cNvSpPr/>
              <p:nvPr/>
            </p:nvSpPr>
            <p:spPr>
              <a:xfrm>
                <a:off x="-35040980" y="-3500197"/>
                <a:ext cx="148725" cy="61748"/>
              </a:xfrm>
              <a:custGeom>
                <a:avLst/>
                <a:gdLst>
                  <a:gd name="csX0" fmla="*/ 140250 w 148725"/>
                  <a:gd name="csY0" fmla="*/ 57520 h 61748"/>
                  <a:gd name="csX1" fmla="*/ 88955 w 148725"/>
                  <a:gd name="csY1" fmla="*/ 38269 h 61748"/>
                  <a:gd name="csX2" fmla="*/ 144 w 148725"/>
                  <a:gd name="csY2" fmla="*/ 30967 h 61748"/>
                  <a:gd name="csX3" fmla="*/ 140250 w 148725"/>
                  <a:gd name="csY3" fmla="*/ 57354 h 61748"/>
                </a:gdLst>
                <a:ahLst/>
                <a:cxnLst>
                  <a:cxn ang="0">
                    <a:pos x="csX0" y="csY0"/>
                  </a:cxn>
                  <a:cxn ang="0">
                    <a:pos x="csX1" y="csY1"/>
                  </a:cxn>
                  <a:cxn ang="0">
                    <a:pos x="csX2" y="csY2"/>
                  </a:cxn>
                  <a:cxn ang="0">
                    <a:pos x="csX3" y="csY3"/>
                  </a:cxn>
                </a:cxnLst>
                <a:rect l="l" t="t" r="r" b="b"/>
                <a:pathLst>
                  <a:path w="148725" h="61748">
                    <a:moveTo>
                      <a:pt x="140250" y="57520"/>
                    </a:moveTo>
                    <a:cubicBezTo>
                      <a:pt x="124977" y="72789"/>
                      <a:pt x="109207" y="42086"/>
                      <a:pt x="88955" y="38269"/>
                    </a:cubicBezTo>
                    <a:cubicBezTo>
                      <a:pt x="63225" y="33622"/>
                      <a:pt x="-3508" y="64822"/>
                      <a:pt x="144" y="30967"/>
                    </a:cubicBezTo>
                    <a:cubicBezTo>
                      <a:pt x="6784" y="-28614"/>
                      <a:pt x="189718" y="7566"/>
                      <a:pt x="140250" y="57354"/>
                    </a:cubicBezTo>
                    <a:close/>
                  </a:path>
                </a:pathLst>
              </a:custGeom>
              <a:solidFill>
                <a:srgbClr val="131413"/>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5FE6DA4B-8119-7C4A-E1F4-DE1FD2D04FEF}"/>
                  </a:ext>
                </a:extLst>
              </p:cNvPr>
              <p:cNvSpPr/>
              <p:nvPr/>
            </p:nvSpPr>
            <p:spPr>
              <a:xfrm>
                <a:off x="-35625839" y="-3875717"/>
                <a:ext cx="84095" cy="101611"/>
              </a:xfrm>
              <a:custGeom>
                <a:avLst/>
                <a:gdLst>
                  <a:gd name="csX0" fmla="*/ 54793 w 84095"/>
                  <a:gd name="csY0" fmla="*/ 1709 h 101611"/>
                  <a:gd name="csX1" fmla="*/ 14455 w 84095"/>
                  <a:gd name="csY1" fmla="*/ 100787 h 101611"/>
                  <a:gd name="csX2" fmla="*/ 54793 w 84095"/>
                  <a:gd name="csY2" fmla="*/ 1709 h 101611"/>
                </a:gdLst>
                <a:ahLst/>
                <a:cxnLst>
                  <a:cxn ang="0">
                    <a:pos x="csX0" y="csY0"/>
                  </a:cxn>
                  <a:cxn ang="0">
                    <a:pos x="csX1" y="csY1"/>
                  </a:cxn>
                  <a:cxn ang="0">
                    <a:pos x="csX2" y="csY2"/>
                  </a:cxn>
                </a:cxnLst>
                <a:rect l="l" t="t" r="r" b="b"/>
                <a:pathLst>
                  <a:path w="84095" h="101611">
                    <a:moveTo>
                      <a:pt x="54793" y="1709"/>
                    </a:moveTo>
                    <a:cubicBezTo>
                      <a:pt x="125841" y="-16215"/>
                      <a:pt x="49812" y="113068"/>
                      <a:pt x="14455" y="100787"/>
                    </a:cubicBezTo>
                    <a:cubicBezTo>
                      <a:pt x="-27710" y="86017"/>
                      <a:pt x="33711" y="7186"/>
                      <a:pt x="54793" y="1709"/>
                    </a:cubicBezTo>
                    <a:close/>
                  </a:path>
                </a:pathLst>
              </a:custGeom>
              <a:solidFill>
                <a:srgbClr val="131413"/>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DF4009CE-0101-C5E7-45C4-05A57C9ABD39}"/>
                  </a:ext>
                </a:extLst>
              </p:cNvPr>
              <p:cNvSpPr/>
              <p:nvPr/>
            </p:nvSpPr>
            <p:spPr>
              <a:xfrm>
                <a:off x="-35016266" y="-3435216"/>
                <a:ext cx="68969" cy="46797"/>
              </a:xfrm>
              <a:custGeom>
                <a:avLst/>
                <a:gdLst>
                  <a:gd name="csX0" fmla="*/ 49965 w 68969"/>
                  <a:gd name="csY0" fmla="*/ 8 h 46797"/>
                  <a:gd name="csX1" fmla="*/ 995 w 68969"/>
                  <a:gd name="csY1" fmla="*/ 11293 h 46797"/>
                  <a:gd name="csX2" fmla="*/ 49965 w 68969"/>
                  <a:gd name="csY2" fmla="*/ 8 h 46797"/>
                </a:gdLst>
                <a:ahLst/>
                <a:cxnLst>
                  <a:cxn ang="0">
                    <a:pos x="csX0" y="csY0"/>
                  </a:cxn>
                  <a:cxn ang="0">
                    <a:pos x="csX1" y="csY1"/>
                  </a:cxn>
                  <a:cxn ang="0">
                    <a:pos x="csX2" y="csY2"/>
                  </a:cxn>
                </a:cxnLst>
                <a:rect l="l" t="t" r="r" b="b"/>
                <a:pathLst>
                  <a:path w="68969" h="46797">
                    <a:moveTo>
                      <a:pt x="49965" y="8"/>
                    </a:moveTo>
                    <a:cubicBezTo>
                      <a:pt x="116034" y="8804"/>
                      <a:pt x="-12452" y="93278"/>
                      <a:pt x="995" y="11293"/>
                    </a:cubicBezTo>
                    <a:cubicBezTo>
                      <a:pt x="2820" y="9634"/>
                      <a:pt x="46811" y="-324"/>
                      <a:pt x="49965" y="8"/>
                    </a:cubicBezTo>
                    <a:close/>
                  </a:path>
                </a:pathLst>
              </a:custGeom>
              <a:solidFill>
                <a:srgbClr val="131413"/>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4F6EDD6D-0352-960F-E94A-12E64207E4C2}"/>
                  </a:ext>
                </a:extLst>
              </p:cNvPr>
              <p:cNvSpPr/>
              <p:nvPr/>
            </p:nvSpPr>
            <p:spPr>
              <a:xfrm>
                <a:off x="-35263087" y="-3825754"/>
                <a:ext cx="37240" cy="47459"/>
              </a:xfrm>
              <a:custGeom>
                <a:avLst/>
                <a:gdLst>
                  <a:gd name="csX0" fmla="*/ 9105 w 37240"/>
                  <a:gd name="csY0" fmla="*/ 1700 h 47459"/>
                  <a:gd name="csX1" fmla="*/ 28361 w 37240"/>
                  <a:gd name="csY1" fmla="*/ 46675 h 47459"/>
                  <a:gd name="csX2" fmla="*/ 9105 w 37240"/>
                  <a:gd name="csY2" fmla="*/ 1700 h 47459"/>
                </a:gdLst>
                <a:ahLst/>
                <a:cxnLst>
                  <a:cxn ang="0">
                    <a:pos x="csX0" y="csY0"/>
                  </a:cxn>
                  <a:cxn ang="0">
                    <a:pos x="csX1" y="csY1"/>
                  </a:cxn>
                  <a:cxn ang="0">
                    <a:pos x="csX2" y="csY2"/>
                  </a:cxn>
                </a:cxnLst>
                <a:rect l="l" t="t" r="r" b="b"/>
                <a:pathLst>
                  <a:path w="37240" h="47459">
                    <a:moveTo>
                      <a:pt x="9105" y="1700"/>
                    </a:moveTo>
                    <a:cubicBezTo>
                      <a:pt x="34005" y="-9585"/>
                      <a:pt x="47119" y="38709"/>
                      <a:pt x="28361" y="46675"/>
                    </a:cubicBezTo>
                    <a:cubicBezTo>
                      <a:pt x="11760" y="53646"/>
                      <a:pt x="-13804" y="12156"/>
                      <a:pt x="9105" y="1700"/>
                    </a:cubicBezTo>
                    <a:close/>
                  </a:path>
                </a:pathLst>
              </a:custGeom>
              <a:solidFill>
                <a:srgbClr val="131413"/>
              </a:solidFill>
              <a:ln w="16598" cap="flat">
                <a:noFill/>
                <a:prstDash val="solid"/>
                <a:miter/>
              </a:ln>
            </p:spPr>
            <p:txBody>
              <a:bodyPr/>
              <a:lstStyle/>
              <a:p>
                <a:endParaRPr lang="fr-FR"/>
              </a:p>
            </p:txBody>
          </p:sp>
        </p:grpSp>
      </p:grpSp>
      <p:grpSp>
        <p:nvGrpSpPr>
          <p:cNvPr id="67" name="Group 2">
            <a:extLst>
              <a:ext uri="{FF2B5EF4-FFF2-40B4-BE49-F238E27FC236}">
                <a16:creationId xmlns:a16="http://schemas.microsoft.com/office/drawing/2014/main" id="{EB1E8A25-4F09-7D57-000D-2224C81B8C63}"/>
              </a:ext>
            </a:extLst>
          </p:cNvPr>
          <p:cNvGrpSpPr/>
          <p:nvPr/>
        </p:nvGrpSpPr>
        <p:grpSpPr>
          <a:xfrm>
            <a:off x="5757389" y="1815599"/>
            <a:ext cx="4651197" cy="3044479"/>
            <a:chOff x="332936" y="2504656"/>
            <a:chExt cx="2926080" cy="3044479"/>
          </a:xfrm>
        </p:grpSpPr>
        <p:sp>
          <p:nvSpPr>
            <p:cNvPr id="68" name="TextBox 3">
              <a:extLst>
                <a:ext uri="{FF2B5EF4-FFF2-40B4-BE49-F238E27FC236}">
                  <a16:creationId xmlns:a16="http://schemas.microsoft.com/office/drawing/2014/main" id="{07A01D6A-6B83-27CF-457B-4A782722C685}"/>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4"/>
                  </a:solidFill>
                </a:rPr>
                <a:t>Lorem Ipsum</a:t>
              </a:r>
            </a:p>
          </p:txBody>
        </p:sp>
        <p:sp>
          <p:nvSpPr>
            <p:cNvPr id="69" name="TextBox 4">
              <a:extLst>
                <a:ext uri="{FF2B5EF4-FFF2-40B4-BE49-F238E27FC236}">
                  <a16:creationId xmlns:a16="http://schemas.microsoft.com/office/drawing/2014/main" id="{671BCD77-530F-DA7C-9700-7A9E19712E72}"/>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71" name="Title 70">
            <a:extLst>
              <a:ext uri="{FF2B5EF4-FFF2-40B4-BE49-F238E27FC236}">
                <a16:creationId xmlns:a16="http://schemas.microsoft.com/office/drawing/2014/main" id="{7E6C47E9-F881-84FB-37D1-14176945D1DF}"/>
              </a:ext>
            </a:extLst>
          </p:cNvPr>
          <p:cNvSpPr>
            <a:spLocks noGrp="1"/>
          </p:cNvSpPr>
          <p:nvPr>
            <p:ph type="title"/>
          </p:nvPr>
        </p:nvSpPr>
        <p:spPr/>
        <p:txBody>
          <a:bodyPr/>
          <a:lstStyle/>
          <a:p>
            <a:r>
              <a:rPr lang="en-US" dirty="0"/>
              <a:t>Teamwork Doodle Sticker – Slide Template</a:t>
            </a:r>
          </a:p>
        </p:txBody>
      </p:sp>
    </p:spTree>
    <p:extLst>
      <p:ext uri="{BB962C8B-B14F-4D97-AF65-F5344CB8AC3E}">
        <p14:creationId xmlns:p14="http://schemas.microsoft.com/office/powerpoint/2010/main" val="2339564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53A85-75D0-3858-3C6F-D48432E0C07F}"/>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5862143E-6C01-870E-BF22-3E88762C39A4}"/>
              </a:ext>
            </a:extLst>
          </p:cNvPr>
          <p:cNvGrpSpPr/>
          <p:nvPr/>
        </p:nvGrpSpPr>
        <p:grpSpPr>
          <a:xfrm>
            <a:off x="1092565" y="1262270"/>
            <a:ext cx="3990381" cy="4733401"/>
            <a:chOff x="-37817453" y="-4802760"/>
            <a:chExt cx="3990381" cy="4733401"/>
          </a:xfrm>
        </p:grpSpPr>
        <p:sp>
          <p:nvSpPr>
            <p:cNvPr id="4" name="Forme libre 3">
              <a:extLst>
                <a:ext uri="{FF2B5EF4-FFF2-40B4-BE49-F238E27FC236}">
                  <a16:creationId xmlns:a16="http://schemas.microsoft.com/office/drawing/2014/main" id="{E0E174B9-EE99-8506-5756-91C311AD3A84}"/>
                </a:ext>
              </a:extLst>
            </p:cNvPr>
            <p:cNvSpPr/>
            <p:nvPr/>
          </p:nvSpPr>
          <p:spPr>
            <a:xfrm>
              <a:off x="-37817453" y="-4802760"/>
              <a:ext cx="3990381" cy="4733401"/>
            </a:xfrm>
            <a:custGeom>
              <a:avLst/>
              <a:gdLst>
                <a:gd name="csX0" fmla="*/ 592363 w 3990381"/>
                <a:gd name="csY0" fmla="*/ 4152705 h 4733401"/>
                <a:gd name="csX1" fmla="*/ 590371 w 3990381"/>
                <a:gd name="csY1" fmla="*/ 4152705 h 4733401"/>
                <a:gd name="csX2" fmla="*/ 231142 w 3990381"/>
                <a:gd name="csY2" fmla="*/ 4200170 h 4733401"/>
                <a:gd name="csX3" fmla="*/ 155944 w 3990381"/>
                <a:gd name="csY3" fmla="*/ 4252779 h 4733401"/>
                <a:gd name="csX4" fmla="*/ 153619 w 3990381"/>
                <a:gd name="csY4" fmla="*/ 4254606 h 4733401"/>
                <a:gd name="csX5" fmla="*/ 148307 w 3990381"/>
                <a:gd name="csY5" fmla="*/ 4258422 h 4733401"/>
                <a:gd name="csX6" fmla="*/ 13181 w 3990381"/>
                <a:gd name="csY6" fmla="*/ 4382727 h 4733401"/>
                <a:gd name="csX7" fmla="*/ 36588 w 3990381"/>
                <a:gd name="csY7" fmla="*/ 4568105 h 4733401"/>
                <a:gd name="csX8" fmla="*/ 332735 w 3990381"/>
                <a:gd name="csY8" fmla="*/ 4661873 h 4733401"/>
                <a:gd name="csX9" fmla="*/ 446612 w 3990381"/>
                <a:gd name="csY9" fmla="*/ 4705188 h 4733401"/>
                <a:gd name="csX10" fmla="*/ 838378 w 3990381"/>
                <a:gd name="csY10" fmla="*/ 4727261 h 4733401"/>
                <a:gd name="csX11" fmla="*/ 1414405 w 3990381"/>
                <a:gd name="csY11" fmla="*/ 4699877 h 4733401"/>
                <a:gd name="csX12" fmla="*/ 1462545 w 3990381"/>
                <a:gd name="csY12" fmla="*/ 4696393 h 4733401"/>
                <a:gd name="csX13" fmla="*/ 1472506 w 3990381"/>
                <a:gd name="csY13" fmla="*/ 4696393 h 4733401"/>
                <a:gd name="csX14" fmla="*/ 1474995 w 3990381"/>
                <a:gd name="csY14" fmla="*/ 4696393 h 4733401"/>
                <a:gd name="csX15" fmla="*/ 1482632 w 3990381"/>
                <a:gd name="csY15" fmla="*/ 4696227 h 4733401"/>
                <a:gd name="csX16" fmla="*/ 1483129 w 3990381"/>
                <a:gd name="csY16" fmla="*/ 4696227 h 4733401"/>
                <a:gd name="csX17" fmla="*/ 1483794 w 3990381"/>
                <a:gd name="csY17" fmla="*/ 4696227 h 4733401"/>
                <a:gd name="csX18" fmla="*/ 1502386 w 3990381"/>
                <a:gd name="csY18" fmla="*/ 4696393 h 4733401"/>
                <a:gd name="csX19" fmla="*/ 1507698 w 3990381"/>
                <a:gd name="csY19" fmla="*/ 4696393 h 4733401"/>
                <a:gd name="csX20" fmla="*/ 1513341 w 3990381"/>
                <a:gd name="csY20" fmla="*/ 4696393 h 4733401"/>
                <a:gd name="csX21" fmla="*/ 1586217 w 3990381"/>
                <a:gd name="csY21" fmla="*/ 4706682 h 4733401"/>
                <a:gd name="csX22" fmla="*/ 1613109 w 3990381"/>
                <a:gd name="csY22" fmla="*/ 4708508 h 4733401"/>
                <a:gd name="csX23" fmla="*/ 1675858 w 3990381"/>
                <a:gd name="csY23" fmla="*/ 4711495 h 4733401"/>
                <a:gd name="csX24" fmla="*/ 1801853 w 3990381"/>
                <a:gd name="csY24" fmla="*/ 4711495 h 4733401"/>
                <a:gd name="csX25" fmla="*/ 1869250 w 3990381"/>
                <a:gd name="csY25" fmla="*/ 4713653 h 4733401"/>
                <a:gd name="csX26" fmla="*/ 1941129 w 3990381"/>
                <a:gd name="csY26" fmla="*/ 4731908 h 4733401"/>
                <a:gd name="csX27" fmla="*/ 2014834 w 3990381"/>
                <a:gd name="csY27" fmla="*/ 4733402 h 4733401"/>
                <a:gd name="csX28" fmla="*/ 2233791 w 3990381"/>
                <a:gd name="csY28" fmla="*/ 4725436 h 4733401"/>
                <a:gd name="csX29" fmla="*/ 2310981 w 3990381"/>
                <a:gd name="csY29" fmla="*/ 4721453 h 4733401"/>
                <a:gd name="csX30" fmla="*/ 2310981 w 3990381"/>
                <a:gd name="csY30" fmla="*/ 4721453 h 4733401"/>
                <a:gd name="csX31" fmla="*/ 2310981 w 3990381"/>
                <a:gd name="csY31" fmla="*/ 4721453 h 4733401"/>
                <a:gd name="csX32" fmla="*/ 2310981 w 3990381"/>
                <a:gd name="csY32" fmla="*/ 4721453 h 4733401"/>
                <a:gd name="csX33" fmla="*/ 2328910 w 3990381"/>
                <a:gd name="csY33" fmla="*/ 4719461 h 4733401"/>
                <a:gd name="csX34" fmla="*/ 2334222 w 3990381"/>
                <a:gd name="csY34" fmla="*/ 4718631 h 4733401"/>
                <a:gd name="csX35" fmla="*/ 2345344 w 3990381"/>
                <a:gd name="csY35" fmla="*/ 4716142 h 4733401"/>
                <a:gd name="csX36" fmla="*/ 2389501 w 3990381"/>
                <a:gd name="csY36" fmla="*/ 4717469 h 4733401"/>
                <a:gd name="csX37" fmla="*/ 2648463 w 3990381"/>
                <a:gd name="csY37" fmla="*/ 4682286 h 4733401"/>
                <a:gd name="csX38" fmla="*/ 2706564 w 3990381"/>
                <a:gd name="csY38" fmla="*/ 4678469 h 4733401"/>
                <a:gd name="csX39" fmla="*/ 2731298 w 3990381"/>
                <a:gd name="csY39" fmla="*/ 4676311 h 4733401"/>
                <a:gd name="csX40" fmla="*/ 2976816 w 3990381"/>
                <a:gd name="csY40" fmla="*/ 4671333 h 4733401"/>
                <a:gd name="csX41" fmla="*/ 3366422 w 3990381"/>
                <a:gd name="csY41" fmla="*/ 4661374 h 4733401"/>
                <a:gd name="csX42" fmla="*/ 3368414 w 3990381"/>
                <a:gd name="csY42" fmla="*/ 4661374 h 4733401"/>
                <a:gd name="csX43" fmla="*/ 3464530 w 3990381"/>
                <a:gd name="csY43" fmla="*/ 4646439 h 4733401"/>
                <a:gd name="csX44" fmla="*/ 3464530 w 3990381"/>
                <a:gd name="csY44" fmla="*/ 4646439 h 4733401"/>
                <a:gd name="csX45" fmla="*/ 3563965 w 3990381"/>
                <a:gd name="csY45" fmla="*/ 4648098 h 4733401"/>
                <a:gd name="csX46" fmla="*/ 3727144 w 3990381"/>
                <a:gd name="csY46" fmla="*/ 4612417 h 4733401"/>
                <a:gd name="csX47" fmla="*/ 3952741 w 3990381"/>
                <a:gd name="csY47" fmla="*/ 4505372 h 4733401"/>
                <a:gd name="csX48" fmla="*/ 3986605 w 3990381"/>
                <a:gd name="csY48" fmla="*/ 4352191 h 4733401"/>
                <a:gd name="csX49" fmla="*/ 3887337 w 3990381"/>
                <a:gd name="csY49" fmla="*/ 4216102 h 4733401"/>
                <a:gd name="csX50" fmla="*/ 3549191 w 3990381"/>
                <a:gd name="csY50" fmla="*/ 4169467 h 4733401"/>
                <a:gd name="csX51" fmla="*/ 3495737 w 3990381"/>
                <a:gd name="csY51" fmla="*/ 4168638 h 4733401"/>
                <a:gd name="csX52" fmla="*/ 3478806 w 3990381"/>
                <a:gd name="csY52" fmla="*/ 4165318 h 4733401"/>
                <a:gd name="csX53" fmla="*/ 3460048 w 3990381"/>
                <a:gd name="csY53" fmla="*/ 4163327 h 4733401"/>
                <a:gd name="csX54" fmla="*/ 3459715 w 3990381"/>
                <a:gd name="csY54" fmla="*/ 4163327 h 4733401"/>
                <a:gd name="csX55" fmla="*/ 3459715 w 3990381"/>
                <a:gd name="csY55" fmla="*/ 4163327 h 4733401"/>
                <a:gd name="csX56" fmla="*/ 3304005 w 3990381"/>
                <a:gd name="csY56" fmla="*/ 4159343 h 4733401"/>
                <a:gd name="csX57" fmla="*/ 3239265 w 3990381"/>
                <a:gd name="csY57" fmla="*/ 4158182 h 4733401"/>
                <a:gd name="csX58" fmla="*/ 3167883 w 3990381"/>
                <a:gd name="csY58" fmla="*/ 4156854 h 4733401"/>
                <a:gd name="csX59" fmla="*/ 3097499 w 3990381"/>
                <a:gd name="csY59" fmla="*/ 4155526 h 4733401"/>
                <a:gd name="csX60" fmla="*/ 3090029 w 3990381"/>
                <a:gd name="csY60" fmla="*/ 3767510 h 4733401"/>
                <a:gd name="csX61" fmla="*/ 3083223 w 3990381"/>
                <a:gd name="csY61" fmla="*/ 3318420 h 4733401"/>
                <a:gd name="csX62" fmla="*/ 3118747 w 3990381"/>
                <a:gd name="csY62" fmla="*/ 3307301 h 4733401"/>
                <a:gd name="csX63" fmla="*/ 3148130 w 3990381"/>
                <a:gd name="csY63" fmla="*/ 3298007 h 4733401"/>
                <a:gd name="csX64" fmla="*/ 3350154 w 3990381"/>
                <a:gd name="csY64" fmla="*/ 3146651 h 4733401"/>
                <a:gd name="csX65" fmla="*/ 3395971 w 3990381"/>
                <a:gd name="csY65" fmla="*/ 2462229 h 4733401"/>
                <a:gd name="csX66" fmla="*/ 3215858 w 3990381"/>
                <a:gd name="csY66" fmla="*/ 1801871 h 4733401"/>
                <a:gd name="csX67" fmla="*/ 3150122 w 3990381"/>
                <a:gd name="csY67" fmla="*/ 1712584 h 4733401"/>
                <a:gd name="csX68" fmla="*/ 3142652 w 3990381"/>
                <a:gd name="csY68" fmla="*/ 1663791 h 4733401"/>
                <a:gd name="csX69" fmla="*/ 3087871 w 3990381"/>
                <a:gd name="csY69" fmla="*/ 1549113 h 4733401"/>
                <a:gd name="csX70" fmla="*/ 3091523 w 3990381"/>
                <a:gd name="csY70" fmla="*/ 1545462 h 4733401"/>
                <a:gd name="csX71" fmla="*/ 3166887 w 3990381"/>
                <a:gd name="csY71" fmla="*/ 1311291 h 4733401"/>
                <a:gd name="csX72" fmla="*/ 3152280 w 3990381"/>
                <a:gd name="csY72" fmla="*/ 1259179 h 4733401"/>
                <a:gd name="csX73" fmla="*/ 3181662 w 3990381"/>
                <a:gd name="csY73" fmla="*/ 1197276 h 4733401"/>
                <a:gd name="csX74" fmla="*/ 3079571 w 3990381"/>
                <a:gd name="csY74" fmla="*/ 649771 h 4733401"/>
                <a:gd name="csX75" fmla="*/ 2303843 w 3990381"/>
                <a:gd name="csY75" fmla="*/ 330795 h 4733401"/>
                <a:gd name="csX76" fmla="*/ 2054343 w 3990381"/>
                <a:gd name="csY76" fmla="*/ 453440 h 4733401"/>
                <a:gd name="csX77" fmla="*/ 2042390 w 3990381"/>
                <a:gd name="csY77" fmla="*/ 483811 h 4733401"/>
                <a:gd name="csX78" fmla="*/ 1961381 w 3990381"/>
                <a:gd name="csY78" fmla="*/ 428214 h 4733401"/>
                <a:gd name="csX79" fmla="*/ 2042059 w 3990381"/>
                <a:gd name="csY79" fmla="*/ 196366 h 4733401"/>
                <a:gd name="csX80" fmla="*/ 1828414 w 3990381"/>
                <a:gd name="csY80" fmla="*/ 11652 h 4733401"/>
                <a:gd name="csX81" fmla="*/ 1149632 w 3990381"/>
                <a:gd name="csY81" fmla="*/ 149732 h 4733401"/>
                <a:gd name="csX82" fmla="*/ 1000727 w 3990381"/>
                <a:gd name="csY82" fmla="*/ 250802 h 4733401"/>
                <a:gd name="csX83" fmla="*/ 875894 w 3990381"/>
                <a:gd name="csY83" fmla="*/ 367306 h 4733401"/>
                <a:gd name="csX84" fmla="*/ 736618 w 3990381"/>
                <a:gd name="csY84" fmla="*/ 720139 h 4733401"/>
                <a:gd name="csX85" fmla="*/ 766332 w 3990381"/>
                <a:gd name="csY85" fmla="*/ 858882 h 4733401"/>
                <a:gd name="csX86" fmla="*/ 802853 w 3990381"/>
                <a:gd name="csY86" fmla="*/ 1191965 h 4733401"/>
                <a:gd name="csX87" fmla="*/ 799533 w 3990381"/>
                <a:gd name="csY87" fmla="*/ 1195118 h 4733401"/>
                <a:gd name="csX88" fmla="*/ 659926 w 3990381"/>
                <a:gd name="csY88" fmla="*/ 1545793 h 4733401"/>
                <a:gd name="csX89" fmla="*/ 674368 w 3990381"/>
                <a:gd name="csY89" fmla="*/ 1631761 h 4733401"/>
                <a:gd name="csX90" fmla="*/ 621247 w 3990381"/>
                <a:gd name="csY90" fmla="*/ 1797556 h 4733401"/>
                <a:gd name="csX91" fmla="*/ 575099 w 3990381"/>
                <a:gd name="csY91" fmla="*/ 1943103 h 4733401"/>
                <a:gd name="csX92" fmla="*/ 474667 w 3990381"/>
                <a:gd name="csY92" fmla="*/ 2517660 h 4733401"/>
                <a:gd name="csX93" fmla="*/ 471845 w 3990381"/>
                <a:gd name="csY93" fmla="*/ 2547035 h 4733401"/>
                <a:gd name="csX94" fmla="*/ 455577 w 3990381"/>
                <a:gd name="csY94" fmla="*/ 2883935 h 4733401"/>
                <a:gd name="csX95" fmla="*/ 477821 w 3990381"/>
                <a:gd name="csY95" fmla="*/ 2954801 h 4733401"/>
                <a:gd name="csX96" fmla="*/ 558996 w 3990381"/>
                <a:gd name="csY96" fmla="*/ 3183992 h 4733401"/>
                <a:gd name="csX97" fmla="*/ 617097 w 3990381"/>
                <a:gd name="csY97" fmla="*/ 3223491 h 4733401"/>
                <a:gd name="csX98" fmla="*/ 697442 w 3990381"/>
                <a:gd name="csY98" fmla="*/ 3270956 h 4733401"/>
                <a:gd name="csX99" fmla="*/ 751060 w 3990381"/>
                <a:gd name="csY99" fmla="*/ 3279917 h 4733401"/>
                <a:gd name="csX100" fmla="*/ 789573 w 3990381"/>
                <a:gd name="csY100" fmla="*/ 3289211 h 4733401"/>
                <a:gd name="csX101" fmla="*/ 788079 w 3990381"/>
                <a:gd name="csY101" fmla="*/ 3556076 h 4733401"/>
                <a:gd name="csX102" fmla="*/ 791233 w 3990381"/>
                <a:gd name="csY102" fmla="*/ 4135446 h 4733401"/>
                <a:gd name="csX103" fmla="*/ 791897 w 3990381"/>
                <a:gd name="csY103" fmla="*/ 4157020 h 4733401"/>
                <a:gd name="csX104" fmla="*/ 662415 w 3990381"/>
                <a:gd name="csY104" fmla="*/ 4152871 h 4733401"/>
                <a:gd name="csX105" fmla="*/ 592363 w 3990381"/>
                <a:gd name="csY105" fmla="*/ 4152373 h 47334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Lst>
              <a:rect l="l" t="t" r="r" b="b"/>
              <a:pathLst>
                <a:path w="3990381" h="4733401">
                  <a:moveTo>
                    <a:pt x="592363" y="4152705"/>
                  </a:moveTo>
                  <a:lnTo>
                    <a:pt x="590371" y="4152705"/>
                  </a:lnTo>
                  <a:cubicBezTo>
                    <a:pt x="489275" y="4142747"/>
                    <a:pt x="340039" y="4149552"/>
                    <a:pt x="231142" y="4200170"/>
                  </a:cubicBezTo>
                  <a:cubicBezTo>
                    <a:pt x="194124" y="4217429"/>
                    <a:pt x="169390" y="4240167"/>
                    <a:pt x="155944" y="4252779"/>
                  </a:cubicBezTo>
                  <a:cubicBezTo>
                    <a:pt x="155113" y="4253444"/>
                    <a:pt x="154449" y="4254107"/>
                    <a:pt x="153619" y="4254606"/>
                  </a:cubicBezTo>
                  <a:cubicBezTo>
                    <a:pt x="151794" y="4255932"/>
                    <a:pt x="149967" y="4257094"/>
                    <a:pt x="148307" y="4258422"/>
                  </a:cubicBezTo>
                  <a:cubicBezTo>
                    <a:pt x="108965" y="4273027"/>
                    <a:pt x="42065" y="4304228"/>
                    <a:pt x="13181" y="4382727"/>
                  </a:cubicBezTo>
                  <a:cubicBezTo>
                    <a:pt x="-10557" y="4447286"/>
                    <a:pt x="-1924" y="4514832"/>
                    <a:pt x="36588" y="4568105"/>
                  </a:cubicBezTo>
                  <a:cubicBezTo>
                    <a:pt x="105478" y="4663367"/>
                    <a:pt x="228320" y="4665192"/>
                    <a:pt x="332735" y="4661873"/>
                  </a:cubicBezTo>
                  <a:cubicBezTo>
                    <a:pt x="362449" y="4685108"/>
                    <a:pt x="400464" y="4699546"/>
                    <a:pt x="446612" y="4705188"/>
                  </a:cubicBezTo>
                  <a:cubicBezTo>
                    <a:pt x="580245" y="4721121"/>
                    <a:pt x="709892" y="4727261"/>
                    <a:pt x="838378" y="4727261"/>
                  </a:cubicBezTo>
                  <a:cubicBezTo>
                    <a:pt x="1030110" y="4727261"/>
                    <a:pt x="1219020" y="4713819"/>
                    <a:pt x="1414405" y="4699877"/>
                  </a:cubicBezTo>
                  <a:lnTo>
                    <a:pt x="1462545" y="4696393"/>
                  </a:lnTo>
                  <a:cubicBezTo>
                    <a:pt x="1465367" y="4696393"/>
                    <a:pt x="1468687" y="4696393"/>
                    <a:pt x="1472506" y="4696393"/>
                  </a:cubicBezTo>
                  <a:cubicBezTo>
                    <a:pt x="1473335" y="4696393"/>
                    <a:pt x="1473999" y="4696393"/>
                    <a:pt x="1474995" y="4696393"/>
                  </a:cubicBezTo>
                  <a:cubicBezTo>
                    <a:pt x="1477319" y="4696393"/>
                    <a:pt x="1479975" y="4696393"/>
                    <a:pt x="1482632" y="4696227"/>
                  </a:cubicBezTo>
                  <a:cubicBezTo>
                    <a:pt x="1482798" y="4696227"/>
                    <a:pt x="1482963" y="4696227"/>
                    <a:pt x="1483129" y="4696227"/>
                  </a:cubicBezTo>
                  <a:lnTo>
                    <a:pt x="1483794" y="4696227"/>
                  </a:lnTo>
                  <a:cubicBezTo>
                    <a:pt x="1488110" y="4696393"/>
                    <a:pt x="1494749" y="4696559"/>
                    <a:pt x="1502386" y="4696393"/>
                  </a:cubicBezTo>
                  <a:cubicBezTo>
                    <a:pt x="1503879" y="4696393"/>
                    <a:pt x="1505706" y="4696393"/>
                    <a:pt x="1507698" y="4696393"/>
                  </a:cubicBezTo>
                  <a:cubicBezTo>
                    <a:pt x="1509358" y="4696393"/>
                    <a:pt x="1511350" y="4696393"/>
                    <a:pt x="1513341" y="4696393"/>
                  </a:cubicBezTo>
                  <a:cubicBezTo>
                    <a:pt x="1533594" y="4703695"/>
                    <a:pt x="1557499" y="4708342"/>
                    <a:pt x="1586217" y="4706682"/>
                  </a:cubicBezTo>
                  <a:cubicBezTo>
                    <a:pt x="1594683" y="4707180"/>
                    <a:pt x="1603979" y="4707844"/>
                    <a:pt x="1613109" y="4708508"/>
                  </a:cubicBezTo>
                  <a:cubicBezTo>
                    <a:pt x="1633859" y="4710002"/>
                    <a:pt x="1655273" y="4711495"/>
                    <a:pt x="1675858" y="4711495"/>
                  </a:cubicBezTo>
                  <a:lnTo>
                    <a:pt x="1801853" y="4711495"/>
                  </a:lnTo>
                  <a:cubicBezTo>
                    <a:pt x="1822437" y="4711495"/>
                    <a:pt x="1845844" y="4712491"/>
                    <a:pt x="1869250" y="4713653"/>
                  </a:cubicBezTo>
                  <a:cubicBezTo>
                    <a:pt x="1890996" y="4724440"/>
                    <a:pt x="1915233" y="4730912"/>
                    <a:pt x="1941129" y="4731908"/>
                  </a:cubicBezTo>
                  <a:cubicBezTo>
                    <a:pt x="1965863" y="4732905"/>
                    <a:pt x="1990431" y="4733402"/>
                    <a:pt x="2014834" y="4733402"/>
                  </a:cubicBezTo>
                  <a:cubicBezTo>
                    <a:pt x="2089369" y="4733402"/>
                    <a:pt x="2162575" y="4729419"/>
                    <a:pt x="2233791" y="4725436"/>
                  </a:cubicBezTo>
                  <a:cubicBezTo>
                    <a:pt x="2259521" y="4724108"/>
                    <a:pt x="2285251" y="4722614"/>
                    <a:pt x="2310981" y="4721453"/>
                  </a:cubicBezTo>
                  <a:lnTo>
                    <a:pt x="2310981" y="4721453"/>
                  </a:lnTo>
                  <a:cubicBezTo>
                    <a:pt x="2310981" y="4721453"/>
                    <a:pt x="2310981" y="4721453"/>
                    <a:pt x="2310981" y="4721453"/>
                  </a:cubicBezTo>
                  <a:cubicBezTo>
                    <a:pt x="2310981" y="4721453"/>
                    <a:pt x="2310981" y="4721453"/>
                    <a:pt x="2310981" y="4721453"/>
                  </a:cubicBezTo>
                  <a:cubicBezTo>
                    <a:pt x="2316958" y="4721121"/>
                    <a:pt x="2322934" y="4720457"/>
                    <a:pt x="2328910" y="4719461"/>
                  </a:cubicBezTo>
                  <a:cubicBezTo>
                    <a:pt x="2330735" y="4719129"/>
                    <a:pt x="2332396" y="4718963"/>
                    <a:pt x="2334222" y="4718631"/>
                  </a:cubicBezTo>
                  <a:cubicBezTo>
                    <a:pt x="2337873" y="4717968"/>
                    <a:pt x="2341692" y="4717138"/>
                    <a:pt x="2345344" y="4716142"/>
                  </a:cubicBezTo>
                  <a:cubicBezTo>
                    <a:pt x="2358624" y="4716142"/>
                    <a:pt x="2373730" y="4716806"/>
                    <a:pt x="2389501" y="4717469"/>
                  </a:cubicBezTo>
                  <a:cubicBezTo>
                    <a:pt x="2463206" y="4720457"/>
                    <a:pt x="2559154" y="4724108"/>
                    <a:pt x="2648463" y="4682286"/>
                  </a:cubicBezTo>
                  <a:cubicBezTo>
                    <a:pt x="2670708" y="4682120"/>
                    <a:pt x="2690628" y="4680128"/>
                    <a:pt x="2706564" y="4678469"/>
                  </a:cubicBezTo>
                  <a:cubicBezTo>
                    <a:pt x="2716193" y="4677473"/>
                    <a:pt x="2725156" y="4676477"/>
                    <a:pt x="2731298" y="4676311"/>
                  </a:cubicBezTo>
                  <a:cubicBezTo>
                    <a:pt x="2812640" y="4674154"/>
                    <a:pt x="2896138" y="4672661"/>
                    <a:pt x="2976816" y="4671333"/>
                  </a:cubicBezTo>
                  <a:cubicBezTo>
                    <a:pt x="3104472" y="4669175"/>
                    <a:pt x="3236442" y="4666851"/>
                    <a:pt x="3366422" y="4661374"/>
                  </a:cubicBezTo>
                  <a:lnTo>
                    <a:pt x="3368414" y="4661374"/>
                  </a:lnTo>
                  <a:cubicBezTo>
                    <a:pt x="3404769" y="4660048"/>
                    <a:pt x="3436807" y="4655069"/>
                    <a:pt x="3464530" y="4646439"/>
                  </a:cubicBezTo>
                  <a:cubicBezTo>
                    <a:pt x="3464530" y="4646439"/>
                    <a:pt x="3464530" y="4646439"/>
                    <a:pt x="3464530" y="4646439"/>
                  </a:cubicBezTo>
                  <a:cubicBezTo>
                    <a:pt x="3507856" y="4656562"/>
                    <a:pt x="3546700" y="4650754"/>
                    <a:pt x="3563965" y="4648098"/>
                  </a:cubicBezTo>
                  <a:cubicBezTo>
                    <a:pt x="3591355" y="4643949"/>
                    <a:pt x="3664562" y="4628017"/>
                    <a:pt x="3727144" y="4612417"/>
                  </a:cubicBezTo>
                  <a:cubicBezTo>
                    <a:pt x="3856294" y="4580387"/>
                    <a:pt x="3912735" y="4561798"/>
                    <a:pt x="3952741" y="4505372"/>
                  </a:cubicBezTo>
                  <a:cubicBezTo>
                    <a:pt x="3985278" y="4459401"/>
                    <a:pt x="3997230" y="4405132"/>
                    <a:pt x="3986605" y="4352191"/>
                  </a:cubicBezTo>
                  <a:cubicBezTo>
                    <a:pt x="3978804" y="4313355"/>
                    <a:pt x="3955066" y="4258090"/>
                    <a:pt x="3887337" y="4216102"/>
                  </a:cubicBezTo>
                  <a:cubicBezTo>
                    <a:pt x="3822928" y="4176105"/>
                    <a:pt x="3730464" y="4170961"/>
                    <a:pt x="3549191" y="4169467"/>
                  </a:cubicBezTo>
                  <a:cubicBezTo>
                    <a:pt x="3528108" y="4169301"/>
                    <a:pt x="3508188" y="4169135"/>
                    <a:pt x="3495737" y="4168638"/>
                  </a:cubicBezTo>
                  <a:cubicBezTo>
                    <a:pt x="3490094" y="4167310"/>
                    <a:pt x="3484449" y="4166148"/>
                    <a:pt x="3478806" y="4165318"/>
                  </a:cubicBezTo>
                  <a:cubicBezTo>
                    <a:pt x="3472498" y="4164323"/>
                    <a:pt x="3466356" y="4163658"/>
                    <a:pt x="3460048" y="4163327"/>
                  </a:cubicBezTo>
                  <a:cubicBezTo>
                    <a:pt x="3460048" y="4163327"/>
                    <a:pt x="3459881" y="4163327"/>
                    <a:pt x="3459715" y="4163327"/>
                  </a:cubicBezTo>
                  <a:lnTo>
                    <a:pt x="3459715" y="4163327"/>
                  </a:lnTo>
                  <a:cubicBezTo>
                    <a:pt x="3406927" y="4161003"/>
                    <a:pt x="3354636" y="4160174"/>
                    <a:pt x="3304005" y="4159343"/>
                  </a:cubicBezTo>
                  <a:cubicBezTo>
                    <a:pt x="3282425" y="4159012"/>
                    <a:pt x="3260845" y="4158680"/>
                    <a:pt x="3239265" y="4158182"/>
                  </a:cubicBezTo>
                  <a:cubicBezTo>
                    <a:pt x="3215527" y="4157684"/>
                    <a:pt x="3191623" y="4157352"/>
                    <a:pt x="3167883" y="4156854"/>
                  </a:cubicBezTo>
                  <a:cubicBezTo>
                    <a:pt x="3143980" y="4156522"/>
                    <a:pt x="3120739" y="4156025"/>
                    <a:pt x="3097499" y="4155526"/>
                  </a:cubicBezTo>
                  <a:cubicBezTo>
                    <a:pt x="3097997" y="4025745"/>
                    <a:pt x="3094013" y="3895134"/>
                    <a:pt x="3090029" y="3767510"/>
                  </a:cubicBezTo>
                  <a:cubicBezTo>
                    <a:pt x="3085381" y="3618810"/>
                    <a:pt x="3080567" y="3465461"/>
                    <a:pt x="3083223" y="3318420"/>
                  </a:cubicBezTo>
                  <a:cubicBezTo>
                    <a:pt x="3095341" y="3316097"/>
                    <a:pt x="3107293" y="3312446"/>
                    <a:pt x="3118747" y="3307301"/>
                  </a:cubicBezTo>
                  <a:cubicBezTo>
                    <a:pt x="3125885" y="3304148"/>
                    <a:pt x="3136177" y="3301327"/>
                    <a:pt x="3148130" y="3298007"/>
                  </a:cubicBezTo>
                  <a:cubicBezTo>
                    <a:pt x="3198262" y="3284232"/>
                    <a:pt x="3291389" y="3258342"/>
                    <a:pt x="3350154" y="3146651"/>
                  </a:cubicBezTo>
                  <a:cubicBezTo>
                    <a:pt x="3426515" y="3001436"/>
                    <a:pt x="3396468" y="2467374"/>
                    <a:pt x="3395971" y="2462229"/>
                  </a:cubicBezTo>
                  <a:cubicBezTo>
                    <a:pt x="3381363" y="2300085"/>
                    <a:pt x="3303839" y="1962189"/>
                    <a:pt x="3215858" y="1801871"/>
                  </a:cubicBezTo>
                  <a:cubicBezTo>
                    <a:pt x="3201582" y="1775815"/>
                    <a:pt x="3179504" y="1747767"/>
                    <a:pt x="3150122" y="1712584"/>
                  </a:cubicBezTo>
                  <a:cubicBezTo>
                    <a:pt x="3149457" y="1698145"/>
                    <a:pt x="3147465" y="1681549"/>
                    <a:pt x="3142652" y="1663791"/>
                  </a:cubicBezTo>
                  <a:cubicBezTo>
                    <a:pt x="3131364" y="1622633"/>
                    <a:pt x="3112605" y="1583965"/>
                    <a:pt x="3087871" y="1549113"/>
                  </a:cubicBezTo>
                  <a:cubicBezTo>
                    <a:pt x="3089032" y="1547951"/>
                    <a:pt x="3090361" y="1546623"/>
                    <a:pt x="3091523" y="1545462"/>
                  </a:cubicBezTo>
                  <a:cubicBezTo>
                    <a:pt x="3152778" y="1482728"/>
                    <a:pt x="3179504" y="1399582"/>
                    <a:pt x="3166887" y="1311291"/>
                  </a:cubicBezTo>
                  <a:cubicBezTo>
                    <a:pt x="3164232" y="1292538"/>
                    <a:pt x="3158920" y="1275111"/>
                    <a:pt x="3152280" y="1259179"/>
                  </a:cubicBezTo>
                  <a:cubicBezTo>
                    <a:pt x="3167718" y="1229472"/>
                    <a:pt x="3176018" y="1212378"/>
                    <a:pt x="3181662" y="1197276"/>
                  </a:cubicBezTo>
                  <a:cubicBezTo>
                    <a:pt x="3233123" y="1059695"/>
                    <a:pt x="3319112" y="829341"/>
                    <a:pt x="3079571" y="649771"/>
                  </a:cubicBezTo>
                  <a:cubicBezTo>
                    <a:pt x="2975488" y="571770"/>
                    <a:pt x="2424527" y="345233"/>
                    <a:pt x="2303843" y="330795"/>
                  </a:cubicBezTo>
                  <a:cubicBezTo>
                    <a:pt x="2136181" y="310879"/>
                    <a:pt x="2070444" y="419584"/>
                    <a:pt x="2054343" y="453440"/>
                  </a:cubicBezTo>
                  <a:cubicBezTo>
                    <a:pt x="2049528" y="463397"/>
                    <a:pt x="2045544" y="473521"/>
                    <a:pt x="2042390" y="483811"/>
                  </a:cubicBezTo>
                  <a:cubicBezTo>
                    <a:pt x="2019150" y="460576"/>
                    <a:pt x="1991759" y="441823"/>
                    <a:pt x="1961381" y="428214"/>
                  </a:cubicBezTo>
                  <a:cubicBezTo>
                    <a:pt x="2018984" y="364983"/>
                    <a:pt x="2060485" y="287147"/>
                    <a:pt x="2042059" y="196366"/>
                  </a:cubicBezTo>
                  <a:cubicBezTo>
                    <a:pt x="2030936" y="141766"/>
                    <a:pt x="1988605" y="45176"/>
                    <a:pt x="1828414" y="11652"/>
                  </a:cubicBezTo>
                  <a:cubicBezTo>
                    <a:pt x="1602983" y="-35646"/>
                    <a:pt x="1292393" y="71232"/>
                    <a:pt x="1149632" y="149732"/>
                  </a:cubicBezTo>
                  <a:cubicBezTo>
                    <a:pt x="1116265" y="167987"/>
                    <a:pt x="1052355" y="211469"/>
                    <a:pt x="1000727" y="250802"/>
                  </a:cubicBezTo>
                  <a:cubicBezTo>
                    <a:pt x="946279" y="292292"/>
                    <a:pt x="904114" y="328969"/>
                    <a:pt x="875894" y="367306"/>
                  </a:cubicBezTo>
                  <a:cubicBezTo>
                    <a:pt x="760190" y="426886"/>
                    <a:pt x="727156" y="586707"/>
                    <a:pt x="736618" y="720139"/>
                  </a:cubicBezTo>
                  <a:cubicBezTo>
                    <a:pt x="738776" y="750177"/>
                    <a:pt x="747740" y="788016"/>
                    <a:pt x="766332" y="858882"/>
                  </a:cubicBezTo>
                  <a:cubicBezTo>
                    <a:pt x="704911" y="972399"/>
                    <a:pt x="720351" y="1102844"/>
                    <a:pt x="802853" y="1191965"/>
                  </a:cubicBezTo>
                  <a:cubicBezTo>
                    <a:pt x="801691" y="1192961"/>
                    <a:pt x="800695" y="1194123"/>
                    <a:pt x="799533" y="1195118"/>
                  </a:cubicBezTo>
                  <a:cubicBezTo>
                    <a:pt x="708730" y="1286065"/>
                    <a:pt x="659096" y="1410702"/>
                    <a:pt x="659926" y="1545793"/>
                  </a:cubicBezTo>
                  <a:cubicBezTo>
                    <a:pt x="660092" y="1580479"/>
                    <a:pt x="667396" y="1609854"/>
                    <a:pt x="674368" y="1631761"/>
                  </a:cubicBezTo>
                  <a:cubicBezTo>
                    <a:pt x="663080" y="1673583"/>
                    <a:pt x="636685" y="1751751"/>
                    <a:pt x="621247" y="1797556"/>
                  </a:cubicBezTo>
                  <a:cubicBezTo>
                    <a:pt x="600995" y="1857634"/>
                    <a:pt x="583564" y="1909414"/>
                    <a:pt x="575099" y="1943103"/>
                  </a:cubicBezTo>
                  <a:cubicBezTo>
                    <a:pt x="525298" y="2140597"/>
                    <a:pt x="491433" y="2333775"/>
                    <a:pt x="474667" y="2517660"/>
                  </a:cubicBezTo>
                  <a:lnTo>
                    <a:pt x="471845" y="2547035"/>
                  </a:lnTo>
                  <a:cubicBezTo>
                    <a:pt x="456241" y="2713493"/>
                    <a:pt x="448439" y="2821866"/>
                    <a:pt x="455577" y="2883935"/>
                  </a:cubicBezTo>
                  <a:cubicBezTo>
                    <a:pt x="457569" y="2901859"/>
                    <a:pt x="463047" y="2927749"/>
                    <a:pt x="477821" y="2954801"/>
                  </a:cubicBezTo>
                  <a:cubicBezTo>
                    <a:pt x="481805" y="3023509"/>
                    <a:pt x="491765" y="3118272"/>
                    <a:pt x="558996" y="3183992"/>
                  </a:cubicBezTo>
                  <a:cubicBezTo>
                    <a:pt x="578252" y="3202746"/>
                    <a:pt x="598671" y="3215193"/>
                    <a:pt x="617097" y="3223491"/>
                  </a:cubicBezTo>
                  <a:cubicBezTo>
                    <a:pt x="635689" y="3241580"/>
                    <a:pt x="661917" y="3260168"/>
                    <a:pt x="697442" y="3270956"/>
                  </a:cubicBezTo>
                  <a:cubicBezTo>
                    <a:pt x="717030" y="3276930"/>
                    <a:pt x="735124" y="3279420"/>
                    <a:pt x="751060" y="3279917"/>
                  </a:cubicBezTo>
                  <a:cubicBezTo>
                    <a:pt x="763511" y="3284398"/>
                    <a:pt x="776293" y="3287386"/>
                    <a:pt x="789573" y="3289211"/>
                  </a:cubicBezTo>
                  <a:cubicBezTo>
                    <a:pt x="789573" y="3378830"/>
                    <a:pt x="788908" y="3467951"/>
                    <a:pt x="788079" y="3556076"/>
                  </a:cubicBezTo>
                  <a:cubicBezTo>
                    <a:pt x="786419" y="3745603"/>
                    <a:pt x="784758" y="3941603"/>
                    <a:pt x="791233" y="4135446"/>
                  </a:cubicBezTo>
                  <a:cubicBezTo>
                    <a:pt x="791399" y="4142416"/>
                    <a:pt x="791731" y="4149552"/>
                    <a:pt x="791897" y="4157020"/>
                  </a:cubicBezTo>
                  <a:lnTo>
                    <a:pt x="662415" y="4152871"/>
                  </a:lnTo>
                  <a:cubicBezTo>
                    <a:pt x="637681" y="4151045"/>
                    <a:pt x="612781" y="4151710"/>
                    <a:pt x="592363" y="4152373"/>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C395EE21-1501-2FDE-C0E7-6BC79A17354B}"/>
                </a:ext>
              </a:extLst>
            </p:cNvPr>
            <p:cNvGrpSpPr/>
            <p:nvPr/>
          </p:nvGrpSpPr>
          <p:grpSpPr>
            <a:xfrm>
              <a:off x="-37652166" y="-4636877"/>
              <a:ext cx="3659049" cy="4401687"/>
              <a:chOff x="-37652166" y="-4636877"/>
              <a:chExt cx="3659049" cy="4401687"/>
            </a:xfrm>
          </p:grpSpPr>
          <p:sp>
            <p:nvSpPr>
              <p:cNvPr id="6" name="Forme libre 5">
                <a:extLst>
                  <a:ext uri="{FF2B5EF4-FFF2-40B4-BE49-F238E27FC236}">
                    <a16:creationId xmlns:a16="http://schemas.microsoft.com/office/drawing/2014/main" id="{8F5F603C-EA38-5F63-A89E-0A19076C55EE}"/>
                  </a:ext>
                </a:extLst>
              </p:cNvPr>
              <p:cNvSpPr/>
              <p:nvPr/>
            </p:nvSpPr>
            <p:spPr>
              <a:xfrm>
                <a:off x="-37198621" y="-4636877"/>
                <a:ext cx="2617008" cy="4288668"/>
              </a:xfrm>
              <a:custGeom>
                <a:avLst/>
                <a:gdLst>
                  <a:gd name="csX0" fmla="*/ 419246 w 2617008"/>
                  <a:gd name="csY0" fmla="*/ 454679 h 4288668"/>
                  <a:gd name="csX1" fmla="*/ 407461 w 2617008"/>
                  <a:gd name="csY1" fmla="*/ 384478 h 4288668"/>
                  <a:gd name="csX2" fmla="*/ 492454 w 2617008"/>
                  <a:gd name="csY2" fmla="*/ 535170 h 4288668"/>
                  <a:gd name="csX3" fmla="*/ 500089 w 2617008"/>
                  <a:gd name="csY3" fmla="*/ 658976 h 4288668"/>
                  <a:gd name="csX4" fmla="*/ 488967 w 2617008"/>
                  <a:gd name="csY4" fmla="*/ 763366 h 4288668"/>
                  <a:gd name="csX5" fmla="*/ 433523 w 2617008"/>
                  <a:gd name="csY5" fmla="*/ 755400 h 4288668"/>
                  <a:gd name="csX6" fmla="*/ 436676 w 2617008"/>
                  <a:gd name="csY6" fmla="*/ 907918 h 4288668"/>
                  <a:gd name="csX7" fmla="*/ 523993 w 2617008"/>
                  <a:gd name="csY7" fmla="*/ 879207 h 4288668"/>
                  <a:gd name="csX8" fmla="*/ 630567 w 2617008"/>
                  <a:gd name="csY8" fmla="*/ 1119352 h 4288668"/>
                  <a:gd name="csX9" fmla="*/ 596371 w 2617008"/>
                  <a:gd name="csY9" fmla="*/ 1135616 h 4288668"/>
                  <a:gd name="csX10" fmla="*/ 800553 w 2617008"/>
                  <a:gd name="csY10" fmla="*/ 1336097 h 4288668"/>
                  <a:gd name="csX11" fmla="*/ 1139861 w 2617008"/>
                  <a:gd name="csY11" fmla="*/ 1107070 h 4288668"/>
                  <a:gd name="csX12" fmla="*/ 1046070 w 2617008"/>
                  <a:gd name="csY12" fmla="*/ 279259 h 4288668"/>
                  <a:gd name="csX13" fmla="*/ 563171 w 2617008"/>
                  <a:gd name="csY13" fmla="*/ 409537 h 4288668"/>
                  <a:gd name="csX14" fmla="*/ 447965 w 2617008"/>
                  <a:gd name="csY14" fmla="*/ 373856 h 4288668"/>
                  <a:gd name="csX15" fmla="*/ 1160279 w 2617008"/>
                  <a:gd name="csY15" fmla="*/ 154788 h 4288668"/>
                  <a:gd name="csX16" fmla="*/ 1046900 w 2617008"/>
                  <a:gd name="csY16" fmla="*/ 36458 h 4288668"/>
                  <a:gd name="csX17" fmla="*/ 495441 w 2617008"/>
                  <a:gd name="csY17" fmla="*/ 256024 h 4288668"/>
                  <a:gd name="csX18" fmla="*/ 381564 w 2617008"/>
                  <a:gd name="csY18" fmla="*/ 317927 h 4288668"/>
                  <a:gd name="csX19" fmla="*/ 610647 w 2617008"/>
                  <a:gd name="csY19" fmla="*/ 129396 h 4288668"/>
                  <a:gd name="csX20" fmla="*/ 1175551 w 2617008"/>
                  <a:gd name="csY20" fmla="*/ 8244 h 4288668"/>
                  <a:gd name="csX21" fmla="*/ 1084915 w 2617008"/>
                  <a:gd name="csY21" fmla="*/ 259841 h 4288668"/>
                  <a:gd name="csX22" fmla="*/ 1196135 w 2617008"/>
                  <a:gd name="csY22" fmla="*/ 413686 h 4288668"/>
                  <a:gd name="csX23" fmla="*/ 1237968 w 2617008"/>
                  <a:gd name="csY23" fmla="*/ 403895 h 4288668"/>
                  <a:gd name="csX24" fmla="*/ 1334249 w 2617008"/>
                  <a:gd name="csY24" fmla="*/ 555417 h 4288668"/>
                  <a:gd name="csX25" fmla="*/ 1295903 w 2617008"/>
                  <a:gd name="csY25" fmla="*/ 609023 h 4288668"/>
                  <a:gd name="csX26" fmla="*/ 1311507 w 2617008"/>
                  <a:gd name="csY26" fmla="*/ 703454 h 4288668"/>
                  <a:gd name="csX27" fmla="*/ 1180200 w 2617008"/>
                  <a:gd name="csY27" fmla="*/ 1119352 h 4288668"/>
                  <a:gd name="csX28" fmla="*/ 1369276 w 2617008"/>
                  <a:gd name="csY28" fmla="*/ 1204988 h 4288668"/>
                  <a:gd name="csX29" fmla="*/ 1658452 w 2617008"/>
                  <a:gd name="csY29" fmla="*/ 566537 h 4288668"/>
                  <a:gd name="csX30" fmla="*/ 1665423 w 2617008"/>
                  <a:gd name="csY30" fmla="*/ 329545 h 4288668"/>
                  <a:gd name="csX31" fmla="*/ 2361304 w 2617008"/>
                  <a:gd name="csY31" fmla="*/ 616491 h 4288668"/>
                  <a:gd name="csX32" fmla="*/ 2407453 w 2617008"/>
                  <a:gd name="csY32" fmla="*/ 973141 h 4288668"/>
                  <a:gd name="csX33" fmla="*/ 2345368 w 2617008"/>
                  <a:gd name="csY33" fmla="*/ 1097611 h 4288668"/>
                  <a:gd name="csX34" fmla="*/ 2383714 w 2617008"/>
                  <a:gd name="csY34" fmla="*/ 1168476 h 4288668"/>
                  <a:gd name="csX35" fmla="*/ 2201445 w 2617008"/>
                  <a:gd name="csY35" fmla="*/ 1310372 h 4288668"/>
                  <a:gd name="csX36" fmla="*/ 2143012 w 2617008"/>
                  <a:gd name="csY36" fmla="*/ 1290789 h 4288668"/>
                  <a:gd name="csX37" fmla="*/ 2107653 w 2617008"/>
                  <a:gd name="csY37" fmla="*/ 1368957 h 4288668"/>
                  <a:gd name="csX38" fmla="*/ 2363462 w 2617008"/>
                  <a:gd name="csY38" fmla="*/ 1541389 h 4288668"/>
                  <a:gd name="csX39" fmla="*/ 2367114 w 2617008"/>
                  <a:gd name="csY39" fmla="*/ 1608272 h 4288668"/>
                  <a:gd name="csX40" fmla="*/ 2451111 w 2617008"/>
                  <a:gd name="csY40" fmla="*/ 1715814 h 4288668"/>
                  <a:gd name="csX41" fmla="*/ 2611469 w 2617008"/>
                  <a:gd name="csY41" fmla="*/ 2311282 h 4288668"/>
                  <a:gd name="csX42" fmla="*/ 2584079 w 2617008"/>
                  <a:gd name="csY42" fmla="*/ 2903430 h 4288668"/>
                  <a:gd name="csX43" fmla="*/ 2432850 w 2617008"/>
                  <a:gd name="csY43" fmla="*/ 2989232 h 4288668"/>
                  <a:gd name="csX44" fmla="*/ 2389856 w 2617008"/>
                  <a:gd name="csY44" fmla="*/ 2956040 h 4288668"/>
                  <a:gd name="csX45" fmla="*/ 2309180 w 2617008"/>
                  <a:gd name="csY45" fmla="*/ 2898119 h 4288668"/>
                  <a:gd name="csX46" fmla="*/ 2298722 w 2617008"/>
                  <a:gd name="csY46" fmla="*/ 3117021 h 4288668"/>
                  <a:gd name="csX47" fmla="*/ 2309014 w 2617008"/>
                  <a:gd name="csY47" fmla="*/ 4147638 h 4288668"/>
                  <a:gd name="csX48" fmla="*/ 2206591 w 2617008"/>
                  <a:gd name="csY48" fmla="*/ 4252691 h 4288668"/>
                  <a:gd name="csX49" fmla="*/ 2190820 w 2617008"/>
                  <a:gd name="csY49" fmla="*/ 4234601 h 4288668"/>
                  <a:gd name="csX50" fmla="*/ 2063828 w 2617008"/>
                  <a:gd name="csY50" fmla="*/ 4267960 h 4288668"/>
                  <a:gd name="csX51" fmla="*/ 1820801 w 2617008"/>
                  <a:gd name="csY51" fmla="*/ 4283062 h 4288668"/>
                  <a:gd name="csX52" fmla="*/ 1819971 w 2617008"/>
                  <a:gd name="csY52" fmla="*/ 4266465 h 4288668"/>
                  <a:gd name="csX53" fmla="*/ 2046896 w 2617008"/>
                  <a:gd name="csY53" fmla="*/ 4162906 h 4288668"/>
                  <a:gd name="csX54" fmla="*/ 2106989 w 2617008"/>
                  <a:gd name="csY54" fmla="*/ 4152450 h 4288668"/>
                  <a:gd name="csX55" fmla="*/ 2107321 w 2617008"/>
                  <a:gd name="csY55" fmla="*/ 2847667 h 4288668"/>
                  <a:gd name="csX56" fmla="*/ 1868776 w 2617008"/>
                  <a:gd name="csY56" fmla="*/ 2847667 h 4288668"/>
                  <a:gd name="csX57" fmla="*/ 1854997 w 2617008"/>
                  <a:gd name="csY57" fmla="*/ 3364469 h 4288668"/>
                  <a:gd name="csX58" fmla="*/ 1875416 w 2617008"/>
                  <a:gd name="csY58" fmla="*/ 4152783 h 4288668"/>
                  <a:gd name="csX59" fmla="*/ 1816153 w 2617008"/>
                  <a:gd name="csY59" fmla="*/ 4226967 h 4288668"/>
                  <a:gd name="csX60" fmla="*/ 1767349 w 2617008"/>
                  <a:gd name="csY60" fmla="*/ 4212528 h 4288668"/>
                  <a:gd name="csX61" fmla="*/ 1372264 w 2617008"/>
                  <a:gd name="csY61" fmla="*/ 4237588 h 4288668"/>
                  <a:gd name="csX62" fmla="*/ 1477343 w 2617008"/>
                  <a:gd name="csY62" fmla="*/ 4157761 h 4288668"/>
                  <a:gd name="csX63" fmla="*/ 1704102 w 2617008"/>
                  <a:gd name="csY63" fmla="*/ 4089718 h 4288668"/>
                  <a:gd name="csX64" fmla="*/ 1618611 w 2617008"/>
                  <a:gd name="csY64" fmla="*/ 2812483 h 4288668"/>
                  <a:gd name="csX65" fmla="*/ 1480995 w 2617008"/>
                  <a:gd name="csY65" fmla="*/ 2792568 h 4288668"/>
                  <a:gd name="csX66" fmla="*/ 1414761 w 2617008"/>
                  <a:gd name="csY66" fmla="*/ 1673328 h 4288668"/>
                  <a:gd name="csX67" fmla="*/ 1132225 w 2617008"/>
                  <a:gd name="csY67" fmla="*/ 1426711 h 4288668"/>
                  <a:gd name="csX68" fmla="*/ 1145174 w 2617008"/>
                  <a:gd name="csY68" fmla="*/ 1796803 h 4288668"/>
                  <a:gd name="csX69" fmla="*/ 1144841 w 2617008"/>
                  <a:gd name="csY69" fmla="*/ 2628267 h 4288668"/>
                  <a:gd name="csX70" fmla="*/ 1132059 w 2617008"/>
                  <a:gd name="csY70" fmla="*/ 2701123 h 4288668"/>
                  <a:gd name="csX71" fmla="*/ 988965 w 2617008"/>
                  <a:gd name="csY71" fmla="*/ 2701622 h 4288668"/>
                  <a:gd name="csX72" fmla="*/ 917917 w 2617008"/>
                  <a:gd name="csY72" fmla="*/ 4074781 h 4288668"/>
                  <a:gd name="csX73" fmla="*/ 1145174 w 2617008"/>
                  <a:gd name="csY73" fmla="*/ 4147638 h 4288668"/>
                  <a:gd name="csX74" fmla="*/ 1150153 w 2617008"/>
                  <a:gd name="csY74" fmla="*/ 4152616 h 4288668"/>
                  <a:gd name="csX75" fmla="*/ 1160279 w 2617008"/>
                  <a:gd name="csY75" fmla="*/ 4152616 h 4288668"/>
                  <a:gd name="csX76" fmla="*/ 1271501 w 2617008"/>
                  <a:gd name="csY76" fmla="*/ 4224975 h 4288668"/>
                  <a:gd name="csX77" fmla="*/ 850188 w 2617008"/>
                  <a:gd name="csY77" fmla="*/ 4192945 h 4288668"/>
                  <a:gd name="csX78" fmla="*/ 852512 w 2617008"/>
                  <a:gd name="csY78" fmla="*/ 4217673 h 4288668"/>
                  <a:gd name="csX79" fmla="*/ 736974 w 2617008"/>
                  <a:gd name="csY79" fmla="*/ 4127390 h 4288668"/>
                  <a:gd name="csX80" fmla="*/ 767353 w 2617008"/>
                  <a:gd name="csY80" fmla="*/ 2996368 h 4288668"/>
                  <a:gd name="csX81" fmla="*/ 767187 w 2617008"/>
                  <a:gd name="csY81" fmla="*/ 2693821 h 4288668"/>
                  <a:gd name="csX82" fmla="*/ 629073 w 2617008"/>
                  <a:gd name="csY82" fmla="*/ 2694817 h 4288668"/>
                  <a:gd name="csX83" fmla="*/ 573960 w 2617008"/>
                  <a:gd name="csY83" fmla="*/ 2681043 h 4288668"/>
                  <a:gd name="csX84" fmla="*/ 529970 w 2617008"/>
                  <a:gd name="csY84" fmla="*/ 2724524 h 4288668"/>
                  <a:gd name="csX85" fmla="*/ 509717 w 2617008"/>
                  <a:gd name="csY85" fmla="*/ 4124237 h 4288668"/>
                  <a:gd name="csX86" fmla="*/ 610813 w 2617008"/>
                  <a:gd name="csY86" fmla="*/ 4162574 h 4288668"/>
                  <a:gd name="csX87" fmla="*/ 844709 w 2617008"/>
                  <a:gd name="csY87" fmla="*/ 4258832 h 4288668"/>
                  <a:gd name="csX88" fmla="*/ 852843 w 2617008"/>
                  <a:gd name="csY88" fmla="*/ 4288539 h 4288668"/>
                  <a:gd name="csX89" fmla="*/ 630899 w 2617008"/>
                  <a:gd name="csY89" fmla="*/ 4265968 h 4288668"/>
                  <a:gd name="csX90" fmla="*/ 466889 w 2617008"/>
                  <a:gd name="csY90" fmla="*/ 4223150 h 4288668"/>
                  <a:gd name="csX91" fmla="*/ 388702 w 2617008"/>
                  <a:gd name="csY91" fmla="*/ 4246053 h 4288668"/>
                  <a:gd name="csX92" fmla="*/ 348695 w 2617008"/>
                  <a:gd name="csY92" fmla="*/ 4162574 h 4288668"/>
                  <a:gd name="csX93" fmla="*/ 338403 w 2617008"/>
                  <a:gd name="csY93" fmla="*/ 3963753 h 4288668"/>
                  <a:gd name="csX94" fmla="*/ 327779 w 2617008"/>
                  <a:gd name="csY94" fmla="*/ 2714566 h 4288668"/>
                  <a:gd name="csX95" fmla="*/ 308523 w 2617008"/>
                  <a:gd name="csY95" fmla="*/ 2789249 h 4288668"/>
                  <a:gd name="csX96" fmla="*/ 277647 w 2617008"/>
                  <a:gd name="csY96" fmla="*/ 2920026 h 4288668"/>
                  <a:gd name="csX97" fmla="*/ 237640 w 2617008"/>
                  <a:gd name="csY97" fmla="*/ 2925170 h 4288668"/>
                  <a:gd name="csX98" fmla="*/ 194812 w 2617008"/>
                  <a:gd name="csY98" fmla="*/ 2958861 h 4288668"/>
                  <a:gd name="csX99" fmla="*/ 169081 w 2617008"/>
                  <a:gd name="csY99" fmla="*/ 2944589 h 4288668"/>
                  <a:gd name="csX100" fmla="*/ 126584 w 2617008"/>
                  <a:gd name="csY100" fmla="*/ 2946082 h 4288668"/>
                  <a:gd name="csX101" fmla="*/ 95045 w 2617008"/>
                  <a:gd name="csY101" fmla="*/ 2914550 h 4288668"/>
                  <a:gd name="csX102" fmla="*/ 56034 w 2617008"/>
                  <a:gd name="csY102" fmla="*/ 2899115 h 4288668"/>
                  <a:gd name="csX103" fmla="*/ 20841 w 2617008"/>
                  <a:gd name="csY103" fmla="*/ 2725188 h 4288668"/>
                  <a:gd name="csX104" fmla="*/ 1585 w 2617008"/>
                  <a:gd name="csY104" fmla="*/ 2698966 h 4288668"/>
                  <a:gd name="csX105" fmla="*/ 21007 w 2617008"/>
                  <a:gd name="csY105" fmla="*/ 2366215 h 4288668"/>
                  <a:gd name="csX106" fmla="*/ 117122 w 2617008"/>
                  <a:gd name="csY106" fmla="*/ 1817217 h 4288668"/>
                  <a:gd name="csX107" fmla="*/ 225688 w 2617008"/>
                  <a:gd name="csY107" fmla="*/ 1456584 h 4288668"/>
                  <a:gd name="csX108" fmla="*/ 207096 w 2617008"/>
                  <a:gd name="csY108" fmla="*/ 1378416 h 4288668"/>
                  <a:gd name="csX109" fmla="*/ 550222 w 2617008"/>
                  <a:gd name="csY109" fmla="*/ 1048321 h 4288668"/>
                  <a:gd name="csX110" fmla="*/ 492287 w 2617008"/>
                  <a:gd name="csY110" fmla="*/ 917377 h 4288668"/>
                  <a:gd name="csX111" fmla="*/ 296073 w 2617008"/>
                  <a:gd name="csY111" fmla="*/ 766519 h 4288668"/>
                  <a:gd name="csX112" fmla="*/ 328775 w 2617008"/>
                  <a:gd name="csY112" fmla="*/ 737642 h 4288668"/>
                  <a:gd name="csX113" fmla="*/ 283290 w 2617008"/>
                  <a:gd name="csY113" fmla="*/ 541808 h 4288668"/>
                  <a:gd name="csX114" fmla="*/ 347368 w 2617008"/>
                  <a:gd name="csY114" fmla="*/ 343817 h 4288668"/>
                  <a:gd name="csX115" fmla="*/ 324127 w 2617008"/>
                  <a:gd name="csY115" fmla="*/ 456836 h 4288668"/>
                  <a:gd name="csX116" fmla="*/ 363968 w 2617008"/>
                  <a:gd name="csY116" fmla="*/ 715735 h 4288668"/>
                  <a:gd name="csX117" fmla="*/ 407128 w 2617008"/>
                  <a:gd name="csY117" fmla="*/ 705446 h 4288668"/>
                  <a:gd name="csX118" fmla="*/ 454605 w 2617008"/>
                  <a:gd name="csY118" fmla="*/ 695488 h 4288668"/>
                  <a:gd name="csX119" fmla="*/ 419246 w 2617008"/>
                  <a:gd name="csY119" fmla="*/ 453683 h 4288668"/>
                  <a:gd name="csX120" fmla="*/ 2354664 w 2617008"/>
                  <a:gd name="csY120" fmla="*/ 978617 h 4288668"/>
                  <a:gd name="csX121" fmla="*/ 2356988 w 2617008"/>
                  <a:gd name="csY121" fmla="*/ 661300 h 4288668"/>
                  <a:gd name="csX122" fmla="*/ 1659281 w 2617008"/>
                  <a:gd name="csY122" fmla="*/ 366056 h 4288668"/>
                  <a:gd name="csX123" fmla="*/ 1639030 w 2617008"/>
                  <a:gd name="csY123" fmla="*/ 474760 h 4288668"/>
                  <a:gd name="csX124" fmla="*/ 1675384 w 2617008"/>
                  <a:gd name="csY124" fmla="*/ 390286 h 4288668"/>
                  <a:gd name="csX125" fmla="*/ 2069140 w 2617008"/>
                  <a:gd name="csY125" fmla="*/ 556247 h 4288668"/>
                  <a:gd name="csX126" fmla="*/ 2295567 w 2617008"/>
                  <a:gd name="csY126" fmla="*/ 667441 h 4288668"/>
                  <a:gd name="csX127" fmla="*/ 2354664 w 2617008"/>
                  <a:gd name="csY127" fmla="*/ 978783 h 4288668"/>
                  <a:gd name="csX128" fmla="*/ 1220704 w 2617008"/>
                  <a:gd name="csY128" fmla="*/ 444555 h 4288668"/>
                  <a:gd name="csX129" fmla="*/ 1283619 w 2617008"/>
                  <a:gd name="csY129" fmla="*/ 570353 h 4288668"/>
                  <a:gd name="csX130" fmla="*/ 1220704 w 2617008"/>
                  <a:gd name="csY130" fmla="*/ 444555 h 4288668"/>
                  <a:gd name="csX131" fmla="*/ 1689328 w 2617008"/>
                  <a:gd name="csY131" fmla="*/ 535170 h 4288668"/>
                  <a:gd name="csX132" fmla="*/ 2009711 w 2617008"/>
                  <a:gd name="csY132" fmla="*/ 716233 h 4288668"/>
                  <a:gd name="csX133" fmla="*/ 2079931 w 2617008"/>
                  <a:gd name="csY133" fmla="*/ 716731 h 4288668"/>
                  <a:gd name="csX134" fmla="*/ 1919241 w 2617008"/>
                  <a:gd name="csY134" fmla="*/ 670594 h 4288668"/>
                  <a:gd name="csX135" fmla="*/ 1694308 w 2617008"/>
                  <a:gd name="csY135" fmla="*/ 530191 h 4288668"/>
                  <a:gd name="csX136" fmla="*/ 1653969 w 2617008"/>
                  <a:gd name="csY136" fmla="*/ 495008 h 4288668"/>
                  <a:gd name="csX137" fmla="*/ 1689328 w 2617008"/>
                  <a:gd name="csY137" fmla="*/ 535336 h 4288668"/>
                  <a:gd name="csX138" fmla="*/ 2173224 w 2617008"/>
                  <a:gd name="csY138" fmla="*/ 772162 h 4288668"/>
                  <a:gd name="csX139" fmla="*/ 1687668 w 2617008"/>
                  <a:gd name="csY139" fmla="*/ 596243 h 4288668"/>
                  <a:gd name="csX140" fmla="*/ 1566154 w 2617008"/>
                  <a:gd name="csY140" fmla="*/ 1467372 h 4288668"/>
                  <a:gd name="csX141" fmla="*/ 1835575 w 2617008"/>
                  <a:gd name="csY141" fmla="*/ 1636652 h 4288668"/>
                  <a:gd name="csX142" fmla="*/ 2032122 w 2617008"/>
                  <a:gd name="csY142" fmla="*/ 1535581 h 4288668"/>
                  <a:gd name="csX143" fmla="*/ 1989293 w 2617008"/>
                  <a:gd name="csY143" fmla="*/ 1477163 h 4288668"/>
                  <a:gd name="csX144" fmla="*/ 2133051 w 2617008"/>
                  <a:gd name="csY144" fmla="*/ 1233035 h 4288668"/>
                  <a:gd name="csX145" fmla="*/ 2187001 w 2617008"/>
                  <a:gd name="csY145" fmla="*/ 1264899 h 4288668"/>
                  <a:gd name="csX146" fmla="*/ 2321961 w 2617008"/>
                  <a:gd name="csY146" fmla="*/ 1134952 h 4288668"/>
                  <a:gd name="csX147" fmla="*/ 2213895 w 2617008"/>
                  <a:gd name="csY147" fmla="*/ 1101926 h 4288668"/>
                  <a:gd name="csX148" fmla="*/ 2173390 w 2617008"/>
                  <a:gd name="csY148" fmla="*/ 771996 h 4288668"/>
                  <a:gd name="csX149" fmla="*/ 2227506 w 2617008"/>
                  <a:gd name="csY149" fmla="*/ 949574 h 4288668"/>
                  <a:gd name="csX150" fmla="*/ 2203602 w 2617008"/>
                  <a:gd name="csY150" fmla="*/ 933310 h 4288668"/>
                  <a:gd name="csX151" fmla="*/ 2238795 w 2617008"/>
                  <a:gd name="csY151" fmla="*/ 1059274 h 4288668"/>
                  <a:gd name="csX152" fmla="*/ 2227672 w 2617008"/>
                  <a:gd name="csY152" fmla="*/ 949574 h 4288668"/>
                  <a:gd name="csX153" fmla="*/ 545242 w 2617008"/>
                  <a:gd name="csY153" fmla="*/ 1104581 h 4288668"/>
                  <a:gd name="csX154" fmla="*/ 426716 w 2617008"/>
                  <a:gd name="csY154" fmla="*/ 1109560 h 4288668"/>
                  <a:gd name="csX155" fmla="*/ 293417 w 2617008"/>
                  <a:gd name="csY155" fmla="*/ 1391859 h 4288668"/>
                  <a:gd name="csX156" fmla="*/ 378908 w 2617008"/>
                  <a:gd name="csY156" fmla="*/ 1406962 h 4288668"/>
                  <a:gd name="csX157" fmla="*/ 366458 w 2617008"/>
                  <a:gd name="csY157" fmla="*/ 1205319 h 4288668"/>
                  <a:gd name="csX158" fmla="*/ 430037 w 2617008"/>
                  <a:gd name="csY158" fmla="*/ 1355680 h 4288668"/>
                  <a:gd name="csX159" fmla="*/ 444811 w 2617008"/>
                  <a:gd name="csY159" fmla="*/ 1354352 h 4288668"/>
                  <a:gd name="csX160" fmla="*/ 409950 w 2617008"/>
                  <a:gd name="csY160" fmla="*/ 1168808 h 4288668"/>
                  <a:gd name="csX161" fmla="*/ 496770 w 2617008"/>
                  <a:gd name="csY161" fmla="*/ 1220090 h 4288668"/>
                  <a:gd name="csX162" fmla="*/ 484651 w 2617008"/>
                  <a:gd name="csY162" fmla="*/ 1133459 h 4288668"/>
                  <a:gd name="csX163" fmla="*/ 545242 w 2617008"/>
                  <a:gd name="csY163" fmla="*/ 1104416 h 4288668"/>
                  <a:gd name="csX164" fmla="*/ 1370437 w 2617008"/>
                  <a:gd name="csY164" fmla="*/ 1246976 h 4288668"/>
                  <a:gd name="csX165" fmla="*/ 1155133 w 2617008"/>
                  <a:gd name="csY165" fmla="*/ 1149889 h 4288668"/>
                  <a:gd name="csX166" fmla="*/ 1384548 w 2617008"/>
                  <a:gd name="csY166" fmla="*/ 1290789 h 4288668"/>
                  <a:gd name="csX167" fmla="*/ 1370604 w 2617008"/>
                  <a:gd name="csY167" fmla="*/ 1246976 h 4288668"/>
                  <a:gd name="csX168" fmla="*/ 580434 w 2617008"/>
                  <a:gd name="csY168" fmla="*/ 1643788 h 4288668"/>
                  <a:gd name="csX169" fmla="*/ 570309 w 2617008"/>
                  <a:gd name="csY169" fmla="*/ 1318837 h 4288668"/>
                  <a:gd name="csX170" fmla="*/ 554372 w 2617008"/>
                  <a:gd name="csY170" fmla="*/ 1173455 h 4288668"/>
                  <a:gd name="csX171" fmla="*/ 535116 w 2617008"/>
                  <a:gd name="csY171" fmla="*/ 1164991 h 4288668"/>
                  <a:gd name="csX172" fmla="*/ 511046 w 2617008"/>
                  <a:gd name="csY172" fmla="*/ 1259423 h 4288668"/>
                  <a:gd name="csX173" fmla="*/ 479837 w 2617008"/>
                  <a:gd name="csY173" fmla="*/ 1440154 h 4288668"/>
                  <a:gd name="csX174" fmla="*/ 556530 w 2617008"/>
                  <a:gd name="csY174" fmla="*/ 1551680 h 4288668"/>
                  <a:gd name="csX175" fmla="*/ 580434 w 2617008"/>
                  <a:gd name="csY175" fmla="*/ 1643788 h 4288668"/>
                  <a:gd name="csX176" fmla="*/ 615793 w 2617008"/>
                  <a:gd name="csY176" fmla="*/ 1502721 h 4288668"/>
                  <a:gd name="csX177" fmla="*/ 776815 w 2617008"/>
                  <a:gd name="csY177" fmla="*/ 1364642 h 4288668"/>
                  <a:gd name="csX178" fmla="*/ 600686 w 2617008"/>
                  <a:gd name="csY178" fmla="*/ 1205486 h 4288668"/>
                  <a:gd name="csX179" fmla="*/ 615793 w 2617008"/>
                  <a:gd name="csY179" fmla="*/ 1502721 h 4288668"/>
                  <a:gd name="csX180" fmla="*/ 1104669 w 2617008"/>
                  <a:gd name="csY180" fmla="*/ 2666604 h 4288668"/>
                  <a:gd name="csX181" fmla="*/ 1099854 w 2617008"/>
                  <a:gd name="csY181" fmla="*/ 1560475 h 4288668"/>
                  <a:gd name="csX182" fmla="*/ 1084084 w 2617008"/>
                  <a:gd name="csY182" fmla="*/ 1329292 h 4288668"/>
                  <a:gd name="csX183" fmla="*/ 1041754 w 2617008"/>
                  <a:gd name="csY183" fmla="*/ 1275853 h 4288668"/>
                  <a:gd name="csX184" fmla="*/ 1084084 w 2617008"/>
                  <a:gd name="csY184" fmla="*/ 1475006 h 4288668"/>
                  <a:gd name="csX185" fmla="*/ 1060512 w 2617008"/>
                  <a:gd name="csY185" fmla="*/ 1511186 h 4288668"/>
                  <a:gd name="csX186" fmla="*/ 1036441 w 2617008"/>
                  <a:gd name="csY186" fmla="*/ 1653911 h 4288668"/>
                  <a:gd name="csX187" fmla="*/ 1019011 w 2617008"/>
                  <a:gd name="csY187" fmla="*/ 1648767 h 4288668"/>
                  <a:gd name="csX188" fmla="*/ 1034283 w 2617008"/>
                  <a:gd name="csY188" fmla="*/ 1923265 h 4288668"/>
                  <a:gd name="csX189" fmla="*/ 1019011 w 2617008"/>
                  <a:gd name="csY189" fmla="*/ 2666604 h 4288668"/>
                  <a:gd name="csX190" fmla="*/ 1104669 w 2617008"/>
                  <a:gd name="csY190" fmla="*/ 2666604 h 4288668"/>
                  <a:gd name="csX191" fmla="*/ 1023991 w 2617008"/>
                  <a:gd name="csY191" fmla="*/ 1608438 h 4288668"/>
                  <a:gd name="csX192" fmla="*/ 1029968 w 2617008"/>
                  <a:gd name="csY192" fmla="*/ 1491270 h 4288668"/>
                  <a:gd name="csX193" fmla="*/ 1048228 w 2617008"/>
                  <a:gd name="csY193" fmla="*/ 1460899 h 4288668"/>
                  <a:gd name="csX194" fmla="*/ 1018015 w 2617008"/>
                  <a:gd name="csY194" fmla="*/ 1294606 h 4288668"/>
                  <a:gd name="csX195" fmla="*/ 1004072 w 2617008"/>
                  <a:gd name="csY195" fmla="*/ 1285976 h 4288668"/>
                  <a:gd name="csX196" fmla="*/ 1024157 w 2617008"/>
                  <a:gd name="csY196" fmla="*/ 1608438 h 4288668"/>
                  <a:gd name="csX197" fmla="*/ 968547 w 2617008"/>
                  <a:gd name="csY197" fmla="*/ 1452269 h 4288668"/>
                  <a:gd name="csX198" fmla="*/ 963567 w 2617008"/>
                  <a:gd name="csY198" fmla="*/ 1301079 h 4288668"/>
                  <a:gd name="csX199" fmla="*/ 862804 w 2617008"/>
                  <a:gd name="csY199" fmla="*/ 1343897 h 4288668"/>
                  <a:gd name="csX200" fmla="*/ 968713 w 2617008"/>
                  <a:gd name="csY200" fmla="*/ 1452269 h 4288668"/>
                  <a:gd name="csX201" fmla="*/ 819809 w 2617008"/>
                  <a:gd name="csY201" fmla="*/ 1378749 h 4288668"/>
                  <a:gd name="csX202" fmla="*/ 772333 w 2617008"/>
                  <a:gd name="csY202" fmla="*/ 1429366 h 4288668"/>
                  <a:gd name="csX203" fmla="*/ 824789 w 2617008"/>
                  <a:gd name="csY203" fmla="*/ 1513011 h 4288668"/>
                  <a:gd name="csX204" fmla="*/ 819809 w 2617008"/>
                  <a:gd name="csY204" fmla="*/ 1378583 h 4288668"/>
                  <a:gd name="csX205" fmla="*/ 454438 w 2617008"/>
                  <a:gd name="csY205" fmla="*/ 1391859 h 4288668"/>
                  <a:gd name="csX206" fmla="*/ 390528 w 2617008"/>
                  <a:gd name="csY206" fmla="*/ 1446460 h 4288668"/>
                  <a:gd name="csX207" fmla="*/ 338569 w 2617008"/>
                  <a:gd name="csY207" fmla="*/ 1427209 h 4288668"/>
                  <a:gd name="csX208" fmla="*/ 272998 w 2617008"/>
                  <a:gd name="csY208" fmla="*/ 1437333 h 4288668"/>
                  <a:gd name="csX209" fmla="*/ 46074 w 2617008"/>
                  <a:gd name="csY209" fmla="*/ 2676894 h 4288668"/>
                  <a:gd name="csX210" fmla="*/ 272998 w 2617008"/>
                  <a:gd name="csY210" fmla="*/ 2661791 h 4288668"/>
                  <a:gd name="csX211" fmla="*/ 272998 w 2617008"/>
                  <a:gd name="csY211" fmla="*/ 2034625 h 4288668"/>
                  <a:gd name="csX212" fmla="*/ 333922 w 2617008"/>
                  <a:gd name="csY212" fmla="*/ 1621881 h 4288668"/>
                  <a:gd name="csX213" fmla="*/ 367952 w 2617008"/>
                  <a:gd name="csY213" fmla="*/ 1614413 h 4288668"/>
                  <a:gd name="csX214" fmla="*/ 307859 w 2617008"/>
                  <a:gd name="csY214" fmla="*/ 2255685 h 4288668"/>
                  <a:gd name="csX215" fmla="*/ 444479 w 2617008"/>
                  <a:gd name="csY215" fmla="*/ 2357087 h 4288668"/>
                  <a:gd name="csX216" fmla="*/ 308191 w 2617008"/>
                  <a:gd name="csY216" fmla="*/ 2470272 h 4288668"/>
                  <a:gd name="csX217" fmla="*/ 313005 w 2617008"/>
                  <a:gd name="csY217" fmla="*/ 2648182 h 4288668"/>
                  <a:gd name="csX218" fmla="*/ 524824 w 2617008"/>
                  <a:gd name="csY218" fmla="*/ 2681872 h 4288668"/>
                  <a:gd name="csX219" fmla="*/ 580767 w 2617008"/>
                  <a:gd name="csY219" fmla="*/ 1691585 h 4288668"/>
                  <a:gd name="csX220" fmla="*/ 491955 w 2617008"/>
                  <a:gd name="csY220" fmla="*/ 1603791 h 4288668"/>
                  <a:gd name="csX221" fmla="*/ 519180 w 2617008"/>
                  <a:gd name="csY221" fmla="*/ 1536411 h 4288668"/>
                  <a:gd name="csX222" fmla="*/ 454438 w 2617008"/>
                  <a:gd name="csY222" fmla="*/ 1392025 h 4288668"/>
                  <a:gd name="csX223" fmla="*/ 2258881 w 2617008"/>
                  <a:gd name="csY223" fmla="*/ 1678972 h 4288668"/>
                  <a:gd name="csX224" fmla="*/ 2075781 w 2617008"/>
                  <a:gd name="csY224" fmla="*/ 1427873 h 4288668"/>
                  <a:gd name="csX225" fmla="*/ 2077441 w 2617008"/>
                  <a:gd name="csY225" fmla="*/ 1479819 h 4288668"/>
                  <a:gd name="csX226" fmla="*/ 2128071 w 2617008"/>
                  <a:gd name="csY226" fmla="*/ 1464882 h 4288668"/>
                  <a:gd name="csX227" fmla="*/ 2072461 w 2617008"/>
                  <a:gd name="csY227" fmla="*/ 1638643 h 4288668"/>
                  <a:gd name="csX228" fmla="*/ 2220368 w 2617008"/>
                  <a:gd name="csY228" fmla="*/ 1456916 h 4288668"/>
                  <a:gd name="csX229" fmla="*/ 2185840 w 2617008"/>
                  <a:gd name="csY229" fmla="*/ 1553173 h 4288668"/>
                  <a:gd name="csX230" fmla="*/ 2137866 w 2617008"/>
                  <a:gd name="csY230" fmla="*/ 1689095 h 4288668"/>
                  <a:gd name="csX231" fmla="*/ 2261371 w 2617008"/>
                  <a:gd name="csY231" fmla="*/ 1492266 h 4288668"/>
                  <a:gd name="csX232" fmla="*/ 2276809 w 2617008"/>
                  <a:gd name="csY232" fmla="*/ 1497411 h 4288668"/>
                  <a:gd name="csX233" fmla="*/ 2198291 w 2617008"/>
                  <a:gd name="csY233" fmla="*/ 1691585 h 4288668"/>
                  <a:gd name="csX234" fmla="*/ 2307188 w 2617008"/>
                  <a:gd name="csY234" fmla="*/ 1557654 h 4288668"/>
                  <a:gd name="csX235" fmla="*/ 2258881 w 2617008"/>
                  <a:gd name="csY235" fmla="*/ 1678972 h 4288668"/>
                  <a:gd name="csX236" fmla="*/ 983819 w 2617008"/>
                  <a:gd name="csY236" fmla="*/ 2560887 h 4288668"/>
                  <a:gd name="csX237" fmla="*/ 974026 w 2617008"/>
                  <a:gd name="csY237" fmla="*/ 1525126 h 4288668"/>
                  <a:gd name="csX238" fmla="*/ 893182 w 2617008"/>
                  <a:gd name="csY238" fmla="*/ 1427043 h 4288668"/>
                  <a:gd name="csX239" fmla="*/ 918248 w 2617008"/>
                  <a:gd name="csY239" fmla="*/ 1832818 h 4288668"/>
                  <a:gd name="csX240" fmla="*/ 891025 w 2617008"/>
                  <a:gd name="csY240" fmla="*/ 2415007 h 4288668"/>
                  <a:gd name="csX241" fmla="*/ 825620 w 2617008"/>
                  <a:gd name="csY241" fmla="*/ 2439570 h 4288668"/>
                  <a:gd name="csX242" fmla="*/ 732658 w 2617008"/>
                  <a:gd name="csY242" fmla="*/ 2169718 h 4288668"/>
                  <a:gd name="csX243" fmla="*/ 787605 w 2617008"/>
                  <a:gd name="csY243" fmla="*/ 1550186 h 4288668"/>
                  <a:gd name="csX244" fmla="*/ 741788 w 2617008"/>
                  <a:gd name="csY244" fmla="*/ 1457580 h 4288668"/>
                  <a:gd name="csX245" fmla="*/ 730334 w 2617008"/>
                  <a:gd name="csY245" fmla="*/ 1458078 h 4288668"/>
                  <a:gd name="csX246" fmla="*/ 621271 w 2617008"/>
                  <a:gd name="csY246" fmla="*/ 1560642 h 4288668"/>
                  <a:gd name="csX247" fmla="*/ 580434 w 2617008"/>
                  <a:gd name="csY247" fmla="*/ 2557568 h 4288668"/>
                  <a:gd name="csX248" fmla="*/ 983985 w 2617008"/>
                  <a:gd name="csY248" fmla="*/ 2560721 h 4288668"/>
                  <a:gd name="csX249" fmla="*/ 857658 w 2617008"/>
                  <a:gd name="csY249" fmla="*/ 2404552 h 4288668"/>
                  <a:gd name="csX250" fmla="*/ 902313 w 2617008"/>
                  <a:gd name="csY250" fmla="*/ 2149470 h 4288668"/>
                  <a:gd name="csX251" fmla="*/ 842220 w 2617008"/>
                  <a:gd name="csY251" fmla="*/ 1565952 h 4288668"/>
                  <a:gd name="csX252" fmla="*/ 829935 w 2617008"/>
                  <a:gd name="csY252" fmla="*/ 1553007 h 4288668"/>
                  <a:gd name="csX253" fmla="*/ 771669 w 2617008"/>
                  <a:gd name="csY253" fmla="*/ 2155444 h 4288668"/>
                  <a:gd name="csX254" fmla="*/ 857492 w 2617008"/>
                  <a:gd name="csY254" fmla="*/ 2404718 h 4288668"/>
                  <a:gd name="csX255" fmla="*/ 1765025 w 2617008"/>
                  <a:gd name="csY255" fmla="*/ 1714321 h 4288668"/>
                  <a:gd name="csX256" fmla="*/ 1701778 w 2617008"/>
                  <a:gd name="csY256" fmla="*/ 1774896 h 4288668"/>
                  <a:gd name="csX257" fmla="*/ 1717050 w 2617008"/>
                  <a:gd name="csY257" fmla="*/ 1714155 h 4288668"/>
                  <a:gd name="csX258" fmla="*/ 1774985 w 2617008"/>
                  <a:gd name="csY258" fmla="*/ 1651422 h 4288668"/>
                  <a:gd name="csX259" fmla="*/ 1648989 w 2617008"/>
                  <a:gd name="csY259" fmla="*/ 1578233 h 4288668"/>
                  <a:gd name="csX260" fmla="*/ 1739792 w 2617008"/>
                  <a:gd name="csY260" fmla="*/ 2122418 h 4288668"/>
                  <a:gd name="csX261" fmla="*/ 1791586 w 2617008"/>
                  <a:gd name="csY261" fmla="*/ 1819209 h 4288668"/>
                  <a:gd name="csX262" fmla="*/ 1809347 w 2617008"/>
                  <a:gd name="csY262" fmla="*/ 1781535 h 4288668"/>
                  <a:gd name="csX263" fmla="*/ 1765025 w 2617008"/>
                  <a:gd name="csY263" fmla="*/ 1714487 h 4288668"/>
                  <a:gd name="csX264" fmla="*/ 2042248 w 2617008"/>
                  <a:gd name="csY264" fmla="*/ 1656401 h 4288668"/>
                  <a:gd name="csX265" fmla="*/ 2042248 w 2617008"/>
                  <a:gd name="csY265" fmla="*/ 1578233 h 4288668"/>
                  <a:gd name="csX266" fmla="*/ 1901313 w 2617008"/>
                  <a:gd name="csY266" fmla="*/ 1661380 h 4288668"/>
                  <a:gd name="csX267" fmla="*/ 1979168 w 2617008"/>
                  <a:gd name="csY267" fmla="*/ 1749671 h 4288668"/>
                  <a:gd name="csX268" fmla="*/ 2042248 w 2617008"/>
                  <a:gd name="csY268" fmla="*/ 1656401 h 4288668"/>
                  <a:gd name="csX269" fmla="*/ 2516018 w 2617008"/>
                  <a:gd name="csY269" fmla="*/ 2696809 h 4288668"/>
                  <a:gd name="csX270" fmla="*/ 2562996 w 2617008"/>
                  <a:gd name="csY270" fmla="*/ 2686021 h 4288668"/>
                  <a:gd name="csX271" fmla="*/ 2571629 w 2617008"/>
                  <a:gd name="csY271" fmla="*/ 2341487 h 4288668"/>
                  <a:gd name="csX272" fmla="*/ 2451775 w 2617008"/>
                  <a:gd name="csY272" fmla="*/ 1811242 h 4288668"/>
                  <a:gd name="csX273" fmla="*/ 2362134 w 2617008"/>
                  <a:gd name="csY273" fmla="*/ 1643954 h 4288668"/>
                  <a:gd name="csX274" fmla="*/ 2436503 w 2617008"/>
                  <a:gd name="csY274" fmla="*/ 1856715 h 4288668"/>
                  <a:gd name="csX275" fmla="*/ 2536270 w 2617008"/>
                  <a:gd name="csY275" fmla="*/ 2654323 h 4288668"/>
                  <a:gd name="csX276" fmla="*/ 2515851 w 2617008"/>
                  <a:gd name="csY276" fmla="*/ 2696809 h 4288668"/>
                  <a:gd name="csX277" fmla="*/ 1941319 w 2617008"/>
                  <a:gd name="csY277" fmla="*/ 2051885 h 4288668"/>
                  <a:gd name="csX278" fmla="*/ 2082420 w 2617008"/>
                  <a:gd name="csY278" fmla="*/ 1669013 h 4288668"/>
                  <a:gd name="csX279" fmla="*/ 1913597 w 2617008"/>
                  <a:gd name="csY279" fmla="*/ 1734568 h 4288668"/>
                  <a:gd name="csX280" fmla="*/ 1887037 w 2617008"/>
                  <a:gd name="csY280" fmla="*/ 1773569 h 4288668"/>
                  <a:gd name="csX281" fmla="*/ 1941319 w 2617008"/>
                  <a:gd name="csY281" fmla="*/ 2051885 h 4288668"/>
                  <a:gd name="csX282" fmla="*/ 1829101 w 2617008"/>
                  <a:gd name="csY282" fmla="*/ 1674823 h 4288668"/>
                  <a:gd name="csX283" fmla="*/ 1852009 w 2617008"/>
                  <a:gd name="csY283" fmla="*/ 1759131 h 4288668"/>
                  <a:gd name="csX284" fmla="*/ 1829101 w 2617008"/>
                  <a:gd name="csY284" fmla="*/ 1674823 h 4288668"/>
                  <a:gd name="csX285" fmla="*/ 1467549 w 2617008"/>
                  <a:gd name="csY285" fmla="*/ 1709343 h 4288668"/>
                  <a:gd name="csX286" fmla="*/ 1457423 w 2617008"/>
                  <a:gd name="csY286" fmla="*/ 1716810 h 4288668"/>
                  <a:gd name="csX287" fmla="*/ 1457423 w 2617008"/>
                  <a:gd name="csY287" fmla="*/ 1832983 h 4288668"/>
                  <a:gd name="csX288" fmla="*/ 1492947 w 2617008"/>
                  <a:gd name="csY288" fmla="*/ 2623786 h 4288668"/>
                  <a:gd name="csX289" fmla="*/ 1507389 w 2617008"/>
                  <a:gd name="csY289" fmla="*/ 2755559 h 4288668"/>
                  <a:gd name="csX290" fmla="*/ 1538930 w 2617008"/>
                  <a:gd name="csY290" fmla="*/ 2745602 h 4288668"/>
                  <a:gd name="csX291" fmla="*/ 1553372 w 2617008"/>
                  <a:gd name="csY291" fmla="*/ 2734980 h 4288668"/>
                  <a:gd name="csX292" fmla="*/ 1528306 w 2617008"/>
                  <a:gd name="csY292" fmla="*/ 2664281 h 4288668"/>
                  <a:gd name="csX293" fmla="*/ 1467715 w 2617008"/>
                  <a:gd name="csY293" fmla="*/ 1709508 h 4288668"/>
                  <a:gd name="csX294" fmla="*/ 1854997 w 2617008"/>
                  <a:gd name="csY294" fmla="*/ 1800786 h 4288668"/>
                  <a:gd name="csX295" fmla="*/ 1836240 w 2617008"/>
                  <a:gd name="csY295" fmla="*/ 1800786 h 4288668"/>
                  <a:gd name="csX296" fmla="*/ 1774819 w 2617008"/>
                  <a:gd name="csY296" fmla="*/ 2200420 h 4288668"/>
                  <a:gd name="csX297" fmla="*/ 1830429 w 2617008"/>
                  <a:gd name="csY297" fmla="*/ 2616318 h 4288668"/>
                  <a:gd name="csX298" fmla="*/ 1835575 w 2617008"/>
                  <a:gd name="csY298" fmla="*/ 2548440 h 4288668"/>
                  <a:gd name="csX299" fmla="*/ 1911272 w 2617008"/>
                  <a:gd name="csY299" fmla="*/ 2160092 h 4288668"/>
                  <a:gd name="csX300" fmla="*/ 1854832 w 2617008"/>
                  <a:gd name="csY300" fmla="*/ 1800786 h 4288668"/>
                  <a:gd name="csX301" fmla="*/ 2168078 w 2617008"/>
                  <a:gd name="csY301" fmla="*/ 1890738 h 4288668"/>
                  <a:gd name="csX302" fmla="*/ 2152971 w 2617008"/>
                  <a:gd name="csY302" fmla="*/ 1949820 h 4288668"/>
                  <a:gd name="csX303" fmla="*/ 2193145 w 2617008"/>
                  <a:gd name="csY303" fmla="*/ 2301491 h 4288668"/>
                  <a:gd name="csX304" fmla="*/ 2193145 w 2617008"/>
                  <a:gd name="csY304" fmla="*/ 2649178 h 4288668"/>
                  <a:gd name="csX305" fmla="*/ 2238629 w 2617008"/>
                  <a:gd name="csY305" fmla="*/ 2676894 h 4288668"/>
                  <a:gd name="csX306" fmla="*/ 2238629 w 2617008"/>
                  <a:gd name="csY306" fmla="*/ 2397249 h 4288668"/>
                  <a:gd name="csX307" fmla="*/ 2168078 w 2617008"/>
                  <a:gd name="csY307" fmla="*/ 1890738 h 4288668"/>
                  <a:gd name="csX308" fmla="*/ 2379731 w 2617008"/>
                  <a:gd name="csY308" fmla="*/ 1941023 h 4288668"/>
                  <a:gd name="csX309" fmla="*/ 2370932 w 2617008"/>
                  <a:gd name="csY309" fmla="*/ 1947330 h 4288668"/>
                  <a:gd name="csX310" fmla="*/ 2425215 w 2617008"/>
                  <a:gd name="csY310" fmla="*/ 2717056 h 4288668"/>
                  <a:gd name="csX311" fmla="*/ 2455759 w 2617008"/>
                  <a:gd name="csY311" fmla="*/ 2699630 h 4288668"/>
                  <a:gd name="csX312" fmla="*/ 2455427 w 2617008"/>
                  <a:gd name="csY312" fmla="*/ 2417331 h 4288668"/>
                  <a:gd name="csX313" fmla="*/ 2379897 w 2617008"/>
                  <a:gd name="csY313" fmla="*/ 1941023 h 4288668"/>
                  <a:gd name="csX314" fmla="*/ 308357 w 2617008"/>
                  <a:gd name="csY314" fmla="*/ 2298835 h 4288668"/>
                  <a:gd name="csX315" fmla="*/ 308357 w 2617008"/>
                  <a:gd name="csY315" fmla="*/ 2424799 h 4288668"/>
                  <a:gd name="csX316" fmla="*/ 389366 w 2617008"/>
                  <a:gd name="csY316" fmla="*/ 2437744 h 4288668"/>
                  <a:gd name="csX317" fmla="*/ 409619 w 2617008"/>
                  <a:gd name="csY317" fmla="*/ 2321405 h 4288668"/>
                  <a:gd name="csX318" fmla="*/ 308357 w 2617008"/>
                  <a:gd name="csY318" fmla="*/ 2298835 h 4288668"/>
                  <a:gd name="csX319" fmla="*/ 978673 w 2617008"/>
                  <a:gd name="csY319" fmla="*/ 2601216 h 4288668"/>
                  <a:gd name="csX320" fmla="*/ 958586 w 2617008"/>
                  <a:gd name="csY320" fmla="*/ 2601216 h 4288668"/>
                  <a:gd name="csX321" fmla="*/ 973693 w 2617008"/>
                  <a:gd name="csY321" fmla="*/ 2646523 h 4288668"/>
                  <a:gd name="csX322" fmla="*/ 978673 w 2617008"/>
                  <a:gd name="csY322" fmla="*/ 2601216 h 4288668"/>
                  <a:gd name="csX323" fmla="*/ 794743 w 2617008"/>
                  <a:gd name="csY323" fmla="*/ 4067479 h 4288668"/>
                  <a:gd name="csX324" fmla="*/ 872930 w 2617008"/>
                  <a:gd name="csY324" fmla="*/ 4067479 h 4288668"/>
                  <a:gd name="csX325" fmla="*/ 935844 w 2617008"/>
                  <a:gd name="csY325" fmla="*/ 2656480 h 4288668"/>
                  <a:gd name="csX326" fmla="*/ 802379 w 2617008"/>
                  <a:gd name="csY326" fmla="*/ 2684196 h 4288668"/>
                  <a:gd name="csX327" fmla="*/ 777313 w 2617008"/>
                  <a:gd name="csY327" fmla="*/ 4072457 h 4288668"/>
                  <a:gd name="csX328" fmla="*/ 794909 w 2617008"/>
                  <a:gd name="csY328" fmla="*/ 4067479 h 4288668"/>
                  <a:gd name="csX329" fmla="*/ 247932 w 2617008"/>
                  <a:gd name="csY329" fmla="*/ 2893472 h 4288668"/>
                  <a:gd name="csX330" fmla="*/ 245442 w 2617008"/>
                  <a:gd name="csY330" fmla="*/ 2701954 h 4288668"/>
                  <a:gd name="csX331" fmla="*/ 57196 w 2617008"/>
                  <a:gd name="csY331" fmla="*/ 2725354 h 4288668"/>
                  <a:gd name="csX332" fmla="*/ 81765 w 2617008"/>
                  <a:gd name="csY332" fmla="*/ 2878370 h 4288668"/>
                  <a:gd name="csX333" fmla="*/ 83922 w 2617008"/>
                  <a:gd name="csY333" fmla="*/ 2823105 h 4288668"/>
                  <a:gd name="csX334" fmla="*/ 139865 w 2617008"/>
                  <a:gd name="csY334" fmla="*/ 2913554 h 4288668"/>
                  <a:gd name="csX335" fmla="*/ 152149 w 2617008"/>
                  <a:gd name="csY335" fmla="*/ 2913554 h 4288668"/>
                  <a:gd name="csX336" fmla="*/ 147170 w 2617008"/>
                  <a:gd name="csY336" fmla="*/ 2901272 h 4288668"/>
                  <a:gd name="csX337" fmla="*/ 147170 w 2617008"/>
                  <a:gd name="csY337" fmla="*/ 2780287 h 4288668"/>
                  <a:gd name="csX338" fmla="*/ 177381 w 2617008"/>
                  <a:gd name="csY338" fmla="*/ 2772652 h 4288668"/>
                  <a:gd name="csX339" fmla="*/ 177381 w 2617008"/>
                  <a:gd name="csY339" fmla="*/ 2870902 h 4288668"/>
                  <a:gd name="csX340" fmla="*/ 192322 w 2617008"/>
                  <a:gd name="csY340" fmla="*/ 2915712 h 4288668"/>
                  <a:gd name="csX341" fmla="*/ 213570 w 2617008"/>
                  <a:gd name="csY341" fmla="*/ 2786261 h 4288668"/>
                  <a:gd name="csX342" fmla="*/ 247932 w 2617008"/>
                  <a:gd name="csY342" fmla="*/ 2785266 h 4288668"/>
                  <a:gd name="csX343" fmla="*/ 247932 w 2617008"/>
                  <a:gd name="csY343" fmla="*/ 2893638 h 4288668"/>
                  <a:gd name="csX344" fmla="*/ 489797 w 2617008"/>
                  <a:gd name="csY344" fmla="*/ 2722035 h 4288668"/>
                  <a:gd name="csX345" fmla="*/ 363802 w 2617008"/>
                  <a:gd name="csY345" fmla="*/ 2711911 h 4288668"/>
                  <a:gd name="csX346" fmla="*/ 396504 w 2617008"/>
                  <a:gd name="csY346" fmla="*/ 4117765 h 4288668"/>
                  <a:gd name="csX347" fmla="*/ 464897 w 2617008"/>
                  <a:gd name="csY347" fmla="*/ 4115608 h 4288668"/>
                  <a:gd name="csX348" fmla="*/ 484485 w 2617008"/>
                  <a:gd name="csY348" fmla="*/ 3273688 h 4288668"/>
                  <a:gd name="csX349" fmla="*/ 489797 w 2617008"/>
                  <a:gd name="csY349" fmla="*/ 2722035 h 4288668"/>
                  <a:gd name="csX350" fmla="*/ 2565818 w 2617008"/>
                  <a:gd name="csY350" fmla="*/ 2732822 h 4288668"/>
                  <a:gd name="csX351" fmla="*/ 2400149 w 2617008"/>
                  <a:gd name="csY351" fmla="*/ 2769998 h 4288668"/>
                  <a:gd name="csX352" fmla="*/ 2415587 w 2617008"/>
                  <a:gd name="csY352" fmla="*/ 2785099 h 4288668"/>
                  <a:gd name="csX353" fmla="*/ 2433017 w 2617008"/>
                  <a:gd name="csY353" fmla="*/ 2948738 h 4288668"/>
                  <a:gd name="csX354" fmla="*/ 2483813 w 2617008"/>
                  <a:gd name="csY354" fmla="*/ 2772819 h 4288668"/>
                  <a:gd name="csX355" fmla="*/ 2485971 w 2617008"/>
                  <a:gd name="csY355" fmla="*/ 2923511 h 4288668"/>
                  <a:gd name="csX356" fmla="*/ 2531622 w 2617008"/>
                  <a:gd name="csY356" fmla="*/ 2787755 h 4288668"/>
                  <a:gd name="csX357" fmla="*/ 2546230 w 2617008"/>
                  <a:gd name="csY357" fmla="*/ 2903264 h 4288668"/>
                  <a:gd name="csX358" fmla="*/ 2565818 w 2617008"/>
                  <a:gd name="csY358" fmla="*/ 2732656 h 4288668"/>
                  <a:gd name="csX359" fmla="*/ 2369770 w 2617008"/>
                  <a:gd name="csY359" fmla="*/ 2918699 h 4288668"/>
                  <a:gd name="csX360" fmla="*/ 2369770 w 2617008"/>
                  <a:gd name="csY360" fmla="*/ 2845676 h 4288668"/>
                  <a:gd name="csX361" fmla="*/ 2395003 w 2617008"/>
                  <a:gd name="csY361" fmla="*/ 2772652 h 4288668"/>
                  <a:gd name="csX362" fmla="*/ 2369770 w 2617008"/>
                  <a:gd name="csY362" fmla="*/ 2918699 h 4288668"/>
                  <a:gd name="csX363" fmla="*/ 2324452 w 2617008"/>
                  <a:gd name="csY363" fmla="*/ 2792734 h 4288668"/>
                  <a:gd name="csX364" fmla="*/ 2309346 w 2617008"/>
                  <a:gd name="csY364" fmla="*/ 2848165 h 4288668"/>
                  <a:gd name="csX365" fmla="*/ 2324452 w 2617008"/>
                  <a:gd name="csY365" fmla="*/ 2792734 h 4288668"/>
                  <a:gd name="csX366" fmla="*/ 1669241 w 2617008"/>
                  <a:gd name="csY366" fmla="*/ 2936290 h 4288668"/>
                  <a:gd name="csX367" fmla="*/ 1669241 w 2617008"/>
                  <a:gd name="csY367" fmla="*/ 2860778 h 4288668"/>
                  <a:gd name="csX368" fmla="*/ 1654135 w 2617008"/>
                  <a:gd name="csY368" fmla="*/ 2822939 h 4288668"/>
                  <a:gd name="csX369" fmla="*/ 1664261 w 2617008"/>
                  <a:gd name="csY369" fmla="*/ 2959027 h 4288668"/>
                  <a:gd name="csX370" fmla="*/ 1669241 w 2617008"/>
                  <a:gd name="csY370" fmla="*/ 2936457 h 4288668"/>
                  <a:gd name="csX371" fmla="*/ 1820470 w 2617008"/>
                  <a:gd name="csY371" fmla="*/ 3553499 h 4288668"/>
                  <a:gd name="csX372" fmla="*/ 1820470 w 2617008"/>
                  <a:gd name="csY372" fmla="*/ 2846008 h 4288668"/>
                  <a:gd name="csX373" fmla="*/ 1805363 w 2617008"/>
                  <a:gd name="csY373" fmla="*/ 2842855 h 4288668"/>
                  <a:gd name="csX374" fmla="*/ 1815490 w 2617008"/>
                  <a:gd name="csY374" fmla="*/ 3749829 h 4288668"/>
                  <a:gd name="csX375" fmla="*/ 1825616 w 2617008"/>
                  <a:gd name="csY375" fmla="*/ 3709501 h 4288668"/>
                  <a:gd name="csX376" fmla="*/ 1825616 w 2617008"/>
                  <a:gd name="csY376" fmla="*/ 3704522 h 4288668"/>
                  <a:gd name="csX377" fmla="*/ 1825616 w 2617008"/>
                  <a:gd name="csY377" fmla="*/ 3613742 h 4288668"/>
                  <a:gd name="csX378" fmla="*/ 1820636 w 2617008"/>
                  <a:gd name="csY378" fmla="*/ 3553332 h 4288668"/>
                  <a:gd name="csX379" fmla="*/ 2269007 w 2617008"/>
                  <a:gd name="csY379" fmla="*/ 3956617 h 4288668"/>
                  <a:gd name="csX380" fmla="*/ 2269007 w 2617008"/>
                  <a:gd name="csY380" fmla="*/ 2868246 h 4288668"/>
                  <a:gd name="csX381" fmla="*/ 2223854 w 2617008"/>
                  <a:gd name="csY381" fmla="*/ 2996866 h 4288668"/>
                  <a:gd name="csX382" fmla="*/ 2233980 w 2617008"/>
                  <a:gd name="csY382" fmla="*/ 3530762 h 4288668"/>
                  <a:gd name="csX383" fmla="*/ 2246264 w 2617008"/>
                  <a:gd name="csY383" fmla="*/ 3951804 h 4288668"/>
                  <a:gd name="csX384" fmla="*/ 2269007 w 2617008"/>
                  <a:gd name="csY384" fmla="*/ 3956783 h 4288668"/>
                  <a:gd name="csX385" fmla="*/ 1679202 w 2617008"/>
                  <a:gd name="csY385" fmla="*/ 3044662 h 4288668"/>
                  <a:gd name="csX386" fmla="*/ 1674222 w 2617008"/>
                  <a:gd name="csY386" fmla="*/ 3140422 h 4288668"/>
                  <a:gd name="csX387" fmla="*/ 1679202 w 2617008"/>
                  <a:gd name="csY387" fmla="*/ 3122830 h 4288668"/>
                  <a:gd name="csX388" fmla="*/ 1679202 w 2617008"/>
                  <a:gd name="csY388" fmla="*/ 3044662 h 4288668"/>
                  <a:gd name="csX389" fmla="*/ 1714560 w 2617008"/>
                  <a:gd name="csY389" fmla="*/ 3875960 h 4288668"/>
                  <a:gd name="csX390" fmla="*/ 1724520 w 2617008"/>
                  <a:gd name="csY390" fmla="*/ 3921267 h 4288668"/>
                  <a:gd name="csX391" fmla="*/ 1724520 w 2617008"/>
                  <a:gd name="csY391" fmla="*/ 3870982 h 4288668"/>
                  <a:gd name="csX392" fmla="*/ 1694141 w 2617008"/>
                  <a:gd name="csY392" fmla="*/ 3274020 h 4288668"/>
                  <a:gd name="csX393" fmla="*/ 1674056 w 2617008"/>
                  <a:gd name="csY393" fmla="*/ 3160504 h 4288668"/>
                  <a:gd name="csX394" fmla="*/ 1714394 w 2617008"/>
                  <a:gd name="csY394" fmla="*/ 3875960 h 4288668"/>
                  <a:gd name="csX395" fmla="*/ 1825450 w 2617008"/>
                  <a:gd name="csY395" fmla="*/ 3775222 h 4288668"/>
                  <a:gd name="csX396" fmla="*/ 1820470 w 2617008"/>
                  <a:gd name="csY396" fmla="*/ 3820529 h 4288668"/>
                  <a:gd name="csX397" fmla="*/ 1825450 w 2617008"/>
                  <a:gd name="csY397" fmla="*/ 3775222 h 4288668"/>
                  <a:gd name="csX398" fmla="*/ 1830429 w 2617008"/>
                  <a:gd name="csY398" fmla="*/ 4092705 h 4288668"/>
                  <a:gd name="csX399" fmla="*/ 1825450 w 2617008"/>
                  <a:gd name="csY399" fmla="*/ 4027150 h 4288668"/>
                  <a:gd name="csX400" fmla="*/ 1830429 w 2617008"/>
                  <a:gd name="csY400" fmla="*/ 4092705 h 4288668"/>
                  <a:gd name="csX401" fmla="*/ 1774985 w 2617008"/>
                  <a:gd name="csY401" fmla="*/ 4077602 h 4288668"/>
                  <a:gd name="csX402" fmla="*/ 1729666 w 2617008"/>
                  <a:gd name="csY402" fmla="*/ 4047232 h 4288668"/>
                  <a:gd name="csX403" fmla="*/ 1774985 w 2617008"/>
                  <a:gd name="csY403" fmla="*/ 4077602 h 4288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Lst>
                <a:rect l="l" t="t" r="r" b="b"/>
                <a:pathLst>
                  <a:path w="2617008" h="4288668">
                    <a:moveTo>
                      <a:pt x="419246" y="454679"/>
                    </a:moveTo>
                    <a:cubicBezTo>
                      <a:pt x="413436" y="439742"/>
                      <a:pt x="378410" y="392443"/>
                      <a:pt x="407461" y="384478"/>
                    </a:cubicBezTo>
                    <a:cubicBezTo>
                      <a:pt x="436511" y="376511"/>
                      <a:pt x="487971" y="509612"/>
                      <a:pt x="492454" y="535170"/>
                    </a:cubicBezTo>
                    <a:cubicBezTo>
                      <a:pt x="499924" y="577158"/>
                      <a:pt x="501750" y="616325"/>
                      <a:pt x="500089" y="658976"/>
                    </a:cubicBezTo>
                    <a:cubicBezTo>
                      <a:pt x="499758" y="669598"/>
                      <a:pt x="490793" y="758387"/>
                      <a:pt x="488967" y="763366"/>
                    </a:cubicBezTo>
                    <a:cubicBezTo>
                      <a:pt x="477181" y="795728"/>
                      <a:pt x="450787" y="759217"/>
                      <a:pt x="433523" y="755400"/>
                    </a:cubicBezTo>
                    <a:cubicBezTo>
                      <a:pt x="283457" y="722540"/>
                      <a:pt x="271671" y="950736"/>
                      <a:pt x="436676" y="907918"/>
                    </a:cubicBezTo>
                    <a:cubicBezTo>
                      <a:pt x="459253" y="902109"/>
                      <a:pt x="502247" y="860121"/>
                      <a:pt x="523993" y="879207"/>
                    </a:cubicBezTo>
                    <a:cubicBezTo>
                      <a:pt x="524159" y="914722"/>
                      <a:pt x="636709" y="1107568"/>
                      <a:pt x="630567" y="1119352"/>
                    </a:cubicBezTo>
                    <a:cubicBezTo>
                      <a:pt x="629737" y="1121012"/>
                      <a:pt x="601351" y="1130969"/>
                      <a:pt x="596371" y="1135616"/>
                    </a:cubicBezTo>
                    <a:cubicBezTo>
                      <a:pt x="586410" y="1157689"/>
                      <a:pt x="778309" y="1303236"/>
                      <a:pt x="800553" y="1336097"/>
                    </a:cubicBezTo>
                    <a:cubicBezTo>
                      <a:pt x="932193" y="1276019"/>
                      <a:pt x="1046568" y="1221916"/>
                      <a:pt x="1139861" y="1107070"/>
                    </a:cubicBezTo>
                    <a:cubicBezTo>
                      <a:pt x="1371600" y="821452"/>
                      <a:pt x="1276813" y="524880"/>
                      <a:pt x="1046070" y="279259"/>
                    </a:cubicBezTo>
                    <a:cubicBezTo>
                      <a:pt x="893846" y="356430"/>
                      <a:pt x="735812" y="406219"/>
                      <a:pt x="563171" y="409537"/>
                    </a:cubicBezTo>
                    <a:cubicBezTo>
                      <a:pt x="533954" y="410035"/>
                      <a:pt x="410282" y="424308"/>
                      <a:pt x="447965" y="373856"/>
                    </a:cubicBezTo>
                    <a:cubicBezTo>
                      <a:pt x="679206" y="382154"/>
                      <a:pt x="985314" y="314442"/>
                      <a:pt x="1160279" y="154788"/>
                    </a:cubicBezTo>
                    <a:cubicBezTo>
                      <a:pt x="1290757" y="35628"/>
                      <a:pt x="1158454" y="30815"/>
                      <a:pt x="1046900" y="36458"/>
                    </a:cubicBezTo>
                    <a:cubicBezTo>
                      <a:pt x="858322" y="46083"/>
                      <a:pt x="643847" y="144332"/>
                      <a:pt x="495441" y="256024"/>
                    </a:cubicBezTo>
                    <a:cubicBezTo>
                      <a:pt x="485316" y="263658"/>
                      <a:pt x="372766" y="381324"/>
                      <a:pt x="381564" y="317927"/>
                    </a:cubicBezTo>
                    <a:cubicBezTo>
                      <a:pt x="387208" y="276935"/>
                      <a:pt x="568980" y="152298"/>
                      <a:pt x="610647" y="129396"/>
                    </a:cubicBezTo>
                    <a:cubicBezTo>
                      <a:pt x="753907" y="50730"/>
                      <a:pt x="1013865" y="-25612"/>
                      <a:pt x="1175551" y="8244"/>
                    </a:cubicBezTo>
                    <a:cubicBezTo>
                      <a:pt x="1383054" y="51726"/>
                      <a:pt x="1158785" y="208725"/>
                      <a:pt x="1084915" y="259841"/>
                    </a:cubicBezTo>
                    <a:cubicBezTo>
                      <a:pt x="1110146" y="273284"/>
                      <a:pt x="1187504" y="409870"/>
                      <a:pt x="1196135" y="413686"/>
                    </a:cubicBezTo>
                    <a:cubicBezTo>
                      <a:pt x="1201946" y="416176"/>
                      <a:pt x="1223692" y="402235"/>
                      <a:pt x="1237968" y="403895"/>
                    </a:cubicBezTo>
                    <a:cubicBezTo>
                      <a:pt x="1316985" y="413521"/>
                      <a:pt x="1350020" y="481066"/>
                      <a:pt x="1334249" y="555417"/>
                    </a:cubicBezTo>
                    <a:cubicBezTo>
                      <a:pt x="1327444" y="587282"/>
                      <a:pt x="1296734" y="605869"/>
                      <a:pt x="1295903" y="609023"/>
                    </a:cubicBezTo>
                    <a:cubicBezTo>
                      <a:pt x="1293579" y="618150"/>
                      <a:pt x="1311009" y="682709"/>
                      <a:pt x="1311507" y="703454"/>
                    </a:cubicBezTo>
                    <a:cubicBezTo>
                      <a:pt x="1315326" y="858793"/>
                      <a:pt x="1275983" y="996375"/>
                      <a:pt x="1180200" y="1119352"/>
                    </a:cubicBezTo>
                    <a:lnTo>
                      <a:pt x="1369276" y="1204988"/>
                    </a:lnTo>
                    <a:cubicBezTo>
                      <a:pt x="1338732" y="949076"/>
                      <a:pt x="1484813" y="735485"/>
                      <a:pt x="1658452" y="566537"/>
                    </a:cubicBezTo>
                    <a:cubicBezTo>
                      <a:pt x="1599521" y="508782"/>
                      <a:pt x="1509547" y="310957"/>
                      <a:pt x="1665423" y="329545"/>
                    </a:cubicBezTo>
                    <a:cubicBezTo>
                      <a:pt x="1759049" y="340664"/>
                      <a:pt x="2281789" y="556911"/>
                      <a:pt x="2361304" y="616491"/>
                    </a:cubicBezTo>
                    <a:cubicBezTo>
                      <a:pt x="2500082" y="720548"/>
                      <a:pt x="2460241" y="831908"/>
                      <a:pt x="2407453" y="973141"/>
                    </a:cubicBezTo>
                    <a:cubicBezTo>
                      <a:pt x="2399153" y="995213"/>
                      <a:pt x="2345534" y="1090641"/>
                      <a:pt x="2345368" y="1097611"/>
                    </a:cubicBezTo>
                    <a:cubicBezTo>
                      <a:pt x="2345202" y="1104581"/>
                      <a:pt x="2380228" y="1143748"/>
                      <a:pt x="2383714" y="1168476"/>
                    </a:cubicBezTo>
                    <a:cubicBezTo>
                      <a:pt x="2398489" y="1272036"/>
                      <a:pt x="2288429" y="1320662"/>
                      <a:pt x="2201445" y="1310372"/>
                    </a:cubicBezTo>
                    <a:cubicBezTo>
                      <a:pt x="2187500" y="1308713"/>
                      <a:pt x="2149154" y="1286474"/>
                      <a:pt x="2143012" y="1290789"/>
                    </a:cubicBezTo>
                    <a:cubicBezTo>
                      <a:pt x="2139525" y="1293278"/>
                      <a:pt x="2119440" y="1360658"/>
                      <a:pt x="2107653" y="1368957"/>
                    </a:cubicBezTo>
                    <a:cubicBezTo>
                      <a:pt x="2213895" y="1362816"/>
                      <a:pt x="2334910" y="1437001"/>
                      <a:pt x="2363462" y="1541389"/>
                    </a:cubicBezTo>
                    <a:cubicBezTo>
                      <a:pt x="2368940" y="1561637"/>
                      <a:pt x="2359478" y="1588855"/>
                      <a:pt x="2367114" y="1608272"/>
                    </a:cubicBezTo>
                    <a:cubicBezTo>
                      <a:pt x="2369604" y="1614579"/>
                      <a:pt x="2435507" y="1687436"/>
                      <a:pt x="2451111" y="1715814"/>
                    </a:cubicBezTo>
                    <a:cubicBezTo>
                      <a:pt x="2523654" y="1848252"/>
                      <a:pt x="2597691" y="2159096"/>
                      <a:pt x="2611469" y="2311282"/>
                    </a:cubicBezTo>
                    <a:cubicBezTo>
                      <a:pt x="2620434" y="2410195"/>
                      <a:pt x="2622923" y="2829578"/>
                      <a:pt x="2584079" y="2903430"/>
                    </a:cubicBezTo>
                    <a:cubicBezTo>
                      <a:pt x="2548222" y="2971474"/>
                      <a:pt x="2494438" y="2962346"/>
                      <a:pt x="2432850" y="2989232"/>
                    </a:cubicBezTo>
                    <a:cubicBezTo>
                      <a:pt x="2402307" y="2988568"/>
                      <a:pt x="2402473" y="2962346"/>
                      <a:pt x="2389856" y="2956040"/>
                    </a:cubicBezTo>
                    <a:cubicBezTo>
                      <a:pt x="2357818" y="2940107"/>
                      <a:pt x="2329265" y="2960852"/>
                      <a:pt x="2309180" y="2898119"/>
                    </a:cubicBezTo>
                    <a:cubicBezTo>
                      <a:pt x="2308515" y="2970976"/>
                      <a:pt x="2300713" y="3044331"/>
                      <a:pt x="2298722" y="3117021"/>
                    </a:cubicBezTo>
                    <a:cubicBezTo>
                      <a:pt x="2289757" y="3457407"/>
                      <a:pt x="2322792" y="3811733"/>
                      <a:pt x="2309014" y="4147638"/>
                    </a:cubicBezTo>
                    <a:cubicBezTo>
                      <a:pt x="2305860" y="4226967"/>
                      <a:pt x="2299551" y="4265138"/>
                      <a:pt x="2206591" y="4252691"/>
                    </a:cubicBezTo>
                    <a:cubicBezTo>
                      <a:pt x="2199120" y="4251696"/>
                      <a:pt x="2196962" y="4235929"/>
                      <a:pt x="2190820" y="4234601"/>
                    </a:cubicBezTo>
                    <a:cubicBezTo>
                      <a:pt x="2184678" y="4233273"/>
                      <a:pt x="2089891" y="4264474"/>
                      <a:pt x="2063828" y="4267960"/>
                    </a:cubicBezTo>
                    <a:cubicBezTo>
                      <a:pt x="2033450" y="4271942"/>
                      <a:pt x="1827774" y="4293351"/>
                      <a:pt x="1820801" y="4283062"/>
                    </a:cubicBezTo>
                    <a:cubicBezTo>
                      <a:pt x="1818643" y="4279742"/>
                      <a:pt x="1818975" y="4270781"/>
                      <a:pt x="1819971" y="4266465"/>
                    </a:cubicBezTo>
                    <a:cubicBezTo>
                      <a:pt x="1828105" y="4229623"/>
                      <a:pt x="2008882" y="4175021"/>
                      <a:pt x="2046896" y="4162906"/>
                    </a:cubicBezTo>
                    <a:cubicBezTo>
                      <a:pt x="2055528" y="4160251"/>
                      <a:pt x="2104996" y="4154774"/>
                      <a:pt x="2106989" y="4152450"/>
                    </a:cubicBezTo>
                    <a:cubicBezTo>
                      <a:pt x="2122261" y="3718297"/>
                      <a:pt x="2086737" y="3282484"/>
                      <a:pt x="2107321" y="2847667"/>
                    </a:cubicBezTo>
                    <a:lnTo>
                      <a:pt x="1868776" y="2847667"/>
                    </a:lnTo>
                    <a:cubicBezTo>
                      <a:pt x="1844540" y="2856795"/>
                      <a:pt x="1854500" y="3308540"/>
                      <a:pt x="1854997" y="3364469"/>
                    </a:cubicBezTo>
                    <a:cubicBezTo>
                      <a:pt x="1857156" y="3625691"/>
                      <a:pt x="1879733" y="3892224"/>
                      <a:pt x="1875416" y="4152783"/>
                    </a:cubicBezTo>
                    <a:cubicBezTo>
                      <a:pt x="1874587" y="4201907"/>
                      <a:pt x="1876744" y="4222486"/>
                      <a:pt x="1816153" y="4226967"/>
                    </a:cubicBezTo>
                    <a:cubicBezTo>
                      <a:pt x="1775150" y="4230120"/>
                      <a:pt x="1785111" y="4212528"/>
                      <a:pt x="1767349" y="4212528"/>
                    </a:cubicBezTo>
                    <a:cubicBezTo>
                      <a:pt x="1711406" y="4212528"/>
                      <a:pt x="1393844" y="4249538"/>
                      <a:pt x="1372264" y="4237588"/>
                    </a:cubicBezTo>
                    <a:cubicBezTo>
                      <a:pt x="1328439" y="4213524"/>
                      <a:pt x="1468545" y="4161081"/>
                      <a:pt x="1477343" y="4157761"/>
                    </a:cubicBezTo>
                    <a:cubicBezTo>
                      <a:pt x="1550550" y="4129382"/>
                      <a:pt x="1631227" y="4119424"/>
                      <a:pt x="1704102" y="4089718"/>
                    </a:cubicBezTo>
                    <a:lnTo>
                      <a:pt x="1618611" y="2812483"/>
                    </a:lnTo>
                    <a:cubicBezTo>
                      <a:pt x="1592051" y="2813313"/>
                      <a:pt x="1498592" y="2808501"/>
                      <a:pt x="1480995" y="2792568"/>
                    </a:cubicBezTo>
                    <a:cubicBezTo>
                      <a:pt x="1439329" y="2754896"/>
                      <a:pt x="1435511" y="1800621"/>
                      <a:pt x="1414761" y="1673328"/>
                    </a:cubicBezTo>
                    <a:cubicBezTo>
                      <a:pt x="1333087" y="1577570"/>
                      <a:pt x="1225850" y="1509194"/>
                      <a:pt x="1132225" y="1426711"/>
                    </a:cubicBezTo>
                    <a:cubicBezTo>
                      <a:pt x="1136043" y="1549522"/>
                      <a:pt x="1143347" y="1673661"/>
                      <a:pt x="1145174" y="1796803"/>
                    </a:cubicBezTo>
                    <a:cubicBezTo>
                      <a:pt x="1148825" y="2053545"/>
                      <a:pt x="1165259" y="2377832"/>
                      <a:pt x="1144841" y="2628267"/>
                    </a:cubicBezTo>
                    <a:cubicBezTo>
                      <a:pt x="1143679" y="2643369"/>
                      <a:pt x="1140857" y="2693987"/>
                      <a:pt x="1132059" y="2701123"/>
                    </a:cubicBezTo>
                    <a:lnTo>
                      <a:pt x="988965" y="2701622"/>
                    </a:lnTo>
                    <a:cubicBezTo>
                      <a:pt x="936840" y="3156022"/>
                      <a:pt x="945971" y="3617559"/>
                      <a:pt x="917917" y="4074781"/>
                    </a:cubicBezTo>
                    <a:cubicBezTo>
                      <a:pt x="921236" y="4086232"/>
                      <a:pt x="1120771" y="4144485"/>
                      <a:pt x="1145174" y="4147638"/>
                    </a:cubicBezTo>
                    <a:cubicBezTo>
                      <a:pt x="1145505" y="4147638"/>
                      <a:pt x="1146999" y="4152284"/>
                      <a:pt x="1150153" y="4152616"/>
                    </a:cubicBezTo>
                    <a:cubicBezTo>
                      <a:pt x="1153308" y="4152949"/>
                      <a:pt x="1156959" y="4152284"/>
                      <a:pt x="1160279" y="4152616"/>
                    </a:cubicBezTo>
                    <a:cubicBezTo>
                      <a:pt x="1179370" y="4163569"/>
                      <a:pt x="1284449" y="4190124"/>
                      <a:pt x="1271501" y="4224975"/>
                    </a:cubicBezTo>
                    <a:cubicBezTo>
                      <a:pt x="1262536" y="4249372"/>
                      <a:pt x="895838" y="4222984"/>
                      <a:pt x="850188" y="4192945"/>
                    </a:cubicBezTo>
                    <a:lnTo>
                      <a:pt x="852512" y="4217673"/>
                    </a:lnTo>
                    <a:cubicBezTo>
                      <a:pt x="758388" y="4213193"/>
                      <a:pt x="744777" y="4221325"/>
                      <a:pt x="736974" y="4127390"/>
                    </a:cubicBezTo>
                    <a:cubicBezTo>
                      <a:pt x="707094" y="3771239"/>
                      <a:pt x="758554" y="3357001"/>
                      <a:pt x="767353" y="2996368"/>
                    </a:cubicBezTo>
                    <a:cubicBezTo>
                      <a:pt x="768680" y="2945418"/>
                      <a:pt x="776815" y="2726516"/>
                      <a:pt x="767187" y="2693821"/>
                    </a:cubicBezTo>
                    <a:cubicBezTo>
                      <a:pt x="759053" y="2666438"/>
                      <a:pt x="655965" y="2695647"/>
                      <a:pt x="629073" y="2694817"/>
                    </a:cubicBezTo>
                    <a:cubicBezTo>
                      <a:pt x="619278" y="2694486"/>
                      <a:pt x="598528" y="2671417"/>
                      <a:pt x="573960" y="2681043"/>
                    </a:cubicBezTo>
                    <a:cubicBezTo>
                      <a:pt x="564498" y="2684693"/>
                      <a:pt x="566490" y="2730167"/>
                      <a:pt x="529970" y="2724524"/>
                    </a:cubicBezTo>
                    <a:lnTo>
                      <a:pt x="509717" y="4124237"/>
                    </a:lnTo>
                    <a:cubicBezTo>
                      <a:pt x="511875" y="4131042"/>
                      <a:pt x="597864" y="4157264"/>
                      <a:pt x="610813" y="4162574"/>
                    </a:cubicBezTo>
                    <a:cubicBezTo>
                      <a:pt x="643847" y="4176183"/>
                      <a:pt x="834417" y="4246053"/>
                      <a:pt x="844709" y="4258832"/>
                    </a:cubicBezTo>
                    <a:cubicBezTo>
                      <a:pt x="853674" y="4270117"/>
                      <a:pt x="854670" y="4273768"/>
                      <a:pt x="852843" y="4288539"/>
                    </a:cubicBezTo>
                    <a:cubicBezTo>
                      <a:pt x="778475" y="4290033"/>
                      <a:pt x="704106" y="4278415"/>
                      <a:pt x="630899" y="4265968"/>
                    </a:cubicBezTo>
                    <a:cubicBezTo>
                      <a:pt x="602678" y="4261155"/>
                      <a:pt x="475355" y="4221822"/>
                      <a:pt x="466889" y="4223150"/>
                    </a:cubicBezTo>
                    <a:cubicBezTo>
                      <a:pt x="458091" y="4224478"/>
                      <a:pt x="459751" y="4269288"/>
                      <a:pt x="388702" y="4246053"/>
                    </a:cubicBezTo>
                    <a:cubicBezTo>
                      <a:pt x="353675" y="4234601"/>
                      <a:pt x="353510" y="4193277"/>
                      <a:pt x="348695" y="4162574"/>
                    </a:cubicBezTo>
                    <a:cubicBezTo>
                      <a:pt x="339731" y="4104487"/>
                      <a:pt x="340395" y="4024660"/>
                      <a:pt x="338403" y="3963753"/>
                    </a:cubicBezTo>
                    <a:cubicBezTo>
                      <a:pt x="324460" y="3548354"/>
                      <a:pt x="348861" y="3130133"/>
                      <a:pt x="327779" y="2714566"/>
                    </a:cubicBezTo>
                    <a:cubicBezTo>
                      <a:pt x="272501" y="2676728"/>
                      <a:pt x="307527" y="2754231"/>
                      <a:pt x="308523" y="2789249"/>
                    </a:cubicBezTo>
                    <a:cubicBezTo>
                      <a:pt x="309685" y="2823935"/>
                      <a:pt x="312009" y="2900111"/>
                      <a:pt x="277647" y="2920026"/>
                    </a:cubicBezTo>
                    <a:cubicBezTo>
                      <a:pt x="259221" y="2930647"/>
                      <a:pt x="242621" y="2922017"/>
                      <a:pt x="237640" y="2925170"/>
                    </a:cubicBezTo>
                    <a:cubicBezTo>
                      <a:pt x="227514" y="2931311"/>
                      <a:pt x="234818" y="2961682"/>
                      <a:pt x="194812" y="2958861"/>
                    </a:cubicBezTo>
                    <a:cubicBezTo>
                      <a:pt x="179373" y="2957699"/>
                      <a:pt x="175223" y="2945418"/>
                      <a:pt x="169081" y="2944589"/>
                    </a:cubicBezTo>
                    <a:cubicBezTo>
                      <a:pt x="157793" y="2942928"/>
                      <a:pt x="146007" y="2951891"/>
                      <a:pt x="126584" y="2946082"/>
                    </a:cubicBezTo>
                    <a:cubicBezTo>
                      <a:pt x="108158" y="2940440"/>
                      <a:pt x="102680" y="2919528"/>
                      <a:pt x="95045" y="2914550"/>
                    </a:cubicBezTo>
                    <a:cubicBezTo>
                      <a:pt x="85749" y="2908574"/>
                      <a:pt x="69646" y="2912392"/>
                      <a:pt x="56034" y="2899115"/>
                    </a:cubicBezTo>
                    <a:cubicBezTo>
                      <a:pt x="21506" y="2865259"/>
                      <a:pt x="26320" y="2769499"/>
                      <a:pt x="20841" y="2725188"/>
                    </a:cubicBezTo>
                    <a:cubicBezTo>
                      <a:pt x="20178" y="2720375"/>
                      <a:pt x="3744" y="2719047"/>
                      <a:pt x="1585" y="2698966"/>
                    </a:cubicBezTo>
                    <a:cubicBezTo>
                      <a:pt x="-5719" y="2634242"/>
                      <a:pt x="14202" y="2441063"/>
                      <a:pt x="21007" y="2366215"/>
                    </a:cubicBezTo>
                    <a:cubicBezTo>
                      <a:pt x="37774" y="2181999"/>
                      <a:pt x="71804" y="1996455"/>
                      <a:pt x="117122" y="1817217"/>
                    </a:cubicBezTo>
                    <a:cubicBezTo>
                      <a:pt x="135549" y="1744360"/>
                      <a:pt x="225854" y="1506538"/>
                      <a:pt x="225688" y="1456584"/>
                    </a:cubicBezTo>
                    <a:cubicBezTo>
                      <a:pt x="225688" y="1439988"/>
                      <a:pt x="207262" y="1410447"/>
                      <a:pt x="207096" y="1378416"/>
                    </a:cubicBezTo>
                    <a:cubicBezTo>
                      <a:pt x="205934" y="1179928"/>
                      <a:pt x="356829" y="1047657"/>
                      <a:pt x="550222" y="1048321"/>
                    </a:cubicBezTo>
                    <a:lnTo>
                      <a:pt x="492287" y="917377"/>
                    </a:lnTo>
                    <a:cubicBezTo>
                      <a:pt x="384718" y="1014796"/>
                      <a:pt x="217388" y="901279"/>
                      <a:pt x="296073" y="766519"/>
                    </a:cubicBezTo>
                    <a:cubicBezTo>
                      <a:pt x="302381" y="755566"/>
                      <a:pt x="328277" y="739634"/>
                      <a:pt x="328775" y="737642"/>
                    </a:cubicBezTo>
                    <a:cubicBezTo>
                      <a:pt x="331099" y="727851"/>
                      <a:pt x="285781" y="577656"/>
                      <a:pt x="283290" y="541808"/>
                    </a:cubicBezTo>
                    <a:cubicBezTo>
                      <a:pt x="279971" y="496003"/>
                      <a:pt x="284951" y="354107"/>
                      <a:pt x="347368" y="343817"/>
                    </a:cubicBezTo>
                    <a:cubicBezTo>
                      <a:pt x="403642" y="334689"/>
                      <a:pt x="329439" y="415014"/>
                      <a:pt x="324127" y="456836"/>
                    </a:cubicBezTo>
                    <a:cubicBezTo>
                      <a:pt x="319811" y="490361"/>
                      <a:pt x="345707" y="702956"/>
                      <a:pt x="363968" y="715735"/>
                    </a:cubicBezTo>
                    <a:cubicBezTo>
                      <a:pt x="366125" y="717229"/>
                      <a:pt x="397666" y="705944"/>
                      <a:pt x="407128" y="705446"/>
                    </a:cubicBezTo>
                    <a:cubicBezTo>
                      <a:pt x="441823" y="703786"/>
                      <a:pt x="442653" y="726025"/>
                      <a:pt x="454605" y="695488"/>
                    </a:cubicBezTo>
                    <a:cubicBezTo>
                      <a:pt x="486312" y="614997"/>
                      <a:pt x="447799" y="527370"/>
                      <a:pt x="419246" y="453683"/>
                    </a:cubicBezTo>
                    <a:close/>
                    <a:moveTo>
                      <a:pt x="2354664" y="978617"/>
                    </a:moveTo>
                    <a:cubicBezTo>
                      <a:pt x="2415587" y="888003"/>
                      <a:pt x="2452937" y="745608"/>
                      <a:pt x="2356988" y="661300"/>
                    </a:cubicBezTo>
                    <a:cubicBezTo>
                      <a:pt x="2292911" y="605039"/>
                      <a:pt x="1743942" y="376843"/>
                      <a:pt x="1659281" y="366056"/>
                    </a:cubicBezTo>
                    <a:cubicBezTo>
                      <a:pt x="1584747" y="356430"/>
                      <a:pt x="1620769" y="437917"/>
                      <a:pt x="1639030" y="474760"/>
                    </a:cubicBezTo>
                    <a:cubicBezTo>
                      <a:pt x="1665590" y="445219"/>
                      <a:pt x="1628571" y="385473"/>
                      <a:pt x="1675384" y="390286"/>
                    </a:cubicBezTo>
                    <a:cubicBezTo>
                      <a:pt x="1696632" y="392443"/>
                      <a:pt x="2024652" y="535502"/>
                      <a:pt x="2069140" y="556247"/>
                    </a:cubicBezTo>
                    <a:cubicBezTo>
                      <a:pt x="2145004" y="591431"/>
                      <a:pt x="2223356" y="632257"/>
                      <a:pt x="2295567" y="667441"/>
                    </a:cubicBezTo>
                    <a:cubicBezTo>
                      <a:pt x="2422227" y="728846"/>
                      <a:pt x="2383548" y="868087"/>
                      <a:pt x="2354664" y="978783"/>
                    </a:cubicBezTo>
                    <a:close/>
                    <a:moveTo>
                      <a:pt x="1220704" y="444555"/>
                    </a:moveTo>
                    <a:cubicBezTo>
                      <a:pt x="1217218" y="450696"/>
                      <a:pt x="1277975" y="553426"/>
                      <a:pt x="1283619" y="570353"/>
                    </a:cubicBezTo>
                    <a:cubicBezTo>
                      <a:pt x="1343545" y="531353"/>
                      <a:pt x="1247264" y="399082"/>
                      <a:pt x="1220704" y="444555"/>
                    </a:cubicBezTo>
                    <a:close/>
                    <a:moveTo>
                      <a:pt x="1689328" y="535170"/>
                    </a:moveTo>
                    <a:cubicBezTo>
                      <a:pt x="1776977" y="633253"/>
                      <a:pt x="1880064" y="688020"/>
                      <a:pt x="2009711" y="716233"/>
                    </a:cubicBezTo>
                    <a:cubicBezTo>
                      <a:pt x="2032786" y="721212"/>
                      <a:pt x="2059346" y="735816"/>
                      <a:pt x="2079931" y="716731"/>
                    </a:cubicBezTo>
                    <a:cubicBezTo>
                      <a:pt x="2026976" y="698143"/>
                      <a:pt x="1972195" y="691671"/>
                      <a:pt x="1919241" y="670594"/>
                    </a:cubicBezTo>
                    <a:cubicBezTo>
                      <a:pt x="1850516" y="643210"/>
                      <a:pt x="1758716" y="573341"/>
                      <a:pt x="1694308" y="530191"/>
                    </a:cubicBezTo>
                    <a:cubicBezTo>
                      <a:pt x="1690158" y="527370"/>
                      <a:pt x="1661938" y="487041"/>
                      <a:pt x="1653969" y="495008"/>
                    </a:cubicBezTo>
                    <a:cubicBezTo>
                      <a:pt x="1660444" y="513097"/>
                      <a:pt x="1678372" y="523055"/>
                      <a:pt x="1689328" y="535336"/>
                    </a:cubicBezTo>
                    <a:close/>
                    <a:moveTo>
                      <a:pt x="2173224" y="772162"/>
                    </a:moveTo>
                    <a:cubicBezTo>
                      <a:pt x="1997427" y="770668"/>
                      <a:pt x="1819308" y="713080"/>
                      <a:pt x="1687668" y="596243"/>
                    </a:cubicBezTo>
                    <a:cubicBezTo>
                      <a:pt x="1438665" y="824605"/>
                      <a:pt x="1260379" y="1200839"/>
                      <a:pt x="1566154" y="1467372"/>
                    </a:cubicBezTo>
                    <a:cubicBezTo>
                      <a:pt x="1601513" y="1498240"/>
                      <a:pt x="1799553" y="1630179"/>
                      <a:pt x="1835575" y="1636652"/>
                    </a:cubicBezTo>
                    <a:cubicBezTo>
                      <a:pt x="1863796" y="1641797"/>
                      <a:pt x="2031790" y="1546700"/>
                      <a:pt x="2032122" y="1535581"/>
                    </a:cubicBezTo>
                    <a:cubicBezTo>
                      <a:pt x="2032122" y="1531266"/>
                      <a:pt x="1986969" y="1500564"/>
                      <a:pt x="1989293" y="1477163"/>
                    </a:cubicBezTo>
                    <a:lnTo>
                      <a:pt x="2133051" y="1233035"/>
                    </a:lnTo>
                    <a:cubicBezTo>
                      <a:pt x="2149817" y="1225069"/>
                      <a:pt x="2166584" y="1256435"/>
                      <a:pt x="2187001" y="1264899"/>
                    </a:cubicBezTo>
                    <a:cubicBezTo>
                      <a:pt x="2273655" y="1301245"/>
                      <a:pt x="2397658" y="1213784"/>
                      <a:pt x="2321961" y="1134952"/>
                    </a:cubicBezTo>
                    <a:cubicBezTo>
                      <a:pt x="2285939" y="1097445"/>
                      <a:pt x="2245933" y="1114705"/>
                      <a:pt x="2213895" y="1101926"/>
                    </a:cubicBezTo>
                    <a:cubicBezTo>
                      <a:pt x="2154133" y="1078193"/>
                      <a:pt x="2157951" y="827593"/>
                      <a:pt x="2173390" y="771996"/>
                    </a:cubicBezTo>
                    <a:close/>
                    <a:moveTo>
                      <a:pt x="2227506" y="949574"/>
                    </a:moveTo>
                    <a:cubicBezTo>
                      <a:pt x="2226842" y="948246"/>
                      <a:pt x="2207420" y="937293"/>
                      <a:pt x="2203602" y="933310"/>
                    </a:cubicBezTo>
                    <a:cubicBezTo>
                      <a:pt x="2199452" y="938953"/>
                      <a:pt x="2209246" y="1068070"/>
                      <a:pt x="2238795" y="1059274"/>
                    </a:cubicBezTo>
                    <a:cubicBezTo>
                      <a:pt x="2243443" y="1056287"/>
                      <a:pt x="2229830" y="954552"/>
                      <a:pt x="2227672" y="949574"/>
                    </a:cubicBezTo>
                    <a:close/>
                    <a:moveTo>
                      <a:pt x="545242" y="1104581"/>
                    </a:moveTo>
                    <a:cubicBezTo>
                      <a:pt x="570309" y="1065580"/>
                      <a:pt x="436012" y="1106241"/>
                      <a:pt x="426716" y="1109560"/>
                    </a:cubicBezTo>
                    <a:cubicBezTo>
                      <a:pt x="288105" y="1158353"/>
                      <a:pt x="249426" y="1252950"/>
                      <a:pt x="293417" y="1391859"/>
                    </a:cubicBezTo>
                    <a:cubicBezTo>
                      <a:pt x="297069" y="1124331"/>
                      <a:pt x="316657" y="1300415"/>
                      <a:pt x="378908" y="1406962"/>
                    </a:cubicBezTo>
                    <a:cubicBezTo>
                      <a:pt x="390196" y="1391859"/>
                      <a:pt x="296736" y="1147233"/>
                      <a:pt x="366458" y="1205319"/>
                    </a:cubicBezTo>
                    <a:cubicBezTo>
                      <a:pt x="382394" y="1218431"/>
                      <a:pt x="399160" y="1334603"/>
                      <a:pt x="430037" y="1355680"/>
                    </a:cubicBezTo>
                    <a:lnTo>
                      <a:pt x="444811" y="1354352"/>
                    </a:lnTo>
                    <a:cubicBezTo>
                      <a:pt x="476517" y="1316513"/>
                      <a:pt x="404804" y="1186400"/>
                      <a:pt x="409950" y="1168808"/>
                    </a:cubicBezTo>
                    <a:cubicBezTo>
                      <a:pt x="426883" y="1111220"/>
                      <a:pt x="469876" y="1232039"/>
                      <a:pt x="496770" y="1220090"/>
                    </a:cubicBezTo>
                    <a:cubicBezTo>
                      <a:pt x="523662" y="1208141"/>
                      <a:pt x="478509" y="1154038"/>
                      <a:pt x="484651" y="1133459"/>
                    </a:cubicBezTo>
                    <a:cubicBezTo>
                      <a:pt x="488635" y="1120015"/>
                      <a:pt x="543416" y="1107237"/>
                      <a:pt x="545242" y="1104416"/>
                    </a:cubicBezTo>
                    <a:close/>
                    <a:moveTo>
                      <a:pt x="1370437" y="1246976"/>
                    </a:moveTo>
                    <a:cubicBezTo>
                      <a:pt x="1349024" y="1223243"/>
                      <a:pt x="1191322" y="1175281"/>
                      <a:pt x="1155133" y="1149889"/>
                    </a:cubicBezTo>
                    <a:lnTo>
                      <a:pt x="1384548" y="1290789"/>
                    </a:lnTo>
                    <a:cubicBezTo>
                      <a:pt x="1386706" y="1289960"/>
                      <a:pt x="1374090" y="1250793"/>
                      <a:pt x="1370604" y="1246976"/>
                    </a:cubicBezTo>
                    <a:close/>
                    <a:moveTo>
                      <a:pt x="580434" y="1643788"/>
                    </a:moveTo>
                    <a:cubicBezTo>
                      <a:pt x="580434" y="1535747"/>
                      <a:pt x="580434" y="1426545"/>
                      <a:pt x="570309" y="1318837"/>
                    </a:cubicBezTo>
                    <a:cubicBezTo>
                      <a:pt x="568150" y="1296266"/>
                      <a:pt x="559518" y="1184243"/>
                      <a:pt x="554372" y="1173455"/>
                    </a:cubicBezTo>
                    <a:cubicBezTo>
                      <a:pt x="549226" y="1162667"/>
                      <a:pt x="545242" y="1164161"/>
                      <a:pt x="535116" y="1164991"/>
                    </a:cubicBezTo>
                    <a:cubicBezTo>
                      <a:pt x="565826" y="1215111"/>
                      <a:pt x="518516" y="1235027"/>
                      <a:pt x="511046" y="1259423"/>
                    </a:cubicBezTo>
                    <a:cubicBezTo>
                      <a:pt x="505733" y="1276682"/>
                      <a:pt x="478509" y="1431026"/>
                      <a:pt x="479837" y="1440154"/>
                    </a:cubicBezTo>
                    <a:cubicBezTo>
                      <a:pt x="482991" y="1460899"/>
                      <a:pt x="570640" y="1499402"/>
                      <a:pt x="556530" y="1551680"/>
                    </a:cubicBezTo>
                    <a:cubicBezTo>
                      <a:pt x="542752" y="1602132"/>
                      <a:pt x="507725" y="1575080"/>
                      <a:pt x="580434" y="1643788"/>
                    </a:cubicBezTo>
                    <a:close/>
                    <a:moveTo>
                      <a:pt x="615793" y="1502721"/>
                    </a:moveTo>
                    <a:lnTo>
                      <a:pt x="776815" y="1364642"/>
                    </a:lnTo>
                    <a:lnTo>
                      <a:pt x="600686" y="1205486"/>
                    </a:lnTo>
                    <a:lnTo>
                      <a:pt x="615793" y="1502721"/>
                    </a:lnTo>
                    <a:close/>
                    <a:moveTo>
                      <a:pt x="1104669" y="2666604"/>
                    </a:moveTo>
                    <a:cubicBezTo>
                      <a:pt x="1096037" y="2298669"/>
                      <a:pt x="1117783" y="1927913"/>
                      <a:pt x="1099854" y="1560475"/>
                    </a:cubicBezTo>
                    <a:cubicBezTo>
                      <a:pt x="1097365" y="1511186"/>
                      <a:pt x="1094708" y="1365305"/>
                      <a:pt x="1084084" y="1329292"/>
                    </a:cubicBezTo>
                    <a:cubicBezTo>
                      <a:pt x="1078938" y="1311534"/>
                      <a:pt x="1057027" y="1286806"/>
                      <a:pt x="1041754" y="1275853"/>
                    </a:cubicBezTo>
                    <a:cubicBezTo>
                      <a:pt x="1046900" y="1327135"/>
                      <a:pt x="1085081" y="1428371"/>
                      <a:pt x="1084084" y="1475006"/>
                    </a:cubicBezTo>
                    <a:cubicBezTo>
                      <a:pt x="1083753" y="1491436"/>
                      <a:pt x="1063002" y="1496747"/>
                      <a:pt x="1060512" y="1511186"/>
                    </a:cubicBezTo>
                    <a:cubicBezTo>
                      <a:pt x="1054536" y="1546535"/>
                      <a:pt x="1075453" y="1634660"/>
                      <a:pt x="1036441" y="1653911"/>
                    </a:cubicBezTo>
                    <a:cubicBezTo>
                      <a:pt x="1031960" y="1656235"/>
                      <a:pt x="1020340" y="1647439"/>
                      <a:pt x="1019011" y="1648767"/>
                    </a:cubicBezTo>
                    <a:cubicBezTo>
                      <a:pt x="1010048" y="1659056"/>
                      <a:pt x="1033454" y="1888580"/>
                      <a:pt x="1034283" y="1923265"/>
                    </a:cubicBezTo>
                    <a:cubicBezTo>
                      <a:pt x="1040426" y="2171211"/>
                      <a:pt x="1027644" y="2419156"/>
                      <a:pt x="1019011" y="2666604"/>
                    </a:cubicBezTo>
                    <a:lnTo>
                      <a:pt x="1104669" y="2666604"/>
                    </a:lnTo>
                    <a:close/>
                    <a:moveTo>
                      <a:pt x="1023991" y="1608438"/>
                    </a:moveTo>
                    <a:cubicBezTo>
                      <a:pt x="1042418" y="1569437"/>
                      <a:pt x="1027976" y="1527947"/>
                      <a:pt x="1029968" y="1491270"/>
                    </a:cubicBezTo>
                    <a:cubicBezTo>
                      <a:pt x="1030632" y="1478989"/>
                      <a:pt x="1046900" y="1473180"/>
                      <a:pt x="1048228" y="1460899"/>
                    </a:cubicBezTo>
                    <a:cubicBezTo>
                      <a:pt x="1049058" y="1452435"/>
                      <a:pt x="1021336" y="1302407"/>
                      <a:pt x="1018015" y="1294606"/>
                    </a:cubicBezTo>
                    <a:cubicBezTo>
                      <a:pt x="1015028" y="1287636"/>
                      <a:pt x="1012206" y="1284317"/>
                      <a:pt x="1004072" y="1285976"/>
                    </a:cubicBezTo>
                    <a:lnTo>
                      <a:pt x="1024157" y="1608438"/>
                    </a:lnTo>
                    <a:close/>
                    <a:moveTo>
                      <a:pt x="968547" y="1452269"/>
                    </a:moveTo>
                    <a:lnTo>
                      <a:pt x="963567" y="1301079"/>
                    </a:lnTo>
                    <a:lnTo>
                      <a:pt x="862804" y="1343897"/>
                    </a:lnTo>
                    <a:lnTo>
                      <a:pt x="968713" y="1452269"/>
                    </a:lnTo>
                    <a:close/>
                    <a:moveTo>
                      <a:pt x="819809" y="1378749"/>
                    </a:moveTo>
                    <a:cubicBezTo>
                      <a:pt x="813667" y="1379910"/>
                      <a:pt x="773162" y="1421566"/>
                      <a:pt x="772333" y="1429366"/>
                    </a:cubicBezTo>
                    <a:cubicBezTo>
                      <a:pt x="771004" y="1442643"/>
                      <a:pt x="804869" y="1515832"/>
                      <a:pt x="824789" y="1513011"/>
                    </a:cubicBezTo>
                    <a:cubicBezTo>
                      <a:pt x="839231" y="1511019"/>
                      <a:pt x="897996" y="1364310"/>
                      <a:pt x="819809" y="1378583"/>
                    </a:cubicBezTo>
                    <a:close/>
                    <a:moveTo>
                      <a:pt x="454438" y="1391859"/>
                    </a:moveTo>
                    <a:cubicBezTo>
                      <a:pt x="378078" y="1377089"/>
                      <a:pt x="430369" y="1406962"/>
                      <a:pt x="390528" y="1446460"/>
                    </a:cubicBezTo>
                    <a:cubicBezTo>
                      <a:pt x="360648" y="1458078"/>
                      <a:pt x="342222" y="1425549"/>
                      <a:pt x="338569" y="1427209"/>
                    </a:cubicBezTo>
                    <a:cubicBezTo>
                      <a:pt x="332095" y="1430196"/>
                      <a:pt x="328610" y="1488946"/>
                      <a:pt x="272998" y="1437333"/>
                    </a:cubicBezTo>
                    <a:cubicBezTo>
                      <a:pt x="135880" y="1838626"/>
                      <a:pt x="51220" y="2250208"/>
                      <a:pt x="46074" y="2676894"/>
                    </a:cubicBezTo>
                    <a:lnTo>
                      <a:pt x="272998" y="2661791"/>
                    </a:lnTo>
                    <a:cubicBezTo>
                      <a:pt x="270010" y="2453510"/>
                      <a:pt x="258889" y="2242740"/>
                      <a:pt x="272998" y="2034625"/>
                    </a:cubicBezTo>
                    <a:cubicBezTo>
                      <a:pt x="276485" y="1982513"/>
                      <a:pt x="316491" y="1645779"/>
                      <a:pt x="333922" y="1621881"/>
                    </a:cubicBezTo>
                    <a:cubicBezTo>
                      <a:pt x="343218" y="1609268"/>
                      <a:pt x="354672" y="1606944"/>
                      <a:pt x="367952" y="1614413"/>
                    </a:cubicBezTo>
                    <a:cubicBezTo>
                      <a:pt x="335914" y="1826179"/>
                      <a:pt x="303045" y="2039604"/>
                      <a:pt x="307859" y="2255685"/>
                    </a:cubicBezTo>
                    <a:cubicBezTo>
                      <a:pt x="395508" y="2288213"/>
                      <a:pt x="451284" y="2238093"/>
                      <a:pt x="444479" y="2357087"/>
                    </a:cubicBezTo>
                    <a:cubicBezTo>
                      <a:pt x="439000" y="2453013"/>
                      <a:pt x="412440" y="2503132"/>
                      <a:pt x="308191" y="2470272"/>
                    </a:cubicBezTo>
                    <a:lnTo>
                      <a:pt x="313005" y="2648182"/>
                    </a:lnTo>
                    <a:lnTo>
                      <a:pt x="524824" y="2681872"/>
                    </a:lnTo>
                    <a:lnTo>
                      <a:pt x="580767" y="1691585"/>
                    </a:lnTo>
                    <a:cubicBezTo>
                      <a:pt x="578940" y="1683618"/>
                      <a:pt x="497101" y="1621383"/>
                      <a:pt x="491955" y="1603791"/>
                    </a:cubicBezTo>
                    <a:cubicBezTo>
                      <a:pt x="480170" y="1563296"/>
                      <a:pt x="519346" y="1552011"/>
                      <a:pt x="519180" y="1536411"/>
                    </a:cubicBezTo>
                    <a:cubicBezTo>
                      <a:pt x="518681" y="1501560"/>
                      <a:pt x="399990" y="1473346"/>
                      <a:pt x="454438" y="1392025"/>
                    </a:cubicBezTo>
                    <a:close/>
                    <a:moveTo>
                      <a:pt x="2258881" y="1678972"/>
                    </a:moveTo>
                    <a:cubicBezTo>
                      <a:pt x="2438495" y="1567114"/>
                      <a:pt x="2209745" y="1344726"/>
                      <a:pt x="2075781" y="1427873"/>
                    </a:cubicBezTo>
                    <a:cubicBezTo>
                      <a:pt x="2035608" y="1452767"/>
                      <a:pt x="2016518" y="1506538"/>
                      <a:pt x="2077441" y="1479819"/>
                    </a:cubicBezTo>
                    <a:cubicBezTo>
                      <a:pt x="2080927" y="1478325"/>
                      <a:pt x="2122261" y="1419907"/>
                      <a:pt x="2128071" y="1464882"/>
                    </a:cubicBezTo>
                    <a:cubicBezTo>
                      <a:pt x="2131225" y="1488946"/>
                      <a:pt x="2051710" y="1596157"/>
                      <a:pt x="2072461" y="1638643"/>
                    </a:cubicBezTo>
                    <a:cubicBezTo>
                      <a:pt x="2124087" y="1635490"/>
                      <a:pt x="2176212" y="1443639"/>
                      <a:pt x="2220368" y="1456916"/>
                    </a:cubicBezTo>
                    <a:cubicBezTo>
                      <a:pt x="2243443" y="1463720"/>
                      <a:pt x="2191816" y="1538568"/>
                      <a:pt x="2185840" y="1553173"/>
                    </a:cubicBezTo>
                    <a:cubicBezTo>
                      <a:pt x="2168078" y="1597650"/>
                      <a:pt x="2154466" y="1644119"/>
                      <a:pt x="2137866" y="1689095"/>
                    </a:cubicBezTo>
                    <a:cubicBezTo>
                      <a:pt x="2169738" y="1672831"/>
                      <a:pt x="2241284" y="1494423"/>
                      <a:pt x="2261371" y="1492266"/>
                    </a:cubicBezTo>
                    <a:cubicBezTo>
                      <a:pt x="2267015" y="1491602"/>
                      <a:pt x="2273157" y="1492431"/>
                      <a:pt x="2276809" y="1497411"/>
                    </a:cubicBezTo>
                    <a:cubicBezTo>
                      <a:pt x="2291915" y="1518488"/>
                      <a:pt x="2203602" y="1659388"/>
                      <a:pt x="2198291" y="1691585"/>
                    </a:cubicBezTo>
                    <a:cubicBezTo>
                      <a:pt x="2233648" y="1682788"/>
                      <a:pt x="2274983" y="1531598"/>
                      <a:pt x="2307188" y="1557654"/>
                    </a:cubicBezTo>
                    <a:cubicBezTo>
                      <a:pt x="2330427" y="1575910"/>
                      <a:pt x="2254233" y="1673993"/>
                      <a:pt x="2258881" y="1678972"/>
                    </a:cubicBezTo>
                    <a:close/>
                    <a:moveTo>
                      <a:pt x="983819" y="2560887"/>
                    </a:moveTo>
                    <a:cubicBezTo>
                      <a:pt x="1008886" y="2215191"/>
                      <a:pt x="991123" y="1870490"/>
                      <a:pt x="974026" y="1525126"/>
                    </a:cubicBezTo>
                    <a:lnTo>
                      <a:pt x="893182" y="1427043"/>
                    </a:lnTo>
                    <a:cubicBezTo>
                      <a:pt x="856993" y="1558318"/>
                      <a:pt x="904304" y="1697393"/>
                      <a:pt x="918248" y="1832818"/>
                    </a:cubicBezTo>
                    <a:cubicBezTo>
                      <a:pt x="938667" y="2033630"/>
                      <a:pt x="949623" y="2218178"/>
                      <a:pt x="891025" y="2415007"/>
                    </a:cubicBezTo>
                    <a:cubicBezTo>
                      <a:pt x="880068" y="2451519"/>
                      <a:pt x="855001" y="2471102"/>
                      <a:pt x="825620" y="2439570"/>
                    </a:cubicBezTo>
                    <a:cubicBezTo>
                      <a:pt x="815825" y="2428948"/>
                      <a:pt x="734982" y="2192288"/>
                      <a:pt x="732658" y="2169718"/>
                    </a:cubicBezTo>
                    <a:cubicBezTo>
                      <a:pt x="713236" y="1987492"/>
                      <a:pt x="807691" y="1716313"/>
                      <a:pt x="787605" y="1550186"/>
                    </a:cubicBezTo>
                    <a:cubicBezTo>
                      <a:pt x="784617" y="1525955"/>
                      <a:pt x="744942" y="1486457"/>
                      <a:pt x="741788" y="1457580"/>
                    </a:cubicBezTo>
                    <a:lnTo>
                      <a:pt x="730334" y="1458078"/>
                    </a:lnTo>
                    <a:lnTo>
                      <a:pt x="621271" y="1560642"/>
                    </a:lnTo>
                    <a:lnTo>
                      <a:pt x="580434" y="2557568"/>
                    </a:lnTo>
                    <a:lnTo>
                      <a:pt x="983985" y="2560721"/>
                    </a:lnTo>
                    <a:close/>
                    <a:moveTo>
                      <a:pt x="857658" y="2404552"/>
                    </a:moveTo>
                    <a:cubicBezTo>
                      <a:pt x="850520" y="2316925"/>
                      <a:pt x="895506" y="2235106"/>
                      <a:pt x="902313" y="2149470"/>
                    </a:cubicBezTo>
                    <a:cubicBezTo>
                      <a:pt x="909782" y="2056200"/>
                      <a:pt x="871270" y="1651588"/>
                      <a:pt x="842220" y="1565952"/>
                    </a:cubicBezTo>
                    <a:cubicBezTo>
                      <a:pt x="839896" y="1559147"/>
                      <a:pt x="839563" y="1552343"/>
                      <a:pt x="829935" y="1553007"/>
                    </a:cubicBezTo>
                    <a:cubicBezTo>
                      <a:pt x="809020" y="1753488"/>
                      <a:pt x="777146" y="1953304"/>
                      <a:pt x="771669" y="2155444"/>
                    </a:cubicBezTo>
                    <a:lnTo>
                      <a:pt x="857492" y="2404718"/>
                    </a:lnTo>
                    <a:close/>
                    <a:moveTo>
                      <a:pt x="1765025" y="1714321"/>
                    </a:moveTo>
                    <a:cubicBezTo>
                      <a:pt x="1754235" y="1727266"/>
                      <a:pt x="1722528" y="1793319"/>
                      <a:pt x="1701778" y="1774896"/>
                    </a:cubicBezTo>
                    <a:cubicBezTo>
                      <a:pt x="1667914" y="1744526"/>
                      <a:pt x="1629235" y="1521143"/>
                      <a:pt x="1717050" y="1714155"/>
                    </a:cubicBezTo>
                    <a:lnTo>
                      <a:pt x="1774985" y="1651422"/>
                    </a:lnTo>
                    <a:lnTo>
                      <a:pt x="1648989" y="1578233"/>
                    </a:lnTo>
                    <a:cubicBezTo>
                      <a:pt x="1646168" y="1763445"/>
                      <a:pt x="1696798" y="1944343"/>
                      <a:pt x="1739792" y="2122418"/>
                    </a:cubicBezTo>
                    <a:cubicBezTo>
                      <a:pt x="1756891" y="2021515"/>
                      <a:pt x="1774819" y="1920278"/>
                      <a:pt x="1791586" y="1819209"/>
                    </a:cubicBezTo>
                    <a:cubicBezTo>
                      <a:pt x="1793909" y="1804770"/>
                      <a:pt x="1809182" y="1784190"/>
                      <a:pt x="1809347" y="1781535"/>
                    </a:cubicBezTo>
                    <a:cubicBezTo>
                      <a:pt x="1809513" y="1777386"/>
                      <a:pt x="1768842" y="1713326"/>
                      <a:pt x="1765025" y="1714487"/>
                    </a:cubicBezTo>
                    <a:close/>
                    <a:moveTo>
                      <a:pt x="2042248" y="1656401"/>
                    </a:moveTo>
                    <a:cubicBezTo>
                      <a:pt x="2047228" y="1637315"/>
                      <a:pt x="2038596" y="1599974"/>
                      <a:pt x="2042248" y="1578233"/>
                    </a:cubicBezTo>
                    <a:lnTo>
                      <a:pt x="1901313" y="1661380"/>
                    </a:lnTo>
                    <a:lnTo>
                      <a:pt x="1979168" y="1749671"/>
                    </a:lnTo>
                    <a:cubicBezTo>
                      <a:pt x="1982322" y="1726935"/>
                      <a:pt x="2039426" y="1667022"/>
                      <a:pt x="2042248" y="1656401"/>
                    </a:cubicBezTo>
                    <a:close/>
                    <a:moveTo>
                      <a:pt x="2516018" y="2696809"/>
                    </a:moveTo>
                    <a:cubicBezTo>
                      <a:pt x="2519504" y="2699464"/>
                      <a:pt x="2559510" y="2689175"/>
                      <a:pt x="2562996" y="2686021"/>
                    </a:cubicBezTo>
                    <a:cubicBezTo>
                      <a:pt x="2575779" y="2674404"/>
                      <a:pt x="2574118" y="2383143"/>
                      <a:pt x="2571629" y="2341487"/>
                    </a:cubicBezTo>
                    <a:cubicBezTo>
                      <a:pt x="2562333" y="2187807"/>
                      <a:pt x="2506224" y="1955960"/>
                      <a:pt x="2451775" y="1811242"/>
                    </a:cubicBezTo>
                    <a:cubicBezTo>
                      <a:pt x="2443973" y="1790331"/>
                      <a:pt x="2376577" y="1641797"/>
                      <a:pt x="2362134" y="1643954"/>
                    </a:cubicBezTo>
                    <a:cubicBezTo>
                      <a:pt x="2331590" y="1648434"/>
                      <a:pt x="2429365" y="1834145"/>
                      <a:pt x="2436503" y="1856715"/>
                    </a:cubicBezTo>
                    <a:cubicBezTo>
                      <a:pt x="2505228" y="2072133"/>
                      <a:pt x="2562167" y="2431106"/>
                      <a:pt x="2536270" y="2654323"/>
                    </a:cubicBezTo>
                    <a:cubicBezTo>
                      <a:pt x="2533780" y="2675898"/>
                      <a:pt x="2529299" y="2681043"/>
                      <a:pt x="2515851" y="2696809"/>
                    </a:cubicBezTo>
                    <a:close/>
                    <a:moveTo>
                      <a:pt x="1941319" y="2051885"/>
                    </a:moveTo>
                    <a:lnTo>
                      <a:pt x="2082420" y="1669013"/>
                    </a:lnTo>
                    <a:cubicBezTo>
                      <a:pt x="2005395" y="1723781"/>
                      <a:pt x="2008882" y="1884265"/>
                      <a:pt x="1913597" y="1734568"/>
                    </a:cubicBezTo>
                    <a:lnTo>
                      <a:pt x="1887037" y="1773569"/>
                    </a:lnTo>
                    <a:lnTo>
                      <a:pt x="1941319" y="2051885"/>
                    </a:lnTo>
                    <a:close/>
                    <a:moveTo>
                      <a:pt x="1829101" y="1674823"/>
                    </a:moveTo>
                    <a:cubicBezTo>
                      <a:pt x="1767349" y="1686937"/>
                      <a:pt x="1834413" y="1763114"/>
                      <a:pt x="1852009" y="1759131"/>
                    </a:cubicBezTo>
                    <a:cubicBezTo>
                      <a:pt x="1892680" y="1724112"/>
                      <a:pt x="1900648" y="1660881"/>
                      <a:pt x="1829101" y="1674823"/>
                    </a:cubicBezTo>
                    <a:close/>
                    <a:moveTo>
                      <a:pt x="1467549" y="1709343"/>
                    </a:moveTo>
                    <a:cubicBezTo>
                      <a:pt x="1454933" y="1708347"/>
                      <a:pt x="1459083" y="1708347"/>
                      <a:pt x="1457423" y="1716810"/>
                    </a:cubicBezTo>
                    <a:cubicBezTo>
                      <a:pt x="1452609" y="1742535"/>
                      <a:pt x="1456593" y="1803276"/>
                      <a:pt x="1457423" y="1832983"/>
                    </a:cubicBezTo>
                    <a:cubicBezTo>
                      <a:pt x="1462569" y="2085742"/>
                      <a:pt x="1471367" y="2373020"/>
                      <a:pt x="1492947" y="2623786"/>
                    </a:cubicBezTo>
                    <a:cubicBezTo>
                      <a:pt x="1494774" y="2645029"/>
                      <a:pt x="1501579" y="2745103"/>
                      <a:pt x="1507389" y="2755559"/>
                    </a:cubicBezTo>
                    <a:cubicBezTo>
                      <a:pt x="1531958" y="2799704"/>
                      <a:pt x="1537436" y="2747924"/>
                      <a:pt x="1538930" y="2745602"/>
                    </a:cubicBezTo>
                    <a:cubicBezTo>
                      <a:pt x="1543744" y="2737469"/>
                      <a:pt x="1552875" y="2738465"/>
                      <a:pt x="1553372" y="2734980"/>
                    </a:cubicBezTo>
                    <a:cubicBezTo>
                      <a:pt x="1553871" y="2731494"/>
                      <a:pt x="1531293" y="2690668"/>
                      <a:pt x="1528306" y="2664281"/>
                    </a:cubicBezTo>
                    <a:cubicBezTo>
                      <a:pt x="1493778" y="2348126"/>
                      <a:pt x="1488963" y="2026991"/>
                      <a:pt x="1467715" y="1709508"/>
                    </a:cubicBezTo>
                    <a:close/>
                    <a:moveTo>
                      <a:pt x="1854997" y="1800786"/>
                    </a:moveTo>
                    <a:cubicBezTo>
                      <a:pt x="1852176" y="1798629"/>
                      <a:pt x="1839062" y="1798629"/>
                      <a:pt x="1836240" y="1800786"/>
                    </a:cubicBezTo>
                    <a:cubicBezTo>
                      <a:pt x="1820137" y="1812902"/>
                      <a:pt x="1775815" y="2158266"/>
                      <a:pt x="1774819" y="2200420"/>
                    </a:cubicBezTo>
                    <a:cubicBezTo>
                      <a:pt x="1771665" y="2339994"/>
                      <a:pt x="1817647" y="2478404"/>
                      <a:pt x="1830429" y="2616318"/>
                    </a:cubicBezTo>
                    <a:cubicBezTo>
                      <a:pt x="1847693" y="2603373"/>
                      <a:pt x="1833417" y="2572339"/>
                      <a:pt x="1835575" y="2548440"/>
                    </a:cubicBezTo>
                    <a:cubicBezTo>
                      <a:pt x="1846863" y="2426791"/>
                      <a:pt x="1904798" y="2265643"/>
                      <a:pt x="1911272" y="2160092"/>
                    </a:cubicBezTo>
                    <a:cubicBezTo>
                      <a:pt x="1913098" y="2130385"/>
                      <a:pt x="1869441" y="1811740"/>
                      <a:pt x="1854832" y="1800786"/>
                    </a:cubicBezTo>
                    <a:close/>
                    <a:moveTo>
                      <a:pt x="2168078" y="1890738"/>
                    </a:moveTo>
                    <a:cubicBezTo>
                      <a:pt x="2107321" y="1906503"/>
                      <a:pt x="2152308" y="1943679"/>
                      <a:pt x="2152971" y="1949820"/>
                    </a:cubicBezTo>
                    <a:cubicBezTo>
                      <a:pt x="2167082" y="2065494"/>
                      <a:pt x="2185010" y="2185649"/>
                      <a:pt x="2193145" y="2301491"/>
                    </a:cubicBezTo>
                    <a:cubicBezTo>
                      <a:pt x="2199784" y="2396087"/>
                      <a:pt x="2179366" y="2577317"/>
                      <a:pt x="2193145" y="2649178"/>
                    </a:cubicBezTo>
                    <a:cubicBezTo>
                      <a:pt x="2197958" y="2673740"/>
                      <a:pt x="2225183" y="2690503"/>
                      <a:pt x="2238629" y="2676894"/>
                    </a:cubicBezTo>
                    <a:cubicBezTo>
                      <a:pt x="2248755" y="2666438"/>
                      <a:pt x="2240621" y="2431769"/>
                      <a:pt x="2238629" y="2397249"/>
                    </a:cubicBezTo>
                    <a:cubicBezTo>
                      <a:pt x="2228005" y="2227472"/>
                      <a:pt x="2193974" y="2058524"/>
                      <a:pt x="2168078" y="1890738"/>
                    </a:cubicBezTo>
                    <a:close/>
                    <a:moveTo>
                      <a:pt x="2379731" y="1941023"/>
                    </a:moveTo>
                    <a:lnTo>
                      <a:pt x="2370932" y="1947330"/>
                    </a:lnTo>
                    <a:cubicBezTo>
                      <a:pt x="2411437" y="2201250"/>
                      <a:pt x="2454099" y="2459153"/>
                      <a:pt x="2425215" y="2717056"/>
                    </a:cubicBezTo>
                    <a:cubicBezTo>
                      <a:pt x="2446298" y="2717388"/>
                      <a:pt x="2450945" y="2721537"/>
                      <a:pt x="2455759" y="2699630"/>
                    </a:cubicBezTo>
                    <a:cubicBezTo>
                      <a:pt x="2465387" y="2656149"/>
                      <a:pt x="2458415" y="2471767"/>
                      <a:pt x="2455427" y="2417331"/>
                    </a:cubicBezTo>
                    <a:cubicBezTo>
                      <a:pt x="2446795" y="2257344"/>
                      <a:pt x="2412765" y="2097193"/>
                      <a:pt x="2379897" y="1941023"/>
                    </a:cubicBezTo>
                    <a:close/>
                    <a:moveTo>
                      <a:pt x="308357" y="2298835"/>
                    </a:moveTo>
                    <a:lnTo>
                      <a:pt x="308357" y="2424799"/>
                    </a:lnTo>
                    <a:cubicBezTo>
                      <a:pt x="308357" y="2428948"/>
                      <a:pt x="381729" y="2443387"/>
                      <a:pt x="389366" y="2437744"/>
                    </a:cubicBezTo>
                    <a:lnTo>
                      <a:pt x="409619" y="2321405"/>
                    </a:lnTo>
                    <a:lnTo>
                      <a:pt x="308357" y="2298835"/>
                    </a:lnTo>
                    <a:close/>
                    <a:moveTo>
                      <a:pt x="978673" y="2601216"/>
                    </a:moveTo>
                    <a:cubicBezTo>
                      <a:pt x="977843" y="2600220"/>
                      <a:pt x="963401" y="2601879"/>
                      <a:pt x="958586" y="2601216"/>
                    </a:cubicBezTo>
                    <a:lnTo>
                      <a:pt x="973693" y="2646523"/>
                    </a:lnTo>
                    <a:cubicBezTo>
                      <a:pt x="981827" y="2644033"/>
                      <a:pt x="980001" y="2603041"/>
                      <a:pt x="978673" y="2601216"/>
                    </a:cubicBezTo>
                    <a:close/>
                    <a:moveTo>
                      <a:pt x="794743" y="4067479"/>
                    </a:moveTo>
                    <a:cubicBezTo>
                      <a:pt x="820639" y="4068973"/>
                      <a:pt x="847034" y="4066483"/>
                      <a:pt x="872930" y="4067479"/>
                    </a:cubicBezTo>
                    <a:lnTo>
                      <a:pt x="935844" y="2656480"/>
                    </a:lnTo>
                    <a:cubicBezTo>
                      <a:pt x="910613" y="2668430"/>
                      <a:pt x="809849" y="2659468"/>
                      <a:pt x="802379" y="2684196"/>
                    </a:cubicBezTo>
                    <a:cubicBezTo>
                      <a:pt x="813667" y="3146895"/>
                      <a:pt x="757061" y="3610423"/>
                      <a:pt x="777313" y="4072457"/>
                    </a:cubicBezTo>
                    <a:cubicBezTo>
                      <a:pt x="782625" y="4075777"/>
                      <a:pt x="792584" y="4067312"/>
                      <a:pt x="794909" y="4067479"/>
                    </a:cubicBezTo>
                    <a:close/>
                    <a:moveTo>
                      <a:pt x="247932" y="2893472"/>
                    </a:moveTo>
                    <a:cubicBezTo>
                      <a:pt x="288271" y="2883846"/>
                      <a:pt x="269678" y="2709090"/>
                      <a:pt x="245442" y="2701954"/>
                    </a:cubicBezTo>
                    <a:cubicBezTo>
                      <a:pt x="227182" y="2696643"/>
                      <a:pt x="62840" y="2714235"/>
                      <a:pt x="57196" y="2725354"/>
                    </a:cubicBezTo>
                    <a:cubicBezTo>
                      <a:pt x="56698" y="2777466"/>
                      <a:pt x="60848" y="2830407"/>
                      <a:pt x="81765" y="2878370"/>
                    </a:cubicBezTo>
                    <a:cubicBezTo>
                      <a:pt x="102680" y="2882021"/>
                      <a:pt x="74958" y="2840032"/>
                      <a:pt x="83922" y="2823105"/>
                    </a:cubicBezTo>
                    <a:cubicBezTo>
                      <a:pt x="117288" y="2760371"/>
                      <a:pt x="118617" y="2907579"/>
                      <a:pt x="139865" y="2913554"/>
                    </a:cubicBezTo>
                    <a:lnTo>
                      <a:pt x="152149" y="2913554"/>
                    </a:lnTo>
                    <a:cubicBezTo>
                      <a:pt x="153975" y="2908409"/>
                      <a:pt x="147170" y="2902932"/>
                      <a:pt x="147170" y="2901272"/>
                    </a:cubicBezTo>
                    <a:lnTo>
                      <a:pt x="147170" y="2780287"/>
                    </a:lnTo>
                    <a:cubicBezTo>
                      <a:pt x="147170" y="2767343"/>
                      <a:pt x="177381" y="2769002"/>
                      <a:pt x="177381" y="2772652"/>
                    </a:cubicBezTo>
                    <a:lnTo>
                      <a:pt x="177381" y="2870902"/>
                    </a:lnTo>
                    <a:cubicBezTo>
                      <a:pt x="177381" y="2880693"/>
                      <a:pt x="189167" y="2904591"/>
                      <a:pt x="192322" y="2915712"/>
                    </a:cubicBezTo>
                    <a:cubicBezTo>
                      <a:pt x="222036" y="2941766"/>
                      <a:pt x="211577" y="2793066"/>
                      <a:pt x="213570" y="2786261"/>
                    </a:cubicBezTo>
                    <a:cubicBezTo>
                      <a:pt x="218716" y="2768670"/>
                      <a:pt x="247932" y="2766844"/>
                      <a:pt x="247932" y="2785266"/>
                    </a:cubicBezTo>
                    <a:lnTo>
                      <a:pt x="247932" y="2893638"/>
                    </a:lnTo>
                    <a:close/>
                    <a:moveTo>
                      <a:pt x="489797" y="2722035"/>
                    </a:moveTo>
                    <a:lnTo>
                      <a:pt x="363802" y="2711911"/>
                    </a:lnTo>
                    <a:lnTo>
                      <a:pt x="396504" y="4117765"/>
                    </a:lnTo>
                    <a:cubicBezTo>
                      <a:pt x="410615" y="4115441"/>
                      <a:pt x="456265" y="4122245"/>
                      <a:pt x="464897" y="4115608"/>
                    </a:cubicBezTo>
                    <a:cubicBezTo>
                      <a:pt x="498097" y="4089718"/>
                      <a:pt x="483157" y="3375091"/>
                      <a:pt x="484485" y="3273688"/>
                    </a:cubicBezTo>
                    <a:cubicBezTo>
                      <a:pt x="487141" y="3090634"/>
                      <a:pt x="507227" y="2905753"/>
                      <a:pt x="489797" y="2722035"/>
                    </a:cubicBezTo>
                    <a:close/>
                    <a:moveTo>
                      <a:pt x="2565818" y="2732822"/>
                    </a:moveTo>
                    <a:cubicBezTo>
                      <a:pt x="2545234" y="2732822"/>
                      <a:pt x="2403303" y="2762198"/>
                      <a:pt x="2400149" y="2769998"/>
                    </a:cubicBezTo>
                    <a:cubicBezTo>
                      <a:pt x="2398820" y="2773483"/>
                      <a:pt x="2415254" y="2772487"/>
                      <a:pt x="2415587" y="2785099"/>
                    </a:cubicBezTo>
                    <a:cubicBezTo>
                      <a:pt x="2416915" y="2836050"/>
                      <a:pt x="2377240" y="2898451"/>
                      <a:pt x="2433017" y="2948738"/>
                    </a:cubicBezTo>
                    <a:cubicBezTo>
                      <a:pt x="2454099" y="2952388"/>
                      <a:pt x="2462233" y="2782445"/>
                      <a:pt x="2483813" y="2772819"/>
                    </a:cubicBezTo>
                    <a:cubicBezTo>
                      <a:pt x="2524318" y="2754896"/>
                      <a:pt x="2486470" y="2906417"/>
                      <a:pt x="2485971" y="2923511"/>
                    </a:cubicBezTo>
                    <a:lnTo>
                      <a:pt x="2531622" y="2787755"/>
                    </a:lnTo>
                    <a:cubicBezTo>
                      <a:pt x="2584079" y="2796053"/>
                      <a:pt x="2532287" y="2869242"/>
                      <a:pt x="2546230" y="2903264"/>
                    </a:cubicBezTo>
                    <a:cubicBezTo>
                      <a:pt x="2568142" y="2848497"/>
                      <a:pt x="2581091" y="2791738"/>
                      <a:pt x="2565818" y="2732656"/>
                    </a:cubicBezTo>
                    <a:close/>
                    <a:moveTo>
                      <a:pt x="2369770" y="2918699"/>
                    </a:moveTo>
                    <a:lnTo>
                      <a:pt x="2369770" y="2845676"/>
                    </a:lnTo>
                    <a:cubicBezTo>
                      <a:pt x="2369770" y="2830241"/>
                      <a:pt x="2385540" y="2787589"/>
                      <a:pt x="2395003" y="2772652"/>
                    </a:cubicBezTo>
                    <a:cubicBezTo>
                      <a:pt x="2350680" y="2737138"/>
                      <a:pt x="2330594" y="2905421"/>
                      <a:pt x="2369770" y="2918699"/>
                    </a:cubicBezTo>
                    <a:close/>
                    <a:moveTo>
                      <a:pt x="2324452" y="2792734"/>
                    </a:moveTo>
                    <a:cubicBezTo>
                      <a:pt x="2301543" y="2792568"/>
                      <a:pt x="2311338" y="2833892"/>
                      <a:pt x="2309346" y="2848165"/>
                    </a:cubicBezTo>
                    <a:cubicBezTo>
                      <a:pt x="2328934" y="2847999"/>
                      <a:pt x="2322626" y="2804849"/>
                      <a:pt x="2324452" y="2792734"/>
                    </a:cubicBezTo>
                    <a:close/>
                    <a:moveTo>
                      <a:pt x="1669241" y="2936290"/>
                    </a:moveTo>
                    <a:cubicBezTo>
                      <a:pt x="1669740" y="2911064"/>
                      <a:pt x="1669241" y="2885838"/>
                      <a:pt x="1669241" y="2860778"/>
                    </a:cubicBezTo>
                    <a:cubicBezTo>
                      <a:pt x="1669241" y="2851153"/>
                      <a:pt x="1667249" y="2803522"/>
                      <a:pt x="1654135" y="2822939"/>
                    </a:cubicBezTo>
                    <a:cubicBezTo>
                      <a:pt x="1648989" y="2830739"/>
                      <a:pt x="1666088" y="2939444"/>
                      <a:pt x="1664261" y="2959027"/>
                    </a:cubicBezTo>
                    <a:cubicBezTo>
                      <a:pt x="1678538" y="2956869"/>
                      <a:pt x="1669076" y="2940440"/>
                      <a:pt x="1669241" y="2936457"/>
                    </a:cubicBezTo>
                    <a:close/>
                    <a:moveTo>
                      <a:pt x="1820470" y="3553499"/>
                    </a:moveTo>
                    <a:cubicBezTo>
                      <a:pt x="1819805" y="3317668"/>
                      <a:pt x="1809347" y="3081837"/>
                      <a:pt x="1820470" y="2846008"/>
                    </a:cubicBezTo>
                    <a:lnTo>
                      <a:pt x="1805363" y="2842855"/>
                    </a:lnTo>
                    <a:cubicBezTo>
                      <a:pt x="1782953" y="3143741"/>
                      <a:pt x="1809182" y="3448279"/>
                      <a:pt x="1815490" y="3749829"/>
                    </a:cubicBezTo>
                    <a:cubicBezTo>
                      <a:pt x="1832588" y="3754477"/>
                      <a:pt x="1824951" y="3721119"/>
                      <a:pt x="1825616" y="3709501"/>
                    </a:cubicBezTo>
                    <a:cubicBezTo>
                      <a:pt x="1825616" y="3707842"/>
                      <a:pt x="1825616" y="3706182"/>
                      <a:pt x="1825616" y="3704522"/>
                    </a:cubicBezTo>
                    <a:cubicBezTo>
                      <a:pt x="1826778" y="3674484"/>
                      <a:pt x="1825616" y="3643781"/>
                      <a:pt x="1825616" y="3613742"/>
                    </a:cubicBezTo>
                    <a:cubicBezTo>
                      <a:pt x="1825616" y="3594823"/>
                      <a:pt x="1829932" y="3569762"/>
                      <a:pt x="1820636" y="3553332"/>
                    </a:cubicBezTo>
                    <a:close/>
                    <a:moveTo>
                      <a:pt x="2269007" y="3956617"/>
                    </a:moveTo>
                    <a:cubicBezTo>
                      <a:pt x="2263529" y="3593661"/>
                      <a:pt x="2242114" y="3230871"/>
                      <a:pt x="2269007" y="2868246"/>
                    </a:cubicBezTo>
                    <a:cubicBezTo>
                      <a:pt x="2229333" y="2892310"/>
                      <a:pt x="2227175" y="2954878"/>
                      <a:pt x="2223854" y="2996866"/>
                    </a:cubicBezTo>
                    <a:cubicBezTo>
                      <a:pt x="2209910" y="3172618"/>
                      <a:pt x="2229996" y="3355508"/>
                      <a:pt x="2233980" y="3530762"/>
                    </a:cubicBezTo>
                    <a:cubicBezTo>
                      <a:pt x="2235309" y="3588018"/>
                      <a:pt x="2224021" y="3932386"/>
                      <a:pt x="2246264" y="3951804"/>
                    </a:cubicBezTo>
                    <a:cubicBezTo>
                      <a:pt x="2253402" y="3958111"/>
                      <a:pt x="2260375" y="3957280"/>
                      <a:pt x="2269007" y="3956783"/>
                    </a:cubicBezTo>
                    <a:close/>
                    <a:moveTo>
                      <a:pt x="1679202" y="3044662"/>
                    </a:moveTo>
                    <a:cubicBezTo>
                      <a:pt x="1652143" y="3060595"/>
                      <a:pt x="1683186" y="3115694"/>
                      <a:pt x="1674222" y="3140422"/>
                    </a:cubicBezTo>
                    <a:cubicBezTo>
                      <a:pt x="1690324" y="3135610"/>
                      <a:pt x="1679202" y="3126813"/>
                      <a:pt x="1679202" y="3122830"/>
                    </a:cubicBezTo>
                    <a:lnTo>
                      <a:pt x="1679202" y="3044662"/>
                    </a:lnTo>
                    <a:close/>
                    <a:moveTo>
                      <a:pt x="1714560" y="3875960"/>
                    </a:moveTo>
                    <a:cubicBezTo>
                      <a:pt x="1715889" y="3888407"/>
                      <a:pt x="1713896" y="3912637"/>
                      <a:pt x="1724520" y="3921267"/>
                    </a:cubicBezTo>
                    <a:cubicBezTo>
                      <a:pt x="1724189" y="3904505"/>
                      <a:pt x="1725185" y="3887578"/>
                      <a:pt x="1724520" y="3870982"/>
                    </a:cubicBezTo>
                    <a:cubicBezTo>
                      <a:pt x="1717881" y="3672326"/>
                      <a:pt x="1697794" y="3473007"/>
                      <a:pt x="1694141" y="3274020"/>
                    </a:cubicBezTo>
                    <a:cubicBezTo>
                      <a:pt x="1681360" y="3241658"/>
                      <a:pt x="1700948" y="3184236"/>
                      <a:pt x="1674056" y="3160504"/>
                    </a:cubicBezTo>
                    <a:cubicBezTo>
                      <a:pt x="1697960" y="3397827"/>
                      <a:pt x="1690158" y="3638802"/>
                      <a:pt x="1714394" y="3875960"/>
                    </a:cubicBezTo>
                    <a:close/>
                    <a:moveTo>
                      <a:pt x="1825450" y="3775222"/>
                    </a:moveTo>
                    <a:cubicBezTo>
                      <a:pt x="1803703" y="3772069"/>
                      <a:pt x="1821133" y="3809410"/>
                      <a:pt x="1820470" y="3820529"/>
                    </a:cubicBezTo>
                    <a:lnTo>
                      <a:pt x="1825450" y="3775222"/>
                    </a:lnTo>
                    <a:close/>
                    <a:moveTo>
                      <a:pt x="1830429" y="4092705"/>
                    </a:moveTo>
                    <a:cubicBezTo>
                      <a:pt x="1832421" y="4090049"/>
                      <a:pt x="1833086" y="4033789"/>
                      <a:pt x="1825450" y="4027150"/>
                    </a:cubicBezTo>
                    <a:cubicBezTo>
                      <a:pt x="1821466" y="4033623"/>
                      <a:pt x="1798059" y="4133531"/>
                      <a:pt x="1830429" y="4092705"/>
                    </a:cubicBezTo>
                    <a:close/>
                    <a:moveTo>
                      <a:pt x="1774985" y="4077602"/>
                    </a:moveTo>
                    <a:lnTo>
                      <a:pt x="1729666" y="4047232"/>
                    </a:lnTo>
                    <a:cubicBezTo>
                      <a:pt x="1714892" y="4096024"/>
                      <a:pt x="1787933" y="4094198"/>
                      <a:pt x="1774985" y="4077602"/>
                    </a:cubicBezTo>
                    <a:close/>
                  </a:path>
                </a:pathLst>
              </a:custGeom>
              <a:solidFill>
                <a:srgbClr val="131413"/>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B1D78885-CDAC-6FE5-F1D8-8A937831D5F6}"/>
                  </a:ext>
                </a:extLst>
              </p:cNvPr>
              <p:cNvSpPr/>
              <p:nvPr/>
            </p:nvSpPr>
            <p:spPr>
              <a:xfrm>
                <a:off x="-36768419" y="-4504659"/>
                <a:ext cx="719784" cy="226363"/>
              </a:xfrm>
              <a:custGeom>
                <a:avLst/>
                <a:gdLst>
                  <a:gd name="csX0" fmla="*/ 719785 w 719784"/>
                  <a:gd name="csY0" fmla="*/ 0 h 226363"/>
                  <a:gd name="csX1" fmla="*/ 175132 w 719784"/>
                  <a:gd name="csY1" fmla="*/ 219566 h 226363"/>
                  <a:gd name="csX2" fmla="*/ 170483 w 719784"/>
                  <a:gd name="csY2" fmla="*/ 196497 h 226363"/>
                  <a:gd name="csX3" fmla="*/ 0 w 719784"/>
                  <a:gd name="csY3" fmla="*/ 208115 h 226363"/>
                  <a:gd name="csX4" fmla="*/ 161520 w 719784"/>
                  <a:gd name="csY4" fmla="*/ 159654 h 226363"/>
                  <a:gd name="csX5" fmla="*/ 609061 w 719784"/>
                  <a:gd name="csY5" fmla="*/ 30205 h 226363"/>
                  <a:gd name="csX6" fmla="*/ 609061 w 719784"/>
                  <a:gd name="csY6" fmla="*/ 45141 h 226363"/>
                  <a:gd name="csX7" fmla="*/ 205842 w 719784"/>
                  <a:gd name="csY7" fmla="*/ 181395 h 226363"/>
                  <a:gd name="csX8" fmla="*/ 719785 w 719784"/>
                  <a:gd name="csY8" fmla="*/ 0 h 2263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9784" h="226363">
                    <a:moveTo>
                      <a:pt x="719785" y="0"/>
                    </a:moveTo>
                    <a:cubicBezTo>
                      <a:pt x="679114" y="95261"/>
                      <a:pt x="234892" y="262052"/>
                      <a:pt x="175132" y="219566"/>
                    </a:cubicBezTo>
                    <a:cubicBezTo>
                      <a:pt x="167994" y="214422"/>
                      <a:pt x="171479" y="197328"/>
                      <a:pt x="170483" y="196497"/>
                    </a:cubicBezTo>
                    <a:cubicBezTo>
                      <a:pt x="157702" y="185876"/>
                      <a:pt x="8964" y="248775"/>
                      <a:pt x="0" y="208115"/>
                    </a:cubicBezTo>
                    <a:cubicBezTo>
                      <a:pt x="497" y="187370"/>
                      <a:pt x="134960" y="167123"/>
                      <a:pt x="161520" y="159654"/>
                    </a:cubicBezTo>
                    <a:cubicBezTo>
                      <a:pt x="311254" y="118164"/>
                      <a:pt x="457668" y="59746"/>
                      <a:pt x="609061" y="30205"/>
                    </a:cubicBezTo>
                    <a:lnTo>
                      <a:pt x="609061" y="45141"/>
                    </a:lnTo>
                    <a:cubicBezTo>
                      <a:pt x="609061" y="45141"/>
                      <a:pt x="205842" y="181395"/>
                      <a:pt x="205842" y="181395"/>
                    </a:cubicBezTo>
                    <a:cubicBezTo>
                      <a:pt x="394586" y="188199"/>
                      <a:pt x="553450" y="63065"/>
                      <a:pt x="719785" y="0"/>
                    </a:cubicBezTo>
                    <a:close/>
                  </a:path>
                </a:pathLst>
              </a:custGeom>
              <a:solidFill>
                <a:srgbClr val="131413"/>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D8F669AF-0BA0-AC58-623D-B86D600211C1}"/>
                  </a:ext>
                </a:extLst>
              </p:cNvPr>
              <p:cNvSpPr/>
              <p:nvPr/>
            </p:nvSpPr>
            <p:spPr>
              <a:xfrm>
                <a:off x="-36629808" y="-4570546"/>
                <a:ext cx="616200" cy="204506"/>
              </a:xfrm>
              <a:custGeom>
                <a:avLst/>
                <a:gdLst>
                  <a:gd name="csX0" fmla="*/ 616200 w 616200"/>
                  <a:gd name="csY0" fmla="*/ 15102 h 204506"/>
                  <a:gd name="csX1" fmla="*/ 77192 w 616200"/>
                  <a:gd name="csY1" fmla="*/ 189195 h 204506"/>
                  <a:gd name="csX2" fmla="*/ 8135 w 616200"/>
                  <a:gd name="csY2" fmla="*/ 175089 h 204506"/>
                  <a:gd name="csX3" fmla="*/ 614374 w 616200"/>
                  <a:gd name="csY3" fmla="*/ 0 h 204506"/>
                  <a:gd name="csX4" fmla="*/ 616200 w 616200"/>
                  <a:gd name="csY4" fmla="*/ 14936 h 204506"/>
                </a:gdLst>
                <a:ahLst/>
                <a:cxnLst>
                  <a:cxn ang="0">
                    <a:pos x="csX0" y="csY0"/>
                  </a:cxn>
                  <a:cxn ang="0">
                    <a:pos x="csX1" y="csY1"/>
                  </a:cxn>
                  <a:cxn ang="0">
                    <a:pos x="csX2" y="csY2"/>
                  </a:cxn>
                  <a:cxn ang="0">
                    <a:pos x="csX3" y="csY3"/>
                  </a:cxn>
                  <a:cxn ang="0">
                    <a:pos x="csX4" y="csY4"/>
                  </a:cxn>
                </a:cxnLst>
                <a:rect l="l" t="t" r="r" b="b"/>
                <a:pathLst>
                  <a:path w="616200" h="204506">
                    <a:moveTo>
                      <a:pt x="616200" y="15102"/>
                    </a:moveTo>
                    <a:cubicBezTo>
                      <a:pt x="433598" y="60410"/>
                      <a:pt x="258632" y="141565"/>
                      <a:pt x="77192" y="189195"/>
                    </a:cubicBezTo>
                    <a:cubicBezTo>
                      <a:pt x="53288" y="195502"/>
                      <a:pt x="-25232" y="227200"/>
                      <a:pt x="8135" y="175089"/>
                    </a:cubicBezTo>
                    <a:cubicBezTo>
                      <a:pt x="208998" y="117501"/>
                      <a:pt x="407038" y="18256"/>
                      <a:pt x="614374" y="0"/>
                    </a:cubicBezTo>
                    <a:lnTo>
                      <a:pt x="616200" y="14936"/>
                    </a:lnTo>
                    <a:close/>
                  </a:path>
                </a:pathLst>
              </a:custGeom>
              <a:solidFill>
                <a:srgbClr val="131413"/>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3B29D89E-822C-F7A5-63C2-B886089F655F}"/>
                  </a:ext>
                </a:extLst>
              </p:cNvPr>
              <p:cNvSpPr/>
              <p:nvPr/>
            </p:nvSpPr>
            <p:spPr>
              <a:xfrm>
                <a:off x="-36305048" y="-4222028"/>
                <a:ext cx="270021" cy="343628"/>
              </a:xfrm>
              <a:custGeom>
                <a:avLst/>
                <a:gdLst>
                  <a:gd name="csX0" fmla="*/ 101036 w 270021"/>
                  <a:gd name="csY0" fmla="*/ 307525 h 343628"/>
                  <a:gd name="csX1" fmla="*/ 226202 w 270021"/>
                  <a:gd name="csY1" fmla="*/ 289104 h 343628"/>
                  <a:gd name="csX2" fmla="*/ 107 w 270021"/>
                  <a:gd name="csY2" fmla="*/ 12945 h 343628"/>
                  <a:gd name="csX3" fmla="*/ 13221 w 270021"/>
                  <a:gd name="csY3" fmla="*/ 0 h 343628"/>
                  <a:gd name="csX4" fmla="*/ 269528 w 270021"/>
                  <a:gd name="csY4" fmla="*/ 286282 h 343628"/>
                  <a:gd name="csX5" fmla="*/ 101036 w 270021"/>
                  <a:gd name="csY5" fmla="*/ 307359 h 343628"/>
                </a:gdLst>
                <a:ahLst/>
                <a:cxnLst>
                  <a:cxn ang="0">
                    <a:pos x="csX0" y="csY0"/>
                  </a:cxn>
                  <a:cxn ang="0">
                    <a:pos x="csX1" y="csY1"/>
                  </a:cxn>
                  <a:cxn ang="0">
                    <a:pos x="csX2" y="csY2"/>
                  </a:cxn>
                  <a:cxn ang="0">
                    <a:pos x="csX3" y="csY3"/>
                  </a:cxn>
                  <a:cxn ang="0">
                    <a:pos x="csX4" y="csY4"/>
                  </a:cxn>
                  <a:cxn ang="0">
                    <a:pos x="csX5" y="csY5"/>
                  </a:cxn>
                </a:cxnLst>
                <a:rect l="l" t="t" r="r" b="b"/>
                <a:pathLst>
                  <a:path w="270021" h="343628">
                    <a:moveTo>
                      <a:pt x="101036" y="307525"/>
                    </a:moveTo>
                    <a:lnTo>
                      <a:pt x="226202" y="289104"/>
                    </a:lnTo>
                    <a:cubicBezTo>
                      <a:pt x="201467" y="249771"/>
                      <a:pt x="-5371" y="37839"/>
                      <a:pt x="107" y="12945"/>
                    </a:cubicBezTo>
                    <a:cubicBezTo>
                      <a:pt x="1269" y="7468"/>
                      <a:pt x="7908" y="1494"/>
                      <a:pt x="13221" y="0"/>
                    </a:cubicBezTo>
                    <a:lnTo>
                      <a:pt x="269528" y="286282"/>
                    </a:lnTo>
                    <a:cubicBezTo>
                      <a:pt x="281481" y="340884"/>
                      <a:pt x="71986" y="372084"/>
                      <a:pt x="101036" y="307359"/>
                    </a:cubicBezTo>
                    <a:close/>
                  </a:path>
                </a:pathLst>
              </a:custGeom>
              <a:solidFill>
                <a:srgbClr val="131413"/>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306B4E8A-B969-66CE-B333-A9FA90E3846E}"/>
                  </a:ext>
                </a:extLst>
              </p:cNvPr>
              <p:cNvSpPr/>
              <p:nvPr/>
            </p:nvSpPr>
            <p:spPr>
              <a:xfrm>
                <a:off x="-36446664" y="-3772728"/>
                <a:ext cx="287934" cy="130649"/>
              </a:xfrm>
              <a:custGeom>
                <a:avLst/>
                <a:gdLst>
                  <a:gd name="csX0" fmla="*/ 287307 w 287934"/>
                  <a:gd name="csY0" fmla="*/ 79285 h 130649"/>
                  <a:gd name="csX1" fmla="*/ 130767 w 287934"/>
                  <a:gd name="csY1" fmla="*/ 127413 h 130649"/>
                  <a:gd name="csX2" fmla="*/ 787 w 287934"/>
                  <a:gd name="csY2" fmla="*/ 12403 h 130649"/>
                  <a:gd name="csX3" fmla="*/ 76152 w 287934"/>
                  <a:gd name="csY3" fmla="*/ 56051 h 130649"/>
                  <a:gd name="csX4" fmla="*/ 287473 w 287934"/>
                  <a:gd name="csY4" fmla="*/ 79119 h 130649"/>
                </a:gdLst>
                <a:ahLst/>
                <a:cxnLst>
                  <a:cxn ang="0">
                    <a:pos x="csX0" y="csY0"/>
                  </a:cxn>
                  <a:cxn ang="0">
                    <a:pos x="csX1" y="csY1"/>
                  </a:cxn>
                  <a:cxn ang="0">
                    <a:pos x="csX2" y="csY2"/>
                  </a:cxn>
                  <a:cxn ang="0">
                    <a:pos x="csX3" y="csY3"/>
                  </a:cxn>
                  <a:cxn ang="0">
                    <a:pos x="csX4" y="csY4"/>
                  </a:cxn>
                </a:cxnLst>
                <a:rect l="l" t="t" r="r" b="b"/>
                <a:pathLst>
                  <a:path w="287934" h="130649">
                    <a:moveTo>
                      <a:pt x="287307" y="79285"/>
                    </a:moveTo>
                    <a:cubicBezTo>
                      <a:pt x="298096" y="136542"/>
                      <a:pt x="166623" y="133720"/>
                      <a:pt x="130767" y="127413"/>
                    </a:cubicBezTo>
                    <a:cubicBezTo>
                      <a:pt x="93084" y="120775"/>
                      <a:pt x="-10003" y="54059"/>
                      <a:pt x="787" y="12403"/>
                    </a:cubicBezTo>
                    <a:cubicBezTo>
                      <a:pt x="11577" y="-29254"/>
                      <a:pt x="63038" y="46591"/>
                      <a:pt x="76152" y="56051"/>
                    </a:cubicBezTo>
                    <a:cubicBezTo>
                      <a:pt x="153011" y="111315"/>
                      <a:pt x="201152" y="86753"/>
                      <a:pt x="287473" y="79119"/>
                    </a:cubicBezTo>
                    <a:close/>
                  </a:path>
                </a:pathLst>
              </a:custGeom>
              <a:solidFill>
                <a:srgbClr val="131413"/>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D8F50C73-E135-B5AC-8315-4AF5F3091F45}"/>
                  </a:ext>
                </a:extLst>
              </p:cNvPr>
              <p:cNvSpPr/>
              <p:nvPr/>
            </p:nvSpPr>
            <p:spPr>
              <a:xfrm>
                <a:off x="-35882135" y="-278181"/>
                <a:ext cx="383132" cy="42992"/>
              </a:xfrm>
              <a:custGeom>
                <a:avLst/>
                <a:gdLst>
                  <a:gd name="csX0" fmla="*/ 382967 w 383132"/>
                  <a:gd name="csY0" fmla="*/ 26266 h 42992"/>
                  <a:gd name="csX1" fmla="*/ 372841 w 383132"/>
                  <a:gd name="csY1" fmla="*/ 26266 h 42992"/>
                  <a:gd name="csX2" fmla="*/ 367861 w 383132"/>
                  <a:gd name="csY2" fmla="*/ 31245 h 42992"/>
                  <a:gd name="csX3" fmla="*/ 12450 w 383132"/>
                  <a:gd name="csY3" fmla="*/ 41700 h 42992"/>
                  <a:gd name="csX4" fmla="*/ 0 w 383132"/>
                  <a:gd name="csY4" fmla="*/ 26100 h 42992"/>
                  <a:gd name="csX5" fmla="*/ 27391 w 383132"/>
                  <a:gd name="csY5" fmla="*/ 5687 h 42992"/>
                  <a:gd name="csX6" fmla="*/ 350265 w 383132"/>
                  <a:gd name="csY6" fmla="*/ 6019 h 42992"/>
                  <a:gd name="csX7" fmla="*/ 383133 w 383132"/>
                  <a:gd name="csY7" fmla="*/ 26100 h 42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83132" h="42992">
                    <a:moveTo>
                      <a:pt x="382967" y="26266"/>
                    </a:moveTo>
                    <a:cubicBezTo>
                      <a:pt x="379648" y="26432"/>
                      <a:pt x="376161" y="26266"/>
                      <a:pt x="372841" y="26266"/>
                    </a:cubicBezTo>
                    <a:lnTo>
                      <a:pt x="367861" y="31245"/>
                    </a:lnTo>
                    <a:cubicBezTo>
                      <a:pt x="249834" y="36722"/>
                      <a:pt x="130976" y="46514"/>
                      <a:pt x="12450" y="41700"/>
                    </a:cubicBezTo>
                    <a:cubicBezTo>
                      <a:pt x="166" y="41203"/>
                      <a:pt x="1827" y="26266"/>
                      <a:pt x="0" y="26100"/>
                    </a:cubicBezTo>
                    <a:cubicBezTo>
                      <a:pt x="2324" y="7015"/>
                      <a:pt x="11787" y="7346"/>
                      <a:pt x="27391" y="5687"/>
                    </a:cubicBezTo>
                    <a:cubicBezTo>
                      <a:pt x="96116" y="-2114"/>
                      <a:pt x="281374" y="-1781"/>
                      <a:pt x="350265" y="6019"/>
                    </a:cubicBezTo>
                    <a:cubicBezTo>
                      <a:pt x="362549" y="7346"/>
                      <a:pt x="382635" y="8674"/>
                      <a:pt x="383133" y="26100"/>
                    </a:cubicBezTo>
                    <a:close/>
                  </a:path>
                </a:pathLst>
              </a:custGeom>
              <a:solidFill>
                <a:srgbClr val="131413"/>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16EE81C1-A676-A5D9-4649-AF2E83324EE2}"/>
                  </a:ext>
                </a:extLst>
              </p:cNvPr>
              <p:cNvSpPr/>
              <p:nvPr/>
            </p:nvSpPr>
            <p:spPr>
              <a:xfrm>
                <a:off x="-37575687" y="-425703"/>
                <a:ext cx="337674" cy="43304"/>
              </a:xfrm>
              <a:custGeom>
                <a:avLst/>
                <a:gdLst>
                  <a:gd name="csX0" fmla="*/ 15106 w 337674"/>
                  <a:gd name="csY0" fmla="*/ 7495 h 43304"/>
                  <a:gd name="csX1" fmla="*/ 274899 w 337674"/>
                  <a:gd name="csY1" fmla="*/ 2350 h 43304"/>
                  <a:gd name="csX2" fmla="*/ 337648 w 337674"/>
                  <a:gd name="csY2" fmla="*/ 22598 h 43304"/>
                  <a:gd name="csX3" fmla="*/ 32702 w 337674"/>
                  <a:gd name="csY3" fmla="*/ 43177 h 43304"/>
                  <a:gd name="csX4" fmla="*/ 0 w 337674"/>
                  <a:gd name="csY4" fmla="*/ 22598 h 43304"/>
                  <a:gd name="csX5" fmla="*/ 15106 w 337674"/>
                  <a:gd name="csY5" fmla="*/ 7495 h 43304"/>
                </a:gdLst>
                <a:ahLst/>
                <a:cxnLst>
                  <a:cxn ang="0">
                    <a:pos x="csX0" y="csY0"/>
                  </a:cxn>
                  <a:cxn ang="0">
                    <a:pos x="csX1" y="csY1"/>
                  </a:cxn>
                  <a:cxn ang="0">
                    <a:pos x="csX2" y="csY2"/>
                  </a:cxn>
                  <a:cxn ang="0">
                    <a:pos x="csX3" y="csY3"/>
                  </a:cxn>
                  <a:cxn ang="0">
                    <a:pos x="csX4" y="csY4"/>
                  </a:cxn>
                  <a:cxn ang="0">
                    <a:pos x="csX5" y="csY5"/>
                  </a:cxn>
                </a:cxnLst>
                <a:rect l="l" t="t" r="r" b="b"/>
                <a:pathLst>
                  <a:path w="337674" h="43304">
                    <a:moveTo>
                      <a:pt x="15106" y="7495"/>
                    </a:moveTo>
                    <a:cubicBezTo>
                      <a:pt x="98273" y="4508"/>
                      <a:pt x="192064" y="-4122"/>
                      <a:pt x="274899" y="2350"/>
                    </a:cubicBezTo>
                    <a:cubicBezTo>
                      <a:pt x="291500" y="3678"/>
                      <a:pt x="338976" y="3844"/>
                      <a:pt x="337648" y="22598"/>
                    </a:cubicBezTo>
                    <a:cubicBezTo>
                      <a:pt x="326193" y="32721"/>
                      <a:pt x="63910" y="44671"/>
                      <a:pt x="32702" y="43177"/>
                    </a:cubicBezTo>
                    <a:cubicBezTo>
                      <a:pt x="18758" y="42513"/>
                      <a:pt x="1328" y="40687"/>
                      <a:pt x="0" y="22598"/>
                    </a:cubicBezTo>
                    <a:cubicBezTo>
                      <a:pt x="830" y="21933"/>
                      <a:pt x="497" y="16291"/>
                      <a:pt x="15106" y="7495"/>
                    </a:cubicBezTo>
                    <a:close/>
                  </a:path>
                </a:pathLst>
              </a:custGeom>
              <a:solidFill>
                <a:srgbClr val="131413"/>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C4B43DED-E07C-2BC4-70EB-16B8C7F5173F}"/>
                  </a:ext>
                </a:extLst>
              </p:cNvPr>
              <p:cNvSpPr/>
              <p:nvPr/>
            </p:nvSpPr>
            <p:spPr>
              <a:xfrm>
                <a:off x="-36372485" y="-309528"/>
                <a:ext cx="309091" cy="37866"/>
              </a:xfrm>
              <a:custGeom>
                <a:avLst/>
                <a:gdLst>
                  <a:gd name="csX0" fmla="*/ 11435 w 309091"/>
                  <a:gd name="csY0" fmla="*/ 37366 h 37866"/>
                  <a:gd name="csX1" fmla="*/ 1973 w 309091"/>
                  <a:gd name="csY1" fmla="*/ 12803 h 37866"/>
                  <a:gd name="csX2" fmla="*/ 308745 w 309091"/>
                  <a:gd name="csY2" fmla="*/ 2181 h 37866"/>
                  <a:gd name="csX3" fmla="*/ 308413 w 309091"/>
                  <a:gd name="csY3" fmla="*/ 16952 h 37866"/>
                  <a:gd name="csX4" fmla="*/ 122324 w 309091"/>
                  <a:gd name="csY4" fmla="*/ 37531 h 37866"/>
                  <a:gd name="csX5" fmla="*/ 66880 w 309091"/>
                  <a:gd name="csY5" fmla="*/ 37531 h 37866"/>
                  <a:gd name="csX6" fmla="*/ 56753 w 309091"/>
                  <a:gd name="csY6" fmla="*/ 37531 h 37866"/>
                  <a:gd name="csX7" fmla="*/ 31522 w 309091"/>
                  <a:gd name="csY7" fmla="*/ 37531 h 37866"/>
                  <a:gd name="csX8" fmla="*/ 26542 w 309091"/>
                  <a:gd name="csY8" fmla="*/ 37531 h 37866"/>
                  <a:gd name="csX9" fmla="*/ 11435 w 309091"/>
                  <a:gd name="csY9" fmla="*/ 37531 h 378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09091" h="37866">
                    <a:moveTo>
                      <a:pt x="11435" y="37366"/>
                    </a:moveTo>
                    <a:cubicBezTo>
                      <a:pt x="1475" y="34544"/>
                      <a:pt x="-2841" y="18778"/>
                      <a:pt x="1973" y="12803"/>
                    </a:cubicBezTo>
                    <a:cubicBezTo>
                      <a:pt x="17245" y="-5618"/>
                      <a:pt x="267245" y="855"/>
                      <a:pt x="308745" y="2181"/>
                    </a:cubicBezTo>
                    <a:cubicBezTo>
                      <a:pt x="308081" y="6497"/>
                      <a:pt x="310072" y="14961"/>
                      <a:pt x="308413" y="16952"/>
                    </a:cubicBezTo>
                    <a:cubicBezTo>
                      <a:pt x="300943" y="26080"/>
                      <a:pt x="146395" y="36038"/>
                      <a:pt x="122324" y="37531"/>
                    </a:cubicBezTo>
                    <a:cubicBezTo>
                      <a:pt x="104064" y="38693"/>
                      <a:pt x="85140" y="36370"/>
                      <a:pt x="66880" y="37531"/>
                    </a:cubicBezTo>
                    <a:lnTo>
                      <a:pt x="56753" y="37531"/>
                    </a:lnTo>
                    <a:cubicBezTo>
                      <a:pt x="48453" y="38030"/>
                      <a:pt x="39822" y="36868"/>
                      <a:pt x="31522" y="37531"/>
                    </a:cubicBezTo>
                    <a:lnTo>
                      <a:pt x="26542" y="37531"/>
                    </a:lnTo>
                    <a:cubicBezTo>
                      <a:pt x="21561" y="37863"/>
                      <a:pt x="16415" y="37200"/>
                      <a:pt x="11435" y="37531"/>
                    </a:cubicBezTo>
                    <a:close/>
                  </a:path>
                </a:pathLst>
              </a:custGeom>
              <a:solidFill>
                <a:srgbClr val="131413"/>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0E72E4A9-2059-5A75-1750-2AC19908223F}"/>
                  </a:ext>
                </a:extLst>
              </p:cNvPr>
              <p:cNvSpPr/>
              <p:nvPr/>
            </p:nvSpPr>
            <p:spPr>
              <a:xfrm>
                <a:off x="-34576362" y="-358740"/>
                <a:ext cx="294042" cy="36737"/>
              </a:xfrm>
              <a:custGeom>
                <a:avLst/>
                <a:gdLst>
                  <a:gd name="csX0" fmla="*/ 186089 w 294042"/>
                  <a:gd name="csY0" fmla="*/ 36292 h 36737"/>
                  <a:gd name="csX1" fmla="*/ 7968 w 294042"/>
                  <a:gd name="csY1" fmla="*/ 30484 h 36737"/>
                  <a:gd name="csX2" fmla="*/ 0 w 294042"/>
                  <a:gd name="csY2" fmla="*/ 9240 h 36737"/>
                  <a:gd name="csX3" fmla="*/ 289009 w 294042"/>
                  <a:gd name="csY3" fmla="*/ 10734 h 36737"/>
                  <a:gd name="csX4" fmla="*/ 251659 w 294042"/>
                  <a:gd name="csY4" fmla="*/ 36458 h 36737"/>
                  <a:gd name="csX5" fmla="*/ 236553 w 294042"/>
                  <a:gd name="csY5" fmla="*/ 36458 h 36737"/>
                  <a:gd name="csX6" fmla="*/ 211320 w 294042"/>
                  <a:gd name="csY6" fmla="*/ 36458 h 36737"/>
                  <a:gd name="csX7" fmla="*/ 186089 w 294042"/>
                  <a:gd name="csY7" fmla="*/ 36458 h 367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4042" h="36737">
                    <a:moveTo>
                      <a:pt x="186089" y="36292"/>
                    </a:moveTo>
                    <a:cubicBezTo>
                      <a:pt x="126493" y="37620"/>
                      <a:pt x="67397" y="33802"/>
                      <a:pt x="7968" y="30484"/>
                    </a:cubicBezTo>
                    <a:lnTo>
                      <a:pt x="0" y="9240"/>
                    </a:lnTo>
                    <a:cubicBezTo>
                      <a:pt x="8964" y="-9845"/>
                      <a:pt x="252323" y="5755"/>
                      <a:pt x="289009" y="10734"/>
                    </a:cubicBezTo>
                    <a:cubicBezTo>
                      <a:pt x="309428" y="25504"/>
                      <a:pt x="261786" y="34798"/>
                      <a:pt x="251659" y="36458"/>
                    </a:cubicBezTo>
                    <a:cubicBezTo>
                      <a:pt x="246845" y="37288"/>
                      <a:pt x="241367" y="35960"/>
                      <a:pt x="236553" y="36458"/>
                    </a:cubicBezTo>
                    <a:cubicBezTo>
                      <a:pt x="228253" y="37288"/>
                      <a:pt x="219620" y="35960"/>
                      <a:pt x="211320" y="36458"/>
                    </a:cubicBezTo>
                    <a:cubicBezTo>
                      <a:pt x="203020" y="36955"/>
                      <a:pt x="194554" y="36292"/>
                      <a:pt x="186089" y="36458"/>
                    </a:cubicBezTo>
                    <a:close/>
                  </a:path>
                </a:pathLst>
              </a:custGeom>
              <a:solidFill>
                <a:srgbClr val="131413"/>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E7C1E8BD-89D0-3948-04AB-3F8D14A4A859}"/>
                  </a:ext>
                </a:extLst>
              </p:cNvPr>
              <p:cNvSpPr/>
              <p:nvPr/>
            </p:nvSpPr>
            <p:spPr>
              <a:xfrm>
                <a:off x="-34586170" y="-478783"/>
                <a:ext cx="266281" cy="36850"/>
              </a:xfrm>
              <a:custGeom>
                <a:avLst/>
                <a:gdLst>
                  <a:gd name="csX0" fmla="*/ 220962 w 266281"/>
                  <a:gd name="csY0" fmla="*/ 5145 h 36850"/>
                  <a:gd name="csX1" fmla="*/ 236069 w 266281"/>
                  <a:gd name="csY1" fmla="*/ 10123 h 36850"/>
                  <a:gd name="csX2" fmla="*/ 251174 w 266281"/>
                  <a:gd name="csY2" fmla="*/ 10123 h 36850"/>
                  <a:gd name="csX3" fmla="*/ 266281 w 266281"/>
                  <a:gd name="csY3" fmla="*/ 30205 h 36850"/>
                  <a:gd name="csX4" fmla="*/ 5492 w 266281"/>
                  <a:gd name="csY4" fmla="*/ 29043 h 36850"/>
                  <a:gd name="csX5" fmla="*/ 4163 w 266281"/>
                  <a:gd name="csY5" fmla="*/ 0 h 36850"/>
                  <a:gd name="csX6" fmla="*/ 220962 w 266281"/>
                  <a:gd name="csY6" fmla="*/ 4979 h 368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6281" h="36850">
                    <a:moveTo>
                      <a:pt x="220962" y="5145"/>
                    </a:moveTo>
                    <a:lnTo>
                      <a:pt x="236069" y="10123"/>
                    </a:lnTo>
                    <a:cubicBezTo>
                      <a:pt x="241049" y="10289"/>
                      <a:pt x="246195" y="9957"/>
                      <a:pt x="251174" y="10123"/>
                    </a:cubicBezTo>
                    <a:lnTo>
                      <a:pt x="266281" y="30205"/>
                    </a:lnTo>
                    <a:cubicBezTo>
                      <a:pt x="228432" y="32694"/>
                      <a:pt x="22922" y="44477"/>
                      <a:pt x="5492" y="29043"/>
                    </a:cubicBezTo>
                    <a:cubicBezTo>
                      <a:pt x="-1149" y="23069"/>
                      <a:pt x="-1979" y="7634"/>
                      <a:pt x="4163" y="0"/>
                    </a:cubicBezTo>
                    <a:cubicBezTo>
                      <a:pt x="76375" y="1493"/>
                      <a:pt x="148419" y="1825"/>
                      <a:pt x="220962" y="4979"/>
                    </a:cubicBezTo>
                    <a:close/>
                  </a:path>
                </a:pathLst>
              </a:custGeom>
              <a:solidFill>
                <a:srgbClr val="131413"/>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51AE8C75-2273-8D6B-8729-B6B13BCC844E}"/>
                  </a:ext>
                </a:extLst>
              </p:cNvPr>
              <p:cNvSpPr/>
              <p:nvPr/>
            </p:nvSpPr>
            <p:spPr>
              <a:xfrm>
                <a:off x="-36854783" y="-3845772"/>
                <a:ext cx="156250" cy="78769"/>
              </a:xfrm>
              <a:custGeom>
                <a:avLst/>
                <a:gdLst>
                  <a:gd name="csX0" fmla="*/ 55322 w 156250"/>
                  <a:gd name="csY0" fmla="*/ 36488 h 78769"/>
                  <a:gd name="csX1" fmla="*/ 3364 w 156250"/>
                  <a:gd name="csY1" fmla="*/ 36488 h 78769"/>
                  <a:gd name="csX2" fmla="*/ 156251 w 156250"/>
                  <a:gd name="csY2" fmla="*/ 38978 h 78769"/>
                  <a:gd name="csX3" fmla="*/ 108608 w 156250"/>
                  <a:gd name="csY3" fmla="*/ 52587 h 78769"/>
                  <a:gd name="csX4" fmla="*/ 45694 w 156250"/>
                  <a:gd name="csY4" fmla="*/ 63374 h 78769"/>
                  <a:gd name="csX5" fmla="*/ 55322 w 156250"/>
                  <a:gd name="csY5" fmla="*/ 36654 h 78769"/>
                </a:gdLst>
                <a:ahLst/>
                <a:cxnLst>
                  <a:cxn ang="0">
                    <a:pos x="csX0" y="csY0"/>
                  </a:cxn>
                  <a:cxn ang="0">
                    <a:pos x="csX1" y="csY1"/>
                  </a:cxn>
                  <a:cxn ang="0">
                    <a:pos x="csX2" y="csY2"/>
                  </a:cxn>
                  <a:cxn ang="0">
                    <a:pos x="csX3" y="csY3"/>
                  </a:cxn>
                  <a:cxn ang="0">
                    <a:pos x="csX4" y="csY4"/>
                  </a:cxn>
                  <a:cxn ang="0">
                    <a:pos x="csX5" y="csY5"/>
                  </a:cxn>
                </a:cxnLst>
                <a:rect l="l" t="t" r="r" b="b"/>
                <a:pathLst>
                  <a:path w="156250" h="78769">
                    <a:moveTo>
                      <a:pt x="55322" y="36488"/>
                    </a:moveTo>
                    <a:lnTo>
                      <a:pt x="3364" y="36488"/>
                    </a:lnTo>
                    <a:cubicBezTo>
                      <a:pt x="-26849" y="-23092"/>
                      <a:pt x="156417" y="-521"/>
                      <a:pt x="156251" y="38978"/>
                    </a:cubicBezTo>
                    <a:cubicBezTo>
                      <a:pt x="156251" y="68021"/>
                      <a:pt x="113754" y="50595"/>
                      <a:pt x="108608" y="52587"/>
                    </a:cubicBezTo>
                    <a:cubicBezTo>
                      <a:pt x="96823" y="56902"/>
                      <a:pt x="77732" y="101711"/>
                      <a:pt x="45694" y="63374"/>
                    </a:cubicBezTo>
                    <a:lnTo>
                      <a:pt x="55322" y="36654"/>
                    </a:lnTo>
                    <a:close/>
                  </a:path>
                </a:pathLst>
              </a:custGeom>
              <a:solidFill>
                <a:srgbClr val="131413"/>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8EAA9243-5E50-CD88-F71E-8429DEB97C48}"/>
                  </a:ext>
                </a:extLst>
              </p:cNvPr>
              <p:cNvSpPr/>
              <p:nvPr/>
            </p:nvSpPr>
            <p:spPr>
              <a:xfrm>
                <a:off x="-36448842" y="-4135471"/>
                <a:ext cx="82833" cy="127004"/>
              </a:xfrm>
              <a:custGeom>
                <a:avLst/>
                <a:gdLst>
                  <a:gd name="csX0" fmla="*/ 77001 w 82833"/>
                  <a:gd name="csY0" fmla="*/ 123715 h 127004"/>
                  <a:gd name="csX1" fmla="*/ 5621 w 82833"/>
                  <a:gd name="csY1" fmla="*/ 3228 h 127004"/>
                  <a:gd name="csX2" fmla="*/ 77001 w 82833"/>
                  <a:gd name="csY2" fmla="*/ 123715 h 127004"/>
                </a:gdLst>
                <a:ahLst/>
                <a:cxnLst>
                  <a:cxn ang="0">
                    <a:pos x="csX0" y="csY0"/>
                  </a:cxn>
                  <a:cxn ang="0">
                    <a:pos x="csX1" y="csY1"/>
                  </a:cxn>
                  <a:cxn ang="0">
                    <a:pos x="csX2" y="csY2"/>
                  </a:cxn>
                </a:cxnLst>
                <a:rect l="l" t="t" r="r" b="b"/>
                <a:pathLst>
                  <a:path w="82833" h="127004">
                    <a:moveTo>
                      <a:pt x="77001" y="123715"/>
                    </a:moveTo>
                    <a:cubicBezTo>
                      <a:pt x="39486" y="149107"/>
                      <a:pt x="-18284" y="19658"/>
                      <a:pt x="5621" y="3228"/>
                    </a:cubicBezTo>
                    <a:cubicBezTo>
                      <a:pt x="51770" y="-21998"/>
                      <a:pt x="99745" y="108447"/>
                      <a:pt x="77001" y="123715"/>
                    </a:cubicBezTo>
                    <a:close/>
                  </a:path>
                </a:pathLst>
              </a:custGeom>
              <a:solidFill>
                <a:srgbClr val="131413"/>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4B5416D9-E542-8F80-4207-633F8E858226}"/>
                  </a:ext>
                </a:extLst>
              </p:cNvPr>
              <p:cNvSpPr/>
              <p:nvPr/>
            </p:nvSpPr>
            <p:spPr>
              <a:xfrm>
                <a:off x="-37320504" y="-484914"/>
                <a:ext cx="211484" cy="36828"/>
              </a:xfrm>
              <a:custGeom>
                <a:avLst/>
                <a:gdLst>
                  <a:gd name="csX0" fmla="*/ 87446 w 211484"/>
                  <a:gd name="csY0" fmla="*/ 1153 h 36828"/>
                  <a:gd name="csX1" fmla="*/ 157996 w 211484"/>
                  <a:gd name="csY1" fmla="*/ 1153 h 36828"/>
                  <a:gd name="csX2" fmla="*/ 198501 w 211484"/>
                  <a:gd name="csY2" fmla="*/ 28868 h 36828"/>
                  <a:gd name="csX3" fmla="*/ 2120 w 211484"/>
                  <a:gd name="csY3" fmla="*/ 28203 h 36828"/>
                  <a:gd name="csX4" fmla="*/ 87446 w 211484"/>
                  <a:gd name="csY4" fmla="*/ 1153 h 36828"/>
                </a:gdLst>
                <a:ahLst/>
                <a:cxnLst>
                  <a:cxn ang="0">
                    <a:pos x="csX0" y="csY0"/>
                  </a:cxn>
                  <a:cxn ang="0">
                    <a:pos x="csX1" y="csY1"/>
                  </a:cxn>
                  <a:cxn ang="0">
                    <a:pos x="csX2" y="csY2"/>
                  </a:cxn>
                  <a:cxn ang="0">
                    <a:pos x="csX3" y="csY3"/>
                  </a:cxn>
                  <a:cxn ang="0">
                    <a:pos x="csX4" y="csY4"/>
                  </a:cxn>
                </a:cxnLst>
                <a:rect l="l" t="t" r="r" b="b"/>
                <a:pathLst>
                  <a:path w="211484" h="36828">
                    <a:moveTo>
                      <a:pt x="87446" y="1153"/>
                    </a:moveTo>
                    <a:cubicBezTo>
                      <a:pt x="108693" y="654"/>
                      <a:pt x="137744" y="-1171"/>
                      <a:pt x="157996" y="1153"/>
                    </a:cubicBezTo>
                    <a:cubicBezTo>
                      <a:pt x="167458" y="2314"/>
                      <a:pt x="240665" y="14761"/>
                      <a:pt x="198501" y="28868"/>
                    </a:cubicBezTo>
                    <a:cubicBezTo>
                      <a:pt x="176589" y="36170"/>
                      <a:pt x="8595" y="42643"/>
                      <a:pt x="2120" y="28203"/>
                    </a:cubicBezTo>
                    <a:cubicBezTo>
                      <a:pt x="-14480" y="-8806"/>
                      <a:pt x="71343" y="1484"/>
                      <a:pt x="87446" y="1153"/>
                    </a:cubicBezTo>
                    <a:close/>
                  </a:path>
                </a:pathLst>
              </a:custGeom>
              <a:solidFill>
                <a:srgbClr val="131413"/>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7A2C0AF4-5BE0-92EE-E672-0E328EA106BC}"/>
                  </a:ext>
                </a:extLst>
              </p:cNvPr>
              <p:cNvSpPr/>
              <p:nvPr/>
            </p:nvSpPr>
            <p:spPr>
              <a:xfrm>
                <a:off x="-36799299" y="-4167095"/>
                <a:ext cx="57285" cy="206978"/>
              </a:xfrm>
              <a:custGeom>
                <a:avLst/>
                <a:gdLst>
                  <a:gd name="csX0" fmla="*/ 30051 w 57285"/>
                  <a:gd name="csY0" fmla="*/ 206621 h 206978"/>
                  <a:gd name="csX1" fmla="*/ 3 w 57285"/>
                  <a:gd name="csY1" fmla="*/ 16762 h 206978"/>
                  <a:gd name="csX2" fmla="*/ 9798 w 57285"/>
                  <a:gd name="csY2" fmla="*/ 0 h 206978"/>
                  <a:gd name="csX3" fmla="*/ 54452 w 57285"/>
                  <a:gd name="csY3" fmla="*/ 198323 h 206978"/>
                  <a:gd name="csX4" fmla="*/ 29885 w 57285"/>
                  <a:gd name="csY4" fmla="*/ 206621 h 206978"/>
                </a:gdLst>
                <a:ahLst/>
                <a:cxnLst>
                  <a:cxn ang="0">
                    <a:pos x="csX0" y="csY0"/>
                  </a:cxn>
                  <a:cxn ang="0">
                    <a:pos x="csX1" y="csY1"/>
                  </a:cxn>
                  <a:cxn ang="0">
                    <a:pos x="csX2" y="csY2"/>
                  </a:cxn>
                  <a:cxn ang="0">
                    <a:pos x="csX3" y="csY3"/>
                  </a:cxn>
                  <a:cxn ang="0">
                    <a:pos x="csX4" y="csY4"/>
                  </a:cxn>
                </a:cxnLst>
                <a:rect l="l" t="t" r="r" b="b"/>
                <a:pathLst>
                  <a:path w="57285" h="206978">
                    <a:moveTo>
                      <a:pt x="30051" y="206621"/>
                    </a:moveTo>
                    <a:cubicBezTo>
                      <a:pt x="24074" y="199153"/>
                      <a:pt x="-328" y="26388"/>
                      <a:pt x="3" y="16762"/>
                    </a:cubicBezTo>
                    <a:cubicBezTo>
                      <a:pt x="834" y="498"/>
                      <a:pt x="7307" y="3983"/>
                      <a:pt x="9798" y="0"/>
                    </a:cubicBezTo>
                    <a:cubicBezTo>
                      <a:pt x="43331" y="18754"/>
                      <a:pt x="65408" y="173595"/>
                      <a:pt x="54452" y="198323"/>
                    </a:cubicBezTo>
                    <a:cubicBezTo>
                      <a:pt x="49639" y="209277"/>
                      <a:pt x="39014" y="206787"/>
                      <a:pt x="29885" y="206621"/>
                    </a:cubicBezTo>
                    <a:close/>
                  </a:path>
                </a:pathLst>
              </a:custGeom>
              <a:solidFill>
                <a:srgbClr val="131413"/>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49E7C987-8488-3D90-B183-DE7EDBA61563}"/>
                  </a:ext>
                </a:extLst>
              </p:cNvPr>
              <p:cNvSpPr/>
              <p:nvPr/>
            </p:nvSpPr>
            <p:spPr>
              <a:xfrm>
                <a:off x="-36149643" y="-4247891"/>
                <a:ext cx="75606" cy="117144"/>
              </a:xfrm>
              <a:custGeom>
                <a:avLst/>
                <a:gdLst>
                  <a:gd name="csX0" fmla="*/ 13858 w 75606"/>
                  <a:gd name="csY0" fmla="*/ 637 h 117144"/>
                  <a:gd name="csX1" fmla="*/ 75113 w 75606"/>
                  <a:gd name="csY1" fmla="*/ 102205 h 117144"/>
                  <a:gd name="csX2" fmla="*/ 13858 w 75606"/>
                  <a:gd name="csY2" fmla="*/ 637 h 117144"/>
                </a:gdLst>
                <a:ahLst/>
                <a:cxnLst>
                  <a:cxn ang="0">
                    <a:pos x="csX0" y="csY0"/>
                  </a:cxn>
                  <a:cxn ang="0">
                    <a:pos x="csX1" y="csY1"/>
                  </a:cxn>
                  <a:cxn ang="0">
                    <a:pos x="csX2" y="csY2"/>
                  </a:cxn>
                </a:cxnLst>
                <a:rect l="l" t="t" r="r" b="b"/>
                <a:pathLst>
                  <a:path w="75606" h="117144">
                    <a:moveTo>
                      <a:pt x="13858" y="637"/>
                    </a:moveTo>
                    <a:cubicBezTo>
                      <a:pt x="39256" y="-8657"/>
                      <a:pt x="80591" y="86604"/>
                      <a:pt x="75113" y="102205"/>
                    </a:cubicBezTo>
                    <a:cubicBezTo>
                      <a:pt x="53200" y="163444"/>
                      <a:pt x="-33287" y="17731"/>
                      <a:pt x="13858" y="637"/>
                    </a:cubicBezTo>
                    <a:close/>
                  </a:path>
                </a:pathLst>
              </a:custGeom>
              <a:solidFill>
                <a:srgbClr val="131413"/>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36CAADB5-EA1A-31F0-802D-82EE89CA628F}"/>
                  </a:ext>
                </a:extLst>
              </p:cNvPr>
              <p:cNvSpPr/>
              <p:nvPr/>
            </p:nvSpPr>
            <p:spPr>
              <a:xfrm>
                <a:off x="-36845007" y="-4116643"/>
                <a:ext cx="56883" cy="170939"/>
              </a:xfrm>
              <a:custGeom>
                <a:avLst/>
                <a:gdLst>
                  <a:gd name="csX0" fmla="*/ 36747 w 56883"/>
                  <a:gd name="csY0" fmla="*/ 164633 h 170939"/>
                  <a:gd name="csX1" fmla="*/ 1222 w 56883"/>
                  <a:gd name="csY1" fmla="*/ 13609 h 170939"/>
                  <a:gd name="csX2" fmla="*/ 12677 w 56883"/>
                  <a:gd name="csY2" fmla="*/ 0 h 170939"/>
                  <a:gd name="csX3" fmla="*/ 52684 w 56883"/>
                  <a:gd name="csY3" fmla="*/ 170940 h 170939"/>
                  <a:gd name="csX4" fmla="*/ 36913 w 56883"/>
                  <a:gd name="csY4" fmla="*/ 164633 h 170939"/>
                </a:gdLst>
                <a:ahLst/>
                <a:cxnLst>
                  <a:cxn ang="0">
                    <a:pos x="csX0" y="csY0"/>
                  </a:cxn>
                  <a:cxn ang="0">
                    <a:pos x="csX1" y="csY1"/>
                  </a:cxn>
                  <a:cxn ang="0">
                    <a:pos x="csX2" y="csY2"/>
                  </a:cxn>
                  <a:cxn ang="0">
                    <a:pos x="csX3" y="csY3"/>
                  </a:cxn>
                  <a:cxn ang="0">
                    <a:pos x="csX4" y="csY4"/>
                  </a:cxn>
                </a:cxnLst>
                <a:rect l="l" t="t" r="r" b="b"/>
                <a:pathLst>
                  <a:path w="56883" h="170939">
                    <a:moveTo>
                      <a:pt x="36747" y="164633"/>
                    </a:moveTo>
                    <a:cubicBezTo>
                      <a:pt x="19815" y="150029"/>
                      <a:pt x="-5916" y="35350"/>
                      <a:pt x="1222" y="13609"/>
                    </a:cubicBezTo>
                    <a:cubicBezTo>
                      <a:pt x="2385" y="9792"/>
                      <a:pt x="10685" y="0"/>
                      <a:pt x="12677" y="0"/>
                    </a:cubicBezTo>
                    <a:cubicBezTo>
                      <a:pt x="24463" y="-166"/>
                      <a:pt x="70943" y="162310"/>
                      <a:pt x="52684" y="170940"/>
                    </a:cubicBezTo>
                    <a:cubicBezTo>
                      <a:pt x="46873" y="170276"/>
                      <a:pt x="41229" y="168450"/>
                      <a:pt x="36913" y="164633"/>
                    </a:cubicBezTo>
                    <a:close/>
                  </a:path>
                </a:pathLst>
              </a:custGeom>
              <a:solidFill>
                <a:srgbClr val="131413"/>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CAB430C2-4D9A-182C-4989-856F1A546346}"/>
                  </a:ext>
                </a:extLst>
              </p:cNvPr>
              <p:cNvSpPr/>
              <p:nvPr/>
            </p:nvSpPr>
            <p:spPr>
              <a:xfrm>
                <a:off x="-35225820" y="-317470"/>
                <a:ext cx="135618" cy="31187"/>
              </a:xfrm>
              <a:custGeom>
                <a:avLst/>
                <a:gdLst>
                  <a:gd name="csX0" fmla="*/ 134852 w 135618"/>
                  <a:gd name="csY0" fmla="*/ 25226 h 31187"/>
                  <a:gd name="csX1" fmla="*/ 34088 w 135618"/>
                  <a:gd name="csY1" fmla="*/ 30205 h 31187"/>
                  <a:gd name="csX2" fmla="*/ 23962 w 135618"/>
                  <a:gd name="csY2" fmla="*/ 30205 h 31187"/>
                  <a:gd name="csX3" fmla="*/ 13837 w 135618"/>
                  <a:gd name="csY3" fmla="*/ 30205 h 31187"/>
                  <a:gd name="csX4" fmla="*/ 6200 w 135618"/>
                  <a:gd name="csY4" fmla="*/ 0 h 31187"/>
                  <a:gd name="csX5" fmla="*/ 112110 w 135618"/>
                  <a:gd name="csY5" fmla="*/ 0 h 31187"/>
                  <a:gd name="csX6" fmla="*/ 134852 w 135618"/>
                  <a:gd name="csY6" fmla="*/ 25226 h 3118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5618" h="31187">
                    <a:moveTo>
                      <a:pt x="134852" y="25226"/>
                    </a:moveTo>
                    <a:cubicBezTo>
                      <a:pt x="101651" y="26222"/>
                      <a:pt x="68617" y="33857"/>
                      <a:pt x="34088" y="30205"/>
                    </a:cubicBezTo>
                    <a:lnTo>
                      <a:pt x="23962" y="30205"/>
                    </a:lnTo>
                    <a:cubicBezTo>
                      <a:pt x="20975" y="29375"/>
                      <a:pt x="15496" y="31201"/>
                      <a:pt x="13837" y="30205"/>
                    </a:cubicBezTo>
                    <a:cubicBezTo>
                      <a:pt x="6034" y="24894"/>
                      <a:pt x="-8242" y="5809"/>
                      <a:pt x="6200" y="0"/>
                    </a:cubicBezTo>
                    <a:lnTo>
                      <a:pt x="112110" y="0"/>
                    </a:lnTo>
                    <a:cubicBezTo>
                      <a:pt x="121903" y="0"/>
                      <a:pt x="139499" y="12779"/>
                      <a:pt x="134852" y="25226"/>
                    </a:cubicBezTo>
                    <a:close/>
                  </a:path>
                </a:pathLst>
              </a:custGeom>
              <a:solidFill>
                <a:srgbClr val="131413"/>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2B90D504-0CCB-6379-F019-739B83E6C3C0}"/>
                  </a:ext>
                </a:extLst>
              </p:cNvPr>
              <p:cNvSpPr/>
              <p:nvPr/>
            </p:nvSpPr>
            <p:spPr>
              <a:xfrm>
                <a:off x="-36789335" y="-4182198"/>
                <a:ext cx="57363" cy="241804"/>
              </a:xfrm>
              <a:custGeom>
                <a:avLst/>
                <a:gdLst>
                  <a:gd name="csX0" fmla="*/ 45318 w 57363"/>
                  <a:gd name="csY0" fmla="*/ 241805 h 241804"/>
                  <a:gd name="csX1" fmla="*/ 20087 w 57363"/>
                  <a:gd name="csY1" fmla="*/ 221724 h 241804"/>
                  <a:gd name="csX2" fmla="*/ 44655 w 57363"/>
                  <a:gd name="csY2" fmla="*/ 213426 h 241804"/>
                  <a:gd name="csX3" fmla="*/ 0 w 57363"/>
                  <a:gd name="csY3" fmla="*/ 15102 h 241804"/>
                  <a:gd name="csX4" fmla="*/ 10126 w 57363"/>
                  <a:gd name="csY4" fmla="*/ 0 h 241804"/>
                  <a:gd name="csX5" fmla="*/ 45484 w 57363"/>
                  <a:gd name="csY5" fmla="*/ 241805 h 241804"/>
                </a:gdLst>
                <a:ahLst/>
                <a:cxnLst>
                  <a:cxn ang="0">
                    <a:pos x="csX0" y="csY0"/>
                  </a:cxn>
                  <a:cxn ang="0">
                    <a:pos x="csX1" y="csY1"/>
                  </a:cxn>
                  <a:cxn ang="0">
                    <a:pos x="csX2" y="csY2"/>
                  </a:cxn>
                  <a:cxn ang="0">
                    <a:pos x="csX3" y="csY3"/>
                  </a:cxn>
                  <a:cxn ang="0">
                    <a:pos x="csX4" y="csY4"/>
                  </a:cxn>
                  <a:cxn ang="0">
                    <a:pos x="csX5" y="csY5"/>
                  </a:cxn>
                </a:cxnLst>
                <a:rect l="l" t="t" r="r" b="b"/>
                <a:pathLst>
                  <a:path w="57363" h="241804">
                    <a:moveTo>
                      <a:pt x="45318" y="241805"/>
                    </a:moveTo>
                    <a:cubicBezTo>
                      <a:pt x="51129" y="215417"/>
                      <a:pt x="30710" y="234669"/>
                      <a:pt x="20087" y="221724"/>
                    </a:cubicBezTo>
                    <a:cubicBezTo>
                      <a:pt x="29050" y="221889"/>
                      <a:pt x="39675" y="224379"/>
                      <a:pt x="44655" y="213426"/>
                    </a:cubicBezTo>
                    <a:cubicBezTo>
                      <a:pt x="55610" y="188697"/>
                      <a:pt x="33533" y="33856"/>
                      <a:pt x="0" y="15102"/>
                    </a:cubicBezTo>
                    <a:cubicBezTo>
                      <a:pt x="2158" y="11617"/>
                      <a:pt x="13114" y="10124"/>
                      <a:pt x="10126" y="0"/>
                    </a:cubicBezTo>
                    <a:cubicBezTo>
                      <a:pt x="38513" y="73687"/>
                      <a:pt x="77190" y="161314"/>
                      <a:pt x="45484" y="241805"/>
                    </a:cubicBezTo>
                    <a:close/>
                  </a:path>
                </a:pathLst>
              </a:custGeom>
              <a:solidFill>
                <a:srgbClr val="CBCAC5"/>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E54A96E8-3809-0832-B18B-CCA8C5693B6B}"/>
                  </a:ext>
                </a:extLst>
              </p:cNvPr>
              <p:cNvSpPr/>
              <p:nvPr/>
            </p:nvSpPr>
            <p:spPr>
              <a:xfrm>
                <a:off x="-34365208" y="-322564"/>
                <a:ext cx="25232" cy="395"/>
              </a:xfrm>
              <a:custGeom>
                <a:avLst/>
                <a:gdLst>
                  <a:gd name="csX0" fmla="*/ 25233 w 25232"/>
                  <a:gd name="csY0" fmla="*/ 115 h 395"/>
                  <a:gd name="csX1" fmla="*/ 0 w 25232"/>
                  <a:gd name="csY1" fmla="*/ 115 h 395"/>
                  <a:gd name="csX2" fmla="*/ 25233 w 25232"/>
                  <a:gd name="csY2" fmla="*/ 115 h 395"/>
                </a:gdLst>
                <a:ahLst/>
                <a:cxnLst>
                  <a:cxn ang="0">
                    <a:pos x="csX0" y="csY0"/>
                  </a:cxn>
                  <a:cxn ang="0">
                    <a:pos x="csX1" y="csY1"/>
                  </a:cxn>
                  <a:cxn ang="0">
                    <a:pos x="csX2" y="csY2"/>
                  </a:cxn>
                </a:cxnLst>
                <a:rect l="l" t="t" r="r" b="b"/>
                <a:pathLst>
                  <a:path w="25232" h="395">
                    <a:moveTo>
                      <a:pt x="25233" y="115"/>
                    </a:moveTo>
                    <a:lnTo>
                      <a:pt x="0" y="115"/>
                    </a:lnTo>
                    <a:cubicBezTo>
                      <a:pt x="8300" y="-382"/>
                      <a:pt x="16933" y="945"/>
                      <a:pt x="25233" y="115"/>
                    </a:cubicBezTo>
                    <a:close/>
                  </a:path>
                </a:pathLst>
              </a:custGeom>
              <a:solidFill>
                <a:srgbClr val="CBCAC5"/>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D1B9F03F-C2C7-FE26-2F22-D78BF7B63482}"/>
                  </a:ext>
                </a:extLst>
              </p:cNvPr>
              <p:cNvSpPr/>
              <p:nvPr/>
            </p:nvSpPr>
            <p:spPr>
              <a:xfrm>
                <a:off x="-34365208" y="-473638"/>
                <a:ext cx="15106" cy="4978"/>
              </a:xfrm>
              <a:custGeom>
                <a:avLst/>
                <a:gdLst>
                  <a:gd name="csX0" fmla="*/ 15107 w 15106"/>
                  <a:gd name="csY0" fmla="*/ 4979 h 4978"/>
                  <a:gd name="csX1" fmla="*/ 0 w 15106"/>
                  <a:gd name="csY1" fmla="*/ 0 h 4978"/>
                  <a:gd name="csX2" fmla="*/ 15107 w 15106"/>
                  <a:gd name="csY2" fmla="*/ 4979 h 4978"/>
                </a:gdLst>
                <a:ahLst/>
                <a:cxnLst>
                  <a:cxn ang="0">
                    <a:pos x="csX0" y="csY0"/>
                  </a:cxn>
                  <a:cxn ang="0">
                    <a:pos x="csX1" y="csY1"/>
                  </a:cxn>
                  <a:cxn ang="0">
                    <a:pos x="csX2" y="csY2"/>
                  </a:cxn>
                </a:cxnLst>
                <a:rect l="l" t="t" r="r" b="b"/>
                <a:pathLst>
                  <a:path w="15106" h="4978">
                    <a:moveTo>
                      <a:pt x="15107" y="4979"/>
                    </a:moveTo>
                    <a:lnTo>
                      <a:pt x="0" y="0"/>
                    </a:lnTo>
                    <a:cubicBezTo>
                      <a:pt x="10624" y="497"/>
                      <a:pt x="14277" y="4979"/>
                      <a:pt x="15107" y="4979"/>
                    </a:cubicBezTo>
                    <a:close/>
                  </a:path>
                </a:pathLst>
              </a:custGeom>
              <a:solidFill>
                <a:srgbClr val="CBCAC5"/>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4F4E9851-6A77-1C71-042C-B4961227C00F}"/>
                  </a:ext>
                </a:extLst>
              </p:cNvPr>
              <p:cNvSpPr/>
              <p:nvPr/>
            </p:nvSpPr>
            <p:spPr>
              <a:xfrm>
                <a:off x="-35201858" y="-287265"/>
                <a:ext cx="10125" cy="1253"/>
              </a:xfrm>
              <a:custGeom>
                <a:avLst/>
                <a:gdLst>
                  <a:gd name="csX0" fmla="*/ 10126 w 10125"/>
                  <a:gd name="csY0" fmla="*/ 0 h 1253"/>
                  <a:gd name="csX1" fmla="*/ 0 w 10125"/>
                  <a:gd name="csY1" fmla="*/ 0 h 1253"/>
                  <a:gd name="csX2" fmla="*/ 10126 w 10125"/>
                  <a:gd name="csY2" fmla="*/ 0 h 1253"/>
                </a:gdLst>
                <a:ahLst/>
                <a:cxnLst>
                  <a:cxn ang="0">
                    <a:pos x="csX0" y="csY0"/>
                  </a:cxn>
                  <a:cxn ang="0">
                    <a:pos x="csX1" y="csY1"/>
                  </a:cxn>
                  <a:cxn ang="0">
                    <a:pos x="csX2" y="csY2"/>
                  </a:cxn>
                </a:cxnLst>
                <a:rect l="l" t="t" r="r" b="b"/>
                <a:pathLst>
                  <a:path w="10125" h="1253">
                    <a:moveTo>
                      <a:pt x="10126" y="0"/>
                    </a:moveTo>
                    <a:cubicBezTo>
                      <a:pt x="9130" y="0"/>
                      <a:pt x="10292" y="2821"/>
                      <a:pt x="0" y="0"/>
                    </a:cubicBezTo>
                    <a:lnTo>
                      <a:pt x="10126" y="0"/>
                    </a:lnTo>
                    <a:close/>
                  </a:path>
                </a:pathLst>
              </a:custGeom>
              <a:solidFill>
                <a:srgbClr val="CBCAC5"/>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A14ACD6F-B3AE-D238-2D95-CD8187D5E400}"/>
                  </a:ext>
                </a:extLst>
              </p:cNvPr>
              <p:cNvSpPr/>
              <p:nvPr/>
            </p:nvSpPr>
            <p:spPr>
              <a:xfrm>
                <a:off x="-36315732" y="-272162"/>
                <a:ext cx="10126" cy="147"/>
              </a:xfrm>
              <a:custGeom>
                <a:avLst/>
                <a:gdLst>
                  <a:gd name="csX0" fmla="*/ 10127 w 10126"/>
                  <a:gd name="csY0" fmla="*/ 0 h 147"/>
                  <a:gd name="csX1" fmla="*/ 0 w 10126"/>
                  <a:gd name="csY1" fmla="*/ 0 h 147"/>
                  <a:gd name="csX2" fmla="*/ 10127 w 10126"/>
                  <a:gd name="csY2" fmla="*/ 0 h 147"/>
                </a:gdLst>
                <a:ahLst/>
                <a:cxnLst>
                  <a:cxn ang="0">
                    <a:pos x="csX0" y="csY0"/>
                  </a:cxn>
                  <a:cxn ang="0">
                    <a:pos x="csX1" y="csY1"/>
                  </a:cxn>
                  <a:cxn ang="0">
                    <a:pos x="csX2" y="csY2"/>
                  </a:cxn>
                </a:cxnLst>
                <a:rect l="l" t="t" r="r" b="b"/>
                <a:pathLst>
                  <a:path w="10126" h="147">
                    <a:moveTo>
                      <a:pt x="10127" y="0"/>
                    </a:moveTo>
                    <a:cubicBezTo>
                      <a:pt x="4815" y="331"/>
                      <a:pt x="1328" y="0"/>
                      <a:pt x="0" y="0"/>
                    </a:cubicBezTo>
                    <a:lnTo>
                      <a:pt x="10127" y="0"/>
                    </a:lnTo>
                    <a:close/>
                  </a:path>
                </a:pathLst>
              </a:custGeom>
              <a:solidFill>
                <a:srgbClr val="CBCAC5"/>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CA4681DC-DE02-4DB8-AD62-546418F96DBD}"/>
                  </a:ext>
                </a:extLst>
              </p:cNvPr>
              <p:cNvSpPr/>
              <p:nvPr/>
            </p:nvSpPr>
            <p:spPr>
              <a:xfrm>
                <a:off x="-36345943" y="-272162"/>
                <a:ext cx="4979" cy="73"/>
              </a:xfrm>
              <a:custGeom>
                <a:avLst/>
                <a:gdLst>
                  <a:gd name="csX0" fmla="*/ 0 w 4979"/>
                  <a:gd name="csY0" fmla="*/ 0 h 73"/>
                  <a:gd name="csX1" fmla="*/ 4980 w 4979"/>
                  <a:gd name="csY1" fmla="*/ 0 h 73"/>
                  <a:gd name="csX2" fmla="*/ 0 w 4979"/>
                  <a:gd name="csY2" fmla="*/ 0 h 73"/>
                </a:gdLst>
                <a:ahLst/>
                <a:cxnLst>
                  <a:cxn ang="0">
                    <a:pos x="csX0" y="csY0"/>
                  </a:cxn>
                  <a:cxn ang="0">
                    <a:pos x="csX1" y="csY1"/>
                  </a:cxn>
                  <a:cxn ang="0">
                    <a:pos x="csX2" y="csY2"/>
                  </a:cxn>
                </a:cxnLst>
                <a:rect l="l" t="t" r="r" b="b"/>
                <a:pathLst>
                  <a:path w="4979" h="73">
                    <a:moveTo>
                      <a:pt x="0" y="0"/>
                    </a:moveTo>
                    <a:lnTo>
                      <a:pt x="4980" y="0"/>
                    </a:lnTo>
                    <a:cubicBezTo>
                      <a:pt x="2656" y="165"/>
                      <a:pt x="830" y="0"/>
                      <a:pt x="0" y="0"/>
                    </a:cubicBezTo>
                    <a:close/>
                  </a:path>
                </a:pathLst>
              </a:custGeom>
              <a:solidFill>
                <a:srgbClr val="CBCAC5"/>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8AD86CBA-9537-614C-7997-467C56633EAD}"/>
                  </a:ext>
                </a:extLst>
              </p:cNvPr>
              <p:cNvSpPr/>
              <p:nvPr/>
            </p:nvSpPr>
            <p:spPr>
              <a:xfrm>
                <a:off x="-35514274" y="-251915"/>
                <a:ext cx="4979" cy="4978"/>
              </a:xfrm>
              <a:custGeom>
                <a:avLst/>
                <a:gdLst>
                  <a:gd name="csX0" fmla="*/ 0 w 4979"/>
                  <a:gd name="csY0" fmla="*/ 4979 h 4978"/>
                  <a:gd name="csX1" fmla="*/ 4980 w 4979"/>
                  <a:gd name="csY1" fmla="*/ 0 h 4978"/>
                  <a:gd name="csX2" fmla="*/ 0 w 4979"/>
                  <a:gd name="csY2" fmla="*/ 4979 h 4978"/>
                </a:gdLst>
                <a:ahLst/>
                <a:cxnLst>
                  <a:cxn ang="0">
                    <a:pos x="csX0" y="csY0"/>
                  </a:cxn>
                  <a:cxn ang="0">
                    <a:pos x="csX1" y="csY1"/>
                  </a:cxn>
                  <a:cxn ang="0">
                    <a:pos x="csX2" y="csY2"/>
                  </a:cxn>
                </a:cxnLst>
                <a:rect l="l" t="t" r="r" b="b"/>
                <a:pathLst>
                  <a:path w="4979" h="4978">
                    <a:moveTo>
                      <a:pt x="0" y="4979"/>
                    </a:moveTo>
                    <a:lnTo>
                      <a:pt x="4980" y="0"/>
                    </a:lnTo>
                    <a:cubicBezTo>
                      <a:pt x="4980" y="0"/>
                      <a:pt x="2988" y="4979"/>
                      <a:pt x="0" y="4979"/>
                    </a:cubicBezTo>
                    <a:close/>
                  </a:path>
                </a:pathLst>
              </a:custGeom>
              <a:solidFill>
                <a:srgbClr val="CBCAC5"/>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19AE81A2-D189-CA48-7C45-FC64D99A821D}"/>
                  </a:ext>
                </a:extLst>
              </p:cNvPr>
              <p:cNvSpPr/>
              <p:nvPr/>
            </p:nvSpPr>
            <p:spPr>
              <a:xfrm>
                <a:off x="-37152548" y="-3248965"/>
                <a:ext cx="534692" cy="1293794"/>
              </a:xfrm>
              <a:custGeom>
                <a:avLst/>
                <a:gdLst>
                  <a:gd name="csX0" fmla="*/ 408365 w 534692"/>
                  <a:gd name="csY0" fmla="*/ 3947 h 1293794"/>
                  <a:gd name="csX1" fmla="*/ 473106 w 534692"/>
                  <a:gd name="csY1" fmla="*/ 148333 h 1293794"/>
                  <a:gd name="csX2" fmla="*/ 445881 w 534692"/>
                  <a:gd name="csY2" fmla="*/ 215713 h 1293794"/>
                  <a:gd name="csX3" fmla="*/ 534693 w 534692"/>
                  <a:gd name="csY3" fmla="*/ 303507 h 1293794"/>
                  <a:gd name="csX4" fmla="*/ 478750 w 534692"/>
                  <a:gd name="csY4" fmla="*/ 1293794 h 1293794"/>
                  <a:gd name="csX5" fmla="*/ 266932 w 534692"/>
                  <a:gd name="csY5" fmla="*/ 1260105 h 1293794"/>
                  <a:gd name="csX6" fmla="*/ 262117 w 534692"/>
                  <a:gd name="csY6" fmla="*/ 1082195 h 1293794"/>
                  <a:gd name="csX7" fmla="*/ 398405 w 534692"/>
                  <a:gd name="csY7" fmla="*/ 969009 h 1293794"/>
                  <a:gd name="csX8" fmla="*/ 261786 w 534692"/>
                  <a:gd name="csY8" fmla="*/ 867607 h 1293794"/>
                  <a:gd name="csX9" fmla="*/ 321878 w 534692"/>
                  <a:gd name="csY9" fmla="*/ 226335 h 1293794"/>
                  <a:gd name="csX10" fmla="*/ 287848 w 534692"/>
                  <a:gd name="csY10" fmla="*/ 233803 h 1293794"/>
                  <a:gd name="csX11" fmla="*/ 226924 w 534692"/>
                  <a:gd name="csY11" fmla="*/ 646547 h 1293794"/>
                  <a:gd name="csX12" fmla="*/ 226924 w 534692"/>
                  <a:gd name="csY12" fmla="*/ 1273713 h 1293794"/>
                  <a:gd name="csX13" fmla="*/ 0 w 534692"/>
                  <a:gd name="csY13" fmla="*/ 1288816 h 1293794"/>
                  <a:gd name="csX14" fmla="*/ 226924 w 534692"/>
                  <a:gd name="csY14" fmla="*/ 49255 h 1293794"/>
                  <a:gd name="csX15" fmla="*/ 292495 w 534692"/>
                  <a:gd name="csY15" fmla="*/ 39131 h 1293794"/>
                  <a:gd name="csX16" fmla="*/ 344454 w 534692"/>
                  <a:gd name="csY16" fmla="*/ 58383 h 1293794"/>
                  <a:gd name="csX17" fmla="*/ 408365 w 534692"/>
                  <a:gd name="csY17" fmla="*/ 3782 h 12937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34692" h="1293794">
                    <a:moveTo>
                      <a:pt x="408365" y="3947"/>
                    </a:moveTo>
                    <a:cubicBezTo>
                      <a:pt x="353916" y="85268"/>
                      <a:pt x="472607" y="113648"/>
                      <a:pt x="473106" y="148333"/>
                    </a:cubicBezTo>
                    <a:cubicBezTo>
                      <a:pt x="473272" y="163933"/>
                      <a:pt x="434096" y="175220"/>
                      <a:pt x="445881" y="215713"/>
                    </a:cubicBezTo>
                    <a:cubicBezTo>
                      <a:pt x="451027" y="233306"/>
                      <a:pt x="532866" y="295541"/>
                      <a:pt x="534693" y="303507"/>
                    </a:cubicBezTo>
                    <a:lnTo>
                      <a:pt x="478750" y="1293794"/>
                    </a:lnTo>
                    <a:lnTo>
                      <a:pt x="266932" y="1260105"/>
                    </a:lnTo>
                    <a:lnTo>
                      <a:pt x="262117" y="1082195"/>
                    </a:lnTo>
                    <a:cubicBezTo>
                      <a:pt x="366200" y="1115054"/>
                      <a:pt x="392760" y="1064935"/>
                      <a:pt x="398405" y="969009"/>
                    </a:cubicBezTo>
                    <a:cubicBezTo>
                      <a:pt x="405210" y="850016"/>
                      <a:pt x="349434" y="900136"/>
                      <a:pt x="261786" y="867607"/>
                    </a:cubicBezTo>
                    <a:cubicBezTo>
                      <a:pt x="256971" y="651526"/>
                      <a:pt x="289840" y="438101"/>
                      <a:pt x="321878" y="226335"/>
                    </a:cubicBezTo>
                    <a:cubicBezTo>
                      <a:pt x="308598" y="218866"/>
                      <a:pt x="297144" y="221024"/>
                      <a:pt x="287848" y="233803"/>
                    </a:cubicBezTo>
                    <a:cubicBezTo>
                      <a:pt x="270417" y="257702"/>
                      <a:pt x="230577" y="594436"/>
                      <a:pt x="226924" y="646547"/>
                    </a:cubicBezTo>
                    <a:cubicBezTo>
                      <a:pt x="212649" y="854662"/>
                      <a:pt x="223937" y="1065432"/>
                      <a:pt x="226924" y="1273713"/>
                    </a:cubicBezTo>
                    <a:lnTo>
                      <a:pt x="0" y="1288816"/>
                    </a:lnTo>
                    <a:cubicBezTo>
                      <a:pt x="5146" y="862130"/>
                      <a:pt x="89807" y="450548"/>
                      <a:pt x="226924" y="49255"/>
                    </a:cubicBezTo>
                    <a:cubicBezTo>
                      <a:pt x="282370" y="100868"/>
                      <a:pt x="285855" y="42284"/>
                      <a:pt x="292495" y="39131"/>
                    </a:cubicBezTo>
                    <a:cubicBezTo>
                      <a:pt x="296148" y="37472"/>
                      <a:pt x="314574" y="70000"/>
                      <a:pt x="344454" y="58383"/>
                    </a:cubicBezTo>
                    <a:cubicBezTo>
                      <a:pt x="384295" y="18884"/>
                      <a:pt x="332004" y="-10823"/>
                      <a:pt x="408365" y="3782"/>
                    </a:cubicBezTo>
                    <a:close/>
                  </a:path>
                </a:pathLst>
              </a:custGeom>
              <a:solidFill>
                <a:schemeClr val="accent4"/>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9039627C-FBE7-DD23-232A-036197C6F284}"/>
                  </a:ext>
                </a:extLst>
              </p:cNvPr>
              <p:cNvSpPr/>
              <p:nvPr/>
            </p:nvSpPr>
            <p:spPr>
              <a:xfrm>
                <a:off x="-36425827" y="-1980397"/>
                <a:ext cx="162884" cy="1416761"/>
              </a:xfrm>
              <a:custGeom>
                <a:avLst/>
                <a:gdLst>
                  <a:gd name="csX0" fmla="*/ 21948 w 162884"/>
                  <a:gd name="csY0" fmla="*/ 1410999 h 1416761"/>
                  <a:gd name="csX1" fmla="*/ 4352 w 162884"/>
                  <a:gd name="csY1" fmla="*/ 1415977 h 1416761"/>
                  <a:gd name="csX2" fmla="*/ 29418 w 162884"/>
                  <a:gd name="csY2" fmla="*/ 27716 h 1416761"/>
                  <a:gd name="csX3" fmla="*/ 162885 w 162884"/>
                  <a:gd name="csY3" fmla="*/ 0 h 1416761"/>
                  <a:gd name="csX4" fmla="*/ 99969 w 162884"/>
                  <a:gd name="csY4" fmla="*/ 1410999 h 1416761"/>
                  <a:gd name="csX5" fmla="*/ 21783 w 162884"/>
                  <a:gd name="csY5" fmla="*/ 1410999 h 1416761"/>
                </a:gdLst>
                <a:ahLst/>
                <a:cxnLst>
                  <a:cxn ang="0">
                    <a:pos x="csX0" y="csY0"/>
                  </a:cxn>
                  <a:cxn ang="0">
                    <a:pos x="csX1" y="csY1"/>
                  </a:cxn>
                  <a:cxn ang="0">
                    <a:pos x="csX2" y="csY2"/>
                  </a:cxn>
                  <a:cxn ang="0">
                    <a:pos x="csX3" y="csY3"/>
                  </a:cxn>
                  <a:cxn ang="0">
                    <a:pos x="csX4" y="csY4"/>
                  </a:cxn>
                  <a:cxn ang="0">
                    <a:pos x="csX5" y="csY5"/>
                  </a:cxn>
                </a:cxnLst>
                <a:rect l="l" t="t" r="r" b="b"/>
                <a:pathLst>
                  <a:path w="162884" h="1416761">
                    <a:moveTo>
                      <a:pt x="21948" y="1410999"/>
                    </a:moveTo>
                    <a:cubicBezTo>
                      <a:pt x="19625" y="1410999"/>
                      <a:pt x="9664" y="1419297"/>
                      <a:pt x="4352" y="1415977"/>
                    </a:cubicBezTo>
                    <a:cubicBezTo>
                      <a:pt x="-15734" y="954109"/>
                      <a:pt x="40873" y="490415"/>
                      <a:pt x="29418" y="27716"/>
                    </a:cubicBezTo>
                    <a:cubicBezTo>
                      <a:pt x="37055" y="2988"/>
                      <a:pt x="137652" y="11950"/>
                      <a:pt x="162885" y="0"/>
                    </a:cubicBezTo>
                    <a:lnTo>
                      <a:pt x="99969" y="1410999"/>
                    </a:lnTo>
                    <a:cubicBezTo>
                      <a:pt x="74073" y="1410003"/>
                      <a:pt x="47679" y="1412493"/>
                      <a:pt x="21783" y="1410999"/>
                    </a:cubicBezTo>
                    <a:close/>
                  </a:path>
                </a:pathLst>
              </a:custGeom>
              <a:solidFill>
                <a:schemeClr val="accent4"/>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BCF522C3-1481-F16F-77BE-38F4EE2BA486}"/>
                  </a:ext>
                </a:extLst>
              </p:cNvPr>
              <p:cNvSpPr/>
              <p:nvPr/>
            </p:nvSpPr>
            <p:spPr>
              <a:xfrm>
                <a:off x="-36834819" y="-1924965"/>
                <a:ext cx="133036" cy="1406807"/>
              </a:xfrm>
              <a:custGeom>
                <a:avLst/>
                <a:gdLst>
                  <a:gd name="csX0" fmla="*/ 125995 w 133036"/>
                  <a:gd name="csY0" fmla="*/ 10123 h 1406807"/>
                  <a:gd name="csX1" fmla="*/ 120683 w 133036"/>
                  <a:gd name="csY1" fmla="*/ 561777 h 1406807"/>
                  <a:gd name="csX2" fmla="*/ 101095 w 133036"/>
                  <a:gd name="csY2" fmla="*/ 1403696 h 1406807"/>
                  <a:gd name="csX3" fmla="*/ 32702 w 133036"/>
                  <a:gd name="csY3" fmla="*/ 1405854 h 1406807"/>
                  <a:gd name="csX4" fmla="*/ 0 w 133036"/>
                  <a:gd name="csY4" fmla="*/ 0 h 1406807"/>
                  <a:gd name="csX5" fmla="*/ 125995 w 133036"/>
                  <a:gd name="csY5" fmla="*/ 10123 h 1406807"/>
                </a:gdLst>
                <a:ahLst/>
                <a:cxnLst>
                  <a:cxn ang="0">
                    <a:pos x="csX0" y="csY0"/>
                  </a:cxn>
                  <a:cxn ang="0">
                    <a:pos x="csX1" y="csY1"/>
                  </a:cxn>
                  <a:cxn ang="0">
                    <a:pos x="csX2" y="csY2"/>
                  </a:cxn>
                  <a:cxn ang="0">
                    <a:pos x="csX3" y="csY3"/>
                  </a:cxn>
                  <a:cxn ang="0">
                    <a:pos x="csX4" y="csY4"/>
                  </a:cxn>
                  <a:cxn ang="0">
                    <a:pos x="csX5" y="csY5"/>
                  </a:cxn>
                </a:cxnLst>
                <a:rect l="l" t="t" r="r" b="b"/>
                <a:pathLst>
                  <a:path w="133036" h="1406807">
                    <a:moveTo>
                      <a:pt x="125995" y="10123"/>
                    </a:moveTo>
                    <a:cubicBezTo>
                      <a:pt x="143425" y="193842"/>
                      <a:pt x="123339" y="378723"/>
                      <a:pt x="120683" y="561777"/>
                    </a:cubicBezTo>
                    <a:cubicBezTo>
                      <a:pt x="119189" y="663180"/>
                      <a:pt x="134295" y="1377807"/>
                      <a:pt x="101095" y="1403696"/>
                    </a:cubicBezTo>
                    <a:cubicBezTo>
                      <a:pt x="92463" y="1410500"/>
                      <a:pt x="46813" y="1403696"/>
                      <a:pt x="32702" y="1405854"/>
                    </a:cubicBezTo>
                    <a:lnTo>
                      <a:pt x="0" y="0"/>
                    </a:lnTo>
                    <a:lnTo>
                      <a:pt x="125995" y="10123"/>
                    </a:lnTo>
                    <a:close/>
                  </a:path>
                </a:pathLst>
              </a:custGeom>
              <a:solidFill>
                <a:schemeClr val="accent4"/>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77ACA0E8-76C2-DEAC-5001-3A0200EDE676}"/>
                  </a:ext>
                </a:extLst>
              </p:cNvPr>
              <p:cNvSpPr/>
              <p:nvPr/>
            </p:nvSpPr>
            <p:spPr>
              <a:xfrm>
                <a:off x="-36181652" y="-3361024"/>
                <a:ext cx="90206" cy="1390751"/>
              </a:xfrm>
              <a:custGeom>
                <a:avLst/>
                <a:gdLst>
                  <a:gd name="csX0" fmla="*/ 87699 w 90206"/>
                  <a:gd name="csY0" fmla="*/ 1390751 h 1390751"/>
                  <a:gd name="csX1" fmla="*/ 2042 w 90206"/>
                  <a:gd name="csY1" fmla="*/ 1390751 h 1390751"/>
                  <a:gd name="csX2" fmla="*/ 17314 w 90206"/>
                  <a:gd name="csY2" fmla="*/ 647413 h 1390751"/>
                  <a:gd name="csX3" fmla="*/ 2042 w 90206"/>
                  <a:gd name="csY3" fmla="*/ 372914 h 1390751"/>
                  <a:gd name="csX4" fmla="*/ 19472 w 90206"/>
                  <a:gd name="csY4" fmla="*/ 378059 h 1390751"/>
                  <a:gd name="csX5" fmla="*/ 43542 w 90206"/>
                  <a:gd name="csY5" fmla="*/ 235333 h 1390751"/>
                  <a:gd name="csX6" fmla="*/ 67114 w 90206"/>
                  <a:gd name="csY6" fmla="*/ 199153 h 1390751"/>
                  <a:gd name="csX7" fmla="*/ 24784 w 90206"/>
                  <a:gd name="csY7" fmla="*/ 0 h 1390751"/>
                  <a:gd name="csX8" fmla="*/ 67114 w 90206"/>
                  <a:gd name="csY8" fmla="*/ 53439 h 1390751"/>
                  <a:gd name="csX9" fmla="*/ 82885 w 90206"/>
                  <a:gd name="csY9" fmla="*/ 284623 h 1390751"/>
                  <a:gd name="csX10" fmla="*/ 87699 w 90206"/>
                  <a:gd name="csY10" fmla="*/ 1390751 h 13907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0206" h="1390751">
                    <a:moveTo>
                      <a:pt x="87699" y="1390751"/>
                    </a:moveTo>
                    <a:lnTo>
                      <a:pt x="2042" y="1390751"/>
                    </a:lnTo>
                    <a:cubicBezTo>
                      <a:pt x="10674" y="1143303"/>
                      <a:pt x="23457" y="895358"/>
                      <a:pt x="17314" y="647413"/>
                    </a:cubicBezTo>
                    <a:cubicBezTo>
                      <a:pt x="16484" y="612893"/>
                      <a:pt x="-6922" y="383369"/>
                      <a:pt x="2042" y="372914"/>
                    </a:cubicBezTo>
                    <a:cubicBezTo>
                      <a:pt x="3204" y="371420"/>
                      <a:pt x="14824" y="380216"/>
                      <a:pt x="19472" y="378059"/>
                    </a:cubicBezTo>
                    <a:cubicBezTo>
                      <a:pt x="58483" y="358808"/>
                      <a:pt x="37400" y="270682"/>
                      <a:pt x="43542" y="235333"/>
                    </a:cubicBezTo>
                    <a:cubicBezTo>
                      <a:pt x="46033" y="220894"/>
                      <a:pt x="66783" y="215583"/>
                      <a:pt x="67114" y="199153"/>
                    </a:cubicBezTo>
                    <a:cubicBezTo>
                      <a:pt x="68276" y="152518"/>
                      <a:pt x="29930" y="51282"/>
                      <a:pt x="24784" y="0"/>
                    </a:cubicBezTo>
                    <a:cubicBezTo>
                      <a:pt x="40057" y="10787"/>
                      <a:pt x="61968" y="35681"/>
                      <a:pt x="67114" y="53439"/>
                    </a:cubicBezTo>
                    <a:cubicBezTo>
                      <a:pt x="77572" y="89453"/>
                      <a:pt x="80395" y="235333"/>
                      <a:pt x="82885" y="284623"/>
                    </a:cubicBezTo>
                    <a:cubicBezTo>
                      <a:pt x="100813" y="652226"/>
                      <a:pt x="79067" y="1022982"/>
                      <a:pt x="87699" y="1390751"/>
                    </a:cubicBezTo>
                    <a:close/>
                  </a:path>
                </a:pathLst>
              </a:custGeom>
              <a:solidFill>
                <a:schemeClr val="accent4"/>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757D1B24-C583-8791-A7FC-3C88C26DB776}"/>
                  </a:ext>
                </a:extLst>
              </p:cNvPr>
              <p:cNvSpPr/>
              <p:nvPr/>
            </p:nvSpPr>
            <p:spPr>
              <a:xfrm>
                <a:off x="-36426787" y="-3084081"/>
                <a:ext cx="131583" cy="851755"/>
              </a:xfrm>
              <a:custGeom>
                <a:avLst/>
                <a:gdLst>
                  <a:gd name="csX0" fmla="*/ 85824 w 131583"/>
                  <a:gd name="csY0" fmla="*/ 851756 h 851755"/>
                  <a:gd name="csX1" fmla="*/ 0 w 131583"/>
                  <a:gd name="csY1" fmla="*/ 602483 h 851755"/>
                  <a:gd name="csX2" fmla="*/ 58267 w 131583"/>
                  <a:gd name="csY2" fmla="*/ 45 h 851755"/>
                  <a:gd name="csX3" fmla="*/ 70551 w 131583"/>
                  <a:gd name="csY3" fmla="*/ 12990 h 851755"/>
                  <a:gd name="csX4" fmla="*/ 130645 w 131583"/>
                  <a:gd name="csY4" fmla="*/ 596508 h 851755"/>
                  <a:gd name="csX5" fmla="*/ 85990 w 131583"/>
                  <a:gd name="csY5" fmla="*/ 851589 h 851755"/>
                </a:gdLst>
                <a:ahLst/>
                <a:cxnLst>
                  <a:cxn ang="0">
                    <a:pos x="csX0" y="csY0"/>
                  </a:cxn>
                  <a:cxn ang="0">
                    <a:pos x="csX1" y="csY1"/>
                  </a:cxn>
                  <a:cxn ang="0">
                    <a:pos x="csX2" y="csY2"/>
                  </a:cxn>
                  <a:cxn ang="0">
                    <a:pos x="csX3" y="csY3"/>
                  </a:cxn>
                  <a:cxn ang="0">
                    <a:pos x="csX4" y="csY4"/>
                  </a:cxn>
                  <a:cxn ang="0">
                    <a:pos x="csX5" y="csY5"/>
                  </a:cxn>
                </a:cxnLst>
                <a:rect l="l" t="t" r="r" b="b"/>
                <a:pathLst>
                  <a:path w="131583" h="851755">
                    <a:moveTo>
                      <a:pt x="85824" y="851756"/>
                    </a:moveTo>
                    <a:lnTo>
                      <a:pt x="0" y="602483"/>
                    </a:lnTo>
                    <a:cubicBezTo>
                      <a:pt x="5312" y="400343"/>
                      <a:pt x="37350" y="200526"/>
                      <a:pt x="58267" y="45"/>
                    </a:cubicBezTo>
                    <a:cubicBezTo>
                      <a:pt x="67895" y="-619"/>
                      <a:pt x="68228" y="6186"/>
                      <a:pt x="70551" y="12990"/>
                    </a:cubicBezTo>
                    <a:cubicBezTo>
                      <a:pt x="99436" y="98626"/>
                      <a:pt x="138114" y="503238"/>
                      <a:pt x="130645" y="596508"/>
                    </a:cubicBezTo>
                    <a:cubicBezTo>
                      <a:pt x="123672" y="682310"/>
                      <a:pt x="78851" y="763963"/>
                      <a:pt x="85990" y="851589"/>
                    </a:cubicBezTo>
                    <a:close/>
                  </a:path>
                </a:pathLst>
              </a:custGeom>
              <a:solidFill>
                <a:schemeClr val="accent4"/>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86E16201-06FF-6931-74AF-79E05951D237}"/>
                  </a:ext>
                </a:extLst>
              </p:cNvPr>
              <p:cNvSpPr/>
              <p:nvPr/>
            </p:nvSpPr>
            <p:spPr>
              <a:xfrm>
                <a:off x="-35423807" y="-2837709"/>
                <a:ext cx="136679" cy="817149"/>
              </a:xfrm>
              <a:custGeom>
                <a:avLst/>
                <a:gdLst>
                  <a:gd name="csX0" fmla="*/ 80182 w 136679"/>
                  <a:gd name="csY0" fmla="*/ 1618 h 817149"/>
                  <a:gd name="csX1" fmla="*/ 136624 w 136679"/>
                  <a:gd name="csY1" fmla="*/ 360924 h 817149"/>
                  <a:gd name="csX2" fmla="*/ 60927 w 136679"/>
                  <a:gd name="csY2" fmla="*/ 749272 h 817149"/>
                  <a:gd name="csX3" fmla="*/ 55781 w 136679"/>
                  <a:gd name="csY3" fmla="*/ 817150 h 817149"/>
                  <a:gd name="csX4" fmla="*/ 170 w 136679"/>
                  <a:gd name="csY4" fmla="*/ 401252 h 817149"/>
                  <a:gd name="csX5" fmla="*/ 61590 w 136679"/>
                  <a:gd name="csY5" fmla="*/ 1618 h 817149"/>
                  <a:gd name="csX6" fmla="*/ 80349 w 136679"/>
                  <a:gd name="csY6" fmla="*/ 1618 h 81714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6679" h="817149">
                    <a:moveTo>
                      <a:pt x="80182" y="1618"/>
                    </a:moveTo>
                    <a:cubicBezTo>
                      <a:pt x="94791" y="12572"/>
                      <a:pt x="138449" y="331217"/>
                      <a:pt x="136624" y="360924"/>
                    </a:cubicBezTo>
                    <a:cubicBezTo>
                      <a:pt x="130149" y="466474"/>
                      <a:pt x="72215" y="627623"/>
                      <a:pt x="60927" y="749272"/>
                    </a:cubicBezTo>
                    <a:cubicBezTo>
                      <a:pt x="58769" y="773171"/>
                      <a:pt x="73045" y="804205"/>
                      <a:pt x="55781" y="817150"/>
                    </a:cubicBezTo>
                    <a:cubicBezTo>
                      <a:pt x="42998" y="679236"/>
                      <a:pt x="-3150" y="540826"/>
                      <a:pt x="170" y="401252"/>
                    </a:cubicBezTo>
                    <a:cubicBezTo>
                      <a:pt x="1166" y="359264"/>
                      <a:pt x="45322" y="13734"/>
                      <a:pt x="61590" y="1618"/>
                    </a:cubicBezTo>
                    <a:cubicBezTo>
                      <a:pt x="64413" y="-539"/>
                      <a:pt x="77527" y="-539"/>
                      <a:pt x="80349" y="1618"/>
                    </a:cubicBezTo>
                    <a:close/>
                  </a:path>
                </a:pathLst>
              </a:custGeom>
              <a:solidFill>
                <a:schemeClr val="accent4"/>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8281324F-CDD7-FEC2-AE17-B8A17B3B2B57}"/>
                  </a:ext>
                </a:extLst>
              </p:cNvPr>
              <p:cNvSpPr/>
              <p:nvPr/>
            </p:nvSpPr>
            <p:spPr>
              <a:xfrm>
                <a:off x="-36718831" y="-3472370"/>
                <a:ext cx="100644" cy="479281"/>
              </a:xfrm>
              <a:custGeom>
                <a:avLst/>
                <a:gdLst>
                  <a:gd name="csX0" fmla="*/ 100644 w 100644"/>
                  <a:gd name="csY0" fmla="*/ 479282 h 479281"/>
                  <a:gd name="csX1" fmla="*/ 76740 w 100644"/>
                  <a:gd name="csY1" fmla="*/ 387174 h 479281"/>
                  <a:gd name="csX2" fmla="*/ 47 w 100644"/>
                  <a:gd name="csY2" fmla="*/ 275648 h 479281"/>
                  <a:gd name="csX3" fmla="*/ 31255 w 100644"/>
                  <a:gd name="csY3" fmla="*/ 94917 h 479281"/>
                  <a:gd name="csX4" fmla="*/ 55326 w 100644"/>
                  <a:gd name="csY4" fmla="*/ 485 h 479281"/>
                  <a:gd name="csX5" fmla="*/ 74582 w 100644"/>
                  <a:gd name="csY5" fmla="*/ 8949 h 479281"/>
                  <a:gd name="csX6" fmla="*/ 90518 w 100644"/>
                  <a:gd name="csY6" fmla="*/ 154330 h 479281"/>
                  <a:gd name="csX7" fmla="*/ 100644 w 100644"/>
                  <a:gd name="csY7" fmla="*/ 479282 h 4792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0644" h="479281">
                    <a:moveTo>
                      <a:pt x="100644" y="479282"/>
                    </a:moveTo>
                    <a:cubicBezTo>
                      <a:pt x="27935" y="410574"/>
                      <a:pt x="62961" y="437626"/>
                      <a:pt x="76740" y="387174"/>
                    </a:cubicBezTo>
                    <a:cubicBezTo>
                      <a:pt x="91016" y="335062"/>
                      <a:pt x="3201" y="296393"/>
                      <a:pt x="47" y="275648"/>
                    </a:cubicBezTo>
                    <a:cubicBezTo>
                      <a:pt x="-1281" y="266520"/>
                      <a:pt x="25943" y="112342"/>
                      <a:pt x="31255" y="94917"/>
                    </a:cubicBezTo>
                    <a:cubicBezTo>
                      <a:pt x="38726" y="70686"/>
                      <a:pt x="86036" y="50771"/>
                      <a:pt x="55326" y="485"/>
                    </a:cubicBezTo>
                    <a:cubicBezTo>
                      <a:pt x="65452" y="-345"/>
                      <a:pt x="69602" y="-1341"/>
                      <a:pt x="74582" y="8949"/>
                    </a:cubicBezTo>
                    <a:cubicBezTo>
                      <a:pt x="79562" y="19239"/>
                      <a:pt x="88360" y="131594"/>
                      <a:pt x="90518" y="154330"/>
                    </a:cubicBezTo>
                    <a:cubicBezTo>
                      <a:pt x="100644" y="262039"/>
                      <a:pt x="100644" y="371075"/>
                      <a:pt x="100644" y="479282"/>
                    </a:cubicBezTo>
                    <a:close/>
                  </a:path>
                </a:pathLst>
              </a:custGeom>
              <a:solidFill>
                <a:schemeClr val="accent4"/>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C2D63A47-C5B5-9865-F0F5-DA7FA2E4F985}"/>
                  </a:ext>
                </a:extLst>
              </p:cNvPr>
              <p:cNvSpPr/>
              <p:nvPr/>
            </p:nvSpPr>
            <p:spPr>
              <a:xfrm>
                <a:off x="-36890265" y="-2338042"/>
                <a:ext cx="101261" cy="140199"/>
              </a:xfrm>
              <a:custGeom>
                <a:avLst/>
                <a:gdLst>
                  <a:gd name="csX0" fmla="*/ 0 w 101261"/>
                  <a:gd name="csY0" fmla="*/ 0 h 140199"/>
                  <a:gd name="csX1" fmla="*/ 101262 w 101261"/>
                  <a:gd name="csY1" fmla="*/ 22570 h 140199"/>
                  <a:gd name="csX2" fmla="*/ 81009 w 101261"/>
                  <a:gd name="csY2" fmla="*/ 138909 h 140199"/>
                  <a:gd name="csX3" fmla="*/ 0 w 101261"/>
                  <a:gd name="csY3" fmla="*/ 125965 h 140199"/>
                  <a:gd name="csX4" fmla="*/ 0 w 101261"/>
                  <a:gd name="csY4" fmla="*/ 0 h 140199"/>
                </a:gdLst>
                <a:ahLst/>
                <a:cxnLst>
                  <a:cxn ang="0">
                    <a:pos x="csX0" y="csY0"/>
                  </a:cxn>
                  <a:cxn ang="0">
                    <a:pos x="csX1" y="csY1"/>
                  </a:cxn>
                  <a:cxn ang="0">
                    <a:pos x="csX2" y="csY2"/>
                  </a:cxn>
                  <a:cxn ang="0">
                    <a:pos x="csX3" y="csY3"/>
                  </a:cxn>
                  <a:cxn ang="0">
                    <a:pos x="csX4" y="csY4"/>
                  </a:cxn>
                </a:cxnLst>
                <a:rect l="l" t="t" r="r" b="b"/>
                <a:pathLst>
                  <a:path w="101261" h="140199">
                    <a:moveTo>
                      <a:pt x="0" y="0"/>
                    </a:moveTo>
                    <a:lnTo>
                      <a:pt x="101262" y="22570"/>
                    </a:lnTo>
                    <a:lnTo>
                      <a:pt x="81009" y="138909"/>
                    </a:lnTo>
                    <a:cubicBezTo>
                      <a:pt x="73373" y="144552"/>
                      <a:pt x="0" y="130114"/>
                      <a:pt x="0" y="125965"/>
                    </a:cubicBezTo>
                    <a:lnTo>
                      <a:pt x="0" y="0"/>
                    </a:lnTo>
                    <a:close/>
                  </a:path>
                </a:pathLst>
              </a:custGeom>
              <a:solidFill>
                <a:schemeClr val="accent4"/>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0562EBC8-8B4D-A058-9E57-C0B5D1F2E7F0}"/>
                  </a:ext>
                </a:extLst>
              </p:cNvPr>
              <p:cNvSpPr/>
              <p:nvPr/>
            </p:nvSpPr>
            <p:spPr>
              <a:xfrm>
                <a:off x="-36426326" y="-3259105"/>
                <a:ext cx="87312" cy="135476"/>
              </a:xfrm>
              <a:custGeom>
                <a:avLst/>
                <a:gdLst>
                  <a:gd name="csX0" fmla="*/ 47514 w 87312"/>
                  <a:gd name="csY0" fmla="*/ 978 h 135476"/>
                  <a:gd name="csX1" fmla="*/ 52494 w 87312"/>
                  <a:gd name="csY1" fmla="*/ 135406 h 135476"/>
                  <a:gd name="csX2" fmla="*/ 38 w 87312"/>
                  <a:gd name="csY2" fmla="*/ 51762 h 135476"/>
                  <a:gd name="csX3" fmla="*/ 47514 w 87312"/>
                  <a:gd name="csY3" fmla="*/ 1143 h 135476"/>
                </a:gdLst>
                <a:ahLst/>
                <a:cxnLst>
                  <a:cxn ang="0">
                    <a:pos x="csX0" y="csY0"/>
                  </a:cxn>
                  <a:cxn ang="0">
                    <a:pos x="csX1" y="csY1"/>
                  </a:cxn>
                  <a:cxn ang="0">
                    <a:pos x="csX2" y="csY2"/>
                  </a:cxn>
                  <a:cxn ang="0">
                    <a:pos x="csX3" y="csY3"/>
                  </a:cxn>
                </a:cxnLst>
                <a:rect l="l" t="t" r="r" b="b"/>
                <a:pathLst>
                  <a:path w="87312" h="135476">
                    <a:moveTo>
                      <a:pt x="47514" y="978"/>
                    </a:moveTo>
                    <a:cubicBezTo>
                      <a:pt x="125701" y="-13295"/>
                      <a:pt x="67102" y="133414"/>
                      <a:pt x="52494" y="135406"/>
                    </a:cubicBezTo>
                    <a:cubicBezTo>
                      <a:pt x="32740" y="138061"/>
                      <a:pt x="-1291" y="65038"/>
                      <a:pt x="38" y="51762"/>
                    </a:cubicBezTo>
                    <a:cubicBezTo>
                      <a:pt x="868" y="43961"/>
                      <a:pt x="41372" y="2305"/>
                      <a:pt x="47514" y="1143"/>
                    </a:cubicBezTo>
                    <a:close/>
                  </a:path>
                </a:pathLst>
              </a:custGeom>
              <a:solidFill>
                <a:schemeClr val="accent4"/>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E61BADCA-3C8E-144E-29A7-316797652B8C}"/>
                  </a:ext>
                </a:extLst>
              </p:cNvPr>
              <p:cNvSpPr/>
              <p:nvPr/>
            </p:nvSpPr>
            <p:spPr>
              <a:xfrm>
                <a:off x="-36194716" y="-3351264"/>
                <a:ext cx="44174" cy="322825"/>
              </a:xfrm>
              <a:custGeom>
                <a:avLst/>
                <a:gdLst>
                  <a:gd name="csX0" fmla="*/ 20086 w 44174"/>
                  <a:gd name="csY0" fmla="*/ 322826 h 322825"/>
                  <a:gd name="csX1" fmla="*/ 0 w 44174"/>
                  <a:gd name="csY1" fmla="*/ 364 h 322825"/>
                  <a:gd name="csX2" fmla="*/ 13944 w 44174"/>
                  <a:gd name="csY2" fmla="*/ 8994 h 322825"/>
                  <a:gd name="csX3" fmla="*/ 44156 w 44174"/>
                  <a:gd name="csY3" fmla="*/ 175286 h 322825"/>
                  <a:gd name="csX4" fmla="*/ 25896 w 44174"/>
                  <a:gd name="csY4" fmla="*/ 205657 h 322825"/>
                  <a:gd name="csX5" fmla="*/ 19920 w 44174"/>
                  <a:gd name="csY5" fmla="*/ 322826 h 322825"/>
                </a:gdLst>
                <a:ahLst/>
                <a:cxnLst>
                  <a:cxn ang="0">
                    <a:pos x="csX0" y="csY0"/>
                  </a:cxn>
                  <a:cxn ang="0">
                    <a:pos x="csX1" y="csY1"/>
                  </a:cxn>
                  <a:cxn ang="0">
                    <a:pos x="csX2" y="csY2"/>
                  </a:cxn>
                  <a:cxn ang="0">
                    <a:pos x="csX3" y="csY3"/>
                  </a:cxn>
                  <a:cxn ang="0">
                    <a:pos x="csX4" y="csY4"/>
                  </a:cxn>
                  <a:cxn ang="0">
                    <a:pos x="csX5" y="csY5"/>
                  </a:cxn>
                </a:cxnLst>
                <a:rect l="l" t="t" r="r" b="b"/>
                <a:pathLst>
                  <a:path w="44174" h="322825">
                    <a:moveTo>
                      <a:pt x="20086" y="322826"/>
                    </a:moveTo>
                    <a:lnTo>
                      <a:pt x="0" y="364"/>
                    </a:lnTo>
                    <a:cubicBezTo>
                      <a:pt x="8134" y="-1130"/>
                      <a:pt x="10956" y="2023"/>
                      <a:pt x="13944" y="8994"/>
                    </a:cubicBezTo>
                    <a:cubicBezTo>
                      <a:pt x="17264" y="16794"/>
                      <a:pt x="44986" y="166822"/>
                      <a:pt x="44156" y="175286"/>
                    </a:cubicBezTo>
                    <a:cubicBezTo>
                      <a:pt x="42994" y="187567"/>
                      <a:pt x="26560" y="193376"/>
                      <a:pt x="25896" y="205657"/>
                    </a:cubicBezTo>
                    <a:cubicBezTo>
                      <a:pt x="24070" y="242334"/>
                      <a:pt x="38346" y="283824"/>
                      <a:pt x="19920" y="322826"/>
                    </a:cubicBezTo>
                    <a:close/>
                  </a:path>
                </a:pathLst>
              </a:custGeom>
              <a:solidFill>
                <a:schemeClr val="accent4"/>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DEFEEFEA-E1FE-B27B-BA7E-8A9E61D19EFC}"/>
                  </a:ext>
                </a:extLst>
              </p:cNvPr>
              <p:cNvSpPr/>
              <p:nvPr/>
            </p:nvSpPr>
            <p:spPr>
              <a:xfrm>
                <a:off x="-35524399" y="-1476373"/>
                <a:ext cx="50464" cy="715456"/>
              </a:xfrm>
              <a:custGeom>
                <a:avLst/>
                <a:gdLst>
                  <a:gd name="csX0" fmla="*/ 40338 w 50464"/>
                  <a:gd name="csY0" fmla="*/ 715457 h 715456"/>
                  <a:gd name="csX1" fmla="*/ 0 w 50464"/>
                  <a:gd name="csY1" fmla="*/ 0 h 715456"/>
                  <a:gd name="csX2" fmla="*/ 20086 w 50464"/>
                  <a:gd name="csY2" fmla="*/ 113517 h 715456"/>
                  <a:gd name="csX3" fmla="*/ 50464 w 50464"/>
                  <a:gd name="csY3" fmla="*/ 710478 h 715456"/>
                  <a:gd name="csX4" fmla="*/ 40338 w 50464"/>
                  <a:gd name="csY4" fmla="*/ 715457 h 715456"/>
                </a:gdLst>
                <a:ahLst/>
                <a:cxnLst>
                  <a:cxn ang="0">
                    <a:pos x="csX0" y="csY0"/>
                  </a:cxn>
                  <a:cxn ang="0">
                    <a:pos x="csX1" y="csY1"/>
                  </a:cxn>
                  <a:cxn ang="0">
                    <a:pos x="csX2" y="csY2"/>
                  </a:cxn>
                  <a:cxn ang="0">
                    <a:pos x="csX3" y="csY3"/>
                  </a:cxn>
                  <a:cxn ang="0">
                    <a:pos x="csX4" y="csY4"/>
                  </a:cxn>
                </a:cxnLst>
                <a:rect l="l" t="t" r="r" b="b"/>
                <a:pathLst>
                  <a:path w="50464" h="715456">
                    <a:moveTo>
                      <a:pt x="40338" y="715457"/>
                    </a:moveTo>
                    <a:cubicBezTo>
                      <a:pt x="16102" y="478133"/>
                      <a:pt x="23904" y="237324"/>
                      <a:pt x="0" y="0"/>
                    </a:cubicBezTo>
                    <a:cubicBezTo>
                      <a:pt x="26892" y="23732"/>
                      <a:pt x="7304" y="80988"/>
                      <a:pt x="20086" y="113517"/>
                    </a:cubicBezTo>
                    <a:cubicBezTo>
                      <a:pt x="23738" y="312503"/>
                      <a:pt x="43824" y="511822"/>
                      <a:pt x="50464" y="710478"/>
                    </a:cubicBezTo>
                    <a:lnTo>
                      <a:pt x="40338" y="715457"/>
                    </a:lnTo>
                    <a:close/>
                  </a:path>
                </a:pathLst>
              </a:custGeom>
              <a:solidFill>
                <a:srgbClr val="CBCAC5"/>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B3AF43FD-E06A-2854-0CA4-A54AC42E964E}"/>
                  </a:ext>
                </a:extLst>
              </p:cNvPr>
              <p:cNvSpPr/>
              <p:nvPr/>
            </p:nvSpPr>
            <p:spPr>
              <a:xfrm>
                <a:off x="-35395207" y="-2964029"/>
                <a:ext cx="79410" cy="86433"/>
              </a:xfrm>
              <a:custGeom>
                <a:avLst/>
                <a:gdLst>
                  <a:gd name="csX0" fmla="*/ 25686 w 79410"/>
                  <a:gd name="csY0" fmla="*/ 1975 h 86433"/>
                  <a:gd name="csX1" fmla="*/ 48595 w 79410"/>
                  <a:gd name="csY1" fmla="*/ 86283 h 86433"/>
                  <a:gd name="csX2" fmla="*/ 25686 w 79410"/>
                  <a:gd name="csY2" fmla="*/ 1975 h 86433"/>
                </a:gdLst>
                <a:ahLst/>
                <a:cxnLst>
                  <a:cxn ang="0">
                    <a:pos x="csX0" y="csY0"/>
                  </a:cxn>
                  <a:cxn ang="0">
                    <a:pos x="csX1" y="csY1"/>
                  </a:cxn>
                  <a:cxn ang="0">
                    <a:pos x="csX2" y="csY2"/>
                  </a:cxn>
                </a:cxnLst>
                <a:rect l="l" t="t" r="r" b="b"/>
                <a:pathLst>
                  <a:path w="79410" h="86433">
                    <a:moveTo>
                      <a:pt x="25686" y="1975"/>
                    </a:moveTo>
                    <a:cubicBezTo>
                      <a:pt x="97233" y="-11966"/>
                      <a:pt x="89265" y="51265"/>
                      <a:pt x="48595" y="86283"/>
                    </a:cubicBezTo>
                    <a:cubicBezTo>
                      <a:pt x="30998" y="90266"/>
                      <a:pt x="-36232" y="13923"/>
                      <a:pt x="25686" y="1975"/>
                    </a:cubicBezTo>
                    <a:close/>
                  </a:path>
                </a:pathLst>
              </a:custGeom>
              <a:solidFill>
                <a:schemeClr val="accent4"/>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0B1B16F5-9D62-2208-ECDE-951EB01BDDA0}"/>
                  </a:ext>
                </a:extLst>
              </p:cNvPr>
              <p:cNvSpPr/>
              <p:nvPr/>
            </p:nvSpPr>
            <p:spPr>
              <a:xfrm>
                <a:off x="-35545456" y="-1818711"/>
                <a:ext cx="19050" cy="140695"/>
              </a:xfrm>
              <a:custGeom>
                <a:avLst/>
                <a:gdLst>
                  <a:gd name="csX0" fmla="*/ 16075 w 19050"/>
                  <a:gd name="csY0" fmla="*/ 118125 h 140695"/>
                  <a:gd name="csX1" fmla="*/ 11096 w 19050"/>
                  <a:gd name="csY1" fmla="*/ 140696 h 140695"/>
                  <a:gd name="csX2" fmla="*/ 970 w 19050"/>
                  <a:gd name="csY2" fmla="*/ 4608 h 140695"/>
                  <a:gd name="csX3" fmla="*/ 16075 w 19050"/>
                  <a:gd name="csY3" fmla="*/ 42447 h 140695"/>
                  <a:gd name="csX4" fmla="*/ 16075 w 19050"/>
                  <a:gd name="csY4" fmla="*/ 117959 h 140695"/>
                </a:gdLst>
                <a:ahLst/>
                <a:cxnLst>
                  <a:cxn ang="0">
                    <a:pos x="csX0" y="csY0"/>
                  </a:cxn>
                  <a:cxn ang="0">
                    <a:pos x="csX1" y="csY1"/>
                  </a:cxn>
                  <a:cxn ang="0">
                    <a:pos x="csX2" y="csY2"/>
                  </a:cxn>
                  <a:cxn ang="0">
                    <a:pos x="csX3" y="csY3"/>
                  </a:cxn>
                  <a:cxn ang="0">
                    <a:pos x="csX4" y="csY4"/>
                  </a:cxn>
                </a:cxnLst>
                <a:rect l="l" t="t" r="r" b="b"/>
                <a:pathLst>
                  <a:path w="19050" h="140695">
                    <a:moveTo>
                      <a:pt x="16075" y="118125"/>
                    </a:moveTo>
                    <a:cubicBezTo>
                      <a:pt x="16075" y="122274"/>
                      <a:pt x="25373" y="138538"/>
                      <a:pt x="11096" y="140696"/>
                    </a:cubicBezTo>
                    <a:cubicBezTo>
                      <a:pt x="12922" y="121112"/>
                      <a:pt x="-4176" y="12408"/>
                      <a:pt x="970" y="4608"/>
                    </a:cubicBezTo>
                    <a:cubicBezTo>
                      <a:pt x="14084" y="-14810"/>
                      <a:pt x="16075" y="32821"/>
                      <a:pt x="16075" y="42447"/>
                    </a:cubicBezTo>
                    <a:cubicBezTo>
                      <a:pt x="16075" y="67672"/>
                      <a:pt x="16574" y="92899"/>
                      <a:pt x="16075" y="117959"/>
                    </a:cubicBezTo>
                    <a:close/>
                  </a:path>
                </a:pathLst>
              </a:custGeom>
              <a:solidFill>
                <a:srgbClr val="CBCAC5"/>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AE0CF107-F9D8-EE41-5D6A-833B9417CFB4}"/>
                  </a:ext>
                </a:extLst>
              </p:cNvPr>
              <p:cNvSpPr/>
              <p:nvPr/>
            </p:nvSpPr>
            <p:spPr>
              <a:xfrm>
                <a:off x="-35470939" y="-589645"/>
                <a:ext cx="48848" cy="40925"/>
              </a:xfrm>
              <a:custGeom>
                <a:avLst/>
                <a:gdLst>
                  <a:gd name="csX0" fmla="*/ 47303 w 48848"/>
                  <a:gd name="csY0" fmla="*/ 30370 h 40925"/>
                  <a:gd name="csX1" fmla="*/ 1983 w 48848"/>
                  <a:gd name="csY1" fmla="*/ 0 h 40925"/>
                  <a:gd name="csX2" fmla="*/ 47303 w 48848"/>
                  <a:gd name="csY2" fmla="*/ 30370 h 40925"/>
                </a:gdLst>
                <a:ahLst/>
                <a:cxnLst>
                  <a:cxn ang="0">
                    <a:pos x="csX0" y="csY0"/>
                  </a:cxn>
                  <a:cxn ang="0">
                    <a:pos x="csX1" y="csY1"/>
                  </a:cxn>
                  <a:cxn ang="0">
                    <a:pos x="csX2" y="csY2"/>
                  </a:cxn>
                </a:cxnLst>
                <a:rect l="l" t="t" r="r" b="b"/>
                <a:pathLst>
                  <a:path w="48848" h="40925">
                    <a:moveTo>
                      <a:pt x="47303" y="30370"/>
                    </a:moveTo>
                    <a:cubicBezTo>
                      <a:pt x="60250" y="46966"/>
                      <a:pt x="-12791" y="48793"/>
                      <a:pt x="1983" y="0"/>
                    </a:cubicBezTo>
                    <a:lnTo>
                      <a:pt x="47303" y="30370"/>
                    </a:lnTo>
                    <a:close/>
                  </a:path>
                </a:pathLst>
              </a:custGeom>
              <a:solidFill>
                <a:srgbClr val="CBCAC5"/>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C78F0C82-5884-40D1-85A5-AB3316FFBBB1}"/>
                  </a:ext>
                </a:extLst>
              </p:cNvPr>
              <p:cNvSpPr/>
              <p:nvPr/>
            </p:nvSpPr>
            <p:spPr>
              <a:xfrm>
                <a:off x="-35385006" y="-609726"/>
                <a:ext cx="18127" cy="75336"/>
              </a:xfrm>
              <a:custGeom>
                <a:avLst/>
                <a:gdLst>
                  <a:gd name="csX0" fmla="*/ 16814 w 18127"/>
                  <a:gd name="csY0" fmla="*/ 65555 h 75336"/>
                  <a:gd name="csX1" fmla="*/ 11834 w 18127"/>
                  <a:gd name="csY1" fmla="*/ 0 h 75336"/>
                  <a:gd name="csX2" fmla="*/ 16814 w 18127"/>
                  <a:gd name="csY2" fmla="*/ 65555 h 75336"/>
                </a:gdLst>
                <a:ahLst/>
                <a:cxnLst>
                  <a:cxn ang="0">
                    <a:pos x="csX0" y="csY0"/>
                  </a:cxn>
                  <a:cxn ang="0">
                    <a:pos x="csX1" y="csY1"/>
                  </a:cxn>
                  <a:cxn ang="0">
                    <a:pos x="csX2" y="csY2"/>
                  </a:cxn>
                </a:cxnLst>
                <a:rect l="l" t="t" r="r" b="b"/>
                <a:pathLst>
                  <a:path w="18127" h="75336">
                    <a:moveTo>
                      <a:pt x="16814" y="65555"/>
                    </a:moveTo>
                    <a:cubicBezTo>
                      <a:pt x="-15391" y="106380"/>
                      <a:pt x="7850" y="6639"/>
                      <a:pt x="11834" y="0"/>
                    </a:cubicBezTo>
                    <a:cubicBezTo>
                      <a:pt x="19470" y="6473"/>
                      <a:pt x="18806" y="62899"/>
                      <a:pt x="16814" y="65555"/>
                    </a:cubicBezTo>
                    <a:close/>
                  </a:path>
                </a:pathLst>
              </a:custGeom>
              <a:solidFill>
                <a:srgbClr val="CBCAC5"/>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BE446368-A697-DB03-8F90-BB419DCEC305}"/>
                  </a:ext>
                </a:extLst>
              </p:cNvPr>
              <p:cNvSpPr/>
              <p:nvPr/>
            </p:nvSpPr>
            <p:spPr>
              <a:xfrm>
                <a:off x="-35530762" y="-1592214"/>
                <a:ext cx="15085" cy="95759"/>
              </a:xfrm>
              <a:custGeom>
                <a:avLst/>
                <a:gdLst>
                  <a:gd name="csX0" fmla="*/ 11342 w 15085"/>
                  <a:gd name="csY0" fmla="*/ 0 h 95759"/>
                  <a:gd name="csX1" fmla="*/ 11342 w 15085"/>
                  <a:gd name="csY1" fmla="*/ 78168 h 95759"/>
                  <a:gd name="csX2" fmla="*/ 6363 w 15085"/>
                  <a:gd name="csY2" fmla="*/ 95760 h 95759"/>
                  <a:gd name="csX3" fmla="*/ 11342 w 15085"/>
                  <a:gd name="csY3" fmla="*/ 0 h 95759"/>
                </a:gdLst>
                <a:ahLst/>
                <a:cxnLst>
                  <a:cxn ang="0">
                    <a:pos x="csX0" y="csY0"/>
                  </a:cxn>
                  <a:cxn ang="0">
                    <a:pos x="csX1" y="csY1"/>
                  </a:cxn>
                  <a:cxn ang="0">
                    <a:pos x="csX2" y="csY2"/>
                  </a:cxn>
                  <a:cxn ang="0">
                    <a:pos x="csX3" y="csY3"/>
                  </a:cxn>
                </a:cxnLst>
                <a:rect l="l" t="t" r="r" b="b"/>
                <a:pathLst>
                  <a:path w="15085" h="95759">
                    <a:moveTo>
                      <a:pt x="11342" y="0"/>
                    </a:moveTo>
                    <a:lnTo>
                      <a:pt x="11342" y="78168"/>
                    </a:lnTo>
                    <a:cubicBezTo>
                      <a:pt x="11342" y="82317"/>
                      <a:pt x="22464" y="90947"/>
                      <a:pt x="6363" y="95760"/>
                    </a:cubicBezTo>
                    <a:cubicBezTo>
                      <a:pt x="15326" y="71032"/>
                      <a:pt x="-15716" y="15933"/>
                      <a:pt x="11342" y="0"/>
                    </a:cubicBezTo>
                    <a:close/>
                  </a:path>
                </a:pathLst>
              </a:custGeom>
              <a:solidFill>
                <a:srgbClr val="CBCAC5"/>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EAE9CAB0-C041-C71F-52AA-B48B31B171A5}"/>
                  </a:ext>
                </a:extLst>
              </p:cNvPr>
              <p:cNvSpPr/>
              <p:nvPr/>
            </p:nvSpPr>
            <p:spPr>
              <a:xfrm>
                <a:off x="-34889759" y="-1844143"/>
                <a:ext cx="15589" cy="55431"/>
              </a:xfrm>
              <a:custGeom>
                <a:avLst/>
                <a:gdLst>
                  <a:gd name="csX0" fmla="*/ 15590 w 15589"/>
                  <a:gd name="csY0" fmla="*/ 0 h 55431"/>
                  <a:gd name="csX1" fmla="*/ 484 w 15589"/>
                  <a:gd name="csY1" fmla="*/ 55432 h 55431"/>
                  <a:gd name="csX2" fmla="*/ 15590 w 15589"/>
                  <a:gd name="csY2" fmla="*/ 0 h 55431"/>
                </a:gdLst>
                <a:ahLst/>
                <a:cxnLst>
                  <a:cxn ang="0">
                    <a:pos x="csX0" y="csY0"/>
                  </a:cxn>
                  <a:cxn ang="0">
                    <a:pos x="csX1" y="csY1"/>
                  </a:cxn>
                  <a:cxn ang="0">
                    <a:pos x="csX2" y="csY2"/>
                  </a:cxn>
                </a:cxnLst>
                <a:rect l="l" t="t" r="r" b="b"/>
                <a:pathLst>
                  <a:path w="15589" h="55431">
                    <a:moveTo>
                      <a:pt x="15590" y="0"/>
                    </a:moveTo>
                    <a:cubicBezTo>
                      <a:pt x="13764" y="12115"/>
                      <a:pt x="20237" y="55100"/>
                      <a:pt x="484" y="55432"/>
                    </a:cubicBezTo>
                    <a:cubicBezTo>
                      <a:pt x="2476" y="41158"/>
                      <a:pt x="-7485" y="-166"/>
                      <a:pt x="15590" y="0"/>
                    </a:cubicBezTo>
                    <a:close/>
                  </a:path>
                </a:pathLst>
              </a:custGeom>
              <a:solidFill>
                <a:srgbClr val="CBCAC5"/>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C865B021-FD88-FCE8-DC28-043AF1B32053}"/>
                  </a:ext>
                </a:extLst>
              </p:cNvPr>
              <p:cNvSpPr/>
              <p:nvPr/>
            </p:nvSpPr>
            <p:spPr>
              <a:xfrm>
                <a:off x="-35544486" y="-4143071"/>
                <a:ext cx="40338" cy="41364"/>
              </a:xfrm>
              <a:custGeom>
                <a:avLst/>
                <a:gdLst>
                  <a:gd name="csX0" fmla="*/ 40338 w 40338"/>
                  <a:gd name="csY0" fmla="*/ 36386 h 41364"/>
                  <a:gd name="csX1" fmla="*/ 35359 w 40338"/>
                  <a:gd name="csY1" fmla="*/ 41365 h 41364"/>
                  <a:gd name="csX2" fmla="*/ 0 w 40338"/>
                  <a:gd name="csY2" fmla="*/ 1036 h 41364"/>
                  <a:gd name="csX3" fmla="*/ 40338 w 40338"/>
                  <a:gd name="csY3" fmla="*/ 36220 h 41364"/>
                </a:gdLst>
                <a:ahLst/>
                <a:cxnLst>
                  <a:cxn ang="0">
                    <a:pos x="csX0" y="csY0"/>
                  </a:cxn>
                  <a:cxn ang="0">
                    <a:pos x="csX1" y="csY1"/>
                  </a:cxn>
                  <a:cxn ang="0">
                    <a:pos x="csX2" y="csY2"/>
                  </a:cxn>
                  <a:cxn ang="0">
                    <a:pos x="csX3" y="csY3"/>
                  </a:cxn>
                </a:cxnLst>
                <a:rect l="l" t="t" r="r" b="b"/>
                <a:pathLst>
                  <a:path w="40338" h="41364">
                    <a:moveTo>
                      <a:pt x="40338" y="36386"/>
                    </a:moveTo>
                    <a:lnTo>
                      <a:pt x="35359" y="41365"/>
                    </a:lnTo>
                    <a:cubicBezTo>
                      <a:pt x="24568" y="29249"/>
                      <a:pt x="6474" y="19292"/>
                      <a:pt x="0" y="1036"/>
                    </a:cubicBezTo>
                    <a:cubicBezTo>
                      <a:pt x="7968" y="-6930"/>
                      <a:pt x="36188" y="33564"/>
                      <a:pt x="40338" y="36220"/>
                    </a:cubicBezTo>
                    <a:close/>
                  </a:path>
                </a:pathLst>
              </a:custGeom>
              <a:solidFill>
                <a:srgbClr val="CBCAC5"/>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175DD9BE-99FE-98FF-2A01-590E1C839319}"/>
                  </a:ext>
                </a:extLst>
              </p:cNvPr>
              <p:cNvSpPr/>
              <p:nvPr/>
            </p:nvSpPr>
            <p:spPr>
              <a:xfrm>
                <a:off x="-35483895" y="-765895"/>
                <a:ext cx="10125" cy="50285"/>
              </a:xfrm>
              <a:custGeom>
                <a:avLst/>
                <a:gdLst>
                  <a:gd name="csX0" fmla="*/ 9960 w 10125"/>
                  <a:gd name="csY0" fmla="*/ 0 h 50285"/>
                  <a:gd name="csX1" fmla="*/ 9960 w 10125"/>
                  <a:gd name="csY1" fmla="*/ 50286 h 50285"/>
                  <a:gd name="csX2" fmla="*/ 0 w 10125"/>
                  <a:gd name="csY2" fmla="*/ 4979 h 50285"/>
                  <a:gd name="csX3" fmla="*/ 10126 w 10125"/>
                  <a:gd name="csY3" fmla="*/ 0 h 50285"/>
                </a:gdLst>
                <a:ahLst/>
                <a:cxnLst>
                  <a:cxn ang="0">
                    <a:pos x="csX0" y="csY0"/>
                  </a:cxn>
                  <a:cxn ang="0">
                    <a:pos x="csX1" y="csY1"/>
                  </a:cxn>
                  <a:cxn ang="0">
                    <a:pos x="csX2" y="csY2"/>
                  </a:cxn>
                  <a:cxn ang="0">
                    <a:pos x="csX3" y="csY3"/>
                  </a:cxn>
                </a:cxnLst>
                <a:rect l="l" t="t" r="r" b="b"/>
                <a:pathLst>
                  <a:path w="10125" h="50285">
                    <a:moveTo>
                      <a:pt x="9960" y="0"/>
                    </a:moveTo>
                    <a:cubicBezTo>
                      <a:pt x="10458" y="16761"/>
                      <a:pt x="9627" y="33690"/>
                      <a:pt x="9960" y="50286"/>
                    </a:cubicBezTo>
                    <a:cubicBezTo>
                      <a:pt x="-831" y="41655"/>
                      <a:pt x="1162" y="17426"/>
                      <a:pt x="0" y="4979"/>
                    </a:cubicBezTo>
                    <a:lnTo>
                      <a:pt x="10126" y="0"/>
                    </a:lnTo>
                    <a:close/>
                  </a:path>
                </a:pathLst>
              </a:custGeom>
              <a:solidFill>
                <a:srgbClr val="308CC2"/>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E8C9277B-2CBB-9806-2F93-6AD6C8FA822B}"/>
                  </a:ext>
                </a:extLst>
              </p:cNvPr>
              <p:cNvSpPr/>
              <p:nvPr/>
            </p:nvSpPr>
            <p:spPr>
              <a:xfrm>
                <a:off x="-35379213" y="-1083378"/>
                <a:ext cx="7101" cy="60408"/>
              </a:xfrm>
              <a:custGeom>
                <a:avLst/>
                <a:gdLst>
                  <a:gd name="csX0" fmla="*/ 6041 w 7101"/>
                  <a:gd name="csY0" fmla="*/ 60409 h 60408"/>
                  <a:gd name="csX1" fmla="*/ 1061 w 7101"/>
                  <a:gd name="csY1" fmla="*/ 0 h 60408"/>
                  <a:gd name="csX2" fmla="*/ 6041 w 7101"/>
                  <a:gd name="csY2" fmla="*/ 60409 h 60408"/>
                </a:gdLst>
                <a:ahLst/>
                <a:cxnLst>
                  <a:cxn ang="0">
                    <a:pos x="csX0" y="csY0"/>
                  </a:cxn>
                  <a:cxn ang="0">
                    <a:pos x="csX1" y="csY1"/>
                  </a:cxn>
                  <a:cxn ang="0">
                    <a:pos x="csX2" y="csY2"/>
                  </a:cxn>
                </a:cxnLst>
                <a:rect l="l" t="t" r="r" b="b"/>
                <a:pathLst>
                  <a:path w="7101" h="60408">
                    <a:moveTo>
                      <a:pt x="6041" y="60409"/>
                    </a:moveTo>
                    <a:cubicBezTo>
                      <a:pt x="-3421" y="43813"/>
                      <a:pt x="1061" y="18754"/>
                      <a:pt x="1061" y="0"/>
                    </a:cubicBezTo>
                    <a:cubicBezTo>
                      <a:pt x="10523" y="16596"/>
                      <a:pt x="6041" y="41655"/>
                      <a:pt x="6041" y="60409"/>
                    </a:cubicBezTo>
                    <a:close/>
                  </a:path>
                </a:pathLst>
              </a:custGeom>
              <a:solidFill>
                <a:srgbClr val="CBCAC5"/>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78065AC7-9EB8-227D-8846-D2CBD7830A5E}"/>
                  </a:ext>
                </a:extLst>
              </p:cNvPr>
              <p:cNvSpPr/>
              <p:nvPr/>
            </p:nvSpPr>
            <p:spPr>
              <a:xfrm>
                <a:off x="-37652166" y="-509320"/>
                <a:ext cx="3659049" cy="267496"/>
              </a:xfrm>
              <a:custGeom>
                <a:avLst/>
                <a:gdLst>
                  <a:gd name="csX0" fmla="*/ 1190352 w 3659049"/>
                  <a:gd name="csY0" fmla="*/ 332 h 267496"/>
                  <a:gd name="csX1" fmla="*/ 1305890 w 3659049"/>
                  <a:gd name="csY1" fmla="*/ 90615 h 267496"/>
                  <a:gd name="csX2" fmla="*/ 1303566 w 3659049"/>
                  <a:gd name="csY2" fmla="*/ 65887 h 267496"/>
                  <a:gd name="csX3" fmla="*/ 1724879 w 3659049"/>
                  <a:gd name="csY3" fmla="*/ 97917 h 267496"/>
                  <a:gd name="csX4" fmla="*/ 1613658 w 3659049"/>
                  <a:gd name="csY4" fmla="*/ 25559 h 267496"/>
                  <a:gd name="csX5" fmla="*/ 1727037 w 3659049"/>
                  <a:gd name="csY5" fmla="*/ 25559 h 267496"/>
                  <a:gd name="csX6" fmla="*/ 1878265 w 3659049"/>
                  <a:gd name="csY6" fmla="*/ 25559 h 267496"/>
                  <a:gd name="csX7" fmla="*/ 1931220 w 3659049"/>
                  <a:gd name="csY7" fmla="*/ 30537 h 267496"/>
                  <a:gd name="csX8" fmla="*/ 1826140 w 3659049"/>
                  <a:gd name="csY8" fmla="*/ 110364 h 267496"/>
                  <a:gd name="csX9" fmla="*/ 2221226 w 3659049"/>
                  <a:gd name="csY9" fmla="*/ 85304 h 267496"/>
                  <a:gd name="csX10" fmla="*/ 2270030 w 3659049"/>
                  <a:gd name="csY10" fmla="*/ 99743 h 267496"/>
                  <a:gd name="csX11" fmla="*/ 2329292 w 3659049"/>
                  <a:gd name="csY11" fmla="*/ 25559 h 267496"/>
                  <a:gd name="csX12" fmla="*/ 2500606 w 3659049"/>
                  <a:gd name="csY12" fmla="*/ 35682 h 267496"/>
                  <a:gd name="csX13" fmla="*/ 2273682 w 3659049"/>
                  <a:gd name="csY13" fmla="*/ 139241 h 267496"/>
                  <a:gd name="csX14" fmla="*/ 2274512 w 3659049"/>
                  <a:gd name="csY14" fmla="*/ 155837 h 267496"/>
                  <a:gd name="csX15" fmla="*/ 2517539 w 3659049"/>
                  <a:gd name="csY15" fmla="*/ 140735 h 267496"/>
                  <a:gd name="csX16" fmla="*/ 2644531 w 3659049"/>
                  <a:gd name="csY16" fmla="*/ 107377 h 267496"/>
                  <a:gd name="csX17" fmla="*/ 2660300 w 3659049"/>
                  <a:gd name="csY17" fmla="*/ 125466 h 267496"/>
                  <a:gd name="csX18" fmla="*/ 2762724 w 3659049"/>
                  <a:gd name="csY18" fmla="*/ 20414 h 267496"/>
                  <a:gd name="csX19" fmla="*/ 3070159 w 3659049"/>
                  <a:gd name="csY19" fmla="*/ 30537 h 267496"/>
                  <a:gd name="csX20" fmla="*/ 3071487 w 3659049"/>
                  <a:gd name="csY20" fmla="*/ 59580 h 267496"/>
                  <a:gd name="csX21" fmla="*/ 3332277 w 3659049"/>
                  <a:gd name="csY21" fmla="*/ 60742 h 267496"/>
                  <a:gd name="csX22" fmla="*/ 3317170 w 3659049"/>
                  <a:gd name="csY22" fmla="*/ 40661 h 267496"/>
                  <a:gd name="csX23" fmla="*/ 3634401 w 3659049"/>
                  <a:gd name="csY23" fmla="*/ 63563 h 267496"/>
                  <a:gd name="csX24" fmla="*/ 3651997 w 3659049"/>
                  <a:gd name="csY24" fmla="*/ 115841 h 267496"/>
                  <a:gd name="csX25" fmla="*/ 3373778 w 3659049"/>
                  <a:gd name="csY25" fmla="*/ 190358 h 267496"/>
                  <a:gd name="csX26" fmla="*/ 3327131 w 3659049"/>
                  <a:gd name="csY26" fmla="*/ 186706 h 267496"/>
                  <a:gd name="csX27" fmla="*/ 3364481 w 3659049"/>
                  <a:gd name="csY27" fmla="*/ 160982 h 267496"/>
                  <a:gd name="csX28" fmla="*/ 3075471 w 3659049"/>
                  <a:gd name="csY28" fmla="*/ 159488 h 267496"/>
                  <a:gd name="csX29" fmla="*/ 3083440 w 3659049"/>
                  <a:gd name="csY29" fmla="*/ 180732 h 267496"/>
                  <a:gd name="csX30" fmla="*/ 3261560 w 3659049"/>
                  <a:gd name="csY30" fmla="*/ 186540 h 267496"/>
                  <a:gd name="csX31" fmla="*/ 3193665 w 3659049"/>
                  <a:gd name="csY31" fmla="*/ 201809 h 267496"/>
                  <a:gd name="csX32" fmla="*/ 2561031 w 3659049"/>
                  <a:gd name="csY32" fmla="*/ 216745 h 267496"/>
                  <a:gd name="csX33" fmla="*/ 2538289 w 3659049"/>
                  <a:gd name="csY33" fmla="*/ 191519 h 267496"/>
                  <a:gd name="csX34" fmla="*/ 2432380 w 3659049"/>
                  <a:gd name="csY34" fmla="*/ 191519 h 267496"/>
                  <a:gd name="csX35" fmla="*/ 2440016 w 3659049"/>
                  <a:gd name="csY35" fmla="*/ 221723 h 267496"/>
                  <a:gd name="csX36" fmla="*/ 2152667 w 3659049"/>
                  <a:gd name="csY36" fmla="*/ 257073 h 267496"/>
                  <a:gd name="csX37" fmla="*/ 2119798 w 3659049"/>
                  <a:gd name="csY37" fmla="*/ 236992 h 267496"/>
                  <a:gd name="csX38" fmla="*/ 1796924 w 3659049"/>
                  <a:gd name="csY38" fmla="*/ 236660 h 267496"/>
                  <a:gd name="csX39" fmla="*/ 1769534 w 3659049"/>
                  <a:gd name="csY39" fmla="*/ 257073 h 267496"/>
                  <a:gd name="csX40" fmla="*/ 1635902 w 3659049"/>
                  <a:gd name="csY40" fmla="*/ 252094 h 267496"/>
                  <a:gd name="csX41" fmla="*/ 1509906 w 3659049"/>
                  <a:gd name="csY41" fmla="*/ 252094 h 267496"/>
                  <a:gd name="csX42" fmla="*/ 1418938 w 3659049"/>
                  <a:gd name="csY42" fmla="*/ 247116 h 267496"/>
                  <a:gd name="csX43" fmla="*/ 1401508 w 3659049"/>
                  <a:gd name="csY43" fmla="*/ 236992 h 267496"/>
                  <a:gd name="csX44" fmla="*/ 1587595 w 3659049"/>
                  <a:gd name="csY44" fmla="*/ 216413 h 267496"/>
                  <a:gd name="csX45" fmla="*/ 1587927 w 3659049"/>
                  <a:gd name="csY45" fmla="*/ 201643 h 267496"/>
                  <a:gd name="csX46" fmla="*/ 1281156 w 3659049"/>
                  <a:gd name="csY46" fmla="*/ 212264 h 267496"/>
                  <a:gd name="csX47" fmla="*/ 1290618 w 3659049"/>
                  <a:gd name="csY47" fmla="*/ 236826 h 267496"/>
                  <a:gd name="csX48" fmla="*/ 300416 w 3659049"/>
                  <a:gd name="csY48" fmla="*/ 246784 h 267496"/>
                  <a:gd name="csX49" fmla="*/ 267548 w 3659049"/>
                  <a:gd name="csY49" fmla="*/ 206621 h 267496"/>
                  <a:gd name="csX50" fmla="*/ 2940 w 3659049"/>
                  <a:gd name="csY50" fmla="*/ 146378 h 267496"/>
                  <a:gd name="csX51" fmla="*/ 75981 w 3659049"/>
                  <a:gd name="csY51" fmla="*/ 105883 h 267496"/>
                  <a:gd name="csX52" fmla="*/ 108684 w 3659049"/>
                  <a:gd name="csY52" fmla="*/ 126462 h 267496"/>
                  <a:gd name="csX53" fmla="*/ 413629 w 3659049"/>
                  <a:gd name="csY53" fmla="*/ 105883 h 267496"/>
                  <a:gd name="csX54" fmla="*/ 350880 w 3659049"/>
                  <a:gd name="csY54" fmla="*/ 85636 h 267496"/>
                  <a:gd name="csX55" fmla="*/ 91088 w 3659049"/>
                  <a:gd name="csY55" fmla="*/ 90781 h 267496"/>
                  <a:gd name="csX56" fmla="*/ 135410 w 3659049"/>
                  <a:gd name="csY56" fmla="*/ 56924 h 267496"/>
                  <a:gd name="csX57" fmla="*/ 418775 w 3659049"/>
                  <a:gd name="csY57" fmla="*/ 25226 h 267496"/>
                  <a:gd name="csX58" fmla="*/ 333450 w 3659049"/>
                  <a:gd name="csY58" fmla="*/ 52278 h 267496"/>
                  <a:gd name="csX59" fmla="*/ 529831 w 3659049"/>
                  <a:gd name="csY59" fmla="*/ 52942 h 267496"/>
                  <a:gd name="csX60" fmla="*/ 489326 w 3659049"/>
                  <a:gd name="csY60" fmla="*/ 25226 h 267496"/>
                  <a:gd name="csX61" fmla="*/ 801742 w 3659049"/>
                  <a:gd name="csY61" fmla="*/ 35350 h 267496"/>
                  <a:gd name="csX62" fmla="*/ 841748 w 3659049"/>
                  <a:gd name="csY62" fmla="*/ 118828 h 267496"/>
                  <a:gd name="csX63" fmla="*/ 919935 w 3659049"/>
                  <a:gd name="csY63" fmla="*/ 95926 h 267496"/>
                  <a:gd name="csX64" fmla="*/ 1083946 w 3659049"/>
                  <a:gd name="csY64" fmla="*/ 138743 h 267496"/>
                  <a:gd name="csX65" fmla="*/ 1305890 w 3659049"/>
                  <a:gd name="csY65" fmla="*/ 161314 h 267496"/>
                  <a:gd name="csX66" fmla="*/ 1297756 w 3659049"/>
                  <a:gd name="csY66" fmla="*/ 131607 h 267496"/>
                  <a:gd name="csX67" fmla="*/ 1063859 w 3659049"/>
                  <a:gd name="csY67" fmla="*/ 35350 h 267496"/>
                  <a:gd name="csX68" fmla="*/ 1189855 w 3659049"/>
                  <a:gd name="csY68" fmla="*/ 0 h 267496"/>
                  <a:gd name="csX69" fmla="*/ 3458438 w 3659049"/>
                  <a:gd name="csY69" fmla="*/ 91112 h 267496"/>
                  <a:gd name="csX70" fmla="*/ 3217735 w 3659049"/>
                  <a:gd name="csY70" fmla="*/ 92440 h 267496"/>
                  <a:gd name="csX71" fmla="*/ 3212423 w 3659049"/>
                  <a:gd name="csY71" fmla="*/ 108041 h 267496"/>
                  <a:gd name="csX72" fmla="*/ 3457941 w 3659049"/>
                  <a:gd name="csY72" fmla="*/ 110862 h 267496"/>
                  <a:gd name="csX73" fmla="*/ 3458438 w 3659049"/>
                  <a:gd name="csY73" fmla="*/ 91112 h 267496"/>
                  <a:gd name="csX74" fmla="*/ 3089416 w 3659049"/>
                  <a:gd name="csY74" fmla="*/ 125632 h 267496"/>
                  <a:gd name="csX75" fmla="*/ 3090412 w 3659049"/>
                  <a:gd name="csY75" fmla="*/ 108704 h 267496"/>
                  <a:gd name="csX76" fmla="*/ 2854689 w 3659049"/>
                  <a:gd name="csY76" fmla="*/ 107377 h 267496"/>
                  <a:gd name="csX77" fmla="*/ 2848547 w 3659049"/>
                  <a:gd name="csY77" fmla="*/ 124139 h 267496"/>
                  <a:gd name="csX78" fmla="*/ 3089250 w 3659049"/>
                  <a:gd name="csY78" fmla="*/ 125632 h 267496"/>
                  <a:gd name="csX79" fmla="*/ 852705 w 3659049"/>
                  <a:gd name="csY79" fmla="*/ 126462 h 267496"/>
                  <a:gd name="csX80" fmla="*/ 620633 w 3659049"/>
                  <a:gd name="csY80" fmla="*/ 133930 h 267496"/>
                  <a:gd name="csX81" fmla="*/ 734512 w 3659049"/>
                  <a:gd name="csY81" fmla="*/ 151855 h 267496"/>
                  <a:gd name="csX82" fmla="*/ 852870 w 3659049"/>
                  <a:gd name="csY82" fmla="*/ 126462 h 267496"/>
                  <a:gd name="csX83" fmla="*/ 550249 w 3659049"/>
                  <a:gd name="csY83" fmla="*/ 156667 h 267496"/>
                  <a:gd name="csX84" fmla="*/ 154334 w 3659049"/>
                  <a:gd name="csY84" fmla="*/ 141067 h 267496"/>
                  <a:gd name="csX85" fmla="*/ 149354 w 3659049"/>
                  <a:gd name="csY85" fmla="*/ 176915 h 267496"/>
                  <a:gd name="csX86" fmla="*/ 502606 w 3659049"/>
                  <a:gd name="csY86" fmla="*/ 181893 h 267496"/>
                  <a:gd name="csX87" fmla="*/ 550249 w 3659049"/>
                  <a:gd name="csY87" fmla="*/ 156501 h 267496"/>
                  <a:gd name="csX88" fmla="*/ 1996791 w 3659049"/>
                  <a:gd name="csY88" fmla="*/ 201974 h 267496"/>
                  <a:gd name="csX89" fmla="*/ 1978032 w 3659049"/>
                  <a:gd name="csY89" fmla="*/ 177910 h 267496"/>
                  <a:gd name="csX90" fmla="*/ 1777668 w 3659049"/>
                  <a:gd name="csY90" fmla="*/ 171770 h 267496"/>
                  <a:gd name="csX91" fmla="*/ 1787628 w 3659049"/>
                  <a:gd name="csY91" fmla="*/ 206954 h 267496"/>
                  <a:gd name="csX92" fmla="*/ 1996791 w 3659049"/>
                  <a:gd name="csY92" fmla="*/ 201974 h 267496"/>
                  <a:gd name="csX93" fmla="*/ 2400009 w 3659049"/>
                  <a:gd name="csY93" fmla="*/ 211932 h 267496"/>
                  <a:gd name="csX94" fmla="*/ 2254094 w 3659049"/>
                  <a:gd name="csY94" fmla="*/ 184548 h 267496"/>
                  <a:gd name="csX95" fmla="*/ 2400009 w 3659049"/>
                  <a:gd name="csY95" fmla="*/ 211932 h 267496"/>
                  <a:gd name="csX96" fmla="*/ 880427 w 3659049"/>
                  <a:gd name="csY96" fmla="*/ 252261 h 267496"/>
                  <a:gd name="csX97" fmla="*/ 1031655 w 3659049"/>
                  <a:gd name="csY97" fmla="*/ 252261 h 267496"/>
                  <a:gd name="csX98" fmla="*/ 1079463 w 3659049"/>
                  <a:gd name="csY98" fmla="*/ 227034 h 267496"/>
                  <a:gd name="csX99" fmla="*/ 873289 w 3659049"/>
                  <a:gd name="csY99" fmla="*/ 230021 h 267496"/>
                  <a:gd name="csX100" fmla="*/ 880427 w 3659049"/>
                  <a:gd name="csY100" fmla="*/ 252094 h 267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Lst>
                <a:rect l="l" t="t" r="r" b="b"/>
                <a:pathLst>
                  <a:path w="3659049" h="267496">
                    <a:moveTo>
                      <a:pt x="1190352" y="332"/>
                    </a:moveTo>
                    <a:cubicBezTo>
                      <a:pt x="1198321" y="94266"/>
                      <a:pt x="1211767" y="86134"/>
                      <a:pt x="1305890" y="90615"/>
                    </a:cubicBezTo>
                    <a:lnTo>
                      <a:pt x="1303566" y="65887"/>
                    </a:lnTo>
                    <a:cubicBezTo>
                      <a:pt x="1349217" y="95926"/>
                      <a:pt x="1715915" y="122313"/>
                      <a:pt x="1724879" y="97917"/>
                    </a:cubicBezTo>
                    <a:cubicBezTo>
                      <a:pt x="1737662" y="62900"/>
                      <a:pt x="1632748" y="36345"/>
                      <a:pt x="1613658" y="25559"/>
                    </a:cubicBezTo>
                    <a:cubicBezTo>
                      <a:pt x="1633246" y="27550"/>
                      <a:pt x="1700477" y="25559"/>
                      <a:pt x="1727037" y="25559"/>
                    </a:cubicBezTo>
                    <a:lnTo>
                      <a:pt x="1878265" y="25559"/>
                    </a:lnTo>
                    <a:cubicBezTo>
                      <a:pt x="1890051" y="25559"/>
                      <a:pt x="1914785" y="36013"/>
                      <a:pt x="1931220" y="30537"/>
                    </a:cubicBezTo>
                    <a:cubicBezTo>
                      <a:pt x="1922422" y="34022"/>
                      <a:pt x="1782316" y="86300"/>
                      <a:pt x="1826140" y="110364"/>
                    </a:cubicBezTo>
                    <a:cubicBezTo>
                      <a:pt x="1847886" y="122313"/>
                      <a:pt x="2165283" y="85470"/>
                      <a:pt x="2221226" y="85304"/>
                    </a:cubicBezTo>
                    <a:cubicBezTo>
                      <a:pt x="2238987" y="85304"/>
                      <a:pt x="2229027" y="102730"/>
                      <a:pt x="2270030" y="99743"/>
                    </a:cubicBezTo>
                    <a:cubicBezTo>
                      <a:pt x="2330620" y="95261"/>
                      <a:pt x="2328462" y="74682"/>
                      <a:pt x="2329292" y="25559"/>
                    </a:cubicBezTo>
                    <a:lnTo>
                      <a:pt x="2500606" y="35682"/>
                    </a:lnTo>
                    <a:cubicBezTo>
                      <a:pt x="2462592" y="47797"/>
                      <a:pt x="2281816" y="102398"/>
                      <a:pt x="2273682" y="139241"/>
                    </a:cubicBezTo>
                    <a:cubicBezTo>
                      <a:pt x="2272686" y="143556"/>
                      <a:pt x="2272354" y="152518"/>
                      <a:pt x="2274512" y="155837"/>
                    </a:cubicBezTo>
                    <a:cubicBezTo>
                      <a:pt x="2281318" y="166127"/>
                      <a:pt x="2487160" y="144718"/>
                      <a:pt x="2517539" y="140735"/>
                    </a:cubicBezTo>
                    <a:cubicBezTo>
                      <a:pt x="2543601" y="137250"/>
                      <a:pt x="2638056" y="106049"/>
                      <a:pt x="2644531" y="107377"/>
                    </a:cubicBezTo>
                    <a:cubicBezTo>
                      <a:pt x="2651004" y="108704"/>
                      <a:pt x="2652831" y="124471"/>
                      <a:pt x="2660300" y="125466"/>
                    </a:cubicBezTo>
                    <a:cubicBezTo>
                      <a:pt x="2753262" y="137913"/>
                      <a:pt x="2759570" y="99743"/>
                      <a:pt x="2762724" y="20414"/>
                    </a:cubicBezTo>
                    <a:cubicBezTo>
                      <a:pt x="2864815" y="28546"/>
                      <a:pt x="2967736" y="28214"/>
                      <a:pt x="3070159" y="30537"/>
                    </a:cubicBezTo>
                    <a:cubicBezTo>
                      <a:pt x="3064017" y="38006"/>
                      <a:pt x="3064682" y="53606"/>
                      <a:pt x="3071487" y="59580"/>
                    </a:cubicBezTo>
                    <a:cubicBezTo>
                      <a:pt x="3088918" y="75181"/>
                      <a:pt x="3294594" y="63397"/>
                      <a:pt x="3332277" y="60742"/>
                    </a:cubicBezTo>
                    <a:lnTo>
                      <a:pt x="3317170" y="40661"/>
                    </a:lnTo>
                    <a:cubicBezTo>
                      <a:pt x="3379753" y="43648"/>
                      <a:pt x="3592568" y="37673"/>
                      <a:pt x="3634401" y="63563"/>
                    </a:cubicBezTo>
                    <a:cubicBezTo>
                      <a:pt x="3654985" y="76343"/>
                      <a:pt x="3667766" y="93602"/>
                      <a:pt x="3651997" y="115841"/>
                    </a:cubicBezTo>
                    <a:cubicBezTo>
                      <a:pt x="3639381" y="133764"/>
                      <a:pt x="3410463" y="184881"/>
                      <a:pt x="3373778" y="190358"/>
                    </a:cubicBezTo>
                    <a:cubicBezTo>
                      <a:pt x="3360331" y="192349"/>
                      <a:pt x="3338585" y="196000"/>
                      <a:pt x="3327131" y="186706"/>
                    </a:cubicBezTo>
                    <a:cubicBezTo>
                      <a:pt x="3337257" y="185047"/>
                      <a:pt x="3384899" y="175753"/>
                      <a:pt x="3364481" y="160982"/>
                    </a:cubicBezTo>
                    <a:cubicBezTo>
                      <a:pt x="3327795" y="156170"/>
                      <a:pt x="3084436" y="140403"/>
                      <a:pt x="3075471" y="159488"/>
                    </a:cubicBezTo>
                    <a:lnTo>
                      <a:pt x="3083440" y="180732"/>
                    </a:lnTo>
                    <a:cubicBezTo>
                      <a:pt x="3142868" y="184051"/>
                      <a:pt x="3201965" y="188034"/>
                      <a:pt x="3261560" y="186540"/>
                    </a:cubicBezTo>
                    <a:cubicBezTo>
                      <a:pt x="3258406" y="200481"/>
                      <a:pt x="3205285" y="201310"/>
                      <a:pt x="3193665" y="201809"/>
                    </a:cubicBezTo>
                    <a:cubicBezTo>
                      <a:pt x="2983673" y="210770"/>
                      <a:pt x="2771190" y="210936"/>
                      <a:pt x="2561031" y="216745"/>
                    </a:cubicBezTo>
                    <a:cubicBezTo>
                      <a:pt x="2565845" y="204298"/>
                      <a:pt x="2548249" y="191519"/>
                      <a:pt x="2538289" y="191519"/>
                    </a:cubicBezTo>
                    <a:lnTo>
                      <a:pt x="2432380" y="191519"/>
                    </a:lnTo>
                    <a:cubicBezTo>
                      <a:pt x="2417938" y="197328"/>
                      <a:pt x="2432047" y="216579"/>
                      <a:pt x="2440016" y="221723"/>
                    </a:cubicBezTo>
                    <a:cubicBezTo>
                      <a:pt x="2363323" y="279644"/>
                      <a:pt x="2242473" y="252261"/>
                      <a:pt x="2152667" y="257073"/>
                    </a:cubicBezTo>
                    <a:cubicBezTo>
                      <a:pt x="2152168" y="239647"/>
                      <a:pt x="2132083" y="238319"/>
                      <a:pt x="2119798" y="236992"/>
                    </a:cubicBezTo>
                    <a:cubicBezTo>
                      <a:pt x="2050907" y="229192"/>
                      <a:pt x="1865649" y="228861"/>
                      <a:pt x="1796924" y="236660"/>
                    </a:cubicBezTo>
                    <a:cubicBezTo>
                      <a:pt x="1781320" y="238486"/>
                      <a:pt x="1771858" y="238154"/>
                      <a:pt x="1769534" y="257073"/>
                    </a:cubicBezTo>
                    <a:cubicBezTo>
                      <a:pt x="1726207" y="255248"/>
                      <a:pt x="1678896" y="252094"/>
                      <a:pt x="1635902" y="252094"/>
                    </a:cubicBezTo>
                    <a:lnTo>
                      <a:pt x="1509906" y="252094"/>
                    </a:lnTo>
                    <a:cubicBezTo>
                      <a:pt x="1484010" y="252094"/>
                      <a:pt x="1447489" y="247945"/>
                      <a:pt x="1418938" y="247116"/>
                    </a:cubicBezTo>
                    <a:cubicBezTo>
                      <a:pt x="1409309" y="246784"/>
                      <a:pt x="1398685" y="252261"/>
                      <a:pt x="1401508" y="236992"/>
                    </a:cubicBezTo>
                    <a:cubicBezTo>
                      <a:pt x="1425743" y="235498"/>
                      <a:pt x="1580291" y="225541"/>
                      <a:pt x="1587595" y="216413"/>
                    </a:cubicBezTo>
                    <a:cubicBezTo>
                      <a:pt x="1589256" y="214421"/>
                      <a:pt x="1587264" y="205958"/>
                      <a:pt x="1587927" y="201643"/>
                    </a:cubicBezTo>
                    <a:cubicBezTo>
                      <a:pt x="1546427" y="200315"/>
                      <a:pt x="1296428" y="194008"/>
                      <a:pt x="1281156" y="212264"/>
                    </a:cubicBezTo>
                    <a:cubicBezTo>
                      <a:pt x="1276175" y="218239"/>
                      <a:pt x="1280658" y="234005"/>
                      <a:pt x="1290618" y="236826"/>
                    </a:cubicBezTo>
                    <a:cubicBezTo>
                      <a:pt x="956456" y="260392"/>
                      <a:pt x="635906" y="286947"/>
                      <a:pt x="300416" y="246784"/>
                    </a:cubicBezTo>
                    <a:cubicBezTo>
                      <a:pt x="239991" y="239481"/>
                      <a:pt x="279002" y="218736"/>
                      <a:pt x="267548" y="206621"/>
                    </a:cubicBezTo>
                    <a:cubicBezTo>
                      <a:pt x="246299" y="184051"/>
                      <a:pt x="-31422" y="239980"/>
                      <a:pt x="2940" y="146378"/>
                    </a:cubicBezTo>
                    <a:cubicBezTo>
                      <a:pt x="11572" y="123143"/>
                      <a:pt x="60210" y="117002"/>
                      <a:pt x="75981" y="105883"/>
                    </a:cubicBezTo>
                    <a:cubicBezTo>
                      <a:pt x="77475" y="124139"/>
                      <a:pt x="94905" y="125965"/>
                      <a:pt x="108684" y="126462"/>
                    </a:cubicBezTo>
                    <a:cubicBezTo>
                      <a:pt x="139892" y="127790"/>
                      <a:pt x="402175" y="116006"/>
                      <a:pt x="413629" y="105883"/>
                    </a:cubicBezTo>
                    <a:cubicBezTo>
                      <a:pt x="414958" y="87129"/>
                      <a:pt x="367480" y="86798"/>
                      <a:pt x="350880" y="85636"/>
                    </a:cubicBezTo>
                    <a:cubicBezTo>
                      <a:pt x="268211" y="79164"/>
                      <a:pt x="174255" y="87959"/>
                      <a:pt x="91088" y="90781"/>
                    </a:cubicBezTo>
                    <a:cubicBezTo>
                      <a:pt x="100217" y="85304"/>
                      <a:pt x="114327" y="66717"/>
                      <a:pt x="135410" y="56924"/>
                    </a:cubicBezTo>
                    <a:cubicBezTo>
                      <a:pt x="211936" y="21243"/>
                      <a:pt x="335442" y="15434"/>
                      <a:pt x="418775" y="25226"/>
                    </a:cubicBezTo>
                    <a:cubicBezTo>
                      <a:pt x="402673" y="25724"/>
                      <a:pt x="316850" y="15268"/>
                      <a:pt x="333450" y="52278"/>
                    </a:cubicBezTo>
                    <a:cubicBezTo>
                      <a:pt x="339924" y="66717"/>
                      <a:pt x="507918" y="60244"/>
                      <a:pt x="529831" y="52942"/>
                    </a:cubicBezTo>
                    <a:cubicBezTo>
                      <a:pt x="571829" y="38835"/>
                      <a:pt x="498788" y="26222"/>
                      <a:pt x="489326" y="25226"/>
                    </a:cubicBezTo>
                    <a:lnTo>
                      <a:pt x="801742" y="35350"/>
                    </a:lnTo>
                    <a:cubicBezTo>
                      <a:pt x="806390" y="66053"/>
                      <a:pt x="806556" y="107377"/>
                      <a:pt x="841748" y="118828"/>
                    </a:cubicBezTo>
                    <a:cubicBezTo>
                      <a:pt x="912798" y="142062"/>
                      <a:pt x="911137" y="97253"/>
                      <a:pt x="919935" y="95926"/>
                    </a:cubicBezTo>
                    <a:cubicBezTo>
                      <a:pt x="928236" y="94598"/>
                      <a:pt x="1055725" y="133930"/>
                      <a:pt x="1083946" y="138743"/>
                    </a:cubicBezTo>
                    <a:cubicBezTo>
                      <a:pt x="1156986" y="151190"/>
                      <a:pt x="1231522" y="162807"/>
                      <a:pt x="1305890" y="161314"/>
                    </a:cubicBezTo>
                    <a:cubicBezTo>
                      <a:pt x="1307716" y="146544"/>
                      <a:pt x="1306720" y="142892"/>
                      <a:pt x="1297756" y="131607"/>
                    </a:cubicBezTo>
                    <a:cubicBezTo>
                      <a:pt x="1287629" y="118828"/>
                      <a:pt x="1096893" y="48959"/>
                      <a:pt x="1063859" y="35350"/>
                    </a:cubicBezTo>
                    <a:cubicBezTo>
                      <a:pt x="1106688" y="13941"/>
                      <a:pt x="1190685" y="60078"/>
                      <a:pt x="1189855" y="0"/>
                    </a:cubicBezTo>
                    <a:close/>
                    <a:moveTo>
                      <a:pt x="3458438" y="91112"/>
                    </a:moveTo>
                    <a:cubicBezTo>
                      <a:pt x="3449308" y="83313"/>
                      <a:pt x="3229023" y="82483"/>
                      <a:pt x="3217735" y="92440"/>
                    </a:cubicBezTo>
                    <a:lnTo>
                      <a:pt x="3212423" y="108041"/>
                    </a:lnTo>
                    <a:cubicBezTo>
                      <a:pt x="3222051" y="137416"/>
                      <a:pt x="3421254" y="114347"/>
                      <a:pt x="3457941" y="110862"/>
                    </a:cubicBezTo>
                    <a:cubicBezTo>
                      <a:pt x="3458937" y="109866"/>
                      <a:pt x="3459268" y="91777"/>
                      <a:pt x="3458438" y="91112"/>
                    </a:cubicBezTo>
                    <a:close/>
                    <a:moveTo>
                      <a:pt x="3089416" y="125632"/>
                    </a:moveTo>
                    <a:cubicBezTo>
                      <a:pt x="3091740" y="124139"/>
                      <a:pt x="3096720" y="113185"/>
                      <a:pt x="3090412" y="108704"/>
                    </a:cubicBezTo>
                    <a:cubicBezTo>
                      <a:pt x="3074974" y="97751"/>
                      <a:pt x="2869795" y="97253"/>
                      <a:pt x="2854689" y="107377"/>
                    </a:cubicBezTo>
                    <a:cubicBezTo>
                      <a:pt x="2852033" y="109202"/>
                      <a:pt x="2847883" y="121483"/>
                      <a:pt x="2848547" y="124139"/>
                    </a:cubicBezTo>
                    <a:cubicBezTo>
                      <a:pt x="2854855" y="146876"/>
                      <a:pt x="3074808" y="134594"/>
                      <a:pt x="3089250" y="125632"/>
                    </a:cubicBezTo>
                    <a:close/>
                    <a:moveTo>
                      <a:pt x="852705" y="126462"/>
                    </a:moveTo>
                    <a:cubicBezTo>
                      <a:pt x="824650" y="129449"/>
                      <a:pt x="621796" y="96589"/>
                      <a:pt x="620633" y="133930"/>
                    </a:cubicBezTo>
                    <a:cubicBezTo>
                      <a:pt x="619804" y="160816"/>
                      <a:pt x="713595" y="152186"/>
                      <a:pt x="734512" y="151855"/>
                    </a:cubicBezTo>
                    <a:cubicBezTo>
                      <a:pt x="748289" y="151688"/>
                      <a:pt x="879928" y="147373"/>
                      <a:pt x="852870" y="126462"/>
                    </a:cubicBezTo>
                    <a:close/>
                    <a:moveTo>
                      <a:pt x="550249" y="156667"/>
                    </a:moveTo>
                    <a:cubicBezTo>
                      <a:pt x="432719" y="164799"/>
                      <a:pt x="265887" y="123973"/>
                      <a:pt x="154334" y="141067"/>
                    </a:cubicBezTo>
                    <a:cubicBezTo>
                      <a:pt x="118976" y="146544"/>
                      <a:pt x="116485" y="170608"/>
                      <a:pt x="149354" y="176915"/>
                    </a:cubicBezTo>
                    <a:cubicBezTo>
                      <a:pt x="202640" y="187038"/>
                      <a:pt x="444672" y="188200"/>
                      <a:pt x="502606" y="181893"/>
                    </a:cubicBezTo>
                    <a:cubicBezTo>
                      <a:pt x="520535" y="179902"/>
                      <a:pt x="554897" y="181893"/>
                      <a:pt x="550249" y="156501"/>
                    </a:cubicBezTo>
                    <a:close/>
                    <a:moveTo>
                      <a:pt x="1996791" y="201974"/>
                    </a:moveTo>
                    <a:cubicBezTo>
                      <a:pt x="1999446" y="186706"/>
                      <a:pt x="1990815" y="181395"/>
                      <a:pt x="1978032" y="177910"/>
                    </a:cubicBezTo>
                    <a:cubicBezTo>
                      <a:pt x="1961432" y="173429"/>
                      <a:pt x="1792774" y="167952"/>
                      <a:pt x="1777668" y="171770"/>
                    </a:cubicBezTo>
                    <a:cubicBezTo>
                      <a:pt x="1753431" y="177744"/>
                      <a:pt x="1755755" y="202638"/>
                      <a:pt x="1787628" y="206954"/>
                    </a:cubicBezTo>
                    <a:cubicBezTo>
                      <a:pt x="1846060" y="214753"/>
                      <a:pt x="1934207" y="191519"/>
                      <a:pt x="1996791" y="201974"/>
                    </a:cubicBezTo>
                    <a:close/>
                    <a:moveTo>
                      <a:pt x="2400009" y="211932"/>
                    </a:moveTo>
                    <a:cubicBezTo>
                      <a:pt x="2423250" y="181561"/>
                      <a:pt x="2274180" y="170110"/>
                      <a:pt x="2254094" y="184548"/>
                    </a:cubicBezTo>
                    <a:cubicBezTo>
                      <a:pt x="2183377" y="236163"/>
                      <a:pt x="2393701" y="220064"/>
                      <a:pt x="2400009" y="211932"/>
                    </a:cubicBezTo>
                    <a:close/>
                    <a:moveTo>
                      <a:pt x="880427" y="252261"/>
                    </a:moveTo>
                    <a:cubicBezTo>
                      <a:pt x="888395" y="255746"/>
                      <a:pt x="1009908" y="252261"/>
                      <a:pt x="1031655" y="252261"/>
                    </a:cubicBezTo>
                    <a:cubicBezTo>
                      <a:pt x="1039622" y="252261"/>
                      <a:pt x="1097889" y="242967"/>
                      <a:pt x="1079463" y="227034"/>
                    </a:cubicBezTo>
                    <a:cubicBezTo>
                      <a:pt x="1071662" y="220230"/>
                      <a:pt x="879431" y="216579"/>
                      <a:pt x="873289" y="230021"/>
                    </a:cubicBezTo>
                    <a:cubicBezTo>
                      <a:pt x="871131" y="237656"/>
                      <a:pt x="872624" y="248610"/>
                      <a:pt x="880427" y="252094"/>
                    </a:cubicBezTo>
                    <a:close/>
                  </a:path>
                </a:pathLst>
              </a:custGeom>
              <a:solidFill>
                <a:srgbClr val="CBCAC5"/>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0F4FC456-D108-535B-F996-7E6ACA658EB3}"/>
                  </a:ext>
                </a:extLst>
              </p:cNvPr>
              <p:cNvSpPr/>
              <p:nvPr/>
            </p:nvSpPr>
            <p:spPr>
              <a:xfrm>
                <a:off x="-36053614" y="-488741"/>
                <a:ext cx="4979" cy="4979"/>
              </a:xfrm>
              <a:custGeom>
                <a:avLst/>
                <a:gdLst>
                  <a:gd name="csX0" fmla="*/ 4980 w 4979"/>
                  <a:gd name="csY0" fmla="*/ 4980 h 4979"/>
                  <a:gd name="csX1" fmla="*/ 0 w 4979"/>
                  <a:gd name="csY1" fmla="*/ 0 h 4979"/>
                  <a:gd name="csX2" fmla="*/ 4980 w 4979"/>
                  <a:gd name="csY2" fmla="*/ 4980 h 4979"/>
                </a:gdLst>
                <a:ahLst/>
                <a:cxnLst>
                  <a:cxn ang="0">
                    <a:pos x="csX0" y="csY0"/>
                  </a:cxn>
                  <a:cxn ang="0">
                    <a:pos x="csX1" y="csY1"/>
                  </a:cxn>
                  <a:cxn ang="0">
                    <a:pos x="csX2" y="csY2"/>
                  </a:cxn>
                </a:cxnLst>
                <a:rect l="l" t="t" r="r" b="b"/>
                <a:pathLst>
                  <a:path w="4979" h="4979">
                    <a:moveTo>
                      <a:pt x="4980" y="4980"/>
                    </a:moveTo>
                    <a:cubicBezTo>
                      <a:pt x="1660" y="4647"/>
                      <a:pt x="331" y="0"/>
                      <a:pt x="0" y="0"/>
                    </a:cubicBezTo>
                    <a:lnTo>
                      <a:pt x="4980" y="4980"/>
                    </a:lnTo>
                    <a:close/>
                  </a:path>
                </a:pathLst>
              </a:custGeom>
              <a:solidFill>
                <a:srgbClr val="CBCAC5"/>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3AA5779E-09E7-73A6-B214-684DBCDD0BC0}"/>
                  </a:ext>
                </a:extLst>
              </p:cNvPr>
              <p:cNvSpPr/>
              <p:nvPr/>
            </p:nvSpPr>
            <p:spPr>
              <a:xfrm>
                <a:off x="-35373172" y="-932188"/>
                <a:ext cx="16600" cy="4978"/>
              </a:xfrm>
              <a:custGeom>
                <a:avLst/>
                <a:gdLst>
                  <a:gd name="csX0" fmla="*/ 0 w 16600"/>
                  <a:gd name="csY0" fmla="*/ 4979 h 4978"/>
                  <a:gd name="csX1" fmla="*/ 0 w 16600"/>
                  <a:gd name="csY1" fmla="*/ 0 h 4978"/>
                  <a:gd name="csX2" fmla="*/ 0 w 16600"/>
                  <a:gd name="csY2" fmla="*/ 4979 h 4978"/>
                </a:gdLst>
                <a:ahLst/>
                <a:cxnLst>
                  <a:cxn ang="0">
                    <a:pos x="csX0" y="csY0"/>
                  </a:cxn>
                  <a:cxn ang="0">
                    <a:pos x="csX1" y="csY1"/>
                  </a:cxn>
                  <a:cxn ang="0">
                    <a:pos x="csX2" y="csY2"/>
                  </a:cxn>
                </a:cxnLst>
                <a:rect l="l" t="t" r="r" b="b"/>
                <a:pathLst>
                  <a:path w="16600" h="4978">
                    <a:moveTo>
                      <a:pt x="0" y="4979"/>
                    </a:moveTo>
                    <a:lnTo>
                      <a:pt x="0" y="0"/>
                    </a:lnTo>
                    <a:cubicBezTo>
                      <a:pt x="0" y="1659"/>
                      <a:pt x="0" y="3319"/>
                      <a:pt x="0" y="4979"/>
                    </a:cubicBezTo>
                    <a:close/>
                  </a:path>
                </a:pathLst>
              </a:custGeom>
              <a:solidFill>
                <a:srgbClr val="CBCAC5"/>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0D72FB70-379A-4AC4-5062-FC95BC9034F2}"/>
                  </a:ext>
                </a:extLst>
              </p:cNvPr>
              <p:cNvSpPr/>
              <p:nvPr/>
            </p:nvSpPr>
            <p:spPr>
              <a:xfrm>
                <a:off x="-37526042" y="-372373"/>
                <a:ext cx="424553" cy="49000"/>
              </a:xfrm>
              <a:custGeom>
                <a:avLst/>
                <a:gdLst>
                  <a:gd name="csX0" fmla="*/ 424125 w 424553"/>
                  <a:gd name="csY0" fmla="*/ 19720 h 49000"/>
                  <a:gd name="csX1" fmla="*/ 376483 w 424553"/>
                  <a:gd name="csY1" fmla="*/ 45112 h 49000"/>
                  <a:gd name="csX2" fmla="*/ 23231 w 424553"/>
                  <a:gd name="csY2" fmla="*/ 40132 h 49000"/>
                  <a:gd name="csX3" fmla="*/ 28211 w 424553"/>
                  <a:gd name="csY3" fmla="*/ 4285 h 49000"/>
                  <a:gd name="csX4" fmla="*/ 424125 w 424553"/>
                  <a:gd name="csY4" fmla="*/ 19886 h 49000"/>
                </a:gdLst>
                <a:ahLst/>
                <a:cxnLst>
                  <a:cxn ang="0">
                    <a:pos x="csX0" y="csY0"/>
                  </a:cxn>
                  <a:cxn ang="0">
                    <a:pos x="csX1" y="csY1"/>
                  </a:cxn>
                  <a:cxn ang="0">
                    <a:pos x="csX2" y="csY2"/>
                  </a:cxn>
                  <a:cxn ang="0">
                    <a:pos x="csX3" y="csY3"/>
                  </a:cxn>
                  <a:cxn ang="0">
                    <a:pos x="csX4" y="csY4"/>
                  </a:cxn>
                </a:cxnLst>
                <a:rect l="l" t="t" r="r" b="b"/>
                <a:pathLst>
                  <a:path w="424553" h="49000">
                    <a:moveTo>
                      <a:pt x="424125" y="19720"/>
                    </a:moveTo>
                    <a:cubicBezTo>
                      <a:pt x="428774" y="45112"/>
                      <a:pt x="394411" y="43121"/>
                      <a:pt x="376483" y="45112"/>
                    </a:cubicBezTo>
                    <a:cubicBezTo>
                      <a:pt x="318548" y="51419"/>
                      <a:pt x="76517" y="50257"/>
                      <a:pt x="23231" y="40132"/>
                    </a:cubicBezTo>
                    <a:cubicBezTo>
                      <a:pt x="-9638" y="33827"/>
                      <a:pt x="-7314" y="9762"/>
                      <a:pt x="28211" y="4285"/>
                    </a:cubicBezTo>
                    <a:cubicBezTo>
                      <a:pt x="139764" y="-12974"/>
                      <a:pt x="306595" y="28018"/>
                      <a:pt x="424125" y="19886"/>
                    </a:cubicBezTo>
                    <a:close/>
                  </a:path>
                </a:pathLst>
              </a:custGeom>
              <a:solidFill>
                <a:srgbClr val="131413"/>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B956721C-0C27-D198-7051-E855B18399E1}"/>
                  </a:ext>
                </a:extLst>
              </p:cNvPr>
              <p:cNvSpPr/>
              <p:nvPr/>
            </p:nvSpPr>
            <p:spPr>
              <a:xfrm>
                <a:off x="-34439743" y="-424143"/>
                <a:ext cx="246139" cy="37584"/>
              </a:xfrm>
              <a:custGeom>
                <a:avLst/>
                <a:gdLst>
                  <a:gd name="csX0" fmla="*/ 246015 w 246139"/>
                  <a:gd name="csY0" fmla="*/ 5935 h 37584"/>
                  <a:gd name="csX1" fmla="*/ 245518 w 246139"/>
                  <a:gd name="csY1" fmla="*/ 25684 h 37584"/>
                  <a:gd name="csX2" fmla="*/ 0 w 246139"/>
                  <a:gd name="csY2" fmla="*/ 22863 h 37584"/>
                  <a:gd name="csX3" fmla="*/ 5312 w 246139"/>
                  <a:gd name="csY3" fmla="*/ 7263 h 37584"/>
                  <a:gd name="csX4" fmla="*/ 246015 w 246139"/>
                  <a:gd name="csY4" fmla="*/ 5935 h 37584"/>
                </a:gdLst>
                <a:ahLst/>
                <a:cxnLst>
                  <a:cxn ang="0">
                    <a:pos x="csX0" y="csY0"/>
                  </a:cxn>
                  <a:cxn ang="0">
                    <a:pos x="csX1" y="csY1"/>
                  </a:cxn>
                  <a:cxn ang="0">
                    <a:pos x="csX2" y="csY2"/>
                  </a:cxn>
                  <a:cxn ang="0">
                    <a:pos x="csX3" y="csY3"/>
                  </a:cxn>
                  <a:cxn ang="0">
                    <a:pos x="csX4" y="csY4"/>
                  </a:cxn>
                </a:cxnLst>
                <a:rect l="l" t="t" r="r" b="b"/>
                <a:pathLst>
                  <a:path w="246139" h="37584">
                    <a:moveTo>
                      <a:pt x="246015" y="5935"/>
                    </a:moveTo>
                    <a:cubicBezTo>
                      <a:pt x="246015" y="5935"/>
                      <a:pt x="246514" y="24522"/>
                      <a:pt x="245518" y="25684"/>
                    </a:cubicBezTo>
                    <a:cubicBezTo>
                      <a:pt x="208997" y="29170"/>
                      <a:pt x="9795" y="52239"/>
                      <a:pt x="0" y="22863"/>
                    </a:cubicBezTo>
                    <a:lnTo>
                      <a:pt x="5312" y="7263"/>
                    </a:lnTo>
                    <a:cubicBezTo>
                      <a:pt x="16434" y="-2528"/>
                      <a:pt x="236719" y="-1865"/>
                      <a:pt x="246015" y="5935"/>
                    </a:cubicBezTo>
                    <a:close/>
                  </a:path>
                </a:pathLst>
              </a:custGeom>
              <a:solidFill>
                <a:srgbClr val="131413"/>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5EBC8958-12FC-75C2-94BB-5D7E8FA4378F}"/>
                  </a:ext>
                </a:extLst>
              </p:cNvPr>
              <p:cNvSpPr/>
              <p:nvPr/>
            </p:nvSpPr>
            <p:spPr>
              <a:xfrm>
                <a:off x="-34803524" y="-409263"/>
                <a:ext cx="244936" cy="37108"/>
              </a:xfrm>
              <a:custGeom>
                <a:avLst/>
                <a:gdLst>
                  <a:gd name="csX0" fmla="*/ 240774 w 244936"/>
                  <a:gd name="csY0" fmla="*/ 25575 h 37108"/>
                  <a:gd name="csX1" fmla="*/ 71 w 244936"/>
                  <a:gd name="csY1" fmla="*/ 24082 h 37108"/>
                  <a:gd name="csX2" fmla="*/ 6213 w 244936"/>
                  <a:gd name="csY2" fmla="*/ 7320 h 37108"/>
                  <a:gd name="csX3" fmla="*/ 241936 w 244936"/>
                  <a:gd name="csY3" fmla="*/ 8647 h 37108"/>
                  <a:gd name="csX4" fmla="*/ 240940 w 244936"/>
                  <a:gd name="csY4" fmla="*/ 25575 h 37108"/>
                </a:gdLst>
                <a:ahLst/>
                <a:cxnLst>
                  <a:cxn ang="0">
                    <a:pos x="csX0" y="csY0"/>
                  </a:cxn>
                  <a:cxn ang="0">
                    <a:pos x="csX1" y="csY1"/>
                  </a:cxn>
                  <a:cxn ang="0">
                    <a:pos x="csX2" y="csY2"/>
                  </a:cxn>
                  <a:cxn ang="0">
                    <a:pos x="csX3" y="csY3"/>
                  </a:cxn>
                  <a:cxn ang="0">
                    <a:pos x="csX4" y="csY4"/>
                  </a:cxn>
                </a:cxnLst>
                <a:rect l="l" t="t" r="r" b="b"/>
                <a:pathLst>
                  <a:path w="244936" h="37108">
                    <a:moveTo>
                      <a:pt x="240774" y="25575"/>
                    </a:moveTo>
                    <a:cubicBezTo>
                      <a:pt x="226166" y="34537"/>
                      <a:pt x="6213" y="46984"/>
                      <a:pt x="71" y="24082"/>
                    </a:cubicBezTo>
                    <a:cubicBezTo>
                      <a:pt x="-594" y="21426"/>
                      <a:pt x="3556" y="9145"/>
                      <a:pt x="6213" y="7320"/>
                    </a:cubicBezTo>
                    <a:cubicBezTo>
                      <a:pt x="21319" y="-2970"/>
                      <a:pt x="226332" y="-2306"/>
                      <a:pt x="241936" y="8647"/>
                    </a:cubicBezTo>
                    <a:cubicBezTo>
                      <a:pt x="248078" y="13128"/>
                      <a:pt x="243263" y="24082"/>
                      <a:pt x="240940" y="25575"/>
                    </a:cubicBezTo>
                    <a:close/>
                  </a:path>
                </a:pathLst>
              </a:custGeom>
              <a:solidFill>
                <a:srgbClr val="131413"/>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9777EF7D-A700-AB23-5F4C-599CAD609109}"/>
                  </a:ext>
                </a:extLst>
              </p:cNvPr>
              <p:cNvSpPr/>
              <p:nvPr/>
            </p:nvSpPr>
            <p:spPr>
              <a:xfrm>
                <a:off x="-35890757" y="-338836"/>
                <a:ext cx="235862" cy="38111"/>
              </a:xfrm>
              <a:custGeom>
                <a:avLst/>
                <a:gdLst>
                  <a:gd name="csX0" fmla="*/ 235382 w 235862"/>
                  <a:gd name="csY0" fmla="*/ 31489 h 38111"/>
                  <a:gd name="csX1" fmla="*/ 26219 w 235862"/>
                  <a:gd name="csY1" fmla="*/ 36469 h 38111"/>
                  <a:gd name="csX2" fmla="*/ 16259 w 235862"/>
                  <a:gd name="csY2" fmla="*/ 1285 h 38111"/>
                  <a:gd name="csX3" fmla="*/ 216623 w 235862"/>
                  <a:gd name="csY3" fmla="*/ 7426 h 38111"/>
                  <a:gd name="csX4" fmla="*/ 235382 w 235862"/>
                  <a:gd name="csY4" fmla="*/ 31489 h 38111"/>
                </a:gdLst>
                <a:ahLst/>
                <a:cxnLst>
                  <a:cxn ang="0">
                    <a:pos x="csX0" y="csY0"/>
                  </a:cxn>
                  <a:cxn ang="0">
                    <a:pos x="csX1" y="csY1"/>
                  </a:cxn>
                  <a:cxn ang="0">
                    <a:pos x="csX2" y="csY2"/>
                  </a:cxn>
                  <a:cxn ang="0">
                    <a:pos x="csX3" y="csY3"/>
                  </a:cxn>
                  <a:cxn ang="0">
                    <a:pos x="csX4" y="csY4"/>
                  </a:cxn>
                </a:cxnLst>
                <a:rect l="l" t="t" r="r" b="b"/>
                <a:pathLst>
                  <a:path w="235862" h="38111">
                    <a:moveTo>
                      <a:pt x="235382" y="31489"/>
                    </a:moveTo>
                    <a:cubicBezTo>
                      <a:pt x="172632" y="21200"/>
                      <a:pt x="84485" y="44268"/>
                      <a:pt x="26219" y="36469"/>
                    </a:cubicBezTo>
                    <a:cubicBezTo>
                      <a:pt x="-5488" y="32154"/>
                      <a:pt x="-7978" y="7260"/>
                      <a:pt x="16259" y="1285"/>
                    </a:cubicBezTo>
                    <a:cubicBezTo>
                      <a:pt x="31531" y="-2533"/>
                      <a:pt x="200023" y="2944"/>
                      <a:pt x="216623" y="7426"/>
                    </a:cubicBezTo>
                    <a:cubicBezTo>
                      <a:pt x="229406" y="10910"/>
                      <a:pt x="238037" y="16221"/>
                      <a:pt x="235382" y="31489"/>
                    </a:cubicBezTo>
                    <a:close/>
                  </a:path>
                </a:pathLst>
              </a:custGeom>
              <a:solidFill>
                <a:srgbClr val="131413"/>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EBC37241-B423-9360-CC3F-079C745B530D}"/>
                  </a:ext>
                </a:extLst>
              </p:cNvPr>
              <p:cNvSpPr/>
              <p:nvPr/>
            </p:nvSpPr>
            <p:spPr>
              <a:xfrm>
                <a:off x="-37031704" y="-393379"/>
                <a:ext cx="235897" cy="37490"/>
              </a:xfrm>
              <a:custGeom>
                <a:avLst/>
                <a:gdLst>
                  <a:gd name="csX0" fmla="*/ 232243 w 235897"/>
                  <a:gd name="csY0" fmla="*/ 10521 h 37490"/>
                  <a:gd name="csX1" fmla="*/ 113884 w 235897"/>
                  <a:gd name="csY1" fmla="*/ 35913 h 37490"/>
                  <a:gd name="csX2" fmla="*/ 5 w 235897"/>
                  <a:gd name="csY2" fmla="*/ 17989 h 37490"/>
                  <a:gd name="csX3" fmla="*/ 232077 w 235897"/>
                  <a:gd name="csY3" fmla="*/ 10521 h 37490"/>
                </a:gdLst>
                <a:ahLst/>
                <a:cxnLst>
                  <a:cxn ang="0">
                    <a:pos x="csX0" y="csY0"/>
                  </a:cxn>
                  <a:cxn ang="0">
                    <a:pos x="csX1" y="csY1"/>
                  </a:cxn>
                  <a:cxn ang="0">
                    <a:pos x="csX2" y="csY2"/>
                  </a:cxn>
                  <a:cxn ang="0">
                    <a:pos x="csX3" y="csY3"/>
                  </a:cxn>
                </a:cxnLst>
                <a:rect l="l" t="t" r="r" b="b"/>
                <a:pathLst>
                  <a:path w="235897" h="37490">
                    <a:moveTo>
                      <a:pt x="232243" y="10521"/>
                    </a:moveTo>
                    <a:cubicBezTo>
                      <a:pt x="259302" y="31432"/>
                      <a:pt x="127661" y="35581"/>
                      <a:pt x="113884" y="35913"/>
                    </a:cubicBezTo>
                    <a:cubicBezTo>
                      <a:pt x="92967" y="36244"/>
                      <a:pt x="-824" y="44875"/>
                      <a:pt x="5" y="17989"/>
                    </a:cubicBezTo>
                    <a:cubicBezTo>
                      <a:pt x="1334" y="-19352"/>
                      <a:pt x="204023" y="13508"/>
                      <a:pt x="232077" y="10521"/>
                    </a:cubicBezTo>
                    <a:close/>
                  </a:path>
                </a:pathLst>
              </a:custGeom>
              <a:solidFill>
                <a:srgbClr val="131413"/>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0B5ED6CE-A297-938F-86AF-28C802F542A3}"/>
                  </a:ext>
                </a:extLst>
              </p:cNvPr>
              <p:cNvSpPr/>
              <p:nvPr/>
            </p:nvSpPr>
            <p:spPr>
              <a:xfrm>
                <a:off x="-36779774" y="-288221"/>
                <a:ext cx="210645" cy="32876"/>
              </a:xfrm>
              <a:custGeom>
                <a:avLst/>
                <a:gdLst>
                  <a:gd name="csX0" fmla="*/ 8035 w 210645"/>
                  <a:gd name="csY0" fmla="*/ 31161 h 32876"/>
                  <a:gd name="csX1" fmla="*/ 897 w 210645"/>
                  <a:gd name="csY1" fmla="*/ 9088 h 32876"/>
                  <a:gd name="csX2" fmla="*/ 207071 w 210645"/>
                  <a:gd name="csY2" fmla="*/ 6101 h 32876"/>
                  <a:gd name="csX3" fmla="*/ 159263 w 210645"/>
                  <a:gd name="csY3" fmla="*/ 31327 h 32876"/>
                  <a:gd name="csX4" fmla="*/ 8035 w 210645"/>
                  <a:gd name="csY4" fmla="*/ 31327 h 32876"/>
                </a:gdLst>
                <a:ahLst/>
                <a:cxnLst>
                  <a:cxn ang="0">
                    <a:pos x="csX0" y="csY0"/>
                  </a:cxn>
                  <a:cxn ang="0">
                    <a:pos x="csX1" y="csY1"/>
                  </a:cxn>
                  <a:cxn ang="0">
                    <a:pos x="csX2" y="csY2"/>
                  </a:cxn>
                  <a:cxn ang="0">
                    <a:pos x="csX3" y="csY3"/>
                  </a:cxn>
                  <a:cxn ang="0">
                    <a:pos x="csX4" y="csY4"/>
                  </a:cxn>
                </a:cxnLst>
                <a:rect l="l" t="t" r="r" b="b"/>
                <a:pathLst>
                  <a:path w="210645" h="32876">
                    <a:moveTo>
                      <a:pt x="8035" y="31161"/>
                    </a:moveTo>
                    <a:cubicBezTo>
                      <a:pt x="233" y="27676"/>
                      <a:pt x="-1261" y="16723"/>
                      <a:pt x="897" y="9088"/>
                    </a:cubicBezTo>
                    <a:cubicBezTo>
                      <a:pt x="7039" y="-4355"/>
                      <a:pt x="199270" y="-703"/>
                      <a:pt x="207071" y="6101"/>
                    </a:cubicBezTo>
                    <a:cubicBezTo>
                      <a:pt x="225497" y="22034"/>
                      <a:pt x="167065" y="31327"/>
                      <a:pt x="159263" y="31327"/>
                    </a:cubicBezTo>
                    <a:cubicBezTo>
                      <a:pt x="137517" y="31327"/>
                      <a:pt x="16003" y="34812"/>
                      <a:pt x="8035" y="31327"/>
                    </a:cubicBezTo>
                    <a:close/>
                  </a:path>
                </a:pathLst>
              </a:custGeom>
              <a:solidFill>
                <a:srgbClr val="131413"/>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FF95EAA4-19E4-2818-C5DD-C179288EC732}"/>
                  </a:ext>
                </a:extLst>
              </p:cNvPr>
              <p:cNvSpPr/>
              <p:nvPr/>
            </p:nvSpPr>
            <p:spPr>
              <a:xfrm>
                <a:off x="-35412587" y="-331074"/>
                <a:ext cx="162850" cy="42675"/>
              </a:xfrm>
              <a:custGeom>
                <a:avLst/>
                <a:gdLst>
                  <a:gd name="csX0" fmla="*/ 160431 w 162850"/>
                  <a:gd name="csY0" fmla="*/ 33686 h 42675"/>
                  <a:gd name="csX1" fmla="*/ 14515 w 162850"/>
                  <a:gd name="csY1" fmla="*/ 6302 h 42675"/>
                  <a:gd name="csX2" fmla="*/ 160431 w 162850"/>
                  <a:gd name="csY2" fmla="*/ 33686 h 42675"/>
                </a:gdLst>
                <a:ahLst/>
                <a:cxnLst>
                  <a:cxn ang="0">
                    <a:pos x="csX0" y="csY0"/>
                  </a:cxn>
                  <a:cxn ang="0">
                    <a:pos x="csX1" y="csY1"/>
                  </a:cxn>
                  <a:cxn ang="0">
                    <a:pos x="csX2" y="csY2"/>
                  </a:cxn>
                </a:cxnLst>
                <a:rect l="l" t="t" r="r" b="b"/>
                <a:pathLst>
                  <a:path w="162850" h="42675">
                    <a:moveTo>
                      <a:pt x="160431" y="33686"/>
                    </a:moveTo>
                    <a:cubicBezTo>
                      <a:pt x="154122" y="41984"/>
                      <a:pt x="-56202" y="57917"/>
                      <a:pt x="14515" y="6302"/>
                    </a:cubicBezTo>
                    <a:cubicBezTo>
                      <a:pt x="34436" y="-8302"/>
                      <a:pt x="183505" y="3149"/>
                      <a:pt x="160431" y="33686"/>
                    </a:cubicBezTo>
                    <a:close/>
                  </a:path>
                </a:pathLst>
              </a:custGeom>
              <a:solidFill>
                <a:srgbClr val="131413"/>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E2813A98-8718-1290-7041-38A7CC3E83D1}"/>
                  </a:ext>
                </a:extLst>
              </p:cNvPr>
              <p:cNvSpPr/>
              <p:nvPr/>
            </p:nvSpPr>
            <p:spPr>
              <a:xfrm>
                <a:off x="-35712139" y="-3858819"/>
                <a:ext cx="300868" cy="363825"/>
              </a:xfrm>
              <a:custGeom>
                <a:avLst/>
                <a:gdLst>
                  <a:gd name="csX0" fmla="*/ 46638 w 300868"/>
                  <a:gd name="csY0" fmla="*/ 321545 h 363825"/>
                  <a:gd name="csX1" fmla="*/ 139101 w 300868"/>
                  <a:gd name="csY1" fmla="*/ 322209 h 363825"/>
                  <a:gd name="csX2" fmla="*/ 3643 w 300868"/>
                  <a:gd name="csY2" fmla="*/ 341958 h 363825"/>
                  <a:gd name="csX3" fmla="*/ 67056 w 300868"/>
                  <a:gd name="csY3" fmla="*/ 223463 h 363825"/>
                  <a:gd name="csX4" fmla="*/ 266591 w 300868"/>
                  <a:gd name="csY4" fmla="*/ 4726 h 363825"/>
                  <a:gd name="csX5" fmla="*/ 296138 w 300868"/>
                  <a:gd name="csY5" fmla="*/ 28790 h 363825"/>
                  <a:gd name="csX6" fmla="*/ 119844 w 300868"/>
                  <a:gd name="csY6" fmla="*/ 220641 h 363825"/>
                  <a:gd name="csX7" fmla="*/ 46804 w 300868"/>
                  <a:gd name="csY7" fmla="*/ 321379 h 36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00868" h="363825">
                    <a:moveTo>
                      <a:pt x="46638" y="321545"/>
                    </a:moveTo>
                    <a:lnTo>
                      <a:pt x="139101" y="322209"/>
                    </a:lnTo>
                    <a:cubicBezTo>
                      <a:pt x="182095" y="384943"/>
                      <a:pt x="21239" y="363865"/>
                      <a:pt x="3643" y="341958"/>
                    </a:cubicBezTo>
                    <a:cubicBezTo>
                      <a:pt x="-16111" y="317230"/>
                      <a:pt x="50123" y="245535"/>
                      <a:pt x="67056" y="223463"/>
                    </a:cubicBezTo>
                    <a:cubicBezTo>
                      <a:pt x="90960" y="192428"/>
                      <a:pt x="244512" y="14850"/>
                      <a:pt x="266591" y="4726"/>
                    </a:cubicBezTo>
                    <a:cubicBezTo>
                      <a:pt x="289996" y="-5895"/>
                      <a:pt x="310414" y="1075"/>
                      <a:pt x="296138" y="28790"/>
                    </a:cubicBezTo>
                    <a:cubicBezTo>
                      <a:pt x="279704" y="60323"/>
                      <a:pt x="154539" y="178321"/>
                      <a:pt x="119844" y="220641"/>
                    </a:cubicBezTo>
                    <a:cubicBezTo>
                      <a:pt x="109885" y="232756"/>
                      <a:pt x="39665" y="312086"/>
                      <a:pt x="46804" y="321379"/>
                    </a:cubicBezTo>
                    <a:close/>
                  </a:path>
                </a:pathLst>
              </a:custGeom>
              <a:solidFill>
                <a:srgbClr val="131413"/>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66E76207-4E17-9C92-D066-4466A8F39A59}"/>
                  </a:ext>
                </a:extLst>
              </p:cNvPr>
              <p:cNvSpPr/>
              <p:nvPr/>
            </p:nvSpPr>
            <p:spPr>
              <a:xfrm>
                <a:off x="-35632135" y="-3360194"/>
                <a:ext cx="274294" cy="82165"/>
              </a:xfrm>
              <a:custGeom>
                <a:avLst/>
                <a:gdLst>
                  <a:gd name="csX0" fmla="*/ 10623 w 274294"/>
                  <a:gd name="csY0" fmla="*/ 0 h 82165"/>
                  <a:gd name="csX1" fmla="*/ 183432 w 274294"/>
                  <a:gd name="csY1" fmla="*/ 42154 h 82165"/>
                  <a:gd name="csX2" fmla="*/ 274235 w 274294"/>
                  <a:gd name="csY2" fmla="*/ 21741 h 82165"/>
                  <a:gd name="csX3" fmla="*/ 0 w 274294"/>
                  <a:gd name="csY3" fmla="*/ 18256 h 82165"/>
                  <a:gd name="csX4" fmla="*/ 10457 w 274294"/>
                  <a:gd name="csY4" fmla="*/ 0 h 82165"/>
                </a:gdLst>
                <a:ahLst/>
                <a:cxnLst>
                  <a:cxn ang="0">
                    <a:pos x="csX0" y="csY0"/>
                  </a:cxn>
                  <a:cxn ang="0">
                    <a:pos x="csX1" y="csY1"/>
                  </a:cxn>
                  <a:cxn ang="0">
                    <a:pos x="csX2" y="csY2"/>
                  </a:cxn>
                  <a:cxn ang="0">
                    <a:pos x="csX3" y="csY3"/>
                  </a:cxn>
                  <a:cxn ang="0">
                    <a:pos x="csX4" y="csY4"/>
                  </a:cxn>
                </a:cxnLst>
                <a:rect l="l" t="t" r="r" b="b"/>
                <a:pathLst>
                  <a:path w="274294" h="82165">
                    <a:moveTo>
                      <a:pt x="10623" y="0"/>
                    </a:moveTo>
                    <a:cubicBezTo>
                      <a:pt x="70385" y="29375"/>
                      <a:pt x="113047" y="60244"/>
                      <a:pt x="183432" y="42154"/>
                    </a:cubicBezTo>
                    <a:cubicBezTo>
                      <a:pt x="200696" y="37673"/>
                      <a:pt x="276725" y="-21741"/>
                      <a:pt x="274235" y="21741"/>
                    </a:cubicBezTo>
                    <a:cubicBezTo>
                      <a:pt x="270251" y="96091"/>
                      <a:pt x="23738" y="109534"/>
                      <a:pt x="0" y="18256"/>
                    </a:cubicBezTo>
                    <a:lnTo>
                      <a:pt x="10457" y="0"/>
                    </a:lnTo>
                    <a:close/>
                  </a:path>
                </a:pathLst>
              </a:custGeom>
              <a:solidFill>
                <a:srgbClr val="131413"/>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80331FDB-E056-6F38-4D18-E86AF3EAD86D}"/>
                  </a:ext>
                </a:extLst>
              </p:cNvPr>
              <p:cNvSpPr/>
              <p:nvPr/>
            </p:nvSpPr>
            <p:spPr>
              <a:xfrm>
                <a:off x="-35363206" y="-3769757"/>
                <a:ext cx="77404" cy="121566"/>
              </a:xfrm>
              <a:custGeom>
                <a:avLst/>
                <a:gdLst>
                  <a:gd name="csX0" fmla="*/ 49131 w 77404"/>
                  <a:gd name="csY0" fmla="*/ 1631 h 121566"/>
                  <a:gd name="csX1" fmla="*/ 13772 w 77404"/>
                  <a:gd name="csY1" fmla="*/ 120957 h 121566"/>
                  <a:gd name="csX2" fmla="*/ 49131 w 77404"/>
                  <a:gd name="csY2" fmla="*/ 1631 h 121566"/>
                </a:gdLst>
                <a:ahLst/>
                <a:cxnLst>
                  <a:cxn ang="0">
                    <a:pos x="csX0" y="csY0"/>
                  </a:cxn>
                  <a:cxn ang="0">
                    <a:pos x="csX1" y="csY1"/>
                  </a:cxn>
                  <a:cxn ang="0">
                    <a:pos x="csX2" y="csY2"/>
                  </a:cxn>
                </a:cxnLst>
                <a:rect l="l" t="t" r="r" b="b"/>
                <a:pathLst>
                  <a:path w="77404" h="121566">
                    <a:moveTo>
                      <a:pt x="49131" y="1631"/>
                    </a:moveTo>
                    <a:cubicBezTo>
                      <a:pt x="115365" y="-17122"/>
                      <a:pt x="49131" y="132242"/>
                      <a:pt x="13772" y="120957"/>
                    </a:cubicBezTo>
                    <a:cubicBezTo>
                      <a:pt x="-24242" y="108842"/>
                      <a:pt x="26056" y="8103"/>
                      <a:pt x="49131" y="1631"/>
                    </a:cubicBezTo>
                    <a:close/>
                  </a:path>
                </a:pathLst>
              </a:custGeom>
              <a:solidFill>
                <a:srgbClr val="131413"/>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AE3FCC2A-0BDB-474F-27C3-0DA8DDCF8264}"/>
                  </a:ext>
                </a:extLst>
              </p:cNvPr>
              <p:cNvSpPr/>
              <p:nvPr/>
            </p:nvSpPr>
            <p:spPr>
              <a:xfrm>
                <a:off x="-35040980" y="-3500197"/>
                <a:ext cx="148725" cy="61748"/>
              </a:xfrm>
              <a:custGeom>
                <a:avLst/>
                <a:gdLst>
                  <a:gd name="csX0" fmla="*/ 140250 w 148725"/>
                  <a:gd name="csY0" fmla="*/ 57520 h 61748"/>
                  <a:gd name="csX1" fmla="*/ 88955 w 148725"/>
                  <a:gd name="csY1" fmla="*/ 38269 h 61748"/>
                  <a:gd name="csX2" fmla="*/ 144 w 148725"/>
                  <a:gd name="csY2" fmla="*/ 30967 h 61748"/>
                  <a:gd name="csX3" fmla="*/ 140250 w 148725"/>
                  <a:gd name="csY3" fmla="*/ 57354 h 61748"/>
                </a:gdLst>
                <a:ahLst/>
                <a:cxnLst>
                  <a:cxn ang="0">
                    <a:pos x="csX0" y="csY0"/>
                  </a:cxn>
                  <a:cxn ang="0">
                    <a:pos x="csX1" y="csY1"/>
                  </a:cxn>
                  <a:cxn ang="0">
                    <a:pos x="csX2" y="csY2"/>
                  </a:cxn>
                  <a:cxn ang="0">
                    <a:pos x="csX3" y="csY3"/>
                  </a:cxn>
                </a:cxnLst>
                <a:rect l="l" t="t" r="r" b="b"/>
                <a:pathLst>
                  <a:path w="148725" h="61748">
                    <a:moveTo>
                      <a:pt x="140250" y="57520"/>
                    </a:moveTo>
                    <a:cubicBezTo>
                      <a:pt x="124977" y="72789"/>
                      <a:pt x="109207" y="42086"/>
                      <a:pt x="88955" y="38269"/>
                    </a:cubicBezTo>
                    <a:cubicBezTo>
                      <a:pt x="63225" y="33622"/>
                      <a:pt x="-3508" y="64822"/>
                      <a:pt x="144" y="30967"/>
                    </a:cubicBezTo>
                    <a:cubicBezTo>
                      <a:pt x="6784" y="-28614"/>
                      <a:pt x="189718" y="7566"/>
                      <a:pt x="140250" y="57354"/>
                    </a:cubicBezTo>
                    <a:close/>
                  </a:path>
                </a:pathLst>
              </a:custGeom>
              <a:solidFill>
                <a:srgbClr val="131413"/>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0B55C9B6-3B8F-8AE7-08DC-8295FF1D8CB9}"/>
                  </a:ext>
                </a:extLst>
              </p:cNvPr>
              <p:cNvSpPr/>
              <p:nvPr/>
            </p:nvSpPr>
            <p:spPr>
              <a:xfrm>
                <a:off x="-35625839" y="-3875717"/>
                <a:ext cx="84095" cy="101611"/>
              </a:xfrm>
              <a:custGeom>
                <a:avLst/>
                <a:gdLst>
                  <a:gd name="csX0" fmla="*/ 54793 w 84095"/>
                  <a:gd name="csY0" fmla="*/ 1709 h 101611"/>
                  <a:gd name="csX1" fmla="*/ 14455 w 84095"/>
                  <a:gd name="csY1" fmla="*/ 100787 h 101611"/>
                  <a:gd name="csX2" fmla="*/ 54793 w 84095"/>
                  <a:gd name="csY2" fmla="*/ 1709 h 101611"/>
                </a:gdLst>
                <a:ahLst/>
                <a:cxnLst>
                  <a:cxn ang="0">
                    <a:pos x="csX0" y="csY0"/>
                  </a:cxn>
                  <a:cxn ang="0">
                    <a:pos x="csX1" y="csY1"/>
                  </a:cxn>
                  <a:cxn ang="0">
                    <a:pos x="csX2" y="csY2"/>
                  </a:cxn>
                </a:cxnLst>
                <a:rect l="l" t="t" r="r" b="b"/>
                <a:pathLst>
                  <a:path w="84095" h="101611">
                    <a:moveTo>
                      <a:pt x="54793" y="1709"/>
                    </a:moveTo>
                    <a:cubicBezTo>
                      <a:pt x="125841" y="-16215"/>
                      <a:pt x="49812" y="113068"/>
                      <a:pt x="14455" y="100787"/>
                    </a:cubicBezTo>
                    <a:cubicBezTo>
                      <a:pt x="-27710" y="86017"/>
                      <a:pt x="33711" y="7186"/>
                      <a:pt x="54793" y="1709"/>
                    </a:cubicBezTo>
                    <a:close/>
                  </a:path>
                </a:pathLst>
              </a:custGeom>
              <a:solidFill>
                <a:srgbClr val="131413"/>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BB71B3A9-A0FB-4D2A-1E01-B7652C9AD986}"/>
                  </a:ext>
                </a:extLst>
              </p:cNvPr>
              <p:cNvSpPr/>
              <p:nvPr/>
            </p:nvSpPr>
            <p:spPr>
              <a:xfrm>
                <a:off x="-35016266" y="-3435216"/>
                <a:ext cx="68969" cy="46797"/>
              </a:xfrm>
              <a:custGeom>
                <a:avLst/>
                <a:gdLst>
                  <a:gd name="csX0" fmla="*/ 49965 w 68969"/>
                  <a:gd name="csY0" fmla="*/ 8 h 46797"/>
                  <a:gd name="csX1" fmla="*/ 995 w 68969"/>
                  <a:gd name="csY1" fmla="*/ 11293 h 46797"/>
                  <a:gd name="csX2" fmla="*/ 49965 w 68969"/>
                  <a:gd name="csY2" fmla="*/ 8 h 46797"/>
                </a:gdLst>
                <a:ahLst/>
                <a:cxnLst>
                  <a:cxn ang="0">
                    <a:pos x="csX0" y="csY0"/>
                  </a:cxn>
                  <a:cxn ang="0">
                    <a:pos x="csX1" y="csY1"/>
                  </a:cxn>
                  <a:cxn ang="0">
                    <a:pos x="csX2" y="csY2"/>
                  </a:cxn>
                </a:cxnLst>
                <a:rect l="l" t="t" r="r" b="b"/>
                <a:pathLst>
                  <a:path w="68969" h="46797">
                    <a:moveTo>
                      <a:pt x="49965" y="8"/>
                    </a:moveTo>
                    <a:cubicBezTo>
                      <a:pt x="116034" y="8804"/>
                      <a:pt x="-12452" y="93278"/>
                      <a:pt x="995" y="11293"/>
                    </a:cubicBezTo>
                    <a:cubicBezTo>
                      <a:pt x="2820" y="9634"/>
                      <a:pt x="46811" y="-324"/>
                      <a:pt x="49965" y="8"/>
                    </a:cubicBezTo>
                    <a:close/>
                  </a:path>
                </a:pathLst>
              </a:custGeom>
              <a:solidFill>
                <a:srgbClr val="131413"/>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9B41A2B6-3438-C75F-3CAE-13E146D80B8E}"/>
                  </a:ext>
                </a:extLst>
              </p:cNvPr>
              <p:cNvSpPr/>
              <p:nvPr/>
            </p:nvSpPr>
            <p:spPr>
              <a:xfrm>
                <a:off x="-35263087" y="-3825754"/>
                <a:ext cx="37240" cy="47459"/>
              </a:xfrm>
              <a:custGeom>
                <a:avLst/>
                <a:gdLst>
                  <a:gd name="csX0" fmla="*/ 9105 w 37240"/>
                  <a:gd name="csY0" fmla="*/ 1700 h 47459"/>
                  <a:gd name="csX1" fmla="*/ 28361 w 37240"/>
                  <a:gd name="csY1" fmla="*/ 46675 h 47459"/>
                  <a:gd name="csX2" fmla="*/ 9105 w 37240"/>
                  <a:gd name="csY2" fmla="*/ 1700 h 47459"/>
                </a:gdLst>
                <a:ahLst/>
                <a:cxnLst>
                  <a:cxn ang="0">
                    <a:pos x="csX0" y="csY0"/>
                  </a:cxn>
                  <a:cxn ang="0">
                    <a:pos x="csX1" y="csY1"/>
                  </a:cxn>
                  <a:cxn ang="0">
                    <a:pos x="csX2" y="csY2"/>
                  </a:cxn>
                </a:cxnLst>
                <a:rect l="l" t="t" r="r" b="b"/>
                <a:pathLst>
                  <a:path w="37240" h="47459">
                    <a:moveTo>
                      <a:pt x="9105" y="1700"/>
                    </a:moveTo>
                    <a:cubicBezTo>
                      <a:pt x="34005" y="-9585"/>
                      <a:pt x="47119" y="38709"/>
                      <a:pt x="28361" y="46675"/>
                    </a:cubicBezTo>
                    <a:cubicBezTo>
                      <a:pt x="11760" y="53646"/>
                      <a:pt x="-13804" y="12156"/>
                      <a:pt x="9105" y="1700"/>
                    </a:cubicBezTo>
                    <a:close/>
                  </a:path>
                </a:pathLst>
              </a:custGeom>
              <a:solidFill>
                <a:srgbClr val="131413"/>
              </a:solidFill>
              <a:ln w="16598" cap="flat">
                <a:noFill/>
                <a:prstDash val="solid"/>
                <a:miter/>
              </a:ln>
            </p:spPr>
            <p:txBody>
              <a:bodyPr/>
              <a:lstStyle/>
              <a:p>
                <a:endParaRPr lang="fr-FR"/>
              </a:p>
            </p:txBody>
          </p:sp>
        </p:grpSp>
      </p:grpSp>
      <p:grpSp>
        <p:nvGrpSpPr>
          <p:cNvPr id="67" name="Group 2">
            <a:extLst>
              <a:ext uri="{FF2B5EF4-FFF2-40B4-BE49-F238E27FC236}">
                <a16:creationId xmlns:a16="http://schemas.microsoft.com/office/drawing/2014/main" id="{3F96E618-3089-94EA-E5A6-30CEE3069027}"/>
              </a:ext>
            </a:extLst>
          </p:cNvPr>
          <p:cNvGrpSpPr/>
          <p:nvPr/>
        </p:nvGrpSpPr>
        <p:grpSpPr>
          <a:xfrm>
            <a:off x="5757389" y="1815599"/>
            <a:ext cx="4651197" cy="3044479"/>
            <a:chOff x="332936" y="2504656"/>
            <a:chExt cx="2926080" cy="3044479"/>
          </a:xfrm>
        </p:grpSpPr>
        <p:sp>
          <p:nvSpPr>
            <p:cNvPr id="68" name="TextBox 3">
              <a:extLst>
                <a:ext uri="{FF2B5EF4-FFF2-40B4-BE49-F238E27FC236}">
                  <a16:creationId xmlns:a16="http://schemas.microsoft.com/office/drawing/2014/main" id="{0C6F5397-85F8-22C7-A3AF-1C9A9DD315EC}"/>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4"/>
                  </a:solidFill>
                </a:rPr>
                <a:t>Lorem Ipsum</a:t>
              </a:r>
            </a:p>
          </p:txBody>
        </p:sp>
        <p:sp>
          <p:nvSpPr>
            <p:cNvPr id="69" name="TextBox 4">
              <a:extLst>
                <a:ext uri="{FF2B5EF4-FFF2-40B4-BE49-F238E27FC236}">
                  <a16:creationId xmlns:a16="http://schemas.microsoft.com/office/drawing/2014/main" id="{2047A535-AFA5-7623-1FCF-5114D384D0EA}"/>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08BD2B25-62EA-1568-A328-3E5C45969853}"/>
              </a:ext>
            </a:extLst>
          </p:cNvPr>
          <p:cNvSpPr>
            <a:spLocks noGrp="1"/>
          </p:cNvSpPr>
          <p:nvPr>
            <p:ph type="title"/>
          </p:nvPr>
        </p:nvSpPr>
        <p:spPr/>
        <p:txBody>
          <a:bodyPr/>
          <a:lstStyle/>
          <a:p>
            <a:r>
              <a:rPr lang="en-US" dirty="0"/>
              <a:t>Teamwork Doodle Sticker – Slide Template</a:t>
            </a:r>
          </a:p>
        </p:txBody>
      </p:sp>
    </p:spTree>
    <p:extLst>
      <p:ext uri="{BB962C8B-B14F-4D97-AF65-F5344CB8AC3E}">
        <p14:creationId xmlns:p14="http://schemas.microsoft.com/office/powerpoint/2010/main" val="360038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9558</TotalTime>
  <Words>230</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Teamwork Doodle Sticker – Slide Template</vt:lpstr>
      <vt:lpstr>Teamwork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Teamwork Doodle Sticker</dc:title>
  <dc:creator>PresentationGO.com</dc:creator>
  <dc:description>© Copyright PresentationGO.com - Do not distribute or sale without written permission.</dc:description>
  <cp:lastModifiedBy>Christophe Barroche</cp:lastModifiedBy>
  <cp:revision>68</cp:revision>
  <dcterms:created xsi:type="dcterms:W3CDTF">2014-11-26T05:14:11Z</dcterms:created>
  <dcterms:modified xsi:type="dcterms:W3CDTF">2025-12-15T18:48:33Z</dcterms:modified>
  <cp:category>Graphics &amp; Metaphors</cp:category>
</cp:coreProperties>
</file>