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69" r:id="rId4"/>
    <p:sldId id="388"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97298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3D1A8-1436-92CC-F6A4-203C0EBCE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64327-125A-6837-DB76-B7ABD91FC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48071-7D79-60FA-3405-D13647000AEF}"/>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87C7D13-D9EF-DE43-8AED-B9D00B905F78}"/>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41359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403357FF-D92C-107A-8B09-02C43C0A25BE}"/>
              </a:ext>
            </a:extLst>
          </p:cNvPr>
          <p:cNvGrpSpPr/>
          <p:nvPr/>
        </p:nvGrpSpPr>
        <p:grpSpPr>
          <a:xfrm>
            <a:off x="614401" y="1264321"/>
            <a:ext cx="4995973" cy="4537175"/>
            <a:chOff x="-48642952" y="-4678395"/>
            <a:chExt cx="4995973" cy="4537175"/>
          </a:xfrm>
        </p:grpSpPr>
        <p:sp>
          <p:nvSpPr>
            <p:cNvPr id="4" name="Forme libre 3">
              <a:extLst>
                <a:ext uri="{FF2B5EF4-FFF2-40B4-BE49-F238E27FC236}">
                  <a16:creationId xmlns:a16="http://schemas.microsoft.com/office/drawing/2014/main" id="{F6C25BBE-4465-4095-A4DA-45E2476DEDFC}"/>
                </a:ext>
              </a:extLst>
            </p:cNvPr>
            <p:cNvSpPr/>
            <p:nvPr/>
          </p:nvSpPr>
          <p:spPr>
            <a:xfrm>
              <a:off x="-48642952" y="-4678395"/>
              <a:ext cx="4995973" cy="4537175"/>
            </a:xfrm>
            <a:custGeom>
              <a:avLst/>
              <a:gdLst>
                <a:gd name="csX0" fmla="*/ 4754541 w 4995973"/>
                <a:gd name="csY0" fmla="*/ 3962619 h 4537175"/>
                <a:gd name="csX1" fmla="*/ 4754209 w 4995973"/>
                <a:gd name="csY1" fmla="*/ 3962619 h 4537175"/>
                <a:gd name="csX2" fmla="*/ 4713538 w 4995973"/>
                <a:gd name="csY2" fmla="*/ 3955649 h 4537175"/>
                <a:gd name="csX3" fmla="*/ 4461381 w 4995973"/>
                <a:gd name="csY3" fmla="*/ 3944696 h 4537175"/>
                <a:gd name="csX4" fmla="*/ 4456567 w 4995973"/>
                <a:gd name="csY4" fmla="*/ 3820059 h 4537175"/>
                <a:gd name="csX5" fmla="*/ 4449097 w 4995973"/>
                <a:gd name="csY5" fmla="*/ 3546888 h 4537175"/>
                <a:gd name="csX6" fmla="*/ 4456899 w 4995973"/>
                <a:gd name="csY6" fmla="*/ 3324169 h 4537175"/>
                <a:gd name="csX7" fmla="*/ 4464701 w 4995973"/>
                <a:gd name="csY7" fmla="*/ 3126509 h 4537175"/>
                <a:gd name="csX8" fmla="*/ 4461713 w 4995973"/>
                <a:gd name="csY8" fmla="*/ 2976148 h 4537175"/>
                <a:gd name="csX9" fmla="*/ 4459057 w 4995973"/>
                <a:gd name="csY9" fmla="*/ 2897649 h 4537175"/>
                <a:gd name="csX10" fmla="*/ 4463041 w 4995973"/>
                <a:gd name="csY10" fmla="*/ 2897151 h 4537175"/>
                <a:gd name="csX11" fmla="*/ 4570942 w 4995973"/>
                <a:gd name="csY11" fmla="*/ 2834418 h 4537175"/>
                <a:gd name="csX12" fmla="*/ 4650955 w 4995973"/>
                <a:gd name="csY12" fmla="*/ 2689203 h 4537175"/>
                <a:gd name="csX13" fmla="*/ 4649959 w 4995973"/>
                <a:gd name="csY13" fmla="*/ 2673436 h 4537175"/>
                <a:gd name="csX14" fmla="*/ 4736944 w 4995973"/>
                <a:gd name="csY14" fmla="*/ 2568715 h 4537175"/>
                <a:gd name="csX15" fmla="*/ 4723664 w 4995973"/>
                <a:gd name="csY15" fmla="*/ 2437938 h 4537175"/>
                <a:gd name="csX16" fmla="*/ 4725324 w 4995973"/>
                <a:gd name="csY16" fmla="*/ 2427814 h 4537175"/>
                <a:gd name="csX17" fmla="*/ 4725988 w 4995973"/>
                <a:gd name="csY17" fmla="*/ 2421674 h 4537175"/>
                <a:gd name="csX18" fmla="*/ 4745410 w 4995973"/>
                <a:gd name="csY18" fmla="*/ 2325417 h 4537175"/>
                <a:gd name="csX19" fmla="*/ 4651121 w 4995973"/>
                <a:gd name="csY19" fmla="*/ 2189826 h 4537175"/>
                <a:gd name="csX20" fmla="*/ 4627549 w 4995973"/>
                <a:gd name="csY20" fmla="*/ 2179039 h 4537175"/>
                <a:gd name="csX21" fmla="*/ 4444615 w 4995973"/>
                <a:gd name="csY21" fmla="*/ 2104688 h 4537175"/>
                <a:gd name="csX22" fmla="*/ 4442623 w 4995973"/>
                <a:gd name="csY22" fmla="*/ 2104688 h 4537175"/>
                <a:gd name="csX23" fmla="*/ 4152783 w 4995973"/>
                <a:gd name="csY23" fmla="*/ 2089586 h 4537175"/>
                <a:gd name="csX24" fmla="*/ 4108627 w 4995973"/>
                <a:gd name="csY24" fmla="*/ 2091744 h 4537175"/>
                <a:gd name="csX25" fmla="*/ 4220180 w 4995973"/>
                <a:gd name="csY25" fmla="*/ 1796665 h 4537175"/>
                <a:gd name="csX26" fmla="*/ 4134025 w 4995973"/>
                <a:gd name="csY26" fmla="*/ 1604815 h 4537175"/>
                <a:gd name="csX27" fmla="*/ 3478815 w 4995973"/>
                <a:gd name="csY27" fmla="*/ 1558180 h 4537175"/>
                <a:gd name="csX28" fmla="*/ 3370581 w 4995973"/>
                <a:gd name="csY28" fmla="*/ 1559010 h 4537175"/>
                <a:gd name="csX29" fmla="*/ 3258198 w 4995973"/>
                <a:gd name="csY29" fmla="*/ 1552039 h 4537175"/>
                <a:gd name="csX30" fmla="*/ 2953917 w 4995973"/>
                <a:gd name="csY30" fmla="*/ 1549550 h 4537175"/>
                <a:gd name="csX31" fmla="*/ 2738280 w 4995973"/>
                <a:gd name="csY31" fmla="*/ 1734265 h 4537175"/>
                <a:gd name="csX32" fmla="*/ 2698772 w 4995973"/>
                <a:gd name="csY32" fmla="*/ 1637177 h 4537175"/>
                <a:gd name="csX33" fmla="*/ 2692297 w 4995973"/>
                <a:gd name="csY33" fmla="*/ 1629377 h 4537175"/>
                <a:gd name="csX34" fmla="*/ 2685657 w 4995973"/>
                <a:gd name="csY34" fmla="*/ 1527809 h 4537175"/>
                <a:gd name="csX35" fmla="*/ 2694123 w 4995973"/>
                <a:gd name="csY35" fmla="*/ 1520175 h 4537175"/>
                <a:gd name="csX36" fmla="*/ 2802025 w 4995973"/>
                <a:gd name="csY36" fmla="*/ 1300941 h 4537175"/>
                <a:gd name="csX37" fmla="*/ 2754050 w 4995973"/>
                <a:gd name="csY37" fmla="*/ 1127014 h 4537175"/>
                <a:gd name="csX38" fmla="*/ 2748074 w 4995973"/>
                <a:gd name="csY38" fmla="*/ 1117554 h 4537175"/>
                <a:gd name="csX39" fmla="*/ 2748406 w 4995973"/>
                <a:gd name="csY39" fmla="*/ 1114567 h 4537175"/>
                <a:gd name="csX40" fmla="*/ 2761188 w 4995973"/>
                <a:gd name="csY40" fmla="*/ 946946 h 4537175"/>
                <a:gd name="csX41" fmla="*/ 2727324 w 4995973"/>
                <a:gd name="csY41" fmla="*/ 782314 h 4537175"/>
                <a:gd name="csX42" fmla="*/ 2840039 w 4995973"/>
                <a:gd name="csY42" fmla="*/ 813348 h 4537175"/>
                <a:gd name="csX43" fmla="*/ 2901460 w 4995973"/>
                <a:gd name="csY43" fmla="*/ 804386 h 4537175"/>
                <a:gd name="csX44" fmla="*/ 3031937 w 4995973"/>
                <a:gd name="csY44" fmla="*/ 677260 h 4537175"/>
                <a:gd name="csX45" fmla="*/ 3068790 w 4995973"/>
                <a:gd name="csY45" fmla="*/ 660000 h 4537175"/>
                <a:gd name="csX46" fmla="*/ 3151293 w 4995973"/>
                <a:gd name="csY46" fmla="*/ 448732 h 4537175"/>
                <a:gd name="csX47" fmla="*/ 3108963 w 4995973"/>
                <a:gd name="csY47" fmla="*/ 377701 h 4537175"/>
                <a:gd name="csX48" fmla="*/ 3120417 w 4995973"/>
                <a:gd name="csY48" fmla="*/ 228834 h 4537175"/>
                <a:gd name="csX49" fmla="*/ 2967363 w 4995973"/>
                <a:gd name="csY49" fmla="*/ 119300 h 4537175"/>
                <a:gd name="csX50" fmla="*/ 2894488 w 4995973"/>
                <a:gd name="csY50" fmla="*/ 26528 h 4537175"/>
                <a:gd name="csX51" fmla="*/ 2621249 w 4995973"/>
                <a:gd name="csY51" fmla="*/ 91751 h 4537175"/>
                <a:gd name="csX52" fmla="*/ 2620086 w 4995973"/>
                <a:gd name="csY52" fmla="*/ 92746 h 4537175"/>
                <a:gd name="csX53" fmla="*/ 2543062 w 4995973"/>
                <a:gd name="csY53" fmla="*/ 170914 h 4537175"/>
                <a:gd name="csX54" fmla="*/ 2460061 w 4995973"/>
                <a:gd name="csY54" fmla="*/ 119134 h 4537175"/>
                <a:gd name="csX55" fmla="*/ 2042399 w 4995973"/>
                <a:gd name="csY55" fmla="*/ 127432 h 4537175"/>
                <a:gd name="csX56" fmla="*/ 1959067 w 4995973"/>
                <a:gd name="csY56" fmla="*/ 155480 h 4537175"/>
                <a:gd name="csX57" fmla="*/ 1874903 w 4995973"/>
                <a:gd name="csY57" fmla="*/ 174067 h 4537175"/>
                <a:gd name="csX58" fmla="*/ 1532441 w 4995973"/>
                <a:gd name="csY58" fmla="*/ 391642 h 4537175"/>
                <a:gd name="csX59" fmla="*/ 1393332 w 4995973"/>
                <a:gd name="csY59" fmla="*/ 462341 h 4537175"/>
                <a:gd name="csX60" fmla="*/ 1280616 w 4995973"/>
                <a:gd name="csY60" fmla="*/ 930848 h 4537175"/>
                <a:gd name="csX61" fmla="*/ 1350669 w 4995973"/>
                <a:gd name="csY61" fmla="*/ 1075566 h 4537175"/>
                <a:gd name="csX62" fmla="*/ 1264348 w 4995973"/>
                <a:gd name="csY62" fmla="*/ 1193067 h 4537175"/>
                <a:gd name="csX63" fmla="*/ 1370755 w 4995973"/>
                <a:gd name="csY63" fmla="*/ 1443169 h 4537175"/>
                <a:gd name="csX64" fmla="*/ 1436492 w 4995973"/>
                <a:gd name="csY64" fmla="*/ 1493787 h 4537175"/>
                <a:gd name="csX65" fmla="*/ 1235796 w 4995973"/>
                <a:gd name="csY65" fmla="*/ 1989346 h 4537175"/>
                <a:gd name="csX66" fmla="*/ 1159601 w 4995973"/>
                <a:gd name="csY66" fmla="*/ 2187171 h 4537175"/>
                <a:gd name="csX67" fmla="*/ 917072 w 4995973"/>
                <a:gd name="csY67" fmla="*/ 2200116 h 4537175"/>
                <a:gd name="csX68" fmla="*/ 857477 w 4995973"/>
                <a:gd name="csY68" fmla="*/ 2214555 h 4537175"/>
                <a:gd name="csX69" fmla="*/ 741110 w 4995973"/>
                <a:gd name="csY69" fmla="*/ 2275130 h 4537175"/>
                <a:gd name="csX70" fmla="*/ 703593 w 4995973"/>
                <a:gd name="csY70" fmla="*/ 2347987 h 4537175"/>
                <a:gd name="csX71" fmla="*/ 611130 w 4995973"/>
                <a:gd name="csY71" fmla="*/ 2345830 h 4537175"/>
                <a:gd name="csX72" fmla="*/ 295394 w 4995973"/>
                <a:gd name="csY72" fmla="*/ 2428478 h 4537175"/>
                <a:gd name="csX73" fmla="*/ 268834 w 4995973"/>
                <a:gd name="csY73" fmla="*/ 2544319 h 4537175"/>
                <a:gd name="csX74" fmla="*/ 270992 w 4995973"/>
                <a:gd name="csY74" fmla="*/ 2559753 h 4537175"/>
                <a:gd name="csX75" fmla="*/ 312990 w 4995973"/>
                <a:gd name="csY75" fmla="*/ 2648376 h 4537175"/>
                <a:gd name="csX76" fmla="*/ 379059 w 4995973"/>
                <a:gd name="csY76" fmla="*/ 2693019 h 4537175"/>
                <a:gd name="csX77" fmla="*/ 379225 w 4995973"/>
                <a:gd name="csY77" fmla="*/ 2694015 h 4537175"/>
                <a:gd name="csX78" fmla="*/ 386529 w 4995973"/>
                <a:gd name="csY78" fmla="*/ 2800728 h 4537175"/>
                <a:gd name="csX79" fmla="*/ 520825 w 4995973"/>
                <a:gd name="csY79" fmla="*/ 2916071 h 4537175"/>
                <a:gd name="csX80" fmla="*/ 531947 w 4995973"/>
                <a:gd name="csY80" fmla="*/ 3970254 h 4537175"/>
                <a:gd name="csX81" fmla="*/ 157281 w 4995973"/>
                <a:gd name="csY81" fmla="*/ 3990169 h 4537175"/>
                <a:gd name="csX82" fmla="*/ 4559 w 4995973"/>
                <a:gd name="csY82" fmla="*/ 4117295 h 4537175"/>
                <a:gd name="csX83" fmla="*/ 83244 w 4995973"/>
                <a:gd name="csY83" fmla="*/ 4299686 h 4537175"/>
                <a:gd name="csX84" fmla="*/ 131384 w 4995973"/>
                <a:gd name="csY84" fmla="*/ 4320597 h 4537175"/>
                <a:gd name="csX85" fmla="*/ 183675 w 4995973"/>
                <a:gd name="csY85" fmla="*/ 4355283 h 4537175"/>
                <a:gd name="csX86" fmla="*/ 280952 w 4995973"/>
                <a:gd name="csY86" fmla="*/ 4379845 h 4537175"/>
                <a:gd name="csX87" fmla="*/ 325441 w 4995973"/>
                <a:gd name="csY87" fmla="*/ 4373871 h 4537175"/>
                <a:gd name="csX88" fmla="*/ 459072 w 4995973"/>
                <a:gd name="csY88" fmla="*/ 4491039 h 4537175"/>
                <a:gd name="csX89" fmla="*/ 539417 w 4995973"/>
                <a:gd name="csY89" fmla="*/ 4505145 h 4537175"/>
                <a:gd name="csX90" fmla="*/ 936494 w 4995973"/>
                <a:gd name="csY90" fmla="*/ 4518920 h 4537175"/>
                <a:gd name="csX91" fmla="*/ 1197117 w 4995973"/>
                <a:gd name="csY91" fmla="*/ 4536346 h 4537175"/>
                <a:gd name="csX92" fmla="*/ 1257874 w 4995973"/>
                <a:gd name="csY92" fmla="*/ 4537175 h 4537175"/>
                <a:gd name="csX93" fmla="*/ 1542567 w 4995973"/>
                <a:gd name="csY93" fmla="*/ 4525724 h 4537175"/>
                <a:gd name="csX94" fmla="*/ 1872081 w 4995973"/>
                <a:gd name="csY94" fmla="*/ 4515767 h 4537175"/>
                <a:gd name="csX95" fmla="*/ 2909760 w 4995973"/>
                <a:gd name="csY95" fmla="*/ 4501826 h 4537175"/>
                <a:gd name="csX96" fmla="*/ 3432667 w 4995973"/>
                <a:gd name="csY96" fmla="*/ 4485728 h 4537175"/>
                <a:gd name="csX97" fmla="*/ 3753881 w 4995973"/>
                <a:gd name="csY97" fmla="*/ 4485728 h 4537175"/>
                <a:gd name="csX98" fmla="*/ 4234290 w 4995973"/>
                <a:gd name="csY98" fmla="*/ 4480915 h 4537175"/>
                <a:gd name="csX99" fmla="*/ 4534256 w 4995973"/>
                <a:gd name="csY99" fmla="*/ 4443906 h 4537175"/>
                <a:gd name="csX100" fmla="*/ 4567456 w 4995973"/>
                <a:gd name="csY100" fmla="*/ 4438430 h 4537175"/>
                <a:gd name="csX101" fmla="*/ 4696440 w 4995973"/>
                <a:gd name="csY101" fmla="*/ 4332546 h 4537175"/>
                <a:gd name="csX102" fmla="*/ 4774959 w 4995973"/>
                <a:gd name="csY102" fmla="*/ 4349640 h 4537175"/>
                <a:gd name="csX103" fmla="*/ 4800689 w 4995973"/>
                <a:gd name="csY103" fmla="*/ 4347648 h 4537175"/>
                <a:gd name="csX104" fmla="*/ 4870576 w 4995973"/>
                <a:gd name="csY104" fmla="*/ 4320597 h 4537175"/>
                <a:gd name="csX105" fmla="*/ 4954573 w 4995973"/>
                <a:gd name="csY105" fmla="*/ 4266493 h 4537175"/>
                <a:gd name="csX106" fmla="*/ 4954739 w 4995973"/>
                <a:gd name="csY106" fmla="*/ 4266162 h 4537175"/>
                <a:gd name="csX107" fmla="*/ 4958889 w 4995973"/>
                <a:gd name="csY107" fmla="*/ 4029668 h 4537175"/>
                <a:gd name="csX108" fmla="*/ 4755371 w 4995973"/>
                <a:gd name="csY108" fmla="*/ 3961790 h 4537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4995973" h="4537175">
                  <a:moveTo>
                    <a:pt x="4754541" y="3962619"/>
                  </a:moveTo>
                  <a:cubicBezTo>
                    <a:pt x="4754541" y="3962619"/>
                    <a:pt x="4754375" y="3962619"/>
                    <a:pt x="4754209" y="3962619"/>
                  </a:cubicBezTo>
                  <a:cubicBezTo>
                    <a:pt x="4741260" y="3958802"/>
                    <a:pt x="4727648" y="3956146"/>
                    <a:pt x="4713538" y="3955649"/>
                  </a:cubicBezTo>
                  <a:lnTo>
                    <a:pt x="4461381" y="3944696"/>
                  </a:lnTo>
                  <a:cubicBezTo>
                    <a:pt x="4460053" y="3902708"/>
                    <a:pt x="4458227" y="3861051"/>
                    <a:pt x="4456567" y="3820059"/>
                  </a:cubicBezTo>
                  <a:cubicBezTo>
                    <a:pt x="4452583" y="3725959"/>
                    <a:pt x="4448931" y="3637004"/>
                    <a:pt x="4449097" y="3546888"/>
                  </a:cubicBezTo>
                  <a:cubicBezTo>
                    <a:pt x="4449097" y="3474363"/>
                    <a:pt x="4452915" y="3401340"/>
                    <a:pt x="4456899" y="3324169"/>
                  </a:cubicBezTo>
                  <a:cubicBezTo>
                    <a:pt x="4460219" y="3259776"/>
                    <a:pt x="4463539" y="3193059"/>
                    <a:pt x="4464701" y="3126509"/>
                  </a:cubicBezTo>
                  <a:cubicBezTo>
                    <a:pt x="4465531" y="3074563"/>
                    <a:pt x="4463539" y="3024610"/>
                    <a:pt x="4461713" y="2976148"/>
                  </a:cubicBezTo>
                  <a:cubicBezTo>
                    <a:pt x="4460717" y="2949429"/>
                    <a:pt x="4459721" y="2923373"/>
                    <a:pt x="4459057" y="2897649"/>
                  </a:cubicBezTo>
                  <a:lnTo>
                    <a:pt x="4463041" y="2897151"/>
                  </a:lnTo>
                  <a:cubicBezTo>
                    <a:pt x="4507032" y="2890845"/>
                    <a:pt x="4545212" y="2867610"/>
                    <a:pt x="4570942" y="2834418"/>
                  </a:cubicBezTo>
                  <a:cubicBezTo>
                    <a:pt x="4620909" y="2804213"/>
                    <a:pt x="4652117" y="2749280"/>
                    <a:pt x="4650955" y="2689203"/>
                  </a:cubicBezTo>
                  <a:cubicBezTo>
                    <a:pt x="4650955" y="2684390"/>
                    <a:pt x="4650457" y="2679079"/>
                    <a:pt x="4649959" y="2673436"/>
                  </a:cubicBezTo>
                  <a:cubicBezTo>
                    <a:pt x="4686978" y="2653521"/>
                    <a:pt x="4721008" y="2621490"/>
                    <a:pt x="4736944" y="2568715"/>
                  </a:cubicBezTo>
                  <a:cubicBezTo>
                    <a:pt x="4750225" y="2524404"/>
                    <a:pt x="4744746" y="2477769"/>
                    <a:pt x="4723664" y="2437938"/>
                  </a:cubicBezTo>
                  <a:cubicBezTo>
                    <a:pt x="4724328" y="2434618"/>
                    <a:pt x="4724826" y="2431300"/>
                    <a:pt x="4725324" y="2427814"/>
                  </a:cubicBezTo>
                  <a:cubicBezTo>
                    <a:pt x="4725490" y="2425989"/>
                    <a:pt x="4725822" y="2423998"/>
                    <a:pt x="4725988" y="2421674"/>
                  </a:cubicBezTo>
                  <a:cubicBezTo>
                    <a:pt x="4741758" y="2392465"/>
                    <a:pt x="4748731" y="2359605"/>
                    <a:pt x="4745410" y="2325417"/>
                  </a:cubicBezTo>
                  <a:cubicBezTo>
                    <a:pt x="4742754" y="2297867"/>
                    <a:pt x="4728146" y="2229823"/>
                    <a:pt x="4651121" y="2189826"/>
                  </a:cubicBezTo>
                  <a:cubicBezTo>
                    <a:pt x="4643651" y="2185843"/>
                    <a:pt x="4635849" y="2182193"/>
                    <a:pt x="4627549" y="2179039"/>
                  </a:cubicBezTo>
                  <a:cubicBezTo>
                    <a:pt x="4573433" y="2117800"/>
                    <a:pt x="4490763" y="2109336"/>
                    <a:pt x="4444615" y="2104688"/>
                  </a:cubicBezTo>
                  <a:lnTo>
                    <a:pt x="4442623" y="2104688"/>
                  </a:lnTo>
                  <a:cubicBezTo>
                    <a:pt x="4351156" y="2093072"/>
                    <a:pt x="4242756" y="2087429"/>
                    <a:pt x="4152783" y="2089586"/>
                  </a:cubicBezTo>
                  <a:cubicBezTo>
                    <a:pt x="4137677" y="2089919"/>
                    <a:pt x="4123069" y="2090748"/>
                    <a:pt x="4108627" y="2091744"/>
                  </a:cubicBezTo>
                  <a:cubicBezTo>
                    <a:pt x="4206070" y="1872509"/>
                    <a:pt x="4216694" y="1830853"/>
                    <a:pt x="4220180" y="1796665"/>
                  </a:cubicBezTo>
                  <a:cubicBezTo>
                    <a:pt x="4227816" y="1718664"/>
                    <a:pt x="4196442" y="1648628"/>
                    <a:pt x="4134025" y="1604815"/>
                  </a:cubicBezTo>
                  <a:cubicBezTo>
                    <a:pt x="4075924" y="1563989"/>
                    <a:pt x="4031270" y="1551542"/>
                    <a:pt x="3478815" y="1558180"/>
                  </a:cubicBezTo>
                  <a:cubicBezTo>
                    <a:pt x="3430508" y="1558844"/>
                    <a:pt x="3388842" y="1559175"/>
                    <a:pt x="3370581" y="1559010"/>
                  </a:cubicBezTo>
                  <a:cubicBezTo>
                    <a:pt x="3351160" y="1558844"/>
                    <a:pt x="3303849" y="1555359"/>
                    <a:pt x="3258198" y="1552039"/>
                  </a:cubicBezTo>
                  <a:cubicBezTo>
                    <a:pt x="3070118" y="1538430"/>
                    <a:pt x="3003551" y="1536273"/>
                    <a:pt x="2953917" y="1549550"/>
                  </a:cubicBezTo>
                  <a:cubicBezTo>
                    <a:pt x="2850331" y="1577099"/>
                    <a:pt x="2782105" y="1661739"/>
                    <a:pt x="2738280" y="1734265"/>
                  </a:cubicBezTo>
                  <a:cubicBezTo>
                    <a:pt x="2729648" y="1683481"/>
                    <a:pt x="2717862" y="1661739"/>
                    <a:pt x="2698772" y="1637177"/>
                  </a:cubicBezTo>
                  <a:cubicBezTo>
                    <a:pt x="2696780" y="1634688"/>
                    <a:pt x="2694621" y="1632199"/>
                    <a:pt x="2692297" y="1629377"/>
                  </a:cubicBezTo>
                  <a:cubicBezTo>
                    <a:pt x="2689309" y="1594359"/>
                    <a:pt x="2686487" y="1553367"/>
                    <a:pt x="2685657" y="1527809"/>
                  </a:cubicBezTo>
                  <a:cubicBezTo>
                    <a:pt x="2688479" y="1525154"/>
                    <a:pt x="2691467" y="1522498"/>
                    <a:pt x="2694123" y="1520175"/>
                  </a:cubicBezTo>
                  <a:cubicBezTo>
                    <a:pt x="2729814" y="1487812"/>
                    <a:pt x="2804017" y="1420432"/>
                    <a:pt x="2802025" y="1300941"/>
                  </a:cubicBezTo>
                  <a:cubicBezTo>
                    <a:pt x="2801361" y="1261276"/>
                    <a:pt x="2783764" y="1176636"/>
                    <a:pt x="2754050" y="1127014"/>
                  </a:cubicBezTo>
                  <a:cubicBezTo>
                    <a:pt x="2752058" y="1123861"/>
                    <a:pt x="2750066" y="1120707"/>
                    <a:pt x="2748074" y="1117554"/>
                  </a:cubicBezTo>
                  <a:cubicBezTo>
                    <a:pt x="2748074" y="1116558"/>
                    <a:pt x="2748240" y="1115563"/>
                    <a:pt x="2748406" y="1114567"/>
                  </a:cubicBezTo>
                  <a:cubicBezTo>
                    <a:pt x="2757702" y="1034076"/>
                    <a:pt x="2763180" y="982628"/>
                    <a:pt x="2761188" y="946946"/>
                  </a:cubicBezTo>
                  <a:cubicBezTo>
                    <a:pt x="2758864" y="907116"/>
                    <a:pt x="2746580" y="853013"/>
                    <a:pt x="2727324" y="782314"/>
                  </a:cubicBezTo>
                  <a:cubicBezTo>
                    <a:pt x="2761686" y="802561"/>
                    <a:pt x="2800697" y="813348"/>
                    <a:pt x="2840039" y="813348"/>
                  </a:cubicBezTo>
                  <a:cubicBezTo>
                    <a:pt x="2860623" y="813348"/>
                    <a:pt x="2881374" y="810361"/>
                    <a:pt x="2901460" y="804386"/>
                  </a:cubicBezTo>
                  <a:cubicBezTo>
                    <a:pt x="2975165" y="782314"/>
                    <a:pt x="3017164" y="732028"/>
                    <a:pt x="3031937" y="677260"/>
                  </a:cubicBezTo>
                  <a:cubicBezTo>
                    <a:pt x="3048704" y="670622"/>
                    <a:pt x="3061818" y="664481"/>
                    <a:pt x="3068790" y="660000"/>
                  </a:cubicBezTo>
                  <a:cubicBezTo>
                    <a:pt x="3143491" y="610710"/>
                    <a:pt x="3175861" y="527730"/>
                    <a:pt x="3151293" y="448732"/>
                  </a:cubicBezTo>
                  <a:cubicBezTo>
                    <a:pt x="3142661" y="421183"/>
                    <a:pt x="3128053" y="397284"/>
                    <a:pt x="3108963" y="377701"/>
                  </a:cubicBezTo>
                  <a:cubicBezTo>
                    <a:pt x="3143989" y="316793"/>
                    <a:pt x="3133199" y="261363"/>
                    <a:pt x="3120417" y="228834"/>
                  </a:cubicBezTo>
                  <a:cubicBezTo>
                    <a:pt x="3100496" y="178216"/>
                    <a:pt x="3050198" y="126436"/>
                    <a:pt x="2967363" y="119300"/>
                  </a:cubicBezTo>
                  <a:cubicBezTo>
                    <a:pt x="2953086" y="76483"/>
                    <a:pt x="2924036" y="44784"/>
                    <a:pt x="2894488" y="26528"/>
                  </a:cubicBezTo>
                  <a:cubicBezTo>
                    <a:pt x="2776129" y="-46661"/>
                    <a:pt x="2667563" y="50427"/>
                    <a:pt x="2621249" y="91751"/>
                  </a:cubicBezTo>
                  <a:lnTo>
                    <a:pt x="2620086" y="92746"/>
                  </a:lnTo>
                  <a:cubicBezTo>
                    <a:pt x="2587052" y="121458"/>
                    <a:pt x="2562152" y="147348"/>
                    <a:pt x="2543062" y="170914"/>
                  </a:cubicBezTo>
                  <a:cubicBezTo>
                    <a:pt x="2515173" y="148509"/>
                    <a:pt x="2486953" y="130752"/>
                    <a:pt x="2460061" y="119134"/>
                  </a:cubicBezTo>
                  <a:cubicBezTo>
                    <a:pt x="2276960" y="39307"/>
                    <a:pt x="2141337" y="90257"/>
                    <a:pt x="2042399" y="127432"/>
                  </a:cubicBezTo>
                  <a:cubicBezTo>
                    <a:pt x="2013681" y="138220"/>
                    <a:pt x="1986457" y="148509"/>
                    <a:pt x="1959067" y="155480"/>
                  </a:cubicBezTo>
                  <a:cubicBezTo>
                    <a:pt x="1929850" y="163114"/>
                    <a:pt x="1901796" y="168591"/>
                    <a:pt x="1874903" y="174067"/>
                  </a:cubicBezTo>
                  <a:cubicBezTo>
                    <a:pt x="1758204" y="197302"/>
                    <a:pt x="1628224" y="223357"/>
                    <a:pt x="1532441" y="391642"/>
                  </a:cubicBezTo>
                  <a:cubicBezTo>
                    <a:pt x="1481147" y="400936"/>
                    <a:pt x="1433504" y="424834"/>
                    <a:pt x="1393332" y="462341"/>
                  </a:cubicBezTo>
                  <a:cubicBezTo>
                    <a:pt x="1264680" y="582331"/>
                    <a:pt x="1249906" y="808535"/>
                    <a:pt x="1280616" y="930848"/>
                  </a:cubicBezTo>
                  <a:cubicBezTo>
                    <a:pt x="1295058" y="988105"/>
                    <a:pt x="1322117" y="1035404"/>
                    <a:pt x="1350669" y="1075566"/>
                  </a:cubicBezTo>
                  <a:cubicBezTo>
                    <a:pt x="1306844" y="1101124"/>
                    <a:pt x="1275636" y="1142780"/>
                    <a:pt x="1264348" y="1193067"/>
                  </a:cubicBezTo>
                  <a:cubicBezTo>
                    <a:pt x="1240942" y="1295962"/>
                    <a:pt x="1309335" y="1385747"/>
                    <a:pt x="1370755" y="1443169"/>
                  </a:cubicBezTo>
                  <a:cubicBezTo>
                    <a:pt x="1391340" y="1462255"/>
                    <a:pt x="1413252" y="1479183"/>
                    <a:pt x="1436492" y="1493787"/>
                  </a:cubicBezTo>
                  <a:cubicBezTo>
                    <a:pt x="1386360" y="1599504"/>
                    <a:pt x="1324275" y="1755673"/>
                    <a:pt x="1235796" y="1989346"/>
                  </a:cubicBezTo>
                  <a:cubicBezTo>
                    <a:pt x="1210895" y="2055232"/>
                    <a:pt x="1182177" y="2130744"/>
                    <a:pt x="1159601" y="2187171"/>
                  </a:cubicBezTo>
                  <a:lnTo>
                    <a:pt x="917072" y="2200116"/>
                  </a:lnTo>
                  <a:cubicBezTo>
                    <a:pt x="896322" y="2201278"/>
                    <a:pt x="876235" y="2206257"/>
                    <a:pt x="857477" y="2214555"/>
                  </a:cubicBezTo>
                  <a:cubicBezTo>
                    <a:pt x="812490" y="2218704"/>
                    <a:pt x="770990" y="2240113"/>
                    <a:pt x="741110" y="2275130"/>
                  </a:cubicBezTo>
                  <a:cubicBezTo>
                    <a:pt x="721355" y="2298365"/>
                    <a:pt x="709901" y="2322927"/>
                    <a:pt x="703593" y="2347987"/>
                  </a:cubicBezTo>
                  <a:cubicBezTo>
                    <a:pt x="673049" y="2346992"/>
                    <a:pt x="641674" y="2346327"/>
                    <a:pt x="611130" y="2345830"/>
                  </a:cubicBezTo>
                  <a:cubicBezTo>
                    <a:pt x="444962" y="2343175"/>
                    <a:pt x="353661" y="2341681"/>
                    <a:pt x="295394" y="2428478"/>
                  </a:cubicBezTo>
                  <a:cubicBezTo>
                    <a:pt x="272486" y="2462500"/>
                    <a:pt x="263190" y="2503825"/>
                    <a:pt x="268834" y="2544319"/>
                  </a:cubicBezTo>
                  <a:lnTo>
                    <a:pt x="270992" y="2559753"/>
                  </a:lnTo>
                  <a:cubicBezTo>
                    <a:pt x="275806" y="2592946"/>
                    <a:pt x="290414" y="2623814"/>
                    <a:pt x="312990" y="2648376"/>
                  </a:cubicBezTo>
                  <a:cubicBezTo>
                    <a:pt x="331417" y="2668458"/>
                    <a:pt x="351503" y="2682730"/>
                    <a:pt x="379059" y="2693019"/>
                  </a:cubicBezTo>
                  <a:cubicBezTo>
                    <a:pt x="379059" y="2693352"/>
                    <a:pt x="379225" y="2693684"/>
                    <a:pt x="379225" y="2694015"/>
                  </a:cubicBezTo>
                  <a:cubicBezTo>
                    <a:pt x="370759" y="2728868"/>
                    <a:pt x="372917" y="2766043"/>
                    <a:pt x="386529" y="2800728"/>
                  </a:cubicBezTo>
                  <a:cubicBezTo>
                    <a:pt x="411430" y="2863959"/>
                    <a:pt x="465546" y="2901135"/>
                    <a:pt x="520825" y="2916071"/>
                  </a:cubicBezTo>
                  <a:lnTo>
                    <a:pt x="531947" y="3970254"/>
                  </a:lnTo>
                  <a:lnTo>
                    <a:pt x="157281" y="3990169"/>
                  </a:lnTo>
                  <a:cubicBezTo>
                    <a:pt x="83908" y="3993986"/>
                    <a:pt x="21657" y="4045766"/>
                    <a:pt x="4559" y="4117295"/>
                  </a:cubicBezTo>
                  <a:cubicBezTo>
                    <a:pt x="-12540" y="4188824"/>
                    <a:pt x="19499" y="4263009"/>
                    <a:pt x="83244" y="4299686"/>
                  </a:cubicBezTo>
                  <a:cubicBezTo>
                    <a:pt x="98848" y="4308648"/>
                    <a:pt x="115116" y="4315452"/>
                    <a:pt x="131384" y="4320597"/>
                  </a:cubicBezTo>
                  <a:cubicBezTo>
                    <a:pt x="145826" y="4333376"/>
                    <a:pt x="162925" y="4345159"/>
                    <a:pt x="183675" y="4355283"/>
                  </a:cubicBezTo>
                  <a:cubicBezTo>
                    <a:pt x="220361" y="4373041"/>
                    <a:pt x="252898" y="4379845"/>
                    <a:pt x="280952" y="4379845"/>
                  </a:cubicBezTo>
                  <a:cubicBezTo>
                    <a:pt x="297220" y="4379845"/>
                    <a:pt x="311994" y="4377521"/>
                    <a:pt x="325441" y="4373871"/>
                  </a:cubicBezTo>
                  <a:cubicBezTo>
                    <a:pt x="345361" y="4414862"/>
                    <a:pt x="384537" y="4457681"/>
                    <a:pt x="459072" y="4491039"/>
                  </a:cubicBezTo>
                  <a:cubicBezTo>
                    <a:pt x="484304" y="4502324"/>
                    <a:pt x="511861" y="4507137"/>
                    <a:pt x="539417" y="4505145"/>
                  </a:cubicBezTo>
                  <a:cubicBezTo>
                    <a:pt x="666409" y="4495519"/>
                    <a:pt x="797550" y="4506805"/>
                    <a:pt x="936494" y="4518920"/>
                  </a:cubicBezTo>
                  <a:cubicBezTo>
                    <a:pt x="1021487" y="4526222"/>
                    <a:pt x="1109468" y="4533857"/>
                    <a:pt x="1197117" y="4536346"/>
                  </a:cubicBezTo>
                  <a:cubicBezTo>
                    <a:pt x="1217369" y="4536844"/>
                    <a:pt x="1237622" y="4537175"/>
                    <a:pt x="1257874" y="4537175"/>
                  </a:cubicBezTo>
                  <a:cubicBezTo>
                    <a:pt x="1354321" y="4537175"/>
                    <a:pt x="1449772" y="4531367"/>
                    <a:pt x="1542567" y="4525724"/>
                  </a:cubicBezTo>
                  <a:cubicBezTo>
                    <a:pt x="1656777" y="4518754"/>
                    <a:pt x="1764512" y="4512115"/>
                    <a:pt x="1872081" y="4515767"/>
                  </a:cubicBezTo>
                  <a:cubicBezTo>
                    <a:pt x="2218694" y="4527218"/>
                    <a:pt x="2569954" y="4514273"/>
                    <a:pt x="2909760" y="4501826"/>
                  </a:cubicBezTo>
                  <a:cubicBezTo>
                    <a:pt x="3081406" y="4495519"/>
                    <a:pt x="3259028" y="4488881"/>
                    <a:pt x="3432667" y="4485728"/>
                  </a:cubicBezTo>
                  <a:cubicBezTo>
                    <a:pt x="3538908" y="4483736"/>
                    <a:pt x="3648137" y="4484732"/>
                    <a:pt x="3753881" y="4485728"/>
                  </a:cubicBezTo>
                  <a:cubicBezTo>
                    <a:pt x="3910586" y="4487221"/>
                    <a:pt x="4072604" y="4488715"/>
                    <a:pt x="4234290" y="4480915"/>
                  </a:cubicBezTo>
                  <a:cubicBezTo>
                    <a:pt x="4338872" y="4475771"/>
                    <a:pt x="4438141" y="4459672"/>
                    <a:pt x="4534256" y="4443906"/>
                  </a:cubicBezTo>
                  <a:lnTo>
                    <a:pt x="4567456" y="4438430"/>
                  </a:lnTo>
                  <a:cubicBezTo>
                    <a:pt x="4627549" y="4428637"/>
                    <a:pt x="4676022" y="4387313"/>
                    <a:pt x="4696440" y="4332546"/>
                  </a:cubicBezTo>
                  <a:cubicBezTo>
                    <a:pt x="4721340" y="4343499"/>
                    <a:pt x="4748233" y="4349640"/>
                    <a:pt x="4774959" y="4349640"/>
                  </a:cubicBezTo>
                  <a:cubicBezTo>
                    <a:pt x="4783591" y="4349640"/>
                    <a:pt x="4792223" y="4348976"/>
                    <a:pt x="4800689" y="4347648"/>
                  </a:cubicBezTo>
                  <a:cubicBezTo>
                    <a:pt x="4826586" y="4343666"/>
                    <a:pt x="4850158" y="4334206"/>
                    <a:pt x="4870576" y="4320597"/>
                  </a:cubicBezTo>
                  <a:cubicBezTo>
                    <a:pt x="4902448" y="4311469"/>
                    <a:pt x="4931665" y="4293214"/>
                    <a:pt x="4954573" y="4266493"/>
                  </a:cubicBezTo>
                  <a:cubicBezTo>
                    <a:pt x="4954573" y="4266493"/>
                    <a:pt x="4954573" y="4266327"/>
                    <a:pt x="4954739" y="4266162"/>
                  </a:cubicBezTo>
                  <a:cubicBezTo>
                    <a:pt x="5015330" y="4194964"/>
                    <a:pt x="5002547" y="4093396"/>
                    <a:pt x="4958889" y="4029668"/>
                  </a:cubicBezTo>
                  <a:cubicBezTo>
                    <a:pt x="4912575" y="3962453"/>
                    <a:pt x="4830736" y="3935070"/>
                    <a:pt x="4755371" y="3961790"/>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CC70F38E-AB88-E30B-A5EB-C097C78ED22D}"/>
                </a:ext>
              </a:extLst>
            </p:cNvPr>
            <p:cNvGrpSpPr/>
            <p:nvPr/>
          </p:nvGrpSpPr>
          <p:grpSpPr>
            <a:xfrm>
              <a:off x="-48477869" y="-4510875"/>
              <a:ext cx="4664143" cy="4204472"/>
              <a:chOff x="-48477869" y="-4510875"/>
              <a:chExt cx="4664143" cy="4204472"/>
            </a:xfrm>
          </p:grpSpPr>
          <p:sp>
            <p:nvSpPr>
              <p:cNvPr id="6" name="Forme libre 5">
                <a:extLst>
                  <a:ext uri="{FF2B5EF4-FFF2-40B4-BE49-F238E27FC236}">
                    <a16:creationId xmlns:a16="http://schemas.microsoft.com/office/drawing/2014/main" id="{A0D65100-D64C-8339-FE08-C7F1A209E35A}"/>
                  </a:ext>
                </a:extLst>
              </p:cNvPr>
              <p:cNvSpPr/>
              <p:nvPr/>
            </p:nvSpPr>
            <p:spPr>
              <a:xfrm>
                <a:off x="-48477869" y="-1961222"/>
                <a:ext cx="4541317" cy="1492598"/>
              </a:xfrm>
              <a:custGeom>
                <a:avLst/>
                <a:gdLst>
                  <a:gd name="csX0" fmla="*/ 655542 w 4541317"/>
                  <a:gd name="csY0" fmla="*/ 6218 h 1492598"/>
                  <a:gd name="csX1" fmla="*/ 675628 w 4541317"/>
                  <a:gd name="csY1" fmla="*/ 11196 h 1492598"/>
                  <a:gd name="csX2" fmla="*/ 761285 w 4541317"/>
                  <a:gd name="csY2" fmla="*/ 11196 h 1492598"/>
                  <a:gd name="csX3" fmla="*/ 4110708 w 4541317"/>
                  <a:gd name="csY3" fmla="*/ 11529 h 1492598"/>
                  <a:gd name="csX4" fmla="*/ 4248988 w 4541317"/>
                  <a:gd name="csY4" fmla="*/ 1239 h 1492598"/>
                  <a:gd name="csX5" fmla="*/ 4274220 w 4541317"/>
                  <a:gd name="csY5" fmla="*/ 16341 h 1492598"/>
                  <a:gd name="csX6" fmla="*/ 4133118 w 4541317"/>
                  <a:gd name="csY6" fmla="*/ 36589 h 1492598"/>
                  <a:gd name="csX7" fmla="*/ 4133451 w 4541317"/>
                  <a:gd name="csY7" fmla="*/ 407178 h 1492598"/>
                  <a:gd name="csX8" fmla="*/ 4117846 w 4541317"/>
                  <a:gd name="csY8" fmla="*/ 829881 h 1492598"/>
                  <a:gd name="csX9" fmla="*/ 4133118 w 4541317"/>
                  <a:gd name="csY9" fmla="*/ 1387011 h 1492598"/>
                  <a:gd name="csX10" fmla="*/ 4541317 w 4541317"/>
                  <a:gd name="csY10" fmla="*/ 1404603 h 1492598"/>
                  <a:gd name="csX11" fmla="*/ 4213796 w 4541317"/>
                  <a:gd name="csY11" fmla="*/ 1442442 h 1492598"/>
                  <a:gd name="csX12" fmla="*/ 3087472 w 4541317"/>
                  <a:gd name="csY12" fmla="*/ 1447255 h 1492598"/>
                  <a:gd name="csX13" fmla="*/ 2792486 w 4541317"/>
                  <a:gd name="csY13" fmla="*/ 1452400 h 1492598"/>
                  <a:gd name="csX14" fmla="*/ 2815727 w 4541317"/>
                  <a:gd name="csY14" fmla="*/ 1437961 h 1492598"/>
                  <a:gd name="csX15" fmla="*/ 3016755 w 4541317"/>
                  <a:gd name="csY15" fmla="*/ 1417050 h 1492598"/>
                  <a:gd name="csX16" fmla="*/ 2915660 w 4541317"/>
                  <a:gd name="csY16" fmla="*/ 1416718 h 1492598"/>
                  <a:gd name="csX17" fmla="*/ 1900391 w 4541317"/>
                  <a:gd name="csY17" fmla="*/ 1452400 h 1492598"/>
                  <a:gd name="csX18" fmla="*/ 1903711 w 4541317"/>
                  <a:gd name="csY18" fmla="*/ 1422692 h 1492598"/>
                  <a:gd name="csX19" fmla="*/ 2061579 w 4541317"/>
                  <a:gd name="csY19" fmla="*/ 1422195 h 1492598"/>
                  <a:gd name="csX20" fmla="*/ 2091792 w 4541317"/>
                  <a:gd name="csY20" fmla="*/ 656286 h 1492598"/>
                  <a:gd name="csX21" fmla="*/ 1756467 w 4541317"/>
                  <a:gd name="csY21" fmla="*/ 661099 h 1492598"/>
                  <a:gd name="csX22" fmla="*/ 1744183 w 4541317"/>
                  <a:gd name="csY22" fmla="*/ 1334236 h 1492598"/>
                  <a:gd name="csX23" fmla="*/ 1723931 w 4541317"/>
                  <a:gd name="csY23" fmla="*/ 1407092 h 1492598"/>
                  <a:gd name="csX24" fmla="*/ 1706003 w 4541317"/>
                  <a:gd name="csY24" fmla="*/ 1402446 h 1492598"/>
                  <a:gd name="csX25" fmla="*/ 1723931 w 4541317"/>
                  <a:gd name="csY25" fmla="*/ 656286 h 1492598"/>
                  <a:gd name="csX26" fmla="*/ 1675790 w 4541317"/>
                  <a:gd name="csY26" fmla="*/ 655954 h 1492598"/>
                  <a:gd name="csX27" fmla="*/ 1653380 w 4541317"/>
                  <a:gd name="csY27" fmla="*/ 1417216 h 1492598"/>
                  <a:gd name="csX28" fmla="*/ 1754143 w 4541317"/>
                  <a:gd name="csY28" fmla="*/ 1407092 h 1492598"/>
                  <a:gd name="csX29" fmla="*/ 1774230 w 4541317"/>
                  <a:gd name="csY29" fmla="*/ 1407092 h 1492598"/>
                  <a:gd name="csX30" fmla="*/ 1814568 w 4541317"/>
                  <a:gd name="csY30" fmla="*/ 1412072 h 1492598"/>
                  <a:gd name="csX31" fmla="*/ 1865033 w 4541317"/>
                  <a:gd name="csY31" fmla="*/ 1447421 h 1492598"/>
                  <a:gd name="csX32" fmla="*/ 1708825 w 4541317"/>
                  <a:gd name="csY32" fmla="*/ 1447421 h 1492598"/>
                  <a:gd name="csX33" fmla="*/ 1597936 w 4541317"/>
                  <a:gd name="csY33" fmla="*/ 1452400 h 1492598"/>
                  <a:gd name="csX34" fmla="*/ 1562577 w 4541317"/>
                  <a:gd name="csY34" fmla="*/ 1457379 h 1492598"/>
                  <a:gd name="csX35" fmla="*/ 1492026 w 4541317"/>
                  <a:gd name="csY35" fmla="*/ 1452400 h 1492598"/>
                  <a:gd name="csX36" fmla="*/ 1431602 w 4541317"/>
                  <a:gd name="csY36" fmla="*/ 1457379 h 1492598"/>
                  <a:gd name="csX37" fmla="*/ 1350925 w 4541317"/>
                  <a:gd name="csY37" fmla="*/ 1457379 h 1492598"/>
                  <a:gd name="csX38" fmla="*/ 1345944 w 4541317"/>
                  <a:gd name="csY38" fmla="*/ 1457379 h 1492598"/>
                  <a:gd name="csX39" fmla="*/ 1267758 w 4541317"/>
                  <a:gd name="csY39" fmla="*/ 1447255 h 1492598"/>
                  <a:gd name="csX40" fmla="*/ 1176955 w 4541317"/>
                  <a:gd name="csY40" fmla="*/ 1447255 h 1492598"/>
                  <a:gd name="csX41" fmla="*/ 1058429 w 4541317"/>
                  <a:gd name="csY41" fmla="*/ 1442276 h 1492598"/>
                  <a:gd name="csX42" fmla="*/ 975262 w 4541317"/>
                  <a:gd name="csY42" fmla="*/ 1442276 h 1492598"/>
                  <a:gd name="csX43" fmla="*/ 897075 w 4541317"/>
                  <a:gd name="csY43" fmla="*/ 1442276 h 1492598"/>
                  <a:gd name="csX44" fmla="*/ 917161 w 4541317"/>
                  <a:gd name="csY44" fmla="*/ 1460034 h 1492598"/>
                  <a:gd name="csX45" fmla="*/ 763609 w 4541317"/>
                  <a:gd name="csY45" fmla="*/ 1482605 h 1492598"/>
                  <a:gd name="csX46" fmla="*/ 756139 w 4541317"/>
                  <a:gd name="csY46" fmla="*/ 1460034 h 1492598"/>
                  <a:gd name="csX47" fmla="*/ 856736 w 4541317"/>
                  <a:gd name="csY47" fmla="*/ 1442276 h 1492598"/>
                  <a:gd name="csX48" fmla="*/ 582169 w 4541317"/>
                  <a:gd name="csY48" fmla="*/ 1457379 h 1492598"/>
                  <a:gd name="csX49" fmla="*/ 539175 w 4541317"/>
                  <a:gd name="csY49" fmla="*/ 1477460 h 1492598"/>
                  <a:gd name="csX50" fmla="*/ 241865 w 4541317"/>
                  <a:gd name="csY50" fmla="*/ 1452234 h 1492598"/>
                  <a:gd name="csX51" fmla="*/ 251825 w 4541317"/>
                  <a:gd name="csY51" fmla="*/ 1485094 h 1492598"/>
                  <a:gd name="csX52" fmla="*/ 244355 w 4541317"/>
                  <a:gd name="csY52" fmla="*/ 1492562 h 1492598"/>
                  <a:gd name="csX53" fmla="*/ 202854 w 4541317"/>
                  <a:gd name="csY53" fmla="*/ 1457212 h 1492598"/>
                  <a:gd name="csX54" fmla="*/ 0 w 4541317"/>
                  <a:gd name="csY54" fmla="*/ 1439455 h 1492598"/>
                  <a:gd name="csX55" fmla="*/ 533531 w 4541317"/>
                  <a:gd name="csY55" fmla="*/ 1411241 h 1492598"/>
                  <a:gd name="csX56" fmla="*/ 519088 w 4541317"/>
                  <a:gd name="csY56" fmla="*/ 41235 h 1492598"/>
                  <a:gd name="csX57" fmla="*/ 410689 w 4541317"/>
                  <a:gd name="csY57" fmla="*/ 41235 h 1492598"/>
                  <a:gd name="csX58" fmla="*/ 381473 w 4541317"/>
                  <a:gd name="csY58" fmla="*/ 5719 h 1492598"/>
                  <a:gd name="csX59" fmla="*/ 655210 w 4541317"/>
                  <a:gd name="csY59" fmla="*/ 6052 h 1492598"/>
                  <a:gd name="csX60" fmla="*/ 3629302 w 4541317"/>
                  <a:gd name="csY60" fmla="*/ 41401 h 1492598"/>
                  <a:gd name="csX61" fmla="*/ 1538507 w 4541317"/>
                  <a:gd name="csY61" fmla="*/ 42231 h 1492598"/>
                  <a:gd name="csX62" fmla="*/ 1530041 w 4541317"/>
                  <a:gd name="csY62" fmla="*/ 66628 h 1492598"/>
                  <a:gd name="csX63" fmla="*/ 2522235 w 4541317"/>
                  <a:gd name="csY63" fmla="*/ 87373 h 1492598"/>
                  <a:gd name="csX64" fmla="*/ 2640760 w 4541317"/>
                  <a:gd name="csY64" fmla="*/ 219643 h 1492598"/>
                  <a:gd name="csX65" fmla="*/ 2429606 w 4541317"/>
                  <a:gd name="csY65" fmla="*/ 1268515 h 1492598"/>
                  <a:gd name="csX66" fmla="*/ 2671637 w 4541317"/>
                  <a:gd name="csY66" fmla="*/ 1389169 h 1492598"/>
                  <a:gd name="csX67" fmla="*/ 2689731 w 4541317"/>
                  <a:gd name="csY67" fmla="*/ 1412403 h 1492598"/>
                  <a:gd name="csX68" fmla="*/ 2935912 w 4541317"/>
                  <a:gd name="csY68" fmla="*/ 1381534 h 1492598"/>
                  <a:gd name="csX69" fmla="*/ 3805430 w 4541317"/>
                  <a:gd name="csY69" fmla="*/ 1391658 h 1492598"/>
                  <a:gd name="csX70" fmla="*/ 3789992 w 4541317"/>
                  <a:gd name="csY70" fmla="*/ 970782 h 1492598"/>
                  <a:gd name="csX71" fmla="*/ 3810410 w 4541317"/>
                  <a:gd name="csY71" fmla="*/ 46380 h 1492598"/>
                  <a:gd name="csX72" fmla="*/ 3829833 w 4541317"/>
                  <a:gd name="csY72" fmla="*/ 74760 h 1492598"/>
                  <a:gd name="csX73" fmla="*/ 3835311 w 4541317"/>
                  <a:gd name="csY73" fmla="*/ 900248 h 1492598"/>
                  <a:gd name="csX74" fmla="*/ 3825517 w 4541317"/>
                  <a:gd name="csY74" fmla="*/ 1391824 h 1492598"/>
                  <a:gd name="csX75" fmla="*/ 3986704 w 4541317"/>
                  <a:gd name="csY75" fmla="*/ 1391824 h 1492598"/>
                  <a:gd name="csX76" fmla="*/ 4006957 w 4541317"/>
                  <a:gd name="csY76" fmla="*/ 36423 h 1492598"/>
                  <a:gd name="csX77" fmla="*/ 3810410 w 4541317"/>
                  <a:gd name="csY77" fmla="*/ 41567 h 1492598"/>
                  <a:gd name="csX78" fmla="*/ 3805430 w 4541317"/>
                  <a:gd name="csY78" fmla="*/ 41567 h 1492598"/>
                  <a:gd name="csX79" fmla="*/ 3628970 w 4541317"/>
                  <a:gd name="csY79" fmla="*/ 41567 h 1492598"/>
                  <a:gd name="csX80" fmla="*/ 4098092 w 4541317"/>
                  <a:gd name="csY80" fmla="*/ 36423 h 1492598"/>
                  <a:gd name="csX81" fmla="*/ 4042647 w 4541317"/>
                  <a:gd name="csY81" fmla="*/ 49036 h 1492598"/>
                  <a:gd name="csX82" fmla="*/ 4022561 w 4541317"/>
                  <a:gd name="csY82" fmla="*/ 1391824 h 1492598"/>
                  <a:gd name="csX83" fmla="*/ 4093278 w 4541317"/>
                  <a:gd name="csY83" fmla="*/ 1384024 h 1492598"/>
                  <a:gd name="csX84" fmla="*/ 4098092 w 4541317"/>
                  <a:gd name="csY84" fmla="*/ 36423 h 1492598"/>
                  <a:gd name="csX85" fmla="*/ 821876 w 4541317"/>
                  <a:gd name="csY85" fmla="*/ 41401 h 1492598"/>
                  <a:gd name="csX86" fmla="*/ 539673 w 4541317"/>
                  <a:gd name="csY86" fmla="*/ 41401 h 1492598"/>
                  <a:gd name="csX87" fmla="*/ 549633 w 4541317"/>
                  <a:gd name="csY87" fmla="*/ 437052 h 1492598"/>
                  <a:gd name="csX88" fmla="*/ 575197 w 4541317"/>
                  <a:gd name="csY88" fmla="*/ 859920 h 1492598"/>
                  <a:gd name="csX89" fmla="*/ 564739 w 4541317"/>
                  <a:gd name="csY89" fmla="*/ 1408918 h 1492598"/>
                  <a:gd name="csX90" fmla="*/ 736219 w 4541317"/>
                  <a:gd name="csY90" fmla="*/ 1401782 h 1492598"/>
                  <a:gd name="csX91" fmla="*/ 720781 w 4541317"/>
                  <a:gd name="csY91" fmla="*/ 471904 h 1492598"/>
                  <a:gd name="csX92" fmla="*/ 730907 w 4541317"/>
                  <a:gd name="csY92" fmla="*/ 119237 h 1492598"/>
                  <a:gd name="csX93" fmla="*/ 761617 w 4541317"/>
                  <a:gd name="csY93" fmla="*/ 149442 h 1492598"/>
                  <a:gd name="csX94" fmla="*/ 766431 w 4541317"/>
                  <a:gd name="csY94" fmla="*/ 1401782 h 1492598"/>
                  <a:gd name="csX95" fmla="*/ 821876 w 4541317"/>
                  <a:gd name="csY95" fmla="*/ 1401782 h 1492598"/>
                  <a:gd name="csX96" fmla="*/ 821876 w 4541317"/>
                  <a:gd name="csY96" fmla="*/ 41235 h 1492598"/>
                  <a:gd name="csX97" fmla="*/ 993356 w 4541317"/>
                  <a:gd name="csY97" fmla="*/ 41401 h 1492598"/>
                  <a:gd name="csX98" fmla="*/ 847274 w 4541317"/>
                  <a:gd name="csY98" fmla="*/ 41401 h 1492598"/>
                  <a:gd name="csX99" fmla="*/ 852254 w 4541317"/>
                  <a:gd name="csY99" fmla="*/ 58993 h 1492598"/>
                  <a:gd name="csX100" fmla="*/ 852254 w 4541317"/>
                  <a:gd name="csY100" fmla="*/ 134505 h 1492598"/>
                  <a:gd name="csX101" fmla="*/ 982898 w 4541317"/>
                  <a:gd name="csY101" fmla="*/ 126705 h 1492598"/>
                  <a:gd name="csX102" fmla="*/ 993356 w 4541317"/>
                  <a:gd name="csY102" fmla="*/ 41401 h 1492598"/>
                  <a:gd name="csX103" fmla="*/ 2298630 w 4541317"/>
                  <a:gd name="csY103" fmla="*/ 1371577 h 1492598"/>
                  <a:gd name="csX104" fmla="*/ 2243351 w 4541317"/>
                  <a:gd name="csY104" fmla="*/ 1177735 h 1492598"/>
                  <a:gd name="csX105" fmla="*/ 2315396 w 4541317"/>
                  <a:gd name="csY105" fmla="*/ 604672 h 1492598"/>
                  <a:gd name="csX106" fmla="*/ 2403377 w 4541317"/>
                  <a:gd name="csY106" fmla="*/ 223958 h 1492598"/>
                  <a:gd name="csX107" fmla="*/ 2377979 w 4541317"/>
                  <a:gd name="csY107" fmla="*/ 145956 h 1492598"/>
                  <a:gd name="csX108" fmla="*/ 1444550 w 4541317"/>
                  <a:gd name="csY108" fmla="*/ 101313 h 1492598"/>
                  <a:gd name="csX109" fmla="*/ 1275726 w 4541317"/>
                  <a:gd name="csY109" fmla="*/ 141973 h 1492598"/>
                  <a:gd name="csX110" fmla="*/ 2326850 w 4541317"/>
                  <a:gd name="csY110" fmla="*/ 156910 h 1492598"/>
                  <a:gd name="csX111" fmla="*/ 2353079 w 4541317"/>
                  <a:gd name="csY111" fmla="*/ 211345 h 1492598"/>
                  <a:gd name="csX112" fmla="*/ 2259454 w 4541317"/>
                  <a:gd name="csY112" fmla="*/ 830711 h 1492598"/>
                  <a:gd name="csX113" fmla="*/ 2223265 w 4541317"/>
                  <a:gd name="csY113" fmla="*/ 1225366 h 1492598"/>
                  <a:gd name="csX114" fmla="*/ 2167820 w 4541317"/>
                  <a:gd name="csY114" fmla="*/ 1220386 h 1492598"/>
                  <a:gd name="csX115" fmla="*/ 2152548 w 4541317"/>
                  <a:gd name="csY115" fmla="*/ 1343530 h 1492598"/>
                  <a:gd name="csX116" fmla="*/ 2298962 w 4541317"/>
                  <a:gd name="csY116" fmla="*/ 1371411 h 1492598"/>
                  <a:gd name="csX117" fmla="*/ 978084 w 4541317"/>
                  <a:gd name="csY117" fmla="*/ 162386 h 1492598"/>
                  <a:gd name="csX118" fmla="*/ 852088 w 4541317"/>
                  <a:gd name="csY118" fmla="*/ 172511 h 1492598"/>
                  <a:gd name="csX119" fmla="*/ 862049 w 4541317"/>
                  <a:gd name="csY119" fmla="*/ 1401947 h 1492598"/>
                  <a:gd name="csX120" fmla="*/ 967958 w 4541317"/>
                  <a:gd name="csY120" fmla="*/ 1406927 h 1492598"/>
                  <a:gd name="csX121" fmla="*/ 957832 w 4541317"/>
                  <a:gd name="csY121" fmla="*/ 656120 h 1492598"/>
                  <a:gd name="csX122" fmla="*/ 890767 w 4541317"/>
                  <a:gd name="csY122" fmla="*/ 649813 h 1492598"/>
                  <a:gd name="csX123" fmla="*/ 883131 w 4541317"/>
                  <a:gd name="csY123" fmla="*/ 498457 h 1492598"/>
                  <a:gd name="csX124" fmla="*/ 927121 w 4541317"/>
                  <a:gd name="csY124" fmla="*/ 456802 h 1492598"/>
                  <a:gd name="csX125" fmla="*/ 1124000 w 4541317"/>
                  <a:gd name="csY125" fmla="*/ 444520 h 1492598"/>
                  <a:gd name="csX126" fmla="*/ 1038343 w 4541317"/>
                  <a:gd name="csY126" fmla="*/ 263125 h 1492598"/>
                  <a:gd name="csX127" fmla="*/ 977918 w 4541317"/>
                  <a:gd name="csY127" fmla="*/ 162221 h 1492598"/>
                  <a:gd name="csX128" fmla="*/ 1088973 w 4541317"/>
                  <a:gd name="csY128" fmla="*/ 232920 h 1492598"/>
                  <a:gd name="csX129" fmla="*/ 1093289 w 4541317"/>
                  <a:gd name="csY129" fmla="*/ 347101 h 1492598"/>
                  <a:gd name="csX130" fmla="*/ 1189903 w 4541317"/>
                  <a:gd name="csY130" fmla="*/ 429418 h 1492598"/>
                  <a:gd name="csX131" fmla="*/ 1089139 w 4541317"/>
                  <a:gd name="csY131" fmla="*/ 232920 h 1492598"/>
                  <a:gd name="csX132" fmla="*/ 1991194 w 4541317"/>
                  <a:gd name="csY132" fmla="*/ 469746 h 1492598"/>
                  <a:gd name="csX133" fmla="*/ 907533 w 4541317"/>
                  <a:gd name="csY133" fmla="*/ 489994 h 1492598"/>
                  <a:gd name="csX134" fmla="*/ 912513 w 4541317"/>
                  <a:gd name="csY134" fmla="*/ 520198 h 1492598"/>
                  <a:gd name="csX135" fmla="*/ 922639 w 4541317"/>
                  <a:gd name="csY135" fmla="*/ 611974 h 1492598"/>
                  <a:gd name="csX136" fmla="*/ 1569715 w 4541317"/>
                  <a:gd name="csY136" fmla="*/ 630396 h 1492598"/>
                  <a:gd name="csX137" fmla="*/ 1641096 w 4541317"/>
                  <a:gd name="csY137" fmla="*/ 621268 h 1492598"/>
                  <a:gd name="csX138" fmla="*/ 1643254 w 4541317"/>
                  <a:gd name="csY138" fmla="*/ 484849 h 1492598"/>
                  <a:gd name="csX139" fmla="*/ 1678613 w 4541317"/>
                  <a:gd name="csY139" fmla="*/ 484849 h 1492598"/>
                  <a:gd name="csX140" fmla="*/ 1673466 w 4541317"/>
                  <a:gd name="csY140" fmla="*/ 625916 h 1492598"/>
                  <a:gd name="csX141" fmla="*/ 2122170 w 4541317"/>
                  <a:gd name="csY141" fmla="*/ 625916 h 1492598"/>
                  <a:gd name="csX142" fmla="*/ 2111712 w 4541317"/>
                  <a:gd name="csY142" fmla="*/ 470078 h 1492598"/>
                  <a:gd name="csX143" fmla="*/ 1991028 w 4541317"/>
                  <a:gd name="csY143" fmla="*/ 469746 h 1492598"/>
                  <a:gd name="csX144" fmla="*/ 1532531 w 4541317"/>
                  <a:gd name="csY144" fmla="*/ 1417050 h 1492598"/>
                  <a:gd name="csX145" fmla="*/ 1537511 w 4541317"/>
                  <a:gd name="csY145" fmla="*/ 668733 h 1492598"/>
                  <a:gd name="csX146" fmla="*/ 1461814 w 4541317"/>
                  <a:gd name="csY146" fmla="*/ 651141 h 1492598"/>
                  <a:gd name="csX147" fmla="*/ 1471940 w 4541317"/>
                  <a:gd name="csY147" fmla="*/ 1417050 h 1492598"/>
                  <a:gd name="csX148" fmla="*/ 1532531 w 4541317"/>
                  <a:gd name="csY148" fmla="*/ 1417050 h 1492598"/>
                  <a:gd name="csX149" fmla="*/ 1421807 w 4541317"/>
                  <a:gd name="csY149" fmla="*/ 661099 h 1492598"/>
                  <a:gd name="csX150" fmla="*/ 1094119 w 4541317"/>
                  <a:gd name="csY150" fmla="*/ 661099 h 1492598"/>
                  <a:gd name="csX151" fmla="*/ 1094119 w 4541317"/>
                  <a:gd name="csY151" fmla="*/ 1406927 h 1492598"/>
                  <a:gd name="csX152" fmla="*/ 1436748 w 4541317"/>
                  <a:gd name="csY152" fmla="*/ 1417050 h 1492598"/>
                  <a:gd name="csX153" fmla="*/ 1421641 w 4541317"/>
                  <a:gd name="csY153" fmla="*/ 661264 h 1492598"/>
                  <a:gd name="csX154" fmla="*/ 1058761 w 4541317"/>
                  <a:gd name="csY154" fmla="*/ 661099 h 1492598"/>
                  <a:gd name="csX155" fmla="*/ 993190 w 4541317"/>
                  <a:gd name="csY155" fmla="*/ 661099 h 1492598"/>
                  <a:gd name="csX156" fmla="*/ 993190 w 4541317"/>
                  <a:gd name="csY156" fmla="*/ 1406927 h 1492598"/>
                  <a:gd name="csX157" fmla="*/ 1058761 w 4541317"/>
                  <a:gd name="csY157" fmla="*/ 1406927 h 1492598"/>
                  <a:gd name="csX158" fmla="*/ 1058761 w 4541317"/>
                  <a:gd name="csY158" fmla="*/ 661099 h 1492598"/>
                  <a:gd name="csX159" fmla="*/ 1633460 w 4541317"/>
                  <a:gd name="csY159" fmla="*/ 661099 h 1492598"/>
                  <a:gd name="csX160" fmla="*/ 1572869 w 4541317"/>
                  <a:gd name="csY160" fmla="*/ 661099 h 1492598"/>
                  <a:gd name="csX161" fmla="*/ 1567889 w 4541317"/>
                  <a:gd name="csY161" fmla="*/ 1417050 h 1492598"/>
                  <a:gd name="csX162" fmla="*/ 1618354 w 4541317"/>
                  <a:gd name="csY162" fmla="*/ 1417050 h 1492598"/>
                  <a:gd name="csX163" fmla="*/ 1633460 w 4541317"/>
                  <a:gd name="csY163" fmla="*/ 661099 h 1492598"/>
                  <a:gd name="csX164" fmla="*/ 2122170 w 4541317"/>
                  <a:gd name="csY164" fmla="*/ 661264 h 1492598"/>
                  <a:gd name="csX165" fmla="*/ 2112210 w 4541317"/>
                  <a:gd name="csY165" fmla="*/ 668733 h 1492598"/>
                  <a:gd name="csX166" fmla="*/ 2117522 w 4541317"/>
                  <a:gd name="csY166" fmla="*/ 1036834 h 1492598"/>
                  <a:gd name="csX167" fmla="*/ 2082164 w 4541317"/>
                  <a:gd name="csY167" fmla="*/ 1417050 h 1492598"/>
                  <a:gd name="csX168" fmla="*/ 2103910 w 4541317"/>
                  <a:gd name="csY168" fmla="*/ 1410910 h 1492598"/>
                  <a:gd name="csX169" fmla="*/ 2152880 w 4541317"/>
                  <a:gd name="csY169" fmla="*/ 1137572 h 1492598"/>
                  <a:gd name="csX170" fmla="*/ 2122336 w 4541317"/>
                  <a:gd name="csY170" fmla="*/ 661264 h 1492598"/>
                  <a:gd name="csX171" fmla="*/ 2288504 w 4541317"/>
                  <a:gd name="csY171" fmla="*/ 1296064 h 1492598"/>
                  <a:gd name="csX172" fmla="*/ 2328843 w 4541317"/>
                  <a:gd name="csY172" fmla="*/ 772127 h 1492598"/>
                  <a:gd name="csX173" fmla="*/ 2278544 w 4541317"/>
                  <a:gd name="csY173" fmla="*/ 1177900 h 1492598"/>
                  <a:gd name="csX174" fmla="*/ 2278544 w 4541317"/>
                  <a:gd name="csY174" fmla="*/ 1288762 h 1492598"/>
                  <a:gd name="csX175" fmla="*/ 2288504 w 4541317"/>
                  <a:gd name="csY175" fmla="*/ 1296230 h 1492598"/>
                  <a:gd name="csX176" fmla="*/ 2409022 w 4541317"/>
                  <a:gd name="csY176" fmla="*/ 1069861 h 1492598"/>
                  <a:gd name="csX177" fmla="*/ 2349427 w 4541317"/>
                  <a:gd name="csY177" fmla="*/ 1059570 h 1492598"/>
                  <a:gd name="csX178" fmla="*/ 2322202 w 4541317"/>
                  <a:gd name="csY178" fmla="*/ 1341870 h 1492598"/>
                  <a:gd name="csX179" fmla="*/ 2414666 w 4541317"/>
                  <a:gd name="csY179" fmla="*/ 1336394 h 1492598"/>
                  <a:gd name="csX180" fmla="*/ 2409022 w 4541317"/>
                  <a:gd name="csY180" fmla="*/ 1069861 h 1492598"/>
                  <a:gd name="csX181" fmla="*/ 3168148 w 4541317"/>
                  <a:gd name="csY181" fmla="*/ 1417050 h 1492598"/>
                  <a:gd name="csX182" fmla="*/ 3089962 w 4541317"/>
                  <a:gd name="csY182" fmla="*/ 1417050 h 1492598"/>
                  <a:gd name="csX183" fmla="*/ 3175619 w 4541317"/>
                  <a:gd name="csY183" fmla="*/ 1427007 h 1492598"/>
                  <a:gd name="csX184" fmla="*/ 3167983 w 4541317"/>
                  <a:gd name="csY184" fmla="*/ 1417050 h 1492598"/>
                  <a:gd name="csX185" fmla="*/ 3896400 w 4541317"/>
                  <a:gd name="csY185" fmla="*/ 1417050 h 1492598"/>
                  <a:gd name="csX186" fmla="*/ 3256296 w 4541317"/>
                  <a:gd name="csY186" fmla="*/ 1419539 h 1492598"/>
                  <a:gd name="csX187" fmla="*/ 3896400 w 4541317"/>
                  <a:gd name="csY187" fmla="*/ 1417050 h 1492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Lst>
                <a:rect l="l" t="t" r="r" b="b"/>
                <a:pathLst>
                  <a:path w="4541317" h="1492598">
                    <a:moveTo>
                      <a:pt x="655542" y="6218"/>
                    </a:moveTo>
                    <a:lnTo>
                      <a:pt x="675628" y="11196"/>
                    </a:lnTo>
                    <a:cubicBezTo>
                      <a:pt x="704181" y="11196"/>
                      <a:pt x="732733" y="11196"/>
                      <a:pt x="761285" y="11196"/>
                    </a:cubicBezTo>
                    <a:cubicBezTo>
                      <a:pt x="1876321" y="15844"/>
                      <a:pt x="2996669" y="24473"/>
                      <a:pt x="4110708" y="11529"/>
                    </a:cubicBezTo>
                    <a:cubicBezTo>
                      <a:pt x="4154699" y="11030"/>
                      <a:pt x="4205329" y="-4404"/>
                      <a:pt x="4248988" y="1239"/>
                    </a:cubicBezTo>
                    <a:cubicBezTo>
                      <a:pt x="4259944" y="2732"/>
                      <a:pt x="4275216" y="-1914"/>
                      <a:pt x="4274220" y="16341"/>
                    </a:cubicBezTo>
                    <a:lnTo>
                      <a:pt x="4133118" y="36589"/>
                    </a:lnTo>
                    <a:cubicBezTo>
                      <a:pt x="4119174" y="160229"/>
                      <a:pt x="4135443" y="282708"/>
                      <a:pt x="4133451" y="407178"/>
                    </a:cubicBezTo>
                    <a:cubicBezTo>
                      <a:pt x="4131126" y="547415"/>
                      <a:pt x="4118178" y="689478"/>
                      <a:pt x="4117846" y="829881"/>
                    </a:cubicBezTo>
                    <a:cubicBezTo>
                      <a:pt x="4117514" y="1016088"/>
                      <a:pt x="4133284" y="1200969"/>
                      <a:pt x="4133118" y="1387011"/>
                    </a:cubicBezTo>
                    <a:lnTo>
                      <a:pt x="4541317" y="1404603"/>
                    </a:lnTo>
                    <a:cubicBezTo>
                      <a:pt x="4540819" y="1425514"/>
                      <a:pt x="4244008" y="1440450"/>
                      <a:pt x="4213796" y="1442442"/>
                    </a:cubicBezTo>
                    <a:cubicBezTo>
                      <a:pt x="3811241" y="1469162"/>
                      <a:pt x="3486873" y="1458707"/>
                      <a:pt x="3087472" y="1447255"/>
                    </a:cubicBezTo>
                    <a:cubicBezTo>
                      <a:pt x="2990029" y="1444433"/>
                      <a:pt x="2890427" y="1459204"/>
                      <a:pt x="2792486" y="1452400"/>
                    </a:cubicBezTo>
                    <a:cubicBezTo>
                      <a:pt x="2788834" y="1438293"/>
                      <a:pt x="2807260" y="1439953"/>
                      <a:pt x="2815727" y="1437961"/>
                    </a:cubicBezTo>
                    <a:cubicBezTo>
                      <a:pt x="2879637" y="1424020"/>
                      <a:pt x="2953010" y="1434642"/>
                      <a:pt x="3016755" y="1417050"/>
                    </a:cubicBezTo>
                    <a:lnTo>
                      <a:pt x="2915660" y="1416718"/>
                    </a:lnTo>
                    <a:cubicBezTo>
                      <a:pt x="2590794" y="1471154"/>
                      <a:pt x="2231897" y="1452731"/>
                      <a:pt x="1900391" y="1452400"/>
                    </a:cubicBezTo>
                    <a:lnTo>
                      <a:pt x="1903711" y="1422692"/>
                    </a:lnTo>
                    <a:lnTo>
                      <a:pt x="2061579" y="1422195"/>
                    </a:lnTo>
                    <a:lnTo>
                      <a:pt x="2091792" y="656286"/>
                    </a:lnTo>
                    <a:lnTo>
                      <a:pt x="1756467" y="661099"/>
                    </a:lnTo>
                    <a:lnTo>
                      <a:pt x="1744183" y="1334236"/>
                    </a:lnTo>
                    <a:lnTo>
                      <a:pt x="1723931" y="1407092"/>
                    </a:lnTo>
                    <a:cubicBezTo>
                      <a:pt x="1718619" y="1405931"/>
                      <a:pt x="1710319" y="1408918"/>
                      <a:pt x="1706003" y="1402446"/>
                    </a:cubicBezTo>
                    <a:lnTo>
                      <a:pt x="1723931" y="656286"/>
                    </a:lnTo>
                    <a:lnTo>
                      <a:pt x="1675790" y="655954"/>
                    </a:lnTo>
                    <a:lnTo>
                      <a:pt x="1653380" y="1417216"/>
                    </a:lnTo>
                    <a:lnTo>
                      <a:pt x="1754143" y="1407092"/>
                    </a:lnTo>
                    <a:cubicBezTo>
                      <a:pt x="1760784" y="1407590"/>
                      <a:pt x="1767589" y="1407092"/>
                      <a:pt x="1774230" y="1407092"/>
                    </a:cubicBezTo>
                    <a:cubicBezTo>
                      <a:pt x="1784190" y="1416718"/>
                      <a:pt x="1801952" y="1411407"/>
                      <a:pt x="1814568" y="1412072"/>
                    </a:cubicBezTo>
                    <a:cubicBezTo>
                      <a:pt x="1837642" y="1413399"/>
                      <a:pt x="1896905" y="1410744"/>
                      <a:pt x="1865033" y="1447421"/>
                    </a:cubicBezTo>
                    <a:cubicBezTo>
                      <a:pt x="1813240" y="1447586"/>
                      <a:pt x="1760784" y="1447753"/>
                      <a:pt x="1708825" y="1447421"/>
                    </a:cubicBezTo>
                    <a:cubicBezTo>
                      <a:pt x="1672968" y="1447255"/>
                      <a:pt x="1634788" y="1451735"/>
                      <a:pt x="1597936" y="1452400"/>
                    </a:cubicBezTo>
                    <a:cubicBezTo>
                      <a:pt x="1588141" y="1452566"/>
                      <a:pt x="1576355" y="1457212"/>
                      <a:pt x="1562577" y="1457379"/>
                    </a:cubicBezTo>
                    <a:cubicBezTo>
                      <a:pt x="1544317" y="1457545"/>
                      <a:pt x="1515101" y="1452400"/>
                      <a:pt x="1492026" y="1452400"/>
                    </a:cubicBezTo>
                    <a:cubicBezTo>
                      <a:pt x="1473268" y="1452400"/>
                      <a:pt x="1448036" y="1448085"/>
                      <a:pt x="1431602" y="1457379"/>
                    </a:cubicBezTo>
                    <a:cubicBezTo>
                      <a:pt x="1404875" y="1457379"/>
                      <a:pt x="1377651" y="1458374"/>
                      <a:pt x="1350925" y="1457379"/>
                    </a:cubicBezTo>
                    <a:cubicBezTo>
                      <a:pt x="1349099" y="1457379"/>
                      <a:pt x="1347438" y="1457379"/>
                      <a:pt x="1345944" y="1457379"/>
                    </a:cubicBezTo>
                    <a:cubicBezTo>
                      <a:pt x="1320380" y="1456217"/>
                      <a:pt x="1283860" y="1447255"/>
                      <a:pt x="1267758" y="1447255"/>
                    </a:cubicBezTo>
                    <a:lnTo>
                      <a:pt x="1176955" y="1447255"/>
                    </a:lnTo>
                    <a:cubicBezTo>
                      <a:pt x="1138608" y="1447255"/>
                      <a:pt x="1097771" y="1442442"/>
                      <a:pt x="1058429" y="1442276"/>
                    </a:cubicBezTo>
                    <a:cubicBezTo>
                      <a:pt x="1031039" y="1442276"/>
                      <a:pt x="1002818" y="1442276"/>
                      <a:pt x="975262" y="1442276"/>
                    </a:cubicBezTo>
                    <a:lnTo>
                      <a:pt x="897075" y="1442276"/>
                    </a:lnTo>
                    <a:lnTo>
                      <a:pt x="917161" y="1460034"/>
                    </a:lnTo>
                    <a:cubicBezTo>
                      <a:pt x="918157" y="1470655"/>
                      <a:pt x="775063" y="1485923"/>
                      <a:pt x="763609" y="1482605"/>
                    </a:cubicBezTo>
                    <a:cubicBezTo>
                      <a:pt x="750661" y="1478787"/>
                      <a:pt x="744353" y="1470655"/>
                      <a:pt x="756139" y="1460034"/>
                    </a:cubicBezTo>
                    <a:lnTo>
                      <a:pt x="856736" y="1442276"/>
                    </a:lnTo>
                    <a:cubicBezTo>
                      <a:pt x="765767" y="1447255"/>
                      <a:pt x="672142" y="1441280"/>
                      <a:pt x="582169" y="1457379"/>
                    </a:cubicBezTo>
                    <a:cubicBezTo>
                      <a:pt x="571379" y="1459370"/>
                      <a:pt x="564407" y="1471485"/>
                      <a:pt x="539175" y="1477460"/>
                    </a:cubicBezTo>
                    <a:lnTo>
                      <a:pt x="241865" y="1452234"/>
                    </a:lnTo>
                    <a:lnTo>
                      <a:pt x="251825" y="1485094"/>
                    </a:lnTo>
                    <a:lnTo>
                      <a:pt x="244355" y="1492562"/>
                    </a:lnTo>
                    <a:cubicBezTo>
                      <a:pt x="224435" y="1493890"/>
                      <a:pt x="208333" y="1458872"/>
                      <a:pt x="202854" y="1457212"/>
                    </a:cubicBezTo>
                    <a:cubicBezTo>
                      <a:pt x="160192" y="1443770"/>
                      <a:pt x="48971" y="1467668"/>
                      <a:pt x="0" y="1439455"/>
                    </a:cubicBezTo>
                    <a:lnTo>
                      <a:pt x="533531" y="1411241"/>
                    </a:lnTo>
                    <a:lnTo>
                      <a:pt x="519088" y="41235"/>
                    </a:lnTo>
                    <a:lnTo>
                      <a:pt x="410689" y="41235"/>
                    </a:lnTo>
                    <a:cubicBezTo>
                      <a:pt x="393591" y="41235"/>
                      <a:pt x="358730" y="26797"/>
                      <a:pt x="381473" y="5719"/>
                    </a:cubicBezTo>
                    <a:cubicBezTo>
                      <a:pt x="472608" y="4890"/>
                      <a:pt x="563743" y="5719"/>
                      <a:pt x="655210" y="6052"/>
                    </a:cubicBezTo>
                    <a:close/>
                    <a:moveTo>
                      <a:pt x="3629302" y="41401"/>
                    </a:moveTo>
                    <a:cubicBezTo>
                      <a:pt x="2932426" y="38580"/>
                      <a:pt x="2235549" y="35261"/>
                      <a:pt x="1538507" y="42231"/>
                    </a:cubicBezTo>
                    <a:lnTo>
                      <a:pt x="1530041" y="66628"/>
                    </a:lnTo>
                    <a:cubicBezTo>
                      <a:pt x="1828014" y="72104"/>
                      <a:pt x="2235217" y="21652"/>
                      <a:pt x="2522235" y="87373"/>
                    </a:cubicBezTo>
                    <a:cubicBezTo>
                      <a:pt x="2614698" y="108449"/>
                      <a:pt x="2651882" y="110440"/>
                      <a:pt x="2640760" y="219643"/>
                    </a:cubicBezTo>
                    <a:cubicBezTo>
                      <a:pt x="2609552" y="524347"/>
                      <a:pt x="2391425" y="958501"/>
                      <a:pt x="2429606" y="1268515"/>
                    </a:cubicBezTo>
                    <a:cubicBezTo>
                      <a:pt x="2442056" y="1370415"/>
                      <a:pt x="2593782" y="1363943"/>
                      <a:pt x="2671637" y="1389169"/>
                    </a:cubicBezTo>
                    <a:cubicBezTo>
                      <a:pt x="2689897" y="1395143"/>
                      <a:pt x="2684087" y="1410245"/>
                      <a:pt x="2689731" y="1412403"/>
                    </a:cubicBezTo>
                    <a:cubicBezTo>
                      <a:pt x="2701351" y="1416552"/>
                      <a:pt x="2898230" y="1383028"/>
                      <a:pt x="2935912" y="1381534"/>
                    </a:cubicBezTo>
                    <a:cubicBezTo>
                      <a:pt x="3222431" y="1370083"/>
                      <a:pt x="3518579" y="1410744"/>
                      <a:pt x="3805430" y="1391658"/>
                    </a:cubicBezTo>
                    <a:cubicBezTo>
                      <a:pt x="3813066" y="1251089"/>
                      <a:pt x="3789660" y="1110686"/>
                      <a:pt x="3789992" y="970782"/>
                    </a:cubicBezTo>
                    <a:cubicBezTo>
                      <a:pt x="3790822" y="665082"/>
                      <a:pt x="3818212" y="349591"/>
                      <a:pt x="3810410" y="46380"/>
                    </a:cubicBezTo>
                    <a:cubicBezTo>
                      <a:pt x="3830165" y="40904"/>
                      <a:pt x="3828339" y="62976"/>
                      <a:pt x="3829833" y="74760"/>
                    </a:cubicBezTo>
                    <a:cubicBezTo>
                      <a:pt x="3865191" y="333161"/>
                      <a:pt x="3837469" y="638030"/>
                      <a:pt x="3835311" y="900248"/>
                    </a:cubicBezTo>
                    <a:cubicBezTo>
                      <a:pt x="3833983" y="1064218"/>
                      <a:pt x="3850583" y="1230012"/>
                      <a:pt x="3825517" y="1391824"/>
                    </a:cubicBezTo>
                    <a:lnTo>
                      <a:pt x="3986704" y="1391824"/>
                    </a:lnTo>
                    <a:cubicBezTo>
                      <a:pt x="3986704" y="1391824"/>
                      <a:pt x="4006957" y="36423"/>
                      <a:pt x="4006957" y="36423"/>
                    </a:cubicBezTo>
                    <a:cubicBezTo>
                      <a:pt x="3999985" y="29453"/>
                      <a:pt x="3835477" y="41235"/>
                      <a:pt x="3810410" y="41567"/>
                    </a:cubicBezTo>
                    <a:cubicBezTo>
                      <a:pt x="3808751" y="41567"/>
                      <a:pt x="3807091" y="41567"/>
                      <a:pt x="3805430" y="41567"/>
                    </a:cubicBezTo>
                    <a:lnTo>
                      <a:pt x="3628970" y="41567"/>
                    </a:lnTo>
                    <a:close/>
                    <a:moveTo>
                      <a:pt x="4098092" y="36423"/>
                    </a:moveTo>
                    <a:cubicBezTo>
                      <a:pt x="4080496" y="39410"/>
                      <a:pt x="4047129" y="26797"/>
                      <a:pt x="4042647" y="49036"/>
                    </a:cubicBezTo>
                    <a:lnTo>
                      <a:pt x="4022561" y="1391824"/>
                    </a:lnTo>
                    <a:lnTo>
                      <a:pt x="4093278" y="1384024"/>
                    </a:lnTo>
                    <a:lnTo>
                      <a:pt x="4098092" y="36423"/>
                    </a:lnTo>
                    <a:close/>
                    <a:moveTo>
                      <a:pt x="821876" y="41401"/>
                    </a:moveTo>
                    <a:lnTo>
                      <a:pt x="539673" y="41401"/>
                    </a:lnTo>
                    <a:cubicBezTo>
                      <a:pt x="560755" y="168859"/>
                      <a:pt x="546147" y="306109"/>
                      <a:pt x="549633" y="437052"/>
                    </a:cubicBezTo>
                    <a:cubicBezTo>
                      <a:pt x="553119" y="576127"/>
                      <a:pt x="572375" y="722504"/>
                      <a:pt x="575197" y="859920"/>
                    </a:cubicBezTo>
                    <a:cubicBezTo>
                      <a:pt x="578849" y="1041978"/>
                      <a:pt x="565237" y="1226859"/>
                      <a:pt x="564739" y="1408918"/>
                    </a:cubicBezTo>
                    <a:lnTo>
                      <a:pt x="736219" y="1401782"/>
                    </a:lnTo>
                    <a:cubicBezTo>
                      <a:pt x="740867" y="1092099"/>
                      <a:pt x="717129" y="781586"/>
                      <a:pt x="720781" y="471904"/>
                    </a:cubicBezTo>
                    <a:cubicBezTo>
                      <a:pt x="721611" y="394897"/>
                      <a:pt x="718789" y="180310"/>
                      <a:pt x="730907" y="119237"/>
                    </a:cubicBezTo>
                    <a:cubicBezTo>
                      <a:pt x="741365" y="66129"/>
                      <a:pt x="766597" y="121394"/>
                      <a:pt x="761617" y="149442"/>
                    </a:cubicBezTo>
                    <a:lnTo>
                      <a:pt x="766431" y="1401782"/>
                    </a:lnTo>
                    <a:lnTo>
                      <a:pt x="821876" y="1401782"/>
                    </a:lnTo>
                    <a:cubicBezTo>
                      <a:pt x="821876" y="1401782"/>
                      <a:pt x="821876" y="41235"/>
                      <a:pt x="821876" y="41235"/>
                    </a:cubicBezTo>
                    <a:close/>
                    <a:moveTo>
                      <a:pt x="993356" y="41401"/>
                    </a:moveTo>
                    <a:lnTo>
                      <a:pt x="847274" y="41401"/>
                    </a:lnTo>
                    <a:cubicBezTo>
                      <a:pt x="844618" y="48205"/>
                      <a:pt x="852254" y="56338"/>
                      <a:pt x="852254" y="58993"/>
                    </a:cubicBezTo>
                    <a:lnTo>
                      <a:pt x="852254" y="134505"/>
                    </a:lnTo>
                    <a:cubicBezTo>
                      <a:pt x="868191" y="141310"/>
                      <a:pt x="978914" y="131850"/>
                      <a:pt x="982898" y="126705"/>
                    </a:cubicBezTo>
                    <a:cubicBezTo>
                      <a:pt x="985554" y="123220"/>
                      <a:pt x="990866" y="53185"/>
                      <a:pt x="993356" y="41401"/>
                    </a:cubicBezTo>
                    <a:close/>
                    <a:moveTo>
                      <a:pt x="2298630" y="1371577"/>
                    </a:moveTo>
                    <a:cubicBezTo>
                      <a:pt x="2226253" y="1338053"/>
                      <a:pt x="2240861" y="1246940"/>
                      <a:pt x="2243351" y="1177735"/>
                    </a:cubicBezTo>
                    <a:cubicBezTo>
                      <a:pt x="2249494" y="1002480"/>
                      <a:pt x="2284520" y="778931"/>
                      <a:pt x="2315396" y="604672"/>
                    </a:cubicBezTo>
                    <a:cubicBezTo>
                      <a:pt x="2336977" y="482525"/>
                      <a:pt x="2387773" y="337973"/>
                      <a:pt x="2403377" y="223958"/>
                    </a:cubicBezTo>
                    <a:cubicBezTo>
                      <a:pt x="2408192" y="189438"/>
                      <a:pt x="2410681" y="164544"/>
                      <a:pt x="2377979" y="145956"/>
                    </a:cubicBezTo>
                    <a:cubicBezTo>
                      <a:pt x="2254640" y="75921"/>
                      <a:pt x="1609224" y="88700"/>
                      <a:pt x="1444550" y="101313"/>
                    </a:cubicBezTo>
                    <a:cubicBezTo>
                      <a:pt x="1392923" y="105296"/>
                      <a:pt x="1316230" y="114424"/>
                      <a:pt x="1275726" y="141973"/>
                    </a:cubicBezTo>
                    <a:cubicBezTo>
                      <a:pt x="1623002" y="118573"/>
                      <a:pt x="1984886" y="102475"/>
                      <a:pt x="2326850" y="156910"/>
                    </a:cubicBezTo>
                    <a:cubicBezTo>
                      <a:pt x="2333657" y="162386"/>
                      <a:pt x="2351419" y="202217"/>
                      <a:pt x="2353079" y="211345"/>
                    </a:cubicBezTo>
                    <a:cubicBezTo>
                      <a:pt x="2368683" y="300135"/>
                      <a:pt x="2276054" y="705410"/>
                      <a:pt x="2259454" y="830711"/>
                    </a:cubicBezTo>
                    <a:cubicBezTo>
                      <a:pt x="2242853" y="956011"/>
                      <a:pt x="2224261" y="1093261"/>
                      <a:pt x="2223265" y="1225366"/>
                    </a:cubicBezTo>
                    <a:cubicBezTo>
                      <a:pt x="2212309" y="1228187"/>
                      <a:pt x="2173796" y="1215241"/>
                      <a:pt x="2167820" y="1220386"/>
                    </a:cubicBezTo>
                    <a:cubicBezTo>
                      <a:pt x="2163172" y="1224535"/>
                      <a:pt x="2158358" y="1327763"/>
                      <a:pt x="2152548" y="1343530"/>
                    </a:cubicBezTo>
                    <a:lnTo>
                      <a:pt x="2298962" y="1371411"/>
                    </a:lnTo>
                    <a:close/>
                    <a:moveTo>
                      <a:pt x="978084" y="162386"/>
                    </a:moveTo>
                    <a:cubicBezTo>
                      <a:pt x="935422" y="170187"/>
                      <a:pt x="896079" y="185621"/>
                      <a:pt x="852088" y="172511"/>
                    </a:cubicBezTo>
                    <a:lnTo>
                      <a:pt x="862049" y="1401947"/>
                    </a:lnTo>
                    <a:lnTo>
                      <a:pt x="967958" y="1406927"/>
                    </a:lnTo>
                    <a:lnTo>
                      <a:pt x="957832" y="656120"/>
                    </a:lnTo>
                    <a:cubicBezTo>
                      <a:pt x="933928" y="650145"/>
                      <a:pt x="905541" y="674044"/>
                      <a:pt x="890767" y="649813"/>
                    </a:cubicBezTo>
                    <a:cubicBezTo>
                      <a:pt x="885953" y="641847"/>
                      <a:pt x="880143" y="512895"/>
                      <a:pt x="883131" y="498457"/>
                    </a:cubicBezTo>
                    <a:cubicBezTo>
                      <a:pt x="885289" y="488666"/>
                      <a:pt x="912513" y="460951"/>
                      <a:pt x="927121" y="456802"/>
                    </a:cubicBezTo>
                    <a:cubicBezTo>
                      <a:pt x="981238" y="441366"/>
                      <a:pt x="1066563" y="449001"/>
                      <a:pt x="1124000" y="444520"/>
                    </a:cubicBezTo>
                    <a:cubicBezTo>
                      <a:pt x="1073037" y="396392"/>
                      <a:pt x="1035189" y="336811"/>
                      <a:pt x="1038343" y="263125"/>
                    </a:cubicBezTo>
                    <a:cubicBezTo>
                      <a:pt x="947705" y="308930"/>
                      <a:pt x="996510" y="216324"/>
                      <a:pt x="977918" y="162221"/>
                    </a:cubicBezTo>
                    <a:close/>
                    <a:moveTo>
                      <a:pt x="1088973" y="232920"/>
                    </a:moveTo>
                    <a:cubicBezTo>
                      <a:pt x="1044485" y="230597"/>
                      <a:pt x="1082167" y="324198"/>
                      <a:pt x="1093289" y="347101"/>
                    </a:cubicBezTo>
                    <a:cubicBezTo>
                      <a:pt x="1113210" y="388425"/>
                      <a:pt x="1145082" y="417634"/>
                      <a:pt x="1189903" y="429418"/>
                    </a:cubicBezTo>
                    <a:cubicBezTo>
                      <a:pt x="1135288" y="379463"/>
                      <a:pt x="1085819" y="310258"/>
                      <a:pt x="1089139" y="232920"/>
                    </a:cubicBezTo>
                    <a:close/>
                    <a:moveTo>
                      <a:pt x="1991194" y="469746"/>
                    </a:moveTo>
                    <a:cubicBezTo>
                      <a:pt x="1630140" y="448337"/>
                      <a:pt x="1268256" y="474558"/>
                      <a:pt x="907533" y="489994"/>
                    </a:cubicBezTo>
                    <a:cubicBezTo>
                      <a:pt x="910189" y="500117"/>
                      <a:pt x="911683" y="509743"/>
                      <a:pt x="912513" y="520198"/>
                    </a:cubicBezTo>
                    <a:cubicBezTo>
                      <a:pt x="913675" y="534968"/>
                      <a:pt x="919153" y="606497"/>
                      <a:pt x="922639" y="611974"/>
                    </a:cubicBezTo>
                    <a:cubicBezTo>
                      <a:pt x="940235" y="639192"/>
                      <a:pt x="1496674" y="632886"/>
                      <a:pt x="1569715" y="630396"/>
                    </a:cubicBezTo>
                    <a:cubicBezTo>
                      <a:pt x="1580007" y="630065"/>
                      <a:pt x="1638274" y="624919"/>
                      <a:pt x="1641096" y="621268"/>
                    </a:cubicBezTo>
                    <a:lnTo>
                      <a:pt x="1643254" y="484849"/>
                    </a:lnTo>
                    <a:cubicBezTo>
                      <a:pt x="1645578" y="484351"/>
                      <a:pt x="1665996" y="445848"/>
                      <a:pt x="1678613" y="484849"/>
                    </a:cubicBezTo>
                    <a:cubicBezTo>
                      <a:pt x="1685253" y="505594"/>
                      <a:pt x="1664668" y="617119"/>
                      <a:pt x="1673466" y="625916"/>
                    </a:cubicBezTo>
                    <a:lnTo>
                      <a:pt x="2122170" y="625916"/>
                    </a:lnTo>
                    <a:cubicBezTo>
                      <a:pt x="2122170" y="625916"/>
                      <a:pt x="2111712" y="470078"/>
                      <a:pt x="2111712" y="470078"/>
                    </a:cubicBezTo>
                    <a:cubicBezTo>
                      <a:pt x="2071705" y="470576"/>
                      <a:pt x="2031035" y="468087"/>
                      <a:pt x="1991028" y="469746"/>
                    </a:cubicBezTo>
                    <a:close/>
                    <a:moveTo>
                      <a:pt x="1532531" y="1417050"/>
                    </a:moveTo>
                    <a:lnTo>
                      <a:pt x="1537511" y="668733"/>
                    </a:lnTo>
                    <a:cubicBezTo>
                      <a:pt x="1530207" y="643507"/>
                      <a:pt x="1480904" y="652801"/>
                      <a:pt x="1461814" y="651141"/>
                    </a:cubicBezTo>
                    <a:lnTo>
                      <a:pt x="1471940" y="1417050"/>
                    </a:lnTo>
                    <a:lnTo>
                      <a:pt x="1532531" y="1417050"/>
                    </a:lnTo>
                    <a:close/>
                    <a:moveTo>
                      <a:pt x="1421807" y="661099"/>
                    </a:moveTo>
                    <a:lnTo>
                      <a:pt x="1094119" y="661099"/>
                    </a:lnTo>
                    <a:cubicBezTo>
                      <a:pt x="1094119" y="661099"/>
                      <a:pt x="1094119" y="1406927"/>
                      <a:pt x="1094119" y="1406927"/>
                    </a:cubicBezTo>
                    <a:lnTo>
                      <a:pt x="1436748" y="1417050"/>
                    </a:lnTo>
                    <a:lnTo>
                      <a:pt x="1421641" y="661264"/>
                    </a:lnTo>
                    <a:close/>
                    <a:moveTo>
                      <a:pt x="1058761" y="661099"/>
                    </a:moveTo>
                    <a:lnTo>
                      <a:pt x="993190" y="661099"/>
                    </a:lnTo>
                    <a:cubicBezTo>
                      <a:pt x="993190" y="661099"/>
                      <a:pt x="993190" y="1406927"/>
                      <a:pt x="993190" y="1406927"/>
                    </a:cubicBezTo>
                    <a:lnTo>
                      <a:pt x="1058761" y="1406927"/>
                    </a:lnTo>
                    <a:cubicBezTo>
                      <a:pt x="1058761" y="1406927"/>
                      <a:pt x="1058761" y="661099"/>
                      <a:pt x="1058761" y="661099"/>
                    </a:cubicBezTo>
                    <a:close/>
                    <a:moveTo>
                      <a:pt x="1633460" y="661099"/>
                    </a:moveTo>
                    <a:lnTo>
                      <a:pt x="1572869" y="661099"/>
                    </a:lnTo>
                    <a:cubicBezTo>
                      <a:pt x="1572869" y="661099"/>
                      <a:pt x="1567889" y="1417050"/>
                      <a:pt x="1567889" y="1417050"/>
                    </a:cubicBezTo>
                    <a:lnTo>
                      <a:pt x="1618354" y="1417050"/>
                    </a:lnTo>
                    <a:cubicBezTo>
                      <a:pt x="1618354" y="1417050"/>
                      <a:pt x="1633460" y="661099"/>
                      <a:pt x="1633460" y="661099"/>
                    </a:cubicBezTo>
                    <a:close/>
                    <a:moveTo>
                      <a:pt x="2122170" y="661264"/>
                    </a:moveTo>
                    <a:cubicBezTo>
                      <a:pt x="2109388" y="660103"/>
                      <a:pt x="2113870" y="660601"/>
                      <a:pt x="2112210" y="668733"/>
                    </a:cubicBezTo>
                    <a:cubicBezTo>
                      <a:pt x="2093452" y="759845"/>
                      <a:pt x="2121340" y="935100"/>
                      <a:pt x="2117522" y="1036834"/>
                    </a:cubicBezTo>
                    <a:cubicBezTo>
                      <a:pt x="2115696" y="1085129"/>
                      <a:pt x="2070709" y="1401782"/>
                      <a:pt x="2082164" y="1417050"/>
                    </a:cubicBezTo>
                    <a:cubicBezTo>
                      <a:pt x="2083325" y="1418709"/>
                      <a:pt x="2097934" y="1420204"/>
                      <a:pt x="2103910" y="1410910"/>
                    </a:cubicBezTo>
                    <a:cubicBezTo>
                      <a:pt x="2112376" y="1397633"/>
                      <a:pt x="2151552" y="1165785"/>
                      <a:pt x="2152880" y="1137572"/>
                    </a:cubicBezTo>
                    <a:cubicBezTo>
                      <a:pt x="2160184" y="986714"/>
                      <a:pt x="2119348" y="814613"/>
                      <a:pt x="2122336" y="661264"/>
                    </a:cubicBezTo>
                    <a:close/>
                    <a:moveTo>
                      <a:pt x="2288504" y="1296064"/>
                    </a:moveTo>
                    <a:lnTo>
                      <a:pt x="2328843" y="772127"/>
                    </a:lnTo>
                    <a:cubicBezTo>
                      <a:pt x="2301950" y="900747"/>
                      <a:pt x="2284354" y="1045962"/>
                      <a:pt x="2278544" y="1177900"/>
                    </a:cubicBezTo>
                    <a:cubicBezTo>
                      <a:pt x="2277382" y="1203459"/>
                      <a:pt x="2273896" y="1267353"/>
                      <a:pt x="2278544" y="1288762"/>
                    </a:cubicBezTo>
                    <a:cubicBezTo>
                      <a:pt x="2280204" y="1296895"/>
                      <a:pt x="2275722" y="1297392"/>
                      <a:pt x="2288504" y="1296230"/>
                    </a:cubicBezTo>
                    <a:close/>
                    <a:moveTo>
                      <a:pt x="2409022" y="1069861"/>
                    </a:moveTo>
                    <a:cubicBezTo>
                      <a:pt x="2407196" y="1067371"/>
                      <a:pt x="2351917" y="1057745"/>
                      <a:pt x="2349427" y="1059570"/>
                    </a:cubicBezTo>
                    <a:lnTo>
                      <a:pt x="2322202" y="1341870"/>
                    </a:lnTo>
                    <a:cubicBezTo>
                      <a:pt x="2358059" y="1356308"/>
                      <a:pt x="2379639" y="1341870"/>
                      <a:pt x="2414666" y="1336394"/>
                    </a:cubicBezTo>
                    <a:cubicBezTo>
                      <a:pt x="2377647" y="1297891"/>
                      <a:pt x="2416990" y="1080647"/>
                      <a:pt x="2409022" y="1069861"/>
                    </a:cubicBezTo>
                    <a:close/>
                    <a:moveTo>
                      <a:pt x="3168148" y="1417050"/>
                    </a:moveTo>
                    <a:cubicBezTo>
                      <a:pt x="3150220" y="1411906"/>
                      <a:pt x="3110878" y="1420867"/>
                      <a:pt x="3089962" y="1417050"/>
                    </a:cubicBezTo>
                    <a:cubicBezTo>
                      <a:pt x="3100586" y="1423523"/>
                      <a:pt x="3171137" y="1430493"/>
                      <a:pt x="3175619" y="1427007"/>
                    </a:cubicBezTo>
                    <a:cubicBezTo>
                      <a:pt x="3175619" y="1423854"/>
                      <a:pt x="3169809" y="1417548"/>
                      <a:pt x="3167983" y="1417050"/>
                    </a:cubicBezTo>
                    <a:close/>
                    <a:moveTo>
                      <a:pt x="3896400" y="1417050"/>
                    </a:moveTo>
                    <a:cubicBezTo>
                      <a:pt x="3682921" y="1438293"/>
                      <a:pt x="3469941" y="1426012"/>
                      <a:pt x="3256296" y="1419539"/>
                    </a:cubicBezTo>
                    <a:cubicBezTo>
                      <a:pt x="3466620" y="1452731"/>
                      <a:pt x="3685577" y="1451735"/>
                      <a:pt x="3896400" y="1417050"/>
                    </a:cubicBezTo>
                    <a:close/>
                  </a:path>
                </a:pathLst>
              </a:custGeom>
              <a:solidFill>
                <a:srgbClr val="0D0E0F"/>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F21AA270-114E-DDAC-6E1D-E94CA96EA425}"/>
                  </a:ext>
                </a:extLst>
              </p:cNvPr>
              <p:cNvSpPr/>
              <p:nvPr/>
            </p:nvSpPr>
            <p:spPr>
              <a:xfrm>
                <a:off x="-48210274" y="-4434976"/>
                <a:ext cx="4145574" cy="2321313"/>
              </a:xfrm>
              <a:custGeom>
                <a:avLst/>
                <a:gdLst>
                  <a:gd name="csX0" fmla="*/ 1204511 w 4145574"/>
                  <a:gd name="csY0" fmla="*/ 318167 h 2321313"/>
                  <a:gd name="csX1" fmla="*/ 1567391 w 4145574"/>
                  <a:gd name="csY1" fmla="*/ 73541 h 2321313"/>
                  <a:gd name="csX2" fmla="*/ 1960318 w 4145574"/>
                  <a:gd name="csY2" fmla="*/ 28566 h 2321313"/>
                  <a:gd name="csX3" fmla="*/ 2124494 w 4145574"/>
                  <a:gd name="csY3" fmla="*/ 280494 h 2321313"/>
                  <a:gd name="csX4" fmla="*/ 2067887 w 4145574"/>
                  <a:gd name="csY4" fmla="*/ 345717 h 2321313"/>
                  <a:gd name="csX5" fmla="*/ 2162010 w 4145574"/>
                  <a:gd name="csY5" fmla="*/ 713818 h 2321313"/>
                  <a:gd name="csX6" fmla="*/ 2142090 w 4145574"/>
                  <a:gd name="csY6" fmla="*/ 947988 h 2321313"/>
                  <a:gd name="csX7" fmla="*/ 2178278 w 4145574"/>
                  <a:gd name="csY7" fmla="*/ 969563 h 2321313"/>
                  <a:gd name="csX8" fmla="*/ 2202681 w 4145574"/>
                  <a:gd name="csY8" fmla="*/ 1061174 h 2321313"/>
                  <a:gd name="csX9" fmla="*/ 2086313 w 4145574"/>
                  <a:gd name="csY9" fmla="*/ 1257671 h 2321313"/>
                  <a:gd name="csX10" fmla="*/ 2106898 w 4145574"/>
                  <a:gd name="csY10" fmla="*/ 1492007 h 2321313"/>
                  <a:gd name="csX11" fmla="*/ 2134786 w 4145574"/>
                  <a:gd name="csY11" fmla="*/ 1496821 h 2321313"/>
                  <a:gd name="csX12" fmla="*/ 2182429 w 4145574"/>
                  <a:gd name="csY12" fmla="*/ 2187383 h 2321313"/>
                  <a:gd name="csX13" fmla="*/ 2411511 w 4145574"/>
                  <a:gd name="csY13" fmla="*/ 1643198 h 2321313"/>
                  <a:gd name="csX14" fmla="*/ 2563569 w 4145574"/>
                  <a:gd name="csY14" fmla="*/ 1467113 h 2321313"/>
                  <a:gd name="csX15" fmla="*/ 2935746 w 4145574"/>
                  <a:gd name="csY15" fmla="*/ 1482216 h 2321313"/>
                  <a:gd name="csX16" fmla="*/ 3605564 w 4145574"/>
                  <a:gd name="csY16" fmla="*/ 1497817 h 2321313"/>
                  <a:gd name="csX17" fmla="*/ 3621998 w 4145574"/>
                  <a:gd name="csY17" fmla="*/ 1537481 h 2321313"/>
                  <a:gd name="csX18" fmla="*/ 3423128 w 4145574"/>
                  <a:gd name="csY18" fmla="*/ 2004329 h 2321313"/>
                  <a:gd name="csX19" fmla="*/ 3291322 w 4145574"/>
                  <a:gd name="csY19" fmla="*/ 2277998 h 2321313"/>
                  <a:gd name="csX20" fmla="*/ 4110542 w 4145574"/>
                  <a:gd name="csY20" fmla="*/ 2262729 h 2321313"/>
                  <a:gd name="csX21" fmla="*/ 4140090 w 4145574"/>
                  <a:gd name="csY21" fmla="*/ 2267543 h 2321313"/>
                  <a:gd name="csX22" fmla="*/ 4075184 w 4145574"/>
                  <a:gd name="csY22" fmla="*/ 2298411 h 2321313"/>
                  <a:gd name="csX23" fmla="*/ 3480564 w 4145574"/>
                  <a:gd name="csY23" fmla="*/ 2313679 h 2321313"/>
                  <a:gd name="csX24" fmla="*/ 1393919 w 4145574"/>
                  <a:gd name="csY24" fmla="*/ 2308701 h 2321313"/>
                  <a:gd name="csX25" fmla="*/ 98107 w 4145574"/>
                  <a:gd name="csY25" fmla="*/ 2308701 h 2321313"/>
                  <a:gd name="csX26" fmla="*/ 2158 w 4145574"/>
                  <a:gd name="csY26" fmla="*/ 2293764 h 2321313"/>
                  <a:gd name="csX27" fmla="*/ 0 w 4145574"/>
                  <a:gd name="csY27" fmla="*/ 2278330 h 2321313"/>
                  <a:gd name="csX28" fmla="*/ 448537 w 4145574"/>
                  <a:gd name="csY28" fmla="*/ 2278330 h 2321313"/>
                  <a:gd name="csX29" fmla="*/ 440901 w 4145574"/>
                  <a:gd name="csY29" fmla="*/ 2137263 h 2321313"/>
                  <a:gd name="csX30" fmla="*/ 488876 w 4145574"/>
                  <a:gd name="csY30" fmla="*/ 2182571 h 2321313"/>
                  <a:gd name="csX31" fmla="*/ 493856 w 4145574"/>
                  <a:gd name="csY31" fmla="*/ 2278330 h 2321313"/>
                  <a:gd name="csX32" fmla="*/ 554281 w 4145574"/>
                  <a:gd name="csY32" fmla="*/ 2278330 h 2321313"/>
                  <a:gd name="csX33" fmla="*/ 534195 w 4145574"/>
                  <a:gd name="csY33" fmla="*/ 2172446 h 2321313"/>
                  <a:gd name="csX34" fmla="*/ 534195 w 4145574"/>
                  <a:gd name="csY34" fmla="*/ 2157344 h 2321313"/>
                  <a:gd name="csX35" fmla="*/ 492528 w 4145574"/>
                  <a:gd name="csY35" fmla="*/ 2123157 h 2321313"/>
                  <a:gd name="csX36" fmla="*/ 836650 w 4145574"/>
                  <a:gd name="csY36" fmla="*/ 2104735 h 2321313"/>
                  <a:gd name="csX37" fmla="*/ 1243189 w 4145574"/>
                  <a:gd name="csY37" fmla="*/ 1185644 h 2321313"/>
                  <a:gd name="csX38" fmla="*/ 1379477 w 4145574"/>
                  <a:gd name="csY38" fmla="*/ 1218837 h 2321313"/>
                  <a:gd name="csX39" fmla="*/ 1493852 w 4145574"/>
                  <a:gd name="csY39" fmla="*/ 1098847 h 2321313"/>
                  <a:gd name="csX40" fmla="*/ 1466296 w 4145574"/>
                  <a:gd name="csY40" fmla="*/ 958112 h 2321313"/>
                  <a:gd name="csX41" fmla="*/ 1050461 w 4145574"/>
                  <a:gd name="csY41" fmla="*/ 1079097 h 2321313"/>
                  <a:gd name="csX42" fmla="*/ 1006304 w 4145574"/>
                  <a:gd name="csY42" fmla="*/ 973878 h 2321313"/>
                  <a:gd name="csX43" fmla="*/ 1159026 w 4145574"/>
                  <a:gd name="csY43" fmla="*/ 925418 h 2321313"/>
                  <a:gd name="csX44" fmla="*/ 1007964 w 4145574"/>
                  <a:gd name="csY44" fmla="*/ 647766 h 2321313"/>
                  <a:gd name="csX45" fmla="*/ 1194053 w 4145574"/>
                  <a:gd name="csY45" fmla="*/ 318002 h 2321313"/>
                  <a:gd name="csX46" fmla="*/ 1182432 w 4145574"/>
                  <a:gd name="csY46" fmla="*/ 333768 h 2321313"/>
                  <a:gd name="csX47" fmla="*/ 1063077 w 4145574"/>
                  <a:gd name="csY47" fmla="*/ 408616 h 2321313"/>
                  <a:gd name="csX48" fmla="*/ 1165998 w 4145574"/>
                  <a:gd name="csY48" fmla="*/ 822190 h 2321313"/>
                  <a:gd name="csX49" fmla="*/ 1068057 w 4145574"/>
                  <a:gd name="csY49" fmla="*/ 1033458 h 2321313"/>
                  <a:gd name="csX50" fmla="*/ 1203349 w 4145574"/>
                  <a:gd name="csY50" fmla="*/ 1080425 h 2321313"/>
                  <a:gd name="csX51" fmla="*/ 1239371 w 4145574"/>
                  <a:gd name="csY51" fmla="*/ 770079 h 2321313"/>
                  <a:gd name="csX52" fmla="*/ 1189072 w 4145574"/>
                  <a:gd name="csY52" fmla="*/ 363143 h 2321313"/>
                  <a:gd name="csX53" fmla="*/ 1204179 w 4145574"/>
                  <a:gd name="csY53" fmla="*/ 317835 h 2321313"/>
                  <a:gd name="csX54" fmla="*/ 2056267 w 4145574"/>
                  <a:gd name="csY54" fmla="*/ 424050 h 2321313"/>
                  <a:gd name="csX55" fmla="*/ 2031201 w 4145574"/>
                  <a:gd name="csY55" fmla="*/ 345883 h 2321313"/>
                  <a:gd name="csX56" fmla="*/ 1583493 w 4145574"/>
                  <a:gd name="csY56" fmla="*/ 198841 h 2321313"/>
                  <a:gd name="csX57" fmla="*/ 1582663 w 4145574"/>
                  <a:gd name="csY57" fmla="*/ 177101 h 2321313"/>
                  <a:gd name="csX58" fmla="*/ 2020079 w 4145574"/>
                  <a:gd name="csY58" fmla="*/ 311695 h 2321313"/>
                  <a:gd name="csX59" fmla="*/ 1944050 w 4145574"/>
                  <a:gd name="csY59" fmla="*/ 60265 h 2321313"/>
                  <a:gd name="csX60" fmla="*/ 1560751 w 4145574"/>
                  <a:gd name="csY60" fmla="*/ 107397 h 2321313"/>
                  <a:gd name="csX61" fmla="*/ 1305274 w 4145574"/>
                  <a:gd name="csY61" fmla="*/ 214774 h 2321313"/>
                  <a:gd name="csX62" fmla="*/ 1249995 w 4145574"/>
                  <a:gd name="csY62" fmla="*/ 736388 h 2321313"/>
                  <a:gd name="csX63" fmla="*/ 1373667 w 4145574"/>
                  <a:gd name="csY63" fmla="*/ 671166 h 2321313"/>
                  <a:gd name="csX64" fmla="*/ 1479244 w 4145574"/>
                  <a:gd name="csY64" fmla="*/ 529933 h 2321313"/>
                  <a:gd name="csX65" fmla="*/ 1320546 w 4145574"/>
                  <a:gd name="csY65" fmla="*/ 630672 h 2321313"/>
                  <a:gd name="csX66" fmla="*/ 1546143 w 4145574"/>
                  <a:gd name="csY66" fmla="*/ 364968 h 2321313"/>
                  <a:gd name="csX67" fmla="*/ 1577517 w 4145574"/>
                  <a:gd name="csY67" fmla="*/ 227553 h 2321313"/>
                  <a:gd name="csX68" fmla="*/ 1591129 w 4145574"/>
                  <a:gd name="csY68" fmla="*/ 319329 h 2321313"/>
                  <a:gd name="csX69" fmla="*/ 1483726 w 4145574"/>
                  <a:gd name="csY69" fmla="*/ 594990 h 2321313"/>
                  <a:gd name="csX70" fmla="*/ 1431269 w 4145574"/>
                  <a:gd name="csY70" fmla="*/ 701205 h 2321313"/>
                  <a:gd name="csX71" fmla="*/ 1427949 w 4145574"/>
                  <a:gd name="csY71" fmla="*/ 720622 h 2321313"/>
                  <a:gd name="csX72" fmla="*/ 1276224 w 4145574"/>
                  <a:gd name="csY72" fmla="*/ 793147 h 2321313"/>
                  <a:gd name="csX73" fmla="*/ 1449032 w 4145574"/>
                  <a:gd name="csY73" fmla="*/ 907826 h 2321313"/>
                  <a:gd name="csX74" fmla="*/ 1476090 w 4145574"/>
                  <a:gd name="csY74" fmla="*/ 888574 h 2321313"/>
                  <a:gd name="csX75" fmla="*/ 1932264 w 4145574"/>
                  <a:gd name="csY75" fmla="*/ 1149299 h 2321313"/>
                  <a:gd name="csX76" fmla="*/ 2083823 w 4145574"/>
                  <a:gd name="csY76" fmla="*/ 1013543 h 2321313"/>
                  <a:gd name="csX77" fmla="*/ 2056433 w 4145574"/>
                  <a:gd name="csY77" fmla="*/ 424216 h 2321313"/>
                  <a:gd name="csX78" fmla="*/ 1425459 w 4145574"/>
                  <a:gd name="csY78" fmla="*/ 928737 h 2321313"/>
                  <a:gd name="csX79" fmla="*/ 1275062 w 4145574"/>
                  <a:gd name="csY79" fmla="*/ 872476 h 2321313"/>
                  <a:gd name="csX80" fmla="*/ 1219617 w 4145574"/>
                  <a:gd name="csY80" fmla="*/ 1119426 h 2321313"/>
                  <a:gd name="csX81" fmla="*/ 1326190 w 4145574"/>
                  <a:gd name="csY81" fmla="*/ 923592 h 2321313"/>
                  <a:gd name="csX82" fmla="*/ 1350426 w 4145574"/>
                  <a:gd name="csY82" fmla="*/ 965580 h 2321313"/>
                  <a:gd name="csX83" fmla="*/ 1305274 w 4145574"/>
                  <a:gd name="csY83" fmla="*/ 1104323 h 2321313"/>
                  <a:gd name="csX84" fmla="*/ 1425459 w 4145574"/>
                  <a:gd name="csY84" fmla="*/ 928737 h 2321313"/>
                  <a:gd name="csX85" fmla="*/ 2117522 w 4145574"/>
                  <a:gd name="csY85" fmla="*/ 1022671 h 2321313"/>
                  <a:gd name="csX86" fmla="*/ 2131300 w 4145574"/>
                  <a:gd name="csY86" fmla="*/ 1031798 h 2321313"/>
                  <a:gd name="csX87" fmla="*/ 1996008 w 4145574"/>
                  <a:gd name="csY87" fmla="*/ 1187470 h 2321313"/>
                  <a:gd name="csX88" fmla="*/ 2034023 w 4145574"/>
                  <a:gd name="csY88" fmla="*/ 1501467 h 2321313"/>
                  <a:gd name="csX89" fmla="*/ 2056101 w 4145574"/>
                  <a:gd name="csY89" fmla="*/ 1368865 h 2321313"/>
                  <a:gd name="csX90" fmla="*/ 2064567 w 4145574"/>
                  <a:gd name="csY90" fmla="*/ 1205726 h 2321313"/>
                  <a:gd name="csX91" fmla="*/ 2171971 w 4145574"/>
                  <a:gd name="csY91" fmla="*/ 1086234 h 2321313"/>
                  <a:gd name="csX92" fmla="*/ 2131964 w 4145574"/>
                  <a:gd name="csY92" fmla="*/ 968070 h 2321313"/>
                  <a:gd name="csX93" fmla="*/ 2117522 w 4145574"/>
                  <a:gd name="csY93" fmla="*/ 1022505 h 2321313"/>
                  <a:gd name="csX94" fmla="*/ 1616694 w 4145574"/>
                  <a:gd name="csY94" fmla="*/ 1105319 h 2321313"/>
                  <a:gd name="csX95" fmla="*/ 1544815 w 4145574"/>
                  <a:gd name="csY95" fmla="*/ 1058850 h 2321313"/>
                  <a:gd name="csX96" fmla="*/ 1501986 w 4145574"/>
                  <a:gd name="csY96" fmla="*/ 1172533 h 2321313"/>
                  <a:gd name="csX97" fmla="*/ 1577517 w 4145574"/>
                  <a:gd name="csY97" fmla="*/ 1482050 h 2321313"/>
                  <a:gd name="csX98" fmla="*/ 1616694 w 4145574"/>
                  <a:gd name="csY98" fmla="*/ 1105319 h 2321313"/>
                  <a:gd name="csX99" fmla="*/ 1960484 w 4145574"/>
                  <a:gd name="csY99" fmla="*/ 1603201 h 2321313"/>
                  <a:gd name="csX100" fmla="*/ 1960484 w 4145574"/>
                  <a:gd name="csY100" fmla="*/ 1509931 h 2321313"/>
                  <a:gd name="csX101" fmla="*/ 1990696 w 4145574"/>
                  <a:gd name="csY101" fmla="*/ 1502298 h 2321313"/>
                  <a:gd name="csX102" fmla="*/ 1965298 w 4145574"/>
                  <a:gd name="csY102" fmla="*/ 1232777 h 2321313"/>
                  <a:gd name="csX103" fmla="*/ 1945378 w 4145574"/>
                  <a:gd name="csY103" fmla="*/ 1184814 h 2321313"/>
                  <a:gd name="csX104" fmla="*/ 1660186 w 4145574"/>
                  <a:gd name="csY104" fmla="*/ 1134528 h 2321313"/>
                  <a:gd name="csX105" fmla="*/ 1708493 w 4145574"/>
                  <a:gd name="csY105" fmla="*/ 1303310 h 2321313"/>
                  <a:gd name="csX106" fmla="*/ 1848930 w 4145574"/>
                  <a:gd name="csY106" fmla="*/ 1359571 h 2321313"/>
                  <a:gd name="csX107" fmla="*/ 1819382 w 4145574"/>
                  <a:gd name="csY107" fmla="*/ 1376333 h 2321313"/>
                  <a:gd name="csX108" fmla="*/ 1922635 w 4145574"/>
                  <a:gd name="csY108" fmla="*/ 1668590 h 2321313"/>
                  <a:gd name="csX109" fmla="*/ 1940398 w 4145574"/>
                  <a:gd name="csY109" fmla="*/ 1814635 h 2321313"/>
                  <a:gd name="csX110" fmla="*/ 1960484 w 4145574"/>
                  <a:gd name="csY110" fmla="*/ 1658633 h 2321313"/>
                  <a:gd name="csX111" fmla="*/ 1941560 w 4145574"/>
                  <a:gd name="csY111" fmla="*/ 1652160 h 2321313"/>
                  <a:gd name="csX112" fmla="*/ 1839469 w 4145574"/>
                  <a:gd name="csY112" fmla="*/ 1391435 h 2321313"/>
                  <a:gd name="csX113" fmla="*/ 1960318 w 4145574"/>
                  <a:gd name="csY113" fmla="*/ 1603035 h 2321313"/>
                  <a:gd name="csX114" fmla="*/ 1577351 w 4145574"/>
                  <a:gd name="csY114" fmla="*/ 1587933 h 2321313"/>
                  <a:gd name="csX115" fmla="*/ 1479078 w 4145574"/>
                  <a:gd name="csY115" fmla="*/ 1220164 h 2321313"/>
                  <a:gd name="csX116" fmla="*/ 1481402 w 4145574"/>
                  <a:gd name="csY116" fmla="*/ 1389112 h 2321313"/>
                  <a:gd name="csX117" fmla="*/ 1486548 w 4145574"/>
                  <a:gd name="csY117" fmla="*/ 1582954 h 2321313"/>
                  <a:gd name="csX118" fmla="*/ 1534357 w 4145574"/>
                  <a:gd name="csY118" fmla="*/ 1522378 h 2321313"/>
                  <a:gd name="csX119" fmla="*/ 1577185 w 4145574"/>
                  <a:gd name="csY119" fmla="*/ 1587933 h 2321313"/>
                  <a:gd name="csX120" fmla="*/ 1743685 w 4145574"/>
                  <a:gd name="csY120" fmla="*/ 1477071 h 2321313"/>
                  <a:gd name="csX121" fmla="*/ 1627816 w 4145574"/>
                  <a:gd name="csY121" fmla="*/ 1225143 h 2321313"/>
                  <a:gd name="csX122" fmla="*/ 1622836 w 4145574"/>
                  <a:gd name="csY122" fmla="*/ 1336005 h 2321313"/>
                  <a:gd name="csX123" fmla="*/ 1648732 w 4145574"/>
                  <a:gd name="csY123" fmla="*/ 1352767 h 2321313"/>
                  <a:gd name="csX124" fmla="*/ 1743685 w 4145574"/>
                  <a:gd name="csY124" fmla="*/ 1477071 h 2321313"/>
                  <a:gd name="csX125" fmla="*/ 1360718 w 4145574"/>
                  <a:gd name="csY125" fmla="*/ 1250535 h 2321313"/>
                  <a:gd name="csX126" fmla="*/ 1395745 w 4145574"/>
                  <a:gd name="csY126" fmla="*/ 1283727 h 2321313"/>
                  <a:gd name="csX127" fmla="*/ 1407697 w 4145574"/>
                  <a:gd name="csY127" fmla="*/ 1256343 h 2321313"/>
                  <a:gd name="csX128" fmla="*/ 1360718 w 4145574"/>
                  <a:gd name="csY128" fmla="*/ 1250369 h 2321313"/>
                  <a:gd name="csX129" fmla="*/ 1396077 w 4145574"/>
                  <a:gd name="csY129" fmla="*/ 1945744 h 2321313"/>
                  <a:gd name="csX130" fmla="*/ 1434921 w 4145574"/>
                  <a:gd name="csY130" fmla="*/ 1815963 h 2321313"/>
                  <a:gd name="csX131" fmla="*/ 1456668 w 4145574"/>
                  <a:gd name="csY131" fmla="*/ 1353597 h 2321313"/>
                  <a:gd name="csX132" fmla="*/ 1443886 w 4145574"/>
                  <a:gd name="csY132" fmla="*/ 1270782 h 2321313"/>
                  <a:gd name="csX133" fmla="*/ 1425625 w 4145574"/>
                  <a:gd name="csY133" fmla="*/ 1288374 h 2321313"/>
                  <a:gd name="csX134" fmla="*/ 1445214 w 4145574"/>
                  <a:gd name="csY134" fmla="*/ 1469769 h 2321313"/>
                  <a:gd name="csX135" fmla="*/ 1418321 w 4145574"/>
                  <a:gd name="csY135" fmla="*/ 1683527 h 2321313"/>
                  <a:gd name="csX136" fmla="*/ 1370679 w 4145574"/>
                  <a:gd name="csY136" fmla="*/ 1726676 h 2321313"/>
                  <a:gd name="csX137" fmla="*/ 1431269 w 4145574"/>
                  <a:gd name="csY137" fmla="*/ 1704106 h 2321313"/>
                  <a:gd name="csX138" fmla="*/ 1396077 w 4145574"/>
                  <a:gd name="csY138" fmla="*/ 1945911 h 2321313"/>
                  <a:gd name="csX139" fmla="*/ 1799296 w 4145574"/>
                  <a:gd name="csY139" fmla="*/ 1376333 h 2321313"/>
                  <a:gd name="csX140" fmla="*/ 1728745 w 4145574"/>
                  <a:gd name="csY140" fmla="*/ 1346294 h 2321313"/>
                  <a:gd name="csX141" fmla="*/ 1799296 w 4145574"/>
                  <a:gd name="csY141" fmla="*/ 1376333 h 2321313"/>
                  <a:gd name="csX142" fmla="*/ 1644416 w 4145574"/>
                  <a:gd name="csY142" fmla="*/ 1594406 h 2321313"/>
                  <a:gd name="csX143" fmla="*/ 1666494 w 4145574"/>
                  <a:gd name="csY143" fmla="*/ 1580797 h 2321313"/>
                  <a:gd name="csX144" fmla="*/ 1623002 w 4145574"/>
                  <a:gd name="csY144" fmla="*/ 1351273 h 2321313"/>
                  <a:gd name="csX145" fmla="*/ 1592789 w 4145574"/>
                  <a:gd name="csY145" fmla="*/ 1676390 h 2321313"/>
                  <a:gd name="csX146" fmla="*/ 1580173 w 4145574"/>
                  <a:gd name="csY146" fmla="*/ 1673568 h 2321313"/>
                  <a:gd name="csX147" fmla="*/ 1537013 w 4145574"/>
                  <a:gd name="csY147" fmla="*/ 1562873 h 2321313"/>
                  <a:gd name="csX148" fmla="*/ 1479244 w 4145574"/>
                  <a:gd name="csY148" fmla="*/ 1638551 h 2321313"/>
                  <a:gd name="csX149" fmla="*/ 1452020 w 4145574"/>
                  <a:gd name="csY149" fmla="*/ 1863262 h 2321313"/>
                  <a:gd name="csX150" fmla="*/ 1370679 w 4145574"/>
                  <a:gd name="csY150" fmla="*/ 2086811 h 2321313"/>
                  <a:gd name="csX151" fmla="*/ 1665332 w 4145574"/>
                  <a:gd name="csY151" fmla="*/ 2157344 h 2321313"/>
                  <a:gd name="csX152" fmla="*/ 1767092 w 4145574"/>
                  <a:gd name="csY152" fmla="*/ 1979600 h 2321313"/>
                  <a:gd name="csX153" fmla="*/ 1723433 w 4145574"/>
                  <a:gd name="csY153" fmla="*/ 1511093 h 2321313"/>
                  <a:gd name="csX154" fmla="*/ 1702517 w 4145574"/>
                  <a:gd name="csY154" fmla="*/ 1610006 h 2321313"/>
                  <a:gd name="csX155" fmla="*/ 1665332 w 4145574"/>
                  <a:gd name="csY155" fmla="*/ 1623283 h 2321313"/>
                  <a:gd name="csX156" fmla="*/ 1615200 w 4145574"/>
                  <a:gd name="csY156" fmla="*/ 1708918 h 2321313"/>
                  <a:gd name="csX157" fmla="*/ 1644084 w 4145574"/>
                  <a:gd name="csY157" fmla="*/ 1594572 h 2321313"/>
                  <a:gd name="csX158" fmla="*/ 1315400 w 4145574"/>
                  <a:gd name="csY158" fmla="*/ 1502298 h 2321313"/>
                  <a:gd name="csX159" fmla="*/ 1093787 w 4145574"/>
                  <a:gd name="csY159" fmla="*/ 2056606 h 2321313"/>
                  <a:gd name="csX160" fmla="*/ 1123336 w 4145574"/>
                  <a:gd name="csY160" fmla="*/ 2056109 h 2321313"/>
                  <a:gd name="csX161" fmla="*/ 1315400 w 4145574"/>
                  <a:gd name="csY161" fmla="*/ 1502463 h 2321313"/>
                  <a:gd name="csX162" fmla="*/ 2489698 w 4145574"/>
                  <a:gd name="csY162" fmla="*/ 1562873 h 2321313"/>
                  <a:gd name="csX163" fmla="*/ 2469612 w 4145574"/>
                  <a:gd name="csY163" fmla="*/ 1603201 h 2321313"/>
                  <a:gd name="csX164" fmla="*/ 2162342 w 4145574"/>
                  <a:gd name="csY164" fmla="*/ 2265882 h 2321313"/>
                  <a:gd name="csX165" fmla="*/ 2224593 w 4145574"/>
                  <a:gd name="csY165" fmla="*/ 2273683 h 2321313"/>
                  <a:gd name="csX166" fmla="*/ 2499991 w 4145574"/>
                  <a:gd name="csY166" fmla="*/ 1598223 h 2321313"/>
                  <a:gd name="csX167" fmla="*/ 2510117 w 4145574"/>
                  <a:gd name="csY167" fmla="*/ 1562873 h 2321313"/>
                  <a:gd name="csX168" fmla="*/ 2547965 w 4145574"/>
                  <a:gd name="csY168" fmla="*/ 1517732 h 2321313"/>
                  <a:gd name="csX169" fmla="*/ 2555435 w 4145574"/>
                  <a:gd name="csY169" fmla="*/ 1547771 h 2321313"/>
                  <a:gd name="csX170" fmla="*/ 2351087 w 4145574"/>
                  <a:gd name="csY170" fmla="*/ 2066564 h 2321313"/>
                  <a:gd name="csX171" fmla="*/ 2257960 w 4145574"/>
                  <a:gd name="csY171" fmla="*/ 2265882 h 2321313"/>
                  <a:gd name="csX172" fmla="*/ 2396571 w 4145574"/>
                  <a:gd name="csY172" fmla="*/ 2283973 h 2321313"/>
                  <a:gd name="csX173" fmla="*/ 3256130 w 4145574"/>
                  <a:gd name="csY173" fmla="*/ 2271027 h 2321313"/>
                  <a:gd name="csX174" fmla="*/ 3573526 w 4145574"/>
                  <a:gd name="csY174" fmla="*/ 1562873 h 2321313"/>
                  <a:gd name="csX175" fmla="*/ 3593612 w 4145574"/>
                  <a:gd name="csY175" fmla="*/ 1517566 h 2321313"/>
                  <a:gd name="csX176" fmla="*/ 2562573 w 4145574"/>
                  <a:gd name="csY176" fmla="*/ 1502132 h 2321313"/>
                  <a:gd name="csX177" fmla="*/ 2489698 w 4145574"/>
                  <a:gd name="csY177" fmla="*/ 1562707 h 2321313"/>
                  <a:gd name="csX178" fmla="*/ 2111712 w 4145574"/>
                  <a:gd name="csY178" fmla="*/ 1784596 h 2321313"/>
                  <a:gd name="csX179" fmla="*/ 2119348 w 4145574"/>
                  <a:gd name="csY179" fmla="*/ 1840028 h 2321313"/>
                  <a:gd name="csX180" fmla="*/ 2121838 w 4145574"/>
                  <a:gd name="csY180" fmla="*/ 1784596 h 2321313"/>
                  <a:gd name="csX181" fmla="*/ 2121838 w 4145574"/>
                  <a:gd name="csY181" fmla="*/ 1759371 h 2321313"/>
                  <a:gd name="csX182" fmla="*/ 2116858 w 4145574"/>
                  <a:gd name="csY182" fmla="*/ 1708918 h 2321313"/>
                  <a:gd name="csX183" fmla="*/ 2096772 w 4145574"/>
                  <a:gd name="csY183" fmla="*/ 1537647 h 2321313"/>
                  <a:gd name="csX184" fmla="*/ 2111878 w 4145574"/>
                  <a:gd name="csY184" fmla="*/ 1784596 h 2321313"/>
                  <a:gd name="csX185" fmla="*/ 1814402 w 4145574"/>
                  <a:gd name="csY185" fmla="*/ 1769328 h 2321313"/>
                  <a:gd name="csX186" fmla="*/ 1779044 w 4145574"/>
                  <a:gd name="csY186" fmla="*/ 1698795 h 2321313"/>
                  <a:gd name="csX187" fmla="*/ 1814402 w 4145574"/>
                  <a:gd name="csY187" fmla="*/ 1769328 h 2321313"/>
                  <a:gd name="csX188" fmla="*/ 1950358 w 4145574"/>
                  <a:gd name="csY188" fmla="*/ 2192694 h 2321313"/>
                  <a:gd name="csX189" fmla="*/ 1852250 w 4145574"/>
                  <a:gd name="csY189" fmla="*/ 1981094 h 2321313"/>
                  <a:gd name="csX190" fmla="*/ 1758957 w 4145574"/>
                  <a:gd name="csY190" fmla="*/ 2142242 h 2321313"/>
                  <a:gd name="csX191" fmla="*/ 1950358 w 4145574"/>
                  <a:gd name="csY191" fmla="*/ 2192694 h 2321313"/>
                  <a:gd name="csX192" fmla="*/ 1622836 w 4145574"/>
                  <a:gd name="csY192" fmla="*/ 2152366 h 2321313"/>
                  <a:gd name="csX193" fmla="*/ 1073535 w 4145574"/>
                  <a:gd name="csY193" fmla="*/ 2097101 h 2321313"/>
                  <a:gd name="csX194" fmla="*/ 1096775 w 4145574"/>
                  <a:gd name="csY194" fmla="*/ 2111373 h 2321313"/>
                  <a:gd name="csX195" fmla="*/ 1221443 w 4145574"/>
                  <a:gd name="csY195" fmla="*/ 2117846 h 2321313"/>
                  <a:gd name="csX196" fmla="*/ 1622836 w 4145574"/>
                  <a:gd name="csY196" fmla="*/ 2152366 h 2321313"/>
                  <a:gd name="csX197" fmla="*/ 816398 w 4145574"/>
                  <a:gd name="csY197" fmla="*/ 2162489 h 2321313"/>
                  <a:gd name="csX198" fmla="*/ 821378 w 4145574"/>
                  <a:gd name="csY198" fmla="*/ 2137263 h 2321313"/>
                  <a:gd name="csX199" fmla="*/ 565071 w 4145574"/>
                  <a:gd name="csY199" fmla="*/ 2148217 h 2321313"/>
                  <a:gd name="csX200" fmla="*/ 564241 w 4145574"/>
                  <a:gd name="csY200" fmla="*/ 2172613 h 2321313"/>
                  <a:gd name="csX201" fmla="*/ 590137 w 4145574"/>
                  <a:gd name="csY201" fmla="*/ 2277666 h 2321313"/>
                  <a:gd name="csX202" fmla="*/ 796146 w 4145574"/>
                  <a:gd name="csY202" fmla="*/ 2273351 h 2321313"/>
                  <a:gd name="csX203" fmla="*/ 816232 w 4145574"/>
                  <a:gd name="csY203" fmla="*/ 2162489 h 2321313"/>
                  <a:gd name="csX204" fmla="*/ 1627816 w 4145574"/>
                  <a:gd name="csY204" fmla="*/ 2263228 h 2321313"/>
                  <a:gd name="csX205" fmla="*/ 1854574 w 4145574"/>
                  <a:gd name="csY205" fmla="*/ 2263228 h 2321313"/>
                  <a:gd name="csX206" fmla="*/ 1829342 w 4145574"/>
                  <a:gd name="csY206" fmla="*/ 2235346 h 2321313"/>
                  <a:gd name="csX207" fmla="*/ 1935086 w 4145574"/>
                  <a:gd name="csY207" fmla="*/ 2263061 h 2321313"/>
                  <a:gd name="csX208" fmla="*/ 1887277 w 4145574"/>
                  <a:gd name="csY208" fmla="*/ 2207465 h 2321313"/>
                  <a:gd name="csX209" fmla="*/ 2000656 w 4145574"/>
                  <a:gd name="csY209" fmla="*/ 2260572 h 2321313"/>
                  <a:gd name="csX210" fmla="*/ 1826852 w 4145574"/>
                  <a:gd name="csY210" fmla="*/ 2147221 h 2321313"/>
                  <a:gd name="csX211" fmla="*/ 1821540 w 4145574"/>
                  <a:gd name="csY211" fmla="*/ 2157344 h 2321313"/>
                  <a:gd name="csX212" fmla="*/ 1841295 w 4145574"/>
                  <a:gd name="csY212" fmla="*/ 2192196 h 2321313"/>
                  <a:gd name="csX213" fmla="*/ 1800624 w 4145574"/>
                  <a:gd name="csY213" fmla="*/ 2161826 h 2321313"/>
                  <a:gd name="csX214" fmla="*/ 1647736 w 4145574"/>
                  <a:gd name="csY214" fmla="*/ 2182405 h 2321313"/>
                  <a:gd name="csX215" fmla="*/ 1627484 w 4145574"/>
                  <a:gd name="csY215" fmla="*/ 2263061 h 23213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Lst>
                <a:rect l="l" t="t" r="r" b="b"/>
                <a:pathLst>
                  <a:path w="4145574" h="2321313">
                    <a:moveTo>
                      <a:pt x="1204511" y="318167"/>
                    </a:moveTo>
                    <a:cubicBezTo>
                      <a:pt x="1284358" y="93291"/>
                      <a:pt x="1385121" y="120840"/>
                      <a:pt x="1567391" y="73541"/>
                    </a:cubicBezTo>
                    <a:cubicBezTo>
                      <a:pt x="1706003" y="37694"/>
                      <a:pt x="1796640" y="-42797"/>
                      <a:pt x="1960318" y="28566"/>
                    </a:cubicBezTo>
                    <a:cubicBezTo>
                      <a:pt x="2036513" y="61758"/>
                      <a:pt x="2141094" y="195025"/>
                      <a:pt x="2124494" y="280494"/>
                    </a:cubicBezTo>
                    <a:cubicBezTo>
                      <a:pt x="2121506" y="296095"/>
                      <a:pt x="2068385" y="341402"/>
                      <a:pt x="2067887" y="345717"/>
                    </a:cubicBezTo>
                    <a:cubicBezTo>
                      <a:pt x="2065231" y="364636"/>
                      <a:pt x="2157528" y="636480"/>
                      <a:pt x="2162010" y="713818"/>
                    </a:cubicBezTo>
                    <a:cubicBezTo>
                      <a:pt x="2164666" y="759125"/>
                      <a:pt x="2137110" y="937367"/>
                      <a:pt x="2142090" y="947988"/>
                    </a:cubicBezTo>
                    <a:cubicBezTo>
                      <a:pt x="2143086" y="949980"/>
                      <a:pt x="2159852" y="938860"/>
                      <a:pt x="2178278" y="969563"/>
                    </a:cubicBezTo>
                    <a:cubicBezTo>
                      <a:pt x="2188571" y="986823"/>
                      <a:pt x="2202183" y="1041258"/>
                      <a:pt x="2202681" y="1061174"/>
                    </a:cubicBezTo>
                    <a:cubicBezTo>
                      <a:pt x="2204175" y="1149962"/>
                      <a:pt x="2096605" y="1156933"/>
                      <a:pt x="2086313" y="1257671"/>
                    </a:cubicBezTo>
                    <a:cubicBezTo>
                      <a:pt x="2083657" y="1283229"/>
                      <a:pt x="2097436" y="1483378"/>
                      <a:pt x="2106898" y="1492007"/>
                    </a:cubicBezTo>
                    <a:cubicBezTo>
                      <a:pt x="2109388" y="1494331"/>
                      <a:pt x="2128146" y="1488191"/>
                      <a:pt x="2134786" y="1496821"/>
                    </a:cubicBezTo>
                    <a:cubicBezTo>
                      <a:pt x="2159852" y="1528851"/>
                      <a:pt x="2166492" y="2101913"/>
                      <a:pt x="2182429" y="2187383"/>
                    </a:cubicBezTo>
                    <a:cubicBezTo>
                      <a:pt x="2280370" y="2016776"/>
                      <a:pt x="2323364" y="1818287"/>
                      <a:pt x="2411511" y="1643198"/>
                    </a:cubicBezTo>
                    <a:cubicBezTo>
                      <a:pt x="2441724" y="1583286"/>
                      <a:pt x="2493018" y="1486033"/>
                      <a:pt x="2563569" y="1467113"/>
                    </a:cubicBezTo>
                    <a:cubicBezTo>
                      <a:pt x="2610382" y="1454666"/>
                      <a:pt x="2864531" y="1481387"/>
                      <a:pt x="2935746" y="1482216"/>
                    </a:cubicBezTo>
                    <a:cubicBezTo>
                      <a:pt x="3030367" y="1483212"/>
                      <a:pt x="3564063" y="1468773"/>
                      <a:pt x="3605564" y="1497817"/>
                    </a:cubicBezTo>
                    <a:cubicBezTo>
                      <a:pt x="3620172" y="1508106"/>
                      <a:pt x="3623658" y="1519890"/>
                      <a:pt x="3621998" y="1537481"/>
                    </a:cubicBezTo>
                    <a:cubicBezTo>
                      <a:pt x="3617516" y="1583121"/>
                      <a:pt x="3454668" y="1934791"/>
                      <a:pt x="3423128" y="2004329"/>
                    </a:cubicBezTo>
                    <a:cubicBezTo>
                      <a:pt x="3381461" y="2096437"/>
                      <a:pt x="3327012" y="2183068"/>
                      <a:pt x="3291322" y="2277998"/>
                    </a:cubicBezTo>
                    <a:lnTo>
                      <a:pt x="4110542" y="2262729"/>
                    </a:lnTo>
                    <a:lnTo>
                      <a:pt x="4140090" y="2267543"/>
                    </a:lnTo>
                    <a:cubicBezTo>
                      <a:pt x="4167481" y="2289615"/>
                      <a:pt x="4083816" y="2297582"/>
                      <a:pt x="4075184" y="2298411"/>
                    </a:cubicBezTo>
                    <a:cubicBezTo>
                      <a:pt x="3898890" y="2315007"/>
                      <a:pt x="3662337" y="2311357"/>
                      <a:pt x="3480564" y="2313679"/>
                    </a:cubicBezTo>
                    <a:cubicBezTo>
                      <a:pt x="2785680" y="2322143"/>
                      <a:pt x="2088637" y="2308867"/>
                      <a:pt x="1393919" y="2308701"/>
                    </a:cubicBezTo>
                    <a:cubicBezTo>
                      <a:pt x="979910" y="2308701"/>
                      <a:pt x="504314" y="2337080"/>
                      <a:pt x="98107" y="2308701"/>
                    </a:cubicBezTo>
                    <a:cubicBezTo>
                      <a:pt x="82835" y="2307705"/>
                      <a:pt x="8632" y="2300735"/>
                      <a:pt x="2158" y="2293764"/>
                    </a:cubicBezTo>
                    <a:lnTo>
                      <a:pt x="0" y="2278330"/>
                    </a:lnTo>
                    <a:cubicBezTo>
                      <a:pt x="13944" y="2257751"/>
                      <a:pt x="396413" y="2276338"/>
                      <a:pt x="448537" y="2278330"/>
                    </a:cubicBezTo>
                    <a:cubicBezTo>
                      <a:pt x="452024" y="2255925"/>
                      <a:pt x="412017" y="2136101"/>
                      <a:pt x="440901" y="2137263"/>
                    </a:cubicBezTo>
                    <a:cubicBezTo>
                      <a:pt x="447707" y="2137595"/>
                      <a:pt x="471944" y="2179915"/>
                      <a:pt x="488876" y="2182571"/>
                    </a:cubicBezTo>
                    <a:lnTo>
                      <a:pt x="493856" y="2278330"/>
                    </a:lnTo>
                    <a:lnTo>
                      <a:pt x="554281" y="2278330"/>
                    </a:lnTo>
                    <a:cubicBezTo>
                      <a:pt x="541001" y="2246465"/>
                      <a:pt x="545151" y="2202651"/>
                      <a:pt x="534195" y="2172446"/>
                    </a:cubicBezTo>
                    <a:cubicBezTo>
                      <a:pt x="532866" y="2168962"/>
                      <a:pt x="535688" y="2158506"/>
                      <a:pt x="534195" y="2157344"/>
                    </a:cubicBezTo>
                    <a:cubicBezTo>
                      <a:pt x="528716" y="2153694"/>
                      <a:pt x="445549" y="2165975"/>
                      <a:pt x="492528" y="2123157"/>
                    </a:cubicBezTo>
                    <a:lnTo>
                      <a:pt x="836650" y="2104735"/>
                    </a:lnTo>
                    <a:cubicBezTo>
                      <a:pt x="903383" y="1985741"/>
                      <a:pt x="1154212" y="1215185"/>
                      <a:pt x="1243189" y="1185644"/>
                    </a:cubicBezTo>
                    <a:cubicBezTo>
                      <a:pt x="1291828" y="1169546"/>
                      <a:pt x="1331668" y="1211700"/>
                      <a:pt x="1379477" y="1218837"/>
                    </a:cubicBezTo>
                    <a:cubicBezTo>
                      <a:pt x="1461316" y="1230951"/>
                      <a:pt x="1474098" y="1170376"/>
                      <a:pt x="1493852" y="1098847"/>
                    </a:cubicBezTo>
                    <a:cubicBezTo>
                      <a:pt x="1515100" y="1022173"/>
                      <a:pt x="1512444" y="1023500"/>
                      <a:pt x="1466296" y="958112"/>
                    </a:cubicBezTo>
                    <a:cubicBezTo>
                      <a:pt x="1430440" y="1156601"/>
                      <a:pt x="1192061" y="1211202"/>
                      <a:pt x="1050461" y="1079097"/>
                    </a:cubicBezTo>
                    <a:cubicBezTo>
                      <a:pt x="1034359" y="1064161"/>
                      <a:pt x="961982" y="987819"/>
                      <a:pt x="1006304" y="973878"/>
                    </a:cubicBezTo>
                    <a:cubicBezTo>
                      <a:pt x="1034027" y="965082"/>
                      <a:pt x="1150062" y="1045241"/>
                      <a:pt x="1159026" y="925418"/>
                    </a:cubicBezTo>
                    <a:cubicBezTo>
                      <a:pt x="1165666" y="835799"/>
                      <a:pt x="1035355" y="756801"/>
                      <a:pt x="1007964" y="647766"/>
                    </a:cubicBezTo>
                    <a:cubicBezTo>
                      <a:pt x="977918" y="527942"/>
                      <a:pt x="1021411" y="261741"/>
                      <a:pt x="1194053" y="318002"/>
                    </a:cubicBezTo>
                    <a:cubicBezTo>
                      <a:pt x="1196709" y="338083"/>
                      <a:pt x="1192559" y="329951"/>
                      <a:pt x="1182432" y="333768"/>
                    </a:cubicBezTo>
                    <a:cubicBezTo>
                      <a:pt x="1130308" y="354015"/>
                      <a:pt x="1089305" y="351525"/>
                      <a:pt x="1063077" y="408616"/>
                    </a:cubicBezTo>
                    <a:cubicBezTo>
                      <a:pt x="963808" y="624199"/>
                      <a:pt x="1076025" y="676809"/>
                      <a:pt x="1165998" y="822190"/>
                    </a:cubicBezTo>
                    <a:cubicBezTo>
                      <a:pt x="1226257" y="919443"/>
                      <a:pt x="1195713" y="1037109"/>
                      <a:pt x="1068057" y="1033458"/>
                    </a:cubicBezTo>
                    <a:cubicBezTo>
                      <a:pt x="1056935" y="1043582"/>
                      <a:pt x="1151722" y="1147971"/>
                      <a:pt x="1203349" y="1080425"/>
                    </a:cubicBezTo>
                    <a:cubicBezTo>
                      <a:pt x="1254975" y="1012879"/>
                      <a:pt x="1261117" y="846421"/>
                      <a:pt x="1239371" y="770079"/>
                    </a:cubicBezTo>
                    <a:cubicBezTo>
                      <a:pt x="1195049" y="613743"/>
                      <a:pt x="1153548" y="541882"/>
                      <a:pt x="1189072" y="363143"/>
                    </a:cubicBezTo>
                    <a:cubicBezTo>
                      <a:pt x="1192725" y="345219"/>
                      <a:pt x="1198535" y="333768"/>
                      <a:pt x="1204179" y="317835"/>
                    </a:cubicBezTo>
                    <a:close/>
                    <a:moveTo>
                      <a:pt x="2056267" y="424050"/>
                    </a:moveTo>
                    <a:cubicBezTo>
                      <a:pt x="2051121" y="409114"/>
                      <a:pt x="2044647" y="354015"/>
                      <a:pt x="2031201" y="345883"/>
                    </a:cubicBezTo>
                    <a:cubicBezTo>
                      <a:pt x="1969448" y="357002"/>
                      <a:pt x="1599264" y="236183"/>
                      <a:pt x="1583493" y="198841"/>
                    </a:cubicBezTo>
                    <a:cubicBezTo>
                      <a:pt x="1581003" y="192867"/>
                      <a:pt x="1582995" y="183739"/>
                      <a:pt x="1582663" y="177101"/>
                    </a:cubicBezTo>
                    <a:cubicBezTo>
                      <a:pt x="1727085" y="215437"/>
                      <a:pt x="1865033" y="301737"/>
                      <a:pt x="2020079" y="311695"/>
                    </a:cubicBezTo>
                    <a:cubicBezTo>
                      <a:pt x="2187907" y="322482"/>
                      <a:pt x="2029043" y="95780"/>
                      <a:pt x="1944050" y="60265"/>
                    </a:cubicBezTo>
                    <a:cubicBezTo>
                      <a:pt x="1801620" y="684"/>
                      <a:pt x="1689237" y="72048"/>
                      <a:pt x="1560751" y="107397"/>
                    </a:cubicBezTo>
                    <a:cubicBezTo>
                      <a:pt x="1440897" y="140423"/>
                      <a:pt x="1401223" y="102916"/>
                      <a:pt x="1305274" y="214774"/>
                    </a:cubicBezTo>
                    <a:cubicBezTo>
                      <a:pt x="1176290" y="365300"/>
                      <a:pt x="1211815" y="558645"/>
                      <a:pt x="1249995" y="736388"/>
                    </a:cubicBezTo>
                    <a:cubicBezTo>
                      <a:pt x="1275062" y="662702"/>
                      <a:pt x="1331170" y="689256"/>
                      <a:pt x="1373667" y="671166"/>
                    </a:cubicBezTo>
                    <a:cubicBezTo>
                      <a:pt x="1400061" y="659880"/>
                      <a:pt x="1468122" y="561466"/>
                      <a:pt x="1479244" y="529933"/>
                    </a:cubicBezTo>
                    <a:cubicBezTo>
                      <a:pt x="1436249" y="570428"/>
                      <a:pt x="1383959" y="635982"/>
                      <a:pt x="1320546" y="630672"/>
                    </a:cubicBezTo>
                    <a:cubicBezTo>
                      <a:pt x="1405705" y="583373"/>
                      <a:pt x="1510784" y="455085"/>
                      <a:pt x="1546143" y="364968"/>
                    </a:cubicBezTo>
                    <a:cubicBezTo>
                      <a:pt x="1557597" y="336091"/>
                      <a:pt x="1571873" y="231702"/>
                      <a:pt x="1577517" y="227553"/>
                    </a:cubicBezTo>
                    <a:cubicBezTo>
                      <a:pt x="1610054" y="204318"/>
                      <a:pt x="1592789" y="308044"/>
                      <a:pt x="1591129" y="319329"/>
                    </a:cubicBezTo>
                    <a:cubicBezTo>
                      <a:pt x="1578679" y="402143"/>
                      <a:pt x="1527717" y="523129"/>
                      <a:pt x="1483726" y="594990"/>
                    </a:cubicBezTo>
                    <a:cubicBezTo>
                      <a:pt x="1466462" y="623203"/>
                      <a:pt x="1386947" y="693072"/>
                      <a:pt x="1431269" y="701205"/>
                    </a:cubicBezTo>
                    <a:cubicBezTo>
                      <a:pt x="1430771" y="702035"/>
                      <a:pt x="1443222" y="715146"/>
                      <a:pt x="1427949" y="720622"/>
                    </a:cubicBezTo>
                    <a:cubicBezTo>
                      <a:pt x="1395745" y="731742"/>
                      <a:pt x="1261616" y="665855"/>
                      <a:pt x="1276224" y="793147"/>
                    </a:cubicBezTo>
                    <a:cubicBezTo>
                      <a:pt x="1285686" y="876293"/>
                      <a:pt x="1392757" y="878783"/>
                      <a:pt x="1449032" y="907826"/>
                    </a:cubicBezTo>
                    <a:cubicBezTo>
                      <a:pt x="1453680" y="891728"/>
                      <a:pt x="1456502" y="883264"/>
                      <a:pt x="1476090" y="888574"/>
                    </a:cubicBezTo>
                    <a:cubicBezTo>
                      <a:pt x="1536847" y="1065655"/>
                      <a:pt x="1753479" y="1165563"/>
                      <a:pt x="1932264" y="1149299"/>
                    </a:cubicBezTo>
                    <a:cubicBezTo>
                      <a:pt x="2023067" y="1141001"/>
                      <a:pt x="2052947" y="1093868"/>
                      <a:pt x="2083823" y="1013543"/>
                    </a:cubicBezTo>
                    <a:cubicBezTo>
                      <a:pt x="2161014" y="812398"/>
                      <a:pt x="2124328" y="619718"/>
                      <a:pt x="2056433" y="424216"/>
                    </a:cubicBezTo>
                    <a:close/>
                    <a:moveTo>
                      <a:pt x="1425459" y="928737"/>
                    </a:moveTo>
                    <a:cubicBezTo>
                      <a:pt x="1369351" y="929401"/>
                      <a:pt x="1319052" y="904839"/>
                      <a:pt x="1275062" y="872476"/>
                    </a:cubicBezTo>
                    <a:cubicBezTo>
                      <a:pt x="1292492" y="959108"/>
                      <a:pt x="1265101" y="1046735"/>
                      <a:pt x="1219617" y="1119426"/>
                    </a:cubicBezTo>
                    <a:cubicBezTo>
                      <a:pt x="1298136" y="1140669"/>
                      <a:pt x="1312578" y="933218"/>
                      <a:pt x="1326190" y="923592"/>
                    </a:cubicBezTo>
                    <a:cubicBezTo>
                      <a:pt x="1355407" y="902847"/>
                      <a:pt x="1351422" y="947158"/>
                      <a:pt x="1350426" y="965580"/>
                    </a:cubicBezTo>
                    <a:cubicBezTo>
                      <a:pt x="1348268" y="1013543"/>
                      <a:pt x="1322372" y="1060842"/>
                      <a:pt x="1305274" y="1104323"/>
                    </a:cubicBezTo>
                    <a:cubicBezTo>
                      <a:pt x="1379809" y="1082085"/>
                      <a:pt x="1442558" y="1009394"/>
                      <a:pt x="1425459" y="928737"/>
                    </a:cubicBezTo>
                    <a:close/>
                    <a:moveTo>
                      <a:pt x="2117522" y="1022671"/>
                    </a:moveTo>
                    <a:cubicBezTo>
                      <a:pt x="2117522" y="1023667"/>
                      <a:pt x="2130636" y="1026322"/>
                      <a:pt x="2131300" y="1031798"/>
                    </a:cubicBezTo>
                    <a:cubicBezTo>
                      <a:pt x="2137442" y="1083910"/>
                      <a:pt x="2027383" y="1152286"/>
                      <a:pt x="1996008" y="1187470"/>
                    </a:cubicBezTo>
                    <a:cubicBezTo>
                      <a:pt x="1987874" y="1222322"/>
                      <a:pt x="2019249" y="1495659"/>
                      <a:pt x="2034023" y="1501467"/>
                    </a:cubicBezTo>
                    <a:cubicBezTo>
                      <a:pt x="2099926" y="1527192"/>
                      <a:pt x="2057429" y="1401560"/>
                      <a:pt x="2056101" y="1368865"/>
                    </a:cubicBezTo>
                    <a:cubicBezTo>
                      <a:pt x="2054607" y="1329035"/>
                      <a:pt x="2051453" y="1240577"/>
                      <a:pt x="2064567" y="1205726"/>
                    </a:cubicBezTo>
                    <a:cubicBezTo>
                      <a:pt x="2077515" y="1171538"/>
                      <a:pt x="2167986" y="1102830"/>
                      <a:pt x="2171971" y="1086234"/>
                    </a:cubicBezTo>
                    <a:cubicBezTo>
                      <a:pt x="2175954" y="1069638"/>
                      <a:pt x="2156532" y="953133"/>
                      <a:pt x="2131964" y="968070"/>
                    </a:cubicBezTo>
                    <a:cubicBezTo>
                      <a:pt x="2129308" y="985827"/>
                      <a:pt x="2117522" y="1004581"/>
                      <a:pt x="2117522" y="1022505"/>
                    </a:cubicBezTo>
                    <a:close/>
                    <a:moveTo>
                      <a:pt x="1616694" y="1105319"/>
                    </a:moveTo>
                    <a:lnTo>
                      <a:pt x="1544815" y="1058850"/>
                    </a:lnTo>
                    <a:cubicBezTo>
                      <a:pt x="1541329" y="1086234"/>
                      <a:pt x="1503148" y="1152452"/>
                      <a:pt x="1501986" y="1172533"/>
                    </a:cubicBezTo>
                    <a:cubicBezTo>
                      <a:pt x="1498500" y="1234935"/>
                      <a:pt x="1572205" y="1408530"/>
                      <a:pt x="1577517" y="1482050"/>
                    </a:cubicBezTo>
                    <a:lnTo>
                      <a:pt x="1616694" y="1105319"/>
                    </a:lnTo>
                    <a:close/>
                    <a:moveTo>
                      <a:pt x="1960484" y="1603201"/>
                    </a:moveTo>
                    <a:lnTo>
                      <a:pt x="1960484" y="1509931"/>
                    </a:lnTo>
                    <a:cubicBezTo>
                      <a:pt x="1960484" y="1499808"/>
                      <a:pt x="1989700" y="1503459"/>
                      <a:pt x="1990696" y="1502298"/>
                    </a:cubicBezTo>
                    <a:cubicBezTo>
                      <a:pt x="1999992" y="1492506"/>
                      <a:pt x="1970942" y="1253522"/>
                      <a:pt x="1965298" y="1232777"/>
                    </a:cubicBezTo>
                    <a:cubicBezTo>
                      <a:pt x="1960982" y="1217011"/>
                      <a:pt x="1935251" y="1214355"/>
                      <a:pt x="1945378" y="1184814"/>
                    </a:cubicBezTo>
                    <a:cubicBezTo>
                      <a:pt x="1846939" y="1192947"/>
                      <a:pt x="1752151" y="1166559"/>
                      <a:pt x="1660186" y="1134528"/>
                    </a:cubicBezTo>
                    <a:cubicBezTo>
                      <a:pt x="1598268" y="1194606"/>
                      <a:pt x="1696541" y="1237922"/>
                      <a:pt x="1708493" y="1303310"/>
                    </a:cubicBezTo>
                    <a:lnTo>
                      <a:pt x="1848930" y="1359571"/>
                    </a:lnTo>
                    <a:cubicBezTo>
                      <a:pt x="1855571" y="1395419"/>
                      <a:pt x="1820876" y="1374674"/>
                      <a:pt x="1819382" y="1376333"/>
                    </a:cubicBezTo>
                    <a:cubicBezTo>
                      <a:pt x="1793984" y="1405709"/>
                      <a:pt x="1910517" y="1621291"/>
                      <a:pt x="1922635" y="1668590"/>
                    </a:cubicBezTo>
                    <a:cubicBezTo>
                      <a:pt x="1934754" y="1715889"/>
                      <a:pt x="1936912" y="1765677"/>
                      <a:pt x="1940398" y="1814635"/>
                    </a:cubicBezTo>
                    <a:cubicBezTo>
                      <a:pt x="1948532" y="1796048"/>
                      <a:pt x="1963638" y="1665769"/>
                      <a:pt x="1960484" y="1658633"/>
                    </a:cubicBezTo>
                    <a:cubicBezTo>
                      <a:pt x="1960152" y="1657637"/>
                      <a:pt x="1944050" y="1656807"/>
                      <a:pt x="1941560" y="1652160"/>
                    </a:cubicBezTo>
                    <a:cubicBezTo>
                      <a:pt x="1899395" y="1574158"/>
                      <a:pt x="1860717" y="1477901"/>
                      <a:pt x="1839469" y="1391435"/>
                    </a:cubicBezTo>
                    <a:cubicBezTo>
                      <a:pt x="1862709" y="1365711"/>
                      <a:pt x="1944382" y="1587933"/>
                      <a:pt x="1960318" y="1603035"/>
                    </a:cubicBezTo>
                    <a:close/>
                    <a:moveTo>
                      <a:pt x="1577351" y="1587933"/>
                    </a:moveTo>
                    <a:lnTo>
                      <a:pt x="1479078" y="1220164"/>
                    </a:lnTo>
                    <a:cubicBezTo>
                      <a:pt x="1447870" y="1222322"/>
                      <a:pt x="1479908" y="1365048"/>
                      <a:pt x="1481402" y="1389112"/>
                    </a:cubicBezTo>
                    <a:cubicBezTo>
                      <a:pt x="1485386" y="1453339"/>
                      <a:pt x="1485884" y="1518562"/>
                      <a:pt x="1486548" y="1582954"/>
                    </a:cubicBezTo>
                    <a:lnTo>
                      <a:pt x="1534357" y="1522378"/>
                    </a:lnTo>
                    <a:lnTo>
                      <a:pt x="1577185" y="1587933"/>
                    </a:lnTo>
                    <a:close/>
                    <a:moveTo>
                      <a:pt x="1743685" y="1477071"/>
                    </a:moveTo>
                    <a:lnTo>
                      <a:pt x="1627816" y="1225143"/>
                    </a:lnTo>
                    <a:cubicBezTo>
                      <a:pt x="1634622" y="1243067"/>
                      <a:pt x="1618022" y="1328536"/>
                      <a:pt x="1622836" y="1336005"/>
                    </a:cubicBezTo>
                    <a:cubicBezTo>
                      <a:pt x="1624164" y="1338162"/>
                      <a:pt x="1629144" y="1319243"/>
                      <a:pt x="1648732" y="1352767"/>
                    </a:cubicBezTo>
                    <a:cubicBezTo>
                      <a:pt x="1677948" y="1402886"/>
                      <a:pt x="1664834" y="1485369"/>
                      <a:pt x="1743685" y="1477071"/>
                    </a:cubicBezTo>
                    <a:close/>
                    <a:moveTo>
                      <a:pt x="1360718" y="1250535"/>
                    </a:moveTo>
                    <a:lnTo>
                      <a:pt x="1395745" y="1283727"/>
                    </a:lnTo>
                    <a:cubicBezTo>
                      <a:pt x="1406535" y="1284723"/>
                      <a:pt x="1426289" y="1261322"/>
                      <a:pt x="1407697" y="1256343"/>
                    </a:cubicBezTo>
                    <a:lnTo>
                      <a:pt x="1360718" y="1250369"/>
                    </a:lnTo>
                    <a:close/>
                    <a:moveTo>
                      <a:pt x="1396077" y="1945744"/>
                    </a:moveTo>
                    <a:cubicBezTo>
                      <a:pt x="1417491" y="1910395"/>
                      <a:pt x="1428447" y="1856291"/>
                      <a:pt x="1434921" y="1815963"/>
                    </a:cubicBezTo>
                    <a:cubicBezTo>
                      <a:pt x="1456834" y="1681701"/>
                      <a:pt x="1468952" y="1487858"/>
                      <a:pt x="1456668" y="1353597"/>
                    </a:cubicBezTo>
                    <a:cubicBezTo>
                      <a:pt x="1455672" y="1343307"/>
                      <a:pt x="1449032" y="1271612"/>
                      <a:pt x="1443886" y="1270782"/>
                    </a:cubicBezTo>
                    <a:cubicBezTo>
                      <a:pt x="1442558" y="1270616"/>
                      <a:pt x="1426953" y="1281237"/>
                      <a:pt x="1425625" y="1288374"/>
                    </a:cubicBezTo>
                    <a:cubicBezTo>
                      <a:pt x="1421641" y="1310778"/>
                      <a:pt x="1444882" y="1430603"/>
                      <a:pt x="1445214" y="1469769"/>
                    </a:cubicBezTo>
                    <a:cubicBezTo>
                      <a:pt x="1445546" y="1510927"/>
                      <a:pt x="1437578" y="1651828"/>
                      <a:pt x="1418321" y="1683527"/>
                    </a:cubicBezTo>
                    <a:cubicBezTo>
                      <a:pt x="1408859" y="1698961"/>
                      <a:pt x="1370015" y="1712238"/>
                      <a:pt x="1370679" y="1726676"/>
                    </a:cubicBezTo>
                    <a:cubicBezTo>
                      <a:pt x="1372173" y="1764516"/>
                      <a:pt x="1428779" y="1700786"/>
                      <a:pt x="1431269" y="1704106"/>
                    </a:cubicBezTo>
                    <a:lnTo>
                      <a:pt x="1396077" y="1945911"/>
                    </a:lnTo>
                    <a:close/>
                    <a:moveTo>
                      <a:pt x="1799296" y="1376333"/>
                    </a:moveTo>
                    <a:lnTo>
                      <a:pt x="1728745" y="1346294"/>
                    </a:lnTo>
                    <a:cubicBezTo>
                      <a:pt x="1716959" y="1353763"/>
                      <a:pt x="1789170" y="1382972"/>
                      <a:pt x="1799296" y="1376333"/>
                    </a:cubicBezTo>
                    <a:close/>
                    <a:moveTo>
                      <a:pt x="1644416" y="1594406"/>
                    </a:moveTo>
                    <a:cubicBezTo>
                      <a:pt x="1646574" y="1589592"/>
                      <a:pt x="1663838" y="1590257"/>
                      <a:pt x="1666494" y="1580797"/>
                    </a:cubicBezTo>
                    <a:cubicBezTo>
                      <a:pt x="1673466" y="1555571"/>
                      <a:pt x="1628978" y="1388946"/>
                      <a:pt x="1623002" y="1351273"/>
                    </a:cubicBezTo>
                    <a:cubicBezTo>
                      <a:pt x="1619848" y="1392266"/>
                      <a:pt x="1612378" y="1665769"/>
                      <a:pt x="1592789" y="1676390"/>
                    </a:cubicBezTo>
                    <a:lnTo>
                      <a:pt x="1580173" y="1673568"/>
                    </a:lnTo>
                    <a:lnTo>
                      <a:pt x="1537013" y="1562873"/>
                    </a:lnTo>
                    <a:cubicBezTo>
                      <a:pt x="1536017" y="1583286"/>
                      <a:pt x="1481236" y="1633905"/>
                      <a:pt x="1479244" y="1638551"/>
                    </a:cubicBezTo>
                    <a:cubicBezTo>
                      <a:pt x="1469118" y="1662449"/>
                      <a:pt x="1462146" y="1814967"/>
                      <a:pt x="1452020" y="1863262"/>
                    </a:cubicBezTo>
                    <a:cubicBezTo>
                      <a:pt x="1435088" y="1945246"/>
                      <a:pt x="1409523" y="2013291"/>
                      <a:pt x="1370679" y="2086811"/>
                    </a:cubicBezTo>
                    <a:cubicBezTo>
                      <a:pt x="1456668" y="2105233"/>
                      <a:pt x="1623666" y="2069219"/>
                      <a:pt x="1665332" y="2157344"/>
                    </a:cubicBezTo>
                    <a:lnTo>
                      <a:pt x="1767092" y="1979600"/>
                    </a:lnTo>
                    <a:lnTo>
                      <a:pt x="1723433" y="1511093"/>
                    </a:lnTo>
                    <a:cubicBezTo>
                      <a:pt x="1650724" y="1457322"/>
                      <a:pt x="1715133" y="1582788"/>
                      <a:pt x="1702517" y="1610006"/>
                    </a:cubicBezTo>
                    <a:cubicBezTo>
                      <a:pt x="1695877" y="1624445"/>
                      <a:pt x="1677782" y="1613159"/>
                      <a:pt x="1665332" y="1623283"/>
                    </a:cubicBezTo>
                    <a:cubicBezTo>
                      <a:pt x="1651720" y="1634568"/>
                      <a:pt x="1651886" y="1710578"/>
                      <a:pt x="1615200" y="1708918"/>
                    </a:cubicBezTo>
                    <a:cubicBezTo>
                      <a:pt x="1595279" y="1700620"/>
                      <a:pt x="1636282" y="1611665"/>
                      <a:pt x="1644084" y="1594572"/>
                    </a:cubicBezTo>
                    <a:close/>
                    <a:moveTo>
                      <a:pt x="1315400" y="1502298"/>
                    </a:moveTo>
                    <a:lnTo>
                      <a:pt x="1093787" y="2056606"/>
                    </a:lnTo>
                    <a:lnTo>
                      <a:pt x="1123336" y="2056109"/>
                    </a:lnTo>
                    <a:lnTo>
                      <a:pt x="1315400" y="1502463"/>
                    </a:lnTo>
                    <a:close/>
                    <a:moveTo>
                      <a:pt x="2489698" y="1562873"/>
                    </a:moveTo>
                    <a:cubicBezTo>
                      <a:pt x="2478244" y="1578805"/>
                      <a:pt x="2477082" y="1589592"/>
                      <a:pt x="2469612" y="1603201"/>
                    </a:cubicBezTo>
                    <a:cubicBezTo>
                      <a:pt x="2352747" y="1813805"/>
                      <a:pt x="2313072" y="2075858"/>
                      <a:pt x="2162342" y="2265882"/>
                    </a:cubicBezTo>
                    <a:lnTo>
                      <a:pt x="2224593" y="2273683"/>
                    </a:lnTo>
                    <a:cubicBezTo>
                      <a:pt x="2315562" y="2048806"/>
                      <a:pt x="2413005" y="1824759"/>
                      <a:pt x="2499991" y="1598223"/>
                    </a:cubicBezTo>
                    <a:cubicBezTo>
                      <a:pt x="2504306" y="1586937"/>
                      <a:pt x="2509287" y="1575154"/>
                      <a:pt x="2510117" y="1562873"/>
                    </a:cubicBezTo>
                    <a:cubicBezTo>
                      <a:pt x="2525389" y="1548434"/>
                      <a:pt x="2527049" y="1526860"/>
                      <a:pt x="2547965" y="1517732"/>
                    </a:cubicBezTo>
                    <a:cubicBezTo>
                      <a:pt x="2557095" y="1520553"/>
                      <a:pt x="2556265" y="1539970"/>
                      <a:pt x="2555435" y="1547771"/>
                    </a:cubicBezTo>
                    <a:cubicBezTo>
                      <a:pt x="2550123" y="1601376"/>
                      <a:pt x="2384287" y="1987069"/>
                      <a:pt x="2351087" y="2066564"/>
                    </a:cubicBezTo>
                    <a:cubicBezTo>
                      <a:pt x="2322866" y="2133944"/>
                      <a:pt x="2280204" y="2195515"/>
                      <a:pt x="2257960" y="2265882"/>
                    </a:cubicBezTo>
                    <a:lnTo>
                      <a:pt x="2396571" y="2283973"/>
                    </a:lnTo>
                    <a:lnTo>
                      <a:pt x="3256130" y="2271027"/>
                    </a:lnTo>
                    <a:cubicBezTo>
                      <a:pt x="3363533" y="2036027"/>
                      <a:pt x="3482224" y="1805176"/>
                      <a:pt x="3573526" y="1562873"/>
                    </a:cubicBezTo>
                    <a:cubicBezTo>
                      <a:pt x="3579170" y="1547771"/>
                      <a:pt x="3587304" y="1532502"/>
                      <a:pt x="3593612" y="1517566"/>
                    </a:cubicBezTo>
                    <a:cubicBezTo>
                      <a:pt x="3250153" y="1522877"/>
                      <a:pt x="2905534" y="1524370"/>
                      <a:pt x="2562573" y="1502132"/>
                    </a:cubicBezTo>
                    <a:cubicBezTo>
                      <a:pt x="2527215" y="1509931"/>
                      <a:pt x="2509121" y="1535821"/>
                      <a:pt x="2489698" y="1562707"/>
                    </a:cubicBezTo>
                    <a:close/>
                    <a:moveTo>
                      <a:pt x="2111712" y="1784596"/>
                    </a:moveTo>
                    <a:cubicBezTo>
                      <a:pt x="2114368" y="1802686"/>
                      <a:pt x="2114202" y="1822270"/>
                      <a:pt x="2119348" y="1840028"/>
                    </a:cubicBezTo>
                    <a:cubicBezTo>
                      <a:pt x="2123830" y="1840028"/>
                      <a:pt x="2121672" y="1792231"/>
                      <a:pt x="2121838" y="1784596"/>
                    </a:cubicBezTo>
                    <a:cubicBezTo>
                      <a:pt x="2121838" y="1776133"/>
                      <a:pt x="2121838" y="1767835"/>
                      <a:pt x="2121838" y="1759371"/>
                    </a:cubicBezTo>
                    <a:cubicBezTo>
                      <a:pt x="2121838" y="1743771"/>
                      <a:pt x="2126154" y="1722030"/>
                      <a:pt x="2116858" y="1708918"/>
                    </a:cubicBezTo>
                    <a:cubicBezTo>
                      <a:pt x="2116692" y="1652658"/>
                      <a:pt x="2121672" y="1588929"/>
                      <a:pt x="2096772" y="1537647"/>
                    </a:cubicBezTo>
                    <a:cubicBezTo>
                      <a:pt x="2092455" y="1620959"/>
                      <a:pt x="2100092" y="1702446"/>
                      <a:pt x="2111878" y="1784596"/>
                    </a:cubicBezTo>
                    <a:close/>
                    <a:moveTo>
                      <a:pt x="1814402" y="1769328"/>
                    </a:moveTo>
                    <a:cubicBezTo>
                      <a:pt x="1859887" y="1742775"/>
                      <a:pt x="1814900" y="1706595"/>
                      <a:pt x="1779044" y="1698795"/>
                    </a:cubicBezTo>
                    <a:cubicBezTo>
                      <a:pt x="1790166" y="1730162"/>
                      <a:pt x="1825690" y="1725846"/>
                      <a:pt x="1814402" y="1769328"/>
                    </a:cubicBezTo>
                    <a:close/>
                    <a:moveTo>
                      <a:pt x="1950358" y="2192694"/>
                    </a:moveTo>
                    <a:lnTo>
                      <a:pt x="1852250" y="1981094"/>
                    </a:lnTo>
                    <a:cubicBezTo>
                      <a:pt x="1800790" y="2024742"/>
                      <a:pt x="1776720" y="2078679"/>
                      <a:pt x="1758957" y="2142242"/>
                    </a:cubicBezTo>
                    <a:cubicBezTo>
                      <a:pt x="1851587" y="2094446"/>
                      <a:pt x="1876487" y="2152366"/>
                      <a:pt x="1950358" y="2192694"/>
                    </a:cubicBezTo>
                    <a:close/>
                    <a:moveTo>
                      <a:pt x="1622836" y="2152366"/>
                    </a:moveTo>
                    <a:lnTo>
                      <a:pt x="1073535" y="2097101"/>
                    </a:lnTo>
                    <a:cubicBezTo>
                      <a:pt x="1069717" y="2110543"/>
                      <a:pt x="1088973" y="2110377"/>
                      <a:pt x="1096775" y="2111373"/>
                    </a:cubicBezTo>
                    <a:cubicBezTo>
                      <a:pt x="1134624" y="2116684"/>
                      <a:pt x="1180939" y="2112369"/>
                      <a:pt x="1221443" y="2117846"/>
                    </a:cubicBezTo>
                    <a:cubicBezTo>
                      <a:pt x="1355572" y="2135604"/>
                      <a:pt x="1484390" y="2167800"/>
                      <a:pt x="1622836" y="2152366"/>
                    </a:cubicBezTo>
                    <a:close/>
                    <a:moveTo>
                      <a:pt x="816398" y="2162489"/>
                    </a:moveTo>
                    <a:cubicBezTo>
                      <a:pt x="818224" y="2154191"/>
                      <a:pt x="822208" y="2146225"/>
                      <a:pt x="821378" y="2137263"/>
                    </a:cubicBezTo>
                    <a:lnTo>
                      <a:pt x="565071" y="2148217"/>
                    </a:lnTo>
                    <a:cubicBezTo>
                      <a:pt x="563245" y="2156183"/>
                      <a:pt x="563909" y="2164481"/>
                      <a:pt x="564241" y="2172613"/>
                    </a:cubicBezTo>
                    <a:cubicBezTo>
                      <a:pt x="565569" y="2198669"/>
                      <a:pt x="587979" y="2247959"/>
                      <a:pt x="590137" y="2277666"/>
                    </a:cubicBezTo>
                    <a:lnTo>
                      <a:pt x="796146" y="2273351"/>
                    </a:lnTo>
                    <a:cubicBezTo>
                      <a:pt x="776889" y="2235014"/>
                      <a:pt x="808928" y="2195515"/>
                      <a:pt x="816232" y="2162489"/>
                    </a:cubicBezTo>
                    <a:close/>
                    <a:moveTo>
                      <a:pt x="1627816" y="2263228"/>
                    </a:moveTo>
                    <a:lnTo>
                      <a:pt x="1854574" y="2263228"/>
                    </a:lnTo>
                    <a:lnTo>
                      <a:pt x="1829342" y="2235346"/>
                    </a:lnTo>
                    <a:cubicBezTo>
                      <a:pt x="1825524" y="2192362"/>
                      <a:pt x="1920477" y="2281152"/>
                      <a:pt x="1935086" y="2263061"/>
                    </a:cubicBezTo>
                    <a:cubicBezTo>
                      <a:pt x="1931101" y="2254929"/>
                      <a:pt x="1857729" y="2211116"/>
                      <a:pt x="1887277" y="2207465"/>
                    </a:cubicBezTo>
                    <a:lnTo>
                      <a:pt x="2000656" y="2260572"/>
                    </a:lnTo>
                    <a:lnTo>
                      <a:pt x="1826852" y="2147221"/>
                    </a:lnTo>
                    <a:lnTo>
                      <a:pt x="1821540" y="2157344"/>
                    </a:lnTo>
                    <a:cubicBezTo>
                      <a:pt x="1823034" y="2160995"/>
                      <a:pt x="1867855" y="2182239"/>
                      <a:pt x="1841295" y="2192196"/>
                    </a:cubicBezTo>
                    <a:cubicBezTo>
                      <a:pt x="1819050" y="2200494"/>
                      <a:pt x="1805438" y="2162821"/>
                      <a:pt x="1800624" y="2161826"/>
                    </a:cubicBezTo>
                    <a:cubicBezTo>
                      <a:pt x="1783028" y="2158008"/>
                      <a:pt x="1683759" y="2223230"/>
                      <a:pt x="1647736" y="2182405"/>
                    </a:cubicBezTo>
                    <a:lnTo>
                      <a:pt x="1627484" y="2263061"/>
                    </a:lnTo>
                    <a:close/>
                  </a:path>
                </a:pathLst>
              </a:custGeom>
              <a:solidFill>
                <a:srgbClr val="0D0E0F"/>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6A6250A1-3E0A-0E03-CA83-71F10B63978F}"/>
                  </a:ext>
                </a:extLst>
              </p:cNvPr>
              <p:cNvSpPr/>
              <p:nvPr/>
            </p:nvSpPr>
            <p:spPr>
              <a:xfrm>
                <a:off x="-48170822" y="-544670"/>
                <a:ext cx="4068179" cy="238267"/>
              </a:xfrm>
              <a:custGeom>
                <a:avLst/>
                <a:gdLst>
                  <a:gd name="csX0" fmla="*/ 1593510 w 4068179"/>
                  <a:gd name="csY0" fmla="*/ 35682 h 238267"/>
                  <a:gd name="csX1" fmla="*/ 2608779 w 4068179"/>
                  <a:gd name="csY1" fmla="*/ 0 h 238267"/>
                  <a:gd name="csX2" fmla="*/ 2709874 w 4068179"/>
                  <a:gd name="csY2" fmla="*/ 332 h 238267"/>
                  <a:gd name="csX3" fmla="*/ 2508845 w 4068179"/>
                  <a:gd name="csY3" fmla="*/ 21243 h 238267"/>
                  <a:gd name="csX4" fmla="*/ 2485605 w 4068179"/>
                  <a:gd name="csY4" fmla="*/ 35682 h 238267"/>
                  <a:gd name="csX5" fmla="*/ 2780591 w 4068179"/>
                  <a:gd name="csY5" fmla="*/ 30537 h 238267"/>
                  <a:gd name="csX6" fmla="*/ 3906914 w 4068179"/>
                  <a:gd name="csY6" fmla="*/ 25724 h 238267"/>
                  <a:gd name="csX7" fmla="*/ 4068102 w 4068179"/>
                  <a:gd name="csY7" fmla="*/ 141565 h 238267"/>
                  <a:gd name="csX8" fmla="*/ 3753362 w 4068179"/>
                  <a:gd name="csY8" fmla="*/ 182059 h 238267"/>
                  <a:gd name="csX9" fmla="*/ 2956719 w 4068179"/>
                  <a:gd name="csY9" fmla="*/ 186706 h 238267"/>
                  <a:gd name="csX10" fmla="*/ 1404766 w 4068179"/>
                  <a:gd name="csY10" fmla="*/ 216911 h 238267"/>
                  <a:gd name="csX11" fmla="*/ 728972 w 4068179"/>
                  <a:gd name="csY11" fmla="*/ 237490 h 238267"/>
                  <a:gd name="csX12" fmla="*/ 54173 w 4068179"/>
                  <a:gd name="csY12" fmla="*/ 206787 h 238267"/>
                  <a:gd name="csX13" fmla="*/ 232792 w 4068179"/>
                  <a:gd name="csY13" fmla="*/ 61073 h 238267"/>
                  <a:gd name="csX14" fmla="*/ 275786 w 4068179"/>
                  <a:gd name="csY14" fmla="*/ 40993 h 238267"/>
                  <a:gd name="csX15" fmla="*/ 550354 w 4068179"/>
                  <a:gd name="csY15" fmla="*/ 25890 h 238267"/>
                  <a:gd name="csX16" fmla="*/ 449756 w 4068179"/>
                  <a:gd name="csY16" fmla="*/ 43648 h 238267"/>
                  <a:gd name="csX17" fmla="*/ 457226 w 4068179"/>
                  <a:gd name="csY17" fmla="*/ 66218 h 238267"/>
                  <a:gd name="csX18" fmla="*/ 610778 w 4068179"/>
                  <a:gd name="csY18" fmla="*/ 43648 h 238267"/>
                  <a:gd name="csX19" fmla="*/ 590692 w 4068179"/>
                  <a:gd name="csY19" fmla="*/ 25890 h 238267"/>
                  <a:gd name="csX20" fmla="*/ 668879 w 4068179"/>
                  <a:gd name="csY20" fmla="*/ 25890 h 238267"/>
                  <a:gd name="csX21" fmla="*/ 752046 w 4068179"/>
                  <a:gd name="csY21" fmla="*/ 25890 h 238267"/>
                  <a:gd name="csX22" fmla="*/ 757026 w 4068179"/>
                  <a:gd name="csY22" fmla="*/ 45971 h 238267"/>
                  <a:gd name="csX23" fmla="*/ 729470 w 4068179"/>
                  <a:gd name="csY23" fmla="*/ 76176 h 238267"/>
                  <a:gd name="csX24" fmla="*/ 1168047 w 4068179"/>
                  <a:gd name="csY24" fmla="*/ 81487 h 238267"/>
                  <a:gd name="csX25" fmla="*/ 1400118 w 4068179"/>
                  <a:gd name="csY25" fmla="*/ 61240 h 238267"/>
                  <a:gd name="csX26" fmla="*/ 1397130 w 4068179"/>
                  <a:gd name="csY26" fmla="*/ 45971 h 238267"/>
                  <a:gd name="csX27" fmla="*/ 1402110 w 4068179"/>
                  <a:gd name="csY27" fmla="*/ 30869 h 238267"/>
                  <a:gd name="csX28" fmla="*/ 1558318 w 4068179"/>
                  <a:gd name="csY28" fmla="*/ 30869 h 238267"/>
                  <a:gd name="csX29" fmla="*/ 1593676 w 4068179"/>
                  <a:gd name="csY29" fmla="*/ 35848 h 238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068179" h="238267">
                    <a:moveTo>
                      <a:pt x="1593510" y="35682"/>
                    </a:moveTo>
                    <a:cubicBezTo>
                      <a:pt x="1925016" y="36014"/>
                      <a:pt x="2283913" y="54602"/>
                      <a:pt x="2608779" y="0"/>
                    </a:cubicBezTo>
                    <a:lnTo>
                      <a:pt x="2709874" y="332"/>
                    </a:lnTo>
                    <a:cubicBezTo>
                      <a:pt x="2646129" y="17924"/>
                      <a:pt x="2572756" y="7302"/>
                      <a:pt x="2508845" y="21243"/>
                    </a:cubicBezTo>
                    <a:cubicBezTo>
                      <a:pt x="2500213" y="23069"/>
                      <a:pt x="2481953" y="21575"/>
                      <a:pt x="2485605" y="35682"/>
                    </a:cubicBezTo>
                    <a:cubicBezTo>
                      <a:pt x="2583546" y="42486"/>
                      <a:pt x="2683147" y="27716"/>
                      <a:pt x="2780591" y="30537"/>
                    </a:cubicBezTo>
                    <a:cubicBezTo>
                      <a:pt x="3179992" y="41822"/>
                      <a:pt x="3504359" y="52444"/>
                      <a:pt x="3906914" y="25724"/>
                    </a:cubicBezTo>
                    <a:cubicBezTo>
                      <a:pt x="3945095" y="90283"/>
                      <a:pt x="4071755" y="59913"/>
                      <a:pt x="4068102" y="141565"/>
                    </a:cubicBezTo>
                    <a:cubicBezTo>
                      <a:pt x="3963521" y="158492"/>
                      <a:pt x="3859770" y="176915"/>
                      <a:pt x="3753362" y="182059"/>
                    </a:cubicBezTo>
                    <a:cubicBezTo>
                      <a:pt x="3487593" y="195004"/>
                      <a:pt x="3221658" y="181893"/>
                      <a:pt x="2956719" y="186706"/>
                    </a:cubicBezTo>
                    <a:cubicBezTo>
                      <a:pt x="2439125" y="196332"/>
                      <a:pt x="1920036" y="234005"/>
                      <a:pt x="1404766" y="216911"/>
                    </a:cubicBezTo>
                    <a:cubicBezTo>
                      <a:pt x="1178173" y="209442"/>
                      <a:pt x="952576" y="243796"/>
                      <a:pt x="728972" y="237490"/>
                    </a:cubicBezTo>
                    <a:cubicBezTo>
                      <a:pt x="507691" y="231349"/>
                      <a:pt x="278442" y="189693"/>
                      <a:pt x="54173" y="206787"/>
                    </a:cubicBezTo>
                    <a:cubicBezTo>
                      <a:pt x="-118635" y="129449"/>
                      <a:pt x="171869" y="75347"/>
                      <a:pt x="232792" y="61073"/>
                    </a:cubicBezTo>
                    <a:cubicBezTo>
                      <a:pt x="258024" y="55099"/>
                      <a:pt x="264996" y="42984"/>
                      <a:pt x="275786" y="40993"/>
                    </a:cubicBezTo>
                    <a:cubicBezTo>
                      <a:pt x="365759" y="24894"/>
                      <a:pt x="459384" y="30703"/>
                      <a:pt x="550354" y="25890"/>
                    </a:cubicBezTo>
                    <a:lnTo>
                      <a:pt x="449756" y="43648"/>
                    </a:lnTo>
                    <a:cubicBezTo>
                      <a:pt x="438136" y="54269"/>
                      <a:pt x="444444" y="62401"/>
                      <a:pt x="457226" y="66218"/>
                    </a:cubicBezTo>
                    <a:cubicBezTo>
                      <a:pt x="468680" y="69538"/>
                      <a:pt x="611774" y="54103"/>
                      <a:pt x="610778" y="43648"/>
                    </a:cubicBezTo>
                    <a:lnTo>
                      <a:pt x="590692" y="25890"/>
                    </a:lnTo>
                    <a:lnTo>
                      <a:pt x="668879" y="25890"/>
                    </a:lnTo>
                    <a:cubicBezTo>
                      <a:pt x="696435" y="25890"/>
                      <a:pt x="724656" y="25890"/>
                      <a:pt x="752046" y="25890"/>
                    </a:cubicBezTo>
                    <a:lnTo>
                      <a:pt x="757026" y="45971"/>
                    </a:lnTo>
                    <a:cubicBezTo>
                      <a:pt x="743414" y="48129"/>
                      <a:pt x="692783" y="66883"/>
                      <a:pt x="729470" y="76176"/>
                    </a:cubicBezTo>
                    <a:cubicBezTo>
                      <a:pt x="787238" y="90781"/>
                      <a:pt x="1090026" y="83645"/>
                      <a:pt x="1168047" y="81487"/>
                    </a:cubicBezTo>
                    <a:cubicBezTo>
                      <a:pt x="1198923" y="80658"/>
                      <a:pt x="1388996" y="72691"/>
                      <a:pt x="1400118" y="61240"/>
                    </a:cubicBezTo>
                    <a:cubicBezTo>
                      <a:pt x="1404766" y="56593"/>
                      <a:pt x="1396964" y="47797"/>
                      <a:pt x="1397130" y="45971"/>
                    </a:cubicBezTo>
                    <a:cubicBezTo>
                      <a:pt x="1397130" y="44146"/>
                      <a:pt x="1404268" y="36345"/>
                      <a:pt x="1402110" y="30869"/>
                    </a:cubicBezTo>
                    <a:cubicBezTo>
                      <a:pt x="1454068" y="31201"/>
                      <a:pt x="1506525" y="31035"/>
                      <a:pt x="1558318" y="30869"/>
                    </a:cubicBezTo>
                    <a:cubicBezTo>
                      <a:pt x="1563796" y="30869"/>
                      <a:pt x="1580064" y="35848"/>
                      <a:pt x="1593676" y="35848"/>
                    </a:cubicBezTo>
                    <a:close/>
                  </a:path>
                </a:pathLst>
              </a:custGeom>
              <a:solidFill>
                <a:srgbClr val="A5A9AB"/>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E387F835-595E-0D2E-FEA9-08DFC9E1BC01}"/>
                  </a:ext>
                </a:extLst>
              </p:cNvPr>
              <p:cNvSpPr/>
              <p:nvPr/>
            </p:nvSpPr>
            <p:spPr>
              <a:xfrm>
                <a:off x="-48104263" y="-2103899"/>
                <a:ext cx="3945932" cy="160975"/>
              </a:xfrm>
              <a:custGeom>
                <a:avLst/>
                <a:gdLst>
                  <a:gd name="csX0" fmla="*/ 1632694 w 3945932"/>
                  <a:gd name="csY0" fmla="*/ 38033 h 160975"/>
                  <a:gd name="csX1" fmla="*/ 2521967 w 3945932"/>
                  <a:gd name="csY1" fmla="*/ 17620 h 160975"/>
                  <a:gd name="csX2" fmla="*/ 3605960 w 3945932"/>
                  <a:gd name="csY2" fmla="*/ 2517 h 160975"/>
                  <a:gd name="csX3" fmla="*/ 3940454 w 3945932"/>
                  <a:gd name="csY3" fmla="*/ 64919 h 160975"/>
                  <a:gd name="csX4" fmla="*/ 3945932 w 3945932"/>
                  <a:gd name="csY4" fmla="*/ 118524 h 160975"/>
                  <a:gd name="csX5" fmla="*/ 3875382 w 3945932"/>
                  <a:gd name="csY5" fmla="*/ 143750 h 160975"/>
                  <a:gd name="csX6" fmla="*/ 3737102 w 3945932"/>
                  <a:gd name="csY6" fmla="*/ 154040 h 160975"/>
                  <a:gd name="csX7" fmla="*/ 387679 w 3945932"/>
                  <a:gd name="csY7" fmla="*/ 153707 h 160975"/>
                  <a:gd name="csX8" fmla="*/ 24467 w 3945932"/>
                  <a:gd name="csY8" fmla="*/ 126324 h 160975"/>
                  <a:gd name="csX9" fmla="*/ 32601 w 3945932"/>
                  <a:gd name="csY9" fmla="*/ 12973 h 160975"/>
                  <a:gd name="csX10" fmla="*/ 1602316 w 3945932"/>
                  <a:gd name="csY10" fmla="*/ 37867 h 160975"/>
                  <a:gd name="csX11" fmla="*/ 1675523 w 3945932"/>
                  <a:gd name="csY11" fmla="*/ 73051 h 160975"/>
                  <a:gd name="csX12" fmla="*/ 2229969 w 3945932"/>
                  <a:gd name="csY12" fmla="*/ 73217 h 160975"/>
                  <a:gd name="csX13" fmla="*/ 2257526 w 3945932"/>
                  <a:gd name="csY13" fmla="*/ 52969 h 160975"/>
                  <a:gd name="csX14" fmla="*/ 1806332 w 3945932"/>
                  <a:gd name="csY14" fmla="*/ 58114 h 160975"/>
                  <a:gd name="csX15" fmla="*/ 1632694 w 3945932"/>
                  <a:gd name="csY15" fmla="*/ 37701 h 160975"/>
                  <a:gd name="csX16" fmla="*/ 3714359 w 3945932"/>
                  <a:gd name="csY16" fmla="*/ 113545 h 160975"/>
                  <a:gd name="csX17" fmla="*/ 3686803 w 3945932"/>
                  <a:gd name="csY17" fmla="*/ 93298 h 160975"/>
                  <a:gd name="csX18" fmla="*/ 3021633 w 3945932"/>
                  <a:gd name="csY18" fmla="*/ 73051 h 160975"/>
                  <a:gd name="csX19" fmla="*/ 2802013 w 3945932"/>
                  <a:gd name="csY19" fmla="*/ 105911 h 160975"/>
                  <a:gd name="csX20" fmla="*/ 3714359 w 3945932"/>
                  <a:gd name="csY20" fmla="*/ 113545 h 160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45932" h="160975">
                    <a:moveTo>
                      <a:pt x="1632694" y="38033"/>
                    </a:moveTo>
                    <a:cubicBezTo>
                      <a:pt x="1929008" y="38530"/>
                      <a:pt x="2225986" y="21437"/>
                      <a:pt x="2521967" y="17620"/>
                    </a:cubicBezTo>
                    <a:cubicBezTo>
                      <a:pt x="2879038" y="12973"/>
                      <a:pt x="3249886" y="-6943"/>
                      <a:pt x="3605960" y="2517"/>
                    </a:cubicBezTo>
                    <a:cubicBezTo>
                      <a:pt x="3644805" y="3513"/>
                      <a:pt x="3944439" y="24092"/>
                      <a:pt x="3940454" y="64919"/>
                    </a:cubicBezTo>
                    <a:cubicBezTo>
                      <a:pt x="3899618" y="100601"/>
                      <a:pt x="3945102" y="80353"/>
                      <a:pt x="3945932" y="118524"/>
                    </a:cubicBezTo>
                    <a:lnTo>
                      <a:pt x="3875382" y="143750"/>
                    </a:lnTo>
                    <a:cubicBezTo>
                      <a:pt x="3831557" y="138107"/>
                      <a:pt x="3781093" y="153541"/>
                      <a:pt x="3737102" y="154040"/>
                    </a:cubicBezTo>
                    <a:cubicBezTo>
                      <a:pt x="2623062" y="167150"/>
                      <a:pt x="1502715" y="158521"/>
                      <a:pt x="387679" y="153707"/>
                    </a:cubicBezTo>
                    <a:lnTo>
                      <a:pt x="24467" y="126324"/>
                    </a:lnTo>
                    <a:cubicBezTo>
                      <a:pt x="-3256" y="116532"/>
                      <a:pt x="-15706" y="14135"/>
                      <a:pt x="32601" y="12973"/>
                    </a:cubicBezTo>
                    <a:cubicBezTo>
                      <a:pt x="555507" y="30399"/>
                      <a:pt x="1079244" y="23761"/>
                      <a:pt x="1602316" y="37867"/>
                    </a:cubicBezTo>
                    <a:cubicBezTo>
                      <a:pt x="1580570" y="70396"/>
                      <a:pt x="1654109" y="70230"/>
                      <a:pt x="1675523" y="73051"/>
                    </a:cubicBezTo>
                    <a:cubicBezTo>
                      <a:pt x="1784254" y="86992"/>
                      <a:pt x="2123894" y="90145"/>
                      <a:pt x="2229969" y="73217"/>
                    </a:cubicBezTo>
                    <a:cubicBezTo>
                      <a:pt x="2241590" y="71391"/>
                      <a:pt x="2258190" y="69234"/>
                      <a:pt x="2257526" y="52969"/>
                    </a:cubicBezTo>
                    <a:cubicBezTo>
                      <a:pt x="2107958" y="44671"/>
                      <a:pt x="1955734" y="63259"/>
                      <a:pt x="1806332" y="58114"/>
                    </a:cubicBezTo>
                    <a:cubicBezTo>
                      <a:pt x="1750556" y="56122"/>
                      <a:pt x="1681831" y="39195"/>
                      <a:pt x="1632694" y="37701"/>
                    </a:cubicBezTo>
                    <a:close/>
                    <a:moveTo>
                      <a:pt x="3714359" y="113545"/>
                    </a:moveTo>
                    <a:cubicBezTo>
                      <a:pt x="3715024" y="97447"/>
                      <a:pt x="3698257" y="95124"/>
                      <a:pt x="3686803" y="93298"/>
                    </a:cubicBezTo>
                    <a:cubicBezTo>
                      <a:pt x="3521797" y="67740"/>
                      <a:pt x="3195769" y="69897"/>
                      <a:pt x="3021633" y="73051"/>
                    </a:cubicBezTo>
                    <a:cubicBezTo>
                      <a:pt x="3007025" y="73383"/>
                      <a:pt x="2792385" y="77034"/>
                      <a:pt x="2802013" y="105911"/>
                    </a:cubicBezTo>
                    <a:lnTo>
                      <a:pt x="3714359" y="113545"/>
                    </a:lnTo>
                    <a:close/>
                  </a:path>
                </a:pathLst>
              </a:custGeom>
              <a:solidFill>
                <a:srgbClr val="A5A9AB"/>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85A7D65A-1751-0E19-43B0-9C60575A4412}"/>
                  </a:ext>
                </a:extLst>
              </p:cNvPr>
              <p:cNvSpPr/>
              <p:nvPr/>
            </p:nvSpPr>
            <p:spPr>
              <a:xfrm>
                <a:off x="-44794648" y="-2354477"/>
                <a:ext cx="731596" cy="63381"/>
              </a:xfrm>
              <a:custGeom>
                <a:avLst/>
                <a:gdLst>
                  <a:gd name="csX0" fmla="*/ 423834 w 731596"/>
                  <a:gd name="csY0" fmla="*/ 2826 h 63381"/>
                  <a:gd name="csX1" fmla="*/ 723468 w 731596"/>
                  <a:gd name="csY1" fmla="*/ 12618 h 63381"/>
                  <a:gd name="csX2" fmla="*/ 727286 w 731596"/>
                  <a:gd name="csY2" fmla="*/ 24069 h 63381"/>
                  <a:gd name="csX3" fmla="*/ 669019 w 731596"/>
                  <a:gd name="csY3" fmla="*/ 36350 h 63381"/>
                  <a:gd name="csX4" fmla="*/ 44354 w 731596"/>
                  <a:gd name="csY4" fmla="*/ 62074 h 63381"/>
                  <a:gd name="csX5" fmla="*/ 13975 w 731596"/>
                  <a:gd name="csY5" fmla="*/ 26393 h 63381"/>
                  <a:gd name="csX6" fmla="*/ 423668 w 731596"/>
                  <a:gd name="csY6" fmla="*/ 2661 h 633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1596" h="63381">
                    <a:moveTo>
                      <a:pt x="423834" y="2826"/>
                    </a:moveTo>
                    <a:cubicBezTo>
                      <a:pt x="476789" y="1830"/>
                      <a:pt x="688276" y="-6965"/>
                      <a:pt x="723468" y="12618"/>
                    </a:cubicBezTo>
                    <a:cubicBezTo>
                      <a:pt x="730274" y="16435"/>
                      <a:pt x="735752" y="17430"/>
                      <a:pt x="727286" y="24069"/>
                    </a:cubicBezTo>
                    <a:cubicBezTo>
                      <a:pt x="721310" y="29214"/>
                      <a:pt x="680141" y="35188"/>
                      <a:pt x="669019" y="36350"/>
                    </a:cubicBezTo>
                    <a:cubicBezTo>
                      <a:pt x="506669" y="53444"/>
                      <a:pt x="205708" y="67883"/>
                      <a:pt x="44354" y="62074"/>
                    </a:cubicBezTo>
                    <a:cubicBezTo>
                      <a:pt x="19287" y="61244"/>
                      <a:pt x="-21715" y="52780"/>
                      <a:pt x="13975" y="26393"/>
                    </a:cubicBezTo>
                    <a:cubicBezTo>
                      <a:pt x="150429" y="16268"/>
                      <a:pt x="286717" y="5315"/>
                      <a:pt x="423668" y="2661"/>
                    </a:cubicBezTo>
                    <a:close/>
                  </a:path>
                </a:pathLst>
              </a:custGeom>
              <a:solidFill>
                <a:srgbClr val="0D0E0F"/>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0CDDDB51-6F52-D534-ABB2-DCA1FAAB1F7F}"/>
                  </a:ext>
                </a:extLst>
              </p:cNvPr>
              <p:cNvSpPr/>
              <p:nvPr/>
            </p:nvSpPr>
            <p:spPr>
              <a:xfrm>
                <a:off x="-44738494" y="-2422597"/>
                <a:ext cx="600879" cy="49371"/>
              </a:xfrm>
              <a:custGeom>
                <a:avLst/>
                <a:gdLst>
                  <a:gd name="csX0" fmla="*/ 251812 w 600879"/>
                  <a:gd name="csY0" fmla="*/ 413 h 49371"/>
                  <a:gd name="csX1" fmla="*/ 517249 w 600879"/>
                  <a:gd name="csY1" fmla="*/ 14188 h 49371"/>
                  <a:gd name="csX2" fmla="*/ 600582 w 600879"/>
                  <a:gd name="csY2" fmla="*/ 41738 h 49371"/>
                  <a:gd name="csX3" fmla="*/ 13433 w 600879"/>
                  <a:gd name="csY3" fmla="*/ 49372 h 49371"/>
                  <a:gd name="csX4" fmla="*/ 9117 w 600879"/>
                  <a:gd name="csY4" fmla="*/ 19996 h 49371"/>
                  <a:gd name="csX5" fmla="*/ 251812 w 600879"/>
                  <a:gd name="csY5" fmla="*/ 579 h 49371"/>
                </a:gdLst>
                <a:ahLst/>
                <a:cxnLst>
                  <a:cxn ang="0">
                    <a:pos x="csX0" y="csY0"/>
                  </a:cxn>
                  <a:cxn ang="0">
                    <a:pos x="csX1" y="csY1"/>
                  </a:cxn>
                  <a:cxn ang="0">
                    <a:pos x="csX2" y="csY2"/>
                  </a:cxn>
                  <a:cxn ang="0">
                    <a:pos x="csX3" y="csY3"/>
                  </a:cxn>
                  <a:cxn ang="0">
                    <a:pos x="csX4" y="csY4"/>
                  </a:cxn>
                  <a:cxn ang="0">
                    <a:pos x="csX5" y="csY5"/>
                  </a:cxn>
                </a:cxnLst>
                <a:rect l="l" t="t" r="r" b="b"/>
                <a:pathLst>
                  <a:path w="600879" h="49371">
                    <a:moveTo>
                      <a:pt x="251812" y="413"/>
                    </a:moveTo>
                    <a:cubicBezTo>
                      <a:pt x="335145" y="-1578"/>
                      <a:pt x="434746" y="3732"/>
                      <a:pt x="517249" y="14188"/>
                    </a:cubicBezTo>
                    <a:cubicBezTo>
                      <a:pt x="529699" y="15682"/>
                      <a:pt x="606226" y="20827"/>
                      <a:pt x="600582" y="41738"/>
                    </a:cubicBezTo>
                    <a:lnTo>
                      <a:pt x="13433" y="49372"/>
                    </a:lnTo>
                    <a:cubicBezTo>
                      <a:pt x="-2503" y="48708"/>
                      <a:pt x="-4661" y="25805"/>
                      <a:pt x="9117" y="19996"/>
                    </a:cubicBezTo>
                    <a:cubicBezTo>
                      <a:pt x="89960" y="19167"/>
                      <a:pt x="171135" y="2404"/>
                      <a:pt x="251812" y="579"/>
                    </a:cubicBezTo>
                    <a:close/>
                  </a:path>
                </a:pathLst>
              </a:custGeom>
              <a:solidFill>
                <a:srgbClr val="0D0E0F"/>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E5FF03F-16B3-6E62-2F1E-53EAC135D3E5}"/>
                  </a:ext>
                </a:extLst>
              </p:cNvPr>
              <p:cNvSpPr/>
              <p:nvPr/>
            </p:nvSpPr>
            <p:spPr>
              <a:xfrm>
                <a:off x="-44786699" y="-2289612"/>
                <a:ext cx="573712" cy="43876"/>
              </a:xfrm>
              <a:custGeom>
                <a:avLst/>
                <a:gdLst>
                  <a:gd name="csX0" fmla="*/ 573090 w 573712"/>
                  <a:gd name="csY0" fmla="*/ 17125 h 43876"/>
                  <a:gd name="csX1" fmla="*/ 570932 w 573712"/>
                  <a:gd name="csY1" fmla="*/ 32393 h 43876"/>
                  <a:gd name="csX2" fmla="*/ 298191 w 573712"/>
                  <a:gd name="csY2" fmla="*/ 26917 h 43876"/>
                  <a:gd name="csX3" fmla="*/ 7355 w 573712"/>
                  <a:gd name="csY3" fmla="*/ 42185 h 43876"/>
                  <a:gd name="csX4" fmla="*/ 121731 w 573712"/>
                  <a:gd name="csY4" fmla="*/ 1857 h 43876"/>
                  <a:gd name="csX5" fmla="*/ 572924 w 573712"/>
                  <a:gd name="csY5" fmla="*/ 17125 h 43876"/>
                </a:gdLst>
                <a:ahLst/>
                <a:cxnLst>
                  <a:cxn ang="0">
                    <a:pos x="csX0" y="csY0"/>
                  </a:cxn>
                  <a:cxn ang="0">
                    <a:pos x="csX1" y="csY1"/>
                  </a:cxn>
                  <a:cxn ang="0">
                    <a:pos x="csX2" y="csY2"/>
                  </a:cxn>
                  <a:cxn ang="0">
                    <a:pos x="csX3" y="csY3"/>
                  </a:cxn>
                  <a:cxn ang="0">
                    <a:pos x="csX4" y="csY4"/>
                  </a:cxn>
                  <a:cxn ang="0">
                    <a:pos x="csX5" y="csY5"/>
                  </a:cxn>
                </a:cxnLst>
                <a:rect l="l" t="t" r="r" b="b"/>
                <a:pathLst>
                  <a:path w="573712" h="43876">
                    <a:moveTo>
                      <a:pt x="573090" y="17125"/>
                    </a:moveTo>
                    <a:cubicBezTo>
                      <a:pt x="574418" y="19117"/>
                      <a:pt x="573588" y="29738"/>
                      <a:pt x="570932" y="32393"/>
                    </a:cubicBezTo>
                    <a:cubicBezTo>
                      <a:pt x="554830" y="48492"/>
                      <a:pt x="339359" y="26419"/>
                      <a:pt x="298191" y="26917"/>
                    </a:cubicBezTo>
                    <a:cubicBezTo>
                      <a:pt x="257022" y="27415"/>
                      <a:pt x="22295" y="50151"/>
                      <a:pt x="7355" y="42185"/>
                    </a:cubicBezTo>
                    <a:cubicBezTo>
                      <a:pt x="-33149" y="20112"/>
                      <a:pt x="106127" y="3019"/>
                      <a:pt x="121731" y="1857"/>
                    </a:cubicBezTo>
                    <a:cubicBezTo>
                      <a:pt x="166717" y="-1795"/>
                      <a:pt x="560308" y="-1629"/>
                      <a:pt x="572924" y="17125"/>
                    </a:cubicBezTo>
                    <a:close/>
                  </a:path>
                </a:pathLst>
              </a:custGeom>
              <a:solidFill>
                <a:srgbClr val="0D0E0F"/>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E8CA9121-C168-89B1-D857-96CBE1503279}"/>
                  </a:ext>
                </a:extLst>
              </p:cNvPr>
              <p:cNvSpPr/>
              <p:nvPr/>
            </p:nvSpPr>
            <p:spPr>
              <a:xfrm>
                <a:off x="-44799953" y="-2244545"/>
                <a:ext cx="551167" cy="47946"/>
              </a:xfrm>
              <a:custGeom>
                <a:avLst/>
                <a:gdLst>
                  <a:gd name="csX0" fmla="*/ 551151 w 551167"/>
                  <a:gd name="csY0" fmla="*/ 22344 h 47946"/>
                  <a:gd name="csX1" fmla="*/ 216325 w 551167"/>
                  <a:gd name="csY1" fmla="*/ 47902 h 47946"/>
                  <a:gd name="csX2" fmla="*/ 10316 w 551167"/>
                  <a:gd name="csY2" fmla="*/ 42757 h 47946"/>
                  <a:gd name="csX3" fmla="*/ 39698 w 551167"/>
                  <a:gd name="csY3" fmla="*/ 17531 h 47946"/>
                  <a:gd name="csX4" fmla="*/ 322068 w 551167"/>
                  <a:gd name="csY4" fmla="*/ 2263 h 47946"/>
                  <a:gd name="csX5" fmla="*/ 528740 w 551167"/>
                  <a:gd name="csY5" fmla="*/ 2263 h 47946"/>
                  <a:gd name="csX6" fmla="*/ 551151 w 551167"/>
                  <a:gd name="csY6" fmla="*/ 22675 h 479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1167" h="47946">
                    <a:moveTo>
                      <a:pt x="551151" y="22344"/>
                    </a:moveTo>
                    <a:cubicBezTo>
                      <a:pt x="442586" y="30642"/>
                      <a:pt x="324724" y="46408"/>
                      <a:pt x="216325" y="47902"/>
                    </a:cubicBezTo>
                    <a:cubicBezTo>
                      <a:pt x="189931" y="48234"/>
                      <a:pt x="21770" y="46740"/>
                      <a:pt x="10316" y="42757"/>
                    </a:cubicBezTo>
                    <a:cubicBezTo>
                      <a:pt x="-20394" y="32301"/>
                      <a:pt x="25920" y="19191"/>
                      <a:pt x="39698" y="17531"/>
                    </a:cubicBezTo>
                    <a:cubicBezTo>
                      <a:pt x="115893" y="7740"/>
                      <a:pt x="243051" y="3756"/>
                      <a:pt x="322068" y="2263"/>
                    </a:cubicBezTo>
                    <a:cubicBezTo>
                      <a:pt x="360248" y="1433"/>
                      <a:pt x="502014" y="-2385"/>
                      <a:pt x="528740" y="2263"/>
                    </a:cubicBezTo>
                    <a:cubicBezTo>
                      <a:pt x="540859" y="4254"/>
                      <a:pt x="551649" y="7740"/>
                      <a:pt x="551151" y="22675"/>
                    </a:cubicBezTo>
                    <a:close/>
                  </a:path>
                </a:pathLst>
              </a:custGeom>
              <a:solidFill>
                <a:srgbClr val="0D0E0F"/>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28D47C33-3282-1B74-662E-CFB31DE11F4C}"/>
                  </a:ext>
                </a:extLst>
              </p:cNvPr>
              <p:cNvSpPr/>
              <p:nvPr/>
            </p:nvSpPr>
            <p:spPr>
              <a:xfrm>
                <a:off x="-46505924" y="-2065866"/>
                <a:ext cx="659197" cy="47041"/>
              </a:xfrm>
              <a:custGeom>
                <a:avLst/>
                <a:gdLst>
                  <a:gd name="csX0" fmla="*/ 34355 w 659197"/>
                  <a:gd name="csY0" fmla="*/ 0 h 47041"/>
                  <a:gd name="csX1" fmla="*/ 207993 w 659197"/>
                  <a:gd name="csY1" fmla="*/ 20413 h 47041"/>
                  <a:gd name="csX2" fmla="*/ 659187 w 659197"/>
                  <a:gd name="csY2" fmla="*/ 15268 h 47041"/>
                  <a:gd name="csX3" fmla="*/ 631630 w 659197"/>
                  <a:gd name="csY3" fmla="*/ 35516 h 47041"/>
                  <a:gd name="csX4" fmla="*/ 77184 w 659197"/>
                  <a:gd name="csY4" fmla="*/ 35350 h 47041"/>
                  <a:gd name="csX5" fmla="*/ 3977 w 659197"/>
                  <a:gd name="csY5" fmla="*/ 166 h 47041"/>
                  <a:gd name="csX6" fmla="*/ 34189 w 659197"/>
                  <a:gd name="csY6" fmla="*/ 166 h 470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9197" h="47041">
                    <a:moveTo>
                      <a:pt x="34355" y="0"/>
                    </a:moveTo>
                    <a:cubicBezTo>
                      <a:pt x="83492" y="1328"/>
                      <a:pt x="152217" y="18421"/>
                      <a:pt x="207993" y="20413"/>
                    </a:cubicBezTo>
                    <a:cubicBezTo>
                      <a:pt x="357561" y="25558"/>
                      <a:pt x="509619" y="6970"/>
                      <a:pt x="659187" y="15268"/>
                    </a:cubicBezTo>
                    <a:cubicBezTo>
                      <a:pt x="659685" y="31367"/>
                      <a:pt x="643085" y="33690"/>
                      <a:pt x="631630" y="35516"/>
                    </a:cubicBezTo>
                    <a:cubicBezTo>
                      <a:pt x="525721" y="52443"/>
                      <a:pt x="186081" y="49290"/>
                      <a:pt x="77184" y="35350"/>
                    </a:cubicBezTo>
                    <a:cubicBezTo>
                      <a:pt x="55770" y="32528"/>
                      <a:pt x="-17769" y="32694"/>
                      <a:pt x="3977" y="166"/>
                    </a:cubicBezTo>
                    <a:cubicBezTo>
                      <a:pt x="14103" y="497"/>
                      <a:pt x="24229" y="-166"/>
                      <a:pt x="34189" y="166"/>
                    </a:cubicBezTo>
                    <a:close/>
                  </a:path>
                </a:pathLst>
              </a:custGeom>
              <a:solidFill>
                <a:srgbClr val="0D0E0F"/>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DA586589-FDA2-9689-97ED-CA9123864F1E}"/>
                  </a:ext>
                </a:extLst>
              </p:cNvPr>
              <p:cNvSpPr/>
              <p:nvPr/>
            </p:nvSpPr>
            <p:spPr>
              <a:xfrm>
                <a:off x="-45907114" y="-4393165"/>
                <a:ext cx="229690" cy="145412"/>
              </a:xfrm>
              <a:custGeom>
                <a:avLst/>
                <a:gdLst>
                  <a:gd name="csX0" fmla="*/ 205629 w 229690"/>
                  <a:gd name="csY0" fmla="*/ 198 h 145412"/>
                  <a:gd name="csX1" fmla="*/ 205462 w 229690"/>
                  <a:gd name="csY1" fmla="*/ 35713 h 145412"/>
                  <a:gd name="csX2" fmla="*/ 29002 w 229690"/>
                  <a:gd name="csY2" fmla="*/ 141430 h 145412"/>
                  <a:gd name="csX3" fmla="*/ 284 w 229690"/>
                  <a:gd name="csY3" fmla="*/ 137613 h 145412"/>
                  <a:gd name="csX4" fmla="*/ 205794 w 229690"/>
                  <a:gd name="csY4" fmla="*/ 198 h 145412"/>
                </a:gdLst>
                <a:ahLst/>
                <a:cxnLst>
                  <a:cxn ang="0">
                    <a:pos x="csX0" y="csY0"/>
                  </a:cxn>
                  <a:cxn ang="0">
                    <a:pos x="csX1" y="csY1"/>
                  </a:cxn>
                  <a:cxn ang="0">
                    <a:pos x="csX2" y="csY2"/>
                  </a:cxn>
                  <a:cxn ang="0">
                    <a:pos x="csX3" y="csY3"/>
                  </a:cxn>
                  <a:cxn ang="0">
                    <a:pos x="csX4" y="csY4"/>
                  </a:cxn>
                </a:cxnLst>
                <a:rect l="l" t="t" r="r" b="b"/>
                <a:pathLst>
                  <a:path w="229690" h="145412">
                    <a:moveTo>
                      <a:pt x="205629" y="198"/>
                    </a:moveTo>
                    <a:cubicBezTo>
                      <a:pt x="250615" y="-2458"/>
                      <a:pt x="221731" y="22270"/>
                      <a:pt x="205462" y="35713"/>
                    </a:cubicBezTo>
                    <a:cubicBezTo>
                      <a:pt x="193510" y="45671"/>
                      <a:pt x="38796" y="138609"/>
                      <a:pt x="29002" y="141430"/>
                    </a:cubicBezTo>
                    <a:cubicBezTo>
                      <a:pt x="20038" y="144085"/>
                      <a:pt x="5264" y="150558"/>
                      <a:pt x="284" y="137613"/>
                    </a:cubicBezTo>
                    <a:cubicBezTo>
                      <a:pt x="-8348" y="115540"/>
                      <a:pt x="182554" y="1525"/>
                      <a:pt x="205794" y="198"/>
                    </a:cubicBezTo>
                    <a:close/>
                  </a:path>
                </a:pathLst>
              </a:custGeom>
              <a:solidFill>
                <a:srgbClr val="0D0E0F"/>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7AD85CCF-AE6C-74A8-10CF-CA617BE19926}"/>
                  </a:ext>
                </a:extLst>
              </p:cNvPr>
              <p:cNvSpPr/>
              <p:nvPr/>
            </p:nvSpPr>
            <p:spPr>
              <a:xfrm>
                <a:off x="-45994080" y="-4510875"/>
                <a:ext cx="160784" cy="157844"/>
              </a:xfrm>
              <a:custGeom>
                <a:avLst/>
                <a:gdLst>
                  <a:gd name="csX0" fmla="*/ 2755 w 160784"/>
                  <a:gd name="csY0" fmla="*/ 156078 h 157844"/>
                  <a:gd name="csX1" fmla="*/ 79448 w 160784"/>
                  <a:gd name="csY1" fmla="*/ 51357 h 157844"/>
                  <a:gd name="csX2" fmla="*/ 158963 w 160784"/>
                  <a:gd name="csY2" fmla="*/ 19825 h 157844"/>
                  <a:gd name="csX3" fmla="*/ 2921 w 160784"/>
                  <a:gd name="csY3" fmla="*/ 156078 h 157844"/>
                </a:gdLst>
                <a:ahLst/>
                <a:cxnLst>
                  <a:cxn ang="0">
                    <a:pos x="csX0" y="csY0"/>
                  </a:cxn>
                  <a:cxn ang="0">
                    <a:pos x="csX1" y="csY1"/>
                  </a:cxn>
                  <a:cxn ang="0">
                    <a:pos x="csX2" y="csY2"/>
                  </a:cxn>
                  <a:cxn ang="0">
                    <a:pos x="csX3" y="csY3"/>
                  </a:cxn>
                </a:cxnLst>
                <a:rect l="l" t="t" r="r" b="b"/>
                <a:pathLst>
                  <a:path w="160784" h="157844">
                    <a:moveTo>
                      <a:pt x="2755" y="156078"/>
                    </a:moveTo>
                    <a:cubicBezTo>
                      <a:pt x="-15505" y="137657"/>
                      <a:pt x="62350" y="66128"/>
                      <a:pt x="79448" y="51357"/>
                    </a:cubicBezTo>
                    <a:cubicBezTo>
                      <a:pt x="88744" y="43225"/>
                      <a:pt x="174235" y="-36104"/>
                      <a:pt x="158963" y="19825"/>
                    </a:cubicBezTo>
                    <a:cubicBezTo>
                      <a:pt x="153153" y="40901"/>
                      <a:pt x="21347" y="174666"/>
                      <a:pt x="2921" y="156078"/>
                    </a:cubicBezTo>
                    <a:close/>
                  </a:path>
                </a:pathLst>
              </a:custGeom>
              <a:solidFill>
                <a:srgbClr val="0D0E0F"/>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0D422734-28BF-8049-023A-5229FC616E93}"/>
                  </a:ext>
                </a:extLst>
              </p:cNvPr>
              <p:cNvSpPr/>
              <p:nvPr/>
            </p:nvSpPr>
            <p:spPr>
              <a:xfrm>
                <a:off x="-45847077" y="-4191344"/>
                <a:ext cx="196552" cy="83662"/>
              </a:xfrm>
              <a:custGeom>
                <a:avLst/>
                <a:gdLst>
                  <a:gd name="csX0" fmla="*/ 165844 w 196552"/>
                  <a:gd name="csY0" fmla="*/ 18 h 83662"/>
                  <a:gd name="csX1" fmla="*/ 180618 w 196552"/>
                  <a:gd name="csY1" fmla="*/ 35368 h 83662"/>
                  <a:gd name="csX2" fmla="*/ 27066 w 196552"/>
                  <a:gd name="csY2" fmla="*/ 83663 h 83662"/>
                  <a:gd name="csX3" fmla="*/ 12126 w 196552"/>
                  <a:gd name="csY3" fmla="*/ 48313 h 83662"/>
                  <a:gd name="csX4" fmla="*/ 166010 w 196552"/>
                  <a:gd name="csY4" fmla="*/ 18 h 83662"/>
                </a:gdLst>
                <a:ahLst/>
                <a:cxnLst>
                  <a:cxn ang="0">
                    <a:pos x="csX0" y="csY0"/>
                  </a:cxn>
                  <a:cxn ang="0">
                    <a:pos x="csX1" y="csY1"/>
                  </a:cxn>
                  <a:cxn ang="0">
                    <a:pos x="csX2" y="csY2"/>
                  </a:cxn>
                  <a:cxn ang="0">
                    <a:pos x="csX3" y="csY3"/>
                  </a:cxn>
                  <a:cxn ang="0">
                    <a:pos x="csX4" y="csY4"/>
                  </a:cxn>
                </a:cxnLst>
                <a:rect l="l" t="t" r="r" b="b"/>
                <a:pathLst>
                  <a:path w="196552" h="83662">
                    <a:moveTo>
                      <a:pt x="165844" y="18"/>
                    </a:moveTo>
                    <a:cubicBezTo>
                      <a:pt x="197385" y="-646"/>
                      <a:pt x="208507" y="16946"/>
                      <a:pt x="180618" y="35368"/>
                    </a:cubicBezTo>
                    <a:cubicBezTo>
                      <a:pt x="173978" y="39849"/>
                      <a:pt x="35035" y="83496"/>
                      <a:pt x="27066" y="83663"/>
                    </a:cubicBezTo>
                    <a:cubicBezTo>
                      <a:pt x="2498" y="83663"/>
                      <a:pt x="-11446" y="65905"/>
                      <a:pt x="12126" y="48313"/>
                    </a:cubicBezTo>
                    <a:cubicBezTo>
                      <a:pt x="23414" y="39849"/>
                      <a:pt x="150738" y="350"/>
                      <a:pt x="166010" y="18"/>
                    </a:cubicBezTo>
                    <a:close/>
                  </a:path>
                </a:pathLst>
              </a:custGeom>
              <a:solidFill>
                <a:srgbClr val="0D0E0F"/>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765A3285-E292-9DF5-78A4-6F67D261EB1B}"/>
                  </a:ext>
                </a:extLst>
              </p:cNvPr>
              <p:cNvSpPr/>
              <p:nvPr/>
            </p:nvSpPr>
            <p:spPr>
              <a:xfrm>
                <a:off x="-47721398" y="-2262695"/>
                <a:ext cx="65404" cy="105883"/>
              </a:xfrm>
              <a:custGeom>
                <a:avLst/>
                <a:gdLst>
                  <a:gd name="csX0" fmla="*/ 45318 w 65404"/>
                  <a:gd name="csY0" fmla="*/ 165 h 105883"/>
                  <a:gd name="csX1" fmla="*/ 65405 w 65404"/>
                  <a:gd name="csY1" fmla="*/ 105883 h 105883"/>
                  <a:gd name="csX2" fmla="*/ 4980 w 65404"/>
                  <a:gd name="csY2" fmla="*/ 105883 h 105883"/>
                  <a:gd name="csX3" fmla="*/ 0 w 65404"/>
                  <a:gd name="csY3" fmla="*/ 10123 h 105883"/>
                  <a:gd name="csX4" fmla="*/ 45318 w 65404"/>
                  <a:gd name="csY4" fmla="*/ 0 h 105883"/>
                </a:gdLst>
                <a:ahLst/>
                <a:cxnLst>
                  <a:cxn ang="0">
                    <a:pos x="csX0" y="csY0"/>
                  </a:cxn>
                  <a:cxn ang="0">
                    <a:pos x="csX1" y="csY1"/>
                  </a:cxn>
                  <a:cxn ang="0">
                    <a:pos x="csX2" y="csY2"/>
                  </a:cxn>
                  <a:cxn ang="0">
                    <a:pos x="csX3" y="csY3"/>
                  </a:cxn>
                  <a:cxn ang="0">
                    <a:pos x="csX4" y="csY4"/>
                  </a:cxn>
                </a:cxnLst>
                <a:rect l="l" t="t" r="r" b="b"/>
                <a:pathLst>
                  <a:path w="65404" h="105883">
                    <a:moveTo>
                      <a:pt x="45318" y="165"/>
                    </a:moveTo>
                    <a:cubicBezTo>
                      <a:pt x="56275" y="30370"/>
                      <a:pt x="52291" y="74184"/>
                      <a:pt x="65405" y="105883"/>
                    </a:cubicBezTo>
                    <a:lnTo>
                      <a:pt x="4980" y="105883"/>
                    </a:lnTo>
                    <a:cubicBezTo>
                      <a:pt x="4980" y="105883"/>
                      <a:pt x="0" y="10123"/>
                      <a:pt x="0" y="10123"/>
                    </a:cubicBezTo>
                    <a:cubicBezTo>
                      <a:pt x="2324" y="10456"/>
                      <a:pt x="37350" y="165"/>
                      <a:pt x="45318" y="0"/>
                    </a:cubicBezTo>
                    <a:close/>
                  </a:path>
                </a:pathLst>
              </a:custGeom>
              <a:solidFill>
                <a:srgbClr val="A5A9AB"/>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BC0F6294-FE34-971A-70B1-3DB2BC4F39E6}"/>
                  </a:ext>
                </a:extLst>
              </p:cNvPr>
              <p:cNvSpPr/>
              <p:nvPr/>
            </p:nvSpPr>
            <p:spPr>
              <a:xfrm>
                <a:off x="-45854836" y="-4081397"/>
                <a:ext cx="83451" cy="51286"/>
              </a:xfrm>
              <a:custGeom>
                <a:avLst/>
                <a:gdLst>
                  <a:gd name="csX0" fmla="*/ 11751 w 83451"/>
                  <a:gd name="csY0" fmla="*/ 435 h 51286"/>
                  <a:gd name="csX1" fmla="*/ 65038 w 83451"/>
                  <a:gd name="csY1" fmla="*/ 49228 h 51286"/>
                  <a:gd name="csX2" fmla="*/ 11751 w 83451"/>
                  <a:gd name="csY2" fmla="*/ 435 h 51286"/>
                </a:gdLst>
                <a:ahLst/>
                <a:cxnLst>
                  <a:cxn ang="0">
                    <a:pos x="csX0" y="csY0"/>
                  </a:cxn>
                  <a:cxn ang="0">
                    <a:pos x="csX1" y="csY1"/>
                  </a:cxn>
                  <a:cxn ang="0">
                    <a:pos x="csX2" y="csY2"/>
                  </a:cxn>
                </a:cxnLst>
                <a:rect l="l" t="t" r="r" b="b"/>
                <a:pathLst>
                  <a:path w="83451" h="51286">
                    <a:moveTo>
                      <a:pt x="11751" y="435"/>
                    </a:moveTo>
                    <a:cubicBezTo>
                      <a:pt x="28185" y="-4378"/>
                      <a:pt x="122640" y="31967"/>
                      <a:pt x="65038" y="49228"/>
                    </a:cubicBezTo>
                    <a:cubicBezTo>
                      <a:pt x="21877" y="62172"/>
                      <a:pt x="-21450" y="10227"/>
                      <a:pt x="11751" y="435"/>
                    </a:cubicBezTo>
                    <a:close/>
                  </a:path>
                </a:pathLst>
              </a:custGeom>
              <a:solidFill>
                <a:srgbClr val="0D0E0F"/>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C072B3FE-FDA0-2508-D6CC-67C390CBAF9C}"/>
                  </a:ext>
                </a:extLst>
              </p:cNvPr>
              <p:cNvSpPr/>
              <p:nvPr/>
            </p:nvSpPr>
            <p:spPr>
              <a:xfrm>
                <a:off x="-44145855" y="-2294621"/>
                <a:ext cx="63240" cy="32372"/>
              </a:xfrm>
              <a:custGeom>
                <a:avLst/>
                <a:gdLst>
                  <a:gd name="csX0" fmla="*/ 2962 w 63240"/>
                  <a:gd name="csY0" fmla="*/ 1887 h 32372"/>
                  <a:gd name="csX1" fmla="*/ 63221 w 63240"/>
                  <a:gd name="csY1" fmla="*/ 24458 h 32372"/>
                  <a:gd name="csX2" fmla="*/ 2962 w 63240"/>
                  <a:gd name="csY2" fmla="*/ 1887 h 32372"/>
                </a:gdLst>
                <a:ahLst/>
                <a:cxnLst>
                  <a:cxn ang="0">
                    <a:pos x="csX0" y="csY0"/>
                  </a:cxn>
                  <a:cxn ang="0">
                    <a:pos x="csX1" y="csY1"/>
                  </a:cxn>
                  <a:cxn ang="0">
                    <a:pos x="csX2" y="csY2"/>
                  </a:cxn>
                </a:cxnLst>
                <a:rect l="l" t="t" r="r" b="b"/>
                <a:pathLst>
                  <a:path w="63240" h="32372">
                    <a:moveTo>
                      <a:pt x="2962" y="1887"/>
                    </a:moveTo>
                    <a:cubicBezTo>
                      <a:pt x="12922" y="-6577"/>
                      <a:pt x="64383" y="15661"/>
                      <a:pt x="63221" y="24458"/>
                    </a:cubicBezTo>
                    <a:cubicBezTo>
                      <a:pt x="60565" y="46365"/>
                      <a:pt x="-15796" y="17488"/>
                      <a:pt x="2962" y="1887"/>
                    </a:cubicBezTo>
                    <a:close/>
                  </a:path>
                </a:pathLst>
              </a:custGeom>
              <a:solidFill>
                <a:srgbClr val="0D0E0F"/>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F3B54C53-88BF-66E5-67F4-4141CBF88178}"/>
                  </a:ext>
                </a:extLst>
              </p:cNvPr>
              <p:cNvSpPr/>
              <p:nvPr/>
            </p:nvSpPr>
            <p:spPr>
              <a:xfrm>
                <a:off x="-44193138" y="-2288177"/>
                <a:ext cx="40993" cy="47212"/>
              </a:xfrm>
              <a:custGeom>
                <a:avLst/>
                <a:gdLst>
                  <a:gd name="csX0" fmla="*/ 40120 w 40993"/>
                  <a:gd name="csY0" fmla="*/ 45894 h 47212"/>
                  <a:gd name="csX1" fmla="*/ 7583 w 40993"/>
                  <a:gd name="csY1" fmla="*/ 587 h 47212"/>
                  <a:gd name="csX2" fmla="*/ 40120 w 40993"/>
                  <a:gd name="csY2" fmla="*/ 45894 h 47212"/>
                </a:gdLst>
                <a:ahLst/>
                <a:cxnLst>
                  <a:cxn ang="0">
                    <a:pos x="csX0" y="csY0"/>
                  </a:cxn>
                  <a:cxn ang="0">
                    <a:pos x="csX1" y="csY1"/>
                  </a:cxn>
                  <a:cxn ang="0">
                    <a:pos x="csX2" y="csY2"/>
                  </a:cxn>
                </a:cxnLst>
                <a:rect l="l" t="t" r="r" b="b"/>
                <a:pathLst>
                  <a:path w="40993" h="47212">
                    <a:moveTo>
                      <a:pt x="40120" y="45894"/>
                    </a:moveTo>
                    <a:cubicBezTo>
                      <a:pt x="31488" y="55520"/>
                      <a:pt x="-18811" y="9549"/>
                      <a:pt x="7583" y="587"/>
                    </a:cubicBezTo>
                    <a:cubicBezTo>
                      <a:pt x="24183" y="-5056"/>
                      <a:pt x="45598" y="31456"/>
                      <a:pt x="40120" y="45894"/>
                    </a:cubicBezTo>
                    <a:close/>
                  </a:path>
                </a:pathLst>
              </a:custGeom>
              <a:solidFill>
                <a:srgbClr val="0D0E0F"/>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33D94384-1832-6E67-3CCD-DE80AF6B3F22}"/>
                  </a:ext>
                </a:extLst>
              </p:cNvPr>
              <p:cNvSpPr/>
              <p:nvPr/>
            </p:nvSpPr>
            <p:spPr>
              <a:xfrm>
                <a:off x="-43906963" y="-534318"/>
                <a:ext cx="46328" cy="40505"/>
              </a:xfrm>
              <a:custGeom>
                <a:avLst/>
                <a:gdLst>
                  <a:gd name="csX0" fmla="*/ 8592 w 46328"/>
                  <a:gd name="csY0" fmla="*/ 270 h 40505"/>
                  <a:gd name="csX1" fmla="*/ 46274 w 46328"/>
                  <a:gd name="csY1" fmla="*/ 28151 h 40505"/>
                  <a:gd name="csX2" fmla="*/ 8592 w 46328"/>
                  <a:gd name="csY2" fmla="*/ 270 h 40505"/>
                </a:gdLst>
                <a:ahLst/>
                <a:cxnLst>
                  <a:cxn ang="0">
                    <a:pos x="csX0" y="csY0"/>
                  </a:cxn>
                  <a:cxn ang="0">
                    <a:pos x="csX1" y="csY1"/>
                  </a:cxn>
                  <a:cxn ang="0">
                    <a:pos x="csX2" y="csY2"/>
                  </a:cxn>
                </a:cxnLst>
                <a:rect l="l" t="t" r="r" b="b"/>
                <a:pathLst>
                  <a:path w="46328" h="40505">
                    <a:moveTo>
                      <a:pt x="8592" y="270"/>
                    </a:moveTo>
                    <a:cubicBezTo>
                      <a:pt x="18552" y="-3050"/>
                      <a:pt x="46108" y="25330"/>
                      <a:pt x="46274" y="28151"/>
                    </a:cubicBezTo>
                    <a:cubicBezTo>
                      <a:pt x="48598" y="63999"/>
                      <a:pt x="-24443" y="11555"/>
                      <a:pt x="8592" y="270"/>
                    </a:cubicBezTo>
                    <a:close/>
                  </a:path>
                </a:pathLst>
              </a:custGeom>
              <a:solidFill>
                <a:srgbClr val="0D0E0F"/>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40C6741E-A2C4-3677-1C08-48D9CE1FD966}"/>
                  </a:ext>
                </a:extLst>
              </p:cNvPr>
              <p:cNvSpPr/>
              <p:nvPr/>
            </p:nvSpPr>
            <p:spPr>
              <a:xfrm>
                <a:off x="-48407085" y="-496682"/>
                <a:ext cx="47489" cy="33271"/>
              </a:xfrm>
              <a:custGeom>
                <a:avLst/>
                <a:gdLst>
                  <a:gd name="csX0" fmla="*/ 45417 w 47489"/>
                  <a:gd name="csY0" fmla="*/ 33001 h 33271"/>
                  <a:gd name="csX1" fmla="*/ 99 w 47489"/>
                  <a:gd name="csY1" fmla="*/ 5452 h 33271"/>
                  <a:gd name="csX2" fmla="*/ 45417 w 47489"/>
                  <a:gd name="csY2" fmla="*/ 33001 h 33271"/>
                </a:gdLst>
                <a:ahLst/>
                <a:cxnLst>
                  <a:cxn ang="0">
                    <a:pos x="csX0" y="csY0"/>
                  </a:cxn>
                  <a:cxn ang="0">
                    <a:pos x="csX1" y="csY1"/>
                  </a:cxn>
                  <a:cxn ang="0">
                    <a:pos x="csX2" y="csY2"/>
                  </a:cxn>
                </a:cxnLst>
                <a:rect l="l" t="t" r="r" b="b"/>
                <a:pathLst>
                  <a:path w="47489" h="33271">
                    <a:moveTo>
                      <a:pt x="45417" y="33001"/>
                    </a:moveTo>
                    <a:cubicBezTo>
                      <a:pt x="43093" y="35490"/>
                      <a:pt x="-2391" y="20387"/>
                      <a:pt x="99" y="5452"/>
                    </a:cubicBezTo>
                    <a:cubicBezTo>
                      <a:pt x="2589" y="-9485"/>
                      <a:pt x="58863" y="8439"/>
                      <a:pt x="45417" y="33001"/>
                    </a:cubicBezTo>
                    <a:close/>
                  </a:path>
                </a:pathLst>
              </a:custGeom>
              <a:solidFill>
                <a:srgbClr val="0D0E0F"/>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B7DACC97-282D-89C1-0637-3BD73CF0BB86}"/>
                  </a:ext>
                </a:extLst>
              </p:cNvPr>
              <p:cNvSpPr/>
              <p:nvPr/>
            </p:nvSpPr>
            <p:spPr>
              <a:xfrm>
                <a:off x="-43841778" y="-559716"/>
                <a:ext cx="28052" cy="43267"/>
              </a:xfrm>
              <a:custGeom>
                <a:avLst/>
                <a:gdLst>
                  <a:gd name="csX0" fmla="*/ 26408 w 28052"/>
                  <a:gd name="csY0" fmla="*/ 40604 h 43267"/>
                  <a:gd name="csX1" fmla="*/ 8812 w 28052"/>
                  <a:gd name="csY1" fmla="*/ 441 h 43267"/>
                  <a:gd name="csX2" fmla="*/ 26408 w 28052"/>
                  <a:gd name="csY2" fmla="*/ 40604 h 43267"/>
                </a:gdLst>
                <a:ahLst/>
                <a:cxnLst>
                  <a:cxn ang="0">
                    <a:pos x="csX0" y="csY0"/>
                  </a:cxn>
                  <a:cxn ang="0">
                    <a:pos x="csX1" y="csY1"/>
                  </a:cxn>
                  <a:cxn ang="0">
                    <a:pos x="csX2" y="csY2"/>
                  </a:cxn>
                </a:cxnLst>
                <a:rect l="l" t="t" r="r" b="b"/>
                <a:pathLst>
                  <a:path w="28052" h="43267">
                    <a:moveTo>
                      <a:pt x="26408" y="40604"/>
                    </a:moveTo>
                    <a:cubicBezTo>
                      <a:pt x="14290" y="54711"/>
                      <a:pt x="-14429" y="8574"/>
                      <a:pt x="8812" y="441"/>
                    </a:cubicBezTo>
                    <a:cubicBezTo>
                      <a:pt x="23088" y="-4537"/>
                      <a:pt x="31886" y="34132"/>
                      <a:pt x="26408" y="40604"/>
                    </a:cubicBezTo>
                    <a:close/>
                  </a:path>
                </a:pathLst>
              </a:custGeom>
              <a:solidFill>
                <a:srgbClr val="0D0E0F"/>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C426ECCC-AB16-3E43-4CA8-A8AD844946F1}"/>
                  </a:ext>
                </a:extLst>
              </p:cNvPr>
              <p:cNvSpPr/>
              <p:nvPr/>
            </p:nvSpPr>
            <p:spPr>
              <a:xfrm>
                <a:off x="-47822161" y="-1955004"/>
                <a:ext cx="20086" cy="4978"/>
              </a:xfrm>
              <a:custGeom>
                <a:avLst/>
                <a:gdLst>
                  <a:gd name="csX0" fmla="*/ 20086 w 20086"/>
                  <a:gd name="csY0" fmla="*/ 4979 h 4978"/>
                  <a:gd name="csX1" fmla="*/ 0 w 20086"/>
                  <a:gd name="csY1" fmla="*/ 0 h 4978"/>
                  <a:gd name="csX2" fmla="*/ 20086 w 20086"/>
                  <a:gd name="csY2" fmla="*/ 4979 h 4978"/>
                </a:gdLst>
                <a:ahLst/>
                <a:cxnLst>
                  <a:cxn ang="0">
                    <a:pos x="csX0" y="csY0"/>
                  </a:cxn>
                  <a:cxn ang="0">
                    <a:pos x="csX1" y="csY1"/>
                  </a:cxn>
                  <a:cxn ang="0">
                    <a:pos x="csX2" y="csY2"/>
                  </a:cxn>
                </a:cxnLst>
                <a:rect l="l" t="t" r="r" b="b"/>
                <a:pathLst>
                  <a:path w="20086" h="4978">
                    <a:moveTo>
                      <a:pt x="20086" y="4979"/>
                    </a:moveTo>
                    <a:lnTo>
                      <a:pt x="0" y="0"/>
                    </a:lnTo>
                    <a:cubicBezTo>
                      <a:pt x="11786" y="0"/>
                      <a:pt x="19090" y="4979"/>
                      <a:pt x="20086" y="4979"/>
                    </a:cubicBezTo>
                    <a:close/>
                  </a:path>
                </a:pathLst>
              </a:custGeom>
              <a:solidFill>
                <a:srgbClr val="A5A9AB"/>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A4FFFD67-1D8B-08C3-F1DE-0DB144F57E16}"/>
                  </a:ext>
                </a:extLst>
              </p:cNvPr>
              <p:cNvSpPr/>
              <p:nvPr/>
            </p:nvSpPr>
            <p:spPr>
              <a:xfrm>
                <a:off x="-47146865" y="-4116924"/>
                <a:ext cx="141101" cy="90730"/>
              </a:xfrm>
              <a:custGeom>
                <a:avLst/>
                <a:gdLst>
                  <a:gd name="csX0" fmla="*/ 141102 w 141101"/>
                  <a:gd name="csY0" fmla="*/ 115 h 90730"/>
                  <a:gd name="csX1" fmla="*/ 125995 w 141101"/>
                  <a:gd name="csY1" fmla="*/ 45423 h 90730"/>
                  <a:gd name="csX2" fmla="*/ 0 w 141101"/>
                  <a:gd name="csY2" fmla="*/ 90730 h 90730"/>
                  <a:gd name="csX3" fmla="*/ 119355 w 141101"/>
                  <a:gd name="csY3" fmla="*/ 15882 h 90730"/>
                  <a:gd name="csX4" fmla="*/ 130976 w 141101"/>
                  <a:gd name="csY4" fmla="*/ 115 h 90730"/>
                  <a:gd name="csX5" fmla="*/ 141102 w 141101"/>
                  <a:gd name="csY5" fmla="*/ 115 h 90730"/>
                </a:gdLst>
                <a:ahLst/>
                <a:cxnLst>
                  <a:cxn ang="0">
                    <a:pos x="csX0" y="csY0"/>
                  </a:cxn>
                  <a:cxn ang="0">
                    <a:pos x="csX1" y="csY1"/>
                  </a:cxn>
                  <a:cxn ang="0">
                    <a:pos x="csX2" y="csY2"/>
                  </a:cxn>
                  <a:cxn ang="0">
                    <a:pos x="csX3" y="csY3"/>
                  </a:cxn>
                  <a:cxn ang="0">
                    <a:pos x="csX4" y="csY4"/>
                  </a:cxn>
                  <a:cxn ang="0">
                    <a:pos x="csX5" y="csY5"/>
                  </a:cxn>
                </a:cxnLst>
                <a:rect l="l" t="t" r="r" b="b"/>
                <a:pathLst>
                  <a:path w="141101" h="90730">
                    <a:moveTo>
                      <a:pt x="141102" y="115"/>
                    </a:moveTo>
                    <a:cubicBezTo>
                      <a:pt x="135457" y="16213"/>
                      <a:pt x="129481" y="27499"/>
                      <a:pt x="125995" y="45423"/>
                    </a:cubicBezTo>
                    <a:lnTo>
                      <a:pt x="0" y="90730"/>
                    </a:lnTo>
                    <a:cubicBezTo>
                      <a:pt x="26228" y="33640"/>
                      <a:pt x="67231" y="36129"/>
                      <a:pt x="119355" y="15882"/>
                    </a:cubicBezTo>
                    <a:cubicBezTo>
                      <a:pt x="129481" y="11899"/>
                      <a:pt x="133798" y="20031"/>
                      <a:pt x="130976" y="115"/>
                    </a:cubicBezTo>
                    <a:cubicBezTo>
                      <a:pt x="133631" y="945"/>
                      <a:pt x="137948" y="-383"/>
                      <a:pt x="141102" y="115"/>
                    </a:cubicBezTo>
                    <a:close/>
                  </a:path>
                </a:pathLst>
              </a:custGeom>
              <a:solidFill>
                <a:srgbClr val="F5F4F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582C5333-2FBF-EC92-891E-2BB42073CAF1}"/>
                  </a:ext>
                </a:extLst>
              </p:cNvPr>
              <p:cNvSpPr/>
              <p:nvPr/>
            </p:nvSpPr>
            <p:spPr>
              <a:xfrm>
                <a:off x="-47938197" y="-1919821"/>
                <a:ext cx="282203" cy="1367682"/>
              </a:xfrm>
              <a:custGeom>
                <a:avLst/>
                <a:gdLst>
                  <a:gd name="csX0" fmla="*/ 282204 w 282203"/>
                  <a:gd name="csY0" fmla="*/ 0 h 1367682"/>
                  <a:gd name="csX1" fmla="*/ 282204 w 282203"/>
                  <a:gd name="csY1" fmla="*/ 1360546 h 1367682"/>
                  <a:gd name="csX2" fmla="*/ 226759 w 282203"/>
                  <a:gd name="csY2" fmla="*/ 1360546 h 1367682"/>
                  <a:gd name="csX3" fmla="*/ 221945 w 282203"/>
                  <a:gd name="csY3" fmla="*/ 108207 h 1367682"/>
                  <a:gd name="csX4" fmla="*/ 191234 w 282203"/>
                  <a:gd name="csY4" fmla="*/ 78002 h 1367682"/>
                  <a:gd name="csX5" fmla="*/ 181108 w 282203"/>
                  <a:gd name="csY5" fmla="*/ 430668 h 1367682"/>
                  <a:gd name="csX6" fmla="*/ 196546 w 282203"/>
                  <a:gd name="csY6" fmla="*/ 1360546 h 1367682"/>
                  <a:gd name="csX7" fmla="*/ 25066 w 282203"/>
                  <a:gd name="csY7" fmla="*/ 1367682 h 1367682"/>
                  <a:gd name="csX8" fmla="*/ 35524 w 282203"/>
                  <a:gd name="csY8" fmla="*/ 818685 h 1367682"/>
                  <a:gd name="csX9" fmla="*/ 9960 w 282203"/>
                  <a:gd name="csY9" fmla="*/ 395816 h 1367682"/>
                  <a:gd name="csX10" fmla="*/ 0 w 282203"/>
                  <a:gd name="csY10" fmla="*/ 166 h 1367682"/>
                  <a:gd name="csX11" fmla="*/ 282204 w 282203"/>
                  <a:gd name="csY11" fmla="*/ 166 h 13676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82203" h="1367682">
                    <a:moveTo>
                      <a:pt x="282204" y="0"/>
                    </a:moveTo>
                    <a:lnTo>
                      <a:pt x="282204" y="1360546"/>
                    </a:lnTo>
                    <a:cubicBezTo>
                      <a:pt x="282204" y="1360546"/>
                      <a:pt x="226759" y="1360546"/>
                      <a:pt x="226759" y="1360546"/>
                    </a:cubicBezTo>
                    <a:lnTo>
                      <a:pt x="221945" y="108207"/>
                    </a:lnTo>
                    <a:cubicBezTo>
                      <a:pt x="226925" y="80159"/>
                      <a:pt x="201692" y="24728"/>
                      <a:pt x="191234" y="78002"/>
                    </a:cubicBezTo>
                    <a:cubicBezTo>
                      <a:pt x="179282" y="139075"/>
                      <a:pt x="182104" y="353828"/>
                      <a:pt x="181108" y="430668"/>
                    </a:cubicBezTo>
                    <a:cubicBezTo>
                      <a:pt x="177456" y="740351"/>
                      <a:pt x="201029" y="1050864"/>
                      <a:pt x="196546" y="1360546"/>
                    </a:cubicBezTo>
                    <a:lnTo>
                      <a:pt x="25066" y="1367682"/>
                    </a:lnTo>
                    <a:cubicBezTo>
                      <a:pt x="25564" y="1185624"/>
                      <a:pt x="39176" y="1000743"/>
                      <a:pt x="35524" y="818685"/>
                    </a:cubicBezTo>
                    <a:cubicBezTo>
                      <a:pt x="32702" y="681103"/>
                      <a:pt x="13612" y="534726"/>
                      <a:pt x="9960" y="395816"/>
                    </a:cubicBezTo>
                    <a:cubicBezTo>
                      <a:pt x="6640" y="264874"/>
                      <a:pt x="21082" y="127458"/>
                      <a:pt x="0" y="166"/>
                    </a:cubicBezTo>
                    <a:lnTo>
                      <a:pt x="282204" y="166"/>
                    </a:lnTo>
                    <a:close/>
                  </a:path>
                </a:pathLst>
              </a:custGeom>
              <a:solidFill>
                <a:srgbClr val="A5A9AB"/>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CADE8599-C7E2-3707-5991-3099D69CE799}"/>
                  </a:ext>
                </a:extLst>
              </p:cNvPr>
              <p:cNvSpPr/>
              <p:nvPr/>
            </p:nvSpPr>
            <p:spPr>
              <a:xfrm>
                <a:off x="-44667127" y="-1927079"/>
                <a:ext cx="196546" cy="1357681"/>
              </a:xfrm>
              <a:custGeom>
                <a:avLst/>
                <a:gdLst>
                  <a:gd name="csX0" fmla="*/ 0 w 196546"/>
                  <a:gd name="csY0" fmla="*/ 7259 h 1357681"/>
                  <a:gd name="csX1" fmla="*/ 196546 w 196546"/>
                  <a:gd name="csY1" fmla="*/ 2114 h 1357681"/>
                  <a:gd name="csX2" fmla="*/ 176294 w 196546"/>
                  <a:gd name="csY2" fmla="*/ 1357681 h 1357681"/>
                  <a:gd name="csX3" fmla="*/ 15106 w 196546"/>
                  <a:gd name="csY3" fmla="*/ 1357681 h 1357681"/>
                  <a:gd name="csX4" fmla="*/ 24900 w 196546"/>
                  <a:gd name="csY4" fmla="*/ 866106 h 1357681"/>
                  <a:gd name="csX5" fmla="*/ 19422 w 196546"/>
                  <a:gd name="csY5" fmla="*/ 40617 h 1357681"/>
                  <a:gd name="csX6" fmla="*/ 0 w 196546"/>
                  <a:gd name="csY6" fmla="*/ 12237 h 1357681"/>
                  <a:gd name="csX7" fmla="*/ 0 w 196546"/>
                  <a:gd name="csY7" fmla="*/ 7259 h 13576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6546" h="1357681">
                    <a:moveTo>
                      <a:pt x="0" y="7259"/>
                    </a:moveTo>
                    <a:cubicBezTo>
                      <a:pt x="25066" y="7093"/>
                      <a:pt x="189574" y="-4690"/>
                      <a:pt x="196546" y="2114"/>
                    </a:cubicBezTo>
                    <a:lnTo>
                      <a:pt x="176294" y="1357681"/>
                    </a:lnTo>
                    <a:lnTo>
                      <a:pt x="15106" y="1357681"/>
                    </a:lnTo>
                    <a:cubicBezTo>
                      <a:pt x="40172" y="1196036"/>
                      <a:pt x="23572" y="1030075"/>
                      <a:pt x="24900" y="866106"/>
                    </a:cubicBezTo>
                    <a:cubicBezTo>
                      <a:pt x="27058" y="603888"/>
                      <a:pt x="54780" y="299018"/>
                      <a:pt x="19422" y="40617"/>
                    </a:cubicBezTo>
                    <a:cubicBezTo>
                      <a:pt x="17762" y="28833"/>
                      <a:pt x="19754" y="6761"/>
                      <a:pt x="0" y="12237"/>
                    </a:cubicBezTo>
                    <a:lnTo>
                      <a:pt x="0" y="7259"/>
                    </a:lnTo>
                    <a:close/>
                  </a:path>
                </a:pathLst>
              </a:custGeom>
              <a:solidFill>
                <a:srgbClr val="A5A9AB"/>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069E133D-1B39-39A5-F4A5-664E325AB113}"/>
                  </a:ext>
                </a:extLst>
              </p:cNvPr>
              <p:cNvSpPr/>
              <p:nvPr/>
            </p:nvSpPr>
            <p:spPr>
              <a:xfrm>
                <a:off x="-47565190" y="-1476373"/>
                <a:ext cx="730907" cy="147989"/>
              </a:xfrm>
              <a:custGeom>
                <a:avLst/>
                <a:gdLst>
                  <a:gd name="csX0" fmla="*/ 730741 w 730907"/>
                  <a:gd name="csY0" fmla="*/ 0 h 147989"/>
                  <a:gd name="csX1" fmla="*/ 728583 w 730907"/>
                  <a:gd name="csY1" fmla="*/ 136419 h 147989"/>
                  <a:gd name="csX2" fmla="*/ 657202 w 730907"/>
                  <a:gd name="csY2" fmla="*/ 145547 h 147989"/>
                  <a:gd name="csX3" fmla="*/ 10126 w 730907"/>
                  <a:gd name="csY3" fmla="*/ 127125 h 147989"/>
                  <a:gd name="csX4" fmla="*/ 0 w 730907"/>
                  <a:gd name="csY4" fmla="*/ 35349 h 147989"/>
                  <a:gd name="csX5" fmla="*/ 300132 w 730907"/>
                  <a:gd name="csY5" fmla="*/ 30536 h 147989"/>
                  <a:gd name="csX6" fmla="*/ 461320 w 730907"/>
                  <a:gd name="csY6" fmla="*/ 10289 h 147989"/>
                  <a:gd name="csX7" fmla="*/ 730907 w 730907"/>
                  <a:gd name="csY7" fmla="*/ 165 h 147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0907" h="147989">
                    <a:moveTo>
                      <a:pt x="730741" y="0"/>
                    </a:moveTo>
                    <a:lnTo>
                      <a:pt x="728583" y="136419"/>
                    </a:lnTo>
                    <a:cubicBezTo>
                      <a:pt x="725761" y="140070"/>
                      <a:pt x="667494" y="145216"/>
                      <a:pt x="657202" y="145547"/>
                    </a:cubicBezTo>
                    <a:cubicBezTo>
                      <a:pt x="584161" y="148037"/>
                      <a:pt x="27723" y="154343"/>
                      <a:pt x="10126" y="127125"/>
                    </a:cubicBezTo>
                    <a:cubicBezTo>
                      <a:pt x="6640" y="121649"/>
                      <a:pt x="1162" y="50119"/>
                      <a:pt x="0" y="35349"/>
                    </a:cubicBezTo>
                    <a:cubicBezTo>
                      <a:pt x="99601" y="25391"/>
                      <a:pt x="200530" y="35515"/>
                      <a:pt x="300132" y="30536"/>
                    </a:cubicBezTo>
                    <a:cubicBezTo>
                      <a:pt x="353418" y="27881"/>
                      <a:pt x="407535" y="13443"/>
                      <a:pt x="461320" y="10289"/>
                    </a:cubicBezTo>
                    <a:cubicBezTo>
                      <a:pt x="544487" y="5476"/>
                      <a:pt x="650562" y="18753"/>
                      <a:pt x="730907" y="165"/>
                    </a:cubicBezTo>
                    <a:close/>
                  </a:path>
                </a:pathLst>
              </a:custGeom>
              <a:solidFill>
                <a:srgbClr val="A5A9AB"/>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F003B9CF-A641-6129-B07C-6779F00EE242}"/>
                  </a:ext>
                </a:extLst>
              </p:cNvPr>
              <p:cNvSpPr/>
              <p:nvPr/>
            </p:nvSpPr>
            <p:spPr>
              <a:xfrm>
                <a:off x="-44455309" y="-1925712"/>
                <a:ext cx="75531" cy="1356314"/>
              </a:xfrm>
              <a:custGeom>
                <a:avLst/>
                <a:gdLst>
                  <a:gd name="csX0" fmla="*/ 75531 w 75531"/>
                  <a:gd name="csY0" fmla="*/ 913 h 1356314"/>
                  <a:gd name="csX1" fmla="*/ 70717 w 75531"/>
                  <a:gd name="csY1" fmla="*/ 1348514 h 1356314"/>
                  <a:gd name="csX2" fmla="*/ 0 w 75531"/>
                  <a:gd name="csY2" fmla="*/ 1356314 h 1356314"/>
                  <a:gd name="csX3" fmla="*/ 20087 w 75531"/>
                  <a:gd name="csY3" fmla="*/ 13526 h 1356314"/>
                  <a:gd name="csX4" fmla="*/ 75531 w 75531"/>
                  <a:gd name="csY4" fmla="*/ 913 h 1356314"/>
                </a:gdLst>
                <a:ahLst/>
                <a:cxnLst>
                  <a:cxn ang="0">
                    <a:pos x="csX0" y="csY0"/>
                  </a:cxn>
                  <a:cxn ang="0">
                    <a:pos x="csX1" y="csY1"/>
                  </a:cxn>
                  <a:cxn ang="0">
                    <a:pos x="csX2" y="csY2"/>
                  </a:cxn>
                  <a:cxn ang="0">
                    <a:pos x="csX3" y="csY3"/>
                  </a:cxn>
                  <a:cxn ang="0">
                    <a:pos x="csX4" y="csY4"/>
                  </a:cxn>
                </a:cxnLst>
                <a:rect l="l" t="t" r="r" b="b"/>
                <a:pathLst>
                  <a:path w="75531" h="1356314">
                    <a:moveTo>
                      <a:pt x="75531" y="913"/>
                    </a:moveTo>
                    <a:lnTo>
                      <a:pt x="70717" y="1348514"/>
                    </a:lnTo>
                    <a:lnTo>
                      <a:pt x="0" y="1356314"/>
                    </a:lnTo>
                    <a:lnTo>
                      <a:pt x="20087" y="13526"/>
                    </a:lnTo>
                    <a:cubicBezTo>
                      <a:pt x="24568" y="-8713"/>
                      <a:pt x="57935" y="3900"/>
                      <a:pt x="75531" y="913"/>
                    </a:cubicBezTo>
                    <a:close/>
                  </a:path>
                </a:pathLst>
              </a:custGeom>
              <a:solidFill>
                <a:srgbClr val="A5A9AB"/>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48FE1DE8-8DC3-5157-982C-CB39655E20F4}"/>
                  </a:ext>
                </a:extLst>
              </p:cNvPr>
              <p:cNvSpPr/>
              <p:nvPr/>
            </p:nvSpPr>
            <p:spPr>
              <a:xfrm>
                <a:off x="-47202476" y="-1869654"/>
                <a:ext cx="1130482" cy="1280174"/>
              </a:xfrm>
              <a:custGeom>
                <a:avLst/>
                <a:gdLst>
                  <a:gd name="csX0" fmla="*/ 1023236 w 1130482"/>
                  <a:gd name="csY0" fmla="*/ 1280009 h 1280174"/>
                  <a:gd name="csX1" fmla="*/ 876823 w 1130482"/>
                  <a:gd name="csY1" fmla="*/ 1252128 h 1280174"/>
                  <a:gd name="csX2" fmla="*/ 892095 w 1130482"/>
                  <a:gd name="csY2" fmla="*/ 1128984 h 1280174"/>
                  <a:gd name="csX3" fmla="*/ 947540 w 1130482"/>
                  <a:gd name="csY3" fmla="*/ 1133963 h 1280174"/>
                  <a:gd name="csX4" fmla="*/ 983728 w 1130482"/>
                  <a:gd name="csY4" fmla="*/ 739309 h 1280174"/>
                  <a:gd name="csX5" fmla="*/ 1077353 w 1130482"/>
                  <a:gd name="csY5" fmla="*/ 119943 h 1280174"/>
                  <a:gd name="csX6" fmla="*/ 1051125 w 1130482"/>
                  <a:gd name="csY6" fmla="*/ 65508 h 1280174"/>
                  <a:gd name="csX7" fmla="*/ 0 w 1130482"/>
                  <a:gd name="csY7" fmla="*/ 50571 h 1280174"/>
                  <a:gd name="csX8" fmla="*/ 168824 w 1130482"/>
                  <a:gd name="csY8" fmla="*/ 9911 h 1280174"/>
                  <a:gd name="csX9" fmla="*/ 1102253 w 1130482"/>
                  <a:gd name="csY9" fmla="*/ 54554 h 1280174"/>
                  <a:gd name="csX10" fmla="*/ 1127652 w 1130482"/>
                  <a:gd name="csY10" fmla="*/ 132556 h 1280174"/>
                  <a:gd name="csX11" fmla="*/ 1039671 w 1130482"/>
                  <a:gd name="csY11" fmla="*/ 513270 h 1280174"/>
                  <a:gd name="csX12" fmla="*/ 967626 w 1130482"/>
                  <a:gd name="csY12" fmla="*/ 1086332 h 1280174"/>
                  <a:gd name="csX13" fmla="*/ 1022904 w 1130482"/>
                  <a:gd name="csY13" fmla="*/ 1280174 h 12801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30482" h="1280174">
                    <a:moveTo>
                      <a:pt x="1023236" y="1280009"/>
                    </a:moveTo>
                    <a:lnTo>
                      <a:pt x="876823" y="1252128"/>
                    </a:lnTo>
                    <a:cubicBezTo>
                      <a:pt x="882633" y="1236361"/>
                      <a:pt x="887447" y="1133133"/>
                      <a:pt x="892095" y="1128984"/>
                    </a:cubicBezTo>
                    <a:cubicBezTo>
                      <a:pt x="897905" y="1123839"/>
                      <a:pt x="936583" y="1136951"/>
                      <a:pt x="947540" y="1133963"/>
                    </a:cubicBezTo>
                    <a:cubicBezTo>
                      <a:pt x="948536" y="1001859"/>
                      <a:pt x="966298" y="869920"/>
                      <a:pt x="983728" y="739309"/>
                    </a:cubicBezTo>
                    <a:cubicBezTo>
                      <a:pt x="1001158" y="608698"/>
                      <a:pt x="1093123" y="208732"/>
                      <a:pt x="1077353" y="119943"/>
                    </a:cubicBezTo>
                    <a:cubicBezTo>
                      <a:pt x="1075693" y="110649"/>
                      <a:pt x="1058097" y="70818"/>
                      <a:pt x="1051125" y="65508"/>
                    </a:cubicBezTo>
                    <a:cubicBezTo>
                      <a:pt x="708995" y="11239"/>
                      <a:pt x="347110" y="27170"/>
                      <a:pt x="0" y="50571"/>
                    </a:cubicBezTo>
                    <a:cubicBezTo>
                      <a:pt x="40505" y="23021"/>
                      <a:pt x="117197" y="13894"/>
                      <a:pt x="168824" y="9911"/>
                    </a:cubicBezTo>
                    <a:cubicBezTo>
                      <a:pt x="333664" y="-2702"/>
                      <a:pt x="978914" y="-15481"/>
                      <a:pt x="1102253" y="54554"/>
                    </a:cubicBezTo>
                    <a:cubicBezTo>
                      <a:pt x="1134956" y="73142"/>
                      <a:pt x="1132466" y="97870"/>
                      <a:pt x="1127652" y="132556"/>
                    </a:cubicBezTo>
                    <a:cubicBezTo>
                      <a:pt x="1112048" y="246405"/>
                      <a:pt x="1061251" y="391123"/>
                      <a:pt x="1039671" y="513270"/>
                    </a:cubicBezTo>
                    <a:cubicBezTo>
                      <a:pt x="1008960" y="687529"/>
                      <a:pt x="973934" y="911078"/>
                      <a:pt x="967626" y="1086332"/>
                    </a:cubicBezTo>
                    <a:cubicBezTo>
                      <a:pt x="965136" y="1155372"/>
                      <a:pt x="950527" y="1246651"/>
                      <a:pt x="1022904" y="1280174"/>
                    </a:cubicBezTo>
                    <a:close/>
                  </a:path>
                </a:pathLst>
              </a:custGeom>
              <a:solidFill>
                <a:srgbClr val="F5F4F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77D7E7D1-41C6-E8FB-A7D8-B54B63F4A633}"/>
                  </a:ext>
                </a:extLst>
              </p:cNvPr>
              <p:cNvSpPr/>
              <p:nvPr/>
            </p:nvSpPr>
            <p:spPr>
              <a:xfrm>
                <a:off x="-46806523" y="-1491984"/>
                <a:ext cx="450989" cy="156677"/>
              </a:xfrm>
              <a:custGeom>
                <a:avLst/>
                <a:gdLst>
                  <a:gd name="csX0" fmla="*/ 319848 w 450989"/>
                  <a:gd name="csY0" fmla="*/ 508 h 156677"/>
                  <a:gd name="csX1" fmla="*/ 440531 w 450989"/>
                  <a:gd name="csY1" fmla="*/ 840 h 156677"/>
                  <a:gd name="csX2" fmla="*/ 450989 w 450989"/>
                  <a:gd name="csY2" fmla="*/ 156678 h 156677"/>
                  <a:gd name="csX3" fmla="*/ 2286 w 450989"/>
                  <a:gd name="csY3" fmla="*/ 156678 h 156677"/>
                  <a:gd name="csX4" fmla="*/ 7432 w 450989"/>
                  <a:gd name="csY4" fmla="*/ 15611 h 156677"/>
                  <a:gd name="csX5" fmla="*/ 319848 w 450989"/>
                  <a:gd name="csY5" fmla="*/ 508 h 156677"/>
                </a:gdLst>
                <a:ahLst/>
                <a:cxnLst>
                  <a:cxn ang="0">
                    <a:pos x="csX0" y="csY0"/>
                  </a:cxn>
                  <a:cxn ang="0">
                    <a:pos x="csX1" y="csY1"/>
                  </a:cxn>
                  <a:cxn ang="0">
                    <a:pos x="csX2" y="csY2"/>
                  </a:cxn>
                  <a:cxn ang="0">
                    <a:pos x="csX3" y="csY3"/>
                  </a:cxn>
                  <a:cxn ang="0">
                    <a:pos x="csX4" y="csY4"/>
                  </a:cxn>
                  <a:cxn ang="0">
                    <a:pos x="csX5" y="csY5"/>
                  </a:cxn>
                </a:cxnLst>
                <a:rect l="l" t="t" r="r" b="b"/>
                <a:pathLst>
                  <a:path w="450989" h="156677">
                    <a:moveTo>
                      <a:pt x="319848" y="508"/>
                    </a:moveTo>
                    <a:cubicBezTo>
                      <a:pt x="359854" y="-985"/>
                      <a:pt x="400525" y="1338"/>
                      <a:pt x="440531" y="840"/>
                    </a:cubicBezTo>
                    <a:lnTo>
                      <a:pt x="450989" y="156678"/>
                    </a:lnTo>
                    <a:lnTo>
                      <a:pt x="2286" y="156678"/>
                    </a:lnTo>
                    <a:cubicBezTo>
                      <a:pt x="-6678" y="147715"/>
                      <a:pt x="14072" y="36190"/>
                      <a:pt x="7432" y="15611"/>
                    </a:cubicBezTo>
                    <a:cubicBezTo>
                      <a:pt x="112013" y="24573"/>
                      <a:pt x="216594" y="4491"/>
                      <a:pt x="319848" y="508"/>
                    </a:cubicBezTo>
                    <a:close/>
                  </a:path>
                </a:pathLst>
              </a:custGeom>
              <a:solidFill>
                <a:srgbClr val="A5A9AB"/>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97EAA5F5-9B61-355C-07CB-A59A1DC2DD6C}"/>
                  </a:ext>
                </a:extLst>
              </p:cNvPr>
              <p:cNvSpPr/>
              <p:nvPr/>
            </p:nvSpPr>
            <p:spPr>
              <a:xfrm>
                <a:off x="-47016056" y="-1310440"/>
                <a:ext cx="75697" cy="766267"/>
              </a:xfrm>
              <a:custGeom>
                <a:avLst/>
                <a:gdLst>
                  <a:gd name="csX0" fmla="*/ 70717 w 75697"/>
                  <a:gd name="csY0" fmla="*/ 766268 h 766267"/>
                  <a:gd name="csX1" fmla="*/ 10126 w 75697"/>
                  <a:gd name="csY1" fmla="*/ 766268 h 766267"/>
                  <a:gd name="csX2" fmla="*/ 0 w 75697"/>
                  <a:gd name="csY2" fmla="*/ 359 h 766267"/>
                  <a:gd name="csX3" fmla="*/ 75697 w 75697"/>
                  <a:gd name="csY3" fmla="*/ 17950 h 766267"/>
                  <a:gd name="csX4" fmla="*/ 70717 w 75697"/>
                  <a:gd name="csY4" fmla="*/ 766268 h 766267"/>
                </a:gdLst>
                <a:ahLst/>
                <a:cxnLst>
                  <a:cxn ang="0">
                    <a:pos x="csX0" y="csY0"/>
                  </a:cxn>
                  <a:cxn ang="0">
                    <a:pos x="csX1" y="csY1"/>
                  </a:cxn>
                  <a:cxn ang="0">
                    <a:pos x="csX2" y="csY2"/>
                  </a:cxn>
                  <a:cxn ang="0">
                    <a:pos x="csX3" y="csY3"/>
                  </a:cxn>
                  <a:cxn ang="0">
                    <a:pos x="csX4" y="csY4"/>
                  </a:cxn>
                </a:cxnLst>
                <a:rect l="l" t="t" r="r" b="b"/>
                <a:pathLst>
                  <a:path w="75697" h="766267">
                    <a:moveTo>
                      <a:pt x="70717" y="766268"/>
                    </a:moveTo>
                    <a:lnTo>
                      <a:pt x="10126" y="766268"/>
                    </a:lnTo>
                    <a:cubicBezTo>
                      <a:pt x="10126" y="766268"/>
                      <a:pt x="0" y="359"/>
                      <a:pt x="0" y="359"/>
                    </a:cubicBezTo>
                    <a:cubicBezTo>
                      <a:pt x="19090" y="2019"/>
                      <a:pt x="68393" y="-7275"/>
                      <a:pt x="75697" y="17950"/>
                    </a:cubicBezTo>
                    <a:lnTo>
                      <a:pt x="70717" y="766268"/>
                    </a:lnTo>
                    <a:close/>
                  </a:path>
                </a:pathLst>
              </a:custGeom>
              <a:solidFill>
                <a:srgbClr val="A5A9AB"/>
              </a:solidFill>
              <a:ln w="16598" cap="flat">
                <a:noFill/>
                <a:prstDash val="solid"/>
                <a:miter/>
              </a:ln>
            </p:spPr>
            <p:txBody>
              <a:bodyPr/>
              <a:lstStyle/>
              <a:p>
                <a:endParaRPr lang="fr-FR"/>
              </a:p>
            </p:txBody>
          </p:sp>
          <p:sp>
            <p:nvSpPr>
              <p:cNvPr id="34" name="Rectangle 33">
                <a:extLst>
                  <a:ext uri="{FF2B5EF4-FFF2-40B4-BE49-F238E27FC236}">
                    <a16:creationId xmlns:a16="http://schemas.microsoft.com/office/drawing/2014/main" id="{A10FE026-910C-4183-AE32-894AB244D21F}"/>
                  </a:ext>
                </a:extLst>
              </p:cNvPr>
              <p:cNvSpPr/>
              <p:nvPr/>
            </p:nvSpPr>
            <p:spPr>
              <a:xfrm>
                <a:off x="-47484679" y="-1300123"/>
                <a:ext cx="65570" cy="745827"/>
              </a:xfrm>
              <a:prstGeom prst="rect">
                <a:avLst/>
              </a:prstGeom>
              <a:solidFill>
                <a:srgbClr val="A5A9AB"/>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D78C2004-22C4-D5F6-CB49-4BCCA61A40F3}"/>
                  </a:ext>
                </a:extLst>
              </p:cNvPr>
              <p:cNvSpPr/>
              <p:nvPr/>
            </p:nvSpPr>
            <p:spPr>
              <a:xfrm>
                <a:off x="-46824323" y="-1305434"/>
                <a:ext cx="100763" cy="761261"/>
              </a:xfrm>
              <a:custGeom>
                <a:avLst/>
                <a:gdLst>
                  <a:gd name="csX0" fmla="*/ 100763 w 100763"/>
                  <a:gd name="csY0" fmla="*/ 751139 h 761261"/>
                  <a:gd name="csX1" fmla="*/ 0 w 100763"/>
                  <a:gd name="csY1" fmla="*/ 761262 h 761261"/>
                  <a:gd name="csX2" fmla="*/ 22410 w 100763"/>
                  <a:gd name="csY2" fmla="*/ 0 h 761261"/>
                  <a:gd name="csX3" fmla="*/ 70551 w 100763"/>
                  <a:gd name="csY3" fmla="*/ 331 h 761261"/>
                  <a:gd name="csX4" fmla="*/ 52623 w 100763"/>
                  <a:gd name="csY4" fmla="*/ 746491 h 761261"/>
                  <a:gd name="csX5" fmla="*/ 70551 w 100763"/>
                  <a:gd name="csY5" fmla="*/ 751139 h 761261"/>
                  <a:gd name="csX6" fmla="*/ 100763 w 100763"/>
                  <a:gd name="csY6" fmla="*/ 751139 h 76126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0763" h="761261">
                    <a:moveTo>
                      <a:pt x="100763" y="751139"/>
                    </a:moveTo>
                    <a:lnTo>
                      <a:pt x="0" y="761262"/>
                    </a:lnTo>
                    <a:lnTo>
                      <a:pt x="22410" y="0"/>
                    </a:lnTo>
                    <a:lnTo>
                      <a:pt x="70551" y="331"/>
                    </a:lnTo>
                    <a:lnTo>
                      <a:pt x="52623" y="746491"/>
                    </a:lnTo>
                    <a:cubicBezTo>
                      <a:pt x="56939" y="752964"/>
                      <a:pt x="65073" y="749977"/>
                      <a:pt x="70551" y="751139"/>
                    </a:cubicBezTo>
                    <a:cubicBezTo>
                      <a:pt x="78519" y="752964"/>
                      <a:pt x="91467" y="750474"/>
                      <a:pt x="100763" y="751139"/>
                    </a:cubicBezTo>
                    <a:close/>
                  </a:path>
                </a:pathLst>
              </a:custGeom>
              <a:solidFill>
                <a:srgbClr val="A5A9AB"/>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3ACC3FA0-002B-E7E4-C03E-8068325393E4}"/>
                  </a:ext>
                </a:extLst>
              </p:cNvPr>
              <p:cNvSpPr/>
              <p:nvPr/>
            </p:nvSpPr>
            <p:spPr>
              <a:xfrm>
                <a:off x="-47570336" y="-1499716"/>
                <a:ext cx="1083661" cy="58526"/>
              </a:xfrm>
              <a:custGeom>
                <a:avLst/>
                <a:gdLst>
                  <a:gd name="csX0" fmla="*/ 1083661 w 1083661"/>
                  <a:gd name="csY0" fmla="*/ 8240 h 58526"/>
                  <a:gd name="csX1" fmla="*/ 771246 w 1083661"/>
                  <a:gd name="csY1" fmla="*/ 23343 h 58526"/>
                  <a:gd name="csX2" fmla="*/ 735887 w 1083661"/>
                  <a:gd name="csY2" fmla="*/ 23343 h 58526"/>
                  <a:gd name="csX3" fmla="*/ 466300 w 1083661"/>
                  <a:gd name="csY3" fmla="*/ 33467 h 58526"/>
                  <a:gd name="csX4" fmla="*/ 305112 w 1083661"/>
                  <a:gd name="csY4" fmla="*/ 53713 h 58526"/>
                  <a:gd name="csX5" fmla="*/ 4980 w 1083661"/>
                  <a:gd name="csY5" fmla="*/ 58527 h 58526"/>
                  <a:gd name="csX6" fmla="*/ 0 w 1083661"/>
                  <a:gd name="csY6" fmla="*/ 28322 h 58526"/>
                  <a:gd name="csX7" fmla="*/ 1083661 w 1083661"/>
                  <a:gd name="csY7" fmla="*/ 8074 h 58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83661" h="58526">
                    <a:moveTo>
                      <a:pt x="1083661" y="8240"/>
                    </a:moveTo>
                    <a:cubicBezTo>
                      <a:pt x="980408" y="12223"/>
                      <a:pt x="875827" y="32305"/>
                      <a:pt x="771246" y="23343"/>
                    </a:cubicBezTo>
                    <a:cubicBezTo>
                      <a:pt x="758629" y="-15658"/>
                      <a:pt x="738211" y="22845"/>
                      <a:pt x="735887" y="23343"/>
                    </a:cubicBezTo>
                    <a:cubicBezTo>
                      <a:pt x="655708" y="42096"/>
                      <a:pt x="549467" y="28653"/>
                      <a:pt x="466300" y="33467"/>
                    </a:cubicBezTo>
                    <a:cubicBezTo>
                      <a:pt x="412515" y="36620"/>
                      <a:pt x="358399" y="50892"/>
                      <a:pt x="305112" y="53713"/>
                    </a:cubicBezTo>
                    <a:cubicBezTo>
                      <a:pt x="205511" y="58692"/>
                      <a:pt x="104581" y="48569"/>
                      <a:pt x="4980" y="58527"/>
                    </a:cubicBezTo>
                    <a:cubicBezTo>
                      <a:pt x="4150" y="48071"/>
                      <a:pt x="2656" y="38445"/>
                      <a:pt x="0" y="28322"/>
                    </a:cubicBezTo>
                    <a:cubicBezTo>
                      <a:pt x="360723" y="12888"/>
                      <a:pt x="722441" y="-13335"/>
                      <a:pt x="1083661" y="8074"/>
                    </a:cubicBezTo>
                    <a:close/>
                  </a:path>
                </a:pathLst>
              </a:custGeom>
              <a:solidFill>
                <a:srgbClr val="F5F4F4"/>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E1F7B44C-8A7C-862F-DBE3-2AEC4E1D5120}"/>
                  </a:ext>
                </a:extLst>
              </p:cNvPr>
              <p:cNvSpPr/>
              <p:nvPr/>
            </p:nvSpPr>
            <p:spPr>
              <a:xfrm>
                <a:off x="-46397693" y="-1300424"/>
                <a:ext cx="73410" cy="757489"/>
              </a:xfrm>
              <a:custGeom>
                <a:avLst/>
                <a:gdLst>
                  <a:gd name="csX0" fmla="*/ 41993 w 73410"/>
                  <a:gd name="csY0" fmla="*/ 467 h 757489"/>
                  <a:gd name="csX1" fmla="*/ 72538 w 73410"/>
                  <a:gd name="csY1" fmla="*/ 476774 h 757489"/>
                  <a:gd name="csX2" fmla="*/ 23567 w 73410"/>
                  <a:gd name="csY2" fmla="*/ 750112 h 757489"/>
                  <a:gd name="csX3" fmla="*/ 1821 w 73410"/>
                  <a:gd name="csY3" fmla="*/ 756253 h 757489"/>
                  <a:gd name="csX4" fmla="*/ 37179 w 73410"/>
                  <a:gd name="csY4" fmla="*/ 376036 h 757489"/>
                  <a:gd name="csX5" fmla="*/ 31867 w 73410"/>
                  <a:gd name="csY5" fmla="*/ 7935 h 757489"/>
                  <a:gd name="csX6" fmla="*/ 41827 w 73410"/>
                  <a:gd name="csY6" fmla="*/ 467 h 7574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410" h="757489">
                    <a:moveTo>
                      <a:pt x="41993" y="467"/>
                    </a:moveTo>
                    <a:cubicBezTo>
                      <a:pt x="38839" y="153815"/>
                      <a:pt x="79842" y="325917"/>
                      <a:pt x="72538" y="476774"/>
                    </a:cubicBezTo>
                    <a:cubicBezTo>
                      <a:pt x="71210" y="504988"/>
                      <a:pt x="32033" y="737001"/>
                      <a:pt x="23567" y="750112"/>
                    </a:cubicBezTo>
                    <a:cubicBezTo>
                      <a:pt x="17591" y="759406"/>
                      <a:pt x="2983" y="757912"/>
                      <a:pt x="1821" y="756253"/>
                    </a:cubicBezTo>
                    <a:cubicBezTo>
                      <a:pt x="-9467" y="740818"/>
                      <a:pt x="35353" y="424331"/>
                      <a:pt x="37179" y="376036"/>
                    </a:cubicBezTo>
                    <a:cubicBezTo>
                      <a:pt x="40997" y="274302"/>
                      <a:pt x="13275" y="99047"/>
                      <a:pt x="31867" y="7935"/>
                    </a:cubicBezTo>
                    <a:cubicBezTo>
                      <a:pt x="33527" y="-197"/>
                      <a:pt x="29045" y="-694"/>
                      <a:pt x="41827" y="467"/>
                    </a:cubicBezTo>
                    <a:close/>
                  </a:path>
                </a:pathLst>
              </a:custGeom>
              <a:solidFill>
                <a:srgbClr val="A5A9AB"/>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57A10A5C-8DC9-A124-5E0D-7B468AB1618D}"/>
                  </a:ext>
                </a:extLst>
              </p:cNvPr>
              <p:cNvSpPr/>
              <p:nvPr/>
            </p:nvSpPr>
            <p:spPr>
              <a:xfrm>
                <a:off x="-46155667" y="-901877"/>
                <a:ext cx="92463" cy="288682"/>
              </a:xfrm>
              <a:custGeom>
                <a:avLst/>
                <a:gdLst>
                  <a:gd name="csX0" fmla="*/ 86819 w 92463"/>
                  <a:gd name="csY0" fmla="*/ 10516 h 288682"/>
                  <a:gd name="csX1" fmla="*/ 92463 w 92463"/>
                  <a:gd name="csY1" fmla="*/ 277049 h 288682"/>
                  <a:gd name="csX2" fmla="*/ 0 w 92463"/>
                  <a:gd name="csY2" fmla="*/ 282525 h 288682"/>
                  <a:gd name="csX3" fmla="*/ 27224 w 92463"/>
                  <a:gd name="csY3" fmla="*/ 225 h 288682"/>
                  <a:gd name="csX4" fmla="*/ 86819 w 92463"/>
                  <a:gd name="csY4" fmla="*/ 10516 h 288682"/>
                </a:gdLst>
                <a:ahLst/>
                <a:cxnLst>
                  <a:cxn ang="0">
                    <a:pos x="csX0" y="csY0"/>
                  </a:cxn>
                  <a:cxn ang="0">
                    <a:pos x="csX1" y="csY1"/>
                  </a:cxn>
                  <a:cxn ang="0">
                    <a:pos x="csX2" y="csY2"/>
                  </a:cxn>
                  <a:cxn ang="0">
                    <a:pos x="csX3" y="csY3"/>
                  </a:cxn>
                  <a:cxn ang="0">
                    <a:pos x="csX4" y="csY4"/>
                  </a:cxn>
                </a:cxnLst>
                <a:rect l="l" t="t" r="r" b="b"/>
                <a:pathLst>
                  <a:path w="92463" h="288682">
                    <a:moveTo>
                      <a:pt x="86819" y="10516"/>
                    </a:moveTo>
                    <a:cubicBezTo>
                      <a:pt x="94787" y="21303"/>
                      <a:pt x="55445" y="238380"/>
                      <a:pt x="92463" y="277049"/>
                    </a:cubicBezTo>
                    <a:cubicBezTo>
                      <a:pt x="57437" y="282525"/>
                      <a:pt x="35856" y="296798"/>
                      <a:pt x="0" y="282525"/>
                    </a:cubicBezTo>
                    <a:lnTo>
                      <a:pt x="27224" y="225"/>
                    </a:lnTo>
                    <a:cubicBezTo>
                      <a:pt x="29715" y="-1600"/>
                      <a:pt x="85159" y="8192"/>
                      <a:pt x="86819" y="10516"/>
                    </a:cubicBezTo>
                    <a:close/>
                  </a:path>
                </a:pathLst>
              </a:custGeom>
              <a:solidFill>
                <a:srgbClr val="F5F4F4"/>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F9059941-11CB-A000-F6C6-4DB61D7DD1AA}"/>
                  </a:ext>
                </a:extLst>
              </p:cNvPr>
              <p:cNvSpPr/>
              <p:nvPr/>
            </p:nvSpPr>
            <p:spPr>
              <a:xfrm>
                <a:off x="-47631210" y="-1919821"/>
                <a:ext cx="146696" cy="95549"/>
              </a:xfrm>
              <a:custGeom>
                <a:avLst/>
                <a:gdLst>
                  <a:gd name="csX0" fmla="*/ 146697 w 146696"/>
                  <a:gd name="csY0" fmla="*/ 0 h 95549"/>
                  <a:gd name="csX1" fmla="*/ 136239 w 146696"/>
                  <a:gd name="csY1" fmla="*/ 85304 h 95549"/>
                  <a:gd name="csX2" fmla="*/ 5595 w 146696"/>
                  <a:gd name="csY2" fmla="*/ 93104 h 95549"/>
                  <a:gd name="csX3" fmla="*/ 5595 w 146696"/>
                  <a:gd name="csY3" fmla="*/ 17592 h 95549"/>
                  <a:gd name="csX4" fmla="*/ 615 w 146696"/>
                  <a:gd name="csY4" fmla="*/ 0 h 95549"/>
                  <a:gd name="csX5" fmla="*/ 146697 w 146696"/>
                  <a:gd name="csY5" fmla="*/ 0 h 95549"/>
                </a:gdLst>
                <a:ahLst/>
                <a:cxnLst>
                  <a:cxn ang="0">
                    <a:pos x="csX0" y="csY0"/>
                  </a:cxn>
                  <a:cxn ang="0">
                    <a:pos x="csX1" y="csY1"/>
                  </a:cxn>
                  <a:cxn ang="0">
                    <a:pos x="csX2" y="csY2"/>
                  </a:cxn>
                  <a:cxn ang="0">
                    <a:pos x="csX3" y="csY3"/>
                  </a:cxn>
                  <a:cxn ang="0">
                    <a:pos x="csX4" y="csY4"/>
                  </a:cxn>
                  <a:cxn ang="0">
                    <a:pos x="csX5" y="csY5"/>
                  </a:cxn>
                </a:cxnLst>
                <a:rect l="l" t="t" r="r" b="b"/>
                <a:pathLst>
                  <a:path w="146696" h="95549">
                    <a:moveTo>
                      <a:pt x="146697" y="0"/>
                    </a:moveTo>
                    <a:cubicBezTo>
                      <a:pt x="144207" y="11784"/>
                      <a:pt x="138895" y="81985"/>
                      <a:pt x="136239" y="85304"/>
                    </a:cubicBezTo>
                    <a:cubicBezTo>
                      <a:pt x="132255" y="90449"/>
                      <a:pt x="21531" y="100075"/>
                      <a:pt x="5595" y="93104"/>
                    </a:cubicBezTo>
                    <a:lnTo>
                      <a:pt x="5595" y="17592"/>
                    </a:lnTo>
                    <a:cubicBezTo>
                      <a:pt x="5595" y="14771"/>
                      <a:pt x="-2207" y="6804"/>
                      <a:pt x="615" y="0"/>
                    </a:cubicBezTo>
                    <a:lnTo>
                      <a:pt x="146697" y="0"/>
                    </a:lnTo>
                    <a:close/>
                  </a:path>
                </a:pathLst>
              </a:custGeom>
              <a:solidFill>
                <a:srgbClr val="A5A9AB"/>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46A5A2A8-F027-955C-6151-52D209BCE18B}"/>
                  </a:ext>
                </a:extLst>
              </p:cNvPr>
              <p:cNvSpPr/>
              <p:nvPr/>
            </p:nvSpPr>
            <p:spPr>
              <a:xfrm>
                <a:off x="-46201558" y="-1189261"/>
                <a:ext cx="52531" cy="524570"/>
              </a:xfrm>
              <a:custGeom>
                <a:avLst/>
                <a:gdLst>
                  <a:gd name="csX0" fmla="*/ 12192 w 52531"/>
                  <a:gd name="csY0" fmla="*/ 524103 h 524570"/>
                  <a:gd name="csX1" fmla="*/ 2232 w 52531"/>
                  <a:gd name="csY1" fmla="*/ 516636 h 524570"/>
                  <a:gd name="csX2" fmla="*/ 2232 w 52531"/>
                  <a:gd name="csY2" fmla="*/ 405774 h 524570"/>
                  <a:gd name="csX3" fmla="*/ 52531 w 52531"/>
                  <a:gd name="csY3" fmla="*/ 0 h 524570"/>
                  <a:gd name="csX4" fmla="*/ 12192 w 52531"/>
                  <a:gd name="csY4" fmla="*/ 523938 h 524570"/>
                </a:gdLst>
                <a:ahLst/>
                <a:cxnLst>
                  <a:cxn ang="0">
                    <a:pos x="csX0" y="csY0"/>
                  </a:cxn>
                  <a:cxn ang="0">
                    <a:pos x="csX1" y="csY1"/>
                  </a:cxn>
                  <a:cxn ang="0">
                    <a:pos x="csX2" y="csY2"/>
                  </a:cxn>
                  <a:cxn ang="0">
                    <a:pos x="csX3" y="csY3"/>
                  </a:cxn>
                  <a:cxn ang="0">
                    <a:pos x="csX4" y="csY4"/>
                  </a:cxn>
                </a:cxnLst>
                <a:rect l="l" t="t" r="r" b="b"/>
                <a:pathLst>
                  <a:path w="52531" h="524570">
                    <a:moveTo>
                      <a:pt x="12192" y="524103"/>
                    </a:moveTo>
                    <a:cubicBezTo>
                      <a:pt x="-590" y="525265"/>
                      <a:pt x="3892" y="524768"/>
                      <a:pt x="2232" y="516636"/>
                    </a:cubicBezTo>
                    <a:cubicBezTo>
                      <a:pt x="-2250" y="495226"/>
                      <a:pt x="1236" y="431332"/>
                      <a:pt x="2232" y="405774"/>
                    </a:cubicBezTo>
                    <a:cubicBezTo>
                      <a:pt x="7876" y="273835"/>
                      <a:pt x="25473" y="128620"/>
                      <a:pt x="52531" y="0"/>
                    </a:cubicBezTo>
                    <a:lnTo>
                      <a:pt x="12192" y="523938"/>
                    </a:lnTo>
                    <a:close/>
                  </a:path>
                </a:pathLst>
              </a:custGeom>
              <a:solidFill>
                <a:srgbClr val="F5F4F4"/>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2821A0F7-1A0D-CF25-68D9-365021AFF28E}"/>
                  </a:ext>
                </a:extLst>
              </p:cNvPr>
              <p:cNvSpPr/>
              <p:nvPr/>
            </p:nvSpPr>
            <p:spPr>
              <a:xfrm>
                <a:off x="-45221574" y="-544172"/>
                <a:ext cx="640104" cy="26715"/>
              </a:xfrm>
              <a:custGeom>
                <a:avLst/>
                <a:gdLst>
                  <a:gd name="csX0" fmla="*/ 640104 w 640104"/>
                  <a:gd name="csY0" fmla="*/ 0 h 26715"/>
                  <a:gd name="csX1" fmla="*/ 0 w 640104"/>
                  <a:gd name="csY1" fmla="*/ 2489 h 26715"/>
                  <a:gd name="csX2" fmla="*/ 640104 w 640104"/>
                  <a:gd name="csY2" fmla="*/ 0 h 26715"/>
                </a:gdLst>
                <a:ahLst/>
                <a:cxnLst>
                  <a:cxn ang="0">
                    <a:pos x="csX0" y="csY0"/>
                  </a:cxn>
                  <a:cxn ang="0">
                    <a:pos x="csX1" y="csY1"/>
                  </a:cxn>
                  <a:cxn ang="0">
                    <a:pos x="csX2" y="csY2"/>
                  </a:cxn>
                </a:cxnLst>
                <a:rect l="l" t="t" r="r" b="b"/>
                <a:pathLst>
                  <a:path w="640104" h="26715">
                    <a:moveTo>
                      <a:pt x="640104" y="0"/>
                    </a:moveTo>
                    <a:cubicBezTo>
                      <a:pt x="429281" y="34685"/>
                      <a:pt x="210325" y="35681"/>
                      <a:pt x="0" y="2489"/>
                    </a:cubicBezTo>
                    <a:cubicBezTo>
                      <a:pt x="213645" y="8962"/>
                      <a:pt x="426625" y="21242"/>
                      <a:pt x="640104" y="0"/>
                    </a:cubicBezTo>
                    <a:close/>
                  </a:path>
                </a:pathLst>
              </a:custGeom>
              <a:solidFill>
                <a:srgbClr val="A5A9AB"/>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B05A3D7E-E3ED-7A88-5BF0-667534E88FBB}"/>
                  </a:ext>
                </a:extLst>
              </p:cNvPr>
              <p:cNvSpPr/>
              <p:nvPr/>
            </p:nvSpPr>
            <p:spPr>
              <a:xfrm>
                <a:off x="-47419108" y="-518946"/>
                <a:ext cx="503982" cy="25064"/>
              </a:xfrm>
              <a:custGeom>
                <a:avLst/>
                <a:gdLst>
                  <a:gd name="csX0" fmla="*/ 287349 w 503982"/>
                  <a:gd name="csY0" fmla="*/ 15103 h 25064"/>
                  <a:gd name="csX1" fmla="*/ 292330 w 503982"/>
                  <a:gd name="csY1" fmla="*/ 15103 h 25064"/>
                  <a:gd name="csX2" fmla="*/ 373007 w 503982"/>
                  <a:gd name="csY2" fmla="*/ 15103 h 25064"/>
                  <a:gd name="csX3" fmla="*/ 433431 w 503982"/>
                  <a:gd name="csY3" fmla="*/ 10124 h 25064"/>
                  <a:gd name="csX4" fmla="*/ 503982 w 503982"/>
                  <a:gd name="csY4" fmla="*/ 15103 h 25064"/>
                  <a:gd name="csX5" fmla="*/ 503982 w 503982"/>
                  <a:gd name="csY5" fmla="*/ 20082 h 25064"/>
                  <a:gd name="csX6" fmla="*/ 408199 w 503982"/>
                  <a:gd name="csY6" fmla="*/ 20082 h 25064"/>
                  <a:gd name="csX7" fmla="*/ 352754 w 503982"/>
                  <a:gd name="csY7" fmla="*/ 25060 h 25064"/>
                  <a:gd name="csX8" fmla="*/ 4980 w 503982"/>
                  <a:gd name="csY8" fmla="*/ 20082 h 25064"/>
                  <a:gd name="csX9" fmla="*/ 0 w 503982"/>
                  <a:gd name="csY9" fmla="*/ 0 h 25064"/>
                  <a:gd name="csX10" fmla="*/ 118525 w 503982"/>
                  <a:gd name="csY10" fmla="*/ 4980 h 25064"/>
                  <a:gd name="csX11" fmla="*/ 209329 w 503982"/>
                  <a:gd name="csY11" fmla="*/ 4980 h 25064"/>
                  <a:gd name="csX12" fmla="*/ 287516 w 503982"/>
                  <a:gd name="csY12" fmla="*/ 15103 h 25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03982" h="25064">
                    <a:moveTo>
                      <a:pt x="287349" y="15103"/>
                    </a:moveTo>
                    <a:lnTo>
                      <a:pt x="292330" y="15103"/>
                    </a:lnTo>
                    <a:cubicBezTo>
                      <a:pt x="319056" y="16099"/>
                      <a:pt x="346280" y="15103"/>
                      <a:pt x="373007" y="15103"/>
                    </a:cubicBezTo>
                    <a:cubicBezTo>
                      <a:pt x="391931" y="15103"/>
                      <a:pt x="416997" y="19418"/>
                      <a:pt x="433431" y="10124"/>
                    </a:cubicBezTo>
                    <a:cubicBezTo>
                      <a:pt x="456506" y="10124"/>
                      <a:pt x="485722" y="15435"/>
                      <a:pt x="503982" y="15103"/>
                    </a:cubicBezTo>
                    <a:lnTo>
                      <a:pt x="503982" y="20082"/>
                    </a:lnTo>
                    <a:cubicBezTo>
                      <a:pt x="472110" y="20248"/>
                      <a:pt x="440072" y="20082"/>
                      <a:pt x="408199" y="20082"/>
                    </a:cubicBezTo>
                    <a:cubicBezTo>
                      <a:pt x="390935" y="20082"/>
                      <a:pt x="367528" y="15766"/>
                      <a:pt x="352754" y="25060"/>
                    </a:cubicBezTo>
                    <a:cubicBezTo>
                      <a:pt x="250829" y="25392"/>
                      <a:pt x="99601" y="5311"/>
                      <a:pt x="4980" y="20082"/>
                    </a:cubicBezTo>
                    <a:lnTo>
                      <a:pt x="0" y="0"/>
                    </a:lnTo>
                    <a:cubicBezTo>
                      <a:pt x="39176" y="166"/>
                      <a:pt x="80013" y="4980"/>
                      <a:pt x="118525" y="4980"/>
                    </a:cubicBezTo>
                    <a:lnTo>
                      <a:pt x="209329" y="4980"/>
                    </a:lnTo>
                    <a:cubicBezTo>
                      <a:pt x="225431" y="4980"/>
                      <a:pt x="261951" y="13941"/>
                      <a:pt x="287516" y="15103"/>
                    </a:cubicBezTo>
                    <a:close/>
                  </a:path>
                </a:pathLst>
              </a:custGeom>
              <a:solidFill>
                <a:srgbClr val="F5F4F4"/>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D4D63735-A9F2-24BE-3B13-BB7994EBDFE5}"/>
                  </a:ext>
                </a:extLst>
              </p:cNvPr>
              <p:cNvSpPr/>
              <p:nvPr/>
            </p:nvSpPr>
            <p:spPr>
              <a:xfrm>
                <a:off x="-47410167" y="-1728345"/>
                <a:ext cx="122034" cy="196540"/>
              </a:xfrm>
              <a:custGeom>
                <a:avLst/>
                <a:gdLst>
                  <a:gd name="csX0" fmla="*/ 21271 w 122034"/>
                  <a:gd name="csY0" fmla="*/ 42 h 196540"/>
                  <a:gd name="csX1" fmla="*/ 122034 w 122034"/>
                  <a:gd name="csY1" fmla="*/ 196540 h 196540"/>
                  <a:gd name="csX2" fmla="*/ 25421 w 122034"/>
                  <a:gd name="csY2" fmla="*/ 114224 h 196540"/>
                  <a:gd name="csX3" fmla="*/ 21105 w 122034"/>
                  <a:gd name="csY3" fmla="*/ 42 h 196540"/>
                </a:gdLst>
                <a:ahLst/>
                <a:cxnLst>
                  <a:cxn ang="0">
                    <a:pos x="csX0" y="csY0"/>
                  </a:cxn>
                  <a:cxn ang="0">
                    <a:pos x="csX1" y="csY1"/>
                  </a:cxn>
                  <a:cxn ang="0">
                    <a:pos x="csX2" y="csY2"/>
                  </a:cxn>
                  <a:cxn ang="0">
                    <a:pos x="csX3" y="csY3"/>
                  </a:cxn>
                </a:cxnLst>
                <a:rect l="l" t="t" r="r" b="b"/>
                <a:pathLst>
                  <a:path w="122034" h="196540">
                    <a:moveTo>
                      <a:pt x="21271" y="42"/>
                    </a:moveTo>
                    <a:cubicBezTo>
                      <a:pt x="17951" y="77215"/>
                      <a:pt x="67419" y="146586"/>
                      <a:pt x="122034" y="196540"/>
                    </a:cubicBezTo>
                    <a:cubicBezTo>
                      <a:pt x="77214" y="184757"/>
                      <a:pt x="45507" y="155548"/>
                      <a:pt x="25421" y="114224"/>
                    </a:cubicBezTo>
                    <a:cubicBezTo>
                      <a:pt x="14299" y="91321"/>
                      <a:pt x="-23218" y="-2280"/>
                      <a:pt x="21105" y="42"/>
                    </a:cubicBezTo>
                    <a:close/>
                  </a:path>
                </a:pathLst>
              </a:custGeom>
              <a:solidFill>
                <a:srgbClr val="F5F4F4"/>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30DB8F0A-D7E6-E34A-7743-3F24AE6C0F0D}"/>
                  </a:ext>
                </a:extLst>
              </p:cNvPr>
              <p:cNvSpPr/>
              <p:nvPr/>
            </p:nvSpPr>
            <p:spPr>
              <a:xfrm>
                <a:off x="-46879602" y="-513984"/>
                <a:ext cx="111129" cy="15118"/>
              </a:xfrm>
              <a:custGeom>
                <a:avLst/>
                <a:gdLst>
                  <a:gd name="csX0" fmla="*/ 110723 w 111129"/>
                  <a:gd name="csY0" fmla="*/ 17 h 15118"/>
                  <a:gd name="csX1" fmla="*/ 105743 w 111129"/>
                  <a:gd name="csY1" fmla="*/ 15119 h 15118"/>
                  <a:gd name="csX2" fmla="*/ 90637 w 111129"/>
                  <a:gd name="csY2" fmla="*/ 15119 h 15118"/>
                  <a:gd name="csX3" fmla="*/ 85657 w 111129"/>
                  <a:gd name="csY3" fmla="*/ 15119 h 15118"/>
                  <a:gd name="csX4" fmla="*/ 0 w 111129"/>
                  <a:gd name="csY4" fmla="*/ 15119 h 15118"/>
                  <a:gd name="csX5" fmla="*/ 0 w 111129"/>
                  <a:gd name="csY5" fmla="*/ 4996 h 15118"/>
                  <a:gd name="csX6" fmla="*/ 110889 w 111129"/>
                  <a:gd name="csY6" fmla="*/ 17 h 151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1129" h="15118">
                    <a:moveTo>
                      <a:pt x="110723" y="17"/>
                    </a:moveTo>
                    <a:cubicBezTo>
                      <a:pt x="112881" y="5493"/>
                      <a:pt x="105743" y="13294"/>
                      <a:pt x="105743" y="15119"/>
                    </a:cubicBezTo>
                    <a:cubicBezTo>
                      <a:pt x="100763" y="15119"/>
                      <a:pt x="95617" y="15119"/>
                      <a:pt x="90637" y="15119"/>
                    </a:cubicBezTo>
                    <a:cubicBezTo>
                      <a:pt x="89143" y="15119"/>
                      <a:pt x="86321" y="15119"/>
                      <a:pt x="85657" y="15119"/>
                    </a:cubicBezTo>
                    <a:cubicBezTo>
                      <a:pt x="54449" y="12298"/>
                      <a:pt x="30710" y="14953"/>
                      <a:pt x="0" y="15119"/>
                    </a:cubicBezTo>
                    <a:lnTo>
                      <a:pt x="0" y="4996"/>
                    </a:lnTo>
                    <a:cubicBezTo>
                      <a:pt x="36852" y="4332"/>
                      <a:pt x="75033" y="-315"/>
                      <a:pt x="110889" y="17"/>
                    </a:cubicBezTo>
                    <a:close/>
                  </a:path>
                </a:pathLst>
              </a:custGeom>
              <a:solidFill>
                <a:srgbClr val="F5F4F4"/>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BF77D730-CDD9-00A6-47DF-3BCAEB51061A}"/>
                  </a:ext>
                </a:extLst>
              </p:cNvPr>
              <p:cNvSpPr/>
              <p:nvPr/>
            </p:nvSpPr>
            <p:spPr>
              <a:xfrm>
                <a:off x="-44848733" y="-1919821"/>
                <a:ext cx="176460" cy="263"/>
              </a:xfrm>
              <a:custGeom>
                <a:avLst/>
                <a:gdLst>
                  <a:gd name="csX0" fmla="*/ 176460 w 176460"/>
                  <a:gd name="csY0" fmla="*/ 0 h 263"/>
                  <a:gd name="csX1" fmla="*/ 0 w 176460"/>
                  <a:gd name="csY1" fmla="*/ 0 h 263"/>
                  <a:gd name="csX2" fmla="*/ 176460 w 176460"/>
                  <a:gd name="csY2" fmla="*/ 0 h 263"/>
                </a:gdLst>
                <a:ahLst/>
                <a:cxnLst>
                  <a:cxn ang="0">
                    <a:pos x="csX0" y="csY0"/>
                  </a:cxn>
                  <a:cxn ang="0">
                    <a:pos x="csX1" y="csY1"/>
                  </a:cxn>
                  <a:cxn ang="0">
                    <a:pos x="csX2" y="csY2"/>
                  </a:cxn>
                </a:cxnLst>
                <a:rect l="l" t="t" r="r" b="b"/>
                <a:pathLst>
                  <a:path w="176460" h="263">
                    <a:moveTo>
                      <a:pt x="176460" y="0"/>
                    </a:moveTo>
                    <a:cubicBezTo>
                      <a:pt x="117695" y="498"/>
                      <a:pt x="58764" y="166"/>
                      <a:pt x="0" y="0"/>
                    </a:cubicBezTo>
                    <a:lnTo>
                      <a:pt x="176460" y="0"/>
                    </a:lnTo>
                    <a:close/>
                  </a:path>
                </a:pathLst>
              </a:custGeom>
              <a:solidFill>
                <a:srgbClr val="A5A9AB"/>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8D3169EE-D180-6715-BBFE-534B1BCF81A6}"/>
                  </a:ext>
                </a:extLst>
              </p:cNvPr>
              <p:cNvSpPr/>
              <p:nvPr/>
            </p:nvSpPr>
            <p:spPr>
              <a:xfrm>
                <a:off x="-45387742" y="-545811"/>
                <a:ext cx="85657" cy="12526"/>
              </a:xfrm>
              <a:custGeom>
                <a:avLst/>
                <a:gdLst>
                  <a:gd name="csX0" fmla="*/ 78021 w 85657"/>
                  <a:gd name="csY0" fmla="*/ 1639 h 12526"/>
                  <a:gd name="csX1" fmla="*/ 85657 w 85657"/>
                  <a:gd name="csY1" fmla="*/ 11596 h 12526"/>
                  <a:gd name="csX2" fmla="*/ 0 w 85657"/>
                  <a:gd name="csY2" fmla="*/ 1639 h 12526"/>
                  <a:gd name="csX3" fmla="*/ 78187 w 85657"/>
                  <a:gd name="csY3" fmla="*/ 1639 h 12526"/>
                </a:gdLst>
                <a:ahLst/>
                <a:cxnLst>
                  <a:cxn ang="0">
                    <a:pos x="csX0" y="csY0"/>
                  </a:cxn>
                  <a:cxn ang="0">
                    <a:pos x="csX1" y="csY1"/>
                  </a:cxn>
                  <a:cxn ang="0">
                    <a:pos x="csX2" y="csY2"/>
                  </a:cxn>
                  <a:cxn ang="0">
                    <a:pos x="csX3" y="csY3"/>
                  </a:cxn>
                </a:cxnLst>
                <a:rect l="l" t="t" r="r" b="b"/>
                <a:pathLst>
                  <a:path w="85657" h="12526">
                    <a:moveTo>
                      <a:pt x="78021" y="1639"/>
                    </a:moveTo>
                    <a:cubicBezTo>
                      <a:pt x="79847" y="2136"/>
                      <a:pt x="85657" y="8443"/>
                      <a:pt x="85657" y="11596"/>
                    </a:cubicBezTo>
                    <a:cubicBezTo>
                      <a:pt x="81175" y="15082"/>
                      <a:pt x="10624" y="8112"/>
                      <a:pt x="0" y="1639"/>
                    </a:cubicBezTo>
                    <a:cubicBezTo>
                      <a:pt x="20916" y="5456"/>
                      <a:pt x="60093" y="-3506"/>
                      <a:pt x="78187" y="1639"/>
                    </a:cubicBezTo>
                    <a:close/>
                  </a:path>
                </a:pathLst>
              </a:custGeom>
              <a:solidFill>
                <a:srgbClr val="A5A9AB"/>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58116957-3C1E-CE5D-1672-D29CB5EA962B}"/>
                  </a:ext>
                </a:extLst>
              </p:cNvPr>
              <p:cNvSpPr/>
              <p:nvPr/>
            </p:nvSpPr>
            <p:spPr>
              <a:xfrm>
                <a:off x="-47046102" y="-509989"/>
                <a:ext cx="60424" cy="7039"/>
              </a:xfrm>
              <a:custGeom>
                <a:avLst/>
                <a:gdLst>
                  <a:gd name="csX0" fmla="*/ 60425 w 60424"/>
                  <a:gd name="csY0" fmla="*/ 1000 h 7039"/>
                  <a:gd name="csX1" fmla="*/ 0 w 60424"/>
                  <a:gd name="csY1" fmla="*/ 5979 h 7039"/>
                  <a:gd name="csX2" fmla="*/ 60425 w 60424"/>
                  <a:gd name="csY2" fmla="*/ 1000 h 7039"/>
                </a:gdLst>
                <a:ahLst/>
                <a:cxnLst>
                  <a:cxn ang="0">
                    <a:pos x="csX0" y="csY0"/>
                  </a:cxn>
                  <a:cxn ang="0">
                    <a:pos x="csX1" y="csY1"/>
                  </a:cxn>
                  <a:cxn ang="0">
                    <a:pos x="csX2" y="csY2"/>
                  </a:cxn>
                </a:cxnLst>
                <a:rect l="l" t="t" r="r" b="b"/>
                <a:pathLst>
                  <a:path w="60424" h="7039">
                    <a:moveTo>
                      <a:pt x="60425" y="1000"/>
                    </a:moveTo>
                    <a:cubicBezTo>
                      <a:pt x="43825" y="10460"/>
                      <a:pt x="18758" y="5979"/>
                      <a:pt x="0" y="5979"/>
                    </a:cubicBezTo>
                    <a:cubicBezTo>
                      <a:pt x="16434" y="-3315"/>
                      <a:pt x="41667" y="1000"/>
                      <a:pt x="60425" y="1000"/>
                    </a:cubicBezTo>
                    <a:close/>
                  </a:path>
                </a:pathLst>
              </a:custGeom>
              <a:solidFill>
                <a:srgbClr val="A5A9AB"/>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F774D448-5CF3-220C-3B37-02A3DEB8CDD0}"/>
                  </a:ext>
                </a:extLst>
              </p:cNvPr>
              <p:cNvSpPr/>
              <p:nvPr/>
            </p:nvSpPr>
            <p:spPr>
              <a:xfrm>
                <a:off x="-46915126" y="-508988"/>
                <a:ext cx="35358" cy="10123"/>
              </a:xfrm>
              <a:custGeom>
                <a:avLst/>
                <a:gdLst>
                  <a:gd name="csX0" fmla="*/ 35359 w 35358"/>
                  <a:gd name="csY0" fmla="*/ 0 h 10123"/>
                  <a:gd name="csX1" fmla="*/ 35359 w 35358"/>
                  <a:gd name="csY1" fmla="*/ 10123 h 10123"/>
                  <a:gd name="csX2" fmla="*/ 0 w 35358"/>
                  <a:gd name="csY2" fmla="*/ 10123 h 10123"/>
                  <a:gd name="csX3" fmla="*/ 0 w 35358"/>
                  <a:gd name="csY3" fmla="*/ 5145 h 10123"/>
                  <a:gd name="csX4" fmla="*/ 35359 w 35358"/>
                  <a:gd name="csY4" fmla="*/ 166 h 10123"/>
                </a:gdLst>
                <a:ahLst/>
                <a:cxnLst>
                  <a:cxn ang="0">
                    <a:pos x="csX0" y="csY0"/>
                  </a:cxn>
                  <a:cxn ang="0">
                    <a:pos x="csX1" y="csY1"/>
                  </a:cxn>
                  <a:cxn ang="0">
                    <a:pos x="csX2" y="csY2"/>
                  </a:cxn>
                  <a:cxn ang="0">
                    <a:pos x="csX3" y="csY3"/>
                  </a:cxn>
                  <a:cxn ang="0">
                    <a:pos x="csX4" y="csY4"/>
                  </a:cxn>
                </a:cxnLst>
                <a:rect l="l" t="t" r="r" b="b"/>
                <a:pathLst>
                  <a:path w="35358" h="10123">
                    <a:moveTo>
                      <a:pt x="35359" y="0"/>
                    </a:moveTo>
                    <a:lnTo>
                      <a:pt x="35359" y="10123"/>
                    </a:lnTo>
                    <a:cubicBezTo>
                      <a:pt x="23572" y="10123"/>
                      <a:pt x="11786" y="10123"/>
                      <a:pt x="0" y="10123"/>
                    </a:cubicBezTo>
                    <a:lnTo>
                      <a:pt x="0" y="5145"/>
                    </a:lnTo>
                    <a:cubicBezTo>
                      <a:pt x="13612" y="5145"/>
                      <a:pt x="25564" y="332"/>
                      <a:pt x="35359" y="166"/>
                    </a:cubicBezTo>
                    <a:close/>
                  </a:path>
                </a:pathLst>
              </a:custGeom>
              <a:solidFill>
                <a:srgbClr val="A5A9AB"/>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25C390D6-E268-ACB2-2E89-54128012D5BC}"/>
                  </a:ext>
                </a:extLst>
              </p:cNvPr>
              <p:cNvSpPr/>
              <p:nvPr/>
            </p:nvSpPr>
            <p:spPr>
              <a:xfrm>
                <a:off x="-46703308" y="-555177"/>
                <a:ext cx="40338" cy="6608"/>
              </a:xfrm>
              <a:custGeom>
                <a:avLst/>
                <a:gdLst>
                  <a:gd name="csX0" fmla="*/ 40338 w 40338"/>
                  <a:gd name="csY0" fmla="*/ 5861 h 6608"/>
                  <a:gd name="csX1" fmla="*/ 0 w 40338"/>
                  <a:gd name="csY1" fmla="*/ 882 h 6608"/>
                  <a:gd name="csX2" fmla="*/ 40338 w 40338"/>
                  <a:gd name="csY2" fmla="*/ 5861 h 6608"/>
                </a:gdLst>
                <a:ahLst/>
                <a:cxnLst>
                  <a:cxn ang="0">
                    <a:pos x="csX0" y="csY0"/>
                  </a:cxn>
                  <a:cxn ang="0">
                    <a:pos x="csX1" y="csY1"/>
                  </a:cxn>
                  <a:cxn ang="0">
                    <a:pos x="csX2" y="csY2"/>
                  </a:cxn>
                </a:cxnLst>
                <a:rect l="l" t="t" r="r" b="b"/>
                <a:pathLst>
                  <a:path w="40338" h="6608">
                    <a:moveTo>
                      <a:pt x="40338" y="5861"/>
                    </a:moveTo>
                    <a:cubicBezTo>
                      <a:pt x="27722" y="5031"/>
                      <a:pt x="9960" y="10341"/>
                      <a:pt x="0" y="882"/>
                    </a:cubicBezTo>
                    <a:cubicBezTo>
                      <a:pt x="12450" y="882"/>
                      <a:pt x="30710" y="-3102"/>
                      <a:pt x="40338" y="5861"/>
                    </a:cubicBezTo>
                    <a:close/>
                  </a:path>
                </a:pathLst>
              </a:custGeom>
              <a:solidFill>
                <a:srgbClr val="A5A9AB"/>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8C5331A1-926F-9340-4900-4D651D016704}"/>
                  </a:ext>
                </a:extLst>
              </p:cNvPr>
              <p:cNvSpPr/>
              <p:nvPr/>
            </p:nvSpPr>
            <p:spPr>
              <a:xfrm>
                <a:off x="-47131759" y="-503843"/>
                <a:ext cx="4980" cy="16596"/>
              </a:xfrm>
              <a:custGeom>
                <a:avLst/>
                <a:gdLst>
                  <a:gd name="csX0" fmla="*/ 4980 w 4980"/>
                  <a:gd name="csY0" fmla="*/ 0 h 16596"/>
                  <a:gd name="csX1" fmla="*/ 0 w 4980"/>
                  <a:gd name="csY1" fmla="*/ 0 h 16596"/>
                  <a:gd name="csX2" fmla="*/ 4980 w 4980"/>
                  <a:gd name="csY2" fmla="*/ 0 h 16596"/>
                </a:gdLst>
                <a:ahLst/>
                <a:cxnLst>
                  <a:cxn ang="0">
                    <a:pos x="csX0" y="csY0"/>
                  </a:cxn>
                  <a:cxn ang="0">
                    <a:pos x="csX1" y="csY1"/>
                  </a:cxn>
                  <a:cxn ang="0">
                    <a:pos x="csX2" y="csY2"/>
                  </a:cxn>
                </a:cxnLst>
                <a:rect l="l" t="t" r="r" b="b"/>
                <a:pathLst>
                  <a:path w="4980" h="16596">
                    <a:moveTo>
                      <a:pt x="4980" y="0"/>
                    </a:moveTo>
                    <a:lnTo>
                      <a:pt x="0" y="0"/>
                    </a:lnTo>
                    <a:cubicBezTo>
                      <a:pt x="1494" y="0"/>
                      <a:pt x="3320" y="0"/>
                      <a:pt x="4980" y="0"/>
                    </a:cubicBezTo>
                    <a:close/>
                  </a:path>
                </a:pathLst>
              </a:custGeom>
              <a:solidFill>
                <a:srgbClr val="A5A9AB"/>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3340582B-F5B2-0C32-C091-DF8AF8A107E3}"/>
                  </a:ext>
                </a:extLst>
              </p:cNvPr>
              <p:cNvSpPr/>
              <p:nvPr/>
            </p:nvSpPr>
            <p:spPr>
              <a:xfrm>
                <a:off x="-45952481" y="-2898421"/>
                <a:ext cx="1315565" cy="747416"/>
              </a:xfrm>
              <a:custGeom>
                <a:avLst/>
                <a:gdLst>
                  <a:gd name="csX0" fmla="*/ 1315566 w 1315565"/>
                  <a:gd name="csY0" fmla="*/ 26317 h 747416"/>
                  <a:gd name="csX1" fmla="*/ 998170 w 1315565"/>
                  <a:gd name="csY1" fmla="*/ 734472 h 747416"/>
                  <a:gd name="csX2" fmla="*/ 138612 w 1315565"/>
                  <a:gd name="csY2" fmla="*/ 747417 h 747416"/>
                  <a:gd name="csX3" fmla="*/ 0 w 1315565"/>
                  <a:gd name="csY3" fmla="*/ 729327 h 747416"/>
                  <a:gd name="csX4" fmla="*/ 93127 w 1315565"/>
                  <a:gd name="csY4" fmla="*/ 530009 h 747416"/>
                  <a:gd name="csX5" fmla="*/ 297476 w 1315565"/>
                  <a:gd name="csY5" fmla="*/ 11215 h 747416"/>
                  <a:gd name="csX6" fmla="*/ 672972 w 1315565"/>
                  <a:gd name="csY6" fmla="*/ 21671 h 747416"/>
                  <a:gd name="csX7" fmla="*/ 1278050 w 1315565"/>
                  <a:gd name="csY7" fmla="*/ 5904 h 747416"/>
                  <a:gd name="csX8" fmla="*/ 1315566 w 1315565"/>
                  <a:gd name="csY8" fmla="*/ 26317 h 747416"/>
                  <a:gd name="csX9" fmla="*/ 699201 w 1315565"/>
                  <a:gd name="csY9" fmla="*/ 309612 h 747416"/>
                  <a:gd name="csX10" fmla="*/ 678284 w 1315565"/>
                  <a:gd name="csY10" fmla="*/ 434083 h 747416"/>
                  <a:gd name="csX11" fmla="*/ 758795 w 1315565"/>
                  <a:gd name="csY11" fmla="*/ 318243 h 747416"/>
                  <a:gd name="csX12" fmla="*/ 699035 w 1315565"/>
                  <a:gd name="csY12" fmla="*/ 309612 h 7474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5565" h="747416">
                    <a:moveTo>
                      <a:pt x="1315566" y="26317"/>
                    </a:moveTo>
                    <a:cubicBezTo>
                      <a:pt x="1224265" y="268621"/>
                      <a:pt x="1105573" y="499472"/>
                      <a:pt x="998170" y="734472"/>
                    </a:cubicBezTo>
                    <a:lnTo>
                      <a:pt x="138612" y="747417"/>
                    </a:lnTo>
                    <a:lnTo>
                      <a:pt x="0" y="729327"/>
                    </a:lnTo>
                    <a:cubicBezTo>
                      <a:pt x="22244" y="658960"/>
                      <a:pt x="64907" y="597389"/>
                      <a:pt x="93127" y="530009"/>
                    </a:cubicBezTo>
                    <a:cubicBezTo>
                      <a:pt x="126328" y="450513"/>
                      <a:pt x="291998" y="64820"/>
                      <a:pt x="297476" y="11215"/>
                    </a:cubicBezTo>
                    <a:cubicBezTo>
                      <a:pt x="422475" y="8393"/>
                      <a:pt x="548139" y="21173"/>
                      <a:pt x="672972" y="21671"/>
                    </a:cubicBezTo>
                    <a:cubicBezTo>
                      <a:pt x="850926" y="22334"/>
                      <a:pt x="1113210" y="-13845"/>
                      <a:pt x="1278050" y="5904"/>
                    </a:cubicBezTo>
                    <a:cubicBezTo>
                      <a:pt x="1296974" y="8228"/>
                      <a:pt x="1304610" y="9555"/>
                      <a:pt x="1315566" y="26317"/>
                    </a:cubicBezTo>
                    <a:close/>
                    <a:moveTo>
                      <a:pt x="699201" y="309612"/>
                    </a:moveTo>
                    <a:cubicBezTo>
                      <a:pt x="648570" y="320400"/>
                      <a:pt x="599433" y="421470"/>
                      <a:pt x="678284" y="434083"/>
                    </a:cubicBezTo>
                    <a:cubicBezTo>
                      <a:pt x="747175" y="445036"/>
                      <a:pt x="782367" y="375664"/>
                      <a:pt x="758795" y="318243"/>
                    </a:cubicBezTo>
                    <a:cubicBezTo>
                      <a:pt x="741365" y="307787"/>
                      <a:pt x="718623" y="305463"/>
                      <a:pt x="699035" y="309612"/>
                    </a:cubicBezTo>
                    <a:close/>
                  </a:path>
                </a:pathLst>
              </a:custGeom>
              <a:solidFill>
                <a:schemeClr val="accent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E4BEEBAB-806A-BB68-57AA-425428ECAD04}"/>
                  </a:ext>
                </a:extLst>
              </p:cNvPr>
              <p:cNvSpPr/>
              <p:nvPr/>
            </p:nvSpPr>
            <p:spPr>
              <a:xfrm>
                <a:off x="-46995607" y="-4397630"/>
                <a:ext cx="879292" cy="699042"/>
              </a:xfrm>
              <a:custGeom>
                <a:avLst/>
                <a:gdLst>
                  <a:gd name="csX0" fmla="*/ 216603 w 879292"/>
                  <a:gd name="csY0" fmla="*/ 663859 h 699042"/>
                  <a:gd name="csX1" fmla="*/ 269059 w 879292"/>
                  <a:gd name="csY1" fmla="*/ 557644 h 699042"/>
                  <a:gd name="csX2" fmla="*/ 376463 w 879292"/>
                  <a:gd name="csY2" fmla="*/ 281983 h 699042"/>
                  <a:gd name="csX3" fmla="*/ 362851 w 879292"/>
                  <a:gd name="csY3" fmla="*/ 190207 h 699042"/>
                  <a:gd name="csX4" fmla="*/ 331476 w 879292"/>
                  <a:gd name="csY4" fmla="*/ 327622 h 699042"/>
                  <a:gd name="csX5" fmla="*/ 105879 w 879292"/>
                  <a:gd name="csY5" fmla="*/ 593325 h 699042"/>
                  <a:gd name="csX6" fmla="*/ 264577 w 879292"/>
                  <a:gd name="csY6" fmla="*/ 492587 h 699042"/>
                  <a:gd name="csX7" fmla="*/ 159000 w 879292"/>
                  <a:gd name="csY7" fmla="*/ 633820 h 699042"/>
                  <a:gd name="csX8" fmla="*/ 35329 w 879292"/>
                  <a:gd name="csY8" fmla="*/ 699042 h 699042"/>
                  <a:gd name="csX9" fmla="*/ 90607 w 879292"/>
                  <a:gd name="csY9" fmla="*/ 177428 h 699042"/>
                  <a:gd name="csX10" fmla="*/ 346084 w 879292"/>
                  <a:gd name="csY10" fmla="*/ 70051 h 699042"/>
                  <a:gd name="csX11" fmla="*/ 729383 w 879292"/>
                  <a:gd name="csY11" fmla="*/ 22918 h 699042"/>
                  <a:gd name="csX12" fmla="*/ 805412 w 879292"/>
                  <a:gd name="csY12" fmla="*/ 274349 h 699042"/>
                  <a:gd name="csX13" fmla="*/ 367997 w 879292"/>
                  <a:gd name="csY13" fmla="*/ 139754 h 699042"/>
                  <a:gd name="csX14" fmla="*/ 368827 w 879292"/>
                  <a:gd name="csY14" fmla="*/ 161495 h 699042"/>
                  <a:gd name="csX15" fmla="*/ 816534 w 879292"/>
                  <a:gd name="csY15" fmla="*/ 308537 h 699042"/>
                  <a:gd name="csX16" fmla="*/ 841601 w 879292"/>
                  <a:gd name="csY16" fmla="*/ 386704 h 699042"/>
                  <a:gd name="csX17" fmla="*/ 796282 w 879292"/>
                  <a:gd name="csY17" fmla="*/ 376581 h 699042"/>
                  <a:gd name="csX18" fmla="*/ 740837 w 879292"/>
                  <a:gd name="csY18" fmla="*/ 336252 h 699042"/>
                  <a:gd name="csX19" fmla="*/ 398209 w 879292"/>
                  <a:gd name="csY19" fmla="*/ 215433 h 699042"/>
                  <a:gd name="csX20" fmla="*/ 281344 w 879292"/>
                  <a:gd name="csY20" fmla="*/ 594985 h 699042"/>
                  <a:gd name="csX21" fmla="*/ 216769 w 879292"/>
                  <a:gd name="csY21" fmla="*/ 663859 h 699042"/>
                  <a:gd name="csX22" fmla="*/ 821348 w 879292"/>
                  <a:gd name="csY22" fmla="*/ 185062 h 699042"/>
                  <a:gd name="csX23" fmla="*/ 775532 w 879292"/>
                  <a:gd name="csY23" fmla="*/ 117516 h 699042"/>
                  <a:gd name="csX24" fmla="*/ 501130 w 879292"/>
                  <a:gd name="csY24" fmla="*/ 63910 h 699042"/>
                  <a:gd name="csX25" fmla="*/ 383269 w 879292"/>
                  <a:gd name="csY25" fmla="*/ 92622 h 699042"/>
                  <a:gd name="csX26" fmla="*/ 399371 w 879292"/>
                  <a:gd name="csY26" fmla="*/ 125648 h 699042"/>
                  <a:gd name="csX27" fmla="*/ 584795 w 879292"/>
                  <a:gd name="csY27" fmla="*/ 197343 h 699042"/>
                  <a:gd name="csX28" fmla="*/ 850233 w 879292"/>
                  <a:gd name="csY28" fmla="*/ 229041 h 699042"/>
                  <a:gd name="csX29" fmla="*/ 749801 w 879292"/>
                  <a:gd name="csY29" fmla="*/ 193526 h 699042"/>
                  <a:gd name="csX30" fmla="*/ 613680 w 879292"/>
                  <a:gd name="csY30" fmla="*/ 163321 h 699042"/>
                  <a:gd name="csX31" fmla="*/ 463614 w 879292"/>
                  <a:gd name="csY31" fmla="*/ 99260 h 699042"/>
                  <a:gd name="csX32" fmla="*/ 724071 w 879292"/>
                  <a:gd name="csY32" fmla="*/ 133614 h 699042"/>
                  <a:gd name="csX33" fmla="*/ 821514 w 879292"/>
                  <a:gd name="csY33" fmla="*/ 184896 h 699042"/>
                  <a:gd name="csX34" fmla="*/ 60395 w 879292"/>
                  <a:gd name="csY34" fmla="*/ 502545 h 699042"/>
                  <a:gd name="csX35" fmla="*/ 162984 w 879292"/>
                  <a:gd name="csY35" fmla="*/ 229705 h 699042"/>
                  <a:gd name="csX36" fmla="*/ 202825 w 879292"/>
                  <a:gd name="csY36" fmla="*/ 133448 h 699042"/>
                  <a:gd name="csX37" fmla="*/ 25037 w 879292"/>
                  <a:gd name="csY37" fmla="*/ 474829 h 699042"/>
                  <a:gd name="csX38" fmla="*/ 25037 w 879292"/>
                  <a:gd name="csY38" fmla="*/ 605773 h 699042"/>
                  <a:gd name="csX39" fmla="*/ 38981 w 879292"/>
                  <a:gd name="csY39" fmla="*/ 604611 h 699042"/>
                  <a:gd name="csX40" fmla="*/ 60229 w 879292"/>
                  <a:gd name="csY40" fmla="*/ 502379 h 699042"/>
                  <a:gd name="csX41" fmla="*/ 60229 w 879292"/>
                  <a:gd name="csY41" fmla="*/ 512503 h 699042"/>
                  <a:gd name="csX42" fmla="*/ 244657 w 879292"/>
                  <a:gd name="csY42" fmla="*/ 250948 h 699042"/>
                  <a:gd name="csX43" fmla="*/ 307406 w 879292"/>
                  <a:gd name="csY43" fmla="*/ 242982 h 699042"/>
                  <a:gd name="csX44" fmla="*/ 65375 w 879292"/>
                  <a:gd name="csY44" fmla="*/ 555320 h 699042"/>
                  <a:gd name="csX45" fmla="*/ 101563 w 879292"/>
                  <a:gd name="csY45" fmla="*/ 556316 h 699042"/>
                  <a:gd name="csX46" fmla="*/ 327492 w 879292"/>
                  <a:gd name="csY46" fmla="*/ 273187 h 699042"/>
                  <a:gd name="csX47" fmla="*/ 244823 w 879292"/>
                  <a:gd name="csY47" fmla="*/ 190538 h 699042"/>
                  <a:gd name="csX48" fmla="*/ 60395 w 879292"/>
                  <a:gd name="csY48" fmla="*/ 502379 h 699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879292" h="699042">
                    <a:moveTo>
                      <a:pt x="216603" y="663859"/>
                    </a:moveTo>
                    <a:cubicBezTo>
                      <a:pt x="172280" y="655726"/>
                      <a:pt x="251795" y="585857"/>
                      <a:pt x="269059" y="557644"/>
                    </a:cubicBezTo>
                    <a:cubicBezTo>
                      <a:pt x="313050" y="485949"/>
                      <a:pt x="364013" y="364797"/>
                      <a:pt x="376463" y="281983"/>
                    </a:cubicBezTo>
                    <a:cubicBezTo>
                      <a:pt x="378123" y="270698"/>
                      <a:pt x="395387" y="166972"/>
                      <a:pt x="362851" y="190207"/>
                    </a:cubicBezTo>
                    <a:cubicBezTo>
                      <a:pt x="357041" y="194356"/>
                      <a:pt x="342764" y="298745"/>
                      <a:pt x="331476" y="327622"/>
                    </a:cubicBezTo>
                    <a:cubicBezTo>
                      <a:pt x="295952" y="417739"/>
                      <a:pt x="190873" y="546027"/>
                      <a:pt x="105879" y="593325"/>
                    </a:cubicBezTo>
                    <a:cubicBezTo>
                      <a:pt x="169292" y="598636"/>
                      <a:pt x="221583" y="533082"/>
                      <a:pt x="264577" y="492587"/>
                    </a:cubicBezTo>
                    <a:cubicBezTo>
                      <a:pt x="253289" y="524120"/>
                      <a:pt x="185395" y="622534"/>
                      <a:pt x="159000" y="633820"/>
                    </a:cubicBezTo>
                    <a:cubicBezTo>
                      <a:pt x="116504" y="651910"/>
                      <a:pt x="60395" y="625356"/>
                      <a:pt x="35329" y="699042"/>
                    </a:cubicBezTo>
                    <a:cubicBezTo>
                      <a:pt x="-2852" y="521299"/>
                      <a:pt x="-38542" y="328120"/>
                      <a:pt x="90607" y="177428"/>
                    </a:cubicBezTo>
                    <a:cubicBezTo>
                      <a:pt x="186556" y="65404"/>
                      <a:pt x="226231" y="102911"/>
                      <a:pt x="346084" y="70051"/>
                    </a:cubicBezTo>
                    <a:cubicBezTo>
                      <a:pt x="474570" y="34702"/>
                      <a:pt x="586787" y="-36662"/>
                      <a:pt x="729383" y="22918"/>
                    </a:cubicBezTo>
                    <a:cubicBezTo>
                      <a:pt x="814376" y="58434"/>
                      <a:pt x="973240" y="285136"/>
                      <a:pt x="805412" y="274349"/>
                    </a:cubicBezTo>
                    <a:cubicBezTo>
                      <a:pt x="650532" y="264391"/>
                      <a:pt x="512418" y="178091"/>
                      <a:pt x="367997" y="139754"/>
                    </a:cubicBezTo>
                    <a:cubicBezTo>
                      <a:pt x="368329" y="146559"/>
                      <a:pt x="366337" y="155521"/>
                      <a:pt x="368827" y="161495"/>
                    </a:cubicBezTo>
                    <a:cubicBezTo>
                      <a:pt x="384597" y="198671"/>
                      <a:pt x="754782" y="319656"/>
                      <a:pt x="816534" y="308537"/>
                    </a:cubicBezTo>
                    <a:cubicBezTo>
                      <a:pt x="830146" y="316669"/>
                      <a:pt x="836454" y="371768"/>
                      <a:pt x="841601" y="386704"/>
                    </a:cubicBezTo>
                    <a:cubicBezTo>
                      <a:pt x="825996" y="386040"/>
                      <a:pt x="811388" y="379070"/>
                      <a:pt x="796282" y="376581"/>
                    </a:cubicBezTo>
                    <a:cubicBezTo>
                      <a:pt x="814210" y="346542"/>
                      <a:pt x="761754" y="332103"/>
                      <a:pt x="740837" y="336252"/>
                    </a:cubicBezTo>
                    <a:lnTo>
                      <a:pt x="398209" y="215433"/>
                    </a:lnTo>
                    <a:cubicBezTo>
                      <a:pt x="401197" y="346542"/>
                      <a:pt x="356211" y="487940"/>
                      <a:pt x="281344" y="594985"/>
                    </a:cubicBezTo>
                    <a:cubicBezTo>
                      <a:pt x="263250" y="621041"/>
                      <a:pt x="235527" y="637637"/>
                      <a:pt x="216769" y="663859"/>
                    </a:cubicBezTo>
                    <a:close/>
                    <a:moveTo>
                      <a:pt x="821348" y="185062"/>
                    </a:moveTo>
                    <a:cubicBezTo>
                      <a:pt x="838114" y="167138"/>
                      <a:pt x="787816" y="125980"/>
                      <a:pt x="775532" y="117516"/>
                    </a:cubicBezTo>
                    <a:cubicBezTo>
                      <a:pt x="711953" y="73702"/>
                      <a:pt x="576827" y="57604"/>
                      <a:pt x="501130" y="63910"/>
                    </a:cubicBezTo>
                    <a:cubicBezTo>
                      <a:pt x="489178" y="64906"/>
                      <a:pt x="385593" y="86979"/>
                      <a:pt x="383269" y="92622"/>
                    </a:cubicBezTo>
                    <a:cubicBezTo>
                      <a:pt x="377957" y="105235"/>
                      <a:pt x="389079" y="118678"/>
                      <a:pt x="399371" y="125648"/>
                    </a:cubicBezTo>
                    <a:cubicBezTo>
                      <a:pt x="411987" y="134278"/>
                      <a:pt x="561223" y="190207"/>
                      <a:pt x="584795" y="197343"/>
                    </a:cubicBezTo>
                    <a:cubicBezTo>
                      <a:pt x="626794" y="210122"/>
                      <a:pt x="822178" y="253769"/>
                      <a:pt x="850233" y="229041"/>
                    </a:cubicBezTo>
                    <a:cubicBezTo>
                      <a:pt x="889907" y="194024"/>
                      <a:pt x="769556" y="197177"/>
                      <a:pt x="749801" y="193526"/>
                    </a:cubicBezTo>
                    <a:cubicBezTo>
                      <a:pt x="703985" y="185394"/>
                      <a:pt x="658666" y="174772"/>
                      <a:pt x="613680" y="163321"/>
                    </a:cubicBezTo>
                    <a:lnTo>
                      <a:pt x="463614" y="99260"/>
                    </a:lnTo>
                    <a:cubicBezTo>
                      <a:pt x="550931" y="97601"/>
                      <a:pt x="642398" y="100256"/>
                      <a:pt x="724071" y="133614"/>
                    </a:cubicBezTo>
                    <a:cubicBezTo>
                      <a:pt x="738347" y="139423"/>
                      <a:pt x="816036" y="190705"/>
                      <a:pt x="821514" y="184896"/>
                    </a:cubicBezTo>
                    <a:close/>
                    <a:moveTo>
                      <a:pt x="60395" y="502545"/>
                    </a:moveTo>
                    <a:cubicBezTo>
                      <a:pt x="46451" y="439148"/>
                      <a:pt x="127792" y="285136"/>
                      <a:pt x="162984" y="229705"/>
                    </a:cubicBezTo>
                    <a:cubicBezTo>
                      <a:pt x="170620" y="217590"/>
                      <a:pt x="269059" y="109882"/>
                      <a:pt x="202825" y="133448"/>
                    </a:cubicBezTo>
                    <a:cubicBezTo>
                      <a:pt x="136590" y="157015"/>
                      <a:pt x="25037" y="404628"/>
                      <a:pt x="25037" y="474829"/>
                    </a:cubicBezTo>
                    <a:lnTo>
                      <a:pt x="25037" y="605773"/>
                    </a:lnTo>
                    <a:cubicBezTo>
                      <a:pt x="32673" y="614402"/>
                      <a:pt x="33005" y="615730"/>
                      <a:pt x="38981" y="604611"/>
                    </a:cubicBezTo>
                    <a:cubicBezTo>
                      <a:pt x="50933" y="582538"/>
                      <a:pt x="46285" y="534077"/>
                      <a:pt x="60229" y="502379"/>
                    </a:cubicBezTo>
                    <a:cubicBezTo>
                      <a:pt x="60893" y="505366"/>
                      <a:pt x="59897" y="509183"/>
                      <a:pt x="60229" y="512503"/>
                    </a:cubicBezTo>
                    <a:cubicBezTo>
                      <a:pt x="106211" y="548516"/>
                      <a:pt x="222081" y="284141"/>
                      <a:pt x="244657" y="250948"/>
                    </a:cubicBezTo>
                    <a:cubicBezTo>
                      <a:pt x="279352" y="199832"/>
                      <a:pt x="356377" y="98596"/>
                      <a:pt x="307406" y="242982"/>
                    </a:cubicBezTo>
                    <a:cubicBezTo>
                      <a:pt x="266237" y="364134"/>
                      <a:pt x="175932" y="488936"/>
                      <a:pt x="65375" y="555320"/>
                    </a:cubicBezTo>
                    <a:cubicBezTo>
                      <a:pt x="62719" y="568265"/>
                      <a:pt x="98243" y="557146"/>
                      <a:pt x="101563" y="556316"/>
                    </a:cubicBezTo>
                    <a:cubicBezTo>
                      <a:pt x="199007" y="530426"/>
                      <a:pt x="296948" y="363138"/>
                      <a:pt x="327492" y="273187"/>
                    </a:cubicBezTo>
                    <a:cubicBezTo>
                      <a:pt x="363681" y="166308"/>
                      <a:pt x="353388" y="63910"/>
                      <a:pt x="244823" y="190538"/>
                    </a:cubicBezTo>
                    <a:cubicBezTo>
                      <a:pt x="211457" y="229373"/>
                      <a:pt x="81643" y="453918"/>
                      <a:pt x="60395" y="502379"/>
                    </a:cubicBezTo>
                    <a:close/>
                  </a:path>
                </a:pathLst>
              </a:custGeom>
              <a:solidFill>
                <a:srgbClr val="A5A9AB"/>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9AC08838-9F9F-823A-245C-A783941BEC00}"/>
                  </a:ext>
                </a:extLst>
              </p:cNvPr>
              <p:cNvSpPr/>
              <p:nvPr/>
            </p:nvSpPr>
            <p:spPr>
              <a:xfrm>
                <a:off x="-47185672" y="-4071336"/>
                <a:ext cx="226778" cy="739816"/>
              </a:xfrm>
              <a:custGeom>
                <a:avLst/>
                <a:gdLst>
                  <a:gd name="csX0" fmla="*/ 164802 w 226778"/>
                  <a:gd name="csY0" fmla="*/ 0 h 739816"/>
                  <a:gd name="csX1" fmla="*/ 215101 w 226778"/>
                  <a:gd name="csY1" fmla="*/ 406936 h 739816"/>
                  <a:gd name="csX2" fmla="*/ 179078 w 226778"/>
                  <a:gd name="csY2" fmla="*/ 717282 h 739816"/>
                  <a:gd name="csX3" fmla="*/ 43787 w 226778"/>
                  <a:gd name="csY3" fmla="*/ 670315 h 739816"/>
                  <a:gd name="csX4" fmla="*/ 141728 w 226778"/>
                  <a:gd name="csY4" fmla="*/ 459047 h 739816"/>
                  <a:gd name="csX5" fmla="*/ 38807 w 226778"/>
                  <a:gd name="csY5" fmla="*/ 45473 h 739816"/>
                  <a:gd name="csX6" fmla="*/ 164802 w 226778"/>
                  <a:gd name="csY6" fmla="*/ 166 h 739816"/>
                  <a:gd name="csX7" fmla="*/ 102884 w 226778"/>
                  <a:gd name="csY7" fmla="*/ 41158 h 739816"/>
                  <a:gd name="csX8" fmla="*/ 96741 w 226778"/>
                  <a:gd name="csY8" fmla="*/ 367769 h 739816"/>
                  <a:gd name="csX9" fmla="*/ 76323 w 226778"/>
                  <a:gd name="csY9" fmla="*/ 246949 h 739816"/>
                  <a:gd name="csX10" fmla="*/ 86781 w 226778"/>
                  <a:gd name="csY10" fmla="*/ 125798 h 739816"/>
                  <a:gd name="csX11" fmla="*/ 103049 w 226778"/>
                  <a:gd name="csY11" fmla="*/ 40992 h 739816"/>
                  <a:gd name="csX12" fmla="*/ 195014 w 226778"/>
                  <a:gd name="csY12" fmla="*/ 511325 h 739816"/>
                  <a:gd name="csX13" fmla="*/ 195014 w 226778"/>
                  <a:gd name="csY13" fmla="*/ 435813 h 739816"/>
                  <a:gd name="csX14" fmla="*/ 130772 w 226778"/>
                  <a:gd name="csY14" fmla="*/ 243132 h 739816"/>
                  <a:gd name="csX15" fmla="*/ 124464 w 226778"/>
                  <a:gd name="csY15" fmla="*/ 191518 h 739816"/>
                  <a:gd name="csX16" fmla="*/ 98899 w 226778"/>
                  <a:gd name="csY16" fmla="*/ 219068 h 739816"/>
                  <a:gd name="csX17" fmla="*/ 181070 w 226778"/>
                  <a:gd name="csY17" fmla="*/ 510329 h 739816"/>
                  <a:gd name="csX18" fmla="*/ 195014 w 226778"/>
                  <a:gd name="csY18" fmla="*/ 511491 h 739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6778" h="739816">
                    <a:moveTo>
                      <a:pt x="164802" y="0"/>
                    </a:moveTo>
                    <a:cubicBezTo>
                      <a:pt x="129278" y="178740"/>
                      <a:pt x="170778" y="250600"/>
                      <a:pt x="215101" y="406936"/>
                    </a:cubicBezTo>
                    <a:cubicBezTo>
                      <a:pt x="236681" y="483278"/>
                      <a:pt x="230373" y="649902"/>
                      <a:pt x="179078" y="717282"/>
                    </a:cubicBezTo>
                    <a:cubicBezTo>
                      <a:pt x="127784" y="784662"/>
                      <a:pt x="32664" y="680439"/>
                      <a:pt x="43787" y="670315"/>
                    </a:cubicBezTo>
                    <a:cubicBezTo>
                      <a:pt x="171442" y="673966"/>
                      <a:pt x="201987" y="556134"/>
                      <a:pt x="141728" y="459047"/>
                    </a:cubicBezTo>
                    <a:cubicBezTo>
                      <a:pt x="51589" y="313666"/>
                      <a:pt x="-60463" y="261056"/>
                      <a:pt x="38807" y="45473"/>
                    </a:cubicBezTo>
                    <a:lnTo>
                      <a:pt x="164802" y="166"/>
                    </a:lnTo>
                    <a:close/>
                    <a:moveTo>
                      <a:pt x="102884" y="41158"/>
                    </a:moveTo>
                    <a:cubicBezTo>
                      <a:pt x="-204" y="66550"/>
                      <a:pt x="45281" y="367935"/>
                      <a:pt x="96741" y="367769"/>
                    </a:cubicBezTo>
                    <a:cubicBezTo>
                      <a:pt x="134424" y="367769"/>
                      <a:pt x="79975" y="271512"/>
                      <a:pt x="76323" y="246949"/>
                    </a:cubicBezTo>
                    <a:cubicBezTo>
                      <a:pt x="70347" y="205957"/>
                      <a:pt x="73169" y="164799"/>
                      <a:pt x="86781" y="125798"/>
                    </a:cubicBezTo>
                    <a:cubicBezTo>
                      <a:pt x="94085" y="105053"/>
                      <a:pt x="164470" y="25890"/>
                      <a:pt x="103049" y="40992"/>
                    </a:cubicBezTo>
                    <a:close/>
                    <a:moveTo>
                      <a:pt x="195014" y="511325"/>
                    </a:moveTo>
                    <a:cubicBezTo>
                      <a:pt x="198501" y="499210"/>
                      <a:pt x="195014" y="452907"/>
                      <a:pt x="195014" y="435813"/>
                    </a:cubicBezTo>
                    <a:cubicBezTo>
                      <a:pt x="195014" y="395484"/>
                      <a:pt x="144716" y="288274"/>
                      <a:pt x="130772" y="243132"/>
                    </a:cubicBezTo>
                    <a:cubicBezTo>
                      <a:pt x="127784" y="233506"/>
                      <a:pt x="130772" y="195667"/>
                      <a:pt x="124464" y="191518"/>
                    </a:cubicBezTo>
                    <a:cubicBezTo>
                      <a:pt x="109524" y="181395"/>
                      <a:pt x="100062" y="206621"/>
                      <a:pt x="98899" y="219068"/>
                    </a:cubicBezTo>
                    <a:cubicBezTo>
                      <a:pt x="97239" y="238153"/>
                      <a:pt x="170446" y="491078"/>
                      <a:pt x="181070" y="510329"/>
                    </a:cubicBezTo>
                    <a:cubicBezTo>
                      <a:pt x="186050" y="519291"/>
                      <a:pt x="192359" y="520784"/>
                      <a:pt x="195014" y="511491"/>
                    </a:cubicBezTo>
                    <a:close/>
                  </a:path>
                </a:pathLst>
              </a:custGeom>
              <a:solidFill>
                <a:srgbClr val="A5A9AB"/>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A243AC5C-2977-2405-A8C3-3890483FD6D5}"/>
                  </a:ext>
                </a:extLst>
              </p:cNvPr>
              <p:cNvSpPr/>
              <p:nvPr/>
            </p:nvSpPr>
            <p:spPr>
              <a:xfrm>
                <a:off x="-45722765" y="-2932679"/>
                <a:ext cx="1106102" cy="67827"/>
              </a:xfrm>
              <a:custGeom>
                <a:avLst/>
                <a:gdLst>
                  <a:gd name="csX0" fmla="*/ 2189 w 1106102"/>
                  <a:gd name="csY0" fmla="*/ 60575 h 67827"/>
                  <a:gd name="csX1" fmla="*/ 75064 w 1106102"/>
                  <a:gd name="csY1" fmla="*/ 0 h 67827"/>
                  <a:gd name="csX2" fmla="*/ 1106102 w 1106102"/>
                  <a:gd name="csY2" fmla="*/ 15434 h 67827"/>
                  <a:gd name="csX3" fmla="*/ 1086016 w 1106102"/>
                  <a:gd name="csY3" fmla="*/ 60741 h 67827"/>
                  <a:gd name="csX4" fmla="*/ 1048499 w 1106102"/>
                  <a:gd name="csY4" fmla="*/ 40328 h 67827"/>
                  <a:gd name="csX5" fmla="*/ 443422 w 1106102"/>
                  <a:gd name="csY5" fmla="*/ 56094 h 67827"/>
                  <a:gd name="csX6" fmla="*/ 67926 w 1106102"/>
                  <a:gd name="csY6" fmla="*/ 45639 h 67827"/>
                  <a:gd name="csX7" fmla="*/ 60456 w 1106102"/>
                  <a:gd name="csY7" fmla="*/ 15599 h 67827"/>
                  <a:gd name="csX8" fmla="*/ 22607 w 1106102"/>
                  <a:gd name="csY8" fmla="*/ 60741 h 67827"/>
                  <a:gd name="csX9" fmla="*/ 2521 w 1106102"/>
                  <a:gd name="csY9" fmla="*/ 60741 h 67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06102" h="67827">
                    <a:moveTo>
                      <a:pt x="2189" y="60575"/>
                    </a:moveTo>
                    <a:cubicBezTo>
                      <a:pt x="21445" y="33523"/>
                      <a:pt x="39539" y="7634"/>
                      <a:pt x="75064" y="0"/>
                    </a:cubicBezTo>
                    <a:cubicBezTo>
                      <a:pt x="418024" y="22238"/>
                      <a:pt x="762644" y="20579"/>
                      <a:pt x="1106102" y="15434"/>
                    </a:cubicBezTo>
                    <a:cubicBezTo>
                      <a:pt x="1099628" y="30370"/>
                      <a:pt x="1091660" y="45473"/>
                      <a:pt x="1086016" y="60741"/>
                    </a:cubicBezTo>
                    <a:cubicBezTo>
                      <a:pt x="1074894" y="43979"/>
                      <a:pt x="1067424" y="42651"/>
                      <a:pt x="1048499" y="40328"/>
                    </a:cubicBezTo>
                    <a:cubicBezTo>
                      <a:pt x="883659" y="20579"/>
                      <a:pt x="621542" y="56758"/>
                      <a:pt x="443422" y="56094"/>
                    </a:cubicBezTo>
                    <a:cubicBezTo>
                      <a:pt x="318588" y="55596"/>
                      <a:pt x="192925" y="42817"/>
                      <a:pt x="67926" y="45639"/>
                    </a:cubicBezTo>
                    <a:cubicBezTo>
                      <a:pt x="68756" y="37839"/>
                      <a:pt x="69585" y="18421"/>
                      <a:pt x="60456" y="15599"/>
                    </a:cubicBezTo>
                    <a:cubicBezTo>
                      <a:pt x="39539" y="24728"/>
                      <a:pt x="38045" y="46469"/>
                      <a:pt x="22607" y="60741"/>
                    </a:cubicBezTo>
                    <a:cubicBezTo>
                      <a:pt x="21445" y="61737"/>
                      <a:pt x="-8767" y="76175"/>
                      <a:pt x="2521" y="60741"/>
                    </a:cubicBezTo>
                    <a:close/>
                  </a:path>
                </a:pathLst>
              </a:custGeom>
              <a:solidFill>
                <a:srgbClr val="F5F4F4"/>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7618EF41-7A59-D5BB-D5EA-9BE70A9E660D}"/>
                  </a:ext>
                </a:extLst>
              </p:cNvPr>
              <p:cNvSpPr/>
              <p:nvPr/>
            </p:nvSpPr>
            <p:spPr>
              <a:xfrm>
                <a:off x="-46215591" y="-3468066"/>
                <a:ext cx="177844" cy="538207"/>
              </a:xfrm>
              <a:custGeom>
                <a:avLst/>
                <a:gdLst>
                  <a:gd name="csX0" fmla="*/ 122839 w 177844"/>
                  <a:gd name="csY0" fmla="*/ 55761 h 538207"/>
                  <a:gd name="csX1" fmla="*/ 137281 w 177844"/>
                  <a:gd name="csY1" fmla="*/ 1326 h 538207"/>
                  <a:gd name="csX2" fmla="*/ 177287 w 177844"/>
                  <a:gd name="csY2" fmla="*/ 119490 h 538207"/>
                  <a:gd name="csX3" fmla="*/ 69884 w 177844"/>
                  <a:gd name="csY3" fmla="*/ 238982 h 538207"/>
                  <a:gd name="csX4" fmla="*/ 61418 w 177844"/>
                  <a:gd name="csY4" fmla="*/ 402121 h 538207"/>
                  <a:gd name="csX5" fmla="*/ 39340 w 177844"/>
                  <a:gd name="csY5" fmla="*/ 534723 h 538207"/>
                  <a:gd name="csX6" fmla="*/ 1325 w 177844"/>
                  <a:gd name="csY6" fmla="*/ 220726 h 538207"/>
                  <a:gd name="csX7" fmla="*/ 136617 w 177844"/>
                  <a:gd name="csY7" fmla="*/ 65055 h 538207"/>
                  <a:gd name="csX8" fmla="*/ 122839 w 177844"/>
                  <a:gd name="csY8" fmla="*/ 55927 h 538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7844" h="538207">
                    <a:moveTo>
                      <a:pt x="122839" y="55761"/>
                    </a:moveTo>
                    <a:cubicBezTo>
                      <a:pt x="122839" y="37671"/>
                      <a:pt x="134625" y="19084"/>
                      <a:pt x="137281" y="1326"/>
                    </a:cubicBezTo>
                    <a:cubicBezTo>
                      <a:pt x="161849" y="-13611"/>
                      <a:pt x="181437" y="102230"/>
                      <a:pt x="177287" y="119490"/>
                    </a:cubicBezTo>
                    <a:cubicBezTo>
                      <a:pt x="173137" y="136750"/>
                      <a:pt x="82832" y="204793"/>
                      <a:pt x="69884" y="238982"/>
                    </a:cubicBezTo>
                    <a:cubicBezTo>
                      <a:pt x="56770" y="273833"/>
                      <a:pt x="59924" y="362290"/>
                      <a:pt x="61418" y="402121"/>
                    </a:cubicBezTo>
                    <a:cubicBezTo>
                      <a:pt x="62580" y="434815"/>
                      <a:pt x="105076" y="560613"/>
                      <a:pt x="39340" y="534723"/>
                    </a:cubicBezTo>
                    <a:cubicBezTo>
                      <a:pt x="24565" y="528915"/>
                      <a:pt x="-6809" y="255412"/>
                      <a:pt x="1325" y="220726"/>
                    </a:cubicBezTo>
                    <a:cubicBezTo>
                      <a:pt x="32699" y="185542"/>
                      <a:pt x="142759" y="117166"/>
                      <a:pt x="136617" y="65055"/>
                    </a:cubicBezTo>
                    <a:cubicBezTo>
                      <a:pt x="135953" y="59412"/>
                      <a:pt x="122839" y="56923"/>
                      <a:pt x="122839" y="55927"/>
                    </a:cubicBezTo>
                    <a:close/>
                  </a:path>
                </a:pathLst>
              </a:custGeom>
              <a:solidFill>
                <a:srgbClr val="F5F4F4"/>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E03E3335-E08E-DF50-B870-02A3BFF602A6}"/>
                  </a:ext>
                </a:extLst>
              </p:cNvPr>
              <p:cNvSpPr/>
              <p:nvPr/>
            </p:nvSpPr>
            <p:spPr>
              <a:xfrm>
                <a:off x="-46708397" y="-3376126"/>
                <a:ext cx="114816" cy="423199"/>
              </a:xfrm>
              <a:custGeom>
                <a:avLst/>
                <a:gdLst>
                  <a:gd name="csX0" fmla="*/ 114817 w 114816"/>
                  <a:gd name="csY0" fmla="*/ 46469 h 423199"/>
                  <a:gd name="csX1" fmla="*/ 75640 w 114816"/>
                  <a:gd name="csY1" fmla="*/ 423200 h 423199"/>
                  <a:gd name="csX2" fmla="*/ 109 w 114816"/>
                  <a:gd name="csY2" fmla="*/ 113683 h 423199"/>
                  <a:gd name="csX3" fmla="*/ 42938 w 114816"/>
                  <a:gd name="csY3" fmla="*/ 0 h 423199"/>
                  <a:gd name="csX4" fmla="*/ 114817 w 114816"/>
                  <a:gd name="csY4" fmla="*/ 46469 h 423199"/>
                </a:gdLst>
                <a:ahLst/>
                <a:cxnLst>
                  <a:cxn ang="0">
                    <a:pos x="csX0" y="csY0"/>
                  </a:cxn>
                  <a:cxn ang="0">
                    <a:pos x="csX1" y="csY1"/>
                  </a:cxn>
                  <a:cxn ang="0">
                    <a:pos x="csX2" y="csY2"/>
                  </a:cxn>
                  <a:cxn ang="0">
                    <a:pos x="csX3" y="csY3"/>
                  </a:cxn>
                  <a:cxn ang="0">
                    <a:pos x="csX4" y="csY4"/>
                  </a:cxn>
                </a:cxnLst>
                <a:rect l="l" t="t" r="r" b="b"/>
                <a:pathLst>
                  <a:path w="114816" h="423199">
                    <a:moveTo>
                      <a:pt x="114817" y="46469"/>
                    </a:moveTo>
                    <a:lnTo>
                      <a:pt x="75640" y="423200"/>
                    </a:lnTo>
                    <a:cubicBezTo>
                      <a:pt x="70328" y="349679"/>
                      <a:pt x="-3211" y="176085"/>
                      <a:pt x="109" y="113683"/>
                    </a:cubicBezTo>
                    <a:cubicBezTo>
                      <a:pt x="1271" y="93602"/>
                      <a:pt x="39286" y="27383"/>
                      <a:pt x="42938" y="0"/>
                    </a:cubicBezTo>
                    <a:lnTo>
                      <a:pt x="114817" y="46469"/>
                    </a:lnTo>
                    <a:close/>
                  </a:path>
                </a:pathLst>
              </a:custGeom>
              <a:solidFill>
                <a:srgbClr val="F5F4F4"/>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8E26EFD9-DAF4-FCF8-A17D-D8BAC6425C8E}"/>
                  </a:ext>
                </a:extLst>
              </p:cNvPr>
              <p:cNvSpPr/>
              <p:nvPr/>
            </p:nvSpPr>
            <p:spPr>
              <a:xfrm>
                <a:off x="-46048098" y="-2836920"/>
                <a:ext cx="337648" cy="675460"/>
              </a:xfrm>
              <a:custGeom>
                <a:avLst/>
                <a:gdLst>
                  <a:gd name="csX0" fmla="*/ 337648 w 337648"/>
                  <a:gd name="csY0" fmla="*/ 0 h 675460"/>
                  <a:gd name="csX1" fmla="*/ 62251 w 337648"/>
                  <a:gd name="csY1" fmla="*/ 675460 h 675460"/>
                  <a:gd name="csX2" fmla="*/ 0 w 337648"/>
                  <a:gd name="csY2" fmla="*/ 667661 h 675460"/>
                  <a:gd name="csX3" fmla="*/ 307270 w 337648"/>
                  <a:gd name="csY3" fmla="*/ 4979 h 675460"/>
                  <a:gd name="csX4" fmla="*/ 337482 w 337648"/>
                  <a:gd name="csY4" fmla="*/ 0 h 675460"/>
                </a:gdLst>
                <a:ahLst/>
                <a:cxnLst>
                  <a:cxn ang="0">
                    <a:pos x="csX0" y="csY0"/>
                  </a:cxn>
                  <a:cxn ang="0">
                    <a:pos x="csX1" y="csY1"/>
                  </a:cxn>
                  <a:cxn ang="0">
                    <a:pos x="csX2" y="csY2"/>
                  </a:cxn>
                  <a:cxn ang="0">
                    <a:pos x="csX3" y="csY3"/>
                  </a:cxn>
                  <a:cxn ang="0">
                    <a:pos x="csX4" y="csY4"/>
                  </a:cxn>
                </a:cxnLst>
                <a:rect l="l" t="t" r="r" b="b"/>
                <a:pathLst>
                  <a:path w="337648" h="675460">
                    <a:moveTo>
                      <a:pt x="337648" y="0"/>
                    </a:moveTo>
                    <a:cubicBezTo>
                      <a:pt x="250829" y="226537"/>
                      <a:pt x="153220" y="450584"/>
                      <a:pt x="62251" y="675460"/>
                    </a:cubicBezTo>
                    <a:lnTo>
                      <a:pt x="0" y="667661"/>
                    </a:lnTo>
                    <a:cubicBezTo>
                      <a:pt x="150730" y="477802"/>
                      <a:pt x="190404" y="215749"/>
                      <a:pt x="307270" y="4979"/>
                    </a:cubicBezTo>
                    <a:lnTo>
                      <a:pt x="337482" y="0"/>
                    </a:lnTo>
                    <a:close/>
                  </a:path>
                </a:pathLst>
              </a:custGeom>
              <a:solidFill>
                <a:schemeClr val="accent2"/>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503C85D2-DBEB-39DD-09C8-E76F1FD57EED}"/>
                  </a:ext>
                </a:extLst>
              </p:cNvPr>
              <p:cNvSpPr/>
              <p:nvPr/>
            </p:nvSpPr>
            <p:spPr>
              <a:xfrm>
                <a:off x="-47645867" y="-2272487"/>
                <a:ext cx="251990" cy="115176"/>
              </a:xfrm>
              <a:custGeom>
                <a:avLst/>
                <a:gdLst>
                  <a:gd name="csX0" fmla="*/ 251991 w 251990"/>
                  <a:gd name="csY0" fmla="*/ 0 h 115176"/>
                  <a:gd name="csX1" fmla="*/ 231905 w 251990"/>
                  <a:gd name="csY1" fmla="*/ 110862 h 115176"/>
                  <a:gd name="csX2" fmla="*/ 25896 w 251990"/>
                  <a:gd name="csY2" fmla="*/ 115177 h 115176"/>
                  <a:gd name="csX3" fmla="*/ 0 w 251990"/>
                  <a:gd name="csY3" fmla="*/ 10123 h 115176"/>
                  <a:gd name="csX4" fmla="*/ 251991 w 251990"/>
                  <a:gd name="csY4" fmla="*/ 0 h 115176"/>
                </a:gdLst>
                <a:ahLst/>
                <a:cxnLst>
                  <a:cxn ang="0">
                    <a:pos x="csX0" y="csY0"/>
                  </a:cxn>
                  <a:cxn ang="0">
                    <a:pos x="csX1" y="csY1"/>
                  </a:cxn>
                  <a:cxn ang="0">
                    <a:pos x="csX2" y="csY2"/>
                  </a:cxn>
                  <a:cxn ang="0">
                    <a:pos x="csX3" y="csY3"/>
                  </a:cxn>
                  <a:cxn ang="0">
                    <a:pos x="csX4" y="csY4"/>
                  </a:cxn>
                </a:cxnLst>
                <a:rect l="l" t="t" r="r" b="b"/>
                <a:pathLst>
                  <a:path w="251990" h="115176">
                    <a:moveTo>
                      <a:pt x="251991" y="0"/>
                    </a:moveTo>
                    <a:cubicBezTo>
                      <a:pt x="244687" y="33026"/>
                      <a:pt x="212649" y="72359"/>
                      <a:pt x="231905" y="110862"/>
                    </a:cubicBezTo>
                    <a:lnTo>
                      <a:pt x="25896" y="115177"/>
                    </a:lnTo>
                    <a:cubicBezTo>
                      <a:pt x="23738" y="85470"/>
                      <a:pt x="1328" y="36179"/>
                      <a:pt x="0" y="10123"/>
                    </a:cubicBezTo>
                    <a:lnTo>
                      <a:pt x="251991" y="0"/>
                    </a:lnTo>
                    <a:close/>
                  </a:path>
                </a:pathLst>
              </a:custGeom>
              <a:solidFill>
                <a:srgbClr val="A5A9AB"/>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7D296FA2-5C77-48A0-2C9C-C58E5DAEE02C}"/>
                  </a:ext>
                </a:extLst>
              </p:cNvPr>
              <p:cNvSpPr/>
              <p:nvPr/>
            </p:nvSpPr>
            <p:spPr>
              <a:xfrm>
                <a:off x="-46582458" y="-2287589"/>
                <a:ext cx="373172" cy="118264"/>
              </a:xfrm>
              <a:custGeom>
                <a:avLst/>
                <a:gdLst>
                  <a:gd name="csX0" fmla="*/ 0 w 373172"/>
                  <a:gd name="csY0" fmla="*/ 115840 h 118264"/>
                  <a:gd name="csX1" fmla="*/ 20252 w 373172"/>
                  <a:gd name="csY1" fmla="*/ 35184 h 118264"/>
                  <a:gd name="csX2" fmla="*/ 173140 w 373172"/>
                  <a:gd name="csY2" fmla="*/ 14605 h 118264"/>
                  <a:gd name="csX3" fmla="*/ 213810 w 373172"/>
                  <a:gd name="csY3" fmla="*/ 44975 h 118264"/>
                  <a:gd name="csX4" fmla="*/ 194056 w 373172"/>
                  <a:gd name="csY4" fmla="*/ 10123 h 118264"/>
                  <a:gd name="csX5" fmla="*/ 199368 w 373172"/>
                  <a:gd name="csY5" fmla="*/ 0 h 118264"/>
                  <a:gd name="csX6" fmla="*/ 373172 w 373172"/>
                  <a:gd name="csY6" fmla="*/ 113350 h 118264"/>
                  <a:gd name="csX7" fmla="*/ 259793 w 373172"/>
                  <a:gd name="csY7" fmla="*/ 60244 h 118264"/>
                  <a:gd name="csX8" fmla="*/ 307602 w 373172"/>
                  <a:gd name="csY8" fmla="*/ 115840 h 118264"/>
                  <a:gd name="csX9" fmla="*/ 201858 w 373172"/>
                  <a:gd name="csY9" fmla="*/ 88125 h 118264"/>
                  <a:gd name="csX10" fmla="*/ 227091 w 373172"/>
                  <a:gd name="csY10" fmla="*/ 116006 h 118264"/>
                  <a:gd name="csX11" fmla="*/ 332 w 373172"/>
                  <a:gd name="csY11" fmla="*/ 116006 h 11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3172" h="118264">
                    <a:moveTo>
                      <a:pt x="0" y="115840"/>
                    </a:moveTo>
                    <a:lnTo>
                      <a:pt x="20252" y="35184"/>
                    </a:lnTo>
                    <a:cubicBezTo>
                      <a:pt x="56275" y="76009"/>
                      <a:pt x="155544" y="10787"/>
                      <a:pt x="173140" y="14605"/>
                    </a:cubicBezTo>
                    <a:cubicBezTo>
                      <a:pt x="177954" y="15600"/>
                      <a:pt x="191400" y="53273"/>
                      <a:pt x="213810" y="44975"/>
                    </a:cubicBezTo>
                    <a:cubicBezTo>
                      <a:pt x="240371" y="35017"/>
                      <a:pt x="195550" y="13774"/>
                      <a:pt x="194056" y="10123"/>
                    </a:cubicBezTo>
                    <a:lnTo>
                      <a:pt x="199368" y="0"/>
                    </a:lnTo>
                    <a:lnTo>
                      <a:pt x="373172" y="113350"/>
                    </a:lnTo>
                    <a:lnTo>
                      <a:pt x="259793" y="60244"/>
                    </a:lnTo>
                    <a:cubicBezTo>
                      <a:pt x="230245" y="63728"/>
                      <a:pt x="303618" y="107708"/>
                      <a:pt x="307602" y="115840"/>
                    </a:cubicBezTo>
                    <a:cubicBezTo>
                      <a:pt x="292993" y="133764"/>
                      <a:pt x="198040" y="44975"/>
                      <a:pt x="201858" y="88125"/>
                    </a:cubicBezTo>
                    <a:lnTo>
                      <a:pt x="227091" y="116006"/>
                    </a:lnTo>
                    <a:lnTo>
                      <a:pt x="332" y="116006"/>
                    </a:lnTo>
                    <a:close/>
                  </a:path>
                </a:pathLst>
              </a:custGeom>
              <a:solidFill>
                <a:srgbClr val="F5F4F4"/>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5251A580-7E3F-C381-A35F-5ED1AE3D3761}"/>
                  </a:ext>
                </a:extLst>
              </p:cNvPr>
              <p:cNvSpPr/>
              <p:nvPr/>
            </p:nvSpPr>
            <p:spPr>
              <a:xfrm>
                <a:off x="-46990657" y="-3562500"/>
                <a:ext cx="208684" cy="248475"/>
              </a:xfrm>
              <a:custGeom>
                <a:avLst/>
                <a:gdLst>
                  <a:gd name="csX0" fmla="*/ 205843 w 208684"/>
                  <a:gd name="csY0" fmla="*/ 56261 h 248475"/>
                  <a:gd name="csX1" fmla="*/ 85657 w 208684"/>
                  <a:gd name="csY1" fmla="*/ 231847 h 248475"/>
                  <a:gd name="csX2" fmla="*/ 130810 w 208684"/>
                  <a:gd name="csY2" fmla="*/ 93104 h 248475"/>
                  <a:gd name="csX3" fmla="*/ 106574 w 208684"/>
                  <a:gd name="csY3" fmla="*/ 51116 h 248475"/>
                  <a:gd name="csX4" fmla="*/ 0 w 208684"/>
                  <a:gd name="csY4" fmla="*/ 246950 h 248475"/>
                  <a:gd name="csX5" fmla="*/ 55445 w 208684"/>
                  <a:gd name="csY5" fmla="*/ 0 h 248475"/>
                  <a:gd name="csX6" fmla="*/ 205843 w 208684"/>
                  <a:gd name="csY6" fmla="*/ 56261 h 2484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684" h="248475">
                    <a:moveTo>
                      <a:pt x="205843" y="56261"/>
                    </a:moveTo>
                    <a:cubicBezTo>
                      <a:pt x="222941" y="136918"/>
                      <a:pt x="160358" y="209609"/>
                      <a:pt x="85657" y="231847"/>
                    </a:cubicBezTo>
                    <a:cubicBezTo>
                      <a:pt x="102755" y="188532"/>
                      <a:pt x="128652" y="141233"/>
                      <a:pt x="130810" y="93104"/>
                    </a:cubicBezTo>
                    <a:cubicBezTo>
                      <a:pt x="131640" y="74682"/>
                      <a:pt x="135624" y="30537"/>
                      <a:pt x="106574" y="51116"/>
                    </a:cubicBezTo>
                    <a:cubicBezTo>
                      <a:pt x="92961" y="60742"/>
                      <a:pt x="78519" y="268193"/>
                      <a:pt x="0" y="246950"/>
                    </a:cubicBezTo>
                    <a:cubicBezTo>
                      <a:pt x="45485" y="174259"/>
                      <a:pt x="72875" y="86798"/>
                      <a:pt x="55445" y="0"/>
                    </a:cubicBezTo>
                    <a:cubicBezTo>
                      <a:pt x="99435" y="32363"/>
                      <a:pt x="149734" y="56759"/>
                      <a:pt x="205843" y="56261"/>
                    </a:cubicBezTo>
                    <a:close/>
                  </a:path>
                </a:pathLst>
              </a:custGeom>
              <a:solidFill>
                <a:srgbClr val="A5A9AB"/>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3E42DBBB-EE59-B564-E4D2-8FB605C40B1A}"/>
                  </a:ext>
                </a:extLst>
              </p:cNvPr>
              <p:cNvSpPr/>
              <p:nvPr/>
            </p:nvSpPr>
            <p:spPr>
              <a:xfrm>
                <a:off x="-46451317" y="-2453882"/>
                <a:ext cx="191400" cy="211599"/>
              </a:xfrm>
              <a:custGeom>
                <a:avLst/>
                <a:gdLst>
                  <a:gd name="csX0" fmla="*/ 191400 w 191400"/>
                  <a:gd name="csY0" fmla="*/ 211600 h 211599"/>
                  <a:gd name="csX1" fmla="*/ 0 w 191400"/>
                  <a:gd name="csY1" fmla="*/ 161148 h 211599"/>
                  <a:gd name="csX2" fmla="*/ 93293 w 191400"/>
                  <a:gd name="csY2" fmla="*/ 0 h 211599"/>
                  <a:gd name="csX3" fmla="*/ 191400 w 191400"/>
                  <a:gd name="csY3" fmla="*/ 211600 h 211599"/>
                </a:gdLst>
                <a:ahLst/>
                <a:cxnLst>
                  <a:cxn ang="0">
                    <a:pos x="csX0" y="csY0"/>
                  </a:cxn>
                  <a:cxn ang="0">
                    <a:pos x="csX1" y="csY1"/>
                  </a:cxn>
                  <a:cxn ang="0">
                    <a:pos x="csX2" y="csY2"/>
                  </a:cxn>
                  <a:cxn ang="0">
                    <a:pos x="csX3" y="csY3"/>
                  </a:cxn>
                </a:cxnLst>
                <a:rect l="l" t="t" r="r" b="b"/>
                <a:pathLst>
                  <a:path w="191400" h="211599">
                    <a:moveTo>
                      <a:pt x="191400" y="211600"/>
                    </a:moveTo>
                    <a:cubicBezTo>
                      <a:pt x="117529" y="171438"/>
                      <a:pt x="92463" y="113351"/>
                      <a:pt x="0" y="161148"/>
                    </a:cubicBezTo>
                    <a:cubicBezTo>
                      <a:pt x="17762" y="97585"/>
                      <a:pt x="41666" y="43648"/>
                      <a:pt x="93293" y="0"/>
                    </a:cubicBezTo>
                    <a:lnTo>
                      <a:pt x="191400" y="211600"/>
                    </a:lnTo>
                    <a:close/>
                  </a:path>
                </a:pathLst>
              </a:custGeom>
              <a:solidFill>
                <a:srgbClr val="F5F4F4"/>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3D389742-42E8-93E6-F397-94AA375BC7B2}"/>
                  </a:ext>
                </a:extLst>
              </p:cNvPr>
              <p:cNvSpPr/>
              <p:nvPr/>
            </p:nvSpPr>
            <p:spPr>
              <a:xfrm>
                <a:off x="-46744710" y="-3214812"/>
                <a:ext cx="111953" cy="367769"/>
              </a:xfrm>
              <a:custGeom>
                <a:avLst/>
                <a:gdLst>
                  <a:gd name="csX0" fmla="*/ 111788 w 111953"/>
                  <a:gd name="csY0" fmla="*/ 367769 h 367769"/>
                  <a:gd name="csX1" fmla="*/ 68959 w 111953"/>
                  <a:gd name="csY1" fmla="*/ 302214 h 367769"/>
                  <a:gd name="csX2" fmla="*/ 21151 w 111953"/>
                  <a:gd name="csY2" fmla="*/ 362790 h 367769"/>
                  <a:gd name="csX3" fmla="*/ 16005 w 111953"/>
                  <a:gd name="csY3" fmla="*/ 168948 h 367769"/>
                  <a:gd name="csX4" fmla="*/ 13680 w 111953"/>
                  <a:gd name="csY4" fmla="*/ 0 h 367769"/>
                  <a:gd name="csX5" fmla="*/ 111954 w 111953"/>
                  <a:gd name="csY5" fmla="*/ 367769 h 367769"/>
                </a:gdLst>
                <a:ahLst/>
                <a:cxnLst>
                  <a:cxn ang="0">
                    <a:pos x="csX0" y="csY0"/>
                  </a:cxn>
                  <a:cxn ang="0">
                    <a:pos x="csX1" y="csY1"/>
                  </a:cxn>
                  <a:cxn ang="0">
                    <a:pos x="csX2" y="csY2"/>
                  </a:cxn>
                  <a:cxn ang="0">
                    <a:pos x="csX3" y="csY3"/>
                  </a:cxn>
                  <a:cxn ang="0">
                    <a:pos x="csX4" y="csY4"/>
                  </a:cxn>
                  <a:cxn ang="0">
                    <a:pos x="csX5" y="csY5"/>
                  </a:cxn>
                </a:cxnLst>
                <a:rect l="l" t="t" r="r" b="b"/>
                <a:pathLst>
                  <a:path w="111953" h="367769">
                    <a:moveTo>
                      <a:pt x="111788" y="367769"/>
                    </a:moveTo>
                    <a:lnTo>
                      <a:pt x="68959" y="302214"/>
                    </a:lnTo>
                    <a:lnTo>
                      <a:pt x="21151" y="362790"/>
                    </a:lnTo>
                    <a:cubicBezTo>
                      <a:pt x="20320" y="298398"/>
                      <a:pt x="19988" y="233175"/>
                      <a:pt x="16005" y="168948"/>
                    </a:cubicBezTo>
                    <a:cubicBezTo>
                      <a:pt x="14510" y="144884"/>
                      <a:pt x="-17694" y="2158"/>
                      <a:pt x="13680" y="0"/>
                    </a:cubicBezTo>
                    <a:lnTo>
                      <a:pt x="111954" y="367769"/>
                    </a:lnTo>
                    <a:close/>
                  </a:path>
                </a:pathLst>
              </a:custGeom>
              <a:solidFill>
                <a:srgbClr val="F5F4F4"/>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F370CF98-EC95-D6B2-4F5C-96B9D93CE4AF}"/>
                  </a:ext>
                </a:extLst>
              </p:cNvPr>
              <p:cNvSpPr/>
              <p:nvPr/>
            </p:nvSpPr>
            <p:spPr>
              <a:xfrm>
                <a:off x="-46839600" y="-3164362"/>
                <a:ext cx="90895" cy="675130"/>
              </a:xfrm>
              <a:custGeom>
                <a:avLst/>
                <a:gdLst>
                  <a:gd name="csX0" fmla="*/ 25403 w 90895"/>
                  <a:gd name="csY0" fmla="*/ 675130 h 675130"/>
                  <a:gd name="csX1" fmla="*/ 60595 w 90895"/>
                  <a:gd name="csY1" fmla="*/ 433325 h 675130"/>
                  <a:gd name="csX2" fmla="*/ 5 w 90895"/>
                  <a:gd name="csY2" fmla="*/ 455896 h 675130"/>
                  <a:gd name="csX3" fmla="*/ 47647 w 90895"/>
                  <a:gd name="csY3" fmla="*/ 412746 h 675130"/>
                  <a:gd name="csX4" fmla="*/ 74540 w 90895"/>
                  <a:gd name="csY4" fmla="*/ 198989 h 675130"/>
                  <a:gd name="csX5" fmla="*/ 54951 w 90895"/>
                  <a:gd name="csY5" fmla="*/ 17594 h 675130"/>
                  <a:gd name="csX6" fmla="*/ 73212 w 90895"/>
                  <a:gd name="csY6" fmla="*/ 2 h 675130"/>
                  <a:gd name="csX7" fmla="*/ 85994 w 90895"/>
                  <a:gd name="csY7" fmla="*/ 82816 h 675130"/>
                  <a:gd name="csX8" fmla="*/ 64247 w 90895"/>
                  <a:gd name="csY8" fmla="*/ 545183 h 675130"/>
                  <a:gd name="csX9" fmla="*/ 25403 w 90895"/>
                  <a:gd name="csY9" fmla="*/ 674964 h 675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0895" h="675130">
                    <a:moveTo>
                      <a:pt x="25403" y="675130"/>
                    </a:moveTo>
                    <a:lnTo>
                      <a:pt x="60595" y="433325"/>
                    </a:lnTo>
                    <a:cubicBezTo>
                      <a:pt x="57940" y="430006"/>
                      <a:pt x="1499" y="493901"/>
                      <a:pt x="5" y="455896"/>
                    </a:cubicBezTo>
                    <a:cubicBezTo>
                      <a:pt x="-493" y="441457"/>
                      <a:pt x="38351" y="428180"/>
                      <a:pt x="47647" y="412746"/>
                    </a:cubicBezTo>
                    <a:cubicBezTo>
                      <a:pt x="66904" y="381048"/>
                      <a:pt x="74872" y="240147"/>
                      <a:pt x="74540" y="198989"/>
                    </a:cubicBezTo>
                    <a:cubicBezTo>
                      <a:pt x="74208" y="159988"/>
                      <a:pt x="50967" y="39998"/>
                      <a:pt x="54951" y="17594"/>
                    </a:cubicBezTo>
                    <a:cubicBezTo>
                      <a:pt x="56279" y="10623"/>
                      <a:pt x="71884" y="-164"/>
                      <a:pt x="73212" y="2"/>
                    </a:cubicBezTo>
                    <a:cubicBezTo>
                      <a:pt x="78358" y="831"/>
                      <a:pt x="84998" y="72693"/>
                      <a:pt x="85994" y="82816"/>
                    </a:cubicBezTo>
                    <a:cubicBezTo>
                      <a:pt x="98278" y="217244"/>
                      <a:pt x="86160" y="410921"/>
                      <a:pt x="64247" y="545183"/>
                    </a:cubicBezTo>
                    <a:cubicBezTo>
                      <a:pt x="57607" y="585677"/>
                      <a:pt x="46817" y="639614"/>
                      <a:pt x="25403" y="674964"/>
                    </a:cubicBezTo>
                    <a:close/>
                  </a:path>
                </a:pathLst>
              </a:custGeom>
              <a:solidFill>
                <a:srgbClr val="F5F4F4"/>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DEB5F430-C13A-E2AC-1168-6388B94BCC5C}"/>
                  </a:ext>
                </a:extLst>
              </p:cNvPr>
              <p:cNvSpPr/>
              <p:nvPr/>
            </p:nvSpPr>
            <p:spPr>
              <a:xfrm>
                <a:off x="-47116653" y="-2932679"/>
                <a:ext cx="221778" cy="554308"/>
              </a:xfrm>
              <a:custGeom>
                <a:avLst/>
                <a:gdLst>
                  <a:gd name="csX0" fmla="*/ 221779 w 221778"/>
                  <a:gd name="csY0" fmla="*/ 0 h 554308"/>
                  <a:gd name="csX1" fmla="*/ 29715 w 221778"/>
                  <a:gd name="csY1" fmla="*/ 553645 h 554308"/>
                  <a:gd name="csX2" fmla="*/ 0 w 221778"/>
                  <a:gd name="csY2" fmla="*/ 554308 h 554308"/>
                  <a:gd name="csX3" fmla="*/ 221779 w 221778"/>
                  <a:gd name="csY3" fmla="*/ 0 h 554308"/>
                </a:gdLst>
                <a:ahLst/>
                <a:cxnLst>
                  <a:cxn ang="0">
                    <a:pos x="csX0" y="csY0"/>
                  </a:cxn>
                  <a:cxn ang="0">
                    <a:pos x="csX1" y="csY1"/>
                  </a:cxn>
                  <a:cxn ang="0">
                    <a:pos x="csX2" y="csY2"/>
                  </a:cxn>
                  <a:cxn ang="0">
                    <a:pos x="csX3" y="csY3"/>
                  </a:cxn>
                </a:cxnLst>
                <a:rect l="l" t="t" r="r" b="b"/>
                <a:pathLst>
                  <a:path w="221778" h="554308">
                    <a:moveTo>
                      <a:pt x="221779" y="0"/>
                    </a:moveTo>
                    <a:lnTo>
                      <a:pt x="29715" y="553645"/>
                    </a:lnTo>
                    <a:lnTo>
                      <a:pt x="0" y="554308"/>
                    </a:lnTo>
                    <a:lnTo>
                      <a:pt x="221779" y="0"/>
                    </a:lnTo>
                    <a:close/>
                  </a:path>
                </a:pathLst>
              </a:custGeom>
              <a:solidFill>
                <a:srgbClr val="F5F4F4"/>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420370CD-0F76-4C45-7D0B-3392309D944E}"/>
                  </a:ext>
                </a:extLst>
              </p:cNvPr>
              <p:cNvSpPr/>
              <p:nvPr/>
            </p:nvSpPr>
            <p:spPr>
              <a:xfrm>
                <a:off x="-47137234" y="-2337876"/>
                <a:ext cx="549796" cy="59333"/>
              </a:xfrm>
              <a:custGeom>
                <a:avLst/>
                <a:gdLst>
                  <a:gd name="csX0" fmla="*/ 549796 w 549796"/>
                  <a:gd name="csY0" fmla="*/ 55265 h 59333"/>
                  <a:gd name="csX1" fmla="*/ 148403 w 549796"/>
                  <a:gd name="csY1" fmla="*/ 20745 h 59333"/>
                  <a:gd name="csX2" fmla="*/ 23736 w 549796"/>
                  <a:gd name="csY2" fmla="*/ 14272 h 59333"/>
                  <a:gd name="csX3" fmla="*/ 495 w 549796"/>
                  <a:gd name="csY3" fmla="*/ 0 h 59333"/>
                  <a:gd name="csX4" fmla="*/ 549796 w 549796"/>
                  <a:gd name="csY4" fmla="*/ 55265 h 59333"/>
                </a:gdLst>
                <a:ahLst/>
                <a:cxnLst>
                  <a:cxn ang="0">
                    <a:pos x="csX0" y="csY0"/>
                  </a:cxn>
                  <a:cxn ang="0">
                    <a:pos x="csX1" y="csY1"/>
                  </a:cxn>
                  <a:cxn ang="0">
                    <a:pos x="csX2" y="csY2"/>
                  </a:cxn>
                  <a:cxn ang="0">
                    <a:pos x="csX3" y="csY3"/>
                  </a:cxn>
                  <a:cxn ang="0">
                    <a:pos x="csX4" y="csY4"/>
                  </a:cxn>
                </a:cxnLst>
                <a:rect l="l" t="t" r="r" b="b"/>
                <a:pathLst>
                  <a:path w="549796" h="59333">
                    <a:moveTo>
                      <a:pt x="549796" y="55265"/>
                    </a:moveTo>
                    <a:cubicBezTo>
                      <a:pt x="411351" y="70699"/>
                      <a:pt x="282533" y="38503"/>
                      <a:pt x="148403" y="20745"/>
                    </a:cubicBezTo>
                    <a:cubicBezTo>
                      <a:pt x="107733" y="15268"/>
                      <a:pt x="61584" y="19583"/>
                      <a:pt x="23736" y="14272"/>
                    </a:cubicBezTo>
                    <a:cubicBezTo>
                      <a:pt x="15934" y="13111"/>
                      <a:pt x="-3323" y="13277"/>
                      <a:pt x="495" y="0"/>
                    </a:cubicBezTo>
                    <a:lnTo>
                      <a:pt x="549796" y="55265"/>
                    </a:lnTo>
                    <a:close/>
                  </a:path>
                </a:pathLst>
              </a:custGeom>
              <a:solidFill>
                <a:srgbClr val="F5F4F4"/>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63EF3EBE-65B7-08E1-3EFF-F8C26B3D38C7}"/>
                  </a:ext>
                </a:extLst>
              </p:cNvPr>
              <p:cNvSpPr/>
              <p:nvPr/>
            </p:nvSpPr>
            <p:spPr>
              <a:xfrm>
                <a:off x="-46588280" y="-3209834"/>
                <a:ext cx="121691" cy="252510"/>
              </a:xfrm>
              <a:custGeom>
                <a:avLst/>
                <a:gdLst>
                  <a:gd name="csX0" fmla="*/ 121691 w 121691"/>
                  <a:gd name="csY0" fmla="*/ 251929 h 252510"/>
                  <a:gd name="csX1" fmla="*/ 26738 w 121691"/>
                  <a:gd name="csY1" fmla="*/ 127624 h 252510"/>
                  <a:gd name="csX2" fmla="*/ 842 w 121691"/>
                  <a:gd name="csY2" fmla="*/ 110862 h 252510"/>
                  <a:gd name="csX3" fmla="*/ 5822 w 121691"/>
                  <a:gd name="csY3" fmla="*/ 0 h 252510"/>
                  <a:gd name="csX4" fmla="*/ 121691 w 121691"/>
                  <a:gd name="csY4" fmla="*/ 251929 h 252510"/>
                </a:gdLst>
                <a:ahLst/>
                <a:cxnLst>
                  <a:cxn ang="0">
                    <a:pos x="csX0" y="csY0"/>
                  </a:cxn>
                  <a:cxn ang="0">
                    <a:pos x="csX1" y="csY1"/>
                  </a:cxn>
                  <a:cxn ang="0">
                    <a:pos x="csX2" y="csY2"/>
                  </a:cxn>
                  <a:cxn ang="0">
                    <a:pos x="csX3" y="csY3"/>
                  </a:cxn>
                  <a:cxn ang="0">
                    <a:pos x="csX4" y="csY4"/>
                  </a:cxn>
                </a:cxnLst>
                <a:rect l="l" t="t" r="r" b="b"/>
                <a:pathLst>
                  <a:path w="121691" h="252510">
                    <a:moveTo>
                      <a:pt x="121691" y="251929"/>
                    </a:moveTo>
                    <a:cubicBezTo>
                      <a:pt x="42840" y="260227"/>
                      <a:pt x="55954" y="177744"/>
                      <a:pt x="26738" y="127624"/>
                    </a:cubicBezTo>
                    <a:cubicBezTo>
                      <a:pt x="7150" y="93934"/>
                      <a:pt x="2170" y="112854"/>
                      <a:pt x="842" y="110862"/>
                    </a:cubicBezTo>
                    <a:cubicBezTo>
                      <a:pt x="-3806" y="103394"/>
                      <a:pt x="12628" y="17924"/>
                      <a:pt x="5822" y="0"/>
                    </a:cubicBezTo>
                    <a:lnTo>
                      <a:pt x="121691" y="251929"/>
                    </a:lnTo>
                    <a:close/>
                  </a:path>
                </a:pathLst>
              </a:custGeom>
              <a:solidFill>
                <a:srgbClr val="F5F4F4"/>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77025983-2C23-9790-4303-44EC02585862}"/>
                  </a:ext>
                </a:extLst>
              </p:cNvPr>
              <p:cNvSpPr/>
              <p:nvPr/>
            </p:nvSpPr>
            <p:spPr>
              <a:xfrm>
                <a:off x="-47646263" y="-2297879"/>
                <a:ext cx="257644" cy="35348"/>
              </a:xfrm>
              <a:custGeom>
                <a:avLst/>
                <a:gdLst>
                  <a:gd name="csX0" fmla="*/ 396 w 257644"/>
                  <a:gd name="csY0" fmla="*/ 35349 h 35348"/>
                  <a:gd name="csX1" fmla="*/ 1225 w 257644"/>
                  <a:gd name="csY1" fmla="*/ 10953 h 35348"/>
                  <a:gd name="csX2" fmla="*/ 257533 w 257644"/>
                  <a:gd name="csY2" fmla="*/ 0 h 35348"/>
                  <a:gd name="csX3" fmla="*/ 252552 w 257644"/>
                  <a:gd name="csY3" fmla="*/ 25225 h 35348"/>
                  <a:gd name="csX4" fmla="*/ 562 w 257644"/>
                  <a:gd name="csY4" fmla="*/ 35349 h 35348"/>
                </a:gdLst>
                <a:ahLst/>
                <a:cxnLst>
                  <a:cxn ang="0">
                    <a:pos x="csX0" y="csY0"/>
                  </a:cxn>
                  <a:cxn ang="0">
                    <a:pos x="csX1" y="csY1"/>
                  </a:cxn>
                  <a:cxn ang="0">
                    <a:pos x="csX2" y="csY2"/>
                  </a:cxn>
                  <a:cxn ang="0">
                    <a:pos x="csX3" y="csY3"/>
                  </a:cxn>
                  <a:cxn ang="0">
                    <a:pos x="csX4" y="csY4"/>
                  </a:cxn>
                </a:cxnLst>
                <a:rect l="l" t="t" r="r" b="b"/>
                <a:pathLst>
                  <a:path w="257644" h="35348">
                    <a:moveTo>
                      <a:pt x="396" y="35349"/>
                    </a:moveTo>
                    <a:cubicBezTo>
                      <a:pt x="64" y="27383"/>
                      <a:pt x="-601" y="18919"/>
                      <a:pt x="1225" y="10953"/>
                    </a:cubicBezTo>
                    <a:lnTo>
                      <a:pt x="257533" y="0"/>
                    </a:lnTo>
                    <a:cubicBezTo>
                      <a:pt x="258363" y="8795"/>
                      <a:pt x="254378" y="16761"/>
                      <a:pt x="252552" y="25225"/>
                    </a:cubicBezTo>
                    <a:lnTo>
                      <a:pt x="562" y="35349"/>
                    </a:lnTo>
                    <a:close/>
                  </a:path>
                </a:pathLst>
              </a:custGeom>
              <a:solidFill>
                <a:srgbClr val="F5F4F4"/>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C722DA5C-7F89-19BD-2ACC-1888A7624010}"/>
                  </a:ext>
                </a:extLst>
              </p:cNvPr>
              <p:cNvSpPr/>
              <p:nvPr/>
            </p:nvSpPr>
            <p:spPr>
              <a:xfrm>
                <a:off x="-46115039" y="-2897330"/>
                <a:ext cx="26437" cy="246949"/>
              </a:xfrm>
              <a:custGeom>
                <a:avLst/>
                <a:gdLst>
                  <a:gd name="csX0" fmla="*/ 21457 w 26437"/>
                  <a:gd name="csY0" fmla="*/ 171272 h 246949"/>
                  <a:gd name="csX1" fmla="*/ 26437 w 26437"/>
                  <a:gd name="csY1" fmla="*/ 221724 h 246949"/>
                  <a:gd name="csX2" fmla="*/ 26437 w 26437"/>
                  <a:gd name="csY2" fmla="*/ 246950 h 246949"/>
                  <a:gd name="csX3" fmla="*/ 16311 w 26437"/>
                  <a:gd name="csY3" fmla="*/ 246950 h 246949"/>
                  <a:gd name="csX4" fmla="*/ 1205 w 26437"/>
                  <a:gd name="csY4" fmla="*/ 0 h 246949"/>
                  <a:gd name="csX5" fmla="*/ 21291 w 26437"/>
                  <a:gd name="csY5" fmla="*/ 171272 h 246949"/>
                </a:gdLst>
                <a:ahLst/>
                <a:cxnLst>
                  <a:cxn ang="0">
                    <a:pos x="csX0" y="csY0"/>
                  </a:cxn>
                  <a:cxn ang="0">
                    <a:pos x="csX1" y="csY1"/>
                  </a:cxn>
                  <a:cxn ang="0">
                    <a:pos x="csX2" y="csY2"/>
                  </a:cxn>
                  <a:cxn ang="0">
                    <a:pos x="csX3" y="csY3"/>
                  </a:cxn>
                  <a:cxn ang="0">
                    <a:pos x="csX4" y="csY4"/>
                  </a:cxn>
                  <a:cxn ang="0">
                    <a:pos x="csX5" y="csY5"/>
                  </a:cxn>
                </a:cxnLst>
                <a:rect l="l" t="t" r="r" b="b"/>
                <a:pathLst>
                  <a:path w="26437" h="246949">
                    <a:moveTo>
                      <a:pt x="21457" y="171272"/>
                    </a:moveTo>
                    <a:cubicBezTo>
                      <a:pt x="21457" y="186872"/>
                      <a:pt x="17141" y="208613"/>
                      <a:pt x="26437" y="221724"/>
                    </a:cubicBezTo>
                    <a:cubicBezTo>
                      <a:pt x="26437" y="230189"/>
                      <a:pt x="26437" y="238487"/>
                      <a:pt x="26437" y="246950"/>
                    </a:cubicBezTo>
                    <a:lnTo>
                      <a:pt x="16311" y="246950"/>
                    </a:lnTo>
                    <a:cubicBezTo>
                      <a:pt x="4691" y="164800"/>
                      <a:pt x="-3111" y="83313"/>
                      <a:pt x="1205" y="0"/>
                    </a:cubicBezTo>
                    <a:cubicBezTo>
                      <a:pt x="26105" y="51282"/>
                      <a:pt x="21125" y="115012"/>
                      <a:pt x="21291" y="171272"/>
                    </a:cubicBezTo>
                    <a:close/>
                  </a:path>
                </a:pathLst>
              </a:custGeom>
              <a:solidFill>
                <a:srgbClr val="F5F4F4"/>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6EEDC21C-BA87-F1E1-C719-D32B3FC68947}"/>
                  </a:ext>
                </a:extLst>
              </p:cNvPr>
              <p:cNvSpPr/>
              <p:nvPr/>
            </p:nvSpPr>
            <p:spPr>
              <a:xfrm>
                <a:off x="-46431230" y="-2736182"/>
                <a:ext cx="54452" cy="70533"/>
              </a:xfrm>
              <a:custGeom>
                <a:avLst/>
                <a:gdLst>
                  <a:gd name="csX0" fmla="*/ 35358 w 54452"/>
                  <a:gd name="csY0" fmla="*/ 70533 h 70533"/>
                  <a:gd name="csX1" fmla="*/ 0 w 54452"/>
                  <a:gd name="csY1" fmla="*/ 0 h 70533"/>
                  <a:gd name="csX2" fmla="*/ 35358 w 54452"/>
                  <a:gd name="csY2" fmla="*/ 70533 h 70533"/>
                </a:gdLst>
                <a:ahLst/>
                <a:cxnLst>
                  <a:cxn ang="0">
                    <a:pos x="csX0" y="csY0"/>
                  </a:cxn>
                  <a:cxn ang="0">
                    <a:pos x="csX1" y="csY1"/>
                  </a:cxn>
                  <a:cxn ang="0">
                    <a:pos x="csX2" y="csY2"/>
                  </a:cxn>
                </a:cxnLst>
                <a:rect l="l" t="t" r="r" b="b"/>
                <a:pathLst>
                  <a:path w="54452" h="70533">
                    <a:moveTo>
                      <a:pt x="35358" y="70533"/>
                    </a:moveTo>
                    <a:cubicBezTo>
                      <a:pt x="46812" y="27052"/>
                      <a:pt x="11288" y="31533"/>
                      <a:pt x="0" y="0"/>
                    </a:cubicBezTo>
                    <a:cubicBezTo>
                      <a:pt x="35690" y="7801"/>
                      <a:pt x="80677" y="43980"/>
                      <a:pt x="35358" y="70533"/>
                    </a:cubicBezTo>
                    <a:close/>
                  </a:path>
                </a:pathLst>
              </a:custGeom>
              <a:solidFill>
                <a:srgbClr val="F5F4F4"/>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0F48AD04-E40A-3B65-5688-BDB6EF2BE45B}"/>
                  </a:ext>
                </a:extLst>
              </p:cNvPr>
              <p:cNvSpPr/>
              <p:nvPr/>
            </p:nvSpPr>
            <p:spPr>
              <a:xfrm>
                <a:off x="-46849556" y="-3184442"/>
                <a:ext cx="54636" cy="33388"/>
              </a:xfrm>
              <a:custGeom>
                <a:avLst/>
                <a:gdLst>
                  <a:gd name="csX0" fmla="*/ 0 w 54636"/>
                  <a:gd name="csY0" fmla="*/ 0 h 33388"/>
                  <a:gd name="csX1" fmla="*/ 46979 w 54636"/>
                  <a:gd name="csY1" fmla="*/ 5975 h 33388"/>
                  <a:gd name="csX2" fmla="*/ 35026 w 54636"/>
                  <a:gd name="csY2" fmla="*/ 33358 h 33388"/>
                  <a:gd name="csX3" fmla="*/ 0 w 54636"/>
                  <a:gd name="csY3" fmla="*/ 166 h 33388"/>
                </a:gdLst>
                <a:ahLst/>
                <a:cxnLst>
                  <a:cxn ang="0">
                    <a:pos x="csX0" y="csY0"/>
                  </a:cxn>
                  <a:cxn ang="0">
                    <a:pos x="csX1" y="csY1"/>
                  </a:cxn>
                  <a:cxn ang="0">
                    <a:pos x="csX2" y="csY2"/>
                  </a:cxn>
                  <a:cxn ang="0">
                    <a:pos x="csX3" y="csY3"/>
                  </a:cxn>
                </a:cxnLst>
                <a:rect l="l" t="t" r="r" b="b"/>
                <a:pathLst>
                  <a:path w="54636" h="33388">
                    <a:moveTo>
                      <a:pt x="0" y="0"/>
                    </a:moveTo>
                    <a:lnTo>
                      <a:pt x="46979" y="5975"/>
                    </a:lnTo>
                    <a:cubicBezTo>
                      <a:pt x="65571" y="10788"/>
                      <a:pt x="45817" y="34354"/>
                      <a:pt x="35026" y="33358"/>
                    </a:cubicBezTo>
                    <a:lnTo>
                      <a:pt x="0" y="166"/>
                    </a:lnTo>
                    <a:close/>
                  </a:path>
                </a:pathLst>
              </a:custGeom>
              <a:solidFill>
                <a:srgbClr val="F5F4F4"/>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D724DC4A-5B1A-F87C-BA12-BF431F60209A}"/>
                  </a:ext>
                </a:extLst>
              </p:cNvPr>
              <p:cNvSpPr/>
              <p:nvPr/>
            </p:nvSpPr>
            <p:spPr>
              <a:xfrm>
                <a:off x="-45740828" y="-2872104"/>
                <a:ext cx="40338" cy="40328"/>
              </a:xfrm>
              <a:custGeom>
                <a:avLst/>
                <a:gdLst>
                  <a:gd name="csX0" fmla="*/ 20252 w 40338"/>
                  <a:gd name="csY0" fmla="*/ 0 h 40328"/>
                  <a:gd name="csX1" fmla="*/ 40339 w 40338"/>
                  <a:gd name="csY1" fmla="*/ 0 h 40328"/>
                  <a:gd name="csX2" fmla="*/ 30212 w 40338"/>
                  <a:gd name="csY2" fmla="*/ 35350 h 40328"/>
                  <a:gd name="csX3" fmla="*/ 0 w 40338"/>
                  <a:gd name="csY3" fmla="*/ 40328 h 40328"/>
                  <a:gd name="csX4" fmla="*/ 20086 w 40338"/>
                  <a:gd name="csY4" fmla="*/ 0 h 40328"/>
                </a:gdLst>
                <a:ahLst/>
                <a:cxnLst>
                  <a:cxn ang="0">
                    <a:pos x="csX0" y="csY0"/>
                  </a:cxn>
                  <a:cxn ang="0">
                    <a:pos x="csX1" y="csY1"/>
                  </a:cxn>
                  <a:cxn ang="0">
                    <a:pos x="csX2" y="csY2"/>
                  </a:cxn>
                  <a:cxn ang="0">
                    <a:pos x="csX3" y="csY3"/>
                  </a:cxn>
                  <a:cxn ang="0">
                    <a:pos x="csX4" y="csY4"/>
                  </a:cxn>
                </a:cxnLst>
                <a:rect l="l" t="t" r="r" b="b"/>
                <a:pathLst>
                  <a:path w="40338" h="40328">
                    <a:moveTo>
                      <a:pt x="20252" y="0"/>
                    </a:moveTo>
                    <a:cubicBezTo>
                      <a:pt x="9130" y="15434"/>
                      <a:pt x="39343" y="996"/>
                      <a:pt x="40339" y="0"/>
                    </a:cubicBezTo>
                    <a:cubicBezTo>
                      <a:pt x="39508" y="12281"/>
                      <a:pt x="34528" y="24065"/>
                      <a:pt x="30212" y="35350"/>
                    </a:cubicBezTo>
                    <a:lnTo>
                      <a:pt x="0" y="40328"/>
                    </a:lnTo>
                    <a:cubicBezTo>
                      <a:pt x="7470" y="26719"/>
                      <a:pt x="8798" y="15933"/>
                      <a:pt x="20086" y="0"/>
                    </a:cubicBezTo>
                    <a:close/>
                  </a:path>
                </a:pathLst>
              </a:custGeom>
              <a:solidFill>
                <a:srgbClr val="A5A9AB"/>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CAF0248D-7479-AB16-7462-DC46B2453B34}"/>
                  </a:ext>
                </a:extLst>
              </p:cNvPr>
              <p:cNvSpPr/>
              <p:nvPr/>
            </p:nvSpPr>
            <p:spPr>
              <a:xfrm>
                <a:off x="-46482825" y="-3088682"/>
                <a:ext cx="71846" cy="30972"/>
              </a:xfrm>
              <a:custGeom>
                <a:avLst/>
                <a:gdLst>
                  <a:gd name="csX0" fmla="*/ 71847 w 71846"/>
                  <a:gd name="csY0" fmla="*/ 30039 h 30972"/>
                  <a:gd name="csX1" fmla="*/ 1296 w 71846"/>
                  <a:gd name="csY1" fmla="*/ 0 h 30972"/>
                  <a:gd name="csX2" fmla="*/ 71847 w 71846"/>
                  <a:gd name="csY2" fmla="*/ 30039 h 30972"/>
                </a:gdLst>
                <a:ahLst/>
                <a:cxnLst>
                  <a:cxn ang="0">
                    <a:pos x="csX0" y="csY0"/>
                  </a:cxn>
                  <a:cxn ang="0">
                    <a:pos x="csX1" y="csY1"/>
                  </a:cxn>
                  <a:cxn ang="0">
                    <a:pos x="csX2" y="csY2"/>
                  </a:cxn>
                </a:cxnLst>
                <a:rect l="l" t="t" r="r" b="b"/>
                <a:pathLst>
                  <a:path w="71846" h="30972">
                    <a:moveTo>
                      <a:pt x="71847" y="30039"/>
                    </a:moveTo>
                    <a:cubicBezTo>
                      <a:pt x="61721" y="36512"/>
                      <a:pt x="-10490" y="7468"/>
                      <a:pt x="1296" y="0"/>
                    </a:cubicBezTo>
                    <a:lnTo>
                      <a:pt x="71847" y="30039"/>
                    </a:lnTo>
                    <a:close/>
                  </a:path>
                </a:pathLst>
              </a:custGeom>
              <a:solidFill>
                <a:srgbClr val="F5F4F4"/>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FD241281-EDE4-339E-A5FB-EFE03C1F9965}"/>
                  </a:ext>
                </a:extLst>
              </p:cNvPr>
              <p:cNvSpPr/>
              <p:nvPr/>
            </p:nvSpPr>
            <p:spPr>
              <a:xfrm>
                <a:off x="-46098562" y="-2650380"/>
                <a:ext cx="10567" cy="55431"/>
              </a:xfrm>
              <a:custGeom>
                <a:avLst/>
                <a:gdLst>
                  <a:gd name="csX0" fmla="*/ 10126 w 10567"/>
                  <a:gd name="csY0" fmla="*/ 0 h 55431"/>
                  <a:gd name="csX1" fmla="*/ 7636 w 10567"/>
                  <a:gd name="csY1" fmla="*/ 55431 h 55431"/>
                  <a:gd name="csX2" fmla="*/ 0 w 10567"/>
                  <a:gd name="csY2" fmla="*/ 0 h 55431"/>
                  <a:gd name="csX3" fmla="*/ 10126 w 10567"/>
                  <a:gd name="csY3" fmla="*/ 0 h 55431"/>
                </a:gdLst>
                <a:ahLst/>
                <a:cxnLst>
                  <a:cxn ang="0">
                    <a:pos x="csX0" y="csY0"/>
                  </a:cxn>
                  <a:cxn ang="0">
                    <a:pos x="csX1" y="csY1"/>
                  </a:cxn>
                  <a:cxn ang="0">
                    <a:pos x="csX2" y="csY2"/>
                  </a:cxn>
                  <a:cxn ang="0">
                    <a:pos x="csX3" y="csY3"/>
                  </a:cxn>
                </a:cxnLst>
                <a:rect l="l" t="t" r="r" b="b"/>
                <a:pathLst>
                  <a:path w="10567" h="55431">
                    <a:moveTo>
                      <a:pt x="10126" y="0"/>
                    </a:moveTo>
                    <a:cubicBezTo>
                      <a:pt x="10126" y="7635"/>
                      <a:pt x="12118" y="55431"/>
                      <a:pt x="7636" y="55431"/>
                    </a:cubicBezTo>
                    <a:cubicBezTo>
                      <a:pt x="2656" y="37673"/>
                      <a:pt x="2656" y="18090"/>
                      <a:pt x="0" y="0"/>
                    </a:cubicBezTo>
                    <a:lnTo>
                      <a:pt x="10126" y="0"/>
                    </a:lnTo>
                    <a:close/>
                  </a:path>
                </a:pathLst>
              </a:custGeom>
              <a:solidFill>
                <a:srgbClr val="A5A9AB"/>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57CEE245-2B34-D9D3-7402-78FA7795EA9B}"/>
                  </a:ext>
                </a:extLst>
              </p:cNvPr>
              <p:cNvSpPr/>
              <p:nvPr/>
            </p:nvSpPr>
            <p:spPr>
              <a:xfrm>
                <a:off x="-46094417" y="-2726058"/>
                <a:ext cx="6981" cy="50452"/>
              </a:xfrm>
              <a:custGeom>
                <a:avLst/>
                <a:gdLst>
                  <a:gd name="csX0" fmla="*/ 5981 w 6981"/>
                  <a:gd name="csY0" fmla="*/ 50453 h 50452"/>
                  <a:gd name="csX1" fmla="*/ 1001 w 6981"/>
                  <a:gd name="csY1" fmla="*/ 0 h 50452"/>
                  <a:gd name="csX2" fmla="*/ 5981 w 6981"/>
                  <a:gd name="csY2" fmla="*/ 50453 h 50452"/>
                </a:gdLst>
                <a:ahLst/>
                <a:cxnLst>
                  <a:cxn ang="0">
                    <a:pos x="csX0" y="csY0"/>
                  </a:cxn>
                  <a:cxn ang="0">
                    <a:pos x="csX1" y="csY1"/>
                  </a:cxn>
                  <a:cxn ang="0">
                    <a:pos x="csX2" y="csY2"/>
                  </a:cxn>
                </a:cxnLst>
                <a:rect l="l" t="t" r="r" b="b"/>
                <a:pathLst>
                  <a:path w="6981" h="50452">
                    <a:moveTo>
                      <a:pt x="5981" y="50453"/>
                    </a:moveTo>
                    <a:cubicBezTo>
                      <a:pt x="-3315" y="37507"/>
                      <a:pt x="1001" y="15600"/>
                      <a:pt x="1001" y="0"/>
                    </a:cubicBezTo>
                    <a:cubicBezTo>
                      <a:pt x="10297" y="12945"/>
                      <a:pt x="5981" y="34852"/>
                      <a:pt x="5981" y="50453"/>
                    </a:cubicBezTo>
                    <a:close/>
                  </a:path>
                </a:pathLst>
              </a:custGeom>
              <a:solidFill>
                <a:srgbClr val="A5A9AB"/>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B3477C60-E8D3-2E4C-0E55-762FB99CA734}"/>
                  </a:ext>
                </a:extLst>
              </p:cNvPr>
              <p:cNvSpPr/>
              <p:nvPr/>
            </p:nvSpPr>
            <p:spPr>
              <a:xfrm>
                <a:off x="-47454779" y="-504223"/>
                <a:ext cx="685242" cy="44522"/>
              </a:xfrm>
              <a:custGeom>
                <a:avLst/>
                <a:gdLst>
                  <a:gd name="csX0" fmla="*/ 660668 w 685242"/>
                  <a:gd name="csY0" fmla="*/ 5358 h 44522"/>
                  <a:gd name="csX1" fmla="*/ 665648 w 685242"/>
                  <a:gd name="csY1" fmla="*/ 5358 h 44522"/>
                  <a:gd name="csX2" fmla="*/ 680754 w 685242"/>
                  <a:gd name="csY2" fmla="*/ 5358 h 44522"/>
                  <a:gd name="csX3" fmla="*/ 683742 w 685242"/>
                  <a:gd name="csY3" fmla="*/ 20626 h 44522"/>
                  <a:gd name="csX4" fmla="*/ 451671 w 685242"/>
                  <a:gd name="csY4" fmla="*/ 40874 h 44522"/>
                  <a:gd name="csX5" fmla="*/ 13094 w 685242"/>
                  <a:gd name="csY5" fmla="*/ 35563 h 44522"/>
                  <a:gd name="csX6" fmla="*/ 40650 w 685242"/>
                  <a:gd name="csY6" fmla="*/ 5358 h 44522"/>
                  <a:gd name="csX7" fmla="*/ 388425 w 685242"/>
                  <a:gd name="csY7" fmla="*/ 10337 h 44522"/>
                  <a:gd name="csX8" fmla="*/ 443870 w 685242"/>
                  <a:gd name="csY8" fmla="*/ 5358 h 44522"/>
                  <a:gd name="csX9" fmla="*/ 539653 w 685242"/>
                  <a:gd name="csY9" fmla="*/ 5358 h 44522"/>
                  <a:gd name="csX10" fmla="*/ 575011 w 685242"/>
                  <a:gd name="csY10" fmla="*/ 5358 h 44522"/>
                  <a:gd name="csX11" fmla="*/ 660668 w 685242"/>
                  <a:gd name="csY11" fmla="*/ 5358 h 44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85242" h="44522">
                    <a:moveTo>
                      <a:pt x="660668" y="5358"/>
                    </a:moveTo>
                    <a:lnTo>
                      <a:pt x="665648" y="5358"/>
                    </a:lnTo>
                    <a:cubicBezTo>
                      <a:pt x="670628" y="5358"/>
                      <a:pt x="675774" y="5358"/>
                      <a:pt x="680754" y="5358"/>
                    </a:cubicBezTo>
                    <a:cubicBezTo>
                      <a:pt x="680754" y="7184"/>
                      <a:pt x="688390" y="15980"/>
                      <a:pt x="683742" y="20626"/>
                    </a:cubicBezTo>
                    <a:cubicBezTo>
                      <a:pt x="672620" y="32078"/>
                      <a:pt x="482548" y="40045"/>
                      <a:pt x="451671" y="40874"/>
                    </a:cubicBezTo>
                    <a:cubicBezTo>
                      <a:pt x="373485" y="43032"/>
                      <a:pt x="70697" y="50168"/>
                      <a:pt x="13094" y="35563"/>
                    </a:cubicBezTo>
                    <a:cubicBezTo>
                      <a:pt x="-23592" y="26269"/>
                      <a:pt x="27038" y="7516"/>
                      <a:pt x="40650" y="5358"/>
                    </a:cubicBezTo>
                    <a:cubicBezTo>
                      <a:pt x="135272" y="-9246"/>
                      <a:pt x="286499" y="10669"/>
                      <a:pt x="388425" y="10337"/>
                    </a:cubicBezTo>
                    <a:cubicBezTo>
                      <a:pt x="405689" y="10337"/>
                      <a:pt x="429095" y="14652"/>
                      <a:pt x="443870" y="5358"/>
                    </a:cubicBezTo>
                    <a:cubicBezTo>
                      <a:pt x="475742" y="5358"/>
                      <a:pt x="507780" y="5524"/>
                      <a:pt x="539653" y="5358"/>
                    </a:cubicBezTo>
                    <a:cubicBezTo>
                      <a:pt x="551439" y="5358"/>
                      <a:pt x="563225" y="5358"/>
                      <a:pt x="575011" y="5358"/>
                    </a:cubicBezTo>
                    <a:cubicBezTo>
                      <a:pt x="605887" y="5192"/>
                      <a:pt x="629460" y="2537"/>
                      <a:pt x="660668" y="5358"/>
                    </a:cubicBezTo>
                    <a:close/>
                  </a:path>
                </a:pathLst>
              </a:custGeom>
              <a:solidFill>
                <a:srgbClr val="0D0E0F"/>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8529D557-0693-AFA1-8F10-9715A0B4943E}"/>
                  </a:ext>
                </a:extLst>
              </p:cNvPr>
              <p:cNvSpPr/>
              <p:nvPr/>
            </p:nvSpPr>
            <p:spPr>
              <a:xfrm>
                <a:off x="-45302565" y="-2032698"/>
                <a:ext cx="912680" cy="42344"/>
              </a:xfrm>
              <a:custGeom>
                <a:avLst/>
                <a:gdLst>
                  <a:gd name="csX0" fmla="*/ 912661 w 912680"/>
                  <a:gd name="csY0" fmla="*/ 42344 h 42344"/>
                  <a:gd name="csX1" fmla="*/ 314 w 912680"/>
                  <a:gd name="csY1" fmla="*/ 34709 h 42344"/>
                  <a:gd name="csX2" fmla="*/ 219935 w 912680"/>
                  <a:gd name="csY2" fmla="*/ 1850 h 42344"/>
                  <a:gd name="csX3" fmla="*/ 885105 w 912680"/>
                  <a:gd name="csY3" fmla="*/ 22097 h 42344"/>
                  <a:gd name="csX4" fmla="*/ 912661 w 912680"/>
                  <a:gd name="csY4" fmla="*/ 42344 h 42344"/>
                </a:gdLst>
                <a:ahLst/>
                <a:cxnLst>
                  <a:cxn ang="0">
                    <a:pos x="csX0" y="csY0"/>
                  </a:cxn>
                  <a:cxn ang="0">
                    <a:pos x="csX1" y="csY1"/>
                  </a:cxn>
                  <a:cxn ang="0">
                    <a:pos x="csX2" y="csY2"/>
                  </a:cxn>
                  <a:cxn ang="0">
                    <a:pos x="csX3" y="csY3"/>
                  </a:cxn>
                  <a:cxn ang="0">
                    <a:pos x="csX4" y="csY4"/>
                  </a:cxn>
                </a:cxnLst>
                <a:rect l="l" t="t" r="r" b="b"/>
                <a:pathLst>
                  <a:path w="912680" h="42344">
                    <a:moveTo>
                      <a:pt x="912661" y="42344"/>
                    </a:moveTo>
                    <a:lnTo>
                      <a:pt x="314" y="34709"/>
                    </a:lnTo>
                    <a:cubicBezTo>
                      <a:pt x="-9314" y="5666"/>
                      <a:pt x="205327" y="2016"/>
                      <a:pt x="219935" y="1850"/>
                    </a:cubicBezTo>
                    <a:cubicBezTo>
                      <a:pt x="394071" y="-1304"/>
                      <a:pt x="720099" y="-3461"/>
                      <a:pt x="885105" y="22097"/>
                    </a:cubicBezTo>
                    <a:cubicBezTo>
                      <a:pt x="896725" y="23923"/>
                      <a:pt x="913325" y="26080"/>
                      <a:pt x="912661" y="42344"/>
                    </a:cubicBezTo>
                    <a:close/>
                  </a:path>
                </a:pathLst>
              </a:custGeom>
              <a:solidFill>
                <a:srgbClr val="0D0E0F"/>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3957F6E3-7069-0205-4630-8359CB762F40}"/>
                  </a:ext>
                </a:extLst>
              </p:cNvPr>
              <p:cNvSpPr/>
              <p:nvPr/>
            </p:nvSpPr>
            <p:spPr>
              <a:xfrm>
                <a:off x="-47066188" y="-499865"/>
                <a:ext cx="55444" cy="6979"/>
              </a:xfrm>
              <a:custGeom>
                <a:avLst/>
                <a:gdLst>
                  <a:gd name="csX0" fmla="*/ 55445 w 55444"/>
                  <a:gd name="csY0" fmla="*/ 1000 h 6979"/>
                  <a:gd name="csX1" fmla="*/ 0 w 55444"/>
                  <a:gd name="csY1" fmla="*/ 5979 h 6979"/>
                  <a:gd name="csX2" fmla="*/ 55445 w 55444"/>
                  <a:gd name="csY2" fmla="*/ 1000 h 6979"/>
                </a:gdLst>
                <a:ahLst/>
                <a:cxnLst>
                  <a:cxn ang="0">
                    <a:pos x="csX0" y="csY0"/>
                  </a:cxn>
                  <a:cxn ang="0">
                    <a:pos x="csX1" y="csY1"/>
                  </a:cxn>
                  <a:cxn ang="0">
                    <a:pos x="csX2" y="csY2"/>
                  </a:cxn>
                </a:cxnLst>
                <a:rect l="l" t="t" r="r" b="b"/>
                <a:pathLst>
                  <a:path w="55444" h="6979">
                    <a:moveTo>
                      <a:pt x="55445" y="1000"/>
                    </a:moveTo>
                    <a:cubicBezTo>
                      <a:pt x="40670" y="10294"/>
                      <a:pt x="17264" y="5979"/>
                      <a:pt x="0" y="5979"/>
                    </a:cubicBezTo>
                    <a:cubicBezTo>
                      <a:pt x="14774" y="-3315"/>
                      <a:pt x="38180" y="1000"/>
                      <a:pt x="55445" y="1000"/>
                    </a:cubicBezTo>
                    <a:close/>
                  </a:path>
                </a:pathLst>
              </a:custGeom>
              <a:solidFill>
                <a:srgbClr val="A5A9AB"/>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0B8A759C-D70A-D130-2F79-F6A130F34356}"/>
                  </a:ext>
                </a:extLst>
              </p:cNvPr>
              <p:cNvSpPr/>
              <p:nvPr/>
            </p:nvSpPr>
            <p:spPr>
              <a:xfrm>
                <a:off x="-46793945" y="-498865"/>
                <a:ext cx="4980" cy="16596"/>
              </a:xfrm>
              <a:custGeom>
                <a:avLst/>
                <a:gdLst>
                  <a:gd name="csX0" fmla="*/ 4980 w 4980"/>
                  <a:gd name="csY0" fmla="*/ 0 h 16596"/>
                  <a:gd name="csX1" fmla="*/ 0 w 4980"/>
                  <a:gd name="csY1" fmla="*/ 0 h 16596"/>
                  <a:gd name="csX2" fmla="*/ 4980 w 4980"/>
                  <a:gd name="csY2" fmla="*/ 0 h 16596"/>
                </a:gdLst>
                <a:ahLst/>
                <a:cxnLst>
                  <a:cxn ang="0">
                    <a:pos x="csX0" y="csY0"/>
                  </a:cxn>
                  <a:cxn ang="0">
                    <a:pos x="csX1" y="csY1"/>
                  </a:cxn>
                  <a:cxn ang="0">
                    <a:pos x="csX2" y="csY2"/>
                  </a:cxn>
                </a:cxnLst>
                <a:rect l="l" t="t" r="r" b="b"/>
                <a:pathLst>
                  <a:path w="4980" h="16596">
                    <a:moveTo>
                      <a:pt x="4980" y="0"/>
                    </a:moveTo>
                    <a:lnTo>
                      <a:pt x="0" y="0"/>
                    </a:lnTo>
                    <a:cubicBezTo>
                      <a:pt x="0" y="0"/>
                      <a:pt x="3652" y="0"/>
                      <a:pt x="4980" y="0"/>
                    </a:cubicBezTo>
                    <a:close/>
                  </a:path>
                </a:pathLst>
              </a:custGeom>
              <a:solidFill>
                <a:srgbClr val="A5A9AB"/>
              </a:solidFill>
              <a:ln w="16598" cap="flat">
                <a:noFill/>
                <a:prstDash val="solid"/>
                <a:miter/>
              </a:ln>
            </p:spPr>
            <p:txBody>
              <a:bodyPr/>
              <a:lstStyle/>
              <a:p>
                <a:endParaRPr lang="fr-FR"/>
              </a:p>
            </p:txBody>
          </p:sp>
          <p:sp>
            <p:nvSpPr>
              <p:cNvPr id="79" name="Forme libre 78">
                <a:extLst>
                  <a:ext uri="{FF2B5EF4-FFF2-40B4-BE49-F238E27FC236}">
                    <a16:creationId xmlns:a16="http://schemas.microsoft.com/office/drawing/2014/main" id="{BF237275-4446-B85E-BCD6-75611815A7B2}"/>
                  </a:ext>
                </a:extLst>
              </p:cNvPr>
              <p:cNvSpPr/>
              <p:nvPr/>
            </p:nvSpPr>
            <p:spPr>
              <a:xfrm>
                <a:off x="-45315417" y="-2590752"/>
                <a:ext cx="129188" cy="127564"/>
              </a:xfrm>
              <a:custGeom>
                <a:avLst/>
                <a:gdLst>
                  <a:gd name="csX0" fmla="*/ 62137 w 129188"/>
                  <a:gd name="csY0" fmla="*/ 1943 h 127564"/>
                  <a:gd name="csX1" fmla="*/ 121898 w 129188"/>
                  <a:gd name="csY1" fmla="*/ 10573 h 127564"/>
                  <a:gd name="csX2" fmla="*/ 41387 w 129188"/>
                  <a:gd name="csY2" fmla="*/ 126414 h 127564"/>
                  <a:gd name="csX3" fmla="*/ 62303 w 129188"/>
                  <a:gd name="csY3" fmla="*/ 1943 h 127564"/>
                  <a:gd name="csX4" fmla="*/ 82390 w 129188"/>
                  <a:gd name="csY4" fmla="*/ 31982 h 127564"/>
                  <a:gd name="csX5" fmla="*/ 40557 w 129188"/>
                  <a:gd name="csY5" fmla="*/ 86749 h 127564"/>
                  <a:gd name="csX6" fmla="*/ 82390 w 129188"/>
                  <a:gd name="csY6" fmla="*/ 31982 h 1275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188" h="127564">
                    <a:moveTo>
                      <a:pt x="62137" y="1943"/>
                    </a:moveTo>
                    <a:cubicBezTo>
                      <a:pt x="81725" y="-2206"/>
                      <a:pt x="104302" y="118"/>
                      <a:pt x="121898" y="10573"/>
                    </a:cubicBezTo>
                    <a:cubicBezTo>
                      <a:pt x="145470" y="67995"/>
                      <a:pt x="110112" y="137367"/>
                      <a:pt x="41387" y="126414"/>
                    </a:cubicBezTo>
                    <a:cubicBezTo>
                      <a:pt x="-37464" y="113801"/>
                      <a:pt x="11673" y="12731"/>
                      <a:pt x="62303" y="1943"/>
                    </a:cubicBezTo>
                    <a:close/>
                    <a:moveTo>
                      <a:pt x="82390" y="31982"/>
                    </a:moveTo>
                    <a:cubicBezTo>
                      <a:pt x="67947" y="34472"/>
                      <a:pt x="16985" y="69987"/>
                      <a:pt x="40557" y="86749"/>
                    </a:cubicBezTo>
                    <a:cubicBezTo>
                      <a:pt x="85876" y="119111"/>
                      <a:pt x="152443" y="20033"/>
                      <a:pt x="82390" y="31982"/>
                    </a:cubicBezTo>
                    <a:close/>
                  </a:path>
                </a:pathLst>
              </a:custGeom>
              <a:solidFill>
                <a:srgbClr val="0D0E0F"/>
              </a:solidFill>
              <a:ln w="16598" cap="flat">
                <a:noFill/>
                <a:prstDash val="solid"/>
                <a:miter/>
              </a:ln>
            </p:spPr>
            <p:txBody>
              <a:bodyPr/>
              <a:lstStyle/>
              <a:p>
                <a:endParaRPr lang="fr-FR"/>
              </a:p>
            </p:txBody>
          </p:sp>
          <p:sp>
            <p:nvSpPr>
              <p:cNvPr id="80" name="Forme libre 79">
                <a:extLst>
                  <a:ext uri="{FF2B5EF4-FFF2-40B4-BE49-F238E27FC236}">
                    <a16:creationId xmlns:a16="http://schemas.microsoft.com/office/drawing/2014/main" id="{DE84E448-CFC1-7CA2-0ADB-8542371D590E}"/>
                  </a:ext>
                </a:extLst>
              </p:cNvPr>
              <p:cNvSpPr/>
              <p:nvPr/>
            </p:nvSpPr>
            <p:spPr>
              <a:xfrm>
                <a:off x="-46319948" y="-3965785"/>
                <a:ext cx="148518" cy="372418"/>
              </a:xfrm>
              <a:custGeom>
                <a:avLst/>
                <a:gdLst>
                  <a:gd name="csX0" fmla="*/ 60530 w 148518"/>
                  <a:gd name="csY0" fmla="*/ 343207 h 372418"/>
                  <a:gd name="csX1" fmla="*/ 110496 w 148518"/>
                  <a:gd name="csY1" fmla="*/ 325117 h 372418"/>
                  <a:gd name="csX2" fmla="*/ 44760 w 148518"/>
                  <a:gd name="csY2" fmla="*/ 194174 h 372418"/>
                  <a:gd name="csX3" fmla="*/ 603 w 148518"/>
                  <a:gd name="csY3" fmla="*/ 21243 h 372418"/>
                  <a:gd name="csX4" fmla="*/ 7243 w 148518"/>
                  <a:gd name="csY4" fmla="*/ 0 h 372418"/>
                  <a:gd name="csX5" fmla="*/ 148511 w 148518"/>
                  <a:gd name="csY5" fmla="*/ 331922 h 372418"/>
                  <a:gd name="csX6" fmla="*/ 60530 w 148518"/>
                  <a:gd name="csY6" fmla="*/ 343041 h 3724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8518" h="372418">
                    <a:moveTo>
                      <a:pt x="60530" y="343207"/>
                    </a:moveTo>
                    <a:lnTo>
                      <a:pt x="110496" y="325117"/>
                    </a:lnTo>
                    <a:cubicBezTo>
                      <a:pt x="82940" y="282963"/>
                      <a:pt x="61194" y="242137"/>
                      <a:pt x="44760" y="194174"/>
                    </a:cubicBezTo>
                    <a:cubicBezTo>
                      <a:pt x="35298" y="166625"/>
                      <a:pt x="1101" y="43980"/>
                      <a:pt x="603" y="21243"/>
                    </a:cubicBezTo>
                    <a:cubicBezTo>
                      <a:pt x="437" y="12115"/>
                      <a:pt x="-2717" y="6473"/>
                      <a:pt x="7243" y="0"/>
                    </a:cubicBezTo>
                    <a:lnTo>
                      <a:pt x="148511" y="331922"/>
                    </a:lnTo>
                    <a:cubicBezTo>
                      <a:pt x="149507" y="360135"/>
                      <a:pt x="51566" y="400961"/>
                      <a:pt x="60530" y="343041"/>
                    </a:cubicBezTo>
                    <a:close/>
                  </a:path>
                </a:pathLst>
              </a:custGeom>
              <a:solidFill>
                <a:srgbClr val="0D0E0F"/>
              </a:solidFill>
              <a:ln w="16598" cap="flat">
                <a:noFill/>
                <a:prstDash val="solid"/>
                <a:miter/>
              </a:ln>
            </p:spPr>
            <p:txBody>
              <a:bodyPr/>
              <a:lstStyle/>
              <a:p>
                <a:endParaRPr lang="fr-FR"/>
              </a:p>
            </p:txBody>
          </p:sp>
          <p:sp>
            <p:nvSpPr>
              <p:cNvPr id="81" name="Forme libre 80">
                <a:extLst>
                  <a:ext uri="{FF2B5EF4-FFF2-40B4-BE49-F238E27FC236}">
                    <a16:creationId xmlns:a16="http://schemas.microsoft.com/office/drawing/2014/main" id="{0ED2A405-4AB2-1F4E-6F4D-0B239D6AD06B}"/>
                  </a:ext>
                </a:extLst>
              </p:cNvPr>
              <p:cNvSpPr/>
              <p:nvPr/>
            </p:nvSpPr>
            <p:spPr>
              <a:xfrm>
                <a:off x="-46880476" y="-3668259"/>
                <a:ext cx="146812" cy="83433"/>
              </a:xfrm>
              <a:custGeom>
                <a:avLst/>
                <a:gdLst>
                  <a:gd name="csX0" fmla="*/ 117906 w 146812"/>
                  <a:gd name="csY0" fmla="*/ 79371 h 83433"/>
                  <a:gd name="csX1" fmla="*/ 49845 w 146812"/>
                  <a:gd name="csY1" fmla="*/ 31076 h 83433"/>
                  <a:gd name="csX2" fmla="*/ 1538 w 146812"/>
                  <a:gd name="csY2" fmla="*/ 28753 h 83433"/>
                  <a:gd name="csX3" fmla="*/ 141810 w 146812"/>
                  <a:gd name="csY3" fmla="*/ 78209 h 83433"/>
                  <a:gd name="csX4" fmla="*/ 117906 w 146812"/>
                  <a:gd name="csY4" fmla="*/ 79205 h 83433"/>
                </a:gdLst>
                <a:ahLst/>
                <a:cxnLst>
                  <a:cxn ang="0">
                    <a:pos x="csX0" y="csY0"/>
                  </a:cxn>
                  <a:cxn ang="0">
                    <a:pos x="csX1" y="csY1"/>
                  </a:cxn>
                  <a:cxn ang="0">
                    <a:pos x="csX2" y="csY2"/>
                  </a:cxn>
                  <a:cxn ang="0">
                    <a:pos x="csX3" y="csY3"/>
                  </a:cxn>
                  <a:cxn ang="0">
                    <a:pos x="csX4" y="csY4"/>
                  </a:cxn>
                </a:cxnLst>
                <a:rect l="l" t="t" r="r" b="b"/>
                <a:pathLst>
                  <a:path w="146812" h="83433">
                    <a:moveTo>
                      <a:pt x="117906" y="79371"/>
                    </a:moveTo>
                    <a:cubicBezTo>
                      <a:pt x="103297" y="65762"/>
                      <a:pt x="99479" y="25434"/>
                      <a:pt x="49845" y="31076"/>
                    </a:cubicBezTo>
                    <a:cubicBezTo>
                      <a:pt x="38391" y="32404"/>
                      <a:pt x="-9086" y="71571"/>
                      <a:pt x="1538" y="28753"/>
                    </a:cubicBezTo>
                    <a:cubicBezTo>
                      <a:pt x="15482" y="-27342"/>
                      <a:pt x="177002" y="3693"/>
                      <a:pt x="141810" y="78209"/>
                    </a:cubicBezTo>
                    <a:cubicBezTo>
                      <a:pt x="134838" y="84018"/>
                      <a:pt x="124878" y="85844"/>
                      <a:pt x="117906" y="79205"/>
                    </a:cubicBezTo>
                    <a:close/>
                  </a:path>
                </a:pathLst>
              </a:custGeom>
              <a:solidFill>
                <a:srgbClr val="0D0E0F"/>
              </a:solidFill>
              <a:ln w="16598" cap="flat">
                <a:noFill/>
                <a:prstDash val="solid"/>
                <a:miter/>
              </a:ln>
            </p:spPr>
            <p:txBody>
              <a:bodyPr/>
              <a:lstStyle/>
              <a:p>
                <a:endParaRPr lang="fr-FR"/>
              </a:p>
            </p:txBody>
          </p:sp>
          <p:sp>
            <p:nvSpPr>
              <p:cNvPr id="82" name="Forme libre 81">
                <a:extLst>
                  <a:ext uri="{FF2B5EF4-FFF2-40B4-BE49-F238E27FC236}">
                    <a16:creationId xmlns:a16="http://schemas.microsoft.com/office/drawing/2014/main" id="{1E62C386-84C5-67E4-606C-613EC3B02439}"/>
                  </a:ext>
                </a:extLst>
              </p:cNvPr>
              <p:cNvSpPr/>
              <p:nvPr/>
            </p:nvSpPr>
            <p:spPr>
              <a:xfrm>
                <a:off x="-46401985" y="-3546900"/>
                <a:ext cx="162154" cy="68887"/>
              </a:xfrm>
              <a:custGeom>
                <a:avLst/>
                <a:gdLst>
                  <a:gd name="csX0" fmla="*/ 4287 w 162154"/>
                  <a:gd name="csY0" fmla="*/ 0 h 68887"/>
                  <a:gd name="csX1" fmla="*/ 162155 w 162154"/>
                  <a:gd name="csY1" fmla="*/ 52444 h 68887"/>
                  <a:gd name="csX2" fmla="*/ 4287 w 162154"/>
                  <a:gd name="csY2" fmla="*/ 0 h 68887"/>
                </a:gdLst>
                <a:ahLst/>
                <a:cxnLst>
                  <a:cxn ang="0">
                    <a:pos x="csX0" y="csY0"/>
                  </a:cxn>
                  <a:cxn ang="0">
                    <a:pos x="csX1" y="csY1"/>
                  </a:cxn>
                  <a:cxn ang="0">
                    <a:pos x="csX2" y="csY2"/>
                  </a:cxn>
                </a:cxnLst>
                <a:rect l="l" t="t" r="r" b="b"/>
                <a:pathLst>
                  <a:path w="162154" h="68887">
                    <a:moveTo>
                      <a:pt x="4287" y="0"/>
                    </a:moveTo>
                    <a:cubicBezTo>
                      <a:pt x="22547" y="17592"/>
                      <a:pt x="162155" y="42486"/>
                      <a:pt x="162155" y="52444"/>
                    </a:cubicBezTo>
                    <a:cubicBezTo>
                      <a:pt x="162155" y="92109"/>
                      <a:pt x="-30906" y="54269"/>
                      <a:pt x="4287" y="0"/>
                    </a:cubicBezTo>
                    <a:close/>
                  </a:path>
                </a:pathLst>
              </a:custGeom>
              <a:solidFill>
                <a:srgbClr val="0D0E0F"/>
              </a:solidFill>
              <a:ln w="16598" cap="flat">
                <a:noFill/>
                <a:prstDash val="solid"/>
                <a:miter/>
              </a:ln>
            </p:spPr>
            <p:txBody>
              <a:bodyPr/>
              <a:lstStyle/>
              <a:p>
                <a:endParaRPr lang="fr-FR"/>
              </a:p>
            </p:txBody>
          </p:sp>
          <p:sp>
            <p:nvSpPr>
              <p:cNvPr id="83" name="Forme libre 82">
                <a:extLst>
                  <a:ext uri="{FF2B5EF4-FFF2-40B4-BE49-F238E27FC236}">
                    <a16:creationId xmlns:a16="http://schemas.microsoft.com/office/drawing/2014/main" id="{9A70C6B8-5D3E-8EC5-5ECF-5E72416BF5A6}"/>
                  </a:ext>
                </a:extLst>
              </p:cNvPr>
              <p:cNvSpPr/>
              <p:nvPr/>
            </p:nvSpPr>
            <p:spPr>
              <a:xfrm>
                <a:off x="-46460046" y="-3838531"/>
                <a:ext cx="55148" cy="110621"/>
              </a:xfrm>
              <a:custGeom>
                <a:avLst/>
                <a:gdLst>
                  <a:gd name="csX0" fmla="*/ 47740 w 55148"/>
                  <a:gd name="csY0" fmla="*/ 103431 h 110621"/>
                  <a:gd name="csX1" fmla="*/ 10058 w 55148"/>
                  <a:gd name="csY1" fmla="*/ 2030 h 110621"/>
                  <a:gd name="csX2" fmla="*/ 47740 w 55148"/>
                  <a:gd name="csY2" fmla="*/ 103431 h 110621"/>
                </a:gdLst>
                <a:ahLst/>
                <a:cxnLst>
                  <a:cxn ang="0">
                    <a:pos x="csX0" y="csY0"/>
                  </a:cxn>
                  <a:cxn ang="0">
                    <a:pos x="csX1" y="csY1"/>
                  </a:cxn>
                  <a:cxn ang="0">
                    <a:pos x="csX2" y="csY2"/>
                  </a:cxn>
                </a:cxnLst>
                <a:rect l="l" t="t" r="r" b="b"/>
                <a:pathLst>
                  <a:path w="55148" h="110621">
                    <a:moveTo>
                      <a:pt x="47740" y="103431"/>
                    </a:moveTo>
                    <a:cubicBezTo>
                      <a:pt x="12880" y="141934"/>
                      <a:pt x="-16005" y="13813"/>
                      <a:pt x="10058" y="2030"/>
                    </a:cubicBezTo>
                    <a:cubicBezTo>
                      <a:pt x="48072" y="-15231"/>
                      <a:pt x="66498" y="82686"/>
                      <a:pt x="47740" y="103431"/>
                    </a:cubicBezTo>
                    <a:close/>
                  </a:path>
                </a:pathLst>
              </a:custGeom>
              <a:solidFill>
                <a:srgbClr val="0D0E0F"/>
              </a:solidFill>
              <a:ln w="16598" cap="flat">
                <a:noFill/>
                <a:prstDash val="solid"/>
                <a:miter/>
              </a:ln>
            </p:spPr>
            <p:txBody>
              <a:bodyPr/>
              <a:lstStyle/>
              <a:p>
                <a:endParaRPr lang="fr-FR"/>
              </a:p>
            </p:txBody>
          </p:sp>
          <p:sp>
            <p:nvSpPr>
              <p:cNvPr id="84" name="Forme libre 83">
                <a:extLst>
                  <a:ext uri="{FF2B5EF4-FFF2-40B4-BE49-F238E27FC236}">
                    <a16:creationId xmlns:a16="http://schemas.microsoft.com/office/drawing/2014/main" id="{6C8FFA1A-2535-FFB9-14DD-3AF754FB360B}"/>
                  </a:ext>
                </a:extLst>
              </p:cNvPr>
              <p:cNvSpPr/>
              <p:nvPr/>
            </p:nvSpPr>
            <p:spPr>
              <a:xfrm>
                <a:off x="-46219929" y="-3890170"/>
                <a:ext cx="50903" cy="101347"/>
              </a:xfrm>
              <a:custGeom>
                <a:avLst/>
                <a:gdLst>
                  <a:gd name="csX0" fmla="*/ 1181 w 50903"/>
                  <a:gd name="csY0" fmla="*/ 6038 h 101347"/>
                  <a:gd name="csX1" fmla="*/ 37370 w 50903"/>
                  <a:gd name="csY1" fmla="*/ 100303 h 101347"/>
                  <a:gd name="csX2" fmla="*/ 1181 w 50903"/>
                  <a:gd name="csY2" fmla="*/ 6038 h 101347"/>
                </a:gdLst>
                <a:ahLst/>
                <a:cxnLst>
                  <a:cxn ang="0">
                    <a:pos x="csX0" y="csY0"/>
                  </a:cxn>
                  <a:cxn ang="0">
                    <a:pos x="csX1" y="csY1"/>
                  </a:cxn>
                  <a:cxn ang="0">
                    <a:pos x="csX2" y="csY2"/>
                  </a:cxn>
                </a:cxnLst>
                <a:rect l="l" t="t" r="r" b="b"/>
                <a:pathLst>
                  <a:path w="50903" h="101347">
                    <a:moveTo>
                      <a:pt x="1181" y="6038"/>
                    </a:moveTo>
                    <a:cubicBezTo>
                      <a:pt x="47496" y="-27652"/>
                      <a:pt x="65756" y="90179"/>
                      <a:pt x="37370" y="100303"/>
                    </a:cubicBezTo>
                    <a:cubicBezTo>
                      <a:pt x="4999" y="111920"/>
                      <a:pt x="-3467" y="23132"/>
                      <a:pt x="1181" y="6038"/>
                    </a:cubicBezTo>
                    <a:close/>
                  </a:path>
                </a:pathLst>
              </a:custGeom>
              <a:solidFill>
                <a:srgbClr val="0D0E0F"/>
              </a:solidFill>
              <a:ln w="16598" cap="flat">
                <a:noFill/>
                <a:prstDash val="solid"/>
                <a:miter/>
              </a:ln>
            </p:spPr>
            <p:txBody>
              <a:bodyPr/>
              <a:lstStyle/>
              <a:p>
                <a:endParaRPr lang="fr-FR"/>
              </a:p>
            </p:txBody>
          </p:sp>
          <p:sp>
            <p:nvSpPr>
              <p:cNvPr id="85" name="Forme libre 84">
                <a:extLst>
                  <a:ext uri="{FF2B5EF4-FFF2-40B4-BE49-F238E27FC236}">
                    <a16:creationId xmlns:a16="http://schemas.microsoft.com/office/drawing/2014/main" id="{ADC9F045-FDB9-B4DD-8919-3013E3B67224}"/>
                  </a:ext>
                </a:extLst>
              </p:cNvPr>
              <p:cNvSpPr/>
              <p:nvPr/>
            </p:nvSpPr>
            <p:spPr>
              <a:xfrm>
                <a:off x="-46295206" y="-4062077"/>
                <a:ext cx="99552" cy="41027"/>
              </a:xfrm>
              <a:custGeom>
                <a:avLst/>
                <a:gdLst>
                  <a:gd name="csX0" fmla="*/ 95881 w 99552"/>
                  <a:gd name="csY0" fmla="*/ 41028 h 41027"/>
                  <a:gd name="csX1" fmla="*/ 97 w 99552"/>
                  <a:gd name="csY1" fmla="*/ 35883 h 41027"/>
                  <a:gd name="csX2" fmla="*/ 40436 w 99552"/>
                  <a:gd name="csY2" fmla="*/ 699 h 41027"/>
                  <a:gd name="csX3" fmla="*/ 95881 w 99552"/>
                  <a:gd name="csY3" fmla="*/ 41028 h 41027"/>
                </a:gdLst>
                <a:ahLst/>
                <a:cxnLst>
                  <a:cxn ang="0">
                    <a:pos x="csX0" y="csY0"/>
                  </a:cxn>
                  <a:cxn ang="0">
                    <a:pos x="csX1" y="csY1"/>
                  </a:cxn>
                  <a:cxn ang="0">
                    <a:pos x="csX2" y="csY2"/>
                  </a:cxn>
                  <a:cxn ang="0">
                    <a:pos x="csX3" y="csY3"/>
                  </a:cxn>
                </a:cxnLst>
                <a:rect l="l" t="t" r="r" b="b"/>
                <a:pathLst>
                  <a:path w="99552" h="41027">
                    <a:moveTo>
                      <a:pt x="95881" y="41028"/>
                    </a:moveTo>
                    <a:cubicBezTo>
                      <a:pt x="64008" y="35883"/>
                      <a:pt x="32302" y="34887"/>
                      <a:pt x="97" y="35883"/>
                    </a:cubicBezTo>
                    <a:cubicBezTo>
                      <a:pt x="-2227" y="25593"/>
                      <a:pt x="37780" y="1197"/>
                      <a:pt x="40436" y="699"/>
                    </a:cubicBezTo>
                    <a:cubicBezTo>
                      <a:pt x="61352" y="-3450"/>
                      <a:pt x="113809" y="10989"/>
                      <a:pt x="95881" y="41028"/>
                    </a:cubicBezTo>
                    <a:close/>
                  </a:path>
                </a:pathLst>
              </a:custGeom>
              <a:solidFill>
                <a:srgbClr val="0D0E0F"/>
              </a:solidFill>
              <a:ln w="16598" cap="flat">
                <a:noFill/>
                <a:prstDash val="solid"/>
                <a:miter/>
              </a:ln>
            </p:spPr>
            <p:txBody>
              <a:bodyPr/>
              <a:lstStyle/>
              <a:p>
                <a:endParaRPr lang="fr-FR"/>
              </a:p>
            </p:txBody>
          </p:sp>
          <p:sp>
            <p:nvSpPr>
              <p:cNvPr id="86" name="Forme libre 85">
                <a:extLst>
                  <a:ext uri="{FF2B5EF4-FFF2-40B4-BE49-F238E27FC236}">
                    <a16:creationId xmlns:a16="http://schemas.microsoft.com/office/drawing/2014/main" id="{49B65481-D12A-66A7-EA6C-EBE6642FC9CA}"/>
                  </a:ext>
                </a:extLst>
              </p:cNvPr>
              <p:cNvSpPr/>
              <p:nvPr/>
            </p:nvSpPr>
            <p:spPr>
              <a:xfrm>
                <a:off x="-46544790" y="-4035055"/>
                <a:ext cx="73220" cy="84538"/>
              </a:xfrm>
              <a:custGeom>
                <a:avLst/>
                <a:gdLst>
                  <a:gd name="csX0" fmla="*/ 2670 w 73220"/>
                  <a:gd name="csY0" fmla="*/ 84539 h 84538"/>
                  <a:gd name="csX1" fmla="*/ 73221 w 73220"/>
                  <a:gd name="csY1" fmla="*/ 16495 h 84538"/>
                  <a:gd name="csX2" fmla="*/ 2670 w 73220"/>
                  <a:gd name="csY2" fmla="*/ 84539 h 84538"/>
                </a:gdLst>
                <a:ahLst/>
                <a:cxnLst>
                  <a:cxn ang="0">
                    <a:pos x="csX0" y="csY0"/>
                  </a:cxn>
                  <a:cxn ang="0">
                    <a:pos x="csX1" y="csY1"/>
                  </a:cxn>
                  <a:cxn ang="0">
                    <a:pos x="csX2" y="csY2"/>
                  </a:cxn>
                </a:cxnLst>
                <a:rect l="l" t="t" r="r" b="b"/>
                <a:pathLst>
                  <a:path w="73220" h="84538">
                    <a:moveTo>
                      <a:pt x="2670" y="84539"/>
                    </a:moveTo>
                    <a:cubicBezTo>
                      <a:pt x="-12436" y="45870"/>
                      <a:pt x="40020" y="-34621"/>
                      <a:pt x="73221" y="16495"/>
                    </a:cubicBezTo>
                    <a:lnTo>
                      <a:pt x="2670" y="84539"/>
                    </a:lnTo>
                    <a:close/>
                  </a:path>
                </a:pathLst>
              </a:custGeom>
              <a:solidFill>
                <a:srgbClr val="0D0E0F"/>
              </a:solidFill>
              <a:ln w="16598" cap="flat">
                <a:noFill/>
                <a:prstDash val="solid"/>
                <a:miter/>
              </a:ln>
            </p:spPr>
            <p:txBody>
              <a:bodyPr/>
              <a:lstStyle/>
              <a:p>
                <a:endParaRPr lang="fr-FR"/>
              </a:p>
            </p:txBody>
          </p:sp>
          <p:sp>
            <p:nvSpPr>
              <p:cNvPr id="87" name="Forme libre 86">
                <a:extLst>
                  <a:ext uri="{FF2B5EF4-FFF2-40B4-BE49-F238E27FC236}">
                    <a16:creationId xmlns:a16="http://schemas.microsoft.com/office/drawing/2014/main" id="{EA072DD0-E72A-2679-AEE3-78C6F562E089}"/>
                  </a:ext>
                </a:extLst>
              </p:cNvPr>
              <p:cNvSpPr/>
              <p:nvPr/>
            </p:nvSpPr>
            <p:spPr>
              <a:xfrm>
                <a:off x="-46613817" y="-4334922"/>
                <a:ext cx="476296" cy="173953"/>
              </a:xfrm>
              <a:custGeom>
                <a:avLst/>
                <a:gdLst>
                  <a:gd name="csX0" fmla="*/ 439558 w 476296"/>
                  <a:gd name="csY0" fmla="*/ 122354 h 173953"/>
                  <a:gd name="csX1" fmla="*/ 342114 w 476296"/>
                  <a:gd name="csY1" fmla="*/ 71072 h 173953"/>
                  <a:gd name="csX2" fmla="*/ 81657 w 476296"/>
                  <a:gd name="csY2" fmla="*/ 36718 h 173953"/>
                  <a:gd name="csX3" fmla="*/ 231723 w 476296"/>
                  <a:gd name="csY3" fmla="*/ 100779 h 173953"/>
                  <a:gd name="csX4" fmla="*/ 367845 w 476296"/>
                  <a:gd name="csY4" fmla="*/ 130984 h 173953"/>
                  <a:gd name="csX5" fmla="*/ 468276 w 476296"/>
                  <a:gd name="csY5" fmla="*/ 166499 h 173953"/>
                  <a:gd name="csX6" fmla="*/ 202839 w 476296"/>
                  <a:gd name="csY6" fmla="*/ 134801 h 173953"/>
                  <a:gd name="csX7" fmla="*/ 17414 w 476296"/>
                  <a:gd name="csY7" fmla="*/ 63106 h 173953"/>
                  <a:gd name="csX8" fmla="*/ 1312 w 476296"/>
                  <a:gd name="csY8" fmla="*/ 30080 h 173953"/>
                  <a:gd name="csX9" fmla="*/ 119174 w 476296"/>
                  <a:gd name="csY9" fmla="*/ 1368 h 173953"/>
                  <a:gd name="csX10" fmla="*/ 393575 w 476296"/>
                  <a:gd name="csY10" fmla="*/ 54974 h 173953"/>
                  <a:gd name="csX11" fmla="*/ 439392 w 476296"/>
                  <a:gd name="csY11" fmla="*/ 122520 h 173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296" h="173953">
                    <a:moveTo>
                      <a:pt x="439558" y="122354"/>
                    </a:moveTo>
                    <a:cubicBezTo>
                      <a:pt x="434245" y="128163"/>
                      <a:pt x="356557" y="76881"/>
                      <a:pt x="342114" y="71072"/>
                    </a:cubicBezTo>
                    <a:cubicBezTo>
                      <a:pt x="260441" y="37714"/>
                      <a:pt x="168974" y="35058"/>
                      <a:pt x="81657" y="36718"/>
                    </a:cubicBezTo>
                    <a:lnTo>
                      <a:pt x="231723" y="100779"/>
                    </a:lnTo>
                    <a:cubicBezTo>
                      <a:pt x="276710" y="112230"/>
                      <a:pt x="322194" y="122852"/>
                      <a:pt x="367845" y="130984"/>
                    </a:cubicBezTo>
                    <a:cubicBezTo>
                      <a:pt x="387599" y="134469"/>
                      <a:pt x="508116" y="131316"/>
                      <a:pt x="468276" y="166499"/>
                    </a:cubicBezTo>
                    <a:cubicBezTo>
                      <a:pt x="440221" y="191227"/>
                      <a:pt x="244837" y="147580"/>
                      <a:pt x="202839" y="134801"/>
                    </a:cubicBezTo>
                    <a:cubicBezTo>
                      <a:pt x="179266" y="127665"/>
                      <a:pt x="30031" y="71735"/>
                      <a:pt x="17414" y="63106"/>
                    </a:cubicBezTo>
                    <a:cubicBezTo>
                      <a:pt x="7122" y="55969"/>
                      <a:pt x="-3834" y="42692"/>
                      <a:pt x="1312" y="30080"/>
                    </a:cubicBezTo>
                    <a:cubicBezTo>
                      <a:pt x="3636" y="24437"/>
                      <a:pt x="107221" y="2364"/>
                      <a:pt x="119174" y="1368"/>
                    </a:cubicBezTo>
                    <a:cubicBezTo>
                      <a:pt x="194870" y="-5104"/>
                      <a:pt x="329996" y="11160"/>
                      <a:pt x="393575" y="54974"/>
                    </a:cubicBezTo>
                    <a:cubicBezTo>
                      <a:pt x="405859" y="63437"/>
                      <a:pt x="456158" y="104430"/>
                      <a:pt x="439392" y="122520"/>
                    </a:cubicBezTo>
                    <a:close/>
                  </a:path>
                </a:pathLst>
              </a:custGeom>
              <a:solidFill>
                <a:srgbClr val="0D0E0F"/>
              </a:solidFill>
              <a:ln w="16598" cap="flat">
                <a:noFill/>
                <a:prstDash val="solid"/>
                <a:miter/>
              </a:ln>
            </p:spPr>
            <p:txBody>
              <a:bodyPr/>
              <a:lstStyle/>
              <a:p>
                <a:endParaRPr lang="fr-FR"/>
              </a:p>
            </p:txBody>
          </p:sp>
          <p:sp>
            <p:nvSpPr>
              <p:cNvPr id="88" name="Forme libre 87">
                <a:extLst>
                  <a:ext uri="{FF2B5EF4-FFF2-40B4-BE49-F238E27FC236}">
                    <a16:creationId xmlns:a16="http://schemas.microsoft.com/office/drawing/2014/main" id="{844AC5AB-5948-D848-78CE-DA12A24E7F9F}"/>
                  </a:ext>
                </a:extLst>
              </p:cNvPr>
              <p:cNvSpPr/>
              <p:nvPr/>
            </p:nvSpPr>
            <p:spPr>
              <a:xfrm>
                <a:off x="-46970571" y="-4267376"/>
                <a:ext cx="321309" cy="482509"/>
              </a:xfrm>
              <a:custGeom>
                <a:avLst/>
                <a:gdLst>
                  <a:gd name="csX0" fmla="*/ 35359 w 321309"/>
                  <a:gd name="csY0" fmla="*/ 372291 h 482509"/>
                  <a:gd name="csX1" fmla="*/ 219787 w 321309"/>
                  <a:gd name="csY1" fmla="*/ 60450 h 482509"/>
                  <a:gd name="csX2" fmla="*/ 302456 w 321309"/>
                  <a:gd name="csY2" fmla="*/ 143099 h 482509"/>
                  <a:gd name="csX3" fmla="*/ 76527 w 321309"/>
                  <a:gd name="csY3" fmla="*/ 426228 h 482509"/>
                  <a:gd name="csX4" fmla="*/ 40338 w 321309"/>
                  <a:gd name="csY4" fmla="*/ 425232 h 482509"/>
                  <a:gd name="csX5" fmla="*/ 282369 w 321309"/>
                  <a:gd name="csY5" fmla="*/ 112894 h 482509"/>
                  <a:gd name="csX6" fmla="*/ 219621 w 321309"/>
                  <a:gd name="csY6" fmla="*/ 120860 h 482509"/>
                  <a:gd name="csX7" fmla="*/ 35192 w 321309"/>
                  <a:gd name="csY7" fmla="*/ 382414 h 482509"/>
                  <a:gd name="csX8" fmla="*/ 35192 w 321309"/>
                  <a:gd name="csY8" fmla="*/ 372291 h 482509"/>
                  <a:gd name="csX9" fmla="*/ 13944 w 321309"/>
                  <a:gd name="csY9" fmla="*/ 474523 h 482509"/>
                  <a:gd name="csX10" fmla="*/ 0 w 321309"/>
                  <a:gd name="csY10" fmla="*/ 475684 h 482509"/>
                  <a:gd name="csX11" fmla="*/ 0 w 321309"/>
                  <a:gd name="csY11" fmla="*/ 344741 h 482509"/>
                  <a:gd name="csX12" fmla="*/ 177788 w 321309"/>
                  <a:gd name="csY12" fmla="*/ 3360 h 482509"/>
                  <a:gd name="csX13" fmla="*/ 137948 w 321309"/>
                  <a:gd name="csY13" fmla="*/ 99617 h 482509"/>
                  <a:gd name="csX14" fmla="*/ 35359 w 321309"/>
                  <a:gd name="csY14" fmla="*/ 372456 h 4825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1309" h="482509">
                    <a:moveTo>
                      <a:pt x="35359" y="372291"/>
                    </a:moveTo>
                    <a:cubicBezTo>
                      <a:pt x="56773" y="323830"/>
                      <a:pt x="186586" y="99285"/>
                      <a:pt x="219787" y="60450"/>
                    </a:cubicBezTo>
                    <a:cubicBezTo>
                      <a:pt x="328352" y="-66012"/>
                      <a:pt x="338810" y="36220"/>
                      <a:pt x="302456" y="143099"/>
                    </a:cubicBezTo>
                    <a:cubicBezTo>
                      <a:pt x="271911" y="233049"/>
                      <a:pt x="174136" y="400172"/>
                      <a:pt x="76527" y="426228"/>
                    </a:cubicBezTo>
                    <a:cubicBezTo>
                      <a:pt x="73207" y="427057"/>
                      <a:pt x="37683" y="438177"/>
                      <a:pt x="40338" y="425232"/>
                    </a:cubicBezTo>
                    <a:cubicBezTo>
                      <a:pt x="150896" y="358848"/>
                      <a:pt x="241201" y="234045"/>
                      <a:pt x="282369" y="112894"/>
                    </a:cubicBezTo>
                    <a:cubicBezTo>
                      <a:pt x="331506" y="-31658"/>
                      <a:pt x="254481" y="69578"/>
                      <a:pt x="219621" y="120860"/>
                    </a:cubicBezTo>
                    <a:cubicBezTo>
                      <a:pt x="197044" y="154052"/>
                      <a:pt x="81175" y="418428"/>
                      <a:pt x="35192" y="382414"/>
                    </a:cubicBezTo>
                    <a:cubicBezTo>
                      <a:pt x="34694" y="379261"/>
                      <a:pt x="35856" y="375278"/>
                      <a:pt x="35192" y="372291"/>
                    </a:cubicBezTo>
                    <a:cubicBezTo>
                      <a:pt x="21248" y="403989"/>
                      <a:pt x="25730" y="452449"/>
                      <a:pt x="13944" y="474523"/>
                    </a:cubicBezTo>
                    <a:cubicBezTo>
                      <a:pt x="7968" y="485642"/>
                      <a:pt x="7636" y="484314"/>
                      <a:pt x="0" y="475684"/>
                    </a:cubicBezTo>
                    <a:lnTo>
                      <a:pt x="0" y="344741"/>
                    </a:lnTo>
                    <a:cubicBezTo>
                      <a:pt x="0" y="274540"/>
                      <a:pt x="111885" y="26926"/>
                      <a:pt x="177788" y="3360"/>
                    </a:cubicBezTo>
                    <a:cubicBezTo>
                      <a:pt x="243691" y="-20206"/>
                      <a:pt x="145584" y="87502"/>
                      <a:pt x="137948" y="99617"/>
                    </a:cubicBezTo>
                    <a:cubicBezTo>
                      <a:pt x="102589" y="155048"/>
                      <a:pt x="21248" y="308894"/>
                      <a:pt x="35359" y="372456"/>
                    </a:cubicBezTo>
                    <a:close/>
                  </a:path>
                </a:pathLst>
              </a:custGeom>
              <a:solidFill>
                <a:srgbClr val="0D0E0F"/>
              </a:solidFill>
              <a:ln w="16598" cap="flat">
                <a:noFill/>
                <a:prstDash val="solid"/>
                <a:miter/>
              </a:ln>
            </p:spPr>
            <p:txBody>
              <a:bodyPr/>
              <a:lstStyle/>
              <a:p>
                <a:endParaRPr lang="fr-FR"/>
              </a:p>
            </p:txBody>
          </p:sp>
          <p:sp>
            <p:nvSpPr>
              <p:cNvPr id="89" name="Forme libre 88">
                <a:extLst>
                  <a:ext uri="{FF2B5EF4-FFF2-40B4-BE49-F238E27FC236}">
                    <a16:creationId xmlns:a16="http://schemas.microsoft.com/office/drawing/2014/main" id="{4623210A-5BAC-CD1D-091D-11D487F9687F}"/>
                  </a:ext>
                </a:extLst>
              </p:cNvPr>
              <p:cNvSpPr/>
              <p:nvPr/>
            </p:nvSpPr>
            <p:spPr>
              <a:xfrm>
                <a:off x="-46643382" y="-2549836"/>
                <a:ext cx="35129" cy="85830"/>
              </a:xfrm>
              <a:custGeom>
                <a:avLst/>
                <a:gdLst>
                  <a:gd name="csX0" fmla="*/ 18593 w 35129"/>
                  <a:gd name="csY0" fmla="*/ 692 h 85830"/>
                  <a:gd name="csX1" fmla="*/ 7969 w 35129"/>
                  <a:gd name="csY1" fmla="*/ 85830 h 85830"/>
                  <a:gd name="csX2" fmla="*/ 18593 w 35129"/>
                  <a:gd name="csY2" fmla="*/ 692 h 85830"/>
                </a:gdLst>
                <a:ahLst/>
                <a:cxnLst>
                  <a:cxn ang="0">
                    <a:pos x="csX0" y="csY0"/>
                  </a:cxn>
                  <a:cxn ang="0">
                    <a:pos x="csX1" y="csY1"/>
                  </a:cxn>
                  <a:cxn ang="0">
                    <a:pos x="csX2" y="csY2"/>
                  </a:cxn>
                </a:cxnLst>
                <a:rect l="l" t="t" r="r" b="b"/>
                <a:pathLst>
                  <a:path w="35129" h="85830">
                    <a:moveTo>
                      <a:pt x="18593" y="692"/>
                    </a:moveTo>
                    <a:cubicBezTo>
                      <a:pt x="51960" y="-8435"/>
                      <a:pt x="27724" y="75541"/>
                      <a:pt x="7969" y="85830"/>
                    </a:cubicBezTo>
                    <a:cubicBezTo>
                      <a:pt x="-7801" y="83506"/>
                      <a:pt x="1993" y="5339"/>
                      <a:pt x="18593" y="692"/>
                    </a:cubicBezTo>
                    <a:close/>
                  </a:path>
                </a:pathLst>
              </a:custGeom>
              <a:solidFill>
                <a:srgbClr val="0D0E0F"/>
              </a:solidFill>
              <a:ln w="16598" cap="flat">
                <a:noFill/>
                <a:prstDash val="solid"/>
                <a:miter/>
              </a:ln>
            </p:spPr>
            <p:txBody>
              <a:bodyPr/>
              <a:lstStyle/>
              <a:p>
                <a:endParaRPr lang="fr-FR"/>
              </a:p>
            </p:txBody>
          </p:sp>
          <p:sp>
            <p:nvSpPr>
              <p:cNvPr id="90" name="Forme libre 89">
                <a:extLst>
                  <a:ext uri="{FF2B5EF4-FFF2-40B4-BE49-F238E27FC236}">
                    <a16:creationId xmlns:a16="http://schemas.microsoft.com/office/drawing/2014/main" id="{9BDDD0A1-4D7D-8015-BCA5-60F27165BB2F}"/>
                  </a:ext>
                </a:extLst>
              </p:cNvPr>
              <p:cNvSpPr/>
              <p:nvPr/>
            </p:nvSpPr>
            <p:spPr>
              <a:xfrm>
                <a:off x="-46638000" y="-2620336"/>
                <a:ext cx="36416" cy="48657"/>
              </a:xfrm>
              <a:custGeom>
                <a:avLst/>
                <a:gdLst>
                  <a:gd name="csX0" fmla="*/ 5907 w 36416"/>
                  <a:gd name="csY0" fmla="*/ 44638 h 48657"/>
                  <a:gd name="csX1" fmla="*/ 21844 w 36416"/>
                  <a:gd name="csY1" fmla="*/ 659 h 48657"/>
                  <a:gd name="csX2" fmla="*/ 5907 w 36416"/>
                  <a:gd name="csY2" fmla="*/ 44638 h 48657"/>
                </a:gdLst>
                <a:ahLst/>
                <a:cxnLst>
                  <a:cxn ang="0">
                    <a:pos x="csX0" y="csY0"/>
                  </a:cxn>
                  <a:cxn ang="0">
                    <a:pos x="csX1" y="csY1"/>
                  </a:cxn>
                  <a:cxn ang="0">
                    <a:pos x="csX2" y="csY2"/>
                  </a:cxn>
                </a:cxnLst>
                <a:rect l="l" t="t" r="r" b="b"/>
                <a:pathLst>
                  <a:path w="36416" h="48657">
                    <a:moveTo>
                      <a:pt x="5907" y="44638"/>
                    </a:moveTo>
                    <a:cubicBezTo>
                      <a:pt x="-4551" y="37336"/>
                      <a:pt x="-2227" y="-5814"/>
                      <a:pt x="21844" y="659"/>
                    </a:cubicBezTo>
                    <a:cubicBezTo>
                      <a:pt x="49732" y="8128"/>
                      <a:pt x="33796" y="63890"/>
                      <a:pt x="5907" y="44638"/>
                    </a:cubicBezTo>
                    <a:close/>
                  </a:path>
                </a:pathLst>
              </a:custGeom>
              <a:solidFill>
                <a:srgbClr val="0D0E0F"/>
              </a:solidFill>
              <a:ln w="16598" cap="flat">
                <a:noFill/>
                <a:prstDash val="solid"/>
                <a:miter/>
              </a:ln>
            </p:spPr>
            <p:txBody>
              <a:bodyPr/>
              <a:lstStyle/>
              <a:p>
                <a:endParaRPr lang="fr-FR"/>
              </a:p>
            </p:txBody>
          </p:sp>
          <p:sp>
            <p:nvSpPr>
              <p:cNvPr id="91" name="Forme libre 90">
                <a:extLst>
                  <a:ext uri="{FF2B5EF4-FFF2-40B4-BE49-F238E27FC236}">
                    <a16:creationId xmlns:a16="http://schemas.microsoft.com/office/drawing/2014/main" id="{AB96ACDB-50D4-1B0C-EDFE-938BE80FE71A}"/>
                  </a:ext>
                </a:extLst>
              </p:cNvPr>
              <p:cNvSpPr/>
              <p:nvPr/>
            </p:nvSpPr>
            <p:spPr>
              <a:xfrm>
                <a:off x="-46662789" y="-2408595"/>
                <a:ext cx="32213" cy="50745"/>
              </a:xfrm>
              <a:custGeom>
                <a:avLst/>
                <a:gdLst>
                  <a:gd name="csX0" fmla="*/ 17914 w 32213"/>
                  <a:gd name="csY0" fmla="*/ 352 h 50745"/>
                  <a:gd name="csX1" fmla="*/ 7289 w 32213"/>
                  <a:gd name="csY1" fmla="*/ 50472 h 50745"/>
                  <a:gd name="csX2" fmla="*/ 17914 w 32213"/>
                  <a:gd name="csY2" fmla="*/ 352 h 50745"/>
                </a:gdLst>
                <a:ahLst/>
                <a:cxnLst>
                  <a:cxn ang="0">
                    <a:pos x="csX0" y="csY0"/>
                  </a:cxn>
                  <a:cxn ang="0">
                    <a:pos x="csX1" y="csY1"/>
                  </a:cxn>
                  <a:cxn ang="0">
                    <a:pos x="csX2" y="csY2"/>
                  </a:cxn>
                </a:cxnLst>
                <a:rect l="l" t="t" r="r" b="b"/>
                <a:pathLst>
                  <a:path w="32213" h="50745">
                    <a:moveTo>
                      <a:pt x="17914" y="352"/>
                    </a:moveTo>
                    <a:cubicBezTo>
                      <a:pt x="48126" y="-5125"/>
                      <a:pt x="23558" y="55284"/>
                      <a:pt x="7289" y="50472"/>
                    </a:cubicBezTo>
                    <a:cubicBezTo>
                      <a:pt x="-8979" y="45658"/>
                      <a:pt x="5298" y="2675"/>
                      <a:pt x="17914" y="352"/>
                    </a:cubicBezTo>
                    <a:close/>
                  </a:path>
                </a:pathLst>
              </a:custGeom>
              <a:solidFill>
                <a:srgbClr val="0D0E0F"/>
              </a:solidFill>
              <a:ln w="16598" cap="flat">
                <a:noFill/>
                <a:prstDash val="solid"/>
                <a:miter/>
              </a:ln>
            </p:spPr>
            <p:txBody>
              <a:bodyPr/>
              <a:lstStyle/>
              <a:p>
                <a:endParaRPr lang="fr-FR"/>
              </a:p>
            </p:txBody>
          </p:sp>
          <p:sp>
            <p:nvSpPr>
              <p:cNvPr id="92" name="Forme libre 91">
                <a:extLst>
                  <a:ext uri="{FF2B5EF4-FFF2-40B4-BE49-F238E27FC236}">
                    <a16:creationId xmlns:a16="http://schemas.microsoft.com/office/drawing/2014/main" id="{62BDAEB3-0D5A-2773-500D-29E60A26EDBA}"/>
                  </a:ext>
                </a:extLst>
              </p:cNvPr>
              <p:cNvSpPr/>
              <p:nvPr/>
            </p:nvSpPr>
            <p:spPr>
              <a:xfrm>
                <a:off x="-47144886" y="-4032080"/>
                <a:ext cx="87050" cy="328678"/>
              </a:xfrm>
              <a:custGeom>
                <a:avLst/>
                <a:gdLst>
                  <a:gd name="csX0" fmla="*/ 62098 w 87050"/>
                  <a:gd name="csY0" fmla="*/ 1902 h 328678"/>
                  <a:gd name="csX1" fmla="*/ 45829 w 87050"/>
                  <a:gd name="csY1" fmla="*/ 86708 h 328678"/>
                  <a:gd name="csX2" fmla="*/ 35371 w 87050"/>
                  <a:gd name="csY2" fmla="*/ 207859 h 328678"/>
                  <a:gd name="csX3" fmla="*/ 55790 w 87050"/>
                  <a:gd name="csY3" fmla="*/ 328679 h 328678"/>
                  <a:gd name="csX4" fmla="*/ 61932 w 87050"/>
                  <a:gd name="csY4" fmla="*/ 2068 h 328678"/>
                </a:gdLst>
                <a:ahLst/>
                <a:cxnLst>
                  <a:cxn ang="0">
                    <a:pos x="csX0" y="csY0"/>
                  </a:cxn>
                  <a:cxn ang="0">
                    <a:pos x="csX1" y="csY1"/>
                  </a:cxn>
                  <a:cxn ang="0">
                    <a:pos x="csX2" y="csY2"/>
                  </a:cxn>
                  <a:cxn ang="0">
                    <a:pos x="csX3" y="csY3"/>
                  </a:cxn>
                  <a:cxn ang="0">
                    <a:pos x="csX4" y="csY4"/>
                  </a:cxn>
                </a:cxnLst>
                <a:rect l="l" t="t" r="r" b="b"/>
                <a:pathLst>
                  <a:path w="87050" h="328678">
                    <a:moveTo>
                      <a:pt x="62098" y="1902"/>
                    </a:moveTo>
                    <a:cubicBezTo>
                      <a:pt x="123518" y="-13201"/>
                      <a:pt x="53133" y="65963"/>
                      <a:pt x="45829" y="86708"/>
                    </a:cubicBezTo>
                    <a:cubicBezTo>
                      <a:pt x="32217" y="125709"/>
                      <a:pt x="29395" y="166867"/>
                      <a:pt x="35371" y="207859"/>
                    </a:cubicBezTo>
                    <a:cubicBezTo>
                      <a:pt x="39023" y="232422"/>
                      <a:pt x="93472" y="328513"/>
                      <a:pt x="55790" y="328679"/>
                    </a:cubicBezTo>
                    <a:cubicBezTo>
                      <a:pt x="4329" y="328679"/>
                      <a:pt x="-41156" y="27460"/>
                      <a:pt x="61932" y="2068"/>
                    </a:cubicBezTo>
                    <a:close/>
                  </a:path>
                </a:pathLst>
              </a:custGeom>
              <a:solidFill>
                <a:srgbClr val="0D0E0F"/>
              </a:solidFill>
              <a:ln w="16598" cap="flat">
                <a:noFill/>
                <a:prstDash val="solid"/>
                <a:miter/>
              </a:ln>
            </p:spPr>
            <p:txBody>
              <a:bodyPr/>
              <a:lstStyle/>
              <a:p>
                <a:endParaRPr lang="fr-FR"/>
              </a:p>
            </p:txBody>
          </p:sp>
          <p:sp>
            <p:nvSpPr>
              <p:cNvPr id="93" name="Forme libre 92">
                <a:extLst>
                  <a:ext uri="{FF2B5EF4-FFF2-40B4-BE49-F238E27FC236}">
                    <a16:creationId xmlns:a16="http://schemas.microsoft.com/office/drawing/2014/main" id="{2D4AD522-C8C3-0360-AE24-861F671E44BD}"/>
                  </a:ext>
                </a:extLst>
              </p:cNvPr>
              <p:cNvSpPr/>
              <p:nvPr/>
            </p:nvSpPr>
            <p:spPr>
              <a:xfrm>
                <a:off x="-47086806" y="-3882325"/>
                <a:ext cx="97697" cy="328738"/>
              </a:xfrm>
              <a:custGeom>
                <a:avLst/>
                <a:gdLst>
                  <a:gd name="csX0" fmla="*/ 96149 w 97697"/>
                  <a:gd name="csY0" fmla="*/ 322314 h 328738"/>
                  <a:gd name="csX1" fmla="*/ 82204 w 97697"/>
                  <a:gd name="csY1" fmla="*/ 321152 h 328738"/>
                  <a:gd name="csX2" fmla="*/ 34 w 97697"/>
                  <a:gd name="csY2" fmla="*/ 29891 h 328738"/>
                  <a:gd name="csX3" fmla="*/ 25598 w 97697"/>
                  <a:gd name="csY3" fmla="*/ 2342 h 328738"/>
                  <a:gd name="csX4" fmla="*/ 31906 w 97697"/>
                  <a:gd name="csY4" fmla="*/ 53955 h 328738"/>
                  <a:gd name="csX5" fmla="*/ 96149 w 97697"/>
                  <a:gd name="csY5" fmla="*/ 246636 h 328738"/>
                  <a:gd name="csX6" fmla="*/ 96149 w 97697"/>
                  <a:gd name="csY6" fmla="*/ 322148 h 3287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697" h="328738">
                    <a:moveTo>
                      <a:pt x="96149" y="322314"/>
                    </a:moveTo>
                    <a:cubicBezTo>
                      <a:pt x="93327" y="331773"/>
                      <a:pt x="87185" y="330280"/>
                      <a:pt x="82204" y="321152"/>
                    </a:cubicBezTo>
                    <a:cubicBezTo>
                      <a:pt x="71580" y="301901"/>
                      <a:pt x="-1793" y="48977"/>
                      <a:pt x="34" y="29891"/>
                    </a:cubicBezTo>
                    <a:cubicBezTo>
                      <a:pt x="1196" y="17444"/>
                      <a:pt x="10658" y="-7782"/>
                      <a:pt x="25598" y="2342"/>
                    </a:cubicBezTo>
                    <a:cubicBezTo>
                      <a:pt x="31906" y="6656"/>
                      <a:pt x="28918" y="44330"/>
                      <a:pt x="31906" y="53955"/>
                    </a:cubicBezTo>
                    <a:cubicBezTo>
                      <a:pt x="45850" y="99097"/>
                      <a:pt x="96149" y="206307"/>
                      <a:pt x="96149" y="246636"/>
                    </a:cubicBezTo>
                    <a:cubicBezTo>
                      <a:pt x="96149" y="263730"/>
                      <a:pt x="99635" y="310199"/>
                      <a:pt x="96149" y="322148"/>
                    </a:cubicBezTo>
                    <a:close/>
                  </a:path>
                </a:pathLst>
              </a:custGeom>
              <a:solidFill>
                <a:srgbClr val="0D0E0F"/>
              </a:solidFill>
              <a:ln w="16598" cap="flat">
                <a:noFill/>
                <a:prstDash val="solid"/>
                <a:miter/>
              </a:ln>
            </p:spPr>
            <p:txBody>
              <a:bodyPr/>
              <a:lstStyle/>
              <a:p>
                <a:endParaRPr lang="fr-FR"/>
              </a:p>
            </p:txBody>
          </p:sp>
          <p:sp>
            <p:nvSpPr>
              <p:cNvPr id="94" name="Forme libre 93">
                <a:extLst>
                  <a:ext uri="{FF2B5EF4-FFF2-40B4-BE49-F238E27FC236}">
                    <a16:creationId xmlns:a16="http://schemas.microsoft.com/office/drawing/2014/main" id="{8D0FCD0D-A320-C2F6-6E70-A5FE5571FA4F}"/>
                  </a:ext>
                </a:extLst>
              </p:cNvPr>
              <p:cNvSpPr/>
              <p:nvPr/>
            </p:nvSpPr>
            <p:spPr>
              <a:xfrm>
                <a:off x="-45280980" y="-2559776"/>
                <a:ext cx="78419" cy="62302"/>
              </a:xfrm>
              <a:custGeom>
                <a:avLst/>
                <a:gdLst>
                  <a:gd name="csX0" fmla="*/ 47953 w 78419"/>
                  <a:gd name="csY0" fmla="*/ 1006 h 62302"/>
                  <a:gd name="csX1" fmla="*/ 6120 w 78419"/>
                  <a:gd name="csY1" fmla="*/ 55773 h 62302"/>
                  <a:gd name="csX2" fmla="*/ 47953 w 78419"/>
                  <a:gd name="csY2" fmla="*/ 1006 h 62302"/>
                </a:gdLst>
                <a:ahLst/>
                <a:cxnLst>
                  <a:cxn ang="0">
                    <a:pos x="csX0" y="csY0"/>
                  </a:cxn>
                  <a:cxn ang="0">
                    <a:pos x="csX1" y="csY1"/>
                  </a:cxn>
                  <a:cxn ang="0">
                    <a:pos x="csX2" y="csY2"/>
                  </a:cxn>
                </a:cxnLst>
                <a:rect l="l" t="t" r="r" b="b"/>
                <a:pathLst>
                  <a:path w="78419" h="62302">
                    <a:moveTo>
                      <a:pt x="47953" y="1006"/>
                    </a:moveTo>
                    <a:cubicBezTo>
                      <a:pt x="118005" y="-10943"/>
                      <a:pt x="51439" y="88135"/>
                      <a:pt x="6120" y="55773"/>
                    </a:cubicBezTo>
                    <a:cubicBezTo>
                      <a:pt x="-17452" y="39011"/>
                      <a:pt x="33676" y="3330"/>
                      <a:pt x="47953" y="1006"/>
                    </a:cubicBezTo>
                    <a:close/>
                  </a:path>
                </a:pathLst>
              </a:custGeom>
              <a:solidFill>
                <a:schemeClr val="accent2"/>
              </a:solidFill>
              <a:ln w="16598" cap="flat">
                <a:noFill/>
                <a:prstDash val="solid"/>
                <a:miter/>
              </a:ln>
            </p:spPr>
            <p:txBody>
              <a:bodyPr/>
              <a:lstStyle/>
              <a:p>
                <a:endParaRPr lang="fr-FR"/>
              </a:p>
            </p:txBody>
          </p:sp>
        </p:grpSp>
      </p:grpSp>
      <p:grpSp>
        <p:nvGrpSpPr>
          <p:cNvPr id="95" name="Group 2">
            <a:extLst>
              <a:ext uri="{FF2B5EF4-FFF2-40B4-BE49-F238E27FC236}">
                <a16:creationId xmlns:a16="http://schemas.microsoft.com/office/drawing/2014/main" id="{9A2C8EAA-EAC2-D81F-E3B2-39F598B5D731}"/>
              </a:ext>
            </a:extLst>
          </p:cNvPr>
          <p:cNvGrpSpPr/>
          <p:nvPr/>
        </p:nvGrpSpPr>
        <p:grpSpPr>
          <a:xfrm>
            <a:off x="5869897" y="1815599"/>
            <a:ext cx="4651197" cy="3044479"/>
            <a:chOff x="332936" y="2504656"/>
            <a:chExt cx="2926080" cy="3044479"/>
          </a:xfrm>
        </p:grpSpPr>
        <p:sp>
          <p:nvSpPr>
            <p:cNvPr id="96" name="TextBox 3">
              <a:extLst>
                <a:ext uri="{FF2B5EF4-FFF2-40B4-BE49-F238E27FC236}">
                  <a16:creationId xmlns:a16="http://schemas.microsoft.com/office/drawing/2014/main" id="{CD2165CA-E258-249D-5854-DECCA8DAAEF4}"/>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lumMod val="75000"/>
                    </a:schemeClr>
                  </a:solidFill>
                </a:rPr>
                <a:t>Lorem Ipsum</a:t>
              </a:r>
            </a:p>
          </p:txBody>
        </p:sp>
        <p:sp>
          <p:nvSpPr>
            <p:cNvPr id="97" name="TextBox 4">
              <a:extLst>
                <a:ext uri="{FF2B5EF4-FFF2-40B4-BE49-F238E27FC236}">
                  <a16:creationId xmlns:a16="http://schemas.microsoft.com/office/drawing/2014/main" id="{67E76F90-BE9C-2356-A571-D0CE3A4F66E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99" name="Title 98">
            <a:extLst>
              <a:ext uri="{FF2B5EF4-FFF2-40B4-BE49-F238E27FC236}">
                <a16:creationId xmlns:a16="http://schemas.microsoft.com/office/drawing/2014/main" id="{F2CF6A14-8AFA-7158-FAD2-C2476204EF60}"/>
              </a:ext>
            </a:extLst>
          </p:cNvPr>
          <p:cNvSpPr>
            <a:spLocks noGrp="1"/>
          </p:cNvSpPr>
          <p:nvPr>
            <p:ph type="title"/>
          </p:nvPr>
        </p:nvSpPr>
        <p:spPr/>
        <p:txBody>
          <a:bodyPr/>
          <a:lstStyle/>
          <a:p>
            <a:r>
              <a:rPr lang="en-US" dirty="0"/>
              <a:t>Office Work Doodle Sticker – Slide Template</a:t>
            </a:r>
          </a:p>
        </p:txBody>
      </p:sp>
    </p:spTree>
    <p:extLst>
      <p:ext uri="{BB962C8B-B14F-4D97-AF65-F5344CB8AC3E}">
        <p14:creationId xmlns:p14="http://schemas.microsoft.com/office/powerpoint/2010/main" val="666763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E718B-D284-B3BD-F6AB-4BC29B70D926}"/>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0F81410E-BFD3-3C1F-E8CB-9C4B00BE49DC}"/>
              </a:ext>
            </a:extLst>
          </p:cNvPr>
          <p:cNvGrpSpPr/>
          <p:nvPr/>
        </p:nvGrpSpPr>
        <p:grpSpPr>
          <a:xfrm>
            <a:off x="614401" y="1264321"/>
            <a:ext cx="4995973" cy="4537175"/>
            <a:chOff x="-48642952" y="-4678395"/>
            <a:chExt cx="4995973" cy="4537175"/>
          </a:xfrm>
        </p:grpSpPr>
        <p:sp>
          <p:nvSpPr>
            <p:cNvPr id="4" name="Forme libre 3">
              <a:extLst>
                <a:ext uri="{FF2B5EF4-FFF2-40B4-BE49-F238E27FC236}">
                  <a16:creationId xmlns:a16="http://schemas.microsoft.com/office/drawing/2014/main" id="{72FBE508-6D74-0297-3B18-139C0BAB8256}"/>
                </a:ext>
              </a:extLst>
            </p:cNvPr>
            <p:cNvSpPr/>
            <p:nvPr/>
          </p:nvSpPr>
          <p:spPr>
            <a:xfrm>
              <a:off x="-48642952" y="-4678395"/>
              <a:ext cx="4995973" cy="4537175"/>
            </a:xfrm>
            <a:custGeom>
              <a:avLst/>
              <a:gdLst>
                <a:gd name="csX0" fmla="*/ 4754541 w 4995973"/>
                <a:gd name="csY0" fmla="*/ 3962619 h 4537175"/>
                <a:gd name="csX1" fmla="*/ 4754209 w 4995973"/>
                <a:gd name="csY1" fmla="*/ 3962619 h 4537175"/>
                <a:gd name="csX2" fmla="*/ 4713538 w 4995973"/>
                <a:gd name="csY2" fmla="*/ 3955649 h 4537175"/>
                <a:gd name="csX3" fmla="*/ 4461381 w 4995973"/>
                <a:gd name="csY3" fmla="*/ 3944696 h 4537175"/>
                <a:gd name="csX4" fmla="*/ 4456567 w 4995973"/>
                <a:gd name="csY4" fmla="*/ 3820059 h 4537175"/>
                <a:gd name="csX5" fmla="*/ 4449097 w 4995973"/>
                <a:gd name="csY5" fmla="*/ 3546888 h 4537175"/>
                <a:gd name="csX6" fmla="*/ 4456899 w 4995973"/>
                <a:gd name="csY6" fmla="*/ 3324169 h 4537175"/>
                <a:gd name="csX7" fmla="*/ 4464701 w 4995973"/>
                <a:gd name="csY7" fmla="*/ 3126509 h 4537175"/>
                <a:gd name="csX8" fmla="*/ 4461713 w 4995973"/>
                <a:gd name="csY8" fmla="*/ 2976148 h 4537175"/>
                <a:gd name="csX9" fmla="*/ 4459057 w 4995973"/>
                <a:gd name="csY9" fmla="*/ 2897649 h 4537175"/>
                <a:gd name="csX10" fmla="*/ 4463041 w 4995973"/>
                <a:gd name="csY10" fmla="*/ 2897151 h 4537175"/>
                <a:gd name="csX11" fmla="*/ 4570942 w 4995973"/>
                <a:gd name="csY11" fmla="*/ 2834418 h 4537175"/>
                <a:gd name="csX12" fmla="*/ 4650955 w 4995973"/>
                <a:gd name="csY12" fmla="*/ 2689203 h 4537175"/>
                <a:gd name="csX13" fmla="*/ 4649959 w 4995973"/>
                <a:gd name="csY13" fmla="*/ 2673436 h 4537175"/>
                <a:gd name="csX14" fmla="*/ 4736944 w 4995973"/>
                <a:gd name="csY14" fmla="*/ 2568715 h 4537175"/>
                <a:gd name="csX15" fmla="*/ 4723664 w 4995973"/>
                <a:gd name="csY15" fmla="*/ 2437938 h 4537175"/>
                <a:gd name="csX16" fmla="*/ 4725324 w 4995973"/>
                <a:gd name="csY16" fmla="*/ 2427814 h 4537175"/>
                <a:gd name="csX17" fmla="*/ 4725988 w 4995973"/>
                <a:gd name="csY17" fmla="*/ 2421674 h 4537175"/>
                <a:gd name="csX18" fmla="*/ 4745410 w 4995973"/>
                <a:gd name="csY18" fmla="*/ 2325417 h 4537175"/>
                <a:gd name="csX19" fmla="*/ 4651121 w 4995973"/>
                <a:gd name="csY19" fmla="*/ 2189826 h 4537175"/>
                <a:gd name="csX20" fmla="*/ 4627549 w 4995973"/>
                <a:gd name="csY20" fmla="*/ 2179039 h 4537175"/>
                <a:gd name="csX21" fmla="*/ 4444615 w 4995973"/>
                <a:gd name="csY21" fmla="*/ 2104688 h 4537175"/>
                <a:gd name="csX22" fmla="*/ 4442623 w 4995973"/>
                <a:gd name="csY22" fmla="*/ 2104688 h 4537175"/>
                <a:gd name="csX23" fmla="*/ 4152783 w 4995973"/>
                <a:gd name="csY23" fmla="*/ 2089586 h 4537175"/>
                <a:gd name="csX24" fmla="*/ 4108627 w 4995973"/>
                <a:gd name="csY24" fmla="*/ 2091744 h 4537175"/>
                <a:gd name="csX25" fmla="*/ 4220180 w 4995973"/>
                <a:gd name="csY25" fmla="*/ 1796665 h 4537175"/>
                <a:gd name="csX26" fmla="*/ 4134025 w 4995973"/>
                <a:gd name="csY26" fmla="*/ 1604815 h 4537175"/>
                <a:gd name="csX27" fmla="*/ 3478815 w 4995973"/>
                <a:gd name="csY27" fmla="*/ 1558180 h 4537175"/>
                <a:gd name="csX28" fmla="*/ 3370581 w 4995973"/>
                <a:gd name="csY28" fmla="*/ 1559010 h 4537175"/>
                <a:gd name="csX29" fmla="*/ 3258198 w 4995973"/>
                <a:gd name="csY29" fmla="*/ 1552039 h 4537175"/>
                <a:gd name="csX30" fmla="*/ 2953917 w 4995973"/>
                <a:gd name="csY30" fmla="*/ 1549550 h 4537175"/>
                <a:gd name="csX31" fmla="*/ 2738280 w 4995973"/>
                <a:gd name="csY31" fmla="*/ 1734265 h 4537175"/>
                <a:gd name="csX32" fmla="*/ 2698772 w 4995973"/>
                <a:gd name="csY32" fmla="*/ 1637177 h 4537175"/>
                <a:gd name="csX33" fmla="*/ 2692297 w 4995973"/>
                <a:gd name="csY33" fmla="*/ 1629377 h 4537175"/>
                <a:gd name="csX34" fmla="*/ 2685657 w 4995973"/>
                <a:gd name="csY34" fmla="*/ 1527809 h 4537175"/>
                <a:gd name="csX35" fmla="*/ 2694123 w 4995973"/>
                <a:gd name="csY35" fmla="*/ 1520175 h 4537175"/>
                <a:gd name="csX36" fmla="*/ 2802025 w 4995973"/>
                <a:gd name="csY36" fmla="*/ 1300941 h 4537175"/>
                <a:gd name="csX37" fmla="*/ 2754050 w 4995973"/>
                <a:gd name="csY37" fmla="*/ 1127014 h 4537175"/>
                <a:gd name="csX38" fmla="*/ 2748074 w 4995973"/>
                <a:gd name="csY38" fmla="*/ 1117554 h 4537175"/>
                <a:gd name="csX39" fmla="*/ 2748406 w 4995973"/>
                <a:gd name="csY39" fmla="*/ 1114567 h 4537175"/>
                <a:gd name="csX40" fmla="*/ 2761188 w 4995973"/>
                <a:gd name="csY40" fmla="*/ 946946 h 4537175"/>
                <a:gd name="csX41" fmla="*/ 2727324 w 4995973"/>
                <a:gd name="csY41" fmla="*/ 782314 h 4537175"/>
                <a:gd name="csX42" fmla="*/ 2840039 w 4995973"/>
                <a:gd name="csY42" fmla="*/ 813348 h 4537175"/>
                <a:gd name="csX43" fmla="*/ 2901460 w 4995973"/>
                <a:gd name="csY43" fmla="*/ 804386 h 4537175"/>
                <a:gd name="csX44" fmla="*/ 3031937 w 4995973"/>
                <a:gd name="csY44" fmla="*/ 677260 h 4537175"/>
                <a:gd name="csX45" fmla="*/ 3068790 w 4995973"/>
                <a:gd name="csY45" fmla="*/ 660000 h 4537175"/>
                <a:gd name="csX46" fmla="*/ 3151293 w 4995973"/>
                <a:gd name="csY46" fmla="*/ 448732 h 4537175"/>
                <a:gd name="csX47" fmla="*/ 3108963 w 4995973"/>
                <a:gd name="csY47" fmla="*/ 377701 h 4537175"/>
                <a:gd name="csX48" fmla="*/ 3120417 w 4995973"/>
                <a:gd name="csY48" fmla="*/ 228834 h 4537175"/>
                <a:gd name="csX49" fmla="*/ 2967363 w 4995973"/>
                <a:gd name="csY49" fmla="*/ 119300 h 4537175"/>
                <a:gd name="csX50" fmla="*/ 2894488 w 4995973"/>
                <a:gd name="csY50" fmla="*/ 26528 h 4537175"/>
                <a:gd name="csX51" fmla="*/ 2621249 w 4995973"/>
                <a:gd name="csY51" fmla="*/ 91751 h 4537175"/>
                <a:gd name="csX52" fmla="*/ 2620086 w 4995973"/>
                <a:gd name="csY52" fmla="*/ 92746 h 4537175"/>
                <a:gd name="csX53" fmla="*/ 2543062 w 4995973"/>
                <a:gd name="csY53" fmla="*/ 170914 h 4537175"/>
                <a:gd name="csX54" fmla="*/ 2460061 w 4995973"/>
                <a:gd name="csY54" fmla="*/ 119134 h 4537175"/>
                <a:gd name="csX55" fmla="*/ 2042399 w 4995973"/>
                <a:gd name="csY55" fmla="*/ 127432 h 4537175"/>
                <a:gd name="csX56" fmla="*/ 1959067 w 4995973"/>
                <a:gd name="csY56" fmla="*/ 155480 h 4537175"/>
                <a:gd name="csX57" fmla="*/ 1874903 w 4995973"/>
                <a:gd name="csY57" fmla="*/ 174067 h 4537175"/>
                <a:gd name="csX58" fmla="*/ 1532441 w 4995973"/>
                <a:gd name="csY58" fmla="*/ 391642 h 4537175"/>
                <a:gd name="csX59" fmla="*/ 1393332 w 4995973"/>
                <a:gd name="csY59" fmla="*/ 462341 h 4537175"/>
                <a:gd name="csX60" fmla="*/ 1280616 w 4995973"/>
                <a:gd name="csY60" fmla="*/ 930848 h 4537175"/>
                <a:gd name="csX61" fmla="*/ 1350669 w 4995973"/>
                <a:gd name="csY61" fmla="*/ 1075566 h 4537175"/>
                <a:gd name="csX62" fmla="*/ 1264348 w 4995973"/>
                <a:gd name="csY62" fmla="*/ 1193067 h 4537175"/>
                <a:gd name="csX63" fmla="*/ 1370755 w 4995973"/>
                <a:gd name="csY63" fmla="*/ 1443169 h 4537175"/>
                <a:gd name="csX64" fmla="*/ 1436492 w 4995973"/>
                <a:gd name="csY64" fmla="*/ 1493787 h 4537175"/>
                <a:gd name="csX65" fmla="*/ 1235796 w 4995973"/>
                <a:gd name="csY65" fmla="*/ 1989346 h 4537175"/>
                <a:gd name="csX66" fmla="*/ 1159601 w 4995973"/>
                <a:gd name="csY66" fmla="*/ 2187171 h 4537175"/>
                <a:gd name="csX67" fmla="*/ 917072 w 4995973"/>
                <a:gd name="csY67" fmla="*/ 2200116 h 4537175"/>
                <a:gd name="csX68" fmla="*/ 857477 w 4995973"/>
                <a:gd name="csY68" fmla="*/ 2214555 h 4537175"/>
                <a:gd name="csX69" fmla="*/ 741110 w 4995973"/>
                <a:gd name="csY69" fmla="*/ 2275130 h 4537175"/>
                <a:gd name="csX70" fmla="*/ 703593 w 4995973"/>
                <a:gd name="csY70" fmla="*/ 2347987 h 4537175"/>
                <a:gd name="csX71" fmla="*/ 611130 w 4995973"/>
                <a:gd name="csY71" fmla="*/ 2345830 h 4537175"/>
                <a:gd name="csX72" fmla="*/ 295394 w 4995973"/>
                <a:gd name="csY72" fmla="*/ 2428478 h 4537175"/>
                <a:gd name="csX73" fmla="*/ 268834 w 4995973"/>
                <a:gd name="csY73" fmla="*/ 2544319 h 4537175"/>
                <a:gd name="csX74" fmla="*/ 270992 w 4995973"/>
                <a:gd name="csY74" fmla="*/ 2559753 h 4537175"/>
                <a:gd name="csX75" fmla="*/ 312990 w 4995973"/>
                <a:gd name="csY75" fmla="*/ 2648376 h 4537175"/>
                <a:gd name="csX76" fmla="*/ 379059 w 4995973"/>
                <a:gd name="csY76" fmla="*/ 2693019 h 4537175"/>
                <a:gd name="csX77" fmla="*/ 379225 w 4995973"/>
                <a:gd name="csY77" fmla="*/ 2694015 h 4537175"/>
                <a:gd name="csX78" fmla="*/ 386529 w 4995973"/>
                <a:gd name="csY78" fmla="*/ 2800728 h 4537175"/>
                <a:gd name="csX79" fmla="*/ 520825 w 4995973"/>
                <a:gd name="csY79" fmla="*/ 2916071 h 4537175"/>
                <a:gd name="csX80" fmla="*/ 531947 w 4995973"/>
                <a:gd name="csY80" fmla="*/ 3970254 h 4537175"/>
                <a:gd name="csX81" fmla="*/ 157281 w 4995973"/>
                <a:gd name="csY81" fmla="*/ 3990169 h 4537175"/>
                <a:gd name="csX82" fmla="*/ 4559 w 4995973"/>
                <a:gd name="csY82" fmla="*/ 4117295 h 4537175"/>
                <a:gd name="csX83" fmla="*/ 83244 w 4995973"/>
                <a:gd name="csY83" fmla="*/ 4299686 h 4537175"/>
                <a:gd name="csX84" fmla="*/ 131384 w 4995973"/>
                <a:gd name="csY84" fmla="*/ 4320597 h 4537175"/>
                <a:gd name="csX85" fmla="*/ 183675 w 4995973"/>
                <a:gd name="csY85" fmla="*/ 4355283 h 4537175"/>
                <a:gd name="csX86" fmla="*/ 280952 w 4995973"/>
                <a:gd name="csY86" fmla="*/ 4379845 h 4537175"/>
                <a:gd name="csX87" fmla="*/ 325441 w 4995973"/>
                <a:gd name="csY87" fmla="*/ 4373871 h 4537175"/>
                <a:gd name="csX88" fmla="*/ 459072 w 4995973"/>
                <a:gd name="csY88" fmla="*/ 4491039 h 4537175"/>
                <a:gd name="csX89" fmla="*/ 539417 w 4995973"/>
                <a:gd name="csY89" fmla="*/ 4505145 h 4537175"/>
                <a:gd name="csX90" fmla="*/ 936494 w 4995973"/>
                <a:gd name="csY90" fmla="*/ 4518920 h 4537175"/>
                <a:gd name="csX91" fmla="*/ 1197117 w 4995973"/>
                <a:gd name="csY91" fmla="*/ 4536346 h 4537175"/>
                <a:gd name="csX92" fmla="*/ 1257874 w 4995973"/>
                <a:gd name="csY92" fmla="*/ 4537175 h 4537175"/>
                <a:gd name="csX93" fmla="*/ 1542567 w 4995973"/>
                <a:gd name="csY93" fmla="*/ 4525724 h 4537175"/>
                <a:gd name="csX94" fmla="*/ 1872081 w 4995973"/>
                <a:gd name="csY94" fmla="*/ 4515767 h 4537175"/>
                <a:gd name="csX95" fmla="*/ 2909760 w 4995973"/>
                <a:gd name="csY95" fmla="*/ 4501826 h 4537175"/>
                <a:gd name="csX96" fmla="*/ 3432667 w 4995973"/>
                <a:gd name="csY96" fmla="*/ 4485728 h 4537175"/>
                <a:gd name="csX97" fmla="*/ 3753881 w 4995973"/>
                <a:gd name="csY97" fmla="*/ 4485728 h 4537175"/>
                <a:gd name="csX98" fmla="*/ 4234290 w 4995973"/>
                <a:gd name="csY98" fmla="*/ 4480915 h 4537175"/>
                <a:gd name="csX99" fmla="*/ 4534256 w 4995973"/>
                <a:gd name="csY99" fmla="*/ 4443906 h 4537175"/>
                <a:gd name="csX100" fmla="*/ 4567456 w 4995973"/>
                <a:gd name="csY100" fmla="*/ 4438430 h 4537175"/>
                <a:gd name="csX101" fmla="*/ 4696440 w 4995973"/>
                <a:gd name="csY101" fmla="*/ 4332546 h 4537175"/>
                <a:gd name="csX102" fmla="*/ 4774959 w 4995973"/>
                <a:gd name="csY102" fmla="*/ 4349640 h 4537175"/>
                <a:gd name="csX103" fmla="*/ 4800689 w 4995973"/>
                <a:gd name="csY103" fmla="*/ 4347648 h 4537175"/>
                <a:gd name="csX104" fmla="*/ 4870576 w 4995973"/>
                <a:gd name="csY104" fmla="*/ 4320597 h 4537175"/>
                <a:gd name="csX105" fmla="*/ 4954573 w 4995973"/>
                <a:gd name="csY105" fmla="*/ 4266493 h 4537175"/>
                <a:gd name="csX106" fmla="*/ 4954739 w 4995973"/>
                <a:gd name="csY106" fmla="*/ 4266162 h 4537175"/>
                <a:gd name="csX107" fmla="*/ 4958889 w 4995973"/>
                <a:gd name="csY107" fmla="*/ 4029668 h 4537175"/>
                <a:gd name="csX108" fmla="*/ 4755371 w 4995973"/>
                <a:gd name="csY108" fmla="*/ 3961790 h 4537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4995973" h="4537175">
                  <a:moveTo>
                    <a:pt x="4754541" y="3962619"/>
                  </a:moveTo>
                  <a:cubicBezTo>
                    <a:pt x="4754541" y="3962619"/>
                    <a:pt x="4754375" y="3962619"/>
                    <a:pt x="4754209" y="3962619"/>
                  </a:cubicBezTo>
                  <a:cubicBezTo>
                    <a:pt x="4741260" y="3958802"/>
                    <a:pt x="4727648" y="3956146"/>
                    <a:pt x="4713538" y="3955649"/>
                  </a:cubicBezTo>
                  <a:lnTo>
                    <a:pt x="4461381" y="3944696"/>
                  </a:lnTo>
                  <a:cubicBezTo>
                    <a:pt x="4460053" y="3902708"/>
                    <a:pt x="4458227" y="3861051"/>
                    <a:pt x="4456567" y="3820059"/>
                  </a:cubicBezTo>
                  <a:cubicBezTo>
                    <a:pt x="4452583" y="3725959"/>
                    <a:pt x="4448931" y="3637004"/>
                    <a:pt x="4449097" y="3546888"/>
                  </a:cubicBezTo>
                  <a:cubicBezTo>
                    <a:pt x="4449097" y="3474363"/>
                    <a:pt x="4452915" y="3401340"/>
                    <a:pt x="4456899" y="3324169"/>
                  </a:cubicBezTo>
                  <a:cubicBezTo>
                    <a:pt x="4460219" y="3259776"/>
                    <a:pt x="4463539" y="3193059"/>
                    <a:pt x="4464701" y="3126509"/>
                  </a:cubicBezTo>
                  <a:cubicBezTo>
                    <a:pt x="4465531" y="3074563"/>
                    <a:pt x="4463539" y="3024610"/>
                    <a:pt x="4461713" y="2976148"/>
                  </a:cubicBezTo>
                  <a:cubicBezTo>
                    <a:pt x="4460717" y="2949429"/>
                    <a:pt x="4459721" y="2923373"/>
                    <a:pt x="4459057" y="2897649"/>
                  </a:cubicBezTo>
                  <a:lnTo>
                    <a:pt x="4463041" y="2897151"/>
                  </a:lnTo>
                  <a:cubicBezTo>
                    <a:pt x="4507032" y="2890845"/>
                    <a:pt x="4545212" y="2867610"/>
                    <a:pt x="4570942" y="2834418"/>
                  </a:cubicBezTo>
                  <a:cubicBezTo>
                    <a:pt x="4620909" y="2804213"/>
                    <a:pt x="4652117" y="2749280"/>
                    <a:pt x="4650955" y="2689203"/>
                  </a:cubicBezTo>
                  <a:cubicBezTo>
                    <a:pt x="4650955" y="2684390"/>
                    <a:pt x="4650457" y="2679079"/>
                    <a:pt x="4649959" y="2673436"/>
                  </a:cubicBezTo>
                  <a:cubicBezTo>
                    <a:pt x="4686978" y="2653521"/>
                    <a:pt x="4721008" y="2621490"/>
                    <a:pt x="4736944" y="2568715"/>
                  </a:cubicBezTo>
                  <a:cubicBezTo>
                    <a:pt x="4750225" y="2524404"/>
                    <a:pt x="4744746" y="2477769"/>
                    <a:pt x="4723664" y="2437938"/>
                  </a:cubicBezTo>
                  <a:cubicBezTo>
                    <a:pt x="4724328" y="2434618"/>
                    <a:pt x="4724826" y="2431300"/>
                    <a:pt x="4725324" y="2427814"/>
                  </a:cubicBezTo>
                  <a:cubicBezTo>
                    <a:pt x="4725490" y="2425989"/>
                    <a:pt x="4725822" y="2423998"/>
                    <a:pt x="4725988" y="2421674"/>
                  </a:cubicBezTo>
                  <a:cubicBezTo>
                    <a:pt x="4741758" y="2392465"/>
                    <a:pt x="4748731" y="2359605"/>
                    <a:pt x="4745410" y="2325417"/>
                  </a:cubicBezTo>
                  <a:cubicBezTo>
                    <a:pt x="4742754" y="2297867"/>
                    <a:pt x="4728146" y="2229823"/>
                    <a:pt x="4651121" y="2189826"/>
                  </a:cubicBezTo>
                  <a:cubicBezTo>
                    <a:pt x="4643651" y="2185843"/>
                    <a:pt x="4635849" y="2182193"/>
                    <a:pt x="4627549" y="2179039"/>
                  </a:cubicBezTo>
                  <a:cubicBezTo>
                    <a:pt x="4573433" y="2117800"/>
                    <a:pt x="4490763" y="2109336"/>
                    <a:pt x="4444615" y="2104688"/>
                  </a:cubicBezTo>
                  <a:lnTo>
                    <a:pt x="4442623" y="2104688"/>
                  </a:lnTo>
                  <a:cubicBezTo>
                    <a:pt x="4351156" y="2093072"/>
                    <a:pt x="4242756" y="2087429"/>
                    <a:pt x="4152783" y="2089586"/>
                  </a:cubicBezTo>
                  <a:cubicBezTo>
                    <a:pt x="4137677" y="2089919"/>
                    <a:pt x="4123069" y="2090748"/>
                    <a:pt x="4108627" y="2091744"/>
                  </a:cubicBezTo>
                  <a:cubicBezTo>
                    <a:pt x="4206070" y="1872509"/>
                    <a:pt x="4216694" y="1830853"/>
                    <a:pt x="4220180" y="1796665"/>
                  </a:cubicBezTo>
                  <a:cubicBezTo>
                    <a:pt x="4227816" y="1718664"/>
                    <a:pt x="4196442" y="1648628"/>
                    <a:pt x="4134025" y="1604815"/>
                  </a:cubicBezTo>
                  <a:cubicBezTo>
                    <a:pt x="4075924" y="1563989"/>
                    <a:pt x="4031270" y="1551542"/>
                    <a:pt x="3478815" y="1558180"/>
                  </a:cubicBezTo>
                  <a:cubicBezTo>
                    <a:pt x="3430508" y="1558844"/>
                    <a:pt x="3388842" y="1559175"/>
                    <a:pt x="3370581" y="1559010"/>
                  </a:cubicBezTo>
                  <a:cubicBezTo>
                    <a:pt x="3351160" y="1558844"/>
                    <a:pt x="3303849" y="1555359"/>
                    <a:pt x="3258198" y="1552039"/>
                  </a:cubicBezTo>
                  <a:cubicBezTo>
                    <a:pt x="3070118" y="1538430"/>
                    <a:pt x="3003551" y="1536273"/>
                    <a:pt x="2953917" y="1549550"/>
                  </a:cubicBezTo>
                  <a:cubicBezTo>
                    <a:pt x="2850331" y="1577099"/>
                    <a:pt x="2782105" y="1661739"/>
                    <a:pt x="2738280" y="1734265"/>
                  </a:cubicBezTo>
                  <a:cubicBezTo>
                    <a:pt x="2729648" y="1683481"/>
                    <a:pt x="2717862" y="1661739"/>
                    <a:pt x="2698772" y="1637177"/>
                  </a:cubicBezTo>
                  <a:cubicBezTo>
                    <a:pt x="2696780" y="1634688"/>
                    <a:pt x="2694621" y="1632199"/>
                    <a:pt x="2692297" y="1629377"/>
                  </a:cubicBezTo>
                  <a:cubicBezTo>
                    <a:pt x="2689309" y="1594359"/>
                    <a:pt x="2686487" y="1553367"/>
                    <a:pt x="2685657" y="1527809"/>
                  </a:cubicBezTo>
                  <a:cubicBezTo>
                    <a:pt x="2688479" y="1525154"/>
                    <a:pt x="2691467" y="1522498"/>
                    <a:pt x="2694123" y="1520175"/>
                  </a:cubicBezTo>
                  <a:cubicBezTo>
                    <a:pt x="2729814" y="1487812"/>
                    <a:pt x="2804017" y="1420432"/>
                    <a:pt x="2802025" y="1300941"/>
                  </a:cubicBezTo>
                  <a:cubicBezTo>
                    <a:pt x="2801361" y="1261276"/>
                    <a:pt x="2783764" y="1176636"/>
                    <a:pt x="2754050" y="1127014"/>
                  </a:cubicBezTo>
                  <a:cubicBezTo>
                    <a:pt x="2752058" y="1123861"/>
                    <a:pt x="2750066" y="1120707"/>
                    <a:pt x="2748074" y="1117554"/>
                  </a:cubicBezTo>
                  <a:cubicBezTo>
                    <a:pt x="2748074" y="1116558"/>
                    <a:pt x="2748240" y="1115563"/>
                    <a:pt x="2748406" y="1114567"/>
                  </a:cubicBezTo>
                  <a:cubicBezTo>
                    <a:pt x="2757702" y="1034076"/>
                    <a:pt x="2763180" y="982628"/>
                    <a:pt x="2761188" y="946946"/>
                  </a:cubicBezTo>
                  <a:cubicBezTo>
                    <a:pt x="2758864" y="907116"/>
                    <a:pt x="2746580" y="853013"/>
                    <a:pt x="2727324" y="782314"/>
                  </a:cubicBezTo>
                  <a:cubicBezTo>
                    <a:pt x="2761686" y="802561"/>
                    <a:pt x="2800697" y="813348"/>
                    <a:pt x="2840039" y="813348"/>
                  </a:cubicBezTo>
                  <a:cubicBezTo>
                    <a:pt x="2860623" y="813348"/>
                    <a:pt x="2881374" y="810361"/>
                    <a:pt x="2901460" y="804386"/>
                  </a:cubicBezTo>
                  <a:cubicBezTo>
                    <a:pt x="2975165" y="782314"/>
                    <a:pt x="3017164" y="732028"/>
                    <a:pt x="3031937" y="677260"/>
                  </a:cubicBezTo>
                  <a:cubicBezTo>
                    <a:pt x="3048704" y="670622"/>
                    <a:pt x="3061818" y="664481"/>
                    <a:pt x="3068790" y="660000"/>
                  </a:cubicBezTo>
                  <a:cubicBezTo>
                    <a:pt x="3143491" y="610710"/>
                    <a:pt x="3175861" y="527730"/>
                    <a:pt x="3151293" y="448732"/>
                  </a:cubicBezTo>
                  <a:cubicBezTo>
                    <a:pt x="3142661" y="421183"/>
                    <a:pt x="3128053" y="397284"/>
                    <a:pt x="3108963" y="377701"/>
                  </a:cubicBezTo>
                  <a:cubicBezTo>
                    <a:pt x="3143989" y="316793"/>
                    <a:pt x="3133199" y="261363"/>
                    <a:pt x="3120417" y="228834"/>
                  </a:cubicBezTo>
                  <a:cubicBezTo>
                    <a:pt x="3100496" y="178216"/>
                    <a:pt x="3050198" y="126436"/>
                    <a:pt x="2967363" y="119300"/>
                  </a:cubicBezTo>
                  <a:cubicBezTo>
                    <a:pt x="2953086" y="76483"/>
                    <a:pt x="2924036" y="44784"/>
                    <a:pt x="2894488" y="26528"/>
                  </a:cubicBezTo>
                  <a:cubicBezTo>
                    <a:pt x="2776129" y="-46661"/>
                    <a:pt x="2667563" y="50427"/>
                    <a:pt x="2621249" y="91751"/>
                  </a:cubicBezTo>
                  <a:lnTo>
                    <a:pt x="2620086" y="92746"/>
                  </a:lnTo>
                  <a:cubicBezTo>
                    <a:pt x="2587052" y="121458"/>
                    <a:pt x="2562152" y="147348"/>
                    <a:pt x="2543062" y="170914"/>
                  </a:cubicBezTo>
                  <a:cubicBezTo>
                    <a:pt x="2515173" y="148509"/>
                    <a:pt x="2486953" y="130752"/>
                    <a:pt x="2460061" y="119134"/>
                  </a:cubicBezTo>
                  <a:cubicBezTo>
                    <a:pt x="2276960" y="39307"/>
                    <a:pt x="2141337" y="90257"/>
                    <a:pt x="2042399" y="127432"/>
                  </a:cubicBezTo>
                  <a:cubicBezTo>
                    <a:pt x="2013681" y="138220"/>
                    <a:pt x="1986457" y="148509"/>
                    <a:pt x="1959067" y="155480"/>
                  </a:cubicBezTo>
                  <a:cubicBezTo>
                    <a:pt x="1929850" y="163114"/>
                    <a:pt x="1901796" y="168591"/>
                    <a:pt x="1874903" y="174067"/>
                  </a:cubicBezTo>
                  <a:cubicBezTo>
                    <a:pt x="1758204" y="197302"/>
                    <a:pt x="1628224" y="223357"/>
                    <a:pt x="1532441" y="391642"/>
                  </a:cubicBezTo>
                  <a:cubicBezTo>
                    <a:pt x="1481147" y="400936"/>
                    <a:pt x="1433504" y="424834"/>
                    <a:pt x="1393332" y="462341"/>
                  </a:cubicBezTo>
                  <a:cubicBezTo>
                    <a:pt x="1264680" y="582331"/>
                    <a:pt x="1249906" y="808535"/>
                    <a:pt x="1280616" y="930848"/>
                  </a:cubicBezTo>
                  <a:cubicBezTo>
                    <a:pt x="1295058" y="988105"/>
                    <a:pt x="1322117" y="1035404"/>
                    <a:pt x="1350669" y="1075566"/>
                  </a:cubicBezTo>
                  <a:cubicBezTo>
                    <a:pt x="1306844" y="1101124"/>
                    <a:pt x="1275636" y="1142780"/>
                    <a:pt x="1264348" y="1193067"/>
                  </a:cubicBezTo>
                  <a:cubicBezTo>
                    <a:pt x="1240942" y="1295962"/>
                    <a:pt x="1309335" y="1385747"/>
                    <a:pt x="1370755" y="1443169"/>
                  </a:cubicBezTo>
                  <a:cubicBezTo>
                    <a:pt x="1391340" y="1462255"/>
                    <a:pt x="1413252" y="1479183"/>
                    <a:pt x="1436492" y="1493787"/>
                  </a:cubicBezTo>
                  <a:cubicBezTo>
                    <a:pt x="1386360" y="1599504"/>
                    <a:pt x="1324275" y="1755673"/>
                    <a:pt x="1235796" y="1989346"/>
                  </a:cubicBezTo>
                  <a:cubicBezTo>
                    <a:pt x="1210895" y="2055232"/>
                    <a:pt x="1182177" y="2130744"/>
                    <a:pt x="1159601" y="2187171"/>
                  </a:cubicBezTo>
                  <a:lnTo>
                    <a:pt x="917072" y="2200116"/>
                  </a:lnTo>
                  <a:cubicBezTo>
                    <a:pt x="896322" y="2201278"/>
                    <a:pt x="876235" y="2206257"/>
                    <a:pt x="857477" y="2214555"/>
                  </a:cubicBezTo>
                  <a:cubicBezTo>
                    <a:pt x="812490" y="2218704"/>
                    <a:pt x="770990" y="2240113"/>
                    <a:pt x="741110" y="2275130"/>
                  </a:cubicBezTo>
                  <a:cubicBezTo>
                    <a:pt x="721355" y="2298365"/>
                    <a:pt x="709901" y="2322927"/>
                    <a:pt x="703593" y="2347987"/>
                  </a:cubicBezTo>
                  <a:cubicBezTo>
                    <a:pt x="673049" y="2346992"/>
                    <a:pt x="641674" y="2346327"/>
                    <a:pt x="611130" y="2345830"/>
                  </a:cubicBezTo>
                  <a:cubicBezTo>
                    <a:pt x="444962" y="2343175"/>
                    <a:pt x="353661" y="2341681"/>
                    <a:pt x="295394" y="2428478"/>
                  </a:cubicBezTo>
                  <a:cubicBezTo>
                    <a:pt x="272486" y="2462500"/>
                    <a:pt x="263190" y="2503825"/>
                    <a:pt x="268834" y="2544319"/>
                  </a:cubicBezTo>
                  <a:lnTo>
                    <a:pt x="270992" y="2559753"/>
                  </a:lnTo>
                  <a:cubicBezTo>
                    <a:pt x="275806" y="2592946"/>
                    <a:pt x="290414" y="2623814"/>
                    <a:pt x="312990" y="2648376"/>
                  </a:cubicBezTo>
                  <a:cubicBezTo>
                    <a:pt x="331417" y="2668458"/>
                    <a:pt x="351503" y="2682730"/>
                    <a:pt x="379059" y="2693019"/>
                  </a:cubicBezTo>
                  <a:cubicBezTo>
                    <a:pt x="379059" y="2693352"/>
                    <a:pt x="379225" y="2693684"/>
                    <a:pt x="379225" y="2694015"/>
                  </a:cubicBezTo>
                  <a:cubicBezTo>
                    <a:pt x="370759" y="2728868"/>
                    <a:pt x="372917" y="2766043"/>
                    <a:pt x="386529" y="2800728"/>
                  </a:cubicBezTo>
                  <a:cubicBezTo>
                    <a:pt x="411430" y="2863959"/>
                    <a:pt x="465546" y="2901135"/>
                    <a:pt x="520825" y="2916071"/>
                  </a:cubicBezTo>
                  <a:lnTo>
                    <a:pt x="531947" y="3970254"/>
                  </a:lnTo>
                  <a:lnTo>
                    <a:pt x="157281" y="3990169"/>
                  </a:lnTo>
                  <a:cubicBezTo>
                    <a:pt x="83908" y="3993986"/>
                    <a:pt x="21657" y="4045766"/>
                    <a:pt x="4559" y="4117295"/>
                  </a:cubicBezTo>
                  <a:cubicBezTo>
                    <a:pt x="-12540" y="4188824"/>
                    <a:pt x="19499" y="4263009"/>
                    <a:pt x="83244" y="4299686"/>
                  </a:cubicBezTo>
                  <a:cubicBezTo>
                    <a:pt x="98848" y="4308648"/>
                    <a:pt x="115116" y="4315452"/>
                    <a:pt x="131384" y="4320597"/>
                  </a:cubicBezTo>
                  <a:cubicBezTo>
                    <a:pt x="145826" y="4333376"/>
                    <a:pt x="162925" y="4345159"/>
                    <a:pt x="183675" y="4355283"/>
                  </a:cubicBezTo>
                  <a:cubicBezTo>
                    <a:pt x="220361" y="4373041"/>
                    <a:pt x="252898" y="4379845"/>
                    <a:pt x="280952" y="4379845"/>
                  </a:cubicBezTo>
                  <a:cubicBezTo>
                    <a:pt x="297220" y="4379845"/>
                    <a:pt x="311994" y="4377521"/>
                    <a:pt x="325441" y="4373871"/>
                  </a:cubicBezTo>
                  <a:cubicBezTo>
                    <a:pt x="345361" y="4414862"/>
                    <a:pt x="384537" y="4457681"/>
                    <a:pt x="459072" y="4491039"/>
                  </a:cubicBezTo>
                  <a:cubicBezTo>
                    <a:pt x="484304" y="4502324"/>
                    <a:pt x="511861" y="4507137"/>
                    <a:pt x="539417" y="4505145"/>
                  </a:cubicBezTo>
                  <a:cubicBezTo>
                    <a:pt x="666409" y="4495519"/>
                    <a:pt x="797550" y="4506805"/>
                    <a:pt x="936494" y="4518920"/>
                  </a:cubicBezTo>
                  <a:cubicBezTo>
                    <a:pt x="1021487" y="4526222"/>
                    <a:pt x="1109468" y="4533857"/>
                    <a:pt x="1197117" y="4536346"/>
                  </a:cubicBezTo>
                  <a:cubicBezTo>
                    <a:pt x="1217369" y="4536844"/>
                    <a:pt x="1237622" y="4537175"/>
                    <a:pt x="1257874" y="4537175"/>
                  </a:cubicBezTo>
                  <a:cubicBezTo>
                    <a:pt x="1354321" y="4537175"/>
                    <a:pt x="1449772" y="4531367"/>
                    <a:pt x="1542567" y="4525724"/>
                  </a:cubicBezTo>
                  <a:cubicBezTo>
                    <a:pt x="1656777" y="4518754"/>
                    <a:pt x="1764512" y="4512115"/>
                    <a:pt x="1872081" y="4515767"/>
                  </a:cubicBezTo>
                  <a:cubicBezTo>
                    <a:pt x="2218694" y="4527218"/>
                    <a:pt x="2569954" y="4514273"/>
                    <a:pt x="2909760" y="4501826"/>
                  </a:cubicBezTo>
                  <a:cubicBezTo>
                    <a:pt x="3081406" y="4495519"/>
                    <a:pt x="3259028" y="4488881"/>
                    <a:pt x="3432667" y="4485728"/>
                  </a:cubicBezTo>
                  <a:cubicBezTo>
                    <a:pt x="3538908" y="4483736"/>
                    <a:pt x="3648137" y="4484732"/>
                    <a:pt x="3753881" y="4485728"/>
                  </a:cubicBezTo>
                  <a:cubicBezTo>
                    <a:pt x="3910586" y="4487221"/>
                    <a:pt x="4072604" y="4488715"/>
                    <a:pt x="4234290" y="4480915"/>
                  </a:cubicBezTo>
                  <a:cubicBezTo>
                    <a:pt x="4338872" y="4475771"/>
                    <a:pt x="4438141" y="4459672"/>
                    <a:pt x="4534256" y="4443906"/>
                  </a:cubicBezTo>
                  <a:lnTo>
                    <a:pt x="4567456" y="4438430"/>
                  </a:lnTo>
                  <a:cubicBezTo>
                    <a:pt x="4627549" y="4428637"/>
                    <a:pt x="4676022" y="4387313"/>
                    <a:pt x="4696440" y="4332546"/>
                  </a:cubicBezTo>
                  <a:cubicBezTo>
                    <a:pt x="4721340" y="4343499"/>
                    <a:pt x="4748233" y="4349640"/>
                    <a:pt x="4774959" y="4349640"/>
                  </a:cubicBezTo>
                  <a:cubicBezTo>
                    <a:pt x="4783591" y="4349640"/>
                    <a:pt x="4792223" y="4348976"/>
                    <a:pt x="4800689" y="4347648"/>
                  </a:cubicBezTo>
                  <a:cubicBezTo>
                    <a:pt x="4826586" y="4343666"/>
                    <a:pt x="4850158" y="4334206"/>
                    <a:pt x="4870576" y="4320597"/>
                  </a:cubicBezTo>
                  <a:cubicBezTo>
                    <a:pt x="4902448" y="4311469"/>
                    <a:pt x="4931665" y="4293214"/>
                    <a:pt x="4954573" y="4266493"/>
                  </a:cubicBezTo>
                  <a:cubicBezTo>
                    <a:pt x="4954573" y="4266493"/>
                    <a:pt x="4954573" y="4266327"/>
                    <a:pt x="4954739" y="4266162"/>
                  </a:cubicBezTo>
                  <a:cubicBezTo>
                    <a:pt x="5015330" y="4194964"/>
                    <a:pt x="5002547" y="4093396"/>
                    <a:pt x="4958889" y="4029668"/>
                  </a:cubicBezTo>
                  <a:cubicBezTo>
                    <a:pt x="4912575" y="3962453"/>
                    <a:pt x="4830736" y="3935070"/>
                    <a:pt x="4755371" y="3961790"/>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F845115E-67D7-3E26-3F05-C54837E85BDF}"/>
                </a:ext>
              </a:extLst>
            </p:cNvPr>
            <p:cNvGrpSpPr/>
            <p:nvPr/>
          </p:nvGrpSpPr>
          <p:grpSpPr>
            <a:xfrm>
              <a:off x="-48477869" y="-4510875"/>
              <a:ext cx="4664143" cy="4204472"/>
              <a:chOff x="-48477869" y="-4510875"/>
              <a:chExt cx="4664143" cy="4204472"/>
            </a:xfrm>
          </p:grpSpPr>
          <p:sp>
            <p:nvSpPr>
              <p:cNvPr id="6" name="Forme libre 5">
                <a:extLst>
                  <a:ext uri="{FF2B5EF4-FFF2-40B4-BE49-F238E27FC236}">
                    <a16:creationId xmlns:a16="http://schemas.microsoft.com/office/drawing/2014/main" id="{76B25D70-850D-12B0-D6A6-FEB6FA917B52}"/>
                  </a:ext>
                </a:extLst>
              </p:cNvPr>
              <p:cNvSpPr/>
              <p:nvPr/>
            </p:nvSpPr>
            <p:spPr>
              <a:xfrm>
                <a:off x="-48477869" y="-1961222"/>
                <a:ext cx="4541317" cy="1492598"/>
              </a:xfrm>
              <a:custGeom>
                <a:avLst/>
                <a:gdLst>
                  <a:gd name="csX0" fmla="*/ 655542 w 4541317"/>
                  <a:gd name="csY0" fmla="*/ 6218 h 1492598"/>
                  <a:gd name="csX1" fmla="*/ 675628 w 4541317"/>
                  <a:gd name="csY1" fmla="*/ 11196 h 1492598"/>
                  <a:gd name="csX2" fmla="*/ 761285 w 4541317"/>
                  <a:gd name="csY2" fmla="*/ 11196 h 1492598"/>
                  <a:gd name="csX3" fmla="*/ 4110708 w 4541317"/>
                  <a:gd name="csY3" fmla="*/ 11529 h 1492598"/>
                  <a:gd name="csX4" fmla="*/ 4248988 w 4541317"/>
                  <a:gd name="csY4" fmla="*/ 1239 h 1492598"/>
                  <a:gd name="csX5" fmla="*/ 4274220 w 4541317"/>
                  <a:gd name="csY5" fmla="*/ 16341 h 1492598"/>
                  <a:gd name="csX6" fmla="*/ 4133118 w 4541317"/>
                  <a:gd name="csY6" fmla="*/ 36589 h 1492598"/>
                  <a:gd name="csX7" fmla="*/ 4133451 w 4541317"/>
                  <a:gd name="csY7" fmla="*/ 407178 h 1492598"/>
                  <a:gd name="csX8" fmla="*/ 4117846 w 4541317"/>
                  <a:gd name="csY8" fmla="*/ 829881 h 1492598"/>
                  <a:gd name="csX9" fmla="*/ 4133118 w 4541317"/>
                  <a:gd name="csY9" fmla="*/ 1387011 h 1492598"/>
                  <a:gd name="csX10" fmla="*/ 4541317 w 4541317"/>
                  <a:gd name="csY10" fmla="*/ 1404603 h 1492598"/>
                  <a:gd name="csX11" fmla="*/ 4213796 w 4541317"/>
                  <a:gd name="csY11" fmla="*/ 1442442 h 1492598"/>
                  <a:gd name="csX12" fmla="*/ 3087472 w 4541317"/>
                  <a:gd name="csY12" fmla="*/ 1447255 h 1492598"/>
                  <a:gd name="csX13" fmla="*/ 2792486 w 4541317"/>
                  <a:gd name="csY13" fmla="*/ 1452400 h 1492598"/>
                  <a:gd name="csX14" fmla="*/ 2815727 w 4541317"/>
                  <a:gd name="csY14" fmla="*/ 1437961 h 1492598"/>
                  <a:gd name="csX15" fmla="*/ 3016755 w 4541317"/>
                  <a:gd name="csY15" fmla="*/ 1417050 h 1492598"/>
                  <a:gd name="csX16" fmla="*/ 2915660 w 4541317"/>
                  <a:gd name="csY16" fmla="*/ 1416718 h 1492598"/>
                  <a:gd name="csX17" fmla="*/ 1900391 w 4541317"/>
                  <a:gd name="csY17" fmla="*/ 1452400 h 1492598"/>
                  <a:gd name="csX18" fmla="*/ 1903711 w 4541317"/>
                  <a:gd name="csY18" fmla="*/ 1422692 h 1492598"/>
                  <a:gd name="csX19" fmla="*/ 2061579 w 4541317"/>
                  <a:gd name="csY19" fmla="*/ 1422195 h 1492598"/>
                  <a:gd name="csX20" fmla="*/ 2091792 w 4541317"/>
                  <a:gd name="csY20" fmla="*/ 656286 h 1492598"/>
                  <a:gd name="csX21" fmla="*/ 1756467 w 4541317"/>
                  <a:gd name="csY21" fmla="*/ 661099 h 1492598"/>
                  <a:gd name="csX22" fmla="*/ 1744183 w 4541317"/>
                  <a:gd name="csY22" fmla="*/ 1334236 h 1492598"/>
                  <a:gd name="csX23" fmla="*/ 1723931 w 4541317"/>
                  <a:gd name="csY23" fmla="*/ 1407092 h 1492598"/>
                  <a:gd name="csX24" fmla="*/ 1706003 w 4541317"/>
                  <a:gd name="csY24" fmla="*/ 1402446 h 1492598"/>
                  <a:gd name="csX25" fmla="*/ 1723931 w 4541317"/>
                  <a:gd name="csY25" fmla="*/ 656286 h 1492598"/>
                  <a:gd name="csX26" fmla="*/ 1675790 w 4541317"/>
                  <a:gd name="csY26" fmla="*/ 655954 h 1492598"/>
                  <a:gd name="csX27" fmla="*/ 1653380 w 4541317"/>
                  <a:gd name="csY27" fmla="*/ 1417216 h 1492598"/>
                  <a:gd name="csX28" fmla="*/ 1754143 w 4541317"/>
                  <a:gd name="csY28" fmla="*/ 1407092 h 1492598"/>
                  <a:gd name="csX29" fmla="*/ 1774230 w 4541317"/>
                  <a:gd name="csY29" fmla="*/ 1407092 h 1492598"/>
                  <a:gd name="csX30" fmla="*/ 1814568 w 4541317"/>
                  <a:gd name="csY30" fmla="*/ 1412072 h 1492598"/>
                  <a:gd name="csX31" fmla="*/ 1865033 w 4541317"/>
                  <a:gd name="csY31" fmla="*/ 1447421 h 1492598"/>
                  <a:gd name="csX32" fmla="*/ 1708825 w 4541317"/>
                  <a:gd name="csY32" fmla="*/ 1447421 h 1492598"/>
                  <a:gd name="csX33" fmla="*/ 1597936 w 4541317"/>
                  <a:gd name="csY33" fmla="*/ 1452400 h 1492598"/>
                  <a:gd name="csX34" fmla="*/ 1562577 w 4541317"/>
                  <a:gd name="csY34" fmla="*/ 1457379 h 1492598"/>
                  <a:gd name="csX35" fmla="*/ 1492026 w 4541317"/>
                  <a:gd name="csY35" fmla="*/ 1452400 h 1492598"/>
                  <a:gd name="csX36" fmla="*/ 1431602 w 4541317"/>
                  <a:gd name="csY36" fmla="*/ 1457379 h 1492598"/>
                  <a:gd name="csX37" fmla="*/ 1350925 w 4541317"/>
                  <a:gd name="csY37" fmla="*/ 1457379 h 1492598"/>
                  <a:gd name="csX38" fmla="*/ 1345944 w 4541317"/>
                  <a:gd name="csY38" fmla="*/ 1457379 h 1492598"/>
                  <a:gd name="csX39" fmla="*/ 1267758 w 4541317"/>
                  <a:gd name="csY39" fmla="*/ 1447255 h 1492598"/>
                  <a:gd name="csX40" fmla="*/ 1176955 w 4541317"/>
                  <a:gd name="csY40" fmla="*/ 1447255 h 1492598"/>
                  <a:gd name="csX41" fmla="*/ 1058429 w 4541317"/>
                  <a:gd name="csY41" fmla="*/ 1442276 h 1492598"/>
                  <a:gd name="csX42" fmla="*/ 975262 w 4541317"/>
                  <a:gd name="csY42" fmla="*/ 1442276 h 1492598"/>
                  <a:gd name="csX43" fmla="*/ 897075 w 4541317"/>
                  <a:gd name="csY43" fmla="*/ 1442276 h 1492598"/>
                  <a:gd name="csX44" fmla="*/ 917161 w 4541317"/>
                  <a:gd name="csY44" fmla="*/ 1460034 h 1492598"/>
                  <a:gd name="csX45" fmla="*/ 763609 w 4541317"/>
                  <a:gd name="csY45" fmla="*/ 1482605 h 1492598"/>
                  <a:gd name="csX46" fmla="*/ 756139 w 4541317"/>
                  <a:gd name="csY46" fmla="*/ 1460034 h 1492598"/>
                  <a:gd name="csX47" fmla="*/ 856736 w 4541317"/>
                  <a:gd name="csY47" fmla="*/ 1442276 h 1492598"/>
                  <a:gd name="csX48" fmla="*/ 582169 w 4541317"/>
                  <a:gd name="csY48" fmla="*/ 1457379 h 1492598"/>
                  <a:gd name="csX49" fmla="*/ 539175 w 4541317"/>
                  <a:gd name="csY49" fmla="*/ 1477460 h 1492598"/>
                  <a:gd name="csX50" fmla="*/ 241865 w 4541317"/>
                  <a:gd name="csY50" fmla="*/ 1452234 h 1492598"/>
                  <a:gd name="csX51" fmla="*/ 251825 w 4541317"/>
                  <a:gd name="csY51" fmla="*/ 1485094 h 1492598"/>
                  <a:gd name="csX52" fmla="*/ 244355 w 4541317"/>
                  <a:gd name="csY52" fmla="*/ 1492562 h 1492598"/>
                  <a:gd name="csX53" fmla="*/ 202854 w 4541317"/>
                  <a:gd name="csY53" fmla="*/ 1457212 h 1492598"/>
                  <a:gd name="csX54" fmla="*/ 0 w 4541317"/>
                  <a:gd name="csY54" fmla="*/ 1439455 h 1492598"/>
                  <a:gd name="csX55" fmla="*/ 533531 w 4541317"/>
                  <a:gd name="csY55" fmla="*/ 1411241 h 1492598"/>
                  <a:gd name="csX56" fmla="*/ 519088 w 4541317"/>
                  <a:gd name="csY56" fmla="*/ 41235 h 1492598"/>
                  <a:gd name="csX57" fmla="*/ 410689 w 4541317"/>
                  <a:gd name="csY57" fmla="*/ 41235 h 1492598"/>
                  <a:gd name="csX58" fmla="*/ 381473 w 4541317"/>
                  <a:gd name="csY58" fmla="*/ 5719 h 1492598"/>
                  <a:gd name="csX59" fmla="*/ 655210 w 4541317"/>
                  <a:gd name="csY59" fmla="*/ 6052 h 1492598"/>
                  <a:gd name="csX60" fmla="*/ 3629302 w 4541317"/>
                  <a:gd name="csY60" fmla="*/ 41401 h 1492598"/>
                  <a:gd name="csX61" fmla="*/ 1538507 w 4541317"/>
                  <a:gd name="csY61" fmla="*/ 42231 h 1492598"/>
                  <a:gd name="csX62" fmla="*/ 1530041 w 4541317"/>
                  <a:gd name="csY62" fmla="*/ 66628 h 1492598"/>
                  <a:gd name="csX63" fmla="*/ 2522235 w 4541317"/>
                  <a:gd name="csY63" fmla="*/ 87373 h 1492598"/>
                  <a:gd name="csX64" fmla="*/ 2640760 w 4541317"/>
                  <a:gd name="csY64" fmla="*/ 219643 h 1492598"/>
                  <a:gd name="csX65" fmla="*/ 2429606 w 4541317"/>
                  <a:gd name="csY65" fmla="*/ 1268515 h 1492598"/>
                  <a:gd name="csX66" fmla="*/ 2671637 w 4541317"/>
                  <a:gd name="csY66" fmla="*/ 1389169 h 1492598"/>
                  <a:gd name="csX67" fmla="*/ 2689731 w 4541317"/>
                  <a:gd name="csY67" fmla="*/ 1412403 h 1492598"/>
                  <a:gd name="csX68" fmla="*/ 2935912 w 4541317"/>
                  <a:gd name="csY68" fmla="*/ 1381534 h 1492598"/>
                  <a:gd name="csX69" fmla="*/ 3805430 w 4541317"/>
                  <a:gd name="csY69" fmla="*/ 1391658 h 1492598"/>
                  <a:gd name="csX70" fmla="*/ 3789992 w 4541317"/>
                  <a:gd name="csY70" fmla="*/ 970782 h 1492598"/>
                  <a:gd name="csX71" fmla="*/ 3810410 w 4541317"/>
                  <a:gd name="csY71" fmla="*/ 46380 h 1492598"/>
                  <a:gd name="csX72" fmla="*/ 3829833 w 4541317"/>
                  <a:gd name="csY72" fmla="*/ 74760 h 1492598"/>
                  <a:gd name="csX73" fmla="*/ 3835311 w 4541317"/>
                  <a:gd name="csY73" fmla="*/ 900248 h 1492598"/>
                  <a:gd name="csX74" fmla="*/ 3825517 w 4541317"/>
                  <a:gd name="csY74" fmla="*/ 1391824 h 1492598"/>
                  <a:gd name="csX75" fmla="*/ 3986704 w 4541317"/>
                  <a:gd name="csY75" fmla="*/ 1391824 h 1492598"/>
                  <a:gd name="csX76" fmla="*/ 4006957 w 4541317"/>
                  <a:gd name="csY76" fmla="*/ 36423 h 1492598"/>
                  <a:gd name="csX77" fmla="*/ 3810410 w 4541317"/>
                  <a:gd name="csY77" fmla="*/ 41567 h 1492598"/>
                  <a:gd name="csX78" fmla="*/ 3805430 w 4541317"/>
                  <a:gd name="csY78" fmla="*/ 41567 h 1492598"/>
                  <a:gd name="csX79" fmla="*/ 3628970 w 4541317"/>
                  <a:gd name="csY79" fmla="*/ 41567 h 1492598"/>
                  <a:gd name="csX80" fmla="*/ 4098092 w 4541317"/>
                  <a:gd name="csY80" fmla="*/ 36423 h 1492598"/>
                  <a:gd name="csX81" fmla="*/ 4042647 w 4541317"/>
                  <a:gd name="csY81" fmla="*/ 49036 h 1492598"/>
                  <a:gd name="csX82" fmla="*/ 4022561 w 4541317"/>
                  <a:gd name="csY82" fmla="*/ 1391824 h 1492598"/>
                  <a:gd name="csX83" fmla="*/ 4093278 w 4541317"/>
                  <a:gd name="csY83" fmla="*/ 1384024 h 1492598"/>
                  <a:gd name="csX84" fmla="*/ 4098092 w 4541317"/>
                  <a:gd name="csY84" fmla="*/ 36423 h 1492598"/>
                  <a:gd name="csX85" fmla="*/ 821876 w 4541317"/>
                  <a:gd name="csY85" fmla="*/ 41401 h 1492598"/>
                  <a:gd name="csX86" fmla="*/ 539673 w 4541317"/>
                  <a:gd name="csY86" fmla="*/ 41401 h 1492598"/>
                  <a:gd name="csX87" fmla="*/ 549633 w 4541317"/>
                  <a:gd name="csY87" fmla="*/ 437052 h 1492598"/>
                  <a:gd name="csX88" fmla="*/ 575197 w 4541317"/>
                  <a:gd name="csY88" fmla="*/ 859920 h 1492598"/>
                  <a:gd name="csX89" fmla="*/ 564739 w 4541317"/>
                  <a:gd name="csY89" fmla="*/ 1408918 h 1492598"/>
                  <a:gd name="csX90" fmla="*/ 736219 w 4541317"/>
                  <a:gd name="csY90" fmla="*/ 1401782 h 1492598"/>
                  <a:gd name="csX91" fmla="*/ 720781 w 4541317"/>
                  <a:gd name="csY91" fmla="*/ 471904 h 1492598"/>
                  <a:gd name="csX92" fmla="*/ 730907 w 4541317"/>
                  <a:gd name="csY92" fmla="*/ 119237 h 1492598"/>
                  <a:gd name="csX93" fmla="*/ 761617 w 4541317"/>
                  <a:gd name="csY93" fmla="*/ 149442 h 1492598"/>
                  <a:gd name="csX94" fmla="*/ 766431 w 4541317"/>
                  <a:gd name="csY94" fmla="*/ 1401782 h 1492598"/>
                  <a:gd name="csX95" fmla="*/ 821876 w 4541317"/>
                  <a:gd name="csY95" fmla="*/ 1401782 h 1492598"/>
                  <a:gd name="csX96" fmla="*/ 821876 w 4541317"/>
                  <a:gd name="csY96" fmla="*/ 41235 h 1492598"/>
                  <a:gd name="csX97" fmla="*/ 993356 w 4541317"/>
                  <a:gd name="csY97" fmla="*/ 41401 h 1492598"/>
                  <a:gd name="csX98" fmla="*/ 847274 w 4541317"/>
                  <a:gd name="csY98" fmla="*/ 41401 h 1492598"/>
                  <a:gd name="csX99" fmla="*/ 852254 w 4541317"/>
                  <a:gd name="csY99" fmla="*/ 58993 h 1492598"/>
                  <a:gd name="csX100" fmla="*/ 852254 w 4541317"/>
                  <a:gd name="csY100" fmla="*/ 134505 h 1492598"/>
                  <a:gd name="csX101" fmla="*/ 982898 w 4541317"/>
                  <a:gd name="csY101" fmla="*/ 126705 h 1492598"/>
                  <a:gd name="csX102" fmla="*/ 993356 w 4541317"/>
                  <a:gd name="csY102" fmla="*/ 41401 h 1492598"/>
                  <a:gd name="csX103" fmla="*/ 2298630 w 4541317"/>
                  <a:gd name="csY103" fmla="*/ 1371577 h 1492598"/>
                  <a:gd name="csX104" fmla="*/ 2243351 w 4541317"/>
                  <a:gd name="csY104" fmla="*/ 1177735 h 1492598"/>
                  <a:gd name="csX105" fmla="*/ 2315396 w 4541317"/>
                  <a:gd name="csY105" fmla="*/ 604672 h 1492598"/>
                  <a:gd name="csX106" fmla="*/ 2403377 w 4541317"/>
                  <a:gd name="csY106" fmla="*/ 223958 h 1492598"/>
                  <a:gd name="csX107" fmla="*/ 2377979 w 4541317"/>
                  <a:gd name="csY107" fmla="*/ 145956 h 1492598"/>
                  <a:gd name="csX108" fmla="*/ 1444550 w 4541317"/>
                  <a:gd name="csY108" fmla="*/ 101313 h 1492598"/>
                  <a:gd name="csX109" fmla="*/ 1275726 w 4541317"/>
                  <a:gd name="csY109" fmla="*/ 141973 h 1492598"/>
                  <a:gd name="csX110" fmla="*/ 2326850 w 4541317"/>
                  <a:gd name="csY110" fmla="*/ 156910 h 1492598"/>
                  <a:gd name="csX111" fmla="*/ 2353079 w 4541317"/>
                  <a:gd name="csY111" fmla="*/ 211345 h 1492598"/>
                  <a:gd name="csX112" fmla="*/ 2259454 w 4541317"/>
                  <a:gd name="csY112" fmla="*/ 830711 h 1492598"/>
                  <a:gd name="csX113" fmla="*/ 2223265 w 4541317"/>
                  <a:gd name="csY113" fmla="*/ 1225366 h 1492598"/>
                  <a:gd name="csX114" fmla="*/ 2167820 w 4541317"/>
                  <a:gd name="csY114" fmla="*/ 1220386 h 1492598"/>
                  <a:gd name="csX115" fmla="*/ 2152548 w 4541317"/>
                  <a:gd name="csY115" fmla="*/ 1343530 h 1492598"/>
                  <a:gd name="csX116" fmla="*/ 2298962 w 4541317"/>
                  <a:gd name="csY116" fmla="*/ 1371411 h 1492598"/>
                  <a:gd name="csX117" fmla="*/ 978084 w 4541317"/>
                  <a:gd name="csY117" fmla="*/ 162386 h 1492598"/>
                  <a:gd name="csX118" fmla="*/ 852088 w 4541317"/>
                  <a:gd name="csY118" fmla="*/ 172511 h 1492598"/>
                  <a:gd name="csX119" fmla="*/ 862049 w 4541317"/>
                  <a:gd name="csY119" fmla="*/ 1401947 h 1492598"/>
                  <a:gd name="csX120" fmla="*/ 967958 w 4541317"/>
                  <a:gd name="csY120" fmla="*/ 1406927 h 1492598"/>
                  <a:gd name="csX121" fmla="*/ 957832 w 4541317"/>
                  <a:gd name="csY121" fmla="*/ 656120 h 1492598"/>
                  <a:gd name="csX122" fmla="*/ 890767 w 4541317"/>
                  <a:gd name="csY122" fmla="*/ 649813 h 1492598"/>
                  <a:gd name="csX123" fmla="*/ 883131 w 4541317"/>
                  <a:gd name="csY123" fmla="*/ 498457 h 1492598"/>
                  <a:gd name="csX124" fmla="*/ 927121 w 4541317"/>
                  <a:gd name="csY124" fmla="*/ 456802 h 1492598"/>
                  <a:gd name="csX125" fmla="*/ 1124000 w 4541317"/>
                  <a:gd name="csY125" fmla="*/ 444520 h 1492598"/>
                  <a:gd name="csX126" fmla="*/ 1038343 w 4541317"/>
                  <a:gd name="csY126" fmla="*/ 263125 h 1492598"/>
                  <a:gd name="csX127" fmla="*/ 977918 w 4541317"/>
                  <a:gd name="csY127" fmla="*/ 162221 h 1492598"/>
                  <a:gd name="csX128" fmla="*/ 1088973 w 4541317"/>
                  <a:gd name="csY128" fmla="*/ 232920 h 1492598"/>
                  <a:gd name="csX129" fmla="*/ 1093289 w 4541317"/>
                  <a:gd name="csY129" fmla="*/ 347101 h 1492598"/>
                  <a:gd name="csX130" fmla="*/ 1189903 w 4541317"/>
                  <a:gd name="csY130" fmla="*/ 429418 h 1492598"/>
                  <a:gd name="csX131" fmla="*/ 1089139 w 4541317"/>
                  <a:gd name="csY131" fmla="*/ 232920 h 1492598"/>
                  <a:gd name="csX132" fmla="*/ 1991194 w 4541317"/>
                  <a:gd name="csY132" fmla="*/ 469746 h 1492598"/>
                  <a:gd name="csX133" fmla="*/ 907533 w 4541317"/>
                  <a:gd name="csY133" fmla="*/ 489994 h 1492598"/>
                  <a:gd name="csX134" fmla="*/ 912513 w 4541317"/>
                  <a:gd name="csY134" fmla="*/ 520198 h 1492598"/>
                  <a:gd name="csX135" fmla="*/ 922639 w 4541317"/>
                  <a:gd name="csY135" fmla="*/ 611974 h 1492598"/>
                  <a:gd name="csX136" fmla="*/ 1569715 w 4541317"/>
                  <a:gd name="csY136" fmla="*/ 630396 h 1492598"/>
                  <a:gd name="csX137" fmla="*/ 1641096 w 4541317"/>
                  <a:gd name="csY137" fmla="*/ 621268 h 1492598"/>
                  <a:gd name="csX138" fmla="*/ 1643254 w 4541317"/>
                  <a:gd name="csY138" fmla="*/ 484849 h 1492598"/>
                  <a:gd name="csX139" fmla="*/ 1678613 w 4541317"/>
                  <a:gd name="csY139" fmla="*/ 484849 h 1492598"/>
                  <a:gd name="csX140" fmla="*/ 1673466 w 4541317"/>
                  <a:gd name="csY140" fmla="*/ 625916 h 1492598"/>
                  <a:gd name="csX141" fmla="*/ 2122170 w 4541317"/>
                  <a:gd name="csY141" fmla="*/ 625916 h 1492598"/>
                  <a:gd name="csX142" fmla="*/ 2111712 w 4541317"/>
                  <a:gd name="csY142" fmla="*/ 470078 h 1492598"/>
                  <a:gd name="csX143" fmla="*/ 1991028 w 4541317"/>
                  <a:gd name="csY143" fmla="*/ 469746 h 1492598"/>
                  <a:gd name="csX144" fmla="*/ 1532531 w 4541317"/>
                  <a:gd name="csY144" fmla="*/ 1417050 h 1492598"/>
                  <a:gd name="csX145" fmla="*/ 1537511 w 4541317"/>
                  <a:gd name="csY145" fmla="*/ 668733 h 1492598"/>
                  <a:gd name="csX146" fmla="*/ 1461814 w 4541317"/>
                  <a:gd name="csY146" fmla="*/ 651141 h 1492598"/>
                  <a:gd name="csX147" fmla="*/ 1471940 w 4541317"/>
                  <a:gd name="csY147" fmla="*/ 1417050 h 1492598"/>
                  <a:gd name="csX148" fmla="*/ 1532531 w 4541317"/>
                  <a:gd name="csY148" fmla="*/ 1417050 h 1492598"/>
                  <a:gd name="csX149" fmla="*/ 1421807 w 4541317"/>
                  <a:gd name="csY149" fmla="*/ 661099 h 1492598"/>
                  <a:gd name="csX150" fmla="*/ 1094119 w 4541317"/>
                  <a:gd name="csY150" fmla="*/ 661099 h 1492598"/>
                  <a:gd name="csX151" fmla="*/ 1094119 w 4541317"/>
                  <a:gd name="csY151" fmla="*/ 1406927 h 1492598"/>
                  <a:gd name="csX152" fmla="*/ 1436748 w 4541317"/>
                  <a:gd name="csY152" fmla="*/ 1417050 h 1492598"/>
                  <a:gd name="csX153" fmla="*/ 1421641 w 4541317"/>
                  <a:gd name="csY153" fmla="*/ 661264 h 1492598"/>
                  <a:gd name="csX154" fmla="*/ 1058761 w 4541317"/>
                  <a:gd name="csY154" fmla="*/ 661099 h 1492598"/>
                  <a:gd name="csX155" fmla="*/ 993190 w 4541317"/>
                  <a:gd name="csY155" fmla="*/ 661099 h 1492598"/>
                  <a:gd name="csX156" fmla="*/ 993190 w 4541317"/>
                  <a:gd name="csY156" fmla="*/ 1406927 h 1492598"/>
                  <a:gd name="csX157" fmla="*/ 1058761 w 4541317"/>
                  <a:gd name="csY157" fmla="*/ 1406927 h 1492598"/>
                  <a:gd name="csX158" fmla="*/ 1058761 w 4541317"/>
                  <a:gd name="csY158" fmla="*/ 661099 h 1492598"/>
                  <a:gd name="csX159" fmla="*/ 1633460 w 4541317"/>
                  <a:gd name="csY159" fmla="*/ 661099 h 1492598"/>
                  <a:gd name="csX160" fmla="*/ 1572869 w 4541317"/>
                  <a:gd name="csY160" fmla="*/ 661099 h 1492598"/>
                  <a:gd name="csX161" fmla="*/ 1567889 w 4541317"/>
                  <a:gd name="csY161" fmla="*/ 1417050 h 1492598"/>
                  <a:gd name="csX162" fmla="*/ 1618354 w 4541317"/>
                  <a:gd name="csY162" fmla="*/ 1417050 h 1492598"/>
                  <a:gd name="csX163" fmla="*/ 1633460 w 4541317"/>
                  <a:gd name="csY163" fmla="*/ 661099 h 1492598"/>
                  <a:gd name="csX164" fmla="*/ 2122170 w 4541317"/>
                  <a:gd name="csY164" fmla="*/ 661264 h 1492598"/>
                  <a:gd name="csX165" fmla="*/ 2112210 w 4541317"/>
                  <a:gd name="csY165" fmla="*/ 668733 h 1492598"/>
                  <a:gd name="csX166" fmla="*/ 2117522 w 4541317"/>
                  <a:gd name="csY166" fmla="*/ 1036834 h 1492598"/>
                  <a:gd name="csX167" fmla="*/ 2082164 w 4541317"/>
                  <a:gd name="csY167" fmla="*/ 1417050 h 1492598"/>
                  <a:gd name="csX168" fmla="*/ 2103910 w 4541317"/>
                  <a:gd name="csY168" fmla="*/ 1410910 h 1492598"/>
                  <a:gd name="csX169" fmla="*/ 2152880 w 4541317"/>
                  <a:gd name="csY169" fmla="*/ 1137572 h 1492598"/>
                  <a:gd name="csX170" fmla="*/ 2122336 w 4541317"/>
                  <a:gd name="csY170" fmla="*/ 661264 h 1492598"/>
                  <a:gd name="csX171" fmla="*/ 2288504 w 4541317"/>
                  <a:gd name="csY171" fmla="*/ 1296064 h 1492598"/>
                  <a:gd name="csX172" fmla="*/ 2328843 w 4541317"/>
                  <a:gd name="csY172" fmla="*/ 772127 h 1492598"/>
                  <a:gd name="csX173" fmla="*/ 2278544 w 4541317"/>
                  <a:gd name="csY173" fmla="*/ 1177900 h 1492598"/>
                  <a:gd name="csX174" fmla="*/ 2278544 w 4541317"/>
                  <a:gd name="csY174" fmla="*/ 1288762 h 1492598"/>
                  <a:gd name="csX175" fmla="*/ 2288504 w 4541317"/>
                  <a:gd name="csY175" fmla="*/ 1296230 h 1492598"/>
                  <a:gd name="csX176" fmla="*/ 2409022 w 4541317"/>
                  <a:gd name="csY176" fmla="*/ 1069861 h 1492598"/>
                  <a:gd name="csX177" fmla="*/ 2349427 w 4541317"/>
                  <a:gd name="csY177" fmla="*/ 1059570 h 1492598"/>
                  <a:gd name="csX178" fmla="*/ 2322202 w 4541317"/>
                  <a:gd name="csY178" fmla="*/ 1341870 h 1492598"/>
                  <a:gd name="csX179" fmla="*/ 2414666 w 4541317"/>
                  <a:gd name="csY179" fmla="*/ 1336394 h 1492598"/>
                  <a:gd name="csX180" fmla="*/ 2409022 w 4541317"/>
                  <a:gd name="csY180" fmla="*/ 1069861 h 1492598"/>
                  <a:gd name="csX181" fmla="*/ 3168148 w 4541317"/>
                  <a:gd name="csY181" fmla="*/ 1417050 h 1492598"/>
                  <a:gd name="csX182" fmla="*/ 3089962 w 4541317"/>
                  <a:gd name="csY182" fmla="*/ 1417050 h 1492598"/>
                  <a:gd name="csX183" fmla="*/ 3175619 w 4541317"/>
                  <a:gd name="csY183" fmla="*/ 1427007 h 1492598"/>
                  <a:gd name="csX184" fmla="*/ 3167983 w 4541317"/>
                  <a:gd name="csY184" fmla="*/ 1417050 h 1492598"/>
                  <a:gd name="csX185" fmla="*/ 3896400 w 4541317"/>
                  <a:gd name="csY185" fmla="*/ 1417050 h 1492598"/>
                  <a:gd name="csX186" fmla="*/ 3256296 w 4541317"/>
                  <a:gd name="csY186" fmla="*/ 1419539 h 1492598"/>
                  <a:gd name="csX187" fmla="*/ 3896400 w 4541317"/>
                  <a:gd name="csY187" fmla="*/ 1417050 h 1492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Lst>
                <a:rect l="l" t="t" r="r" b="b"/>
                <a:pathLst>
                  <a:path w="4541317" h="1492598">
                    <a:moveTo>
                      <a:pt x="655542" y="6218"/>
                    </a:moveTo>
                    <a:lnTo>
                      <a:pt x="675628" y="11196"/>
                    </a:lnTo>
                    <a:cubicBezTo>
                      <a:pt x="704181" y="11196"/>
                      <a:pt x="732733" y="11196"/>
                      <a:pt x="761285" y="11196"/>
                    </a:cubicBezTo>
                    <a:cubicBezTo>
                      <a:pt x="1876321" y="15844"/>
                      <a:pt x="2996669" y="24473"/>
                      <a:pt x="4110708" y="11529"/>
                    </a:cubicBezTo>
                    <a:cubicBezTo>
                      <a:pt x="4154699" y="11030"/>
                      <a:pt x="4205329" y="-4404"/>
                      <a:pt x="4248988" y="1239"/>
                    </a:cubicBezTo>
                    <a:cubicBezTo>
                      <a:pt x="4259944" y="2732"/>
                      <a:pt x="4275216" y="-1914"/>
                      <a:pt x="4274220" y="16341"/>
                    </a:cubicBezTo>
                    <a:lnTo>
                      <a:pt x="4133118" y="36589"/>
                    </a:lnTo>
                    <a:cubicBezTo>
                      <a:pt x="4119174" y="160229"/>
                      <a:pt x="4135443" y="282708"/>
                      <a:pt x="4133451" y="407178"/>
                    </a:cubicBezTo>
                    <a:cubicBezTo>
                      <a:pt x="4131126" y="547415"/>
                      <a:pt x="4118178" y="689478"/>
                      <a:pt x="4117846" y="829881"/>
                    </a:cubicBezTo>
                    <a:cubicBezTo>
                      <a:pt x="4117514" y="1016088"/>
                      <a:pt x="4133284" y="1200969"/>
                      <a:pt x="4133118" y="1387011"/>
                    </a:cubicBezTo>
                    <a:lnTo>
                      <a:pt x="4541317" y="1404603"/>
                    </a:lnTo>
                    <a:cubicBezTo>
                      <a:pt x="4540819" y="1425514"/>
                      <a:pt x="4244008" y="1440450"/>
                      <a:pt x="4213796" y="1442442"/>
                    </a:cubicBezTo>
                    <a:cubicBezTo>
                      <a:pt x="3811241" y="1469162"/>
                      <a:pt x="3486873" y="1458707"/>
                      <a:pt x="3087472" y="1447255"/>
                    </a:cubicBezTo>
                    <a:cubicBezTo>
                      <a:pt x="2990029" y="1444433"/>
                      <a:pt x="2890427" y="1459204"/>
                      <a:pt x="2792486" y="1452400"/>
                    </a:cubicBezTo>
                    <a:cubicBezTo>
                      <a:pt x="2788834" y="1438293"/>
                      <a:pt x="2807260" y="1439953"/>
                      <a:pt x="2815727" y="1437961"/>
                    </a:cubicBezTo>
                    <a:cubicBezTo>
                      <a:pt x="2879637" y="1424020"/>
                      <a:pt x="2953010" y="1434642"/>
                      <a:pt x="3016755" y="1417050"/>
                    </a:cubicBezTo>
                    <a:lnTo>
                      <a:pt x="2915660" y="1416718"/>
                    </a:lnTo>
                    <a:cubicBezTo>
                      <a:pt x="2590794" y="1471154"/>
                      <a:pt x="2231897" y="1452731"/>
                      <a:pt x="1900391" y="1452400"/>
                    </a:cubicBezTo>
                    <a:lnTo>
                      <a:pt x="1903711" y="1422692"/>
                    </a:lnTo>
                    <a:lnTo>
                      <a:pt x="2061579" y="1422195"/>
                    </a:lnTo>
                    <a:lnTo>
                      <a:pt x="2091792" y="656286"/>
                    </a:lnTo>
                    <a:lnTo>
                      <a:pt x="1756467" y="661099"/>
                    </a:lnTo>
                    <a:lnTo>
                      <a:pt x="1744183" y="1334236"/>
                    </a:lnTo>
                    <a:lnTo>
                      <a:pt x="1723931" y="1407092"/>
                    </a:lnTo>
                    <a:cubicBezTo>
                      <a:pt x="1718619" y="1405931"/>
                      <a:pt x="1710319" y="1408918"/>
                      <a:pt x="1706003" y="1402446"/>
                    </a:cubicBezTo>
                    <a:lnTo>
                      <a:pt x="1723931" y="656286"/>
                    </a:lnTo>
                    <a:lnTo>
                      <a:pt x="1675790" y="655954"/>
                    </a:lnTo>
                    <a:lnTo>
                      <a:pt x="1653380" y="1417216"/>
                    </a:lnTo>
                    <a:lnTo>
                      <a:pt x="1754143" y="1407092"/>
                    </a:lnTo>
                    <a:cubicBezTo>
                      <a:pt x="1760784" y="1407590"/>
                      <a:pt x="1767589" y="1407092"/>
                      <a:pt x="1774230" y="1407092"/>
                    </a:cubicBezTo>
                    <a:cubicBezTo>
                      <a:pt x="1784190" y="1416718"/>
                      <a:pt x="1801952" y="1411407"/>
                      <a:pt x="1814568" y="1412072"/>
                    </a:cubicBezTo>
                    <a:cubicBezTo>
                      <a:pt x="1837642" y="1413399"/>
                      <a:pt x="1896905" y="1410744"/>
                      <a:pt x="1865033" y="1447421"/>
                    </a:cubicBezTo>
                    <a:cubicBezTo>
                      <a:pt x="1813240" y="1447586"/>
                      <a:pt x="1760784" y="1447753"/>
                      <a:pt x="1708825" y="1447421"/>
                    </a:cubicBezTo>
                    <a:cubicBezTo>
                      <a:pt x="1672968" y="1447255"/>
                      <a:pt x="1634788" y="1451735"/>
                      <a:pt x="1597936" y="1452400"/>
                    </a:cubicBezTo>
                    <a:cubicBezTo>
                      <a:pt x="1588141" y="1452566"/>
                      <a:pt x="1576355" y="1457212"/>
                      <a:pt x="1562577" y="1457379"/>
                    </a:cubicBezTo>
                    <a:cubicBezTo>
                      <a:pt x="1544317" y="1457545"/>
                      <a:pt x="1515101" y="1452400"/>
                      <a:pt x="1492026" y="1452400"/>
                    </a:cubicBezTo>
                    <a:cubicBezTo>
                      <a:pt x="1473268" y="1452400"/>
                      <a:pt x="1448036" y="1448085"/>
                      <a:pt x="1431602" y="1457379"/>
                    </a:cubicBezTo>
                    <a:cubicBezTo>
                      <a:pt x="1404875" y="1457379"/>
                      <a:pt x="1377651" y="1458374"/>
                      <a:pt x="1350925" y="1457379"/>
                    </a:cubicBezTo>
                    <a:cubicBezTo>
                      <a:pt x="1349099" y="1457379"/>
                      <a:pt x="1347438" y="1457379"/>
                      <a:pt x="1345944" y="1457379"/>
                    </a:cubicBezTo>
                    <a:cubicBezTo>
                      <a:pt x="1320380" y="1456217"/>
                      <a:pt x="1283860" y="1447255"/>
                      <a:pt x="1267758" y="1447255"/>
                    </a:cubicBezTo>
                    <a:lnTo>
                      <a:pt x="1176955" y="1447255"/>
                    </a:lnTo>
                    <a:cubicBezTo>
                      <a:pt x="1138608" y="1447255"/>
                      <a:pt x="1097771" y="1442442"/>
                      <a:pt x="1058429" y="1442276"/>
                    </a:cubicBezTo>
                    <a:cubicBezTo>
                      <a:pt x="1031039" y="1442276"/>
                      <a:pt x="1002818" y="1442276"/>
                      <a:pt x="975262" y="1442276"/>
                    </a:cubicBezTo>
                    <a:lnTo>
                      <a:pt x="897075" y="1442276"/>
                    </a:lnTo>
                    <a:lnTo>
                      <a:pt x="917161" y="1460034"/>
                    </a:lnTo>
                    <a:cubicBezTo>
                      <a:pt x="918157" y="1470655"/>
                      <a:pt x="775063" y="1485923"/>
                      <a:pt x="763609" y="1482605"/>
                    </a:cubicBezTo>
                    <a:cubicBezTo>
                      <a:pt x="750661" y="1478787"/>
                      <a:pt x="744353" y="1470655"/>
                      <a:pt x="756139" y="1460034"/>
                    </a:cubicBezTo>
                    <a:lnTo>
                      <a:pt x="856736" y="1442276"/>
                    </a:lnTo>
                    <a:cubicBezTo>
                      <a:pt x="765767" y="1447255"/>
                      <a:pt x="672142" y="1441280"/>
                      <a:pt x="582169" y="1457379"/>
                    </a:cubicBezTo>
                    <a:cubicBezTo>
                      <a:pt x="571379" y="1459370"/>
                      <a:pt x="564407" y="1471485"/>
                      <a:pt x="539175" y="1477460"/>
                    </a:cubicBezTo>
                    <a:lnTo>
                      <a:pt x="241865" y="1452234"/>
                    </a:lnTo>
                    <a:lnTo>
                      <a:pt x="251825" y="1485094"/>
                    </a:lnTo>
                    <a:lnTo>
                      <a:pt x="244355" y="1492562"/>
                    </a:lnTo>
                    <a:cubicBezTo>
                      <a:pt x="224435" y="1493890"/>
                      <a:pt x="208333" y="1458872"/>
                      <a:pt x="202854" y="1457212"/>
                    </a:cubicBezTo>
                    <a:cubicBezTo>
                      <a:pt x="160192" y="1443770"/>
                      <a:pt x="48971" y="1467668"/>
                      <a:pt x="0" y="1439455"/>
                    </a:cubicBezTo>
                    <a:lnTo>
                      <a:pt x="533531" y="1411241"/>
                    </a:lnTo>
                    <a:lnTo>
                      <a:pt x="519088" y="41235"/>
                    </a:lnTo>
                    <a:lnTo>
                      <a:pt x="410689" y="41235"/>
                    </a:lnTo>
                    <a:cubicBezTo>
                      <a:pt x="393591" y="41235"/>
                      <a:pt x="358730" y="26797"/>
                      <a:pt x="381473" y="5719"/>
                    </a:cubicBezTo>
                    <a:cubicBezTo>
                      <a:pt x="472608" y="4890"/>
                      <a:pt x="563743" y="5719"/>
                      <a:pt x="655210" y="6052"/>
                    </a:cubicBezTo>
                    <a:close/>
                    <a:moveTo>
                      <a:pt x="3629302" y="41401"/>
                    </a:moveTo>
                    <a:cubicBezTo>
                      <a:pt x="2932426" y="38580"/>
                      <a:pt x="2235549" y="35261"/>
                      <a:pt x="1538507" y="42231"/>
                    </a:cubicBezTo>
                    <a:lnTo>
                      <a:pt x="1530041" y="66628"/>
                    </a:lnTo>
                    <a:cubicBezTo>
                      <a:pt x="1828014" y="72104"/>
                      <a:pt x="2235217" y="21652"/>
                      <a:pt x="2522235" y="87373"/>
                    </a:cubicBezTo>
                    <a:cubicBezTo>
                      <a:pt x="2614698" y="108449"/>
                      <a:pt x="2651882" y="110440"/>
                      <a:pt x="2640760" y="219643"/>
                    </a:cubicBezTo>
                    <a:cubicBezTo>
                      <a:pt x="2609552" y="524347"/>
                      <a:pt x="2391425" y="958501"/>
                      <a:pt x="2429606" y="1268515"/>
                    </a:cubicBezTo>
                    <a:cubicBezTo>
                      <a:pt x="2442056" y="1370415"/>
                      <a:pt x="2593782" y="1363943"/>
                      <a:pt x="2671637" y="1389169"/>
                    </a:cubicBezTo>
                    <a:cubicBezTo>
                      <a:pt x="2689897" y="1395143"/>
                      <a:pt x="2684087" y="1410245"/>
                      <a:pt x="2689731" y="1412403"/>
                    </a:cubicBezTo>
                    <a:cubicBezTo>
                      <a:pt x="2701351" y="1416552"/>
                      <a:pt x="2898230" y="1383028"/>
                      <a:pt x="2935912" y="1381534"/>
                    </a:cubicBezTo>
                    <a:cubicBezTo>
                      <a:pt x="3222431" y="1370083"/>
                      <a:pt x="3518579" y="1410744"/>
                      <a:pt x="3805430" y="1391658"/>
                    </a:cubicBezTo>
                    <a:cubicBezTo>
                      <a:pt x="3813066" y="1251089"/>
                      <a:pt x="3789660" y="1110686"/>
                      <a:pt x="3789992" y="970782"/>
                    </a:cubicBezTo>
                    <a:cubicBezTo>
                      <a:pt x="3790822" y="665082"/>
                      <a:pt x="3818212" y="349591"/>
                      <a:pt x="3810410" y="46380"/>
                    </a:cubicBezTo>
                    <a:cubicBezTo>
                      <a:pt x="3830165" y="40904"/>
                      <a:pt x="3828339" y="62976"/>
                      <a:pt x="3829833" y="74760"/>
                    </a:cubicBezTo>
                    <a:cubicBezTo>
                      <a:pt x="3865191" y="333161"/>
                      <a:pt x="3837469" y="638030"/>
                      <a:pt x="3835311" y="900248"/>
                    </a:cubicBezTo>
                    <a:cubicBezTo>
                      <a:pt x="3833983" y="1064218"/>
                      <a:pt x="3850583" y="1230012"/>
                      <a:pt x="3825517" y="1391824"/>
                    </a:cubicBezTo>
                    <a:lnTo>
                      <a:pt x="3986704" y="1391824"/>
                    </a:lnTo>
                    <a:cubicBezTo>
                      <a:pt x="3986704" y="1391824"/>
                      <a:pt x="4006957" y="36423"/>
                      <a:pt x="4006957" y="36423"/>
                    </a:cubicBezTo>
                    <a:cubicBezTo>
                      <a:pt x="3999985" y="29453"/>
                      <a:pt x="3835477" y="41235"/>
                      <a:pt x="3810410" y="41567"/>
                    </a:cubicBezTo>
                    <a:cubicBezTo>
                      <a:pt x="3808751" y="41567"/>
                      <a:pt x="3807091" y="41567"/>
                      <a:pt x="3805430" y="41567"/>
                    </a:cubicBezTo>
                    <a:lnTo>
                      <a:pt x="3628970" y="41567"/>
                    </a:lnTo>
                    <a:close/>
                    <a:moveTo>
                      <a:pt x="4098092" y="36423"/>
                    </a:moveTo>
                    <a:cubicBezTo>
                      <a:pt x="4080496" y="39410"/>
                      <a:pt x="4047129" y="26797"/>
                      <a:pt x="4042647" y="49036"/>
                    </a:cubicBezTo>
                    <a:lnTo>
                      <a:pt x="4022561" y="1391824"/>
                    </a:lnTo>
                    <a:lnTo>
                      <a:pt x="4093278" y="1384024"/>
                    </a:lnTo>
                    <a:lnTo>
                      <a:pt x="4098092" y="36423"/>
                    </a:lnTo>
                    <a:close/>
                    <a:moveTo>
                      <a:pt x="821876" y="41401"/>
                    </a:moveTo>
                    <a:lnTo>
                      <a:pt x="539673" y="41401"/>
                    </a:lnTo>
                    <a:cubicBezTo>
                      <a:pt x="560755" y="168859"/>
                      <a:pt x="546147" y="306109"/>
                      <a:pt x="549633" y="437052"/>
                    </a:cubicBezTo>
                    <a:cubicBezTo>
                      <a:pt x="553119" y="576127"/>
                      <a:pt x="572375" y="722504"/>
                      <a:pt x="575197" y="859920"/>
                    </a:cubicBezTo>
                    <a:cubicBezTo>
                      <a:pt x="578849" y="1041978"/>
                      <a:pt x="565237" y="1226859"/>
                      <a:pt x="564739" y="1408918"/>
                    </a:cubicBezTo>
                    <a:lnTo>
                      <a:pt x="736219" y="1401782"/>
                    </a:lnTo>
                    <a:cubicBezTo>
                      <a:pt x="740867" y="1092099"/>
                      <a:pt x="717129" y="781586"/>
                      <a:pt x="720781" y="471904"/>
                    </a:cubicBezTo>
                    <a:cubicBezTo>
                      <a:pt x="721611" y="394897"/>
                      <a:pt x="718789" y="180310"/>
                      <a:pt x="730907" y="119237"/>
                    </a:cubicBezTo>
                    <a:cubicBezTo>
                      <a:pt x="741365" y="66129"/>
                      <a:pt x="766597" y="121394"/>
                      <a:pt x="761617" y="149442"/>
                    </a:cubicBezTo>
                    <a:lnTo>
                      <a:pt x="766431" y="1401782"/>
                    </a:lnTo>
                    <a:lnTo>
                      <a:pt x="821876" y="1401782"/>
                    </a:lnTo>
                    <a:cubicBezTo>
                      <a:pt x="821876" y="1401782"/>
                      <a:pt x="821876" y="41235"/>
                      <a:pt x="821876" y="41235"/>
                    </a:cubicBezTo>
                    <a:close/>
                    <a:moveTo>
                      <a:pt x="993356" y="41401"/>
                    </a:moveTo>
                    <a:lnTo>
                      <a:pt x="847274" y="41401"/>
                    </a:lnTo>
                    <a:cubicBezTo>
                      <a:pt x="844618" y="48205"/>
                      <a:pt x="852254" y="56338"/>
                      <a:pt x="852254" y="58993"/>
                    </a:cubicBezTo>
                    <a:lnTo>
                      <a:pt x="852254" y="134505"/>
                    </a:lnTo>
                    <a:cubicBezTo>
                      <a:pt x="868191" y="141310"/>
                      <a:pt x="978914" y="131850"/>
                      <a:pt x="982898" y="126705"/>
                    </a:cubicBezTo>
                    <a:cubicBezTo>
                      <a:pt x="985554" y="123220"/>
                      <a:pt x="990866" y="53185"/>
                      <a:pt x="993356" y="41401"/>
                    </a:cubicBezTo>
                    <a:close/>
                    <a:moveTo>
                      <a:pt x="2298630" y="1371577"/>
                    </a:moveTo>
                    <a:cubicBezTo>
                      <a:pt x="2226253" y="1338053"/>
                      <a:pt x="2240861" y="1246940"/>
                      <a:pt x="2243351" y="1177735"/>
                    </a:cubicBezTo>
                    <a:cubicBezTo>
                      <a:pt x="2249494" y="1002480"/>
                      <a:pt x="2284520" y="778931"/>
                      <a:pt x="2315396" y="604672"/>
                    </a:cubicBezTo>
                    <a:cubicBezTo>
                      <a:pt x="2336977" y="482525"/>
                      <a:pt x="2387773" y="337973"/>
                      <a:pt x="2403377" y="223958"/>
                    </a:cubicBezTo>
                    <a:cubicBezTo>
                      <a:pt x="2408192" y="189438"/>
                      <a:pt x="2410681" y="164544"/>
                      <a:pt x="2377979" y="145956"/>
                    </a:cubicBezTo>
                    <a:cubicBezTo>
                      <a:pt x="2254640" y="75921"/>
                      <a:pt x="1609224" y="88700"/>
                      <a:pt x="1444550" y="101313"/>
                    </a:cubicBezTo>
                    <a:cubicBezTo>
                      <a:pt x="1392923" y="105296"/>
                      <a:pt x="1316230" y="114424"/>
                      <a:pt x="1275726" y="141973"/>
                    </a:cubicBezTo>
                    <a:cubicBezTo>
                      <a:pt x="1623002" y="118573"/>
                      <a:pt x="1984886" y="102475"/>
                      <a:pt x="2326850" y="156910"/>
                    </a:cubicBezTo>
                    <a:cubicBezTo>
                      <a:pt x="2333657" y="162386"/>
                      <a:pt x="2351419" y="202217"/>
                      <a:pt x="2353079" y="211345"/>
                    </a:cubicBezTo>
                    <a:cubicBezTo>
                      <a:pt x="2368683" y="300135"/>
                      <a:pt x="2276054" y="705410"/>
                      <a:pt x="2259454" y="830711"/>
                    </a:cubicBezTo>
                    <a:cubicBezTo>
                      <a:pt x="2242853" y="956011"/>
                      <a:pt x="2224261" y="1093261"/>
                      <a:pt x="2223265" y="1225366"/>
                    </a:cubicBezTo>
                    <a:cubicBezTo>
                      <a:pt x="2212309" y="1228187"/>
                      <a:pt x="2173796" y="1215241"/>
                      <a:pt x="2167820" y="1220386"/>
                    </a:cubicBezTo>
                    <a:cubicBezTo>
                      <a:pt x="2163172" y="1224535"/>
                      <a:pt x="2158358" y="1327763"/>
                      <a:pt x="2152548" y="1343530"/>
                    </a:cubicBezTo>
                    <a:lnTo>
                      <a:pt x="2298962" y="1371411"/>
                    </a:lnTo>
                    <a:close/>
                    <a:moveTo>
                      <a:pt x="978084" y="162386"/>
                    </a:moveTo>
                    <a:cubicBezTo>
                      <a:pt x="935422" y="170187"/>
                      <a:pt x="896079" y="185621"/>
                      <a:pt x="852088" y="172511"/>
                    </a:cubicBezTo>
                    <a:lnTo>
                      <a:pt x="862049" y="1401947"/>
                    </a:lnTo>
                    <a:lnTo>
                      <a:pt x="967958" y="1406927"/>
                    </a:lnTo>
                    <a:lnTo>
                      <a:pt x="957832" y="656120"/>
                    </a:lnTo>
                    <a:cubicBezTo>
                      <a:pt x="933928" y="650145"/>
                      <a:pt x="905541" y="674044"/>
                      <a:pt x="890767" y="649813"/>
                    </a:cubicBezTo>
                    <a:cubicBezTo>
                      <a:pt x="885953" y="641847"/>
                      <a:pt x="880143" y="512895"/>
                      <a:pt x="883131" y="498457"/>
                    </a:cubicBezTo>
                    <a:cubicBezTo>
                      <a:pt x="885289" y="488666"/>
                      <a:pt x="912513" y="460951"/>
                      <a:pt x="927121" y="456802"/>
                    </a:cubicBezTo>
                    <a:cubicBezTo>
                      <a:pt x="981238" y="441366"/>
                      <a:pt x="1066563" y="449001"/>
                      <a:pt x="1124000" y="444520"/>
                    </a:cubicBezTo>
                    <a:cubicBezTo>
                      <a:pt x="1073037" y="396392"/>
                      <a:pt x="1035189" y="336811"/>
                      <a:pt x="1038343" y="263125"/>
                    </a:cubicBezTo>
                    <a:cubicBezTo>
                      <a:pt x="947705" y="308930"/>
                      <a:pt x="996510" y="216324"/>
                      <a:pt x="977918" y="162221"/>
                    </a:cubicBezTo>
                    <a:close/>
                    <a:moveTo>
                      <a:pt x="1088973" y="232920"/>
                    </a:moveTo>
                    <a:cubicBezTo>
                      <a:pt x="1044485" y="230597"/>
                      <a:pt x="1082167" y="324198"/>
                      <a:pt x="1093289" y="347101"/>
                    </a:cubicBezTo>
                    <a:cubicBezTo>
                      <a:pt x="1113210" y="388425"/>
                      <a:pt x="1145082" y="417634"/>
                      <a:pt x="1189903" y="429418"/>
                    </a:cubicBezTo>
                    <a:cubicBezTo>
                      <a:pt x="1135288" y="379463"/>
                      <a:pt x="1085819" y="310258"/>
                      <a:pt x="1089139" y="232920"/>
                    </a:cubicBezTo>
                    <a:close/>
                    <a:moveTo>
                      <a:pt x="1991194" y="469746"/>
                    </a:moveTo>
                    <a:cubicBezTo>
                      <a:pt x="1630140" y="448337"/>
                      <a:pt x="1268256" y="474558"/>
                      <a:pt x="907533" y="489994"/>
                    </a:cubicBezTo>
                    <a:cubicBezTo>
                      <a:pt x="910189" y="500117"/>
                      <a:pt x="911683" y="509743"/>
                      <a:pt x="912513" y="520198"/>
                    </a:cubicBezTo>
                    <a:cubicBezTo>
                      <a:pt x="913675" y="534968"/>
                      <a:pt x="919153" y="606497"/>
                      <a:pt x="922639" y="611974"/>
                    </a:cubicBezTo>
                    <a:cubicBezTo>
                      <a:pt x="940235" y="639192"/>
                      <a:pt x="1496674" y="632886"/>
                      <a:pt x="1569715" y="630396"/>
                    </a:cubicBezTo>
                    <a:cubicBezTo>
                      <a:pt x="1580007" y="630065"/>
                      <a:pt x="1638274" y="624919"/>
                      <a:pt x="1641096" y="621268"/>
                    </a:cubicBezTo>
                    <a:lnTo>
                      <a:pt x="1643254" y="484849"/>
                    </a:lnTo>
                    <a:cubicBezTo>
                      <a:pt x="1645578" y="484351"/>
                      <a:pt x="1665996" y="445848"/>
                      <a:pt x="1678613" y="484849"/>
                    </a:cubicBezTo>
                    <a:cubicBezTo>
                      <a:pt x="1685253" y="505594"/>
                      <a:pt x="1664668" y="617119"/>
                      <a:pt x="1673466" y="625916"/>
                    </a:cubicBezTo>
                    <a:lnTo>
                      <a:pt x="2122170" y="625916"/>
                    </a:lnTo>
                    <a:cubicBezTo>
                      <a:pt x="2122170" y="625916"/>
                      <a:pt x="2111712" y="470078"/>
                      <a:pt x="2111712" y="470078"/>
                    </a:cubicBezTo>
                    <a:cubicBezTo>
                      <a:pt x="2071705" y="470576"/>
                      <a:pt x="2031035" y="468087"/>
                      <a:pt x="1991028" y="469746"/>
                    </a:cubicBezTo>
                    <a:close/>
                    <a:moveTo>
                      <a:pt x="1532531" y="1417050"/>
                    </a:moveTo>
                    <a:lnTo>
                      <a:pt x="1537511" y="668733"/>
                    </a:lnTo>
                    <a:cubicBezTo>
                      <a:pt x="1530207" y="643507"/>
                      <a:pt x="1480904" y="652801"/>
                      <a:pt x="1461814" y="651141"/>
                    </a:cubicBezTo>
                    <a:lnTo>
                      <a:pt x="1471940" y="1417050"/>
                    </a:lnTo>
                    <a:lnTo>
                      <a:pt x="1532531" y="1417050"/>
                    </a:lnTo>
                    <a:close/>
                    <a:moveTo>
                      <a:pt x="1421807" y="661099"/>
                    </a:moveTo>
                    <a:lnTo>
                      <a:pt x="1094119" y="661099"/>
                    </a:lnTo>
                    <a:cubicBezTo>
                      <a:pt x="1094119" y="661099"/>
                      <a:pt x="1094119" y="1406927"/>
                      <a:pt x="1094119" y="1406927"/>
                    </a:cubicBezTo>
                    <a:lnTo>
                      <a:pt x="1436748" y="1417050"/>
                    </a:lnTo>
                    <a:lnTo>
                      <a:pt x="1421641" y="661264"/>
                    </a:lnTo>
                    <a:close/>
                    <a:moveTo>
                      <a:pt x="1058761" y="661099"/>
                    </a:moveTo>
                    <a:lnTo>
                      <a:pt x="993190" y="661099"/>
                    </a:lnTo>
                    <a:cubicBezTo>
                      <a:pt x="993190" y="661099"/>
                      <a:pt x="993190" y="1406927"/>
                      <a:pt x="993190" y="1406927"/>
                    </a:cubicBezTo>
                    <a:lnTo>
                      <a:pt x="1058761" y="1406927"/>
                    </a:lnTo>
                    <a:cubicBezTo>
                      <a:pt x="1058761" y="1406927"/>
                      <a:pt x="1058761" y="661099"/>
                      <a:pt x="1058761" y="661099"/>
                    </a:cubicBezTo>
                    <a:close/>
                    <a:moveTo>
                      <a:pt x="1633460" y="661099"/>
                    </a:moveTo>
                    <a:lnTo>
                      <a:pt x="1572869" y="661099"/>
                    </a:lnTo>
                    <a:cubicBezTo>
                      <a:pt x="1572869" y="661099"/>
                      <a:pt x="1567889" y="1417050"/>
                      <a:pt x="1567889" y="1417050"/>
                    </a:cubicBezTo>
                    <a:lnTo>
                      <a:pt x="1618354" y="1417050"/>
                    </a:lnTo>
                    <a:cubicBezTo>
                      <a:pt x="1618354" y="1417050"/>
                      <a:pt x="1633460" y="661099"/>
                      <a:pt x="1633460" y="661099"/>
                    </a:cubicBezTo>
                    <a:close/>
                    <a:moveTo>
                      <a:pt x="2122170" y="661264"/>
                    </a:moveTo>
                    <a:cubicBezTo>
                      <a:pt x="2109388" y="660103"/>
                      <a:pt x="2113870" y="660601"/>
                      <a:pt x="2112210" y="668733"/>
                    </a:cubicBezTo>
                    <a:cubicBezTo>
                      <a:pt x="2093452" y="759845"/>
                      <a:pt x="2121340" y="935100"/>
                      <a:pt x="2117522" y="1036834"/>
                    </a:cubicBezTo>
                    <a:cubicBezTo>
                      <a:pt x="2115696" y="1085129"/>
                      <a:pt x="2070709" y="1401782"/>
                      <a:pt x="2082164" y="1417050"/>
                    </a:cubicBezTo>
                    <a:cubicBezTo>
                      <a:pt x="2083325" y="1418709"/>
                      <a:pt x="2097934" y="1420204"/>
                      <a:pt x="2103910" y="1410910"/>
                    </a:cubicBezTo>
                    <a:cubicBezTo>
                      <a:pt x="2112376" y="1397633"/>
                      <a:pt x="2151552" y="1165785"/>
                      <a:pt x="2152880" y="1137572"/>
                    </a:cubicBezTo>
                    <a:cubicBezTo>
                      <a:pt x="2160184" y="986714"/>
                      <a:pt x="2119348" y="814613"/>
                      <a:pt x="2122336" y="661264"/>
                    </a:cubicBezTo>
                    <a:close/>
                    <a:moveTo>
                      <a:pt x="2288504" y="1296064"/>
                    </a:moveTo>
                    <a:lnTo>
                      <a:pt x="2328843" y="772127"/>
                    </a:lnTo>
                    <a:cubicBezTo>
                      <a:pt x="2301950" y="900747"/>
                      <a:pt x="2284354" y="1045962"/>
                      <a:pt x="2278544" y="1177900"/>
                    </a:cubicBezTo>
                    <a:cubicBezTo>
                      <a:pt x="2277382" y="1203459"/>
                      <a:pt x="2273896" y="1267353"/>
                      <a:pt x="2278544" y="1288762"/>
                    </a:cubicBezTo>
                    <a:cubicBezTo>
                      <a:pt x="2280204" y="1296895"/>
                      <a:pt x="2275722" y="1297392"/>
                      <a:pt x="2288504" y="1296230"/>
                    </a:cubicBezTo>
                    <a:close/>
                    <a:moveTo>
                      <a:pt x="2409022" y="1069861"/>
                    </a:moveTo>
                    <a:cubicBezTo>
                      <a:pt x="2407196" y="1067371"/>
                      <a:pt x="2351917" y="1057745"/>
                      <a:pt x="2349427" y="1059570"/>
                    </a:cubicBezTo>
                    <a:lnTo>
                      <a:pt x="2322202" y="1341870"/>
                    </a:lnTo>
                    <a:cubicBezTo>
                      <a:pt x="2358059" y="1356308"/>
                      <a:pt x="2379639" y="1341870"/>
                      <a:pt x="2414666" y="1336394"/>
                    </a:cubicBezTo>
                    <a:cubicBezTo>
                      <a:pt x="2377647" y="1297891"/>
                      <a:pt x="2416990" y="1080647"/>
                      <a:pt x="2409022" y="1069861"/>
                    </a:cubicBezTo>
                    <a:close/>
                    <a:moveTo>
                      <a:pt x="3168148" y="1417050"/>
                    </a:moveTo>
                    <a:cubicBezTo>
                      <a:pt x="3150220" y="1411906"/>
                      <a:pt x="3110878" y="1420867"/>
                      <a:pt x="3089962" y="1417050"/>
                    </a:cubicBezTo>
                    <a:cubicBezTo>
                      <a:pt x="3100586" y="1423523"/>
                      <a:pt x="3171137" y="1430493"/>
                      <a:pt x="3175619" y="1427007"/>
                    </a:cubicBezTo>
                    <a:cubicBezTo>
                      <a:pt x="3175619" y="1423854"/>
                      <a:pt x="3169809" y="1417548"/>
                      <a:pt x="3167983" y="1417050"/>
                    </a:cubicBezTo>
                    <a:close/>
                    <a:moveTo>
                      <a:pt x="3896400" y="1417050"/>
                    </a:moveTo>
                    <a:cubicBezTo>
                      <a:pt x="3682921" y="1438293"/>
                      <a:pt x="3469941" y="1426012"/>
                      <a:pt x="3256296" y="1419539"/>
                    </a:cubicBezTo>
                    <a:cubicBezTo>
                      <a:pt x="3466620" y="1452731"/>
                      <a:pt x="3685577" y="1451735"/>
                      <a:pt x="3896400" y="1417050"/>
                    </a:cubicBezTo>
                    <a:close/>
                  </a:path>
                </a:pathLst>
              </a:custGeom>
              <a:solidFill>
                <a:srgbClr val="0D0E0F"/>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82B42366-AE6B-4C50-41EF-E4A55050775D}"/>
                  </a:ext>
                </a:extLst>
              </p:cNvPr>
              <p:cNvSpPr/>
              <p:nvPr/>
            </p:nvSpPr>
            <p:spPr>
              <a:xfrm>
                <a:off x="-48210274" y="-4434976"/>
                <a:ext cx="4145574" cy="2321313"/>
              </a:xfrm>
              <a:custGeom>
                <a:avLst/>
                <a:gdLst>
                  <a:gd name="csX0" fmla="*/ 1204511 w 4145574"/>
                  <a:gd name="csY0" fmla="*/ 318167 h 2321313"/>
                  <a:gd name="csX1" fmla="*/ 1567391 w 4145574"/>
                  <a:gd name="csY1" fmla="*/ 73541 h 2321313"/>
                  <a:gd name="csX2" fmla="*/ 1960318 w 4145574"/>
                  <a:gd name="csY2" fmla="*/ 28566 h 2321313"/>
                  <a:gd name="csX3" fmla="*/ 2124494 w 4145574"/>
                  <a:gd name="csY3" fmla="*/ 280494 h 2321313"/>
                  <a:gd name="csX4" fmla="*/ 2067887 w 4145574"/>
                  <a:gd name="csY4" fmla="*/ 345717 h 2321313"/>
                  <a:gd name="csX5" fmla="*/ 2162010 w 4145574"/>
                  <a:gd name="csY5" fmla="*/ 713818 h 2321313"/>
                  <a:gd name="csX6" fmla="*/ 2142090 w 4145574"/>
                  <a:gd name="csY6" fmla="*/ 947988 h 2321313"/>
                  <a:gd name="csX7" fmla="*/ 2178278 w 4145574"/>
                  <a:gd name="csY7" fmla="*/ 969563 h 2321313"/>
                  <a:gd name="csX8" fmla="*/ 2202681 w 4145574"/>
                  <a:gd name="csY8" fmla="*/ 1061174 h 2321313"/>
                  <a:gd name="csX9" fmla="*/ 2086313 w 4145574"/>
                  <a:gd name="csY9" fmla="*/ 1257671 h 2321313"/>
                  <a:gd name="csX10" fmla="*/ 2106898 w 4145574"/>
                  <a:gd name="csY10" fmla="*/ 1492007 h 2321313"/>
                  <a:gd name="csX11" fmla="*/ 2134786 w 4145574"/>
                  <a:gd name="csY11" fmla="*/ 1496821 h 2321313"/>
                  <a:gd name="csX12" fmla="*/ 2182429 w 4145574"/>
                  <a:gd name="csY12" fmla="*/ 2187383 h 2321313"/>
                  <a:gd name="csX13" fmla="*/ 2411511 w 4145574"/>
                  <a:gd name="csY13" fmla="*/ 1643198 h 2321313"/>
                  <a:gd name="csX14" fmla="*/ 2563569 w 4145574"/>
                  <a:gd name="csY14" fmla="*/ 1467113 h 2321313"/>
                  <a:gd name="csX15" fmla="*/ 2935746 w 4145574"/>
                  <a:gd name="csY15" fmla="*/ 1482216 h 2321313"/>
                  <a:gd name="csX16" fmla="*/ 3605564 w 4145574"/>
                  <a:gd name="csY16" fmla="*/ 1497817 h 2321313"/>
                  <a:gd name="csX17" fmla="*/ 3621998 w 4145574"/>
                  <a:gd name="csY17" fmla="*/ 1537481 h 2321313"/>
                  <a:gd name="csX18" fmla="*/ 3423128 w 4145574"/>
                  <a:gd name="csY18" fmla="*/ 2004329 h 2321313"/>
                  <a:gd name="csX19" fmla="*/ 3291322 w 4145574"/>
                  <a:gd name="csY19" fmla="*/ 2277998 h 2321313"/>
                  <a:gd name="csX20" fmla="*/ 4110542 w 4145574"/>
                  <a:gd name="csY20" fmla="*/ 2262729 h 2321313"/>
                  <a:gd name="csX21" fmla="*/ 4140090 w 4145574"/>
                  <a:gd name="csY21" fmla="*/ 2267543 h 2321313"/>
                  <a:gd name="csX22" fmla="*/ 4075184 w 4145574"/>
                  <a:gd name="csY22" fmla="*/ 2298411 h 2321313"/>
                  <a:gd name="csX23" fmla="*/ 3480564 w 4145574"/>
                  <a:gd name="csY23" fmla="*/ 2313679 h 2321313"/>
                  <a:gd name="csX24" fmla="*/ 1393919 w 4145574"/>
                  <a:gd name="csY24" fmla="*/ 2308701 h 2321313"/>
                  <a:gd name="csX25" fmla="*/ 98107 w 4145574"/>
                  <a:gd name="csY25" fmla="*/ 2308701 h 2321313"/>
                  <a:gd name="csX26" fmla="*/ 2158 w 4145574"/>
                  <a:gd name="csY26" fmla="*/ 2293764 h 2321313"/>
                  <a:gd name="csX27" fmla="*/ 0 w 4145574"/>
                  <a:gd name="csY27" fmla="*/ 2278330 h 2321313"/>
                  <a:gd name="csX28" fmla="*/ 448537 w 4145574"/>
                  <a:gd name="csY28" fmla="*/ 2278330 h 2321313"/>
                  <a:gd name="csX29" fmla="*/ 440901 w 4145574"/>
                  <a:gd name="csY29" fmla="*/ 2137263 h 2321313"/>
                  <a:gd name="csX30" fmla="*/ 488876 w 4145574"/>
                  <a:gd name="csY30" fmla="*/ 2182571 h 2321313"/>
                  <a:gd name="csX31" fmla="*/ 493856 w 4145574"/>
                  <a:gd name="csY31" fmla="*/ 2278330 h 2321313"/>
                  <a:gd name="csX32" fmla="*/ 554281 w 4145574"/>
                  <a:gd name="csY32" fmla="*/ 2278330 h 2321313"/>
                  <a:gd name="csX33" fmla="*/ 534195 w 4145574"/>
                  <a:gd name="csY33" fmla="*/ 2172446 h 2321313"/>
                  <a:gd name="csX34" fmla="*/ 534195 w 4145574"/>
                  <a:gd name="csY34" fmla="*/ 2157344 h 2321313"/>
                  <a:gd name="csX35" fmla="*/ 492528 w 4145574"/>
                  <a:gd name="csY35" fmla="*/ 2123157 h 2321313"/>
                  <a:gd name="csX36" fmla="*/ 836650 w 4145574"/>
                  <a:gd name="csY36" fmla="*/ 2104735 h 2321313"/>
                  <a:gd name="csX37" fmla="*/ 1243189 w 4145574"/>
                  <a:gd name="csY37" fmla="*/ 1185644 h 2321313"/>
                  <a:gd name="csX38" fmla="*/ 1379477 w 4145574"/>
                  <a:gd name="csY38" fmla="*/ 1218837 h 2321313"/>
                  <a:gd name="csX39" fmla="*/ 1493852 w 4145574"/>
                  <a:gd name="csY39" fmla="*/ 1098847 h 2321313"/>
                  <a:gd name="csX40" fmla="*/ 1466296 w 4145574"/>
                  <a:gd name="csY40" fmla="*/ 958112 h 2321313"/>
                  <a:gd name="csX41" fmla="*/ 1050461 w 4145574"/>
                  <a:gd name="csY41" fmla="*/ 1079097 h 2321313"/>
                  <a:gd name="csX42" fmla="*/ 1006304 w 4145574"/>
                  <a:gd name="csY42" fmla="*/ 973878 h 2321313"/>
                  <a:gd name="csX43" fmla="*/ 1159026 w 4145574"/>
                  <a:gd name="csY43" fmla="*/ 925418 h 2321313"/>
                  <a:gd name="csX44" fmla="*/ 1007964 w 4145574"/>
                  <a:gd name="csY44" fmla="*/ 647766 h 2321313"/>
                  <a:gd name="csX45" fmla="*/ 1194053 w 4145574"/>
                  <a:gd name="csY45" fmla="*/ 318002 h 2321313"/>
                  <a:gd name="csX46" fmla="*/ 1182432 w 4145574"/>
                  <a:gd name="csY46" fmla="*/ 333768 h 2321313"/>
                  <a:gd name="csX47" fmla="*/ 1063077 w 4145574"/>
                  <a:gd name="csY47" fmla="*/ 408616 h 2321313"/>
                  <a:gd name="csX48" fmla="*/ 1165998 w 4145574"/>
                  <a:gd name="csY48" fmla="*/ 822190 h 2321313"/>
                  <a:gd name="csX49" fmla="*/ 1068057 w 4145574"/>
                  <a:gd name="csY49" fmla="*/ 1033458 h 2321313"/>
                  <a:gd name="csX50" fmla="*/ 1203349 w 4145574"/>
                  <a:gd name="csY50" fmla="*/ 1080425 h 2321313"/>
                  <a:gd name="csX51" fmla="*/ 1239371 w 4145574"/>
                  <a:gd name="csY51" fmla="*/ 770079 h 2321313"/>
                  <a:gd name="csX52" fmla="*/ 1189072 w 4145574"/>
                  <a:gd name="csY52" fmla="*/ 363143 h 2321313"/>
                  <a:gd name="csX53" fmla="*/ 1204179 w 4145574"/>
                  <a:gd name="csY53" fmla="*/ 317835 h 2321313"/>
                  <a:gd name="csX54" fmla="*/ 2056267 w 4145574"/>
                  <a:gd name="csY54" fmla="*/ 424050 h 2321313"/>
                  <a:gd name="csX55" fmla="*/ 2031201 w 4145574"/>
                  <a:gd name="csY55" fmla="*/ 345883 h 2321313"/>
                  <a:gd name="csX56" fmla="*/ 1583493 w 4145574"/>
                  <a:gd name="csY56" fmla="*/ 198841 h 2321313"/>
                  <a:gd name="csX57" fmla="*/ 1582663 w 4145574"/>
                  <a:gd name="csY57" fmla="*/ 177101 h 2321313"/>
                  <a:gd name="csX58" fmla="*/ 2020079 w 4145574"/>
                  <a:gd name="csY58" fmla="*/ 311695 h 2321313"/>
                  <a:gd name="csX59" fmla="*/ 1944050 w 4145574"/>
                  <a:gd name="csY59" fmla="*/ 60265 h 2321313"/>
                  <a:gd name="csX60" fmla="*/ 1560751 w 4145574"/>
                  <a:gd name="csY60" fmla="*/ 107397 h 2321313"/>
                  <a:gd name="csX61" fmla="*/ 1305274 w 4145574"/>
                  <a:gd name="csY61" fmla="*/ 214774 h 2321313"/>
                  <a:gd name="csX62" fmla="*/ 1249995 w 4145574"/>
                  <a:gd name="csY62" fmla="*/ 736388 h 2321313"/>
                  <a:gd name="csX63" fmla="*/ 1373667 w 4145574"/>
                  <a:gd name="csY63" fmla="*/ 671166 h 2321313"/>
                  <a:gd name="csX64" fmla="*/ 1479244 w 4145574"/>
                  <a:gd name="csY64" fmla="*/ 529933 h 2321313"/>
                  <a:gd name="csX65" fmla="*/ 1320546 w 4145574"/>
                  <a:gd name="csY65" fmla="*/ 630672 h 2321313"/>
                  <a:gd name="csX66" fmla="*/ 1546143 w 4145574"/>
                  <a:gd name="csY66" fmla="*/ 364968 h 2321313"/>
                  <a:gd name="csX67" fmla="*/ 1577517 w 4145574"/>
                  <a:gd name="csY67" fmla="*/ 227553 h 2321313"/>
                  <a:gd name="csX68" fmla="*/ 1591129 w 4145574"/>
                  <a:gd name="csY68" fmla="*/ 319329 h 2321313"/>
                  <a:gd name="csX69" fmla="*/ 1483726 w 4145574"/>
                  <a:gd name="csY69" fmla="*/ 594990 h 2321313"/>
                  <a:gd name="csX70" fmla="*/ 1431269 w 4145574"/>
                  <a:gd name="csY70" fmla="*/ 701205 h 2321313"/>
                  <a:gd name="csX71" fmla="*/ 1427949 w 4145574"/>
                  <a:gd name="csY71" fmla="*/ 720622 h 2321313"/>
                  <a:gd name="csX72" fmla="*/ 1276224 w 4145574"/>
                  <a:gd name="csY72" fmla="*/ 793147 h 2321313"/>
                  <a:gd name="csX73" fmla="*/ 1449032 w 4145574"/>
                  <a:gd name="csY73" fmla="*/ 907826 h 2321313"/>
                  <a:gd name="csX74" fmla="*/ 1476090 w 4145574"/>
                  <a:gd name="csY74" fmla="*/ 888574 h 2321313"/>
                  <a:gd name="csX75" fmla="*/ 1932264 w 4145574"/>
                  <a:gd name="csY75" fmla="*/ 1149299 h 2321313"/>
                  <a:gd name="csX76" fmla="*/ 2083823 w 4145574"/>
                  <a:gd name="csY76" fmla="*/ 1013543 h 2321313"/>
                  <a:gd name="csX77" fmla="*/ 2056433 w 4145574"/>
                  <a:gd name="csY77" fmla="*/ 424216 h 2321313"/>
                  <a:gd name="csX78" fmla="*/ 1425459 w 4145574"/>
                  <a:gd name="csY78" fmla="*/ 928737 h 2321313"/>
                  <a:gd name="csX79" fmla="*/ 1275062 w 4145574"/>
                  <a:gd name="csY79" fmla="*/ 872476 h 2321313"/>
                  <a:gd name="csX80" fmla="*/ 1219617 w 4145574"/>
                  <a:gd name="csY80" fmla="*/ 1119426 h 2321313"/>
                  <a:gd name="csX81" fmla="*/ 1326190 w 4145574"/>
                  <a:gd name="csY81" fmla="*/ 923592 h 2321313"/>
                  <a:gd name="csX82" fmla="*/ 1350426 w 4145574"/>
                  <a:gd name="csY82" fmla="*/ 965580 h 2321313"/>
                  <a:gd name="csX83" fmla="*/ 1305274 w 4145574"/>
                  <a:gd name="csY83" fmla="*/ 1104323 h 2321313"/>
                  <a:gd name="csX84" fmla="*/ 1425459 w 4145574"/>
                  <a:gd name="csY84" fmla="*/ 928737 h 2321313"/>
                  <a:gd name="csX85" fmla="*/ 2117522 w 4145574"/>
                  <a:gd name="csY85" fmla="*/ 1022671 h 2321313"/>
                  <a:gd name="csX86" fmla="*/ 2131300 w 4145574"/>
                  <a:gd name="csY86" fmla="*/ 1031798 h 2321313"/>
                  <a:gd name="csX87" fmla="*/ 1996008 w 4145574"/>
                  <a:gd name="csY87" fmla="*/ 1187470 h 2321313"/>
                  <a:gd name="csX88" fmla="*/ 2034023 w 4145574"/>
                  <a:gd name="csY88" fmla="*/ 1501467 h 2321313"/>
                  <a:gd name="csX89" fmla="*/ 2056101 w 4145574"/>
                  <a:gd name="csY89" fmla="*/ 1368865 h 2321313"/>
                  <a:gd name="csX90" fmla="*/ 2064567 w 4145574"/>
                  <a:gd name="csY90" fmla="*/ 1205726 h 2321313"/>
                  <a:gd name="csX91" fmla="*/ 2171971 w 4145574"/>
                  <a:gd name="csY91" fmla="*/ 1086234 h 2321313"/>
                  <a:gd name="csX92" fmla="*/ 2131964 w 4145574"/>
                  <a:gd name="csY92" fmla="*/ 968070 h 2321313"/>
                  <a:gd name="csX93" fmla="*/ 2117522 w 4145574"/>
                  <a:gd name="csY93" fmla="*/ 1022505 h 2321313"/>
                  <a:gd name="csX94" fmla="*/ 1616694 w 4145574"/>
                  <a:gd name="csY94" fmla="*/ 1105319 h 2321313"/>
                  <a:gd name="csX95" fmla="*/ 1544815 w 4145574"/>
                  <a:gd name="csY95" fmla="*/ 1058850 h 2321313"/>
                  <a:gd name="csX96" fmla="*/ 1501986 w 4145574"/>
                  <a:gd name="csY96" fmla="*/ 1172533 h 2321313"/>
                  <a:gd name="csX97" fmla="*/ 1577517 w 4145574"/>
                  <a:gd name="csY97" fmla="*/ 1482050 h 2321313"/>
                  <a:gd name="csX98" fmla="*/ 1616694 w 4145574"/>
                  <a:gd name="csY98" fmla="*/ 1105319 h 2321313"/>
                  <a:gd name="csX99" fmla="*/ 1960484 w 4145574"/>
                  <a:gd name="csY99" fmla="*/ 1603201 h 2321313"/>
                  <a:gd name="csX100" fmla="*/ 1960484 w 4145574"/>
                  <a:gd name="csY100" fmla="*/ 1509931 h 2321313"/>
                  <a:gd name="csX101" fmla="*/ 1990696 w 4145574"/>
                  <a:gd name="csY101" fmla="*/ 1502298 h 2321313"/>
                  <a:gd name="csX102" fmla="*/ 1965298 w 4145574"/>
                  <a:gd name="csY102" fmla="*/ 1232777 h 2321313"/>
                  <a:gd name="csX103" fmla="*/ 1945378 w 4145574"/>
                  <a:gd name="csY103" fmla="*/ 1184814 h 2321313"/>
                  <a:gd name="csX104" fmla="*/ 1660186 w 4145574"/>
                  <a:gd name="csY104" fmla="*/ 1134528 h 2321313"/>
                  <a:gd name="csX105" fmla="*/ 1708493 w 4145574"/>
                  <a:gd name="csY105" fmla="*/ 1303310 h 2321313"/>
                  <a:gd name="csX106" fmla="*/ 1848930 w 4145574"/>
                  <a:gd name="csY106" fmla="*/ 1359571 h 2321313"/>
                  <a:gd name="csX107" fmla="*/ 1819382 w 4145574"/>
                  <a:gd name="csY107" fmla="*/ 1376333 h 2321313"/>
                  <a:gd name="csX108" fmla="*/ 1922635 w 4145574"/>
                  <a:gd name="csY108" fmla="*/ 1668590 h 2321313"/>
                  <a:gd name="csX109" fmla="*/ 1940398 w 4145574"/>
                  <a:gd name="csY109" fmla="*/ 1814635 h 2321313"/>
                  <a:gd name="csX110" fmla="*/ 1960484 w 4145574"/>
                  <a:gd name="csY110" fmla="*/ 1658633 h 2321313"/>
                  <a:gd name="csX111" fmla="*/ 1941560 w 4145574"/>
                  <a:gd name="csY111" fmla="*/ 1652160 h 2321313"/>
                  <a:gd name="csX112" fmla="*/ 1839469 w 4145574"/>
                  <a:gd name="csY112" fmla="*/ 1391435 h 2321313"/>
                  <a:gd name="csX113" fmla="*/ 1960318 w 4145574"/>
                  <a:gd name="csY113" fmla="*/ 1603035 h 2321313"/>
                  <a:gd name="csX114" fmla="*/ 1577351 w 4145574"/>
                  <a:gd name="csY114" fmla="*/ 1587933 h 2321313"/>
                  <a:gd name="csX115" fmla="*/ 1479078 w 4145574"/>
                  <a:gd name="csY115" fmla="*/ 1220164 h 2321313"/>
                  <a:gd name="csX116" fmla="*/ 1481402 w 4145574"/>
                  <a:gd name="csY116" fmla="*/ 1389112 h 2321313"/>
                  <a:gd name="csX117" fmla="*/ 1486548 w 4145574"/>
                  <a:gd name="csY117" fmla="*/ 1582954 h 2321313"/>
                  <a:gd name="csX118" fmla="*/ 1534357 w 4145574"/>
                  <a:gd name="csY118" fmla="*/ 1522378 h 2321313"/>
                  <a:gd name="csX119" fmla="*/ 1577185 w 4145574"/>
                  <a:gd name="csY119" fmla="*/ 1587933 h 2321313"/>
                  <a:gd name="csX120" fmla="*/ 1743685 w 4145574"/>
                  <a:gd name="csY120" fmla="*/ 1477071 h 2321313"/>
                  <a:gd name="csX121" fmla="*/ 1627816 w 4145574"/>
                  <a:gd name="csY121" fmla="*/ 1225143 h 2321313"/>
                  <a:gd name="csX122" fmla="*/ 1622836 w 4145574"/>
                  <a:gd name="csY122" fmla="*/ 1336005 h 2321313"/>
                  <a:gd name="csX123" fmla="*/ 1648732 w 4145574"/>
                  <a:gd name="csY123" fmla="*/ 1352767 h 2321313"/>
                  <a:gd name="csX124" fmla="*/ 1743685 w 4145574"/>
                  <a:gd name="csY124" fmla="*/ 1477071 h 2321313"/>
                  <a:gd name="csX125" fmla="*/ 1360718 w 4145574"/>
                  <a:gd name="csY125" fmla="*/ 1250535 h 2321313"/>
                  <a:gd name="csX126" fmla="*/ 1395745 w 4145574"/>
                  <a:gd name="csY126" fmla="*/ 1283727 h 2321313"/>
                  <a:gd name="csX127" fmla="*/ 1407697 w 4145574"/>
                  <a:gd name="csY127" fmla="*/ 1256343 h 2321313"/>
                  <a:gd name="csX128" fmla="*/ 1360718 w 4145574"/>
                  <a:gd name="csY128" fmla="*/ 1250369 h 2321313"/>
                  <a:gd name="csX129" fmla="*/ 1396077 w 4145574"/>
                  <a:gd name="csY129" fmla="*/ 1945744 h 2321313"/>
                  <a:gd name="csX130" fmla="*/ 1434921 w 4145574"/>
                  <a:gd name="csY130" fmla="*/ 1815963 h 2321313"/>
                  <a:gd name="csX131" fmla="*/ 1456668 w 4145574"/>
                  <a:gd name="csY131" fmla="*/ 1353597 h 2321313"/>
                  <a:gd name="csX132" fmla="*/ 1443886 w 4145574"/>
                  <a:gd name="csY132" fmla="*/ 1270782 h 2321313"/>
                  <a:gd name="csX133" fmla="*/ 1425625 w 4145574"/>
                  <a:gd name="csY133" fmla="*/ 1288374 h 2321313"/>
                  <a:gd name="csX134" fmla="*/ 1445214 w 4145574"/>
                  <a:gd name="csY134" fmla="*/ 1469769 h 2321313"/>
                  <a:gd name="csX135" fmla="*/ 1418321 w 4145574"/>
                  <a:gd name="csY135" fmla="*/ 1683527 h 2321313"/>
                  <a:gd name="csX136" fmla="*/ 1370679 w 4145574"/>
                  <a:gd name="csY136" fmla="*/ 1726676 h 2321313"/>
                  <a:gd name="csX137" fmla="*/ 1431269 w 4145574"/>
                  <a:gd name="csY137" fmla="*/ 1704106 h 2321313"/>
                  <a:gd name="csX138" fmla="*/ 1396077 w 4145574"/>
                  <a:gd name="csY138" fmla="*/ 1945911 h 2321313"/>
                  <a:gd name="csX139" fmla="*/ 1799296 w 4145574"/>
                  <a:gd name="csY139" fmla="*/ 1376333 h 2321313"/>
                  <a:gd name="csX140" fmla="*/ 1728745 w 4145574"/>
                  <a:gd name="csY140" fmla="*/ 1346294 h 2321313"/>
                  <a:gd name="csX141" fmla="*/ 1799296 w 4145574"/>
                  <a:gd name="csY141" fmla="*/ 1376333 h 2321313"/>
                  <a:gd name="csX142" fmla="*/ 1644416 w 4145574"/>
                  <a:gd name="csY142" fmla="*/ 1594406 h 2321313"/>
                  <a:gd name="csX143" fmla="*/ 1666494 w 4145574"/>
                  <a:gd name="csY143" fmla="*/ 1580797 h 2321313"/>
                  <a:gd name="csX144" fmla="*/ 1623002 w 4145574"/>
                  <a:gd name="csY144" fmla="*/ 1351273 h 2321313"/>
                  <a:gd name="csX145" fmla="*/ 1592789 w 4145574"/>
                  <a:gd name="csY145" fmla="*/ 1676390 h 2321313"/>
                  <a:gd name="csX146" fmla="*/ 1580173 w 4145574"/>
                  <a:gd name="csY146" fmla="*/ 1673568 h 2321313"/>
                  <a:gd name="csX147" fmla="*/ 1537013 w 4145574"/>
                  <a:gd name="csY147" fmla="*/ 1562873 h 2321313"/>
                  <a:gd name="csX148" fmla="*/ 1479244 w 4145574"/>
                  <a:gd name="csY148" fmla="*/ 1638551 h 2321313"/>
                  <a:gd name="csX149" fmla="*/ 1452020 w 4145574"/>
                  <a:gd name="csY149" fmla="*/ 1863262 h 2321313"/>
                  <a:gd name="csX150" fmla="*/ 1370679 w 4145574"/>
                  <a:gd name="csY150" fmla="*/ 2086811 h 2321313"/>
                  <a:gd name="csX151" fmla="*/ 1665332 w 4145574"/>
                  <a:gd name="csY151" fmla="*/ 2157344 h 2321313"/>
                  <a:gd name="csX152" fmla="*/ 1767092 w 4145574"/>
                  <a:gd name="csY152" fmla="*/ 1979600 h 2321313"/>
                  <a:gd name="csX153" fmla="*/ 1723433 w 4145574"/>
                  <a:gd name="csY153" fmla="*/ 1511093 h 2321313"/>
                  <a:gd name="csX154" fmla="*/ 1702517 w 4145574"/>
                  <a:gd name="csY154" fmla="*/ 1610006 h 2321313"/>
                  <a:gd name="csX155" fmla="*/ 1665332 w 4145574"/>
                  <a:gd name="csY155" fmla="*/ 1623283 h 2321313"/>
                  <a:gd name="csX156" fmla="*/ 1615200 w 4145574"/>
                  <a:gd name="csY156" fmla="*/ 1708918 h 2321313"/>
                  <a:gd name="csX157" fmla="*/ 1644084 w 4145574"/>
                  <a:gd name="csY157" fmla="*/ 1594572 h 2321313"/>
                  <a:gd name="csX158" fmla="*/ 1315400 w 4145574"/>
                  <a:gd name="csY158" fmla="*/ 1502298 h 2321313"/>
                  <a:gd name="csX159" fmla="*/ 1093787 w 4145574"/>
                  <a:gd name="csY159" fmla="*/ 2056606 h 2321313"/>
                  <a:gd name="csX160" fmla="*/ 1123336 w 4145574"/>
                  <a:gd name="csY160" fmla="*/ 2056109 h 2321313"/>
                  <a:gd name="csX161" fmla="*/ 1315400 w 4145574"/>
                  <a:gd name="csY161" fmla="*/ 1502463 h 2321313"/>
                  <a:gd name="csX162" fmla="*/ 2489698 w 4145574"/>
                  <a:gd name="csY162" fmla="*/ 1562873 h 2321313"/>
                  <a:gd name="csX163" fmla="*/ 2469612 w 4145574"/>
                  <a:gd name="csY163" fmla="*/ 1603201 h 2321313"/>
                  <a:gd name="csX164" fmla="*/ 2162342 w 4145574"/>
                  <a:gd name="csY164" fmla="*/ 2265882 h 2321313"/>
                  <a:gd name="csX165" fmla="*/ 2224593 w 4145574"/>
                  <a:gd name="csY165" fmla="*/ 2273683 h 2321313"/>
                  <a:gd name="csX166" fmla="*/ 2499991 w 4145574"/>
                  <a:gd name="csY166" fmla="*/ 1598223 h 2321313"/>
                  <a:gd name="csX167" fmla="*/ 2510117 w 4145574"/>
                  <a:gd name="csY167" fmla="*/ 1562873 h 2321313"/>
                  <a:gd name="csX168" fmla="*/ 2547965 w 4145574"/>
                  <a:gd name="csY168" fmla="*/ 1517732 h 2321313"/>
                  <a:gd name="csX169" fmla="*/ 2555435 w 4145574"/>
                  <a:gd name="csY169" fmla="*/ 1547771 h 2321313"/>
                  <a:gd name="csX170" fmla="*/ 2351087 w 4145574"/>
                  <a:gd name="csY170" fmla="*/ 2066564 h 2321313"/>
                  <a:gd name="csX171" fmla="*/ 2257960 w 4145574"/>
                  <a:gd name="csY171" fmla="*/ 2265882 h 2321313"/>
                  <a:gd name="csX172" fmla="*/ 2396571 w 4145574"/>
                  <a:gd name="csY172" fmla="*/ 2283973 h 2321313"/>
                  <a:gd name="csX173" fmla="*/ 3256130 w 4145574"/>
                  <a:gd name="csY173" fmla="*/ 2271027 h 2321313"/>
                  <a:gd name="csX174" fmla="*/ 3573526 w 4145574"/>
                  <a:gd name="csY174" fmla="*/ 1562873 h 2321313"/>
                  <a:gd name="csX175" fmla="*/ 3593612 w 4145574"/>
                  <a:gd name="csY175" fmla="*/ 1517566 h 2321313"/>
                  <a:gd name="csX176" fmla="*/ 2562573 w 4145574"/>
                  <a:gd name="csY176" fmla="*/ 1502132 h 2321313"/>
                  <a:gd name="csX177" fmla="*/ 2489698 w 4145574"/>
                  <a:gd name="csY177" fmla="*/ 1562707 h 2321313"/>
                  <a:gd name="csX178" fmla="*/ 2111712 w 4145574"/>
                  <a:gd name="csY178" fmla="*/ 1784596 h 2321313"/>
                  <a:gd name="csX179" fmla="*/ 2119348 w 4145574"/>
                  <a:gd name="csY179" fmla="*/ 1840028 h 2321313"/>
                  <a:gd name="csX180" fmla="*/ 2121838 w 4145574"/>
                  <a:gd name="csY180" fmla="*/ 1784596 h 2321313"/>
                  <a:gd name="csX181" fmla="*/ 2121838 w 4145574"/>
                  <a:gd name="csY181" fmla="*/ 1759371 h 2321313"/>
                  <a:gd name="csX182" fmla="*/ 2116858 w 4145574"/>
                  <a:gd name="csY182" fmla="*/ 1708918 h 2321313"/>
                  <a:gd name="csX183" fmla="*/ 2096772 w 4145574"/>
                  <a:gd name="csY183" fmla="*/ 1537647 h 2321313"/>
                  <a:gd name="csX184" fmla="*/ 2111878 w 4145574"/>
                  <a:gd name="csY184" fmla="*/ 1784596 h 2321313"/>
                  <a:gd name="csX185" fmla="*/ 1814402 w 4145574"/>
                  <a:gd name="csY185" fmla="*/ 1769328 h 2321313"/>
                  <a:gd name="csX186" fmla="*/ 1779044 w 4145574"/>
                  <a:gd name="csY186" fmla="*/ 1698795 h 2321313"/>
                  <a:gd name="csX187" fmla="*/ 1814402 w 4145574"/>
                  <a:gd name="csY187" fmla="*/ 1769328 h 2321313"/>
                  <a:gd name="csX188" fmla="*/ 1950358 w 4145574"/>
                  <a:gd name="csY188" fmla="*/ 2192694 h 2321313"/>
                  <a:gd name="csX189" fmla="*/ 1852250 w 4145574"/>
                  <a:gd name="csY189" fmla="*/ 1981094 h 2321313"/>
                  <a:gd name="csX190" fmla="*/ 1758957 w 4145574"/>
                  <a:gd name="csY190" fmla="*/ 2142242 h 2321313"/>
                  <a:gd name="csX191" fmla="*/ 1950358 w 4145574"/>
                  <a:gd name="csY191" fmla="*/ 2192694 h 2321313"/>
                  <a:gd name="csX192" fmla="*/ 1622836 w 4145574"/>
                  <a:gd name="csY192" fmla="*/ 2152366 h 2321313"/>
                  <a:gd name="csX193" fmla="*/ 1073535 w 4145574"/>
                  <a:gd name="csY193" fmla="*/ 2097101 h 2321313"/>
                  <a:gd name="csX194" fmla="*/ 1096775 w 4145574"/>
                  <a:gd name="csY194" fmla="*/ 2111373 h 2321313"/>
                  <a:gd name="csX195" fmla="*/ 1221443 w 4145574"/>
                  <a:gd name="csY195" fmla="*/ 2117846 h 2321313"/>
                  <a:gd name="csX196" fmla="*/ 1622836 w 4145574"/>
                  <a:gd name="csY196" fmla="*/ 2152366 h 2321313"/>
                  <a:gd name="csX197" fmla="*/ 816398 w 4145574"/>
                  <a:gd name="csY197" fmla="*/ 2162489 h 2321313"/>
                  <a:gd name="csX198" fmla="*/ 821378 w 4145574"/>
                  <a:gd name="csY198" fmla="*/ 2137263 h 2321313"/>
                  <a:gd name="csX199" fmla="*/ 565071 w 4145574"/>
                  <a:gd name="csY199" fmla="*/ 2148217 h 2321313"/>
                  <a:gd name="csX200" fmla="*/ 564241 w 4145574"/>
                  <a:gd name="csY200" fmla="*/ 2172613 h 2321313"/>
                  <a:gd name="csX201" fmla="*/ 590137 w 4145574"/>
                  <a:gd name="csY201" fmla="*/ 2277666 h 2321313"/>
                  <a:gd name="csX202" fmla="*/ 796146 w 4145574"/>
                  <a:gd name="csY202" fmla="*/ 2273351 h 2321313"/>
                  <a:gd name="csX203" fmla="*/ 816232 w 4145574"/>
                  <a:gd name="csY203" fmla="*/ 2162489 h 2321313"/>
                  <a:gd name="csX204" fmla="*/ 1627816 w 4145574"/>
                  <a:gd name="csY204" fmla="*/ 2263228 h 2321313"/>
                  <a:gd name="csX205" fmla="*/ 1854574 w 4145574"/>
                  <a:gd name="csY205" fmla="*/ 2263228 h 2321313"/>
                  <a:gd name="csX206" fmla="*/ 1829342 w 4145574"/>
                  <a:gd name="csY206" fmla="*/ 2235346 h 2321313"/>
                  <a:gd name="csX207" fmla="*/ 1935086 w 4145574"/>
                  <a:gd name="csY207" fmla="*/ 2263061 h 2321313"/>
                  <a:gd name="csX208" fmla="*/ 1887277 w 4145574"/>
                  <a:gd name="csY208" fmla="*/ 2207465 h 2321313"/>
                  <a:gd name="csX209" fmla="*/ 2000656 w 4145574"/>
                  <a:gd name="csY209" fmla="*/ 2260572 h 2321313"/>
                  <a:gd name="csX210" fmla="*/ 1826852 w 4145574"/>
                  <a:gd name="csY210" fmla="*/ 2147221 h 2321313"/>
                  <a:gd name="csX211" fmla="*/ 1821540 w 4145574"/>
                  <a:gd name="csY211" fmla="*/ 2157344 h 2321313"/>
                  <a:gd name="csX212" fmla="*/ 1841295 w 4145574"/>
                  <a:gd name="csY212" fmla="*/ 2192196 h 2321313"/>
                  <a:gd name="csX213" fmla="*/ 1800624 w 4145574"/>
                  <a:gd name="csY213" fmla="*/ 2161826 h 2321313"/>
                  <a:gd name="csX214" fmla="*/ 1647736 w 4145574"/>
                  <a:gd name="csY214" fmla="*/ 2182405 h 2321313"/>
                  <a:gd name="csX215" fmla="*/ 1627484 w 4145574"/>
                  <a:gd name="csY215" fmla="*/ 2263061 h 23213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Lst>
                <a:rect l="l" t="t" r="r" b="b"/>
                <a:pathLst>
                  <a:path w="4145574" h="2321313">
                    <a:moveTo>
                      <a:pt x="1204511" y="318167"/>
                    </a:moveTo>
                    <a:cubicBezTo>
                      <a:pt x="1284358" y="93291"/>
                      <a:pt x="1385121" y="120840"/>
                      <a:pt x="1567391" y="73541"/>
                    </a:cubicBezTo>
                    <a:cubicBezTo>
                      <a:pt x="1706003" y="37694"/>
                      <a:pt x="1796640" y="-42797"/>
                      <a:pt x="1960318" y="28566"/>
                    </a:cubicBezTo>
                    <a:cubicBezTo>
                      <a:pt x="2036513" y="61758"/>
                      <a:pt x="2141094" y="195025"/>
                      <a:pt x="2124494" y="280494"/>
                    </a:cubicBezTo>
                    <a:cubicBezTo>
                      <a:pt x="2121506" y="296095"/>
                      <a:pt x="2068385" y="341402"/>
                      <a:pt x="2067887" y="345717"/>
                    </a:cubicBezTo>
                    <a:cubicBezTo>
                      <a:pt x="2065231" y="364636"/>
                      <a:pt x="2157528" y="636480"/>
                      <a:pt x="2162010" y="713818"/>
                    </a:cubicBezTo>
                    <a:cubicBezTo>
                      <a:pt x="2164666" y="759125"/>
                      <a:pt x="2137110" y="937367"/>
                      <a:pt x="2142090" y="947988"/>
                    </a:cubicBezTo>
                    <a:cubicBezTo>
                      <a:pt x="2143086" y="949980"/>
                      <a:pt x="2159852" y="938860"/>
                      <a:pt x="2178278" y="969563"/>
                    </a:cubicBezTo>
                    <a:cubicBezTo>
                      <a:pt x="2188571" y="986823"/>
                      <a:pt x="2202183" y="1041258"/>
                      <a:pt x="2202681" y="1061174"/>
                    </a:cubicBezTo>
                    <a:cubicBezTo>
                      <a:pt x="2204175" y="1149962"/>
                      <a:pt x="2096605" y="1156933"/>
                      <a:pt x="2086313" y="1257671"/>
                    </a:cubicBezTo>
                    <a:cubicBezTo>
                      <a:pt x="2083657" y="1283229"/>
                      <a:pt x="2097436" y="1483378"/>
                      <a:pt x="2106898" y="1492007"/>
                    </a:cubicBezTo>
                    <a:cubicBezTo>
                      <a:pt x="2109388" y="1494331"/>
                      <a:pt x="2128146" y="1488191"/>
                      <a:pt x="2134786" y="1496821"/>
                    </a:cubicBezTo>
                    <a:cubicBezTo>
                      <a:pt x="2159852" y="1528851"/>
                      <a:pt x="2166492" y="2101913"/>
                      <a:pt x="2182429" y="2187383"/>
                    </a:cubicBezTo>
                    <a:cubicBezTo>
                      <a:pt x="2280370" y="2016776"/>
                      <a:pt x="2323364" y="1818287"/>
                      <a:pt x="2411511" y="1643198"/>
                    </a:cubicBezTo>
                    <a:cubicBezTo>
                      <a:pt x="2441724" y="1583286"/>
                      <a:pt x="2493018" y="1486033"/>
                      <a:pt x="2563569" y="1467113"/>
                    </a:cubicBezTo>
                    <a:cubicBezTo>
                      <a:pt x="2610382" y="1454666"/>
                      <a:pt x="2864531" y="1481387"/>
                      <a:pt x="2935746" y="1482216"/>
                    </a:cubicBezTo>
                    <a:cubicBezTo>
                      <a:pt x="3030367" y="1483212"/>
                      <a:pt x="3564063" y="1468773"/>
                      <a:pt x="3605564" y="1497817"/>
                    </a:cubicBezTo>
                    <a:cubicBezTo>
                      <a:pt x="3620172" y="1508106"/>
                      <a:pt x="3623658" y="1519890"/>
                      <a:pt x="3621998" y="1537481"/>
                    </a:cubicBezTo>
                    <a:cubicBezTo>
                      <a:pt x="3617516" y="1583121"/>
                      <a:pt x="3454668" y="1934791"/>
                      <a:pt x="3423128" y="2004329"/>
                    </a:cubicBezTo>
                    <a:cubicBezTo>
                      <a:pt x="3381461" y="2096437"/>
                      <a:pt x="3327012" y="2183068"/>
                      <a:pt x="3291322" y="2277998"/>
                    </a:cubicBezTo>
                    <a:lnTo>
                      <a:pt x="4110542" y="2262729"/>
                    </a:lnTo>
                    <a:lnTo>
                      <a:pt x="4140090" y="2267543"/>
                    </a:lnTo>
                    <a:cubicBezTo>
                      <a:pt x="4167481" y="2289615"/>
                      <a:pt x="4083816" y="2297582"/>
                      <a:pt x="4075184" y="2298411"/>
                    </a:cubicBezTo>
                    <a:cubicBezTo>
                      <a:pt x="3898890" y="2315007"/>
                      <a:pt x="3662337" y="2311357"/>
                      <a:pt x="3480564" y="2313679"/>
                    </a:cubicBezTo>
                    <a:cubicBezTo>
                      <a:pt x="2785680" y="2322143"/>
                      <a:pt x="2088637" y="2308867"/>
                      <a:pt x="1393919" y="2308701"/>
                    </a:cubicBezTo>
                    <a:cubicBezTo>
                      <a:pt x="979910" y="2308701"/>
                      <a:pt x="504314" y="2337080"/>
                      <a:pt x="98107" y="2308701"/>
                    </a:cubicBezTo>
                    <a:cubicBezTo>
                      <a:pt x="82835" y="2307705"/>
                      <a:pt x="8632" y="2300735"/>
                      <a:pt x="2158" y="2293764"/>
                    </a:cubicBezTo>
                    <a:lnTo>
                      <a:pt x="0" y="2278330"/>
                    </a:lnTo>
                    <a:cubicBezTo>
                      <a:pt x="13944" y="2257751"/>
                      <a:pt x="396413" y="2276338"/>
                      <a:pt x="448537" y="2278330"/>
                    </a:cubicBezTo>
                    <a:cubicBezTo>
                      <a:pt x="452024" y="2255925"/>
                      <a:pt x="412017" y="2136101"/>
                      <a:pt x="440901" y="2137263"/>
                    </a:cubicBezTo>
                    <a:cubicBezTo>
                      <a:pt x="447707" y="2137595"/>
                      <a:pt x="471944" y="2179915"/>
                      <a:pt x="488876" y="2182571"/>
                    </a:cubicBezTo>
                    <a:lnTo>
                      <a:pt x="493856" y="2278330"/>
                    </a:lnTo>
                    <a:lnTo>
                      <a:pt x="554281" y="2278330"/>
                    </a:lnTo>
                    <a:cubicBezTo>
                      <a:pt x="541001" y="2246465"/>
                      <a:pt x="545151" y="2202651"/>
                      <a:pt x="534195" y="2172446"/>
                    </a:cubicBezTo>
                    <a:cubicBezTo>
                      <a:pt x="532866" y="2168962"/>
                      <a:pt x="535688" y="2158506"/>
                      <a:pt x="534195" y="2157344"/>
                    </a:cubicBezTo>
                    <a:cubicBezTo>
                      <a:pt x="528716" y="2153694"/>
                      <a:pt x="445549" y="2165975"/>
                      <a:pt x="492528" y="2123157"/>
                    </a:cubicBezTo>
                    <a:lnTo>
                      <a:pt x="836650" y="2104735"/>
                    </a:lnTo>
                    <a:cubicBezTo>
                      <a:pt x="903383" y="1985741"/>
                      <a:pt x="1154212" y="1215185"/>
                      <a:pt x="1243189" y="1185644"/>
                    </a:cubicBezTo>
                    <a:cubicBezTo>
                      <a:pt x="1291828" y="1169546"/>
                      <a:pt x="1331668" y="1211700"/>
                      <a:pt x="1379477" y="1218837"/>
                    </a:cubicBezTo>
                    <a:cubicBezTo>
                      <a:pt x="1461316" y="1230951"/>
                      <a:pt x="1474098" y="1170376"/>
                      <a:pt x="1493852" y="1098847"/>
                    </a:cubicBezTo>
                    <a:cubicBezTo>
                      <a:pt x="1515100" y="1022173"/>
                      <a:pt x="1512444" y="1023500"/>
                      <a:pt x="1466296" y="958112"/>
                    </a:cubicBezTo>
                    <a:cubicBezTo>
                      <a:pt x="1430440" y="1156601"/>
                      <a:pt x="1192061" y="1211202"/>
                      <a:pt x="1050461" y="1079097"/>
                    </a:cubicBezTo>
                    <a:cubicBezTo>
                      <a:pt x="1034359" y="1064161"/>
                      <a:pt x="961982" y="987819"/>
                      <a:pt x="1006304" y="973878"/>
                    </a:cubicBezTo>
                    <a:cubicBezTo>
                      <a:pt x="1034027" y="965082"/>
                      <a:pt x="1150062" y="1045241"/>
                      <a:pt x="1159026" y="925418"/>
                    </a:cubicBezTo>
                    <a:cubicBezTo>
                      <a:pt x="1165666" y="835799"/>
                      <a:pt x="1035355" y="756801"/>
                      <a:pt x="1007964" y="647766"/>
                    </a:cubicBezTo>
                    <a:cubicBezTo>
                      <a:pt x="977918" y="527942"/>
                      <a:pt x="1021411" y="261741"/>
                      <a:pt x="1194053" y="318002"/>
                    </a:cubicBezTo>
                    <a:cubicBezTo>
                      <a:pt x="1196709" y="338083"/>
                      <a:pt x="1192559" y="329951"/>
                      <a:pt x="1182432" y="333768"/>
                    </a:cubicBezTo>
                    <a:cubicBezTo>
                      <a:pt x="1130308" y="354015"/>
                      <a:pt x="1089305" y="351525"/>
                      <a:pt x="1063077" y="408616"/>
                    </a:cubicBezTo>
                    <a:cubicBezTo>
                      <a:pt x="963808" y="624199"/>
                      <a:pt x="1076025" y="676809"/>
                      <a:pt x="1165998" y="822190"/>
                    </a:cubicBezTo>
                    <a:cubicBezTo>
                      <a:pt x="1226257" y="919443"/>
                      <a:pt x="1195713" y="1037109"/>
                      <a:pt x="1068057" y="1033458"/>
                    </a:cubicBezTo>
                    <a:cubicBezTo>
                      <a:pt x="1056935" y="1043582"/>
                      <a:pt x="1151722" y="1147971"/>
                      <a:pt x="1203349" y="1080425"/>
                    </a:cubicBezTo>
                    <a:cubicBezTo>
                      <a:pt x="1254975" y="1012879"/>
                      <a:pt x="1261117" y="846421"/>
                      <a:pt x="1239371" y="770079"/>
                    </a:cubicBezTo>
                    <a:cubicBezTo>
                      <a:pt x="1195049" y="613743"/>
                      <a:pt x="1153548" y="541882"/>
                      <a:pt x="1189072" y="363143"/>
                    </a:cubicBezTo>
                    <a:cubicBezTo>
                      <a:pt x="1192725" y="345219"/>
                      <a:pt x="1198535" y="333768"/>
                      <a:pt x="1204179" y="317835"/>
                    </a:cubicBezTo>
                    <a:close/>
                    <a:moveTo>
                      <a:pt x="2056267" y="424050"/>
                    </a:moveTo>
                    <a:cubicBezTo>
                      <a:pt x="2051121" y="409114"/>
                      <a:pt x="2044647" y="354015"/>
                      <a:pt x="2031201" y="345883"/>
                    </a:cubicBezTo>
                    <a:cubicBezTo>
                      <a:pt x="1969448" y="357002"/>
                      <a:pt x="1599264" y="236183"/>
                      <a:pt x="1583493" y="198841"/>
                    </a:cubicBezTo>
                    <a:cubicBezTo>
                      <a:pt x="1581003" y="192867"/>
                      <a:pt x="1582995" y="183739"/>
                      <a:pt x="1582663" y="177101"/>
                    </a:cubicBezTo>
                    <a:cubicBezTo>
                      <a:pt x="1727085" y="215437"/>
                      <a:pt x="1865033" y="301737"/>
                      <a:pt x="2020079" y="311695"/>
                    </a:cubicBezTo>
                    <a:cubicBezTo>
                      <a:pt x="2187907" y="322482"/>
                      <a:pt x="2029043" y="95780"/>
                      <a:pt x="1944050" y="60265"/>
                    </a:cubicBezTo>
                    <a:cubicBezTo>
                      <a:pt x="1801620" y="684"/>
                      <a:pt x="1689237" y="72048"/>
                      <a:pt x="1560751" y="107397"/>
                    </a:cubicBezTo>
                    <a:cubicBezTo>
                      <a:pt x="1440897" y="140423"/>
                      <a:pt x="1401223" y="102916"/>
                      <a:pt x="1305274" y="214774"/>
                    </a:cubicBezTo>
                    <a:cubicBezTo>
                      <a:pt x="1176290" y="365300"/>
                      <a:pt x="1211815" y="558645"/>
                      <a:pt x="1249995" y="736388"/>
                    </a:cubicBezTo>
                    <a:cubicBezTo>
                      <a:pt x="1275062" y="662702"/>
                      <a:pt x="1331170" y="689256"/>
                      <a:pt x="1373667" y="671166"/>
                    </a:cubicBezTo>
                    <a:cubicBezTo>
                      <a:pt x="1400061" y="659880"/>
                      <a:pt x="1468122" y="561466"/>
                      <a:pt x="1479244" y="529933"/>
                    </a:cubicBezTo>
                    <a:cubicBezTo>
                      <a:pt x="1436249" y="570428"/>
                      <a:pt x="1383959" y="635982"/>
                      <a:pt x="1320546" y="630672"/>
                    </a:cubicBezTo>
                    <a:cubicBezTo>
                      <a:pt x="1405705" y="583373"/>
                      <a:pt x="1510784" y="455085"/>
                      <a:pt x="1546143" y="364968"/>
                    </a:cubicBezTo>
                    <a:cubicBezTo>
                      <a:pt x="1557597" y="336091"/>
                      <a:pt x="1571873" y="231702"/>
                      <a:pt x="1577517" y="227553"/>
                    </a:cubicBezTo>
                    <a:cubicBezTo>
                      <a:pt x="1610054" y="204318"/>
                      <a:pt x="1592789" y="308044"/>
                      <a:pt x="1591129" y="319329"/>
                    </a:cubicBezTo>
                    <a:cubicBezTo>
                      <a:pt x="1578679" y="402143"/>
                      <a:pt x="1527717" y="523129"/>
                      <a:pt x="1483726" y="594990"/>
                    </a:cubicBezTo>
                    <a:cubicBezTo>
                      <a:pt x="1466462" y="623203"/>
                      <a:pt x="1386947" y="693072"/>
                      <a:pt x="1431269" y="701205"/>
                    </a:cubicBezTo>
                    <a:cubicBezTo>
                      <a:pt x="1430771" y="702035"/>
                      <a:pt x="1443222" y="715146"/>
                      <a:pt x="1427949" y="720622"/>
                    </a:cubicBezTo>
                    <a:cubicBezTo>
                      <a:pt x="1395745" y="731742"/>
                      <a:pt x="1261616" y="665855"/>
                      <a:pt x="1276224" y="793147"/>
                    </a:cubicBezTo>
                    <a:cubicBezTo>
                      <a:pt x="1285686" y="876293"/>
                      <a:pt x="1392757" y="878783"/>
                      <a:pt x="1449032" y="907826"/>
                    </a:cubicBezTo>
                    <a:cubicBezTo>
                      <a:pt x="1453680" y="891728"/>
                      <a:pt x="1456502" y="883264"/>
                      <a:pt x="1476090" y="888574"/>
                    </a:cubicBezTo>
                    <a:cubicBezTo>
                      <a:pt x="1536847" y="1065655"/>
                      <a:pt x="1753479" y="1165563"/>
                      <a:pt x="1932264" y="1149299"/>
                    </a:cubicBezTo>
                    <a:cubicBezTo>
                      <a:pt x="2023067" y="1141001"/>
                      <a:pt x="2052947" y="1093868"/>
                      <a:pt x="2083823" y="1013543"/>
                    </a:cubicBezTo>
                    <a:cubicBezTo>
                      <a:pt x="2161014" y="812398"/>
                      <a:pt x="2124328" y="619718"/>
                      <a:pt x="2056433" y="424216"/>
                    </a:cubicBezTo>
                    <a:close/>
                    <a:moveTo>
                      <a:pt x="1425459" y="928737"/>
                    </a:moveTo>
                    <a:cubicBezTo>
                      <a:pt x="1369351" y="929401"/>
                      <a:pt x="1319052" y="904839"/>
                      <a:pt x="1275062" y="872476"/>
                    </a:cubicBezTo>
                    <a:cubicBezTo>
                      <a:pt x="1292492" y="959108"/>
                      <a:pt x="1265101" y="1046735"/>
                      <a:pt x="1219617" y="1119426"/>
                    </a:cubicBezTo>
                    <a:cubicBezTo>
                      <a:pt x="1298136" y="1140669"/>
                      <a:pt x="1312578" y="933218"/>
                      <a:pt x="1326190" y="923592"/>
                    </a:cubicBezTo>
                    <a:cubicBezTo>
                      <a:pt x="1355407" y="902847"/>
                      <a:pt x="1351422" y="947158"/>
                      <a:pt x="1350426" y="965580"/>
                    </a:cubicBezTo>
                    <a:cubicBezTo>
                      <a:pt x="1348268" y="1013543"/>
                      <a:pt x="1322372" y="1060842"/>
                      <a:pt x="1305274" y="1104323"/>
                    </a:cubicBezTo>
                    <a:cubicBezTo>
                      <a:pt x="1379809" y="1082085"/>
                      <a:pt x="1442558" y="1009394"/>
                      <a:pt x="1425459" y="928737"/>
                    </a:cubicBezTo>
                    <a:close/>
                    <a:moveTo>
                      <a:pt x="2117522" y="1022671"/>
                    </a:moveTo>
                    <a:cubicBezTo>
                      <a:pt x="2117522" y="1023667"/>
                      <a:pt x="2130636" y="1026322"/>
                      <a:pt x="2131300" y="1031798"/>
                    </a:cubicBezTo>
                    <a:cubicBezTo>
                      <a:pt x="2137442" y="1083910"/>
                      <a:pt x="2027383" y="1152286"/>
                      <a:pt x="1996008" y="1187470"/>
                    </a:cubicBezTo>
                    <a:cubicBezTo>
                      <a:pt x="1987874" y="1222322"/>
                      <a:pt x="2019249" y="1495659"/>
                      <a:pt x="2034023" y="1501467"/>
                    </a:cubicBezTo>
                    <a:cubicBezTo>
                      <a:pt x="2099926" y="1527192"/>
                      <a:pt x="2057429" y="1401560"/>
                      <a:pt x="2056101" y="1368865"/>
                    </a:cubicBezTo>
                    <a:cubicBezTo>
                      <a:pt x="2054607" y="1329035"/>
                      <a:pt x="2051453" y="1240577"/>
                      <a:pt x="2064567" y="1205726"/>
                    </a:cubicBezTo>
                    <a:cubicBezTo>
                      <a:pt x="2077515" y="1171538"/>
                      <a:pt x="2167986" y="1102830"/>
                      <a:pt x="2171971" y="1086234"/>
                    </a:cubicBezTo>
                    <a:cubicBezTo>
                      <a:pt x="2175954" y="1069638"/>
                      <a:pt x="2156532" y="953133"/>
                      <a:pt x="2131964" y="968070"/>
                    </a:cubicBezTo>
                    <a:cubicBezTo>
                      <a:pt x="2129308" y="985827"/>
                      <a:pt x="2117522" y="1004581"/>
                      <a:pt x="2117522" y="1022505"/>
                    </a:cubicBezTo>
                    <a:close/>
                    <a:moveTo>
                      <a:pt x="1616694" y="1105319"/>
                    </a:moveTo>
                    <a:lnTo>
                      <a:pt x="1544815" y="1058850"/>
                    </a:lnTo>
                    <a:cubicBezTo>
                      <a:pt x="1541329" y="1086234"/>
                      <a:pt x="1503148" y="1152452"/>
                      <a:pt x="1501986" y="1172533"/>
                    </a:cubicBezTo>
                    <a:cubicBezTo>
                      <a:pt x="1498500" y="1234935"/>
                      <a:pt x="1572205" y="1408530"/>
                      <a:pt x="1577517" y="1482050"/>
                    </a:cubicBezTo>
                    <a:lnTo>
                      <a:pt x="1616694" y="1105319"/>
                    </a:lnTo>
                    <a:close/>
                    <a:moveTo>
                      <a:pt x="1960484" y="1603201"/>
                    </a:moveTo>
                    <a:lnTo>
                      <a:pt x="1960484" y="1509931"/>
                    </a:lnTo>
                    <a:cubicBezTo>
                      <a:pt x="1960484" y="1499808"/>
                      <a:pt x="1989700" y="1503459"/>
                      <a:pt x="1990696" y="1502298"/>
                    </a:cubicBezTo>
                    <a:cubicBezTo>
                      <a:pt x="1999992" y="1492506"/>
                      <a:pt x="1970942" y="1253522"/>
                      <a:pt x="1965298" y="1232777"/>
                    </a:cubicBezTo>
                    <a:cubicBezTo>
                      <a:pt x="1960982" y="1217011"/>
                      <a:pt x="1935251" y="1214355"/>
                      <a:pt x="1945378" y="1184814"/>
                    </a:cubicBezTo>
                    <a:cubicBezTo>
                      <a:pt x="1846939" y="1192947"/>
                      <a:pt x="1752151" y="1166559"/>
                      <a:pt x="1660186" y="1134528"/>
                    </a:cubicBezTo>
                    <a:cubicBezTo>
                      <a:pt x="1598268" y="1194606"/>
                      <a:pt x="1696541" y="1237922"/>
                      <a:pt x="1708493" y="1303310"/>
                    </a:cubicBezTo>
                    <a:lnTo>
                      <a:pt x="1848930" y="1359571"/>
                    </a:lnTo>
                    <a:cubicBezTo>
                      <a:pt x="1855571" y="1395419"/>
                      <a:pt x="1820876" y="1374674"/>
                      <a:pt x="1819382" y="1376333"/>
                    </a:cubicBezTo>
                    <a:cubicBezTo>
                      <a:pt x="1793984" y="1405709"/>
                      <a:pt x="1910517" y="1621291"/>
                      <a:pt x="1922635" y="1668590"/>
                    </a:cubicBezTo>
                    <a:cubicBezTo>
                      <a:pt x="1934754" y="1715889"/>
                      <a:pt x="1936912" y="1765677"/>
                      <a:pt x="1940398" y="1814635"/>
                    </a:cubicBezTo>
                    <a:cubicBezTo>
                      <a:pt x="1948532" y="1796048"/>
                      <a:pt x="1963638" y="1665769"/>
                      <a:pt x="1960484" y="1658633"/>
                    </a:cubicBezTo>
                    <a:cubicBezTo>
                      <a:pt x="1960152" y="1657637"/>
                      <a:pt x="1944050" y="1656807"/>
                      <a:pt x="1941560" y="1652160"/>
                    </a:cubicBezTo>
                    <a:cubicBezTo>
                      <a:pt x="1899395" y="1574158"/>
                      <a:pt x="1860717" y="1477901"/>
                      <a:pt x="1839469" y="1391435"/>
                    </a:cubicBezTo>
                    <a:cubicBezTo>
                      <a:pt x="1862709" y="1365711"/>
                      <a:pt x="1944382" y="1587933"/>
                      <a:pt x="1960318" y="1603035"/>
                    </a:cubicBezTo>
                    <a:close/>
                    <a:moveTo>
                      <a:pt x="1577351" y="1587933"/>
                    </a:moveTo>
                    <a:lnTo>
                      <a:pt x="1479078" y="1220164"/>
                    </a:lnTo>
                    <a:cubicBezTo>
                      <a:pt x="1447870" y="1222322"/>
                      <a:pt x="1479908" y="1365048"/>
                      <a:pt x="1481402" y="1389112"/>
                    </a:cubicBezTo>
                    <a:cubicBezTo>
                      <a:pt x="1485386" y="1453339"/>
                      <a:pt x="1485884" y="1518562"/>
                      <a:pt x="1486548" y="1582954"/>
                    </a:cubicBezTo>
                    <a:lnTo>
                      <a:pt x="1534357" y="1522378"/>
                    </a:lnTo>
                    <a:lnTo>
                      <a:pt x="1577185" y="1587933"/>
                    </a:lnTo>
                    <a:close/>
                    <a:moveTo>
                      <a:pt x="1743685" y="1477071"/>
                    </a:moveTo>
                    <a:lnTo>
                      <a:pt x="1627816" y="1225143"/>
                    </a:lnTo>
                    <a:cubicBezTo>
                      <a:pt x="1634622" y="1243067"/>
                      <a:pt x="1618022" y="1328536"/>
                      <a:pt x="1622836" y="1336005"/>
                    </a:cubicBezTo>
                    <a:cubicBezTo>
                      <a:pt x="1624164" y="1338162"/>
                      <a:pt x="1629144" y="1319243"/>
                      <a:pt x="1648732" y="1352767"/>
                    </a:cubicBezTo>
                    <a:cubicBezTo>
                      <a:pt x="1677948" y="1402886"/>
                      <a:pt x="1664834" y="1485369"/>
                      <a:pt x="1743685" y="1477071"/>
                    </a:cubicBezTo>
                    <a:close/>
                    <a:moveTo>
                      <a:pt x="1360718" y="1250535"/>
                    </a:moveTo>
                    <a:lnTo>
                      <a:pt x="1395745" y="1283727"/>
                    </a:lnTo>
                    <a:cubicBezTo>
                      <a:pt x="1406535" y="1284723"/>
                      <a:pt x="1426289" y="1261322"/>
                      <a:pt x="1407697" y="1256343"/>
                    </a:cubicBezTo>
                    <a:lnTo>
                      <a:pt x="1360718" y="1250369"/>
                    </a:lnTo>
                    <a:close/>
                    <a:moveTo>
                      <a:pt x="1396077" y="1945744"/>
                    </a:moveTo>
                    <a:cubicBezTo>
                      <a:pt x="1417491" y="1910395"/>
                      <a:pt x="1428447" y="1856291"/>
                      <a:pt x="1434921" y="1815963"/>
                    </a:cubicBezTo>
                    <a:cubicBezTo>
                      <a:pt x="1456834" y="1681701"/>
                      <a:pt x="1468952" y="1487858"/>
                      <a:pt x="1456668" y="1353597"/>
                    </a:cubicBezTo>
                    <a:cubicBezTo>
                      <a:pt x="1455672" y="1343307"/>
                      <a:pt x="1449032" y="1271612"/>
                      <a:pt x="1443886" y="1270782"/>
                    </a:cubicBezTo>
                    <a:cubicBezTo>
                      <a:pt x="1442558" y="1270616"/>
                      <a:pt x="1426953" y="1281237"/>
                      <a:pt x="1425625" y="1288374"/>
                    </a:cubicBezTo>
                    <a:cubicBezTo>
                      <a:pt x="1421641" y="1310778"/>
                      <a:pt x="1444882" y="1430603"/>
                      <a:pt x="1445214" y="1469769"/>
                    </a:cubicBezTo>
                    <a:cubicBezTo>
                      <a:pt x="1445546" y="1510927"/>
                      <a:pt x="1437578" y="1651828"/>
                      <a:pt x="1418321" y="1683527"/>
                    </a:cubicBezTo>
                    <a:cubicBezTo>
                      <a:pt x="1408859" y="1698961"/>
                      <a:pt x="1370015" y="1712238"/>
                      <a:pt x="1370679" y="1726676"/>
                    </a:cubicBezTo>
                    <a:cubicBezTo>
                      <a:pt x="1372173" y="1764516"/>
                      <a:pt x="1428779" y="1700786"/>
                      <a:pt x="1431269" y="1704106"/>
                    </a:cubicBezTo>
                    <a:lnTo>
                      <a:pt x="1396077" y="1945911"/>
                    </a:lnTo>
                    <a:close/>
                    <a:moveTo>
                      <a:pt x="1799296" y="1376333"/>
                    </a:moveTo>
                    <a:lnTo>
                      <a:pt x="1728745" y="1346294"/>
                    </a:lnTo>
                    <a:cubicBezTo>
                      <a:pt x="1716959" y="1353763"/>
                      <a:pt x="1789170" y="1382972"/>
                      <a:pt x="1799296" y="1376333"/>
                    </a:cubicBezTo>
                    <a:close/>
                    <a:moveTo>
                      <a:pt x="1644416" y="1594406"/>
                    </a:moveTo>
                    <a:cubicBezTo>
                      <a:pt x="1646574" y="1589592"/>
                      <a:pt x="1663838" y="1590257"/>
                      <a:pt x="1666494" y="1580797"/>
                    </a:cubicBezTo>
                    <a:cubicBezTo>
                      <a:pt x="1673466" y="1555571"/>
                      <a:pt x="1628978" y="1388946"/>
                      <a:pt x="1623002" y="1351273"/>
                    </a:cubicBezTo>
                    <a:cubicBezTo>
                      <a:pt x="1619848" y="1392266"/>
                      <a:pt x="1612378" y="1665769"/>
                      <a:pt x="1592789" y="1676390"/>
                    </a:cubicBezTo>
                    <a:lnTo>
                      <a:pt x="1580173" y="1673568"/>
                    </a:lnTo>
                    <a:lnTo>
                      <a:pt x="1537013" y="1562873"/>
                    </a:lnTo>
                    <a:cubicBezTo>
                      <a:pt x="1536017" y="1583286"/>
                      <a:pt x="1481236" y="1633905"/>
                      <a:pt x="1479244" y="1638551"/>
                    </a:cubicBezTo>
                    <a:cubicBezTo>
                      <a:pt x="1469118" y="1662449"/>
                      <a:pt x="1462146" y="1814967"/>
                      <a:pt x="1452020" y="1863262"/>
                    </a:cubicBezTo>
                    <a:cubicBezTo>
                      <a:pt x="1435088" y="1945246"/>
                      <a:pt x="1409523" y="2013291"/>
                      <a:pt x="1370679" y="2086811"/>
                    </a:cubicBezTo>
                    <a:cubicBezTo>
                      <a:pt x="1456668" y="2105233"/>
                      <a:pt x="1623666" y="2069219"/>
                      <a:pt x="1665332" y="2157344"/>
                    </a:cubicBezTo>
                    <a:lnTo>
                      <a:pt x="1767092" y="1979600"/>
                    </a:lnTo>
                    <a:lnTo>
                      <a:pt x="1723433" y="1511093"/>
                    </a:lnTo>
                    <a:cubicBezTo>
                      <a:pt x="1650724" y="1457322"/>
                      <a:pt x="1715133" y="1582788"/>
                      <a:pt x="1702517" y="1610006"/>
                    </a:cubicBezTo>
                    <a:cubicBezTo>
                      <a:pt x="1695877" y="1624445"/>
                      <a:pt x="1677782" y="1613159"/>
                      <a:pt x="1665332" y="1623283"/>
                    </a:cubicBezTo>
                    <a:cubicBezTo>
                      <a:pt x="1651720" y="1634568"/>
                      <a:pt x="1651886" y="1710578"/>
                      <a:pt x="1615200" y="1708918"/>
                    </a:cubicBezTo>
                    <a:cubicBezTo>
                      <a:pt x="1595279" y="1700620"/>
                      <a:pt x="1636282" y="1611665"/>
                      <a:pt x="1644084" y="1594572"/>
                    </a:cubicBezTo>
                    <a:close/>
                    <a:moveTo>
                      <a:pt x="1315400" y="1502298"/>
                    </a:moveTo>
                    <a:lnTo>
                      <a:pt x="1093787" y="2056606"/>
                    </a:lnTo>
                    <a:lnTo>
                      <a:pt x="1123336" y="2056109"/>
                    </a:lnTo>
                    <a:lnTo>
                      <a:pt x="1315400" y="1502463"/>
                    </a:lnTo>
                    <a:close/>
                    <a:moveTo>
                      <a:pt x="2489698" y="1562873"/>
                    </a:moveTo>
                    <a:cubicBezTo>
                      <a:pt x="2478244" y="1578805"/>
                      <a:pt x="2477082" y="1589592"/>
                      <a:pt x="2469612" y="1603201"/>
                    </a:cubicBezTo>
                    <a:cubicBezTo>
                      <a:pt x="2352747" y="1813805"/>
                      <a:pt x="2313072" y="2075858"/>
                      <a:pt x="2162342" y="2265882"/>
                    </a:cubicBezTo>
                    <a:lnTo>
                      <a:pt x="2224593" y="2273683"/>
                    </a:lnTo>
                    <a:cubicBezTo>
                      <a:pt x="2315562" y="2048806"/>
                      <a:pt x="2413005" y="1824759"/>
                      <a:pt x="2499991" y="1598223"/>
                    </a:cubicBezTo>
                    <a:cubicBezTo>
                      <a:pt x="2504306" y="1586937"/>
                      <a:pt x="2509287" y="1575154"/>
                      <a:pt x="2510117" y="1562873"/>
                    </a:cubicBezTo>
                    <a:cubicBezTo>
                      <a:pt x="2525389" y="1548434"/>
                      <a:pt x="2527049" y="1526860"/>
                      <a:pt x="2547965" y="1517732"/>
                    </a:cubicBezTo>
                    <a:cubicBezTo>
                      <a:pt x="2557095" y="1520553"/>
                      <a:pt x="2556265" y="1539970"/>
                      <a:pt x="2555435" y="1547771"/>
                    </a:cubicBezTo>
                    <a:cubicBezTo>
                      <a:pt x="2550123" y="1601376"/>
                      <a:pt x="2384287" y="1987069"/>
                      <a:pt x="2351087" y="2066564"/>
                    </a:cubicBezTo>
                    <a:cubicBezTo>
                      <a:pt x="2322866" y="2133944"/>
                      <a:pt x="2280204" y="2195515"/>
                      <a:pt x="2257960" y="2265882"/>
                    </a:cubicBezTo>
                    <a:lnTo>
                      <a:pt x="2396571" y="2283973"/>
                    </a:lnTo>
                    <a:lnTo>
                      <a:pt x="3256130" y="2271027"/>
                    </a:lnTo>
                    <a:cubicBezTo>
                      <a:pt x="3363533" y="2036027"/>
                      <a:pt x="3482224" y="1805176"/>
                      <a:pt x="3573526" y="1562873"/>
                    </a:cubicBezTo>
                    <a:cubicBezTo>
                      <a:pt x="3579170" y="1547771"/>
                      <a:pt x="3587304" y="1532502"/>
                      <a:pt x="3593612" y="1517566"/>
                    </a:cubicBezTo>
                    <a:cubicBezTo>
                      <a:pt x="3250153" y="1522877"/>
                      <a:pt x="2905534" y="1524370"/>
                      <a:pt x="2562573" y="1502132"/>
                    </a:cubicBezTo>
                    <a:cubicBezTo>
                      <a:pt x="2527215" y="1509931"/>
                      <a:pt x="2509121" y="1535821"/>
                      <a:pt x="2489698" y="1562707"/>
                    </a:cubicBezTo>
                    <a:close/>
                    <a:moveTo>
                      <a:pt x="2111712" y="1784596"/>
                    </a:moveTo>
                    <a:cubicBezTo>
                      <a:pt x="2114368" y="1802686"/>
                      <a:pt x="2114202" y="1822270"/>
                      <a:pt x="2119348" y="1840028"/>
                    </a:cubicBezTo>
                    <a:cubicBezTo>
                      <a:pt x="2123830" y="1840028"/>
                      <a:pt x="2121672" y="1792231"/>
                      <a:pt x="2121838" y="1784596"/>
                    </a:cubicBezTo>
                    <a:cubicBezTo>
                      <a:pt x="2121838" y="1776133"/>
                      <a:pt x="2121838" y="1767835"/>
                      <a:pt x="2121838" y="1759371"/>
                    </a:cubicBezTo>
                    <a:cubicBezTo>
                      <a:pt x="2121838" y="1743771"/>
                      <a:pt x="2126154" y="1722030"/>
                      <a:pt x="2116858" y="1708918"/>
                    </a:cubicBezTo>
                    <a:cubicBezTo>
                      <a:pt x="2116692" y="1652658"/>
                      <a:pt x="2121672" y="1588929"/>
                      <a:pt x="2096772" y="1537647"/>
                    </a:cubicBezTo>
                    <a:cubicBezTo>
                      <a:pt x="2092455" y="1620959"/>
                      <a:pt x="2100092" y="1702446"/>
                      <a:pt x="2111878" y="1784596"/>
                    </a:cubicBezTo>
                    <a:close/>
                    <a:moveTo>
                      <a:pt x="1814402" y="1769328"/>
                    </a:moveTo>
                    <a:cubicBezTo>
                      <a:pt x="1859887" y="1742775"/>
                      <a:pt x="1814900" y="1706595"/>
                      <a:pt x="1779044" y="1698795"/>
                    </a:cubicBezTo>
                    <a:cubicBezTo>
                      <a:pt x="1790166" y="1730162"/>
                      <a:pt x="1825690" y="1725846"/>
                      <a:pt x="1814402" y="1769328"/>
                    </a:cubicBezTo>
                    <a:close/>
                    <a:moveTo>
                      <a:pt x="1950358" y="2192694"/>
                    </a:moveTo>
                    <a:lnTo>
                      <a:pt x="1852250" y="1981094"/>
                    </a:lnTo>
                    <a:cubicBezTo>
                      <a:pt x="1800790" y="2024742"/>
                      <a:pt x="1776720" y="2078679"/>
                      <a:pt x="1758957" y="2142242"/>
                    </a:cubicBezTo>
                    <a:cubicBezTo>
                      <a:pt x="1851587" y="2094446"/>
                      <a:pt x="1876487" y="2152366"/>
                      <a:pt x="1950358" y="2192694"/>
                    </a:cubicBezTo>
                    <a:close/>
                    <a:moveTo>
                      <a:pt x="1622836" y="2152366"/>
                    </a:moveTo>
                    <a:lnTo>
                      <a:pt x="1073535" y="2097101"/>
                    </a:lnTo>
                    <a:cubicBezTo>
                      <a:pt x="1069717" y="2110543"/>
                      <a:pt x="1088973" y="2110377"/>
                      <a:pt x="1096775" y="2111373"/>
                    </a:cubicBezTo>
                    <a:cubicBezTo>
                      <a:pt x="1134624" y="2116684"/>
                      <a:pt x="1180939" y="2112369"/>
                      <a:pt x="1221443" y="2117846"/>
                    </a:cubicBezTo>
                    <a:cubicBezTo>
                      <a:pt x="1355572" y="2135604"/>
                      <a:pt x="1484390" y="2167800"/>
                      <a:pt x="1622836" y="2152366"/>
                    </a:cubicBezTo>
                    <a:close/>
                    <a:moveTo>
                      <a:pt x="816398" y="2162489"/>
                    </a:moveTo>
                    <a:cubicBezTo>
                      <a:pt x="818224" y="2154191"/>
                      <a:pt x="822208" y="2146225"/>
                      <a:pt x="821378" y="2137263"/>
                    </a:cubicBezTo>
                    <a:lnTo>
                      <a:pt x="565071" y="2148217"/>
                    </a:lnTo>
                    <a:cubicBezTo>
                      <a:pt x="563245" y="2156183"/>
                      <a:pt x="563909" y="2164481"/>
                      <a:pt x="564241" y="2172613"/>
                    </a:cubicBezTo>
                    <a:cubicBezTo>
                      <a:pt x="565569" y="2198669"/>
                      <a:pt x="587979" y="2247959"/>
                      <a:pt x="590137" y="2277666"/>
                    </a:cubicBezTo>
                    <a:lnTo>
                      <a:pt x="796146" y="2273351"/>
                    </a:lnTo>
                    <a:cubicBezTo>
                      <a:pt x="776889" y="2235014"/>
                      <a:pt x="808928" y="2195515"/>
                      <a:pt x="816232" y="2162489"/>
                    </a:cubicBezTo>
                    <a:close/>
                    <a:moveTo>
                      <a:pt x="1627816" y="2263228"/>
                    </a:moveTo>
                    <a:lnTo>
                      <a:pt x="1854574" y="2263228"/>
                    </a:lnTo>
                    <a:lnTo>
                      <a:pt x="1829342" y="2235346"/>
                    </a:lnTo>
                    <a:cubicBezTo>
                      <a:pt x="1825524" y="2192362"/>
                      <a:pt x="1920477" y="2281152"/>
                      <a:pt x="1935086" y="2263061"/>
                    </a:cubicBezTo>
                    <a:cubicBezTo>
                      <a:pt x="1931101" y="2254929"/>
                      <a:pt x="1857729" y="2211116"/>
                      <a:pt x="1887277" y="2207465"/>
                    </a:cubicBezTo>
                    <a:lnTo>
                      <a:pt x="2000656" y="2260572"/>
                    </a:lnTo>
                    <a:lnTo>
                      <a:pt x="1826852" y="2147221"/>
                    </a:lnTo>
                    <a:lnTo>
                      <a:pt x="1821540" y="2157344"/>
                    </a:lnTo>
                    <a:cubicBezTo>
                      <a:pt x="1823034" y="2160995"/>
                      <a:pt x="1867855" y="2182239"/>
                      <a:pt x="1841295" y="2192196"/>
                    </a:cubicBezTo>
                    <a:cubicBezTo>
                      <a:pt x="1819050" y="2200494"/>
                      <a:pt x="1805438" y="2162821"/>
                      <a:pt x="1800624" y="2161826"/>
                    </a:cubicBezTo>
                    <a:cubicBezTo>
                      <a:pt x="1783028" y="2158008"/>
                      <a:pt x="1683759" y="2223230"/>
                      <a:pt x="1647736" y="2182405"/>
                    </a:cubicBezTo>
                    <a:lnTo>
                      <a:pt x="1627484" y="2263061"/>
                    </a:lnTo>
                    <a:close/>
                  </a:path>
                </a:pathLst>
              </a:custGeom>
              <a:solidFill>
                <a:srgbClr val="0D0E0F"/>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62D16B45-A987-4257-441C-8EB97E2581AE}"/>
                  </a:ext>
                </a:extLst>
              </p:cNvPr>
              <p:cNvSpPr/>
              <p:nvPr/>
            </p:nvSpPr>
            <p:spPr>
              <a:xfrm>
                <a:off x="-48170822" y="-544670"/>
                <a:ext cx="4068179" cy="238267"/>
              </a:xfrm>
              <a:custGeom>
                <a:avLst/>
                <a:gdLst>
                  <a:gd name="csX0" fmla="*/ 1593510 w 4068179"/>
                  <a:gd name="csY0" fmla="*/ 35682 h 238267"/>
                  <a:gd name="csX1" fmla="*/ 2608779 w 4068179"/>
                  <a:gd name="csY1" fmla="*/ 0 h 238267"/>
                  <a:gd name="csX2" fmla="*/ 2709874 w 4068179"/>
                  <a:gd name="csY2" fmla="*/ 332 h 238267"/>
                  <a:gd name="csX3" fmla="*/ 2508845 w 4068179"/>
                  <a:gd name="csY3" fmla="*/ 21243 h 238267"/>
                  <a:gd name="csX4" fmla="*/ 2485605 w 4068179"/>
                  <a:gd name="csY4" fmla="*/ 35682 h 238267"/>
                  <a:gd name="csX5" fmla="*/ 2780591 w 4068179"/>
                  <a:gd name="csY5" fmla="*/ 30537 h 238267"/>
                  <a:gd name="csX6" fmla="*/ 3906914 w 4068179"/>
                  <a:gd name="csY6" fmla="*/ 25724 h 238267"/>
                  <a:gd name="csX7" fmla="*/ 4068102 w 4068179"/>
                  <a:gd name="csY7" fmla="*/ 141565 h 238267"/>
                  <a:gd name="csX8" fmla="*/ 3753362 w 4068179"/>
                  <a:gd name="csY8" fmla="*/ 182059 h 238267"/>
                  <a:gd name="csX9" fmla="*/ 2956719 w 4068179"/>
                  <a:gd name="csY9" fmla="*/ 186706 h 238267"/>
                  <a:gd name="csX10" fmla="*/ 1404766 w 4068179"/>
                  <a:gd name="csY10" fmla="*/ 216911 h 238267"/>
                  <a:gd name="csX11" fmla="*/ 728972 w 4068179"/>
                  <a:gd name="csY11" fmla="*/ 237490 h 238267"/>
                  <a:gd name="csX12" fmla="*/ 54173 w 4068179"/>
                  <a:gd name="csY12" fmla="*/ 206787 h 238267"/>
                  <a:gd name="csX13" fmla="*/ 232792 w 4068179"/>
                  <a:gd name="csY13" fmla="*/ 61073 h 238267"/>
                  <a:gd name="csX14" fmla="*/ 275786 w 4068179"/>
                  <a:gd name="csY14" fmla="*/ 40993 h 238267"/>
                  <a:gd name="csX15" fmla="*/ 550354 w 4068179"/>
                  <a:gd name="csY15" fmla="*/ 25890 h 238267"/>
                  <a:gd name="csX16" fmla="*/ 449756 w 4068179"/>
                  <a:gd name="csY16" fmla="*/ 43648 h 238267"/>
                  <a:gd name="csX17" fmla="*/ 457226 w 4068179"/>
                  <a:gd name="csY17" fmla="*/ 66218 h 238267"/>
                  <a:gd name="csX18" fmla="*/ 610778 w 4068179"/>
                  <a:gd name="csY18" fmla="*/ 43648 h 238267"/>
                  <a:gd name="csX19" fmla="*/ 590692 w 4068179"/>
                  <a:gd name="csY19" fmla="*/ 25890 h 238267"/>
                  <a:gd name="csX20" fmla="*/ 668879 w 4068179"/>
                  <a:gd name="csY20" fmla="*/ 25890 h 238267"/>
                  <a:gd name="csX21" fmla="*/ 752046 w 4068179"/>
                  <a:gd name="csY21" fmla="*/ 25890 h 238267"/>
                  <a:gd name="csX22" fmla="*/ 757026 w 4068179"/>
                  <a:gd name="csY22" fmla="*/ 45971 h 238267"/>
                  <a:gd name="csX23" fmla="*/ 729470 w 4068179"/>
                  <a:gd name="csY23" fmla="*/ 76176 h 238267"/>
                  <a:gd name="csX24" fmla="*/ 1168047 w 4068179"/>
                  <a:gd name="csY24" fmla="*/ 81487 h 238267"/>
                  <a:gd name="csX25" fmla="*/ 1400118 w 4068179"/>
                  <a:gd name="csY25" fmla="*/ 61240 h 238267"/>
                  <a:gd name="csX26" fmla="*/ 1397130 w 4068179"/>
                  <a:gd name="csY26" fmla="*/ 45971 h 238267"/>
                  <a:gd name="csX27" fmla="*/ 1402110 w 4068179"/>
                  <a:gd name="csY27" fmla="*/ 30869 h 238267"/>
                  <a:gd name="csX28" fmla="*/ 1558318 w 4068179"/>
                  <a:gd name="csY28" fmla="*/ 30869 h 238267"/>
                  <a:gd name="csX29" fmla="*/ 1593676 w 4068179"/>
                  <a:gd name="csY29" fmla="*/ 35848 h 238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068179" h="238267">
                    <a:moveTo>
                      <a:pt x="1593510" y="35682"/>
                    </a:moveTo>
                    <a:cubicBezTo>
                      <a:pt x="1925016" y="36014"/>
                      <a:pt x="2283913" y="54602"/>
                      <a:pt x="2608779" y="0"/>
                    </a:cubicBezTo>
                    <a:lnTo>
                      <a:pt x="2709874" y="332"/>
                    </a:lnTo>
                    <a:cubicBezTo>
                      <a:pt x="2646129" y="17924"/>
                      <a:pt x="2572756" y="7302"/>
                      <a:pt x="2508845" y="21243"/>
                    </a:cubicBezTo>
                    <a:cubicBezTo>
                      <a:pt x="2500213" y="23069"/>
                      <a:pt x="2481953" y="21575"/>
                      <a:pt x="2485605" y="35682"/>
                    </a:cubicBezTo>
                    <a:cubicBezTo>
                      <a:pt x="2583546" y="42486"/>
                      <a:pt x="2683147" y="27716"/>
                      <a:pt x="2780591" y="30537"/>
                    </a:cubicBezTo>
                    <a:cubicBezTo>
                      <a:pt x="3179992" y="41822"/>
                      <a:pt x="3504359" y="52444"/>
                      <a:pt x="3906914" y="25724"/>
                    </a:cubicBezTo>
                    <a:cubicBezTo>
                      <a:pt x="3945095" y="90283"/>
                      <a:pt x="4071755" y="59913"/>
                      <a:pt x="4068102" y="141565"/>
                    </a:cubicBezTo>
                    <a:cubicBezTo>
                      <a:pt x="3963521" y="158492"/>
                      <a:pt x="3859770" y="176915"/>
                      <a:pt x="3753362" y="182059"/>
                    </a:cubicBezTo>
                    <a:cubicBezTo>
                      <a:pt x="3487593" y="195004"/>
                      <a:pt x="3221658" y="181893"/>
                      <a:pt x="2956719" y="186706"/>
                    </a:cubicBezTo>
                    <a:cubicBezTo>
                      <a:pt x="2439125" y="196332"/>
                      <a:pt x="1920036" y="234005"/>
                      <a:pt x="1404766" y="216911"/>
                    </a:cubicBezTo>
                    <a:cubicBezTo>
                      <a:pt x="1178173" y="209442"/>
                      <a:pt x="952576" y="243796"/>
                      <a:pt x="728972" y="237490"/>
                    </a:cubicBezTo>
                    <a:cubicBezTo>
                      <a:pt x="507691" y="231349"/>
                      <a:pt x="278442" y="189693"/>
                      <a:pt x="54173" y="206787"/>
                    </a:cubicBezTo>
                    <a:cubicBezTo>
                      <a:pt x="-118635" y="129449"/>
                      <a:pt x="171869" y="75347"/>
                      <a:pt x="232792" y="61073"/>
                    </a:cubicBezTo>
                    <a:cubicBezTo>
                      <a:pt x="258024" y="55099"/>
                      <a:pt x="264996" y="42984"/>
                      <a:pt x="275786" y="40993"/>
                    </a:cubicBezTo>
                    <a:cubicBezTo>
                      <a:pt x="365759" y="24894"/>
                      <a:pt x="459384" y="30703"/>
                      <a:pt x="550354" y="25890"/>
                    </a:cubicBezTo>
                    <a:lnTo>
                      <a:pt x="449756" y="43648"/>
                    </a:lnTo>
                    <a:cubicBezTo>
                      <a:pt x="438136" y="54269"/>
                      <a:pt x="444444" y="62401"/>
                      <a:pt x="457226" y="66218"/>
                    </a:cubicBezTo>
                    <a:cubicBezTo>
                      <a:pt x="468680" y="69538"/>
                      <a:pt x="611774" y="54103"/>
                      <a:pt x="610778" y="43648"/>
                    </a:cubicBezTo>
                    <a:lnTo>
                      <a:pt x="590692" y="25890"/>
                    </a:lnTo>
                    <a:lnTo>
                      <a:pt x="668879" y="25890"/>
                    </a:lnTo>
                    <a:cubicBezTo>
                      <a:pt x="696435" y="25890"/>
                      <a:pt x="724656" y="25890"/>
                      <a:pt x="752046" y="25890"/>
                    </a:cubicBezTo>
                    <a:lnTo>
                      <a:pt x="757026" y="45971"/>
                    </a:lnTo>
                    <a:cubicBezTo>
                      <a:pt x="743414" y="48129"/>
                      <a:pt x="692783" y="66883"/>
                      <a:pt x="729470" y="76176"/>
                    </a:cubicBezTo>
                    <a:cubicBezTo>
                      <a:pt x="787238" y="90781"/>
                      <a:pt x="1090026" y="83645"/>
                      <a:pt x="1168047" y="81487"/>
                    </a:cubicBezTo>
                    <a:cubicBezTo>
                      <a:pt x="1198923" y="80658"/>
                      <a:pt x="1388996" y="72691"/>
                      <a:pt x="1400118" y="61240"/>
                    </a:cubicBezTo>
                    <a:cubicBezTo>
                      <a:pt x="1404766" y="56593"/>
                      <a:pt x="1396964" y="47797"/>
                      <a:pt x="1397130" y="45971"/>
                    </a:cubicBezTo>
                    <a:cubicBezTo>
                      <a:pt x="1397130" y="44146"/>
                      <a:pt x="1404268" y="36345"/>
                      <a:pt x="1402110" y="30869"/>
                    </a:cubicBezTo>
                    <a:cubicBezTo>
                      <a:pt x="1454068" y="31201"/>
                      <a:pt x="1506525" y="31035"/>
                      <a:pt x="1558318" y="30869"/>
                    </a:cubicBezTo>
                    <a:cubicBezTo>
                      <a:pt x="1563796" y="30869"/>
                      <a:pt x="1580064" y="35848"/>
                      <a:pt x="1593676" y="35848"/>
                    </a:cubicBezTo>
                    <a:close/>
                  </a:path>
                </a:pathLst>
              </a:custGeom>
              <a:solidFill>
                <a:srgbClr val="A5A9AB"/>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3DF42B03-2008-E39D-A7E5-298D48EB9DBC}"/>
                  </a:ext>
                </a:extLst>
              </p:cNvPr>
              <p:cNvSpPr/>
              <p:nvPr/>
            </p:nvSpPr>
            <p:spPr>
              <a:xfrm>
                <a:off x="-48104263" y="-2103899"/>
                <a:ext cx="3945932" cy="160975"/>
              </a:xfrm>
              <a:custGeom>
                <a:avLst/>
                <a:gdLst>
                  <a:gd name="csX0" fmla="*/ 1632694 w 3945932"/>
                  <a:gd name="csY0" fmla="*/ 38033 h 160975"/>
                  <a:gd name="csX1" fmla="*/ 2521967 w 3945932"/>
                  <a:gd name="csY1" fmla="*/ 17620 h 160975"/>
                  <a:gd name="csX2" fmla="*/ 3605960 w 3945932"/>
                  <a:gd name="csY2" fmla="*/ 2517 h 160975"/>
                  <a:gd name="csX3" fmla="*/ 3940454 w 3945932"/>
                  <a:gd name="csY3" fmla="*/ 64919 h 160975"/>
                  <a:gd name="csX4" fmla="*/ 3945932 w 3945932"/>
                  <a:gd name="csY4" fmla="*/ 118524 h 160975"/>
                  <a:gd name="csX5" fmla="*/ 3875382 w 3945932"/>
                  <a:gd name="csY5" fmla="*/ 143750 h 160975"/>
                  <a:gd name="csX6" fmla="*/ 3737102 w 3945932"/>
                  <a:gd name="csY6" fmla="*/ 154040 h 160975"/>
                  <a:gd name="csX7" fmla="*/ 387679 w 3945932"/>
                  <a:gd name="csY7" fmla="*/ 153707 h 160975"/>
                  <a:gd name="csX8" fmla="*/ 24467 w 3945932"/>
                  <a:gd name="csY8" fmla="*/ 126324 h 160975"/>
                  <a:gd name="csX9" fmla="*/ 32601 w 3945932"/>
                  <a:gd name="csY9" fmla="*/ 12973 h 160975"/>
                  <a:gd name="csX10" fmla="*/ 1602316 w 3945932"/>
                  <a:gd name="csY10" fmla="*/ 37867 h 160975"/>
                  <a:gd name="csX11" fmla="*/ 1675523 w 3945932"/>
                  <a:gd name="csY11" fmla="*/ 73051 h 160975"/>
                  <a:gd name="csX12" fmla="*/ 2229969 w 3945932"/>
                  <a:gd name="csY12" fmla="*/ 73217 h 160975"/>
                  <a:gd name="csX13" fmla="*/ 2257526 w 3945932"/>
                  <a:gd name="csY13" fmla="*/ 52969 h 160975"/>
                  <a:gd name="csX14" fmla="*/ 1806332 w 3945932"/>
                  <a:gd name="csY14" fmla="*/ 58114 h 160975"/>
                  <a:gd name="csX15" fmla="*/ 1632694 w 3945932"/>
                  <a:gd name="csY15" fmla="*/ 37701 h 160975"/>
                  <a:gd name="csX16" fmla="*/ 3714359 w 3945932"/>
                  <a:gd name="csY16" fmla="*/ 113545 h 160975"/>
                  <a:gd name="csX17" fmla="*/ 3686803 w 3945932"/>
                  <a:gd name="csY17" fmla="*/ 93298 h 160975"/>
                  <a:gd name="csX18" fmla="*/ 3021633 w 3945932"/>
                  <a:gd name="csY18" fmla="*/ 73051 h 160975"/>
                  <a:gd name="csX19" fmla="*/ 2802013 w 3945932"/>
                  <a:gd name="csY19" fmla="*/ 105911 h 160975"/>
                  <a:gd name="csX20" fmla="*/ 3714359 w 3945932"/>
                  <a:gd name="csY20" fmla="*/ 113545 h 160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45932" h="160975">
                    <a:moveTo>
                      <a:pt x="1632694" y="38033"/>
                    </a:moveTo>
                    <a:cubicBezTo>
                      <a:pt x="1929008" y="38530"/>
                      <a:pt x="2225986" y="21437"/>
                      <a:pt x="2521967" y="17620"/>
                    </a:cubicBezTo>
                    <a:cubicBezTo>
                      <a:pt x="2879038" y="12973"/>
                      <a:pt x="3249886" y="-6943"/>
                      <a:pt x="3605960" y="2517"/>
                    </a:cubicBezTo>
                    <a:cubicBezTo>
                      <a:pt x="3644805" y="3513"/>
                      <a:pt x="3944439" y="24092"/>
                      <a:pt x="3940454" y="64919"/>
                    </a:cubicBezTo>
                    <a:cubicBezTo>
                      <a:pt x="3899618" y="100601"/>
                      <a:pt x="3945102" y="80353"/>
                      <a:pt x="3945932" y="118524"/>
                    </a:cubicBezTo>
                    <a:lnTo>
                      <a:pt x="3875382" y="143750"/>
                    </a:lnTo>
                    <a:cubicBezTo>
                      <a:pt x="3831557" y="138107"/>
                      <a:pt x="3781093" y="153541"/>
                      <a:pt x="3737102" y="154040"/>
                    </a:cubicBezTo>
                    <a:cubicBezTo>
                      <a:pt x="2623062" y="167150"/>
                      <a:pt x="1502715" y="158521"/>
                      <a:pt x="387679" y="153707"/>
                    </a:cubicBezTo>
                    <a:lnTo>
                      <a:pt x="24467" y="126324"/>
                    </a:lnTo>
                    <a:cubicBezTo>
                      <a:pt x="-3256" y="116532"/>
                      <a:pt x="-15706" y="14135"/>
                      <a:pt x="32601" y="12973"/>
                    </a:cubicBezTo>
                    <a:cubicBezTo>
                      <a:pt x="555507" y="30399"/>
                      <a:pt x="1079244" y="23761"/>
                      <a:pt x="1602316" y="37867"/>
                    </a:cubicBezTo>
                    <a:cubicBezTo>
                      <a:pt x="1580570" y="70396"/>
                      <a:pt x="1654109" y="70230"/>
                      <a:pt x="1675523" y="73051"/>
                    </a:cubicBezTo>
                    <a:cubicBezTo>
                      <a:pt x="1784254" y="86992"/>
                      <a:pt x="2123894" y="90145"/>
                      <a:pt x="2229969" y="73217"/>
                    </a:cubicBezTo>
                    <a:cubicBezTo>
                      <a:pt x="2241590" y="71391"/>
                      <a:pt x="2258190" y="69234"/>
                      <a:pt x="2257526" y="52969"/>
                    </a:cubicBezTo>
                    <a:cubicBezTo>
                      <a:pt x="2107958" y="44671"/>
                      <a:pt x="1955734" y="63259"/>
                      <a:pt x="1806332" y="58114"/>
                    </a:cubicBezTo>
                    <a:cubicBezTo>
                      <a:pt x="1750556" y="56122"/>
                      <a:pt x="1681831" y="39195"/>
                      <a:pt x="1632694" y="37701"/>
                    </a:cubicBezTo>
                    <a:close/>
                    <a:moveTo>
                      <a:pt x="3714359" y="113545"/>
                    </a:moveTo>
                    <a:cubicBezTo>
                      <a:pt x="3715024" y="97447"/>
                      <a:pt x="3698257" y="95124"/>
                      <a:pt x="3686803" y="93298"/>
                    </a:cubicBezTo>
                    <a:cubicBezTo>
                      <a:pt x="3521797" y="67740"/>
                      <a:pt x="3195769" y="69897"/>
                      <a:pt x="3021633" y="73051"/>
                    </a:cubicBezTo>
                    <a:cubicBezTo>
                      <a:pt x="3007025" y="73383"/>
                      <a:pt x="2792385" y="77034"/>
                      <a:pt x="2802013" y="105911"/>
                    </a:cubicBezTo>
                    <a:lnTo>
                      <a:pt x="3714359" y="113545"/>
                    </a:lnTo>
                    <a:close/>
                  </a:path>
                </a:pathLst>
              </a:custGeom>
              <a:solidFill>
                <a:srgbClr val="A5A9AB"/>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EC0BCEC2-C407-784A-5E97-2C44DFDD99FF}"/>
                  </a:ext>
                </a:extLst>
              </p:cNvPr>
              <p:cNvSpPr/>
              <p:nvPr/>
            </p:nvSpPr>
            <p:spPr>
              <a:xfrm>
                <a:off x="-44794648" y="-2354477"/>
                <a:ext cx="731596" cy="63381"/>
              </a:xfrm>
              <a:custGeom>
                <a:avLst/>
                <a:gdLst>
                  <a:gd name="csX0" fmla="*/ 423834 w 731596"/>
                  <a:gd name="csY0" fmla="*/ 2826 h 63381"/>
                  <a:gd name="csX1" fmla="*/ 723468 w 731596"/>
                  <a:gd name="csY1" fmla="*/ 12618 h 63381"/>
                  <a:gd name="csX2" fmla="*/ 727286 w 731596"/>
                  <a:gd name="csY2" fmla="*/ 24069 h 63381"/>
                  <a:gd name="csX3" fmla="*/ 669019 w 731596"/>
                  <a:gd name="csY3" fmla="*/ 36350 h 63381"/>
                  <a:gd name="csX4" fmla="*/ 44354 w 731596"/>
                  <a:gd name="csY4" fmla="*/ 62074 h 63381"/>
                  <a:gd name="csX5" fmla="*/ 13975 w 731596"/>
                  <a:gd name="csY5" fmla="*/ 26393 h 63381"/>
                  <a:gd name="csX6" fmla="*/ 423668 w 731596"/>
                  <a:gd name="csY6" fmla="*/ 2661 h 633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1596" h="63381">
                    <a:moveTo>
                      <a:pt x="423834" y="2826"/>
                    </a:moveTo>
                    <a:cubicBezTo>
                      <a:pt x="476789" y="1830"/>
                      <a:pt x="688276" y="-6965"/>
                      <a:pt x="723468" y="12618"/>
                    </a:cubicBezTo>
                    <a:cubicBezTo>
                      <a:pt x="730274" y="16435"/>
                      <a:pt x="735752" y="17430"/>
                      <a:pt x="727286" y="24069"/>
                    </a:cubicBezTo>
                    <a:cubicBezTo>
                      <a:pt x="721310" y="29214"/>
                      <a:pt x="680141" y="35188"/>
                      <a:pt x="669019" y="36350"/>
                    </a:cubicBezTo>
                    <a:cubicBezTo>
                      <a:pt x="506669" y="53444"/>
                      <a:pt x="205708" y="67883"/>
                      <a:pt x="44354" y="62074"/>
                    </a:cubicBezTo>
                    <a:cubicBezTo>
                      <a:pt x="19287" y="61244"/>
                      <a:pt x="-21715" y="52780"/>
                      <a:pt x="13975" y="26393"/>
                    </a:cubicBezTo>
                    <a:cubicBezTo>
                      <a:pt x="150429" y="16268"/>
                      <a:pt x="286717" y="5315"/>
                      <a:pt x="423668" y="2661"/>
                    </a:cubicBezTo>
                    <a:close/>
                  </a:path>
                </a:pathLst>
              </a:custGeom>
              <a:solidFill>
                <a:srgbClr val="0D0E0F"/>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9742A521-1BB1-5A0E-4421-D2FEA2BB1B08}"/>
                  </a:ext>
                </a:extLst>
              </p:cNvPr>
              <p:cNvSpPr/>
              <p:nvPr/>
            </p:nvSpPr>
            <p:spPr>
              <a:xfrm>
                <a:off x="-44738494" y="-2422597"/>
                <a:ext cx="600879" cy="49371"/>
              </a:xfrm>
              <a:custGeom>
                <a:avLst/>
                <a:gdLst>
                  <a:gd name="csX0" fmla="*/ 251812 w 600879"/>
                  <a:gd name="csY0" fmla="*/ 413 h 49371"/>
                  <a:gd name="csX1" fmla="*/ 517249 w 600879"/>
                  <a:gd name="csY1" fmla="*/ 14188 h 49371"/>
                  <a:gd name="csX2" fmla="*/ 600582 w 600879"/>
                  <a:gd name="csY2" fmla="*/ 41738 h 49371"/>
                  <a:gd name="csX3" fmla="*/ 13433 w 600879"/>
                  <a:gd name="csY3" fmla="*/ 49372 h 49371"/>
                  <a:gd name="csX4" fmla="*/ 9117 w 600879"/>
                  <a:gd name="csY4" fmla="*/ 19996 h 49371"/>
                  <a:gd name="csX5" fmla="*/ 251812 w 600879"/>
                  <a:gd name="csY5" fmla="*/ 579 h 49371"/>
                </a:gdLst>
                <a:ahLst/>
                <a:cxnLst>
                  <a:cxn ang="0">
                    <a:pos x="csX0" y="csY0"/>
                  </a:cxn>
                  <a:cxn ang="0">
                    <a:pos x="csX1" y="csY1"/>
                  </a:cxn>
                  <a:cxn ang="0">
                    <a:pos x="csX2" y="csY2"/>
                  </a:cxn>
                  <a:cxn ang="0">
                    <a:pos x="csX3" y="csY3"/>
                  </a:cxn>
                  <a:cxn ang="0">
                    <a:pos x="csX4" y="csY4"/>
                  </a:cxn>
                  <a:cxn ang="0">
                    <a:pos x="csX5" y="csY5"/>
                  </a:cxn>
                </a:cxnLst>
                <a:rect l="l" t="t" r="r" b="b"/>
                <a:pathLst>
                  <a:path w="600879" h="49371">
                    <a:moveTo>
                      <a:pt x="251812" y="413"/>
                    </a:moveTo>
                    <a:cubicBezTo>
                      <a:pt x="335145" y="-1578"/>
                      <a:pt x="434746" y="3732"/>
                      <a:pt x="517249" y="14188"/>
                    </a:cubicBezTo>
                    <a:cubicBezTo>
                      <a:pt x="529699" y="15682"/>
                      <a:pt x="606226" y="20827"/>
                      <a:pt x="600582" y="41738"/>
                    </a:cubicBezTo>
                    <a:lnTo>
                      <a:pt x="13433" y="49372"/>
                    </a:lnTo>
                    <a:cubicBezTo>
                      <a:pt x="-2503" y="48708"/>
                      <a:pt x="-4661" y="25805"/>
                      <a:pt x="9117" y="19996"/>
                    </a:cubicBezTo>
                    <a:cubicBezTo>
                      <a:pt x="89960" y="19167"/>
                      <a:pt x="171135" y="2404"/>
                      <a:pt x="251812" y="579"/>
                    </a:cubicBezTo>
                    <a:close/>
                  </a:path>
                </a:pathLst>
              </a:custGeom>
              <a:solidFill>
                <a:srgbClr val="0D0E0F"/>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DA0D089A-6E4E-0A58-10F0-3B7D6D274508}"/>
                  </a:ext>
                </a:extLst>
              </p:cNvPr>
              <p:cNvSpPr/>
              <p:nvPr/>
            </p:nvSpPr>
            <p:spPr>
              <a:xfrm>
                <a:off x="-44786699" y="-2289612"/>
                <a:ext cx="573712" cy="43876"/>
              </a:xfrm>
              <a:custGeom>
                <a:avLst/>
                <a:gdLst>
                  <a:gd name="csX0" fmla="*/ 573090 w 573712"/>
                  <a:gd name="csY0" fmla="*/ 17125 h 43876"/>
                  <a:gd name="csX1" fmla="*/ 570932 w 573712"/>
                  <a:gd name="csY1" fmla="*/ 32393 h 43876"/>
                  <a:gd name="csX2" fmla="*/ 298191 w 573712"/>
                  <a:gd name="csY2" fmla="*/ 26917 h 43876"/>
                  <a:gd name="csX3" fmla="*/ 7355 w 573712"/>
                  <a:gd name="csY3" fmla="*/ 42185 h 43876"/>
                  <a:gd name="csX4" fmla="*/ 121731 w 573712"/>
                  <a:gd name="csY4" fmla="*/ 1857 h 43876"/>
                  <a:gd name="csX5" fmla="*/ 572924 w 573712"/>
                  <a:gd name="csY5" fmla="*/ 17125 h 43876"/>
                </a:gdLst>
                <a:ahLst/>
                <a:cxnLst>
                  <a:cxn ang="0">
                    <a:pos x="csX0" y="csY0"/>
                  </a:cxn>
                  <a:cxn ang="0">
                    <a:pos x="csX1" y="csY1"/>
                  </a:cxn>
                  <a:cxn ang="0">
                    <a:pos x="csX2" y="csY2"/>
                  </a:cxn>
                  <a:cxn ang="0">
                    <a:pos x="csX3" y="csY3"/>
                  </a:cxn>
                  <a:cxn ang="0">
                    <a:pos x="csX4" y="csY4"/>
                  </a:cxn>
                  <a:cxn ang="0">
                    <a:pos x="csX5" y="csY5"/>
                  </a:cxn>
                </a:cxnLst>
                <a:rect l="l" t="t" r="r" b="b"/>
                <a:pathLst>
                  <a:path w="573712" h="43876">
                    <a:moveTo>
                      <a:pt x="573090" y="17125"/>
                    </a:moveTo>
                    <a:cubicBezTo>
                      <a:pt x="574418" y="19117"/>
                      <a:pt x="573588" y="29738"/>
                      <a:pt x="570932" y="32393"/>
                    </a:cubicBezTo>
                    <a:cubicBezTo>
                      <a:pt x="554830" y="48492"/>
                      <a:pt x="339359" y="26419"/>
                      <a:pt x="298191" y="26917"/>
                    </a:cubicBezTo>
                    <a:cubicBezTo>
                      <a:pt x="257022" y="27415"/>
                      <a:pt x="22295" y="50151"/>
                      <a:pt x="7355" y="42185"/>
                    </a:cubicBezTo>
                    <a:cubicBezTo>
                      <a:pt x="-33149" y="20112"/>
                      <a:pt x="106127" y="3019"/>
                      <a:pt x="121731" y="1857"/>
                    </a:cubicBezTo>
                    <a:cubicBezTo>
                      <a:pt x="166717" y="-1795"/>
                      <a:pt x="560308" y="-1629"/>
                      <a:pt x="572924" y="17125"/>
                    </a:cubicBezTo>
                    <a:close/>
                  </a:path>
                </a:pathLst>
              </a:custGeom>
              <a:solidFill>
                <a:srgbClr val="0D0E0F"/>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46DFEAA7-CD9A-50AD-0EEA-36AC1D7E6BD6}"/>
                  </a:ext>
                </a:extLst>
              </p:cNvPr>
              <p:cNvSpPr/>
              <p:nvPr/>
            </p:nvSpPr>
            <p:spPr>
              <a:xfrm>
                <a:off x="-44799953" y="-2244545"/>
                <a:ext cx="551167" cy="47946"/>
              </a:xfrm>
              <a:custGeom>
                <a:avLst/>
                <a:gdLst>
                  <a:gd name="csX0" fmla="*/ 551151 w 551167"/>
                  <a:gd name="csY0" fmla="*/ 22344 h 47946"/>
                  <a:gd name="csX1" fmla="*/ 216325 w 551167"/>
                  <a:gd name="csY1" fmla="*/ 47902 h 47946"/>
                  <a:gd name="csX2" fmla="*/ 10316 w 551167"/>
                  <a:gd name="csY2" fmla="*/ 42757 h 47946"/>
                  <a:gd name="csX3" fmla="*/ 39698 w 551167"/>
                  <a:gd name="csY3" fmla="*/ 17531 h 47946"/>
                  <a:gd name="csX4" fmla="*/ 322068 w 551167"/>
                  <a:gd name="csY4" fmla="*/ 2263 h 47946"/>
                  <a:gd name="csX5" fmla="*/ 528740 w 551167"/>
                  <a:gd name="csY5" fmla="*/ 2263 h 47946"/>
                  <a:gd name="csX6" fmla="*/ 551151 w 551167"/>
                  <a:gd name="csY6" fmla="*/ 22675 h 479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1167" h="47946">
                    <a:moveTo>
                      <a:pt x="551151" y="22344"/>
                    </a:moveTo>
                    <a:cubicBezTo>
                      <a:pt x="442586" y="30642"/>
                      <a:pt x="324724" y="46408"/>
                      <a:pt x="216325" y="47902"/>
                    </a:cubicBezTo>
                    <a:cubicBezTo>
                      <a:pt x="189931" y="48234"/>
                      <a:pt x="21770" y="46740"/>
                      <a:pt x="10316" y="42757"/>
                    </a:cubicBezTo>
                    <a:cubicBezTo>
                      <a:pt x="-20394" y="32301"/>
                      <a:pt x="25920" y="19191"/>
                      <a:pt x="39698" y="17531"/>
                    </a:cubicBezTo>
                    <a:cubicBezTo>
                      <a:pt x="115893" y="7740"/>
                      <a:pt x="243051" y="3756"/>
                      <a:pt x="322068" y="2263"/>
                    </a:cubicBezTo>
                    <a:cubicBezTo>
                      <a:pt x="360248" y="1433"/>
                      <a:pt x="502014" y="-2385"/>
                      <a:pt x="528740" y="2263"/>
                    </a:cubicBezTo>
                    <a:cubicBezTo>
                      <a:pt x="540859" y="4254"/>
                      <a:pt x="551649" y="7740"/>
                      <a:pt x="551151" y="22675"/>
                    </a:cubicBezTo>
                    <a:close/>
                  </a:path>
                </a:pathLst>
              </a:custGeom>
              <a:solidFill>
                <a:srgbClr val="0D0E0F"/>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3E5B0DF1-B6DA-FE85-A28A-416CB3357418}"/>
                  </a:ext>
                </a:extLst>
              </p:cNvPr>
              <p:cNvSpPr/>
              <p:nvPr/>
            </p:nvSpPr>
            <p:spPr>
              <a:xfrm>
                <a:off x="-46505924" y="-2065866"/>
                <a:ext cx="659197" cy="47041"/>
              </a:xfrm>
              <a:custGeom>
                <a:avLst/>
                <a:gdLst>
                  <a:gd name="csX0" fmla="*/ 34355 w 659197"/>
                  <a:gd name="csY0" fmla="*/ 0 h 47041"/>
                  <a:gd name="csX1" fmla="*/ 207993 w 659197"/>
                  <a:gd name="csY1" fmla="*/ 20413 h 47041"/>
                  <a:gd name="csX2" fmla="*/ 659187 w 659197"/>
                  <a:gd name="csY2" fmla="*/ 15268 h 47041"/>
                  <a:gd name="csX3" fmla="*/ 631630 w 659197"/>
                  <a:gd name="csY3" fmla="*/ 35516 h 47041"/>
                  <a:gd name="csX4" fmla="*/ 77184 w 659197"/>
                  <a:gd name="csY4" fmla="*/ 35350 h 47041"/>
                  <a:gd name="csX5" fmla="*/ 3977 w 659197"/>
                  <a:gd name="csY5" fmla="*/ 166 h 47041"/>
                  <a:gd name="csX6" fmla="*/ 34189 w 659197"/>
                  <a:gd name="csY6" fmla="*/ 166 h 470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9197" h="47041">
                    <a:moveTo>
                      <a:pt x="34355" y="0"/>
                    </a:moveTo>
                    <a:cubicBezTo>
                      <a:pt x="83492" y="1328"/>
                      <a:pt x="152217" y="18421"/>
                      <a:pt x="207993" y="20413"/>
                    </a:cubicBezTo>
                    <a:cubicBezTo>
                      <a:pt x="357561" y="25558"/>
                      <a:pt x="509619" y="6970"/>
                      <a:pt x="659187" y="15268"/>
                    </a:cubicBezTo>
                    <a:cubicBezTo>
                      <a:pt x="659685" y="31367"/>
                      <a:pt x="643085" y="33690"/>
                      <a:pt x="631630" y="35516"/>
                    </a:cubicBezTo>
                    <a:cubicBezTo>
                      <a:pt x="525721" y="52443"/>
                      <a:pt x="186081" y="49290"/>
                      <a:pt x="77184" y="35350"/>
                    </a:cubicBezTo>
                    <a:cubicBezTo>
                      <a:pt x="55770" y="32528"/>
                      <a:pt x="-17769" y="32694"/>
                      <a:pt x="3977" y="166"/>
                    </a:cubicBezTo>
                    <a:cubicBezTo>
                      <a:pt x="14103" y="497"/>
                      <a:pt x="24229" y="-166"/>
                      <a:pt x="34189" y="166"/>
                    </a:cubicBezTo>
                    <a:close/>
                  </a:path>
                </a:pathLst>
              </a:custGeom>
              <a:solidFill>
                <a:srgbClr val="0D0E0F"/>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098B044E-3EA3-7A18-2B76-E011FAF6B7BE}"/>
                  </a:ext>
                </a:extLst>
              </p:cNvPr>
              <p:cNvSpPr/>
              <p:nvPr/>
            </p:nvSpPr>
            <p:spPr>
              <a:xfrm>
                <a:off x="-45907114" y="-4393165"/>
                <a:ext cx="229690" cy="145412"/>
              </a:xfrm>
              <a:custGeom>
                <a:avLst/>
                <a:gdLst>
                  <a:gd name="csX0" fmla="*/ 205629 w 229690"/>
                  <a:gd name="csY0" fmla="*/ 198 h 145412"/>
                  <a:gd name="csX1" fmla="*/ 205462 w 229690"/>
                  <a:gd name="csY1" fmla="*/ 35713 h 145412"/>
                  <a:gd name="csX2" fmla="*/ 29002 w 229690"/>
                  <a:gd name="csY2" fmla="*/ 141430 h 145412"/>
                  <a:gd name="csX3" fmla="*/ 284 w 229690"/>
                  <a:gd name="csY3" fmla="*/ 137613 h 145412"/>
                  <a:gd name="csX4" fmla="*/ 205794 w 229690"/>
                  <a:gd name="csY4" fmla="*/ 198 h 145412"/>
                </a:gdLst>
                <a:ahLst/>
                <a:cxnLst>
                  <a:cxn ang="0">
                    <a:pos x="csX0" y="csY0"/>
                  </a:cxn>
                  <a:cxn ang="0">
                    <a:pos x="csX1" y="csY1"/>
                  </a:cxn>
                  <a:cxn ang="0">
                    <a:pos x="csX2" y="csY2"/>
                  </a:cxn>
                  <a:cxn ang="0">
                    <a:pos x="csX3" y="csY3"/>
                  </a:cxn>
                  <a:cxn ang="0">
                    <a:pos x="csX4" y="csY4"/>
                  </a:cxn>
                </a:cxnLst>
                <a:rect l="l" t="t" r="r" b="b"/>
                <a:pathLst>
                  <a:path w="229690" h="145412">
                    <a:moveTo>
                      <a:pt x="205629" y="198"/>
                    </a:moveTo>
                    <a:cubicBezTo>
                      <a:pt x="250615" y="-2458"/>
                      <a:pt x="221731" y="22270"/>
                      <a:pt x="205462" y="35713"/>
                    </a:cubicBezTo>
                    <a:cubicBezTo>
                      <a:pt x="193510" y="45671"/>
                      <a:pt x="38796" y="138609"/>
                      <a:pt x="29002" y="141430"/>
                    </a:cubicBezTo>
                    <a:cubicBezTo>
                      <a:pt x="20038" y="144085"/>
                      <a:pt x="5264" y="150558"/>
                      <a:pt x="284" y="137613"/>
                    </a:cubicBezTo>
                    <a:cubicBezTo>
                      <a:pt x="-8348" y="115540"/>
                      <a:pt x="182554" y="1525"/>
                      <a:pt x="205794" y="198"/>
                    </a:cubicBezTo>
                    <a:close/>
                  </a:path>
                </a:pathLst>
              </a:custGeom>
              <a:solidFill>
                <a:srgbClr val="0D0E0F"/>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6B0DCD8F-CF7B-71D1-2615-65576CF5E844}"/>
                  </a:ext>
                </a:extLst>
              </p:cNvPr>
              <p:cNvSpPr/>
              <p:nvPr/>
            </p:nvSpPr>
            <p:spPr>
              <a:xfrm>
                <a:off x="-45994080" y="-4510875"/>
                <a:ext cx="160784" cy="157844"/>
              </a:xfrm>
              <a:custGeom>
                <a:avLst/>
                <a:gdLst>
                  <a:gd name="csX0" fmla="*/ 2755 w 160784"/>
                  <a:gd name="csY0" fmla="*/ 156078 h 157844"/>
                  <a:gd name="csX1" fmla="*/ 79448 w 160784"/>
                  <a:gd name="csY1" fmla="*/ 51357 h 157844"/>
                  <a:gd name="csX2" fmla="*/ 158963 w 160784"/>
                  <a:gd name="csY2" fmla="*/ 19825 h 157844"/>
                  <a:gd name="csX3" fmla="*/ 2921 w 160784"/>
                  <a:gd name="csY3" fmla="*/ 156078 h 157844"/>
                </a:gdLst>
                <a:ahLst/>
                <a:cxnLst>
                  <a:cxn ang="0">
                    <a:pos x="csX0" y="csY0"/>
                  </a:cxn>
                  <a:cxn ang="0">
                    <a:pos x="csX1" y="csY1"/>
                  </a:cxn>
                  <a:cxn ang="0">
                    <a:pos x="csX2" y="csY2"/>
                  </a:cxn>
                  <a:cxn ang="0">
                    <a:pos x="csX3" y="csY3"/>
                  </a:cxn>
                </a:cxnLst>
                <a:rect l="l" t="t" r="r" b="b"/>
                <a:pathLst>
                  <a:path w="160784" h="157844">
                    <a:moveTo>
                      <a:pt x="2755" y="156078"/>
                    </a:moveTo>
                    <a:cubicBezTo>
                      <a:pt x="-15505" y="137657"/>
                      <a:pt x="62350" y="66128"/>
                      <a:pt x="79448" y="51357"/>
                    </a:cubicBezTo>
                    <a:cubicBezTo>
                      <a:pt x="88744" y="43225"/>
                      <a:pt x="174235" y="-36104"/>
                      <a:pt x="158963" y="19825"/>
                    </a:cubicBezTo>
                    <a:cubicBezTo>
                      <a:pt x="153153" y="40901"/>
                      <a:pt x="21347" y="174666"/>
                      <a:pt x="2921" y="156078"/>
                    </a:cubicBezTo>
                    <a:close/>
                  </a:path>
                </a:pathLst>
              </a:custGeom>
              <a:solidFill>
                <a:srgbClr val="0D0E0F"/>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1D8F84AC-3E44-4989-BDDA-D5A0810952C3}"/>
                  </a:ext>
                </a:extLst>
              </p:cNvPr>
              <p:cNvSpPr/>
              <p:nvPr/>
            </p:nvSpPr>
            <p:spPr>
              <a:xfrm>
                <a:off x="-45847077" y="-4191344"/>
                <a:ext cx="196552" cy="83662"/>
              </a:xfrm>
              <a:custGeom>
                <a:avLst/>
                <a:gdLst>
                  <a:gd name="csX0" fmla="*/ 165844 w 196552"/>
                  <a:gd name="csY0" fmla="*/ 18 h 83662"/>
                  <a:gd name="csX1" fmla="*/ 180618 w 196552"/>
                  <a:gd name="csY1" fmla="*/ 35368 h 83662"/>
                  <a:gd name="csX2" fmla="*/ 27066 w 196552"/>
                  <a:gd name="csY2" fmla="*/ 83663 h 83662"/>
                  <a:gd name="csX3" fmla="*/ 12126 w 196552"/>
                  <a:gd name="csY3" fmla="*/ 48313 h 83662"/>
                  <a:gd name="csX4" fmla="*/ 166010 w 196552"/>
                  <a:gd name="csY4" fmla="*/ 18 h 83662"/>
                </a:gdLst>
                <a:ahLst/>
                <a:cxnLst>
                  <a:cxn ang="0">
                    <a:pos x="csX0" y="csY0"/>
                  </a:cxn>
                  <a:cxn ang="0">
                    <a:pos x="csX1" y="csY1"/>
                  </a:cxn>
                  <a:cxn ang="0">
                    <a:pos x="csX2" y="csY2"/>
                  </a:cxn>
                  <a:cxn ang="0">
                    <a:pos x="csX3" y="csY3"/>
                  </a:cxn>
                  <a:cxn ang="0">
                    <a:pos x="csX4" y="csY4"/>
                  </a:cxn>
                </a:cxnLst>
                <a:rect l="l" t="t" r="r" b="b"/>
                <a:pathLst>
                  <a:path w="196552" h="83662">
                    <a:moveTo>
                      <a:pt x="165844" y="18"/>
                    </a:moveTo>
                    <a:cubicBezTo>
                      <a:pt x="197385" y="-646"/>
                      <a:pt x="208507" y="16946"/>
                      <a:pt x="180618" y="35368"/>
                    </a:cubicBezTo>
                    <a:cubicBezTo>
                      <a:pt x="173978" y="39849"/>
                      <a:pt x="35035" y="83496"/>
                      <a:pt x="27066" y="83663"/>
                    </a:cubicBezTo>
                    <a:cubicBezTo>
                      <a:pt x="2498" y="83663"/>
                      <a:pt x="-11446" y="65905"/>
                      <a:pt x="12126" y="48313"/>
                    </a:cubicBezTo>
                    <a:cubicBezTo>
                      <a:pt x="23414" y="39849"/>
                      <a:pt x="150738" y="350"/>
                      <a:pt x="166010" y="18"/>
                    </a:cubicBezTo>
                    <a:close/>
                  </a:path>
                </a:pathLst>
              </a:custGeom>
              <a:solidFill>
                <a:srgbClr val="0D0E0F"/>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14D81280-B8CC-A774-1D9A-E87CFD9AFDBD}"/>
                  </a:ext>
                </a:extLst>
              </p:cNvPr>
              <p:cNvSpPr/>
              <p:nvPr/>
            </p:nvSpPr>
            <p:spPr>
              <a:xfrm>
                <a:off x="-47721398" y="-2262695"/>
                <a:ext cx="65404" cy="105883"/>
              </a:xfrm>
              <a:custGeom>
                <a:avLst/>
                <a:gdLst>
                  <a:gd name="csX0" fmla="*/ 45318 w 65404"/>
                  <a:gd name="csY0" fmla="*/ 165 h 105883"/>
                  <a:gd name="csX1" fmla="*/ 65405 w 65404"/>
                  <a:gd name="csY1" fmla="*/ 105883 h 105883"/>
                  <a:gd name="csX2" fmla="*/ 4980 w 65404"/>
                  <a:gd name="csY2" fmla="*/ 105883 h 105883"/>
                  <a:gd name="csX3" fmla="*/ 0 w 65404"/>
                  <a:gd name="csY3" fmla="*/ 10123 h 105883"/>
                  <a:gd name="csX4" fmla="*/ 45318 w 65404"/>
                  <a:gd name="csY4" fmla="*/ 0 h 105883"/>
                </a:gdLst>
                <a:ahLst/>
                <a:cxnLst>
                  <a:cxn ang="0">
                    <a:pos x="csX0" y="csY0"/>
                  </a:cxn>
                  <a:cxn ang="0">
                    <a:pos x="csX1" y="csY1"/>
                  </a:cxn>
                  <a:cxn ang="0">
                    <a:pos x="csX2" y="csY2"/>
                  </a:cxn>
                  <a:cxn ang="0">
                    <a:pos x="csX3" y="csY3"/>
                  </a:cxn>
                  <a:cxn ang="0">
                    <a:pos x="csX4" y="csY4"/>
                  </a:cxn>
                </a:cxnLst>
                <a:rect l="l" t="t" r="r" b="b"/>
                <a:pathLst>
                  <a:path w="65404" h="105883">
                    <a:moveTo>
                      <a:pt x="45318" y="165"/>
                    </a:moveTo>
                    <a:cubicBezTo>
                      <a:pt x="56275" y="30370"/>
                      <a:pt x="52291" y="74184"/>
                      <a:pt x="65405" y="105883"/>
                    </a:cubicBezTo>
                    <a:lnTo>
                      <a:pt x="4980" y="105883"/>
                    </a:lnTo>
                    <a:cubicBezTo>
                      <a:pt x="4980" y="105883"/>
                      <a:pt x="0" y="10123"/>
                      <a:pt x="0" y="10123"/>
                    </a:cubicBezTo>
                    <a:cubicBezTo>
                      <a:pt x="2324" y="10456"/>
                      <a:pt x="37350" y="165"/>
                      <a:pt x="45318" y="0"/>
                    </a:cubicBezTo>
                    <a:close/>
                  </a:path>
                </a:pathLst>
              </a:custGeom>
              <a:solidFill>
                <a:srgbClr val="A5A9AB"/>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C05034BD-7C00-6C50-78C8-66DC4510561B}"/>
                  </a:ext>
                </a:extLst>
              </p:cNvPr>
              <p:cNvSpPr/>
              <p:nvPr/>
            </p:nvSpPr>
            <p:spPr>
              <a:xfrm>
                <a:off x="-45854836" y="-4081397"/>
                <a:ext cx="83451" cy="51286"/>
              </a:xfrm>
              <a:custGeom>
                <a:avLst/>
                <a:gdLst>
                  <a:gd name="csX0" fmla="*/ 11751 w 83451"/>
                  <a:gd name="csY0" fmla="*/ 435 h 51286"/>
                  <a:gd name="csX1" fmla="*/ 65038 w 83451"/>
                  <a:gd name="csY1" fmla="*/ 49228 h 51286"/>
                  <a:gd name="csX2" fmla="*/ 11751 w 83451"/>
                  <a:gd name="csY2" fmla="*/ 435 h 51286"/>
                </a:gdLst>
                <a:ahLst/>
                <a:cxnLst>
                  <a:cxn ang="0">
                    <a:pos x="csX0" y="csY0"/>
                  </a:cxn>
                  <a:cxn ang="0">
                    <a:pos x="csX1" y="csY1"/>
                  </a:cxn>
                  <a:cxn ang="0">
                    <a:pos x="csX2" y="csY2"/>
                  </a:cxn>
                </a:cxnLst>
                <a:rect l="l" t="t" r="r" b="b"/>
                <a:pathLst>
                  <a:path w="83451" h="51286">
                    <a:moveTo>
                      <a:pt x="11751" y="435"/>
                    </a:moveTo>
                    <a:cubicBezTo>
                      <a:pt x="28185" y="-4378"/>
                      <a:pt x="122640" y="31967"/>
                      <a:pt x="65038" y="49228"/>
                    </a:cubicBezTo>
                    <a:cubicBezTo>
                      <a:pt x="21877" y="62172"/>
                      <a:pt x="-21450" y="10227"/>
                      <a:pt x="11751" y="435"/>
                    </a:cubicBezTo>
                    <a:close/>
                  </a:path>
                </a:pathLst>
              </a:custGeom>
              <a:solidFill>
                <a:srgbClr val="0D0E0F"/>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E7F8A50D-AA13-E66E-224C-E5A34DC525CE}"/>
                  </a:ext>
                </a:extLst>
              </p:cNvPr>
              <p:cNvSpPr/>
              <p:nvPr/>
            </p:nvSpPr>
            <p:spPr>
              <a:xfrm>
                <a:off x="-44145855" y="-2294621"/>
                <a:ext cx="63240" cy="32372"/>
              </a:xfrm>
              <a:custGeom>
                <a:avLst/>
                <a:gdLst>
                  <a:gd name="csX0" fmla="*/ 2962 w 63240"/>
                  <a:gd name="csY0" fmla="*/ 1887 h 32372"/>
                  <a:gd name="csX1" fmla="*/ 63221 w 63240"/>
                  <a:gd name="csY1" fmla="*/ 24458 h 32372"/>
                  <a:gd name="csX2" fmla="*/ 2962 w 63240"/>
                  <a:gd name="csY2" fmla="*/ 1887 h 32372"/>
                </a:gdLst>
                <a:ahLst/>
                <a:cxnLst>
                  <a:cxn ang="0">
                    <a:pos x="csX0" y="csY0"/>
                  </a:cxn>
                  <a:cxn ang="0">
                    <a:pos x="csX1" y="csY1"/>
                  </a:cxn>
                  <a:cxn ang="0">
                    <a:pos x="csX2" y="csY2"/>
                  </a:cxn>
                </a:cxnLst>
                <a:rect l="l" t="t" r="r" b="b"/>
                <a:pathLst>
                  <a:path w="63240" h="32372">
                    <a:moveTo>
                      <a:pt x="2962" y="1887"/>
                    </a:moveTo>
                    <a:cubicBezTo>
                      <a:pt x="12922" y="-6577"/>
                      <a:pt x="64383" y="15661"/>
                      <a:pt x="63221" y="24458"/>
                    </a:cubicBezTo>
                    <a:cubicBezTo>
                      <a:pt x="60565" y="46365"/>
                      <a:pt x="-15796" y="17488"/>
                      <a:pt x="2962" y="1887"/>
                    </a:cubicBezTo>
                    <a:close/>
                  </a:path>
                </a:pathLst>
              </a:custGeom>
              <a:solidFill>
                <a:srgbClr val="0D0E0F"/>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2D41ABD8-3A53-5128-5228-CBDE34D0346C}"/>
                  </a:ext>
                </a:extLst>
              </p:cNvPr>
              <p:cNvSpPr/>
              <p:nvPr/>
            </p:nvSpPr>
            <p:spPr>
              <a:xfrm>
                <a:off x="-44193138" y="-2288177"/>
                <a:ext cx="40993" cy="47212"/>
              </a:xfrm>
              <a:custGeom>
                <a:avLst/>
                <a:gdLst>
                  <a:gd name="csX0" fmla="*/ 40120 w 40993"/>
                  <a:gd name="csY0" fmla="*/ 45894 h 47212"/>
                  <a:gd name="csX1" fmla="*/ 7583 w 40993"/>
                  <a:gd name="csY1" fmla="*/ 587 h 47212"/>
                  <a:gd name="csX2" fmla="*/ 40120 w 40993"/>
                  <a:gd name="csY2" fmla="*/ 45894 h 47212"/>
                </a:gdLst>
                <a:ahLst/>
                <a:cxnLst>
                  <a:cxn ang="0">
                    <a:pos x="csX0" y="csY0"/>
                  </a:cxn>
                  <a:cxn ang="0">
                    <a:pos x="csX1" y="csY1"/>
                  </a:cxn>
                  <a:cxn ang="0">
                    <a:pos x="csX2" y="csY2"/>
                  </a:cxn>
                </a:cxnLst>
                <a:rect l="l" t="t" r="r" b="b"/>
                <a:pathLst>
                  <a:path w="40993" h="47212">
                    <a:moveTo>
                      <a:pt x="40120" y="45894"/>
                    </a:moveTo>
                    <a:cubicBezTo>
                      <a:pt x="31488" y="55520"/>
                      <a:pt x="-18811" y="9549"/>
                      <a:pt x="7583" y="587"/>
                    </a:cubicBezTo>
                    <a:cubicBezTo>
                      <a:pt x="24183" y="-5056"/>
                      <a:pt x="45598" y="31456"/>
                      <a:pt x="40120" y="45894"/>
                    </a:cubicBezTo>
                    <a:close/>
                  </a:path>
                </a:pathLst>
              </a:custGeom>
              <a:solidFill>
                <a:srgbClr val="0D0E0F"/>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D652239B-C4E6-AC3C-6F12-6477FAEE21F2}"/>
                  </a:ext>
                </a:extLst>
              </p:cNvPr>
              <p:cNvSpPr/>
              <p:nvPr/>
            </p:nvSpPr>
            <p:spPr>
              <a:xfrm>
                <a:off x="-43906963" y="-534318"/>
                <a:ext cx="46328" cy="40505"/>
              </a:xfrm>
              <a:custGeom>
                <a:avLst/>
                <a:gdLst>
                  <a:gd name="csX0" fmla="*/ 8592 w 46328"/>
                  <a:gd name="csY0" fmla="*/ 270 h 40505"/>
                  <a:gd name="csX1" fmla="*/ 46274 w 46328"/>
                  <a:gd name="csY1" fmla="*/ 28151 h 40505"/>
                  <a:gd name="csX2" fmla="*/ 8592 w 46328"/>
                  <a:gd name="csY2" fmla="*/ 270 h 40505"/>
                </a:gdLst>
                <a:ahLst/>
                <a:cxnLst>
                  <a:cxn ang="0">
                    <a:pos x="csX0" y="csY0"/>
                  </a:cxn>
                  <a:cxn ang="0">
                    <a:pos x="csX1" y="csY1"/>
                  </a:cxn>
                  <a:cxn ang="0">
                    <a:pos x="csX2" y="csY2"/>
                  </a:cxn>
                </a:cxnLst>
                <a:rect l="l" t="t" r="r" b="b"/>
                <a:pathLst>
                  <a:path w="46328" h="40505">
                    <a:moveTo>
                      <a:pt x="8592" y="270"/>
                    </a:moveTo>
                    <a:cubicBezTo>
                      <a:pt x="18552" y="-3050"/>
                      <a:pt x="46108" y="25330"/>
                      <a:pt x="46274" y="28151"/>
                    </a:cubicBezTo>
                    <a:cubicBezTo>
                      <a:pt x="48598" y="63999"/>
                      <a:pt x="-24443" y="11555"/>
                      <a:pt x="8592" y="270"/>
                    </a:cubicBezTo>
                    <a:close/>
                  </a:path>
                </a:pathLst>
              </a:custGeom>
              <a:solidFill>
                <a:srgbClr val="0D0E0F"/>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D98B67DD-F329-2D4B-A2A8-A5EB2C22D6F2}"/>
                  </a:ext>
                </a:extLst>
              </p:cNvPr>
              <p:cNvSpPr/>
              <p:nvPr/>
            </p:nvSpPr>
            <p:spPr>
              <a:xfrm>
                <a:off x="-48407085" y="-496682"/>
                <a:ext cx="47489" cy="33271"/>
              </a:xfrm>
              <a:custGeom>
                <a:avLst/>
                <a:gdLst>
                  <a:gd name="csX0" fmla="*/ 45417 w 47489"/>
                  <a:gd name="csY0" fmla="*/ 33001 h 33271"/>
                  <a:gd name="csX1" fmla="*/ 99 w 47489"/>
                  <a:gd name="csY1" fmla="*/ 5452 h 33271"/>
                  <a:gd name="csX2" fmla="*/ 45417 w 47489"/>
                  <a:gd name="csY2" fmla="*/ 33001 h 33271"/>
                </a:gdLst>
                <a:ahLst/>
                <a:cxnLst>
                  <a:cxn ang="0">
                    <a:pos x="csX0" y="csY0"/>
                  </a:cxn>
                  <a:cxn ang="0">
                    <a:pos x="csX1" y="csY1"/>
                  </a:cxn>
                  <a:cxn ang="0">
                    <a:pos x="csX2" y="csY2"/>
                  </a:cxn>
                </a:cxnLst>
                <a:rect l="l" t="t" r="r" b="b"/>
                <a:pathLst>
                  <a:path w="47489" h="33271">
                    <a:moveTo>
                      <a:pt x="45417" y="33001"/>
                    </a:moveTo>
                    <a:cubicBezTo>
                      <a:pt x="43093" y="35490"/>
                      <a:pt x="-2391" y="20387"/>
                      <a:pt x="99" y="5452"/>
                    </a:cubicBezTo>
                    <a:cubicBezTo>
                      <a:pt x="2589" y="-9485"/>
                      <a:pt x="58863" y="8439"/>
                      <a:pt x="45417" y="33001"/>
                    </a:cubicBezTo>
                    <a:close/>
                  </a:path>
                </a:pathLst>
              </a:custGeom>
              <a:solidFill>
                <a:srgbClr val="0D0E0F"/>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6FE9541C-895D-B692-FE4E-0E32E6AC071E}"/>
                  </a:ext>
                </a:extLst>
              </p:cNvPr>
              <p:cNvSpPr/>
              <p:nvPr/>
            </p:nvSpPr>
            <p:spPr>
              <a:xfrm>
                <a:off x="-43841778" y="-559716"/>
                <a:ext cx="28052" cy="43267"/>
              </a:xfrm>
              <a:custGeom>
                <a:avLst/>
                <a:gdLst>
                  <a:gd name="csX0" fmla="*/ 26408 w 28052"/>
                  <a:gd name="csY0" fmla="*/ 40604 h 43267"/>
                  <a:gd name="csX1" fmla="*/ 8812 w 28052"/>
                  <a:gd name="csY1" fmla="*/ 441 h 43267"/>
                  <a:gd name="csX2" fmla="*/ 26408 w 28052"/>
                  <a:gd name="csY2" fmla="*/ 40604 h 43267"/>
                </a:gdLst>
                <a:ahLst/>
                <a:cxnLst>
                  <a:cxn ang="0">
                    <a:pos x="csX0" y="csY0"/>
                  </a:cxn>
                  <a:cxn ang="0">
                    <a:pos x="csX1" y="csY1"/>
                  </a:cxn>
                  <a:cxn ang="0">
                    <a:pos x="csX2" y="csY2"/>
                  </a:cxn>
                </a:cxnLst>
                <a:rect l="l" t="t" r="r" b="b"/>
                <a:pathLst>
                  <a:path w="28052" h="43267">
                    <a:moveTo>
                      <a:pt x="26408" y="40604"/>
                    </a:moveTo>
                    <a:cubicBezTo>
                      <a:pt x="14290" y="54711"/>
                      <a:pt x="-14429" y="8574"/>
                      <a:pt x="8812" y="441"/>
                    </a:cubicBezTo>
                    <a:cubicBezTo>
                      <a:pt x="23088" y="-4537"/>
                      <a:pt x="31886" y="34132"/>
                      <a:pt x="26408" y="40604"/>
                    </a:cubicBezTo>
                    <a:close/>
                  </a:path>
                </a:pathLst>
              </a:custGeom>
              <a:solidFill>
                <a:srgbClr val="0D0E0F"/>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3650D324-4989-235A-98EB-AA1CB1A9A1CF}"/>
                  </a:ext>
                </a:extLst>
              </p:cNvPr>
              <p:cNvSpPr/>
              <p:nvPr/>
            </p:nvSpPr>
            <p:spPr>
              <a:xfrm>
                <a:off x="-47822161" y="-1955004"/>
                <a:ext cx="20086" cy="4978"/>
              </a:xfrm>
              <a:custGeom>
                <a:avLst/>
                <a:gdLst>
                  <a:gd name="csX0" fmla="*/ 20086 w 20086"/>
                  <a:gd name="csY0" fmla="*/ 4979 h 4978"/>
                  <a:gd name="csX1" fmla="*/ 0 w 20086"/>
                  <a:gd name="csY1" fmla="*/ 0 h 4978"/>
                  <a:gd name="csX2" fmla="*/ 20086 w 20086"/>
                  <a:gd name="csY2" fmla="*/ 4979 h 4978"/>
                </a:gdLst>
                <a:ahLst/>
                <a:cxnLst>
                  <a:cxn ang="0">
                    <a:pos x="csX0" y="csY0"/>
                  </a:cxn>
                  <a:cxn ang="0">
                    <a:pos x="csX1" y="csY1"/>
                  </a:cxn>
                  <a:cxn ang="0">
                    <a:pos x="csX2" y="csY2"/>
                  </a:cxn>
                </a:cxnLst>
                <a:rect l="l" t="t" r="r" b="b"/>
                <a:pathLst>
                  <a:path w="20086" h="4978">
                    <a:moveTo>
                      <a:pt x="20086" y="4979"/>
                    </a:moveTo>
                    <a:lnTo>
                      <a:pt x="0" y="0"/>
                    </a:lnTo>
                    <a:cubicBezTo>
                      <a:pt x="11786" y="0"/>
                      <a:pt x="19090" y="4979"/>
                      <a:pt x="20086" y="4979"/>
                    </a:cubicBezTo>
                    <a:close/>
                  </a:path>
                </a:pathLst>
              </a:custGeom>
              <a:solidFill>
                <a:srgbClr val="A5A9AB"/>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38C79F96-AE0D-EAD2-48EB-D455B5DA209E}"/>
                  </a:ext>
                </a:extLst>
              </p:cNvPr>
              <p:cNvSpPr/>
              <p:nvPr/>
            </p:nvSpPr>
            <p:spPr>
              <a:xfrm>
                <a:off x="-47146865" y="-4116924"/>
                <a:ext cx="141101" cy="90730"/>
              </a:xfrm>
              <a:custGeom>
                <a:avLst/>
                <a:gdLst>
                  <a:gd name="csX0" fmla="*/ 141102 w 141101"/>
                  <a:gd name="csY0" fmla="*/ 115 h 90730"/>
                  <a:gd name="csX1" fmla="*/ 125995 w 141101"/>
                  <a:gd name="csY1" fmla="*/ 45423 h 90730"/>
                  <a:gd name="csX2" fmla="*/ 0 w 141101"/>
                  <a:gd name="csY2" fmla="*/ 90730 h 90730"/>
                  <a:gd name="csX3" fmla="*/ 119355 w 141101"/>
                  <a:gd name="csY3" fmla="*/ 15882 h 90730"/>
                  <a:gd name="csX4" fmla="*/ 130976 w 141101"/>
                  <a:gd name="csY4" fmla="*/ 115 h 90730"/>
                  <a:gd name="csX5" fmla="*/ 141102 w 141101"/>
                  <a:gd name="csY5" fmla="*/ 115 h 90730"/>
                </a:gdLst>
                <a:ahLst/>
                <a:cxnLst>
                  <a:cxn ang="0">
                    <a:pos x="csX0" y="csY0"/>
                  </a:cxn>
                  <a:cxn ang="0">
                    <a:pos x="csX1" y="csY1"/>
                  </a:cxn>
                  <a:cxn ang="0">
                    <a:pos x="csX2" y="csY2"/>
                  </a:cxn>
                  <a:cxn ang="0">
                    <a:pos x="csX3" y="csY3"/>
                  </a:cxn>
                  <a:cxn ang="0">
                    <a:pos x="csX4" y="csY4"/>
                  </a:cxn>
                  <a:cxn ang="0">
                    <a:pos x="csX5" y="csY5"/>
                  </a:cxn>
                </a:cxnLst>
                <a:rect l="l" t="t" r="r" b="b"/>
                <a:pathLst>
                  <a:path w="141101" h="90730">
                    <a:moveTo>
                      <a:pt x="141102" y="115"/>
                    </a:moveTo>
                    <a:cubicBezTo>
                      <a:pt x="135457" y="16213"/>
                      <a:pt x="129481" y="27499"/>
                      <a:pt x="125995" y="45423"/>
                    </a:cubicBezTo>
                    <a:lnTo>
                      <a:pt x="0" y="90730"/>
                    </a:lnTo>
                    <a:cubicBezTo>
                      <a:pt x="26228" y="33640"/>
                      <a:pt x="67231" y="36129"/>
                      <a:pt x="119355" y="15882"/>
                    </a:cubicBezTo>
                    <a:cubicBezTo>
                      <a:pt x="129481" y="11899"/>
                      <a:pt x="133798" y="20031"/>
                      <a:pt x="130976" y="115"/>
                    </a:cubicBezTo>
                    <a:cubicBezTo>
                      <a:pt x="133631" y="945"/>
                      <a:pt x="137948" y="-383"/>
                      <a:pt x="141102" y="115"/>
                    </a:cubicBezTo>
                    <a:close/>
                  </a:path>
                </a:pathLst>
              </a:custGeom>
              <a:solidFill>
                <a:srgbClr val="F5F4F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9B74A809-DAC7-3C5A-DBB5-794BC18EED97}"/>
                  </a:ext>
                </a:extLst>
              </p:cNvPr>
              <p:cNvSpPr/>
              <p:nvPr/>
            </p:nvSpPr>
            <p:spPr>
              <a:xfrm>
                <a:off x="-47938197" y="-1919821"/>
                <a:ext cx="282203" cy="1367682"/>
              </a:xfrm>
              <a:custGeom>
                <a:avLst/>
                <a:gdLst>
                  <a:gd name="csX0" fmla="*/ 282204 w 282203"/>
                  <a:gd name="csY0" fmla="*/ 0 h 1367682"/>
                  <a:gd name="csX1" fmla="*/ 282204 w 282203"/>
                  <a:gd name="csY1" fmla="*/ 1360546 h 1367682"/>
                  <a:gd name="csX2" fmla="*/ 226759 w 282203"/>
                  <a:gd name="csY2" fmla="*/ 1360546 h 1367682"/>
                  <a:gd name="csX3" fmla="*/ 221945 w 282203"/>
                  <a:gd name="csY3" fmla="*/ 108207 h 1367682"/>
                  <a:gd name="csX4" fmla="*/ 191234 w 282203"/>
                  <a:gd name="csY4" fmla="*/ 78002 h 1367682"/>
                  <a:gd name="csX5" fmla="*/ 181108 w 282203"/>
                  <a:gd name="csY5" fmla="*/ 430668 h 1367682"/>
                  <a:gd name="csX6" fmla="*/ 196546 w 282203"/>
                  <a:gd name="csY6" fmla="*/ 1360546 h 1367682"/>
                  <a:gd name="csX7" fmla="*/ 25066 w 282203"/>
                  <a:gd name="csY7" fmla="*/ 1367682 h 1367682"/>
                  <a:gd name="csX8" fmla="*/ 35524 w 282203"/>
                  <a:gd name="csY8" fmla="*/ 818685 h 1367682"/>
                  <a:gd name="csX9" fmla="*/ 9960 w 282203"/>
                  <a:gd name="csY9" fmla="*/ 395816 h 1367682"/>
                  <a:gd name="csX10" fmla="*/ 0 w 282203"/>
                  <a:gd name="csY10" fmla="*/ 166 h 1367682"/>
                  <a:gd name="csX11" fmla="*/ 282204 w 282203"/>
                  <a:gd name="csY11" fmla="*/ 166 h 13676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82203" h="1367682">
                    <a:moveTo>
                      <a:pt x="282204" y="0"/>
                    </a:moveTo>
                    <a:lnTo>
                      <a:pt x="282204" y="1360546"/>
                    </a:lnTo>
                    <a:cubicBezTo>
                      <a:pt x="282204" y="1360546"/>
                      <a:pt x="226759" y="1360546"/>
                      <a:pt x="226759" y="1360546"/>
                    </a:cubicBezTo>
                    <a:lnTo>
                      <a:pt x="221945" y="108207"/>
                    </a:lnTo>
                    <a:cubicBezTo>
                      <a:pt x="226925" y="80159"/>
                      <a:pt x="201692" y="24728"/>
                      <a:pt x="191234" y="78002"/>
                    </a:cubicBezTo>
                    <a:cubicBezTo>
                      <a:pt x="179282" y="139075"/>
                      <a:pt x="182104" y="353828"/>
                      <a:pt x="181108" y="430668"/>
                    </a:cubicBezTo>
                    <a:cubicBezTo>
                      <a:pt x="177456" y="740351"/>
                      <a:pt x="201029" y="1050864"/>
                      <a:pt x="196546" y="1360546"/>
                    </a:cubicBezTo>
                    <a:lnTo>
                      <a:pt x="25066" y="1367682"/>
                    </a:lnTo>
                    <a:cubicBezTo>
                      <a:pt x="25564" y="1185624"/>
                      <a:pt x="39176" y="1000743"/>
                      <a:pt x="35524" y="818685"/>
                    </a:cubicBezTo>
                    <a:cubicBezTo>
                      <a:pt x="32702" y="681103"/>
                      <a:pt x="13612" y="534726"/>
                      <a:pt x="9960" y="395816"/>
                    </a:cubicBezTo>
                    <a:cubicBezTo>
                      <a:pt x="6640" y="264874"/>
                      <a:pt x="21082" y="127458"/>
                      <a:pt x="0" y="166"/>
                    </a:cubicBezTo>
                    <a:lnTo>
                      <a:pt x="282204" y="166"/>
                    </a:lnTo>
                    <a:close/>
                  </a:path>
                </a:pathLst>
              </a:custGeom>
              <a:solidFill>
                <a:srgbClr val="A5A9AB"/>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2DD5FB7C-FC72-8A88-D19E-BA69BF886FA3}"/>
                  </a:ext>
                </a:extLst>
              </p:cNvPr>
              <p:cNvSpPr/>
              <p:nvPr/>
            </p:nvSpPr>
            <p:spPr>
              <a:xfrm>
                <a:off x="-44667127" y="-1927079"/>
                <a:ext cx="196546" cy="1357681"/>
              </a:xfrm>
              <a:custGeom>
                <a:avLst/>
                <a:gdLst>
                  <a:gd name="csX0" fmla="*/ 0 w 196546"/>
                  <a:gd name="csY0" fmla="*/ 7259 h 1357681"/>
                  <a:gd name="csX1" fmla="*/ 196546 w 196546"/>
                  <a:gd name="csY1" fmla="*/ 2114 h 1357681"/>
                  <a:gd name="csX2" fmla="*/ 176294 w 196546"/>
                  <a:gd name="csY2" fmla="*/ 1357681 h 1357681"/>
                  <a:gd name="csX3" fmla="*/ 15106 w 196546"/>
                  <a:gd name="csY3" fmla="*/ 1357681 h 1357681"/>
                  <a:gd name="csX4" fmla="*/ 24900 w 196546"/>
                  <a:gd name="csY4" fmla="*/ 866106 h 1357681"/>
                  <a:gd name="csX5" fmla="*/ 19422 w 196546"/>
                  <a:gd name="csY5" fmla="*/ 40617 h 1357681"/>
                  <a:gd name="csX6" fmla="*/ 0 w 196546"/>
                  <a:gd name="csY6" fmla="*/ 12237 h 1357681"/>
                  <a:gd name="csX7" fmla="*/ 0 w 196546"/>
                  <a:gd name="csY7" fmla="*/ 7259 h 13576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6546" h="1357681">
                    <a:moveTo>
                      <a:pt x="0" y="7259"/>
                    </a:moveTo>
                    <a:cubicBezTo>
                      <a:pt x="25066" y="7093"/>
                      <a:pt x="189574" y="-4690"/>
                      <a:pt x="196546" y="2114"/>
                    </a:cubicBezTo>
                    <a:lnTo>
                      <a:pt x="176294" y="1357681"/>
                    </a:lnTo>
                    <a:lnTo>
                      <a:pt x="15106" y="1357681"/>
                    </a:lnTo>
                    <a:cubicBezTo>
                      <a:pt x="40172" y="1196036"/>
                      <a:pt x="23572" y="1030075"/>
                      <a:pt x="24900" y="866106"/>
                    </a:cubicBezTo>
                    <a:cubicBezTo>
                      <a:pt x="27058" y="603888"/>
                      <a:pt x="54780" y="299018"/>
                      <a:pt x="19422" y="40617"/>
                    </a:cubicBezTo>
                    <a:cubicBezTo>
                      <a:pt x="17762" y="28833"/>
                      <a:pt x="19754" y="6761"/>
                      <a:pt x="0" y="12237"/>
                    </a:cubicBezTo>
                    <a:lnTo>
                      <a:pt x="0" y="7259"/>
                    </a:lnTo>
                    <a:close/>
                  </a:path>
                </a:pathLst>
              </a:custGeom>
              <a:solidFill>
                <a:srgbClr val="A5A9AB"/>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2ABBD693-6E0C-62DE-5A7E-658BD8BBDA55}"/>
                  </a:ext>
                </a:extLst>
              </p:cNvPr>
              <p:cNvSpPr/>
              <p:nvPr/>
            </p:nvSpPr>
            <p:spPr>
              <a:xfrm>
                <a:off x="-47565190" y="-1476373"/>
                <a:ext cx="730907" cy="147989"/>
              </a:xfrm>
              <a:custGeom>
                <a:avLst/>
                <a:gdLst>
                  <a:gd name="csX0" fmla="*/ 730741 w 730907"/>
                  <a:gd name="csY0" fmla="*/ 0 h 147989"/>
                  <a:gd name="csX1" fmla="*/ 728583 w 730907"/>
                  <a:gd name="csY1" fmla="*/ 136419 h 147989"/>
                  <a:gd name="csX2" fmla="*/ 657202 w 730907"/>
                  <a:gd name="csY2" fmla="*/ 145547 h 147989"/>
                  <a:gd name="csX3" fmla="*/ 10126 w 730907"/>
                  <a:gd name="csY3" fmla="*/ 127125 h 147989"/>
                  <a:gd name="csX4" fmla="*/ 0 w 730907"/>
                  <a:gd name="csY4" fmla="*/ 35349 h 147989"/>
                  <a:gd name="csX5" fmla="*/ 300132 w 730907"/>
                  <a:gd name="csY5" fmla="*/ 30536 h 147989"/>
                  <a:gd name="csX6" fmla="*/ 461320 w 730907"/>
                  <a:gd name="csY6" fmla="*/ 10289 h 147989"/>
                  <a:gd name="csX7" fmla="*/ 730907 w 730907"/>
                  <a:gd name="csY7" fmla="*/ 165 h 147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0907" h="147989">
                    <a:moveTo>
                      <a:pt x="730741" y="0"/>
                    </a:moveTo>
                    <a:lnTo>
                      <a:pt x="728583" y="136419"/>
                    </a:lnTo>
                    <a:cubicBezTo>
                      <a:pt x="725761" y="140070"/>
                      <a:pt x="667494" y="145216"/>
                      <a:pt x="657202" y="145547"/>
                    </a:cubicBezTo>
                    <a:cubicBezTo>
                      <a:pt x="584161" y="148037"/>
                      <a:pt x="27723" y="154343"/>
                      <a:pt x="10126" y="127125"/>
                    </a:cubicBezTo>
                    <a:cubicBezTo>
                      <a:pt x="6640" y="121649"/>
                      <a:pt x="1162" y="50119"/>
                      <a:pt x="0" y="35349"/>
                    </a:cubicBezTo>
                    <a:cubicBezTo>
                      <a:pt x="99601" y="25391"/>
                      <a:pt x="200530" y="35515"/>
                      <a:pt x="300132" y="30536"/>
                    </a:cubicBezTo>
                    <a:cubicBezTo>
                      <a:pt x="353418" y="27881"/>
                      <a:pt x="407535" y="13443"/>
                      <a:pt x="461320" y="10289"/>
                    </a:cubicBezTo>
                    <a:cubicBezTo>
                      <a:pt x="544487" y="5476"/>
                      <a:pt x="650562" y="18753"/>
                      <a:pt x="730907" y="165"/>
                    </a:cubicBezTo>
                    <a:close/>
                  </a:path>
                </a:pathLst>
              </a:custGeom>
              <a:solidFill>
                <a:srgbClr val="A5A9AB"/>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E914545A-108C-4534-05B2-6B52A7FEF520}"/>
                  </a:ext>
                </a:extLst>
              </p:cNvPr>
              <p:cNvSpPr/>
              <p:nvPr/>
            </p:nvSpPr>
            <p:spPr>
              <a:xfrm>
                <a:off x="-44455309" y="-1925712"/>
                <a:ext cx="75531" cy="1356314"/>
              </a:xfrm>
              <a:custGeom>
                <a:avLst/>
                <a:gdLst>
                  <a:gd name="csX0" fmla="*/ 75531 w 75531"/>
                  <a:gd name="csY0" fmla="*/ 913 h 1356314"/>
                  <a:gd name="csX1" fmla="*/ 70717 w 75531"/>
                  <a:gd name="csY1" fmla="*/ 1348514 h 1356314"/>
                  <a:gd name="csX2" fmla="*/ 0 w 75531"/>
                  <a:gd name="csY2" fmla="*/ 1356314 h 1356314"/>
                  <a:gd name="csX3" fmla="*/ 20087 w 75531"/>
                  <a:gd name="csY3" fmla="*/ 13526 h 1356314"/>
                  <a:gd name="csX4" fmla="*/ 75531 w 75531"/>
                  <a:gd name="csY4" fmla="*/ 913 h 1356314"/>
                </a:gdLst>
                <a:ahLst/>
                <a:cxnLst>
                  <a:cxn ang="0">
                    <a:pos x="csX0" y="csY0"/>
                  </a:cxn>
                  <a:cxn ang="0">
                    <a:pos x="csX1" y="csY1"/>
                  </a:cxn>
                  <a:cxn ang="0">
                    <a:pos x="csX2" y="csY2"/>
                  </a:cxn>
                  <a:cxn ang="0">
                    <a:pos x="csX3" y="csY3"/>
                  </a:cxn>
                  <a:cxn ang="0">
                    <a:pos x="csX4" y="csY4"/>
                  </a:cxn>
                </a:cxnLst>
                <a:rect l="l" t="t" r="r" b="b"/>
                <a:pathLst>
                  <a:path w="75531" h="1356314">
                    <a:moveTo>
                      <a:pt x="75531" y="913"/>
                    </a:moveTo>
                    <a:lnTo>
                      <a:pt x="70717" y="1348514"/>
                    </a:lnTo>
                    <a:lnTo>
                      <a:pt x="0" y="1356314"/>
                    </a:lnTo>
                    <a:lnTo>
                      <a:pt x="20087" y="13526"/>
                    </a:lnTo>
                    <a:cubicBezTo>
                      <a:pt x="24568" y="-8713"/>
                      <a:pt x="57935" y="3900"/>
                      <a:pt x="75531" y="913"/>
                    </a:cubicBezTo>
                    <a:close/>
                  </a:path>
                </a:pathLst>
              </a:custGeom>
              <a:solidFill>
                <a:srgbClr val="A5A9AB"/>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C44C1363-A784-7520-D384-EB8A272F07CD}"/>
                  </a:ext>
                </a:extLst>
              </p:cNvPr>
              <p:cNvSpPr/>
              <p:nvPr/>
            </p:nvSpPr>
            <p:spPr>
              <a:xfrm>
                <a:off x="-47202476" y="-1869654"/>
                <a:ext cx="1130482" cy="1280174"/>
              </a:xfrm>
              <a:custGeom>
                <a:avLst/>
                <a:gdLst>
                  <a:gd name="csX0" fmla="*/ 1023236 w 1130482"/>
                  <a:gd name="csY0" fmla="*/ 1280009 h 1280174"/>
                  <a:gd name="csX1" fmla="*/ 876823 w 1130482"/>
                  <a:gd name="csY1" fmla="*/ 1252128 h 1280174"/>
                  <a:gd name="csX2" fmla="*/ 892095 w 1130482"/>
                  <a:gd name="csY2" fmla="*/ 1128984 h 1280174"/>
                  <a:gd name="csX3" fmla="*/ 947540 w 1130482"/>
                  <a:gd name="csY3" fmla="*/ 1133963 h 1280174"/>
                  <a:gd name="csX4" fmla="*/ 983728 w 1130482"/>
                  <a:gd name="csY4" fmla="*/ 739309 h 1280174"/>
                  <a:gd name="csX5" fmla="*/ 1077353 w 1130482"/>
                  <a:gd name="csY5" fmla="*/ 119943 h 1280174"/>
                  <a:gd name="csX6" fmla="*/ 1051125 w 1130482"/>
                  <a:gd name="csY6" fmla="*/ 65508 h 1280174"/>
                  <a:gd name="csX7" fmla="*/ 0 w 1130482"/>
                  <a:gd name="csY7" fmla="*/ 50571 h 1280174"/>
                  <a:gd name="csX8" fmla="*/ 168824 w 1130482"/>
                  <a:gd name="csY8" fmla="*/ 9911 h 1280174"/>
                  <a:gd name="csX9" fmla="*/ 1102253 w 1130482"/>
                  <a:gd name="csY9" fmla="*/ 54554 h 1280174"/>
                  <a:gd name="csX10" fmla="*/ 1127652 w 1130482"/>
                  <a:gd name="csY10" fmla="*/ 132556 h 1280174"/>
                  <a:gd name="csX11" fmla="*/ 1039671 w 1130482"/>
                  <a:gd name="csY11" fmla="*/ 513270 h 1280174"/>
                  <a:gd name="csX12" fmla="*/ 967626 w 1130482"/>
                  <a:gd name="csY12" fmla="*/ 1086332 h 1280174"/>
                  <a:gd name="csX13" fmla="*/ 1022904 w 1130482"/>
                  <a:gd name="csY13" fmla="*/ 1280174 h 12801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30482" h="1280174">
                    <a:moveTo>
                      <a:pt x="1023236" y="1280009"/>
                    </a:moveTo>
                    <a:lnTo>
                      <a:pt x="876823" y="1252128"/>
                    </a:lnTo>
                    <a:cubicBezTo>
                      <a:pt x="882633" y="1236361"/>
                      <a:pt x="887447" y="1133133"/>
                      <a:pt x="892095" y="1128984"/>
                    </a:cubicBezTo>
                    <a:cubicBezTo>
                      <a:pt x="897905" y="1123839"/>
                      <a:pt x="936583" y="1136951"/>
                      <a:pt x="947540" y="1133963"/>
                    </a:cubicBezTo>
                    <a:cubicBezTo>
                      <a:pt x="948536" y="1001859"/>
                      <a:pt x="966298" y="869920"/>
                      <a:pt x="983728" y="739309"/>
                    </a:cubicBezTo>
                    <a:cubicBezTo>
                      <a:pt x="1001158" y="608698"/>
                      <a:pt x="1093123" y="208732"/>
                      <a:pt x="1077353" y="119943"/>
                    </a:cubicBezTo>
                    <a:cubicBezTo>
                      <a:pt x="1075693" y="110649"/>
                      <a:pt x="1058097" y="70818"/>
                      <a:pt x="1051125" y="65508"/>
                    </a:cubicBezTo>
                    <a:cubicBezTo>
                      <a:pt x="708995" y="11239"/>
                      <a:pt x="347110" y="27170"/>
                      <a:pt x="0" y="50571"/>
                    </a:cubicBezTo>
                    <a:cubicBezTo>
                      <a:pt x="40505" y="23021"/>
                      <a:pt x="117197" y="13894"/>
                      <a:pt x="168824" y="9911"/>
                    </a:cubicBezTo>
                    <a:cubicBezTo>
                      <a:pt x="333664" y="-2702"/>
                      <a:pt x="978914" y="-15481"/>
                      <a:pt x="1102253" y="54554"/>
                    </a:cubicBezTo>
                    <a:cubicBezTo>
                      <a:pt x="1134956" y="73142"/>
                      <a:pt x="1132466" y="97870"/>
                      <a:pt x="1127652" y="132556"/>
                    </a:cubicBezTo>
                    <a:cubicBezTo>
                      <a:pt x="1112048" y="246405"/>
                      <a:pt x="1061251" y="391123"/>
                      <a:pt x="1039671" y="513270"/>
                    </a:cubicBezTo>
                    <a:cubicBezTo>
                      <a:pt x="1008960" y="687529"/>
                      <a:pt x="973934" y="911078"/>
                      <a:pt x="967626" y="1086332"/>
                    </a:cubicBezTo>
                    <a:cubicBezTo>
                      <a:pt x="965136" y="1155372"/>
                      <a:pt x="950527" y="1246651"/>
                      <a:pt x="1022904" y="1280174"/>
                    </a:cubicBezTo>
                    <a:close/>
                  </a:path>
                </a:pathLst>
              </a:custGeom>
              <a:solidFill>
                <a:srgbClr val="F5F4F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3AC47867-7207-2E59-220B-0A1924FBD710}"/>
                  </a:ext>
                </a:extLst>
              </p:cNvPr>
              <p:cNvSpPr/>
              <p:nvPr/>
            </p:nvSpPr>
            <p:spPr>
              <a:xfrm>
                <a:off x="-46806523" y="-1491984"/>
                <a:ext cx="450989" cy="156677"/>
              </a:xfrm>
              <a:custGeom>
                <a:avLst/>
                <a:gdLst>
                  <a:gd name="csX0" fmla="*/ 319848 w 450989"/>
                  <a:gd name="csY0" fmla="*/ 508 h 156677"/>
                  <a:gd name="csX1" fmla="*/ 440531 w 450989"/>
                  <a:gd name="csY1" fmla="*/ 840 h 156677"/>
                  <a:gd name="csX2" fmla="*/ 450989 w 450989"/>
                  <a:gd name="csY2" fmla="*/ 156678 h 156677"/>
                  <a:gd name="csX3" fmla="*/ 2286 w 450989"/>
                  <a:gd name="csY3" fmla="*/ 156678 h 156677"/>
                  <a:gd name="csX4" fmla="*/ 7432 w 450989"/>
                  <a:gd name="csY4" fmla="*/ 15611 h 156677"/>
                  <a:gd name="csX5" fmla="*/ 319848 w 450989"/>
                  <a:gd name="csY5" fmla="*/ 508 h 156677"/>
                </a:gdLst>
                <a:ahLst/>
                <a:cxnLst>
                  <a:cxn ang="0">
                    <a:pos x="csX0" y="csY0"/>
                  </a:cxn>
                  <a:cxn ang="0">
                    <a:pos x="csX1" y="csY1"/>
                  </a:cxn>
                  <a:cxn ang="0">
                    <a:pos x="csX2" y="csY2"/>
                  </a:cxn>
                  <a:cxn ang="0">
                    <a:pos x="csX3" y="csY3"/>
                  </a:cxn>
                  <a:cxn ang="0">
                    <a:pos x="csX4" y="csY4"/>
                  </a:cxn>
                  <a:cxn ang="0">
                    <a:pos x="csX5" y="csY5"/>
                  </a:cxn>
                </a:cxnLst>
                <a:rect l="l" t="t" r="r" b="b"/>
                <a:pathLst>
                  <a:path w="450989" h="156677">
                    <a:moveTo>
                      <a:pt x="319848" y="508"/>
                    </a:moveTo>
                    <a:cubicBezTo>
                      <a:pt x="359854" y="-985"/>
                      <a:pt x="400525" y="1338"/>
                      <a:pt x="440531" y="840"/>
                    </a:cubicBezTo>
                    <a:lnTo>
                      <a:pt x="450989" y="156678"/>
                    </a:lnTo>
                    <a:lnTo>
                      <a:pt x="2286" y="156678"/>
                    </a:lnTo>
                    <a:cubicBezTo>
                      <a:pt x="-6678" y="147715"/>
                      <a:pt x="14072" y="36190"/>
                      <a:pt x="7432" y="15611"/>
                    </a:cubicBezTo>
                    <a:cubicBezTo>
                      <a:pt x="112013" y="24573"/>
                      <a:pt x="216594" y="4491"/>
                      <a:pt x="319848" y="508"/>
                    </a:cubicBezTo>
                    <a:close/>
                  </a:path>
                </a:pathLst>
              </a:custGeom>
              <a:solidFill>
                <a:srgbClr val="A5A9AB"/>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3AE20276-8990-3926-215D-8147D2F5BF82}"/>
                  </a:ext>
                </a:extLst>
              </p:cNvPr>
              <p:cNvSpPr/>
              <p:nvPr/>
            </p:nvSpPr>
            <p:spPr>
              <a:xfrm>
                <a:off x="-47016056" y="-1310440"/>
                <a:ext cx="75697" cy="766267"/>
              </a:xfrm>
              <a:custGeom>
                <a:avLst/>
                <a:gdLst>
                  <a:gd name="csX0" fmla="*/ 70717 w 75697"/>
                  <a:gd name="csY0" fmla="*/ 766268 h 766267"/>
                  <a:gd name="csX1" fmla="*/ 10126 w 75697"/>
                  <a:gd name="csY1" fmla="*/ 766268 h 766267"/>
                  <a:gd name="csX2" fmla="*/ 0 w 75697"/>
                  <a:gd name="csY2" fmla="*/ 359 h 766267"/>
                  <a:gd name="csX3" fmla="*/ 75697 w 75697"/>
                  <a:gd name="csY3" fmla="*/ 17950 h 766267"/>
                  <a:gd name="csX4" fmla="*/ 70717 w 75697"/>
                  <a:gd name="csY4" fmla="*/ 766268 h 766267"/>
                </a:gdLst>
                <a:ahLst/>
                <a:cxnLst>
                  <a:cxn ang="0">
                    <a:pos x="csX0" y="csY0"/>
                  </a:cxn>
                  <a:cxn ang="0">
                    <a:pos x="csX1" y="csY1"/>
                  </a:cxn>
                  <a:cxn ang="0">
                    <a:pos x="csX2" y="csY2"/>
                  </a:cxn>
                  <a:cxn ang="0">
                    <a:pos x="csX3" y="csY3"/>
                  </a:cxn>
                  <a:cxn ang="0">
                    <a:pos x="csX4" y="csY4"/>
                  </a:cxn>
                </a:cxnLst>
                <a:rect l="l" t="t" r="r" b="b"/>
                <a:pathLst>
                  <a:path w="75697" h="766267">
                    <a:moveTo>
                      <a:pt x="70717" y="766268"/>
                    </a:moveTo>
                    <a:lnTo>
                      <a:pt x="10126" y="766268"/>
                    </a:lnTo>
                    <a:cubicBezTo>
                      <a:pt x="10126" y="766268"/>
                      <a:pt x="0" y="359"/>
                      <a:pt x="0" y="359"/>
                    </a:cubicBezTo>
                    <a:cubicBezTo>
                      <a:pt x="19090" y="2019"/>
                      <a:pt x="68393" y="-7275"/>
                      <a:pt x="75697" y="17950"/>
                    </a:cubicBezTo>
                    <a:lnTo>
                      <a:pt x="70717" y="766268"/>
                    </a:lnTo>
                    <a:close/>
                  </a:path>
                </a:pathLst>
              </a:custGeom>
              <a:solidFill>
                <a:srgbClr val="A5A9AB"/>
              </a:solidFill>
              <a:ln w="16598" cap="flat">
                <a:noFill/>
                <a:prstDash val="solid"/>
                <a:miter/>
              </a:ln>
            </p:spPr>
            <p:txBody>
              <a:bodyPr/>
              <a:lstStyle/>
              <a:p>
                <a:endParaRPr lang="fr-FR"/>
              </a:p>
            </p:txBody>
          </p:sp>
          <p:sp>
            <p:nvSpPr>
              <p:cNvPr id="34" name="Rectangle 33">
                <a:extLst>
                  <a:ext uri="{FF2B5EF4-FFF2-40B4-BE49-F238E27FC236}">
                    <a16:creationId xmlns:a16="http://schemas.microsoft.com/office/drawing/2014/main" id="{DA07E740-E8BB-FA91-CD0E-9CC687A73671}"/>
                  </a:ext>
                </a:extLst>
              </p:cNvPr>
              <p:cNvSpPr/>
              <p:nvPr/>
            </p:nvSpPr>
            <p:spPr>
              <a:xfrm>
                <a:off x="-47484679" y="-1300123"/>
                <a:ext cx="65570" cy="745827"/>
              </a:xfrm>
              <a:prstGeom prst="rect">
                <a:avLst/>
              </a:prstGeom>
              <a:solidFill>
                <a:srgbClr val="A5A9AB"/>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DF948276-F9B9-4C73-3126-57FA42B9D37E}"/>
                  </a:ext>
                </a:extLst>
              </p:cNvPr>
              <p:cNvSpPr/>
              <p:nvPr/>
            </p:nvSpPr>
            <p:spPr>
              <a:xfrm>
                <a:off x="-46824323" y="-1305434"/>
                <a:ext cx="100763" cy="761261"/>
              </a:xfrm>
              <a:custGeom>
                <a:avLst/>
                <a:gdLst>
                  <a:gd name="csX0" fmla="*/ 100763 w 100763"/>
                  <a:gd name="csY0" fmla="*/ 751139 h 761261"/>
                  <a:gd name="csX1" fmla="*/ 0 w 100763"/>
                  <a:gd name="csY1" fmla="*/ 761262 h 761261"/>
                  <a:gd name="csX2" fmla="*/ 22410 w 100763"/>
                  <a:gd name="csY2" fmla="*/ 0 h 761261"/>
                  <a:gd name="csX3" fmla="*/ 70551 w 100763"/>
                  <a:gd name="csY3" fmla="*/ 331 h 761261"/>
                  <a:gd name="csX4" fmla="*/ 52623 w 100763"/>
                  <a:gd name="csY4" fmla="*/ 746491 h 761261"/>
                  <a:gd name="csX5" fmla="*/ 70551 w 100763"/>
                  <a:gd name="csY5" fmla="*/ 751139 h 761261"/>
                  <a:gd name="csX6" fmla="*/ 100763 w 100763"/>
                  <a:gd name="csY6" fmla="*/ 751139 h 76126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0763" h="761261">
                    <a:moveTo>
                      <a:pt x="100763" y="751139"/>
                    </a:moveTo>
                    <a:lnTo>
                      <a:pt x="0" y="761262"/>
                    </a:lnTo>
                    <a:lnTo>
                      <a:pt x="22410" y="0"/>
                    </a:lnTo>
                    <a:lnTo>
                      <a:pt x="70551" y="331"/>
                    </a:lnTo>
                    <a:lnTo>
                      <a:pt x="52623" y="746491"/>
                    </a:lnTo>
                    <a:cubicBezTo>
                      <a:pt x="56939" y="752964"/>
                      <a:pt x="65073" y="749977"/>
                      <a:pt x="70551" y="751139"/>
                    </a:cubicBezTo>
                    <a:cubicBezTo>
                      <a:pt x="78519" y="752964"/>
                      <a:pt x="91467" y="750474"/>
                      <a:pt x="100763" y="751139"/>
                    </a:cubicBezTo>
                    <a:close/>
                  </a:path>
                </a:pathLst>
              </a:custGeom>
              <a:solidFill>
                <a:srgbClr val="A5A9AB"/>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094C6EFF-95B7-CAA0-F5F0-F255D9FC0BE0}"/>
                  </a:ext>
                </a:extLst>
              </p:cNvPr>
              <p:cNvSpPr/>
              <p:nvPr/>
            </p:nvSpPr>
            <p:spPr>
              <a:xfrm>
                <a:off x="-47570336" y="-1499716"/>
                <a:ext cx="1083661" cy="58526"/>
              </a:xfrm>
              <a:custGeom>
                <a:avLst/>
                <a:gdLst>
                  <a:gd name="csX0" fmla="*/ 1083661 w 1083661"/>
                  <a:gd name="csY0" fmla="*/ 8240 h 58526"/>
                  <a:gd name="csX1" fmla="*/ 771246 w 1083661"/>
                  <a:gd name="csY1" fmla="*/ 23343 h 58526"/>
                  <a:gd name="csX2" fmla="*/ 735887 w 1083661"/>
                  <a:gd name="csY2" fmla="*/ 23343 h 58526"/>
                  <a:gd name="csX3" fmla="*/ 466300 w 1083661"/>
                  <a:gd name="csY3" fmla="*/ 33467 h 58526"/>
                  <a:gd name="csX4" fmla="*/ 305112 w 1083661"/>
                  <a:gd name="csY4" fmla="*/ 53713 h 58526"/>
                  <a:gd name="csX5" fmla="*/ 4980 w 1083661"/>
                  <a:gd name="csY5" fmla="*/ 58527 h 58526"/>
                  <a:gd name="csX6" fmla="*/ 0 w 1083661"/>
                  <a:gd name="csY6" fmla="*/ 28322 h 58526"/>
                  <a:gd name="csX7" fmla="*/ 1083661 w 1083661"/>
                  <a:gd name="csY7" fmla="*/ 8074 h 58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83661" h="58526">
                    <a:moveTo>
                      <a:pt x="1083661" y="8240"/>
                    </a:moveTo>
                    <a:cubicBezTo>
                      <a:pt x="980408" y="12223"/>
                      <a:pt x="875827" y="32305"/>
                      <a:pt x="771246" y="23343"/>
                    </a:cubicBezTo>
                    <a:cubicBezTo>
                      <a:pt x="758629" y="-15658"/>
                      <a:pt x="738211" y="22845"/>
                      <a:pt x="735887" y="23343"/>
                    </a:cubicBezTo>
                    <a:cubicBezTo>
                      <a:pt x="655708" y="42096"/>
                      <a:pt x="549467" y="28653"/>
                      <a:pt x="466300" y="33467"/>
                    </a:cubicBezTo>
                    <a:cubicBezTo>
                      <a:pt x="412515" y="36620"/>
                      <a:pt x="358399" y="50892"/>
                      <a:pt x="305112" y="53713"/>
                    </a:cubicBezTo>
                    <a:cubicBezTo>
                      <a:pt x="205511" y="58692"/>
                      <a:pt x="104581" y="48569"/>
                      <a:pt x="4980" y="58527"/>
                    </a:cubicBezTo>
                    <a:cubicBezTo>
                      <a:pt x="4150" y="48071"/>
                      <a:pt x="2656" y="38445"/>
                      <a:pt x="0" y="28322"/>
                    </a:cubicBezTo>
                    <a:cubicBezTo>
                      <a:pt x="360723" y="12888"/>
                      <a:pt x="722441" y="-13335"/>
                      <a:pt x="1083661" y="8074"/>
                    </a:cubicBezTo>
                    <a:close/>
                  </a:path>
                </a:pathLst>
              </a:custGeom>
              <a:solidFill>
                <a:srgbClr val="F5F4F4"/>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75C6AA6D-1C98-9EDC-0428-0A2AF8FFCB74}"/>
                  </a:ext>
                </a:extLst>
              </p:cNvPr>
              <p:cNvSpPr/>
              <p:nvPr/>
            </p:nvSpPr>
            <p:spPr>
              <a:xfrm>
                <a:off x="-46397693" y="-1300424"/>
                <a:ext cx="73410" cy="757489"/>
              </a:xfrm>
              <a:custGeom>
                <a:avLst/>
                <a:gdLst>
                  <a:gd name="csX0" fmla="*/ 41993 w 73410"/>
                  <a:gd name="csY0" fmla="*/ 467 h 757489"/>
                  <a:gd name="csX1" fmla="*/ 72538 w 73410"/>
                  <a:gd name="csY1" fmla="*/ 476774 h 757489"/>
                  <a:gd name="csX2" fmla="*/ 23567 w 73410"/>
                  <a:gd name="csY2" fmla="*/ 750112 h 757489"/>
                  <a:gd name="csX3" fmla="*/ 1821 w 73410"/>
                  <a:gd name="csY3" fmla="*/ 756253 h 757489"/>
                  <a:gd name="csX4" fmla="*/ 37179 w 73410"/>
                  <a:gd name="csY4" fmla="*/ 376036 h 757489"/>
                  <a:gd name="csX5" fmla="*/ 31867 w 73410"/>
                  <a:gd name="csY5" fmla="*/ 7935 h 757489"/>
                  <a:gd name="csX6" fmla="*/ 41827 w 73410"/>
                  <a:gd name="csY6" fmla="*/ 467 h 75748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3410" h="757489">
                    <a:moveTo>
                      <a:pt x="41993" y="467"/>
                    </a:moveTo>
                    <a:cubicBezTo>
                      <a:pt x="38839" y="153815"/>
                      <a:pt x="79842" y="325917"/>
                      <a:pt x="72538" y="476774"/>
                    </a:cubicBezTo>
                    <a:cubicBezTo>
                      <a:pt x="71210" y="504988"/>
                      <a:pt x="32033" y="737001"/>
                      <a:pt x="23567" y="750112"/>
                    </a:cubicBezTo>
                    <a:cubicBezTo>
                      <a:pt x="17591" y="759406"/>
                      <a:pt x="2983" y="757912"/>
                      <a:pt x="1821" y="756253"/>
                    </a:cubicBezTo>
                    <a:cubicBezTo>
                      <a:pt x="-9467" y="740818"/>
                      <a:pt x="35353" y="424331"/>
                      <a:pt x="37179" y="376036"/>
                    </a:cubicBezTo>
                    <a:cubicBezTo>
                      <a:pt x="40997" y="274302"/>
                      <a:pt x="13275" y="99047"/>
                      <a:pt x="31867" y="7935"/>
                    </a:cubicBezTo>
                    <a:cubicBezTo>
                      <a:pt x="33527" y="-197"/>
                      <a:pt x="29045" y="-694"/>
                      <a:pt x="41827" y="467"/>
                    </a:cubicBezTo>
                    <a:close/>
                  </a:path>
                </a:pathLst>
              </a:custGeom>
              <a:solidFill>
                <a:srgbClr val="A5A9AB"/>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E9D356D4-1D2B-2807-4135-098E7696D921}"/>
                  </a:ext>
                </a:extLst>
              </p:cNvPr>
              <p:cNvSpPr/>
              <p:nvPr/>
            </p:nvSpPr>
            <p:spPr>
              <a:xfrm>
                <a:off x="-46155667" y="-901877"/>
                <a:ext cx="92463" cy="288682"/>
              </a:xfrm>
              <a:custGeom>
                <a:avLst/>
                <a:gdLst>
                  <a:gd name="csX0" fmla="*/ 86819 w 92463"/>
                  <a:gd name="csY0" fmla="*/ 10516 h 288682"/>
                  <a:gd name="csX1" fmla="*/ 92463 w 92463"/>
                  <a:gd name="csY1" fmla="*/ 277049 h 288682"/>
                  <a:gd name="csX2" fmla="*/ 0 w 92463"/>
                  <a:gd name="csY2" fmla="*/ 282525 h 288682"/>
                  <a:gd name="csX3" fmla="*/ 27224 w 92463"/>
                  <a:gd name="csY3" fmla="*/ 225 h 288682"/>
                  <a:gd name="csX4" fmla="*/ 86819 w 92463"/>
                  <a:gd name="csY4" fmla="*/ 10516 h 288682"/>
                </a:gdLst>
                <a:ahLst/>
                <a:cxnLst>
                  <a:cxn ang="0">
                    <a:pos x="csX0" y="csY0"/>
                  </a:cxn>
                  <a:cxn ang="0">
                    <a:pos x="csX1" y="csY1"/>
                  </a:cxn>
                  <a:cxn ang="0">
                    <a:pos x="csX2" y="csY2"/>
                  </a:cxn>
                  <a:cxn ang="0">
                    <a:pos x="csX3" y="csY3"/>
                  </a:cxn>
                  <a:cxn ang="0">
                    <a:pos x="csX4" y="csY4"/>
                  </a:cxn>
                </a:cxnLst>
                <a:rect l="l" t="t" r="r" b="b"/>
                <a:pathLst>
                  <a:path w="92463" h="288682">
                    <a:moveTo>
                      <a:pt x="86819" y="10516"/>
                    </a:moveTo>
                    <a:cubicBezTo>
                      <a:pt x="94787" y="21303"/>
                      <a:pt x="55445" y="238380"/>
                      <a:pt x="92463" y="277049"/>
                    </a:cubicBezTo>
                    <a:cubicBezTo>
                      <a:pt x="57437" y="282525"/>
                      <a:pt x="35856" y="296798"/>
                      <a:pt x="0" y="282525"/>
                    </a:cubicBezTo>
                    <a:lnTo>
                      <a:pt x="27224" y="225"/>
                    </a:lnTo>
                    <a:cubicBezTo>
                      <a:pt x="29715" y="-1600"/>
                      <a:pt x="85159" y="8192"/>
                      <a:pt x="86819" y="10516"/>
                    </a:cubicBezTo>
                    <a:close/>
                  </a:path>
                </a:pathLst>
              </a:custGeom>
              <a:solidFill>
                <a:srgbClr val="F5F4F4"/>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E407C7D4-C9D0-69FD-C080-459151B88482}"/>
                  </a:ext>
                </a:extLst>
              </p:cNvPr>
              <p:cNvSpPr/>
              <p:nvPr/>
            </p:nvSpPr>
            <p:spPr>
              <a:xfrm>
                <a:off x="-47631210" y="-1919821"/>
                <a:ext cx="146696" cy="95549"/>
              </a:xfrm>
              <a:custGeom>
                <a:avLst/>
                <a:gdLst>
                  <a:gd name="csX0" fmla="*/ 146697 w 146696"/>
                  <a:gd name="csY0" fmla="*/ 0 h 95549"/>
                  <a:gd name="csX1" fmla="*/ 136239 w 146696"/>
                  <a:gd name="csY1" fmla="*/ 85304 h 95549"/>
                  <a:gd name="csX2" fmla="*/ 5595 w 146696"/>
                  <a:gd name="csY2" fmla="*/ 93104 h 95549"/>
                  <a:gd name="csX3" fmla="*/ 5595 w 146696"/>
                  <a:gd name="csY3" fmla="*/ 17592 h 95549"/>
                  <a:gd name="csX4" fmla="*/ 615 w 146696"/>
                  <a:gd name="csY4" fmla="*/ 0 h 95549"/>
                  <a:gd name="csX5" fmla="*/ 146697 w 146696"/>
                  <a:gd name="csY5" fmla="*/ 0 h 95549"/>
                </a:gdLst>
                <a:ahLst/>
                <a:cxnLst>
                  <a:cxn ang="0">
                    <a:pos x="csX0" y="csY0"/>
                  </a:cxn>
                  <a:cxn ang="0">
                    <a:pos x="csX1" y="csY1"/>
                  </a:cxn>
                  <a:cxn ang="0">
                    <a:pos x="csX2" y="csY2"/>
                  </a:cxn>
                  <a:cxn ang="0">
                    <a:pos x="csX3" y="csY3"/>
                  </a:cxn>
                  <a:cxn ang="0">
                    <a:pos x="csX4" y="csY4"/>
                  </a:cxn>
                  <a:cxn ang="0">
                    <a:pos x="csX5" y="csY5"/>
                  </a:cxn>
                </a:cxnLst>
                <a:rect l="l" t="t" r="r" b="b"/>
                <a:pathLst>
                  <a:path w="146696" h="95549">
                    <a:moveTo>
                      <a:pt x="146697" y="0"/>
                    </a:moveTo>
                    <a:cubicBezTo>
                      <a:pt x="144207" y="11784"/>
                      <a:pt x="138895" y="81985"/>
                      <a:pt x="136239" y="85304"/>
                    </a:cubicBezTo>
                    <a:cubicBezTo>
                      <a:pt x="132255" y="90449"/>
                      <a:pt x="21531" y="100075"/>
                      <a:pt x="5595" y="93104"/>
                    </a:cubicBezTo>
                    <a:lnTo>
                      <a:pt x="5595" y="17592"/>
                    </a:lnTo>
                    <a:cubicBezTo>
                      <a:pt x="5595" y="14771"/>
                      <a:pt x="-2207" y="6804"/>
                      <a:pt x="615" y="0"/>
                    </a:cubicBezTo>
                    <a:lnTo>
                      <a:pt x="146697" y="0"/>
                    </a:lnTo>
                    <a:close/>
                  </a:path>
                </a:pathLst>
              </a:custGeom>
              <a:solidFill>
                <a:srgbClr val="A5A9AB"/>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46E4D679-2ED2-C321-7417-85986396842D}"/>
                  </a:ext>
                </a:extLst>
              </p:cNvPr>
              <p:cNvSpPr/>
              <p:nvPr/>
            </p:nvSpPr>
            <p:spPr>
              <a:xfrm>
                <a:off x="-46201558" y="-1189261"/>
                <a:ext cx="52531" cy="524570"/>
              </a:xfrm>
              <a:custGeom>
                <a:avLst/>
                <a:gdLst>
                  <a:gd name="csX0" fmla="*/ 12192 w 52531"/>
                  <a:gd name="csY0" fmla="*/ 524103 h 524570"/>
                  <a:gd name="csX1" fmla="*/ 2232 w 52531"/>
                  <a:gd name="csY1" fmla="*/ 516636 h 524570"/>
                  <a:gd name="csX2" fmla="*/ 2232 w 52531"/>
                  <a:gd name="csY2" fmla="*/ 405774 h 524570"/>
                  <a:gd name="csX3" fmla="*/ 52531 w 52531"/>
                  <a:gd name="csY3" fmla="*/ 0 h 524570"/>
                  <a:gd name="csX4" fmla="*/ 12192 w 52531"/>
                  <a:gd name="csY4" fmla="*/ 523938 h 524570"/>
                </a:gdLst>
                <a:ahLst/>
                <a:cxnLst>
                  <a:cxn ang="0">
                    <a:pos x="csX0" y="csY0"/>
                  </a:cxn>
                  <a:cxn ang="0">
                    <a:pos x="csX1" y="csY1"/>
                  </a:cxn>
                  <a:cxn ang="0">
                    <a:pos x="csX2" y="csY2"/>
                  </a:cxn>
                  <a:cxn ang="0">
                    <a:pos x="csX3" y="csY3"/>
                  </a:cxn>
                  <a:cxn ang="0">
                    <a:pos x="csX4" y="csY4"/>
                  </a:cxn>
                </a:cxnLst>
                <a:rect l="l" t="t" r="r" b="b"/>
                <a:pathLst>
                  <a:path w="52531" h="524570">
                    <a:moveTo>
                      <a:pt x="12192" y="524103"/>
                    </a:moveTo>
                    <a:cubicBezTo>
                      <a:pt x="-590" y="525265"/>
                      <a:pt x="3892" y="524768"/>
                      <a:pt x="2232" y="516636"/>
                    </a:cubicBezTo>
                    <a:cubicBezTo>
                      <a:pt x="-2250" y="495226"/>
                      <a:pt x="1236" y="431332"/>
                      <a:pt x="2232" y="405774"/>
                    </a:cubicBezTo>
                    <a:cubicBezTo>
                      <a:pt x="7876" y="273835"/>
                      <a:pt x="25473" y="128620"/>
                      <a:pt x="52531" y="0"/>
                    </a:cubicBezTo>
                    <a:lnTo>
                      <a:pt x="12192" y="523938"/>
                    </a:lnTo>
                    <a:close/>
                  </a:path>
                </a:pathLst>
              </a:custGeom>
              <a:solidFill>
                <a:srgbClr val="F5F4F4"/>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977D88FF-F978-D5EE-689D-A96D55538EE0}"/>
                  </a:ext>
                </a:extLst>
              </p:cNvPr>
              <p:cNvSpPr/>
              <p:nvPr/>
            </p:nvSpPr>
            <p:spPr>
              <a:xfrm>
                <a:off x="-45221574" y="-544172"/>
                <a:ext cx="640104" cy="26715"/>
              </a:xfrm>
              <a:custGeom>
                <a:avLst/>
                <a:gdLst>
                  <a:gd name="csX0" fmla="*/ 640104 w 640104"/>
                  <a:gd name="csY0" fmla="*/ 0 h 26715"/>
                  <a:gd name="csX1" fmla="*/ 0 w 640104"/>
                  <a:gd name="csY1" fmla="*/ 2489 h 26715"/>
                  <a:gd name="csX2" fmla="*/ 640104 w 640104"/>
                  <a:gd name="csY2" fmla="*/ 0 h 26715"/>
                </a:gdLst>
                <a:ahLst/>
                <a:cxnLst>
                  <a:cxn ang="0">
                    <a:pos x="csX0" y="csY0"/>
                  </a:cxn>
                  <a:cxn ang="0">
                    <a:pos x="csX1" y="csY1"/>
                  </a:cxn>
                  <a:cxn ang="0">
                    <a:pos x="csX2" y="csY2"/>
                  </a:cxn>
                </a:cxnLst>
                <a:rect l="l" t="t" r="r" b="b"/>
                <a:pathLst>
                  <a:path w="640104" h="26715">
                    <a:moveTo>
                      <a:pt x="640104" y="0"/>
                    </a:moveTo>
                    <a:cubicBezTo>
                      <a:pt x="429281" y="34685"/>
                      <a:pt x="210325" y="35681"/>
                      <a:pt x="0" y="2489"/>
                    </a:cubicBezTo>
                    <a:cubicBezTo>
                      <a:pt x="213645" y="8962"/>
                      <a:pt x="426625" y="21242"/>
                      <a:pt x="640104" y="0"/>
                    </a:cubicBezTo>
                    <a:close/>
                  </a:path>
                </a:pathLst>
              </a:custGeom>
              <a:solidFill>
                <a:srgbClr val="A5A9AB"/>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D441EC82-D548-DE9A-B97B-B12CA65BCDC3}"/>
                  </a:ext>
                </a:extLst>
              </p:cNvPr>
              <p:cNvSpPr/>
              <p:nvPr/>
            </p:nvSpPr>
            <p:spPr>
              <a:xfrm>
                <a:off x="-47419108" y="-518946"/>
                <a:ext cx="503982" cy="25064"/>
              </a:xfrm>
              <a:custGeom>
                <a:avLst/>
                <a:gdLst>
                  <a:gd name="csX0" fmla="*/ 287349 w 503982"/>
                  <a:gd name="csY0" fmla="*/ 15103 h 25064"/>
                  <a:gd name="csX1" fmla="*/ 292330 w 503982"/>
                  <a:gd name="csY1" fmla="*/ 15103 h 25064"/>
                  <a:gd name="csX2" fmla="*/ 373007 w 503982"/>
                  <a:gd name="csY2" fmla="*/ 15103 h 25064"/>
                  <a:gd name="csX3" fmla="*/ 433431 w 503982"/>
                  <a:gd name="csY3" fmla="*/ 10124 h 25064"/>
                  <a:gd name="csX4" fmla="*/ 503982 w 503982"/>
                  <a:gd name="csY4" fmla="*/ 15103 h 25064"/>
                  <a:gd name="csX5" fmla="*/ 503982 w 503982"/>
                  <a:gd name="csY5" fmla="*/ 20082 h 25064"/>
                  <a:gd name="csX6" fmla="*/ 408199 w 503982"/>
                  <a:gd name="csY6" fmla="*/ 20082 h 25064"/>
                  <a:gd name="csX7" fmla="*/ 352754 w 503982"/>
                  <a:gd name="csY7" fmla="*/ 25060 h 25064"/>
                  <a:gd name="csX8" fmla="*/ 4980 w 503982"/>
                  <a:gd name="csY8" fmla="*/ 20082 h 25064"/>
                  <a:gd name="csX9" fmla="*/ 0 w 503982"/>
                  <a:gd name="csY9" fmla="*/ 0 h 25064"/>
                  <a:gd name="csX10" fmla="*/ 118525 w 503982"/>
                  <a:gd name="csY10" fmla="*/ 4980 h 25064"/>
                  <a:gd name="csX11" fmla="*/ 209329 w 503982"/>
                  <a:gd name="csY11" fmla="*/ 4980 h 25064"/>
                  <a:gd name="csX12" fmla="*/ 287516 w 503982"/>
                  <a:gd name="csY12" fmla="*/ 15103 h 25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03982" h="25064">
                    <a:moveTo>
                      <a:pt x="287349" y="15103"/>
                    </a:moveTo>
                    <a:lnTo>
                      <a:pt x="292330" y="15103"/>
                    </a:lnTo>
                    <a:cubicBezTo>
                      <a:pt x="319056" y="16099"/>
                      <a:pt x="346280" y="15103"/>
                      <a:pt x="373007" y="15103"/>
                    </a:cubicBezTo>
                    <a:cubicBezTo>
                      <a:pt x="391931" y="15103"/>
                      <a:pt x="416997" y="19418"/>
                      <a:pt x="433431" y="10124"/>
                    </a:cubicBezTo>
                    <a:cubicBezTo>
                      <a:pt x="456506" y="10124"/>
                      <a:pt x="485722" y="15435"/>
                      <a:pt x="503982" y="15103"/>
                    </a:cubicBezTo>
                    <a:lnTo>
                      <a:pt x="503982" y="20082"/>
                    </a:lnTo>
                    <a:cubicBezTo>
                      <a:pt x="472110" y="20248"/>
                      <a:pt x="440072" y="20082"/>
                      <a:pt x="408199" y="20082"/>
                    </a:cubicBezTo>
                    <a:cubicBezTo>
                      <a:pt x="390935" y="20082"/>
                      <a:pt x="367528" y="15766"/>
                      <a:pt x="352754" y="25060"/>
                    </a:cubicBezTo>
                    <a:cubicBezTo>
                      <a:pt x="250829" y="25392"/>
                      <a:pt x="99601" y="5311"/>
                      <a:pt x="4980" y="20082"/>
                    </a:cubicBezTo>
                    <a:lnTo>
                      <a:pt x="0" y="0"/>
                    </a:lnTo>
                    <a:cubicBezTo>
                      <a:pt x="39176" y="166"/>
                      <a:pt x="80013" y="4980"/>
                      <a:pt x="118525" y="4980"/>
                    </a:cubicBezTo>
                    <a:lnTo>
                      <a:pt x="209329" y="4980"/>
                    </a:lnTo>
                    <a:cubicBezTo>
                      <a:pt x="225431" y="4980"/>
                      <a:pt x="261951" y="13941"/>
                      <a:pt x="287516" y="15103"/>
                    </a:cubicBezTo>
                    <a:close/>
                  </a:path>
                </a:pathLst>
              </a:custGeom>
              <a:solidFill>
                <a:srgbClr val="F5F4F4"/>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5F95BA21-FD16-9DE1-9C3D-2553B41B9E2B}"/>
                  </a:ext>
                </a:extLst>
              </p:cNvPr>
              <p:cNvSpPr/>
              <p:nvPr/>
            </p:nvSpPr>
            <p:spPr>
              <a:xfrm>
                <a:off x="-47410167" y="-1728345"/>
                <a:ext cx="122034" cy="196540"/>
              </a:xfrm>
              <a:custGeom>
                <a:avLst/>
                <a:gdLst>
                  <a:gd name="csX0" fmla="*/ 21271 w 122034"/>
                  <a:gd name="csY0" fmla="*/ 42 h 196540"/>
                  <a:gd name="csX1" fmla="*/ 122034 w 122034"/>
                  <a:gd name="csY1" fmla="*/ 196540 h 196540"/>
                  <a:gd name="csX2" fmla="*/ 25421 w 122034"/>
                  <a:gd name="csY2" fmla="*/ 114224 h 196540"/>
                  <a:gd name="csX3" fmla="*/ 21105 w 122034"/>
                  <a:gd name="csY3" fmla="*/ 42 h 196540"/>
                </a:gdLst>
                <a:ahLst/>
                <a:cxnLst>
                  <a:cxn ang="0">
                    <a:pos x="csX0" y="csY0"/>
                  </a:cxn>
                  <a:cxn ang="0">
                    <a:pos x="csX1" y="csY1"/>
                  </a:cxn>
                  <a:cxn ang="0">
                    <a:pos x="csX2" y="csY2"/>
                  </a:cxn>
                  <a:cxn ang="0">
                    <a:pos x="csX3" y="csY3"/>
                  </a:cxn>
                </a:cxnLst>
                <a:rect l="l" t="t" r="r" b="b"/>
                <a:pathLst>
                  <a:path w="122034" h="196540">
                    <a:moveTo>
                      <a:pt x="21271" y="42"/>
                    </a:moveTo>
                    <a:cubicBezTo>
                      <a:pt x="17951" y="77215"/>
                      <a:pt x="67419" y="146586"/>
                      <a:pt x="122034" y="196540"/>
                    </a:cubicBezTo>
                    <a:cubicBezTo>
                      <a:pt x="77214" y="184757"/>
                      <a:pt x="45507" y="155548"/>
                      <a:pt x="25421" y="114224"/>
                    </a:cubicBezTo>
                    <a:cubicBezTo>
                      <a:pt x="14299" y="91321"/>
                      <a:pt x="-23218" y="-2280"/>
                      <a:pt x="21105" y="42"/>
                    </a:cubicBezTo>
                    <a:close/>
                  </a:path>
                </a:pathLst>
              </a:custGeom>
              <a:solidFill>
                <a:srgbClr val="F5F4F4"/>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9A55610A-2C62-1861-E94A-5C9928879C1A}"/>
                  </a:ext>
                </a:extLst>
              </p:cNvPr>
              <p:cNvSpPr/>
              <p:nvPr/>
            </p:nvSpPr>
            <p:spPr>
              <a:xfrm>
                <a:off x="-46879602" y="-513984"/>
                <a:ext cx="111129" cy="15118"/>
              </a:xfrm>
              <a:custGeom>
                <a:avLst/>
                <a:gdLst>
                  <a:gd name="csX0" fmla="*/ 110723 w 111129"/>
                  <a:gd name="csY0" fmla="*/ 17 h 15118"/>
                  <a:gd name="csX1" fmla="*/ 105743 w 111129"/>
                  <a:gd name="csY1" fmla="*/ 15119 h 15118"/>
                  <a:gd name="csX2" fmla="*/ 90637 w 111129"/>
                  <a:gd name="csY2" fmla="*/ 15119 h 15118"/>
                  <a:gd name="csX3" fmla="*/ 85657 w 111129"/>
                  <a:gd name="csY3" fmla="*/ 15119 h 15118"/>
                  <a:gd name="csX4" fmla="*/ 0 w 111129"/>
                  <a:gd name="csY4" fmla="*/ 15119 h 15118"/>
                  <a:gd name="csX5" fmla="*/ 0 w 111129"/>
                  <a:gd name="csY5" fmla="*/ 4996 h 15118"/>
                  <a:gd name="csX6" fmla="*/ 110889 w 111129"/>
                  <a:gd name="csY6" fmla="*/ 17 h 151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1129" h="15118">
                    <a:moveTo>
                      <a:pt x="110723" y="17"/>
                    </a:moveTo>
                    <a:cubicBezTo>
                      <a:pt x="112881" y="5493"/>
                      <a:pt x="105743" y="13294"/>
                      <a:pt x="105743" y="15119"/>
                    </a:cubicBezTo>
                    <a:cubicBezTo>
                      <a:pt x="100763" y="15119"/>
                      <a:pt x="95617" y="15119"/>
                      <a:pt x="90637" y="15119"/>
                    </a:cubicBezTo>
                    <a:cubicBezTo>
                      <a:pt x="89143" y="15119"/>
                      <a:pt x="86321" y="15119"/>
                      <a:pt x="85657" y="15119"/>
                    </a:cubicBezTo>
                    <a:cubicBezTo>
                      <a:pt x="54449" y="12298"/>
                      <a:pt x="30710" y="14953"/>
                      <a:pt x="0" y="15119"/>
                    </a:cubicBezTo>
                    <a:lnTo>
                      <a:pt x="0" y="4996"/>
                    </a:lnTo>
                    <a:cubicBezTo>
                      <a:pt x="36852" y="4332"/>
                      <a:pt x="75033" y="-315"/>
                      <a:pt x="110889" y="17"/>
                    </a:cubicBezTo>
                    <a:close/>
                  </a:path>
                </a:pathLst>
              </a:custGeom>
              <a:solidFill>
                <a:srgbClr val="F5F4F4"/>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1F505AE7-F804-E6C9-37A5-EC10B3E9AB4E}"/>
                  </a:ext>
                </a:extLst>
              </p:cNvPr>
              <p:cNvSpPr/>
              <p:nvPr/>
            </p:nvSpPr>
            <p:spPr>
              <a:xfrm>
                <a:off x="-44848733" y="-1919821"/>
                <a:ext cx="176460" cy="263"/>
              </a:xfrm>
              <a:custGeom>
                <a:avLst/>
                <a:gdLst>
                  <a:gd name="csX0" fmla="*/ 176460 w 176460"/>
                  <a:gd name="csY0" fmla="*/ 0 h 263"/>
                  <a:gd name="csX1" fmla="*/ 0 w 176460"/>
                  <a:gd name="csY1" fmla="*/ 0 h 263"/>
                  <a:gd name="csX2" fmla="*/ 176460 w 176460"/>
                  <a:gd name="csY2" fmla="*/ 0 h 263"/>
                </a:gdLst>
                <a:ahLst/>
                <a:cxnLst>
                  <a:cxn ang="0">
                    <a:pos x="csX0" y="csY0"/>
                  </a:cxn>
                  <a:cxn ang="0">
                    <a:pos x="csX1" y="csY1"/>
                  </a:cxn>
                  <a:cxn ang="0">
                    <a:pos x="csX2" y="csY2"/>
                  </a:cxn>
                </a:cxnLst>
                <a:rect l="l" t="t" r="r" b="b"/>
                <a:pathLst>
                  <a:path w="176460" h="263">
                    <a:moveTo>
                      <a:pt x="176460" y="0"/>
                    </a:moveTo>
                    <a:cubicBezTo>
                      <a:pt x="117695" y="498"/>
                      <a:pt x="58764" y="166"/>
                      <a:pt x="0" y="0"/>
                    </a:cubicBezTo>
                    <a:lnTo>
                      <a:pt x="176460" y="0"/>
                    </a:lnTo>
                    <a:close/>
                  </a:path>
                </a:pathLst>
              </a:custGeom>
              <a:solidFill>
                <a:srgbClr val="A5A9AB"/>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6CBD02D7-203A-413F-4D3A-692D425C52C6}"/>
                  </a:ext>
                </a:extLst>
              </p:cNvPr>
              <p:cNvSpPr/>
              <p:nvPr/>
            </p:nvSpPr>
            <p:spPr>
              <a:xfrm>
                <a:off x="-45387742" y="-545811"/>
                <a:ext cx="85657" cy="12526"/>
              </a:xfrm>
              <a:custGeom>
                <a:avLst/>
                <a:gdLst>
                  <a:gd name="csX0" fmla="*/ 78021 w 85657"/>
                  <a:gd name="csY0" fmla="*/ 1639 h 12526"/>
                  <a:gd name="csX1" fmla="*/ 85657 w 85657"/>
                  <a:gd name="csY1" fmla="*/ 11596 h 12526"/>
                  <a:gd name="csX2" fmla="*/ 0 w 85657"/>
                  <a:gd name="csY2" fmla="*/ 1639 h 12526"/>
                  <a:gd name="csX3" fmla="*/ 78187 w 85657"/>
                  <a:gd name="csY3" fmla="*/ 1639 h 12526"/>
                </a:gdLst>
                <a:ahLst/>
                <a:cxnLst>
                  <a:cxn ang="0">
                    <a:pos x="csX0" y="csY0"/>
                  </a:cxn>
                  <a:cxn ang="0">
                    <a:pos x="csX1" y="csY1"/>
                  </a:cxn>
                  <a:cxn ang="0">
                    <a:pos x="csX2" y="csY2"/>
                  </a:cxn>
                  <a:cxn ang="0">
                    <a:pos x="csX3" y="csY3"/>
                  </a:cxn>
                </a:cxnLst>
                <a:rect l="l" t="t" r="r" b="b"/>
                <a:pathLst>
                  <a:path w="85657" h="12526">
                    <a:moveTo>
                      <a:pt x="78021" y="1639"/>
                    </a:moveTo>
                    <a:cubicBezTo>
                      <a:pt x="79847" y="2136"/>
                      <a:pt x="85657" y="8443"/>
                      <a:pt x="85657" y="11596"/>
                    </a:cubicBezTo>
                    <a:cubicBezTo>
                      <a:pt x="81175" y="15082"/>
                      <a:pt x="10624" y="8112"/>
                      <a:pt x="0" y="1639"/>
                    </a:cubicBezTo>
                    <a:cubicBezTo>
                      <a:pt x="20916" y="5456"/>
                      <a:pt x="60093" y="-3506"/>
                      <a:pt x="78187" y="1639"/>
                    </a:cubicBezTo>
                    <a:close/>
                  </a:path>
                </a:pathLst>
              </a:custGeom>
              <a:solidFill>
                <a:srgbClr val="A5A9AB"/>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33D159EB-BAED-72EC-6679-418320C430E5}"/>
                  </a:ext>
                </a:extLst>
              </p:cNvPr>
              <p:cNvSpPr/>
              <p:nvPr/>
            </p:nvSpPr>
            <p:spPr>
              <a:xfrm>
                <a:off x="-47046102" y="-509989"/>
                <a:ext cx="60424" cy="7039"/>
              </a:xfrm>
              <a:custGeom>
                <a:avLst/>
                <a:gdLst>
                  <a:gd name="csX0" fmla="*/ 60425 w 60424"/>
                  <a:gd name="csY0" fmla="*/ 1000 h 7039"/>
                  <a:gd name="csX1" fmla="*/ 0 w 60424"/>
                  <a:gd name="csY1" fmla="*/ 5979 h 7039"/>
                  <a:gd name="csX2" fmla="*/ 60425 w 60424"/>
                  <a:gd name="csY2" fmla="*/ 1000 h 7039"/>
                </a:gdLst>
                <a:ahLst/>
                <a:cxnLst>
                  <a:cxn ang="0">
                    <a:pos x="csX0" y="csY0"/>
                  </a:cxn>
                  <a:cxn ang="0">
                    <a:pos x="csX1" y="csY1"/>
                  </a:cxn>
                  <a:cxn ang="0">
                    <a:pos x="csX2" y="csY2"/>
                  </a:cxn>
                </a:cxnLst>
                <a:rect l="l" t="t" r="r" b="b"/>
                <a:pathLst>
                  <a:path w="60424" h="7039">
                    <a:moveTo>
                      <a:pt x="60425" y="1000"/>
                    </a:moveTo>
                    <a:cubicBezTo>
                      <a:pt x="43825" y="10460"/>
                      <a:pt x="18758" y="5979"/>
                      <a:pt x="0" y="5979"/>
                    </a:cubicBezTo>
                    <a:cubicBezTo>
                      <a:pt x="16434" y="-3315"/>
                      <a:pt x="41667" y="1000"/>
                      <a:pt x="60425" y="1000"/>
                    </a:cubicBezTo>
                    <a:close/>
                  </a:path>
                </a:pathLst>
              </a:custGeom>
              <a:solidFill>
                <a:srgbClr val="A5A9AB"/>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B86206A4-D0FE-2C57-B223-51BBF00AE4ED}"/>
                  </a:ext>
                </a:extLst>
              </p:cNvPr>
              <p:cNvSpPr/>
              <p:nvPr/>
            </p:nvSpPr>
            <p:spPr>
              <a:xfrm>
                <a:off x="-46915126" y="-508988"/>
                <a:ext cx="35358" cy="10123"/>
              </a:xfrm>
              <a:custGeom>
                <a:avLst/>
                <a:gdLst>
                  <a:gd name="csX0" fmla="*/ 35359 w 35358"/>
                  <a:gd name="csY0" fmla="*/ 0 h 10123"/>
                  <a:gd name="csX1" fmla="*/ 35359 w 35358"/>
                  <a:gd name="csY1" fmla="*/ 10123 h 10123"/>
                  <a:gd name="csX2" fmla="*/ 0 w 35358"/>
                  <a:gd name="csY2" fmla="*/ 10123 h 10123"/>
                  <a:gd name="csX3" fmla="*/ 0 w 35358"/>
                  <a:gd name="csY3" fmla="*/ 5145 h 10123"/>
                  <a:gd name="csX4" fmla="*/ 35359 w 35358"/>
                  <a:gd name="csY4" fmla="*/ 166 h 10123"/>
                </a:gdLst>
                <a:ahLst/>
                <a:cxnLst>
                  <a:cxn ang="0">
                    <a:pos x="csX0" y="csY0"/>
                  </a:cxn>
                  <a:cxn ang="0">
                    <a:pos x="csX1" y="csY1"/>
                  </a:cxn>
                  <a:cxn ang="0">
                    <a:pos x="csX2" y="csY2"/>
                  </a:cxn>
                  <a:cxn ang="0">
                    <a:pos x="csX3" y="csY3"/>
                  </a:cxn>
                  <a:cxn ang="0">
                    <a:pos x="csX4" y="csY4"/>
                  </a:cxn>
                </a:cxnLst>
                <a:rect l="l" t="t" r="r" b="b"/>
                <a:pathLst>
                  <a:path w="35358" h="10123">
                    <a:moveTo>
                      <a:pt x="35359" y="0"/>
                    </a:moveTo>
                    <a:lnTo>
                      <a:pt x="35359" y="10123"/>
                    </a:lnTo>
                    <a:cubicBezTo>
                      <a:pt x="23572" y="10123"/>
                      <a:pt x="11786" y="10123"/>
                      <a:pt x="0" y="10123"/>
                    </a:cubicBezTo>
                    <a:lnTo>
                      <a:pt x="0" y="5145"/>
                    </a:lnTo>
                    <a:cubicBezTo>
                      <a:pt x="13612" y="5145"/>
                      <a:pt x="25564" y="332"/>
                      <a:pt x="35359" y="166"/>
                    </a:cubicBezTo>
                    <a:close/>
                  </a:path>
                </a:pathLst>
              </a:custGeom>
              <a:solidFill>
                <a:srgbClr val="A5A9AB"/>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427681AB-E0E6-27EA-A772-B615FA222036}"/>
                  </a:ext>
                </a:extLst>
              </p:cNvPr>
              <p:cNvSpPr/>
              <p:nvPr/>
            </p:nvSpPr>
            <p:spPr>
              <a:xfrm>
                <a:off x="-46703308" y="-555177"/>
                <a:ext cx="40338" cy="6608"/>
              </a:xfrm>
              <a:custGeom>
                <a:avLst/>
                <a:gdLst>
                  <a:gd name="csX0" fmla="*/ 40338 w 40338"/>
                  <a:gd name="csY0" fmla="*/ 5861 h 6608"/>
                  <a:gd name="csX1" fmla="*/ 0 w 40338"/>
                  <a:gd name="csY1" fmla="*/ 882 h 6608"/>
                  <a:gd name="csX2" fmla="*/ 40338 w 40338"/>
                  <a:gd name="csY2" fmla="*/ 5861 h 6608"/>
                </a:gdLst>
                <a:ahLst/>
                <a:cxnLst>
                  <a:cxn ang="0">
                    <a:pos x="csX0" y="csY0"/>
                  </a:cxn>
                  <a:cxn ang="0">
                    <a:pos x="csX1" y="csY1"/>
                  </a:cxn>
                  <a:cxn ang="0">
                    <a:pos x="csX2" y="csY2"/>
                  </a:cxn>
                </a:cxnLst>
                <a:rect l="l" t="t" r="r" b="b"/>
                <a:pathLst>
                  <a:path w="40338" h="6608">
                    <a:moveTo>
                      <a:pt x="40338" y="5861"/>
                    </a:moveTo>
                    <a:cubicBezTo>
                      <a:pt x="27722" y="5031"/>
                      <a:pt x="9960" y="10341"/>
                      <a:pt x="0" y="882"/>
                    </a:cubicBezTo>
                    <a:cubicBezTo>
                      <a:pt x="12450" y="882"/>
                      <a:pt x="30710" y="-3102"/>
                      <a:pt x="40338" y="5861"/>
                    </a:cubicBezTo>
                    <a:close/>
                  </a:path>
                </a:pathLst>
              </a:custGeom>
              <a:solidFill>
                <a:srgbClr val="A5A9AB"/>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14713202-E695-5076-37E8-51B92D3D9460}"/>
                  </a:ext>
                </a:extLst>
              </p:cNvPr>
              <p:cNvSpPr/>
              <p:nvPr/>
            </p:nvSpPr>
            <p:spPr>
              <a:xfrm>
                <a:off x="-47131759" y="-503843"/>
                <a:ext cx="4980" cy="16596"/>
              </a:xfrm>
              <a:custGeom>
                <a:avLst/>
                <a:gdLst>
                  <a:gd name="csX0" fmla="*/ 4980 w 4980"/>
                  <a:gd name="csY0" fmla="*/ 0 h 16596"/>
                  <a:gd name="csX1" fmla="*/ 0 w 4980"/>
                  <a:gd name="csY1" fmla="*/ 0 h 16596"/>
                  <a:gd name="csX2" fmla="*/ 4980 w 4980"/>
                  <a:gd name="csY2" fmla="*/ 0 h 16596"/>
                </a:gdLst>
                <a:ahLst/>
                <a:cxnLst>
                  <a:cxn ang="0">
                    <a:pos x="csX0" y="csY0"/>
                  </a:cxn>
                  <a:cxn ang="0">
                    <a:pos x="csX1" y="csY1"/>
                  </a:cxn>
                  <a:cxn ang="0">
                    <a:pos x="csX2" y="csY2"/>
                  </a:cxn>
                </a:cxnLst>
                <a:rect l="l" t="t" r="r" b="b"/>
                <a:pathLst>
                  <a:path w="4980" h="16596">
                    <a:moveTo>
                      <a:pt x="4980" y="0"/>
                    </a:moveTo>
                    <a:lnTo>
                      <a:pt x="0" y="0"/>
                    </a:lnTo>
                    <a:cubicBezTo>
                      <a:pt x="1494" y="0"/>
                      <a:pt x="3320" y="0"/>
                      <a:pt x="4980" y="0"/>
                    </a:cubicBezTo>
                    <a:close/>
                  </a:path>
                </a:pathLst>
              </a:custGeom>
              <a:solidFill>
                <a:srgbClr val="A5A9AB"/>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ED0FD0E5-7FE5-470B-15A8-8BDB880DBCB9}"/>
                  </a:ext>
                </a:extLst>
              </p:cNvPr>
              <p:cNvSpPr/>
              <p:nvPr/>
            </p:nvSpPr>
            <p:spPr>
              <a:xfrm>
                <a:off x="-45952481" y="-2898421"/>
                <a:ext cx="1315565" cy="747416"/>
              </a:xfrm>
              <a:custGeom>
                <a:avLst/>
                <a:gdLst>
                  <a:gd name="csX0" fmla="*/ 1315566 w 1315565"/>
                  <a:gd name="csY0" fmla="*/ 26317 h 747416"/>
                  <a:gd name="csX1" fmla="*/ 998170 w 1315565"/>
                  <a:gd name="csY1" fmla="*/ 734472 h 747416"/>
                  <a:gd name="csX2" fmla="*/ 138612 w 1315565"/>
                  <a:gd name="csY2" fmla="*/ 747417 h 747416"/>
                  <a:gd name="csX3" fmla="*/ 0 w 1315565"/>
                  <a:gd name="csY3" fmla="*/ 729327 h 747416"/>
                  <a:gd name="csX4" fmla="*/ 93127 w 1315565"/>
                  <a:gd name="csY4" fmla="*/ 530009 h 747416"/>
                  <a:gd name="csX5" fmla="*/ 297476 w 1315565"/>
                  <a:gd name="csY5" fmla="*/ 11215 h 747416"/>
                  <a:gd name="csX6" fmla="*/ 672972 w 1315565"/>
                  <a:gd name="csY6" fmla="*/ 21671 h 747416"/>
                  <a:gd name="csX7" fmla="*/ 1278050 w 1315565"/>
                  <a:gd name="csY7" fmla="*/ 5904 h 747416"/>
                  <a:gd name="csX8" fmla="*/ 1315566 w 1315565"/>
                  <a:gd name="csY8" fmla="*/ 26317 h 747416"/>
                  <a:gd name="csX9" fmla="*/ 699201 w 1315565"/>
                  <a:gd name="csY9" fmla="*/ 309612 h 747416"/>
                  <a:gd name="csX10" fmla="*/ 678284 w 1315565"/>
                  <a:gd name="csY10" fmla="*/ 434083 h 747416"/>
                  <a:gd name="csX11" fmla="*/ 758795 w 1315565"/>
                  <a:gd name="csY11" fmla="*/ 318243 h 747416"/>
                  <a:gd name="csX12" fmla="*/ 699035 w 1315565"/>
                  <a:gd name="csY12" fmla="*/ 309612 h 7474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15565" h="747416">
                    <a:moveTo>
                      <a:pt x="1315566" y="26317"/>
                    </a:moveTo>
                    <a:cubicBezTo>
                      <a:pt x="1224265" y="268621"/>
                      <a:pt x="1105573" y="499472"/>
                      <a:pt x="998170" y="734472"/>
                    </a:cubicBezTo>
                    <a:lnTo>
                      <a:pt x="138612" y="747417"/>
                    </a:lnTo>
                    <a:lnTo>
                      <a:pt x="0" y="729327"/>
                    </a:lnTo>
                    <a:cubicBezTo>
                      <a:pt x="22244" y="658960"/>
                      <a:pt x="64907" y="597389"/>
                      <a:pt x="93127" y="530009"/>
                    </a:cubicBezTo>
                    <a:cubicBezTo>
                      <a:pt x="126328" y="450513"/>
                      <a:pt x="291998" y="64820"/>
                      <a:pt x="297476" y="11215"/>
                    </a:cubicBezTo>
                    <a:cubicBezTo>
                      <a:pt x="422475" y="8393"/>
                      <a:pt x="548139" y="21173"/>
                      <a:pt x="672972" y="21671"/>
                    </a:cubicBezTo>
                    <a:cubicBezTo>
                      <a:pt x="850926" y="22334"/>
                      <a:pt x="1113210" y="-13845"/>
                      <a:pt x="1278050" y="5904"/>
                    </a:cubicBezTo>
                    <a:cubicBezTo>
                      <a:pt x="1296974" y="8228"/>
                      <a:pt x="1304610" y="9555"/>
                      <a:pt x="1315566" y="26317"/>
                    </a:cubicBezTo>
                    <a:close/>
                    <a:moveTo>
                      <a:pt x="699201" y="309612"/>
                    </a:moveTo>
                    <a:cubicBezTo>
                      <a:pt x="648570" y="320400"/>
                      <a:pt x="599433" y="421470"/>
                      <a:pt x="678284" y="434083"/>
                    </a:cubicBezTo>
                    <a:cubicBezTo>
                      <a:pt x="747175" y="445036"/>
                      <a:pt x="782367" y="375664"/>
                      <a:pt x="758795" y="318243"/>
                    </a:cubicBezTo>
                    <a:cubicBezTo>
                      <a:pt x="741365" y="307787"/>
                      <a:pt x="718623" y="305463"/>
                      <a:pt x="699035" y="309612"/>
                    </a:cubicBezTo>
                    <a:close/>
                  </a:path>
                </a:pathLst>
              </a:custGeom>
              <a:solidFill>
                <a:schemeClr val="accent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0B474F98-1A9B-B588-C5FC-FB1CEE9AFF4C}"/>
                  </a:ext>
                </a:extLst>
              </p:cNvPr>
              <p:cNvSpPr/>
              <p:nvPr/>
            </p:nvSpPr>
            <p:spPr>
              <a:xfrm>
                <a:off x="-46995607" y="-4397630"/>
                <a:ext cx="879292" cy="699042"/>
              </a:xfrm>
              <a:custGeom>
                <a:avLst/>
                <a:gdLst>
                  <a:gd name="csX0" fmla="*/ 216603 w 879292"/>
                  <a:gd name="csY0" fmla="*/ 663859 h 699042"/>
                  <a:gd name="csX1" fmla="*/ 269059 w 879292"/>
                  <a:gd name="csY1" fmla="*/ 557644 h 699042"/>
                  <a:gd name="csX2" fmla="*/ 376463 w 879292"/>
                  <a:gd name="csY2" fmla="*/ 281983 h 699042"/>
                  <a:gd name="csX3" fmla="*/ 362851 w 879292"/>
                  <a:gd name="csY3" fmla="*/ 190207 h 699042"/>
                  <a:gd name="csX4" fmla="*/ 331476 w 879292"/>
                  <a:gd name="csY4" fmla="*/ 327622 h 699042"/>
                  <a:gd name="csX5" fmla="*/ 105879 w 879292"/>
                  <a:gd name="csY5" fmla="*/ 593325 h 699042"/>
                  <a:gd name="csX6" fmla="*/ 264577 w 879292"/>
                  <a:gd name="csY6" fmla="*/ 492587 h 699042"/>
                  <a:gd name="csX7" fmla="*/ 159000 w 879292"/>
                  <a:gd name="csY7" fmla="*/ 633820 h 699042"/>
                  <a:gd name="csX8" fmla="*/ 35329 w 879292"/>
                  <a:gd name="csY8" fmla="*/ 699042 h 699042"/>
                  <a:gd name="csX9" fmla="*/ 90607 w 879292"/>
                  <a:gd name="csY9" fmla="*/ 177428 h 699042"/>
                  <a:gd name="csX10" fmla="*/ 346084 w 879292"/>
                  <a:gd name="csY10" fmla="*/ 70051 h 699042"/>
                  <a:gd name="csX11" fmla="*/ 729383 w 879292"/>
                  <a:gd name="csY11" fmla="*/ 22918 h 699042"/>
                  <a:gd name="csX12" fmla="*/ 805412 w 879292"/>
                  <a:gd name="csY12" fmla="*/ 274349 h 699042"/>
                  <a:gd name="csX13" fmla="*/ 367997 w 879292"/>
                  <a:gd name="csY13" fmla="*/ 139754 h 699042"/>
                  <a:gd name="csX14" fmla="*/ 368827 w 879292"/>
                  <a:gd name="csY14" fmla="*/ 161495 h 699042"/>
                  <a:gd name="csX15" fmla="*/ 816534 w 879292"/>
                  <a:gd name="csY15" fmla="*/ 308537 h 699042"/>
                  <a:gd name="csX16" fmla="*/ 841601 w 879292"/>
                  <a:gd name="csY16" fmla="*/ 386704 h 699042"/>
                  <a:gd name="csX17" fmla="*/ 796282 w 879292"/>
                  <a:gd name="csY17" fmla="*/ 376581 h 699042"/>
                  <a:gd name="csX18" fmla="*/ 740837 w 879292"/>
                  <a:gd name="csY18" fmla="*/ 336252 h 699042"/>
                  <a:gd name="csX19" fmla="*/ 398209 w 879292"/>
                  <a:gd name="csY19" fmla="*/ 215433 h 699042"/>
                  <a:gd name="csX20" fmla="*/ 281344 w 879292"/>
                  <a:gd name="csY20" fmla="*/ 594985 h 699042"/>
                  <a:gd name="csX21" fmla="*/ 216769 w 879292"/>
                  <a:gd name="csY21" fmla="*/ 663859 h 699042"/>
                  <a:gd name="csX22" fmla="*/ 821348 w 879292"/>
                  <a:gd name="csY22" fmla="*/ 185062 h 699042"/>
                  <a:gd name="csX23" fmla="*/ 775532 w 879292"/>
                  <a:gd name="csY23" fmla="*/ 117516 h 699042"/>
                  <a:gd name="csX24" fmla="*/ 501130 w 879292"/>
                  <a:gd name="csY24" fmla="*/ 63910 h 699042"/>
                  <a:gd name="csX25" fmla="*/ 383269 w 879292"/>
                  <a:gd name="csY25" fmla="*/ 92622 h 699042"/>
                  <a:gd name="csX26" fmla="*/ 399371 w 879292"/>
                  <a:gd name="csY26" fmla="*/ 125648 h 699042"/>
                  <a:gd name="csX27" fmla="*/ 584795 w 879292"/>
                  <a:gd name="csY27" fmla="*/ 197343 h 699042"/>
                  <a:gd name="csX28" fmla="*/ 850233 w 879292"/>
                  <a:gd name="csY28" fmla="*/ 229041 h 699042"/>
                  <a:gd name="csX29" fmla="*/ 749801 w 879292"/>
                  <a:gd name="csY29" fmla="*/ 193526 h 699042"/>
                  <a:gd name="csX30" fmla="*/ 613680 w 879292"/>
                  <a:gd name="csY30" fmla="*/ 163321 h 699042"/>
                  <a:gd name="csX31" fmla="*/ 463614 w 879292"/>
                  <a:gd name="csY31" fmla="*/ 99260 h 699042"/>
                  <a:gd name="csX32" fmla="*/ 724071 w 879292"/>
                  <a:gd name="csY32" fmla="*/ 133614 h 699042"/>
                  <a:gd name="csX33" fmla="*/ 821514 w 879292"/>
                  <a:gd name="csY33" fmla="*/ 184896 h 699042"/>
                  <a:gd name="csX34" fmla="*/ 60395 w 879292"/>
                  <a:gd name="csY34" fmla="*/ 502545 h 699042"/>
                  <a:gd name="csX35" fmla="*/ 162984 w 879292"/>
                  <a:gd name="csY35" fmla="*/ 229705 h 699042"/>
                  <a:gd name="csX36" fmla="*/ 202825 w 879292"/>
                  <a:gd name="csY36" fmla="*/ 133448 h 699042"/>
                  <a:gd name="csX37" fmla="*/ 25037 w 879292"/>
                  <a:gd name="csY37" fmla="*/ 474829 h 699042"/>
                  <a:gd name="csX38" fmla="*/ 25037 w 879292"/>
                  <a:gd name="csY38" fmla="*/ 605773 h 699042"/>
                  <a:gd name="csX39" fmla="*/ 38981 w 879292"/>
                  <a:gd name="csY39" fmla="*/ 604611 h 699042"/>
                  <a:gd name="csX40" fmla="*/ 60229 w 879292"/>
                  <a:gd name="csY40" fmla="*/ 502379 h 699042"/>
                  <a:gd name="csX41" fmla="*/ 60229 w 879292"/>
                  <a:gd name="csY41" fmla="*/ 512503 h 699042"/>
                  <a:gd name="csX42" fmla="*/ 244657 w 879292"/>
                  <a:gd name="csY42" fmla="*/ 250948 h 699042"/>
                  <a:gd name="csX43" fmla="*/ 307406 w 879292"/>
                  <a:gd name="csY43" fmla="*/ 242982 h 699042"/>
                  <a:gd name="csX44" fmla="*/ 65375 w 879292"/>
                  <a:gd name="csY44" fmla="*/ 555320 h 699042"/>
                  <a:gd name="csX45" fmla="*/ 101563 w 879292"/>
                  <a:gd name="csY45" fmla="*/ 556316 h 699042"/>
                  <a:gd name="csX46" fmla="*/ 327492 w 879292"/>
                  <a:gd name="csY46" fmla="*/ 273187 h 699042"/>
                  <a:gd name="csX47" fmla="*/ 244823 w 879292"/>
                  <a:gd name="csY47" fmla="*/ 190538 h 699042"/>
                  <a:gd name="csX48" fmla="*/ 60395 w 879292"/>
                  <a:gd name="csY48" fmla="*/ 502379 h 699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879292" h="699042">
                    <a:moveTo>
                      <a:pt x="216603" y="663859"/>
                    </a:moveTo>
                    <a:cubicBezTo>
                      <a:pt x="172280" y="655726"/>
                      <a:pt x="251795" y="585857"/>
                      <a:pt x="269059" y="557644"/>
                    </a:cubicBezTo>
                    <a:cubicBezTo>
                      <a:pt x="313050" y="485949"/>
                      <a:pt x="364013" y="364797"/>
                      <a:pt x="376463" y="281983"/>
                    </a:cubicBezTo>
                    <a:cubicBezTo>
                      <a:pt x="378123" y="270698"/>
                      <a:pt x="395387" y="166972"/>
                      <a:pt x="362851" y="190207"/>
                    </a:cubicBezTo>
                    <a:cubicBezTo>
                      <a:pt x="357041" y="194356"/>
                      <a:pt x="342764" y="298745"/>
                      <a:pt x="331476" y="327622"/>
                    </a:cubicBezTo>
                    <a:cubicBezTo>
                      <a:pt x="295952" y="417739"/>
                      <a:pt x="190873" y="546027"/>
                      <a:pt x="105879" y="593325"/>
                    </a:cubicBezTo>
                    <a:cubicBezTo>
                      <a:pt x="169292" y="598636"/>
                      <a:pt x="221583" y="533082"/>
                      <a:pt x="264577" y="492587"/>
                    </a:cubicBezTo>
                    <a:cubicBezTo>
                      <a:pt x="253289" y="524120"/>
                      <a:pt x="185395" y="622534"/>
                      <a:pt x="159000" y="633820"/>
                    </a:cubicBezTo>
                    <a:cubicBezTo>
                      <a:pt x="116504" y="651910"/>
                      <a:pt x="60395" y="625356"/>
                      <a:pt x="35329" y="699042"/>
                    </a:cubicBezTo>
                    <a:cubicBezTo>
                      <a:pt x="-2852" y="521299"/>
                      <a:pt x="-38542" y="328120"/>
                      <a:pt x="90607" y="177428"/>
                    </a:cubicBezTo>
                    <a:cubicBezTo>
                      <a:pt x="186556" y="65404"/>
                      <a:pt x="226231" y="102911"/>
                      <a:pt x="346084" y="70051"/>
                    </a:cubicBezTo>
                    <a:cubicBezTo>
                      <a:pt x="474570" y="34702"/>
                      <a:pt x="586787" y="-36662"/>
                      <a:pt x="729383" y="22918"/>
                    </a:cubicBezTo>
                    <a:cubicBezTo>
                      <a:pt x="814376" y="58434"/>
                      <a:pt x="973240" y="285136"/>
                      <a:pt x="805412" y="274349"/>
                    </a:cubicBezTo>
                    <a:cubicBezTo>
                      <a:pt x="650532" y="264391"/>
                      <a:pt x="512418" y="178091"/>
                      <a:pt x="367997" y="139754"/>
                    </a:cubicBezTo>
                    <a:cubicBezTo>
                      <a:pt x="368329" y="146559"/>
                      <a:pt x="366337" y="155521"/>
                      <a:pt x="368827" y="161495"/>
                    </a:cubicBezTo>
                    <a:cubicBezTo>
                      <a:pt x="384597" y="198671"/>
                      <a:pt x="754782" y="319656"/>
                      <a:pt x="816534" y="308537"/>
                    </a:cubicBezTo>
                    <a:cubicBezTo>
                      <a:pt x="830146" y="316669"/>
                      <a:pt x="836454" y="371768"/>
                      <a:pt x="841601" y="386704"/>
                    </a:cubicBezTo>
                    <a:cubicBezTo>
                      <a:pt x="825996" y="386040"/>
                      <a:pt x="811388" y="379070"/>
                      <a:pt x="796282" y="376581"/>
                    </a:cubicBezTo>
                    <a:cubicBezTo>
                      <a:pt x="814210" y="346542"/>
                      <a:pt x="761754" y="332103"/>
                      <a:pt x="740837" y="336252"/>
                    </a:cubicBezTo>
                    <a:lnTo>
                      <a:pt x="398209" y="215433"/>
                    </a:lnTo>
                    <a:cubicBezTo>
                      <a:pt x="401197" y="346542"/>
                      <a:pt x="356211" y="487940"/>
                      <a:pt x="281344" y="594985"/>
                    </a:cubicBezTo>
                    <a:cubicBezTo>
                      <a:pt x="263250" y="621041"/>
                      <a:pt x="235527" y="637637"/>
                      <a:pt x="216769" y="663859"/>
                    </a:cubicBezTo>
                    <a:close/>
                    <a:moveTo>
                      <a:pt x="821348" y="185062"/>
                    </a:moveTo>
                    <a:cubicBezTo>
                      <a:pt x="838114" y="167138"/>
                      <a:pt x="787816" y="125980"/>
                      <a:pt x="775532" y="117516"/>
                    </a:cubicBezTo>
                    <a:cubicBezTo>
                      <a:pt x="711953" y="73702"/>
                      <a:pt x="576827" y="57604"/>
                      <a:pt x="501130" y="63910"/>
                    </a:cubicBezTo>
                    <a:cubicBezTo>
                      <a:pt x="489178" y="64906"/>
                      <a:pt x="385593" y="86979"/>
                      <a:pt x="383269" y="92622"/>
                    </a:cubicBezTo>
                    <a:cubicBezTo>
                      <a:pt x="377957" y="105235"/>
                      <a:pt x="389079" y="118678"/>
                      <a:pt x="399371" y="125648"/>
                    </a:cubicBezTo>
                    <a:cubicBezTo>
                      <a:pt x="411987" y="134278"/>
                      <a:pt x="561223" y="190207"/>
                      <a:pt x="584795" y="197343"/>
                    </a:cubicBezTo>
                    <a:cubicBezTo>
                      <a:pt x="626794" y="210122"/>
                      <a:pt x="822178" y="253769"/>
                      <a:pt x="850233" y="229041"/>
                    </a:cubicBezTo>
                    <a:cubicBezTo>
                      <a:pt x="889907" y="194024"/>
                      <a:pt x="769556" y="197177"/>
                      <a:pt x="749801" y="193526"/>
                    </a:cubicBezTo>
                    <a:cubicBezTo>
                      <a:pt x="703985" y="185394"/>
                      <a:pt x="658666" y="174772"/>
                      <a:pt x="613680" y="163321"/>
                    </a:cubicBezTo>
                    <a:lnTo>
                      <a:pt x="463614" y="99260"/>
                    </a:lnTo>
                    <a:cubicBezTo>
                      <a:pt x="550931" y="97601"/>
                      <a:pt x="642398" y="100256"/>
                      <a:pt x="724071" y="133614"/>
                    </a:cubicBezTo>
                    <a:cubicBezTo>
                      <a:pt x="738347" y="139423"/>
                      <a:pt x="816036" y="190705"/>
                      <a:pt x="821514" y="184896"/>
                    </a:cubicBezTo>
                    <a:close/>
                    <a:moveTo>
                      <a:pt x="60395" y="502545"/>
                    </a:moveTo>
                    <a:cubicBezTo>
                      <a:pt x="46451" y="439148"/>
                      <a:pt x="127792" y="285136"/>
                      <a:pt x="162984" y="229705"/>
                    </a:cubicBezTo>
                    <a:cubicBezTo>
                      <a:pt x="170620" y="217590"/>
                      <a:pt x="269059" y="109882"/>
                      <a:pt x="202825" y="133448"/>
                    </a:cubicBezTo>
                    <a:cubicBezTo>
                      <a:pt x="136590" y="157015"/>
                      <a:pt x="25037" y="404628"/>
                      <a:pt x="25037" y="474829"/>
                    </a:cubicBezTo>
                    <a:lnTo>
                      <a:pt x="25037" y="605773"/>
                    </a:lnTo>
                    <a:cubicBezTo>
                      <a:pt x="32673" y="614402"/>
                      <a:pt x="33005" y="615730"/>
                      <a:pt x="38981" y="604611"/>
                    </a:cubicBezTo>
                    <a:cubicBezTo>
                      <a:pt x="50933" y="582538"/>
                      <a:pt x="46285" y="534077"/>
                      <a:pt x="60229" y="502379"/>
                    </a:cubicBezTo>
                    <a:cubicBezTo>
                      <a:pt x="60893" y="505366"/>
                      <a:pt x="59897" y="509183"/>
                      <a:pt x="60229" y="512503"/>
                    </a:cubicBezTo>
                    <a:cubicBezTo>
                      <a:pt x="106211" y="548516"/>
                      <a:pt x="222081" y="284141"/>
                      <a:pt x="244657" y="250948"/>
                    </a:cubicBezTo>
                    <a:cubicBezTo>
                      <a:pt x="279352" y="199832"/>
                      <a:pt x="356377" y="98596"/>
                      <a:pt x="307406" y="242982"/>
                    </a:cubicBezTo>
                    <a:cubicBezTo>
                      <a:pt x="266237" y="364134"/>
                      <a:pt x="175932" y="488936"/>
                      <a:pt x="65375" y="555320"/>
                    </a:cubicBezTo>
                    <a:cubicBezTo>
                      <a:pt x="62719" y="568265"/>
                      <a:pt x="98243" y="557146"/>
                      <a:pt x="101563" y="556316"/>
                    </a:cubicBezTo>
                    <a:cubicBezTo>
                      <a:pt x="199007" y="530426"/>
                      <a:pt x="296948" y="363138"/>
                      <a:pt x="327492" y="273187"/>
                    </a:cubicBezTo>
                    <a:cubicBezTo>
                      <a:pt x="363681" y="166308"/>
                      <a:pt x="353388" y="63910"/>
                      <a:pt x="244823" y="190538"/>
                    </a:cubicBezTo>
                    <a:cubicBezTo>
                      <a:pt x="211457" y="229373"/>
                      <a:pt x="81643" y="453918"/>
                      <a:pt x="60395" y="502379"/>
                    </a:cubicBezTo>
                    <a:close/>
                  </a:path>
                </a:pathLst>
              </a:custGeom>
              <a:solidFill>
                <a:srgbClr val="A5A9AB"/>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0A661AAC-004E-A917-7825-13AD58955131}"/>
                  </a:ext>
                </a:extLst>
              </p:cNvPr>
              <p:cNvSpPr/>
              <p:nvPr/>
            </p:nvSpPr>
            <p:spPr>
              <a:xfrm>
                <a:off x="-47185672" y="-4071336"/>
                <a:ext cx="226778" cy="739816"/>
              </a:xfrm>
              <a:custGeom>
                <a:avLst/>
                <a:gdLst>
                  <a:gd name="csX0" fmla="*/ 164802 w 226778"/>
                  <a:gd name="csY0" fmla="*/ 0 h 739816"/>
                  <a:gd name="csX1" fmla="*/ 215101 w 226778"/>
                  <a:gd name="csY1" fmla="*/ 406936 h 739816"/>
                  <a:gd name="csX2" fmla="*/ 179078 w 226778"/>
                  <a:gd name="csY2" fmla="*/ 717282 h 739816"/>
                  <a:gd name="csX3" fmla="*/ 43787 w 226778"/>
                  <a:gd name="csY3" fmla="*/ 670315 h 739816"/>
                  <a:gd name="csX4" fmla="*/ 141728 w 226778"/>
                  <a:gd name="csY4" fmla="*/ 459047 h 739816"/>
                  <a:gd name="csX5" fmla="*/ 38807 w 226778"/>
                  <a:gd name="csY5" fmla="*/ 45473 h 739816"/>
                  <a:gd name="csX6" fmla="*/ 164802 w 226778"/>
                  <a:gd name="csY6" fmla="*/ 166 h 739816"/>
                  <a:gd name="csX7" fmla="*/ 102884 w 226778"/>
                  <a:gd name="csY7" fmla="*/ 41158 h 739816"/>
                  <a:gd name="csX8" fmla="*/ 96741 w 226778"/>
                  <a:gd name="csY8" fmla="*/ 367769 h 739816"/>
                  <a:gd name="csX9" fmla="*/ 76323 w 226778"/>
                  <a:gd name="csY9" fmla="*/ 246949 h 739816"/>
                  <a:gd name="csX10" fmla="*/ 86781 w 226778"/>
                  <a:gd name="csY10" fmla="*/ 125798 h 739816"/>
                  <a:gd name="csX11" fmla="*/ 103049 w 226778"/>
                  <a:gd name="csY11" fmla="*/ 40992 h 739816"/>
                  <a:gd name="csX12" fmla="*/ 195014 w 226778"/>
                  <a:gd name="csY12" fmla="*/ 511325 h 739816"/>
                  <a:gd name="csX13" fmla="*/ 195014 w 226778"/>
                  <a:gd name="csY13" fmla="*/ 435813 h 739816"/>
                  <a:gd name="csX14" fmla="*/ 130772 w 226778"/>
                  <a:gd name="csY14" fmla="*/ 243132 h 739816"/>
                  <a:gd name="csX15" fmla="*/ 124464 w 226778"/>
                  <a:gd name="csY15" fmla="*/ 191518 h 739816"/>
                  <a:gd name="csX16" fmla="*/ 98899 w 226778"/>
                  <a:gd name="csY16" fmla="*/ 219068 h 739816"/>
                  <a:gd name="csX17" fmla="*/ 181070 w 226778"/>
                  <a:gd name="csY17" fmla="*/ 510329 h 739816"/>
                  <a:gd name="csX18" fmla="*/ 195014 w 226778"/>
                  <a:gd name="csY18" fmla="*/ 511491 h 739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6778" h="739816">
                    <a:moveTo>
                      <a:pt x="164802" y="0"/>
                    </a:moveTo>
                    <a:cubicBezTo>
                      <a:pt x="129278" y="178740"/>
                      <a:pt x="170778" y="250600"/>
                      <a:pt x="215101" y="406936"/>
                    </a:cubicBezTo>
                    <a:cubicBezTo>
                      <a:pt x="236681" y="483278"/>
                      <a:pt x="230373" y="649902"/>
                      <a:pt x="179078" y="717282"/>
                    </a:cubicBezTo>
                    <a:cubicBezTo>
                      <a:pt x="127784" y="784662"/>
                      <a:pt x="32664" y="680439"/>
                      <a:pt x="43787" y="670315"/>
                    </a:cubicBezTo>
                    <a:cubicBezTo>
                      <a:pt x="171442" y="673966"/>
                      <a:pt x="201987" y="556134"/>
                      <a:pt x="141728" y="459047"/>
                    </a:cubicBezTo>
                    <a:cubicBezTo>
                      <a:pt x="51589" y="313666"/>
                      <a:pt x="-60463" y="261056"/>
                      <a:pt x="38807" y="45473"/>
                    </a:cubicBezTo>
                    <a:lnTo>
                      <a:pt x="164802" y="166"/>
                    </a:lnTo>
                    <a:close/>
                    <a:moveTo>
                      <a:pt x="102884" y="41158"/>
                    </a:moveTo>
                    <a:cubicBezTo>
                      <a:pt x="-204" y="66550"/>
                      <a:pt x="45281" y="367935"/>
                      <a:pt x="96741" y="367769"/>
                    </a:cubicBezTo>
                    <a:cubicBezTo>
                      <a:pt x="134424" y="367769"/>
                      <a:pt x="79975" y="271512"/>
                      <a:pt x="76323" y="246949"/>
                    </a:cubicBezTo>
                    <a:cubicBezTo>
                      <a:pt x="70347" y="205957"/>
                      <a:pt x="73169" y="164799"/>
                      <a:pt x="86781" y="125798"/>
                    </a:cubicBezTo>
                    <a:cubicBezTo>
                      <a:pt x="94085" y="105053"/>
                      <a:pt x="164470" y="25890"/>
                      <a:pt x="103049" y="40992"/>
                    </a:cubicBezTo>
                    <a:close/>
                    <a:moveTo>
                      <a:pt x="195014" y="511325"/>
                    </a:moveTo>
                    <a:cubicBezTo>
                      <a:pt x="198501" y="499210"/>
                      <a:pt x="195014" y="452907"/>
                      <a:pt x="195014" y="435813"/>
                    </a:cubicBezTo>
                    <a:cubicBezTo>
                      <a:pt x="195014" y="395484"/>
                      <a:pt x="144716" y="288274"/>
                      <a:pt x="130772" y="243132"/>
                    </a:cubicBezTo>
                    <a:cubicBezTo>
                      <a:pt x="127784" y="233506"/>
                      <a:pt x="130772" y="195667"/>
                      <a:pt x="124464" y="191518"/>
                    </a:cubicBezTo>
                    <a:cubicBezTo>
                      <a:pt x="109524" y="181395"/>
                      <a:pt x="100062" y="206621"/>
                      <a:pt x="98899" y="219068"/>
                    </a:cubicBezTo>
                    <a:cubicBezTo>
                      <a:pt x="97239" y="238153"/>
                      <a:pt x="170446" y="491078"/>
                      <a:pt x="181070" y="510329"/>
                    </a:cubicBezTo>
                    <a:cubicBezTo>
                      <a:pt x="186050" y="519291"/>
                      <a:pt x="192359" y="520784"/>
                      <a:pt x="195014" y="511491"/>
                    </a:cubicBezTo>
                    <a:close/>
                  </a:path>
                </a:pathLst>
              </a:custGeom>
              <a:solidFill>
                <a:srgbClr val="A5A9AB"/>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B1C5AFDD-D910-1C2B-6266-EA5B95A61F39}"/>
                  </a:ext>
                </a:extLst>
              </p:cNvPr>
              <p:cNvSpPr/>
              <p:nvPr/>
            </p:nvSpPr>
            <p:spPr>
              <a:xfrm>
                <a:off x="-45722765" y="-2932679"/>
                <a:ext cx="1106102" cy="67827"/>
              </a:xfrm>
              <a:custGeom>
                <a:avLst/>
                <a:gdLst>
                  <a:gd name="csX0" fmla="*/ 2189 w 1106102"/>
                  <a:gd name="csY0" fmla="*/ 60575 h 67827"/>
                  <a:gd name="csX1" fmla="*/ 75064 w 1106102"/>
                  <a:gd name="csY1" fmla="*/ 0 h 67827"/>
                  <a:gd name="csX2" fmla="*/ 1106102 w 1106102"/>
                  <a:gd name="csY2" fmla="*/ 15434 h 67827"/>
                  <a:gd name="csX3" fmla="*/ 1086016 w 1106102"/>
                  <a:gd name="csY3" fmla="*/ 60741 h 67827"/>
                  <a:gd name="csX4" fmla="*/ 1048499 w 1106102"/>
                  <a:gd name="csY4" fmla="*/ 40328 h 67827"/>
                  <a:gd name="csX5" fmla="*/ 443422 w 1106102"/>
                  <a:gd name="csY5" fmla="*/ 56094 h 67827"/>
                  <a:gd name="csX6" fmla="*/ 67926 w 1106102"/>
                  <a:gd name="csY6" fmla="*/ 45639 h 67827"/>
                  <a:gd name="csX7" fmla="*/ 60456 w 1106102"/>
                  <a:gd name="csY7" fmla="*/ 15599 h 67827"/>
                  <a:gd name="csX8" fmla="*/ 22607 w 1106102"/>
                  <a:gd name="csY8" fmla="*/ 60741 h 67827"/>
                  <a:gd name="csX9" fmla="*/ 2521 w 1106102"/>
                  <a:gd name="csY9" fmla="*/ 60741 h 67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06102" h="67827">
                    <a:moveTo>
                      <a:pt x="2189" y="60575"/>
                    </a:moveTo>
                    <a:cubicBezTo>
                      <a:pt x="21445" y="33523"/>
                      <a:pt x="39539" y="7634"/>
                      <a:pt x="75064" y="0"/>
                    </a:cubicBezTo>
                    <a:cubicBezTo>
                      <a:pt x="418024" y="22238"/>
                      <a:pt x="762644" y="20579"/>
                      <a:pt x="1106102" y="15434"/>
                    </a:cubicBezTo>
                    <a:cubicBezTo>
                      <a:pt x="1099628" y="30370"/>
                      <a:pt x="1091660" y="45473"/>
                      <a:pt x="1086016" y="60741"/>
                    </a:cubicBezTo>
                    <a:cubicBezTo>
                      <a:pt x="1074894" y="43979"/>
                      <a:pt x="1067424" y="42651"/>
                      <a:pt x="1048499" y="40328"/>
                    </a:cubicBezTo>
                    <a:cubicBezTo>
                      <a:pt x="883659" y="20579"/>
                      <a:pt x="621542" y="56758"/>
                      <a:pt x="443422" y="56094"/>
                    </a:cubicBezTo>
                    <a:cubicBezTo>
                      <a:pt x="318588" y="55596"/>
                      <a:pt x="192925" y="42817"/>
                      <a:pt x="67926" y="45639"/>
                    </a:cubicBezTo>
                    <a:cubicBezTo>
                      <a:pt x="68756" y="37839"/>
                      <a:pt x="69585" y="18421"/>
                      <a:pt x="60456" y="15599"/>
                    </a:cubicBezTo>
                    <a:cubicBezTo>
                      <a:pt x="39539" y="24728"/>
                      <a:pt x="38045" y="46469"/>
                      <a:pt x="22607" y="60741"/>
                    </a:cubicBezTo>
                    <a:cubicBezTo>
                      <a:pt x="21445" y="61737"/>
                      <a:pt x="-8767" y="76175"/>
                      <a:pt x="2521" y="60741"/>
                    </a:cubicBezTo>
                    <a:close/>
                  </a:path>
                </a:pathLst>
              </a:custGeom>
              <a:solidFill>
                <a:srgbClr val="F5F4F4"/>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F2C42E00-3BC3-4C40-51E2-11BC787FAB43}"/>
                  </a:ext>
                </a:extLst>
              </p:cNvPr>
              <p:cNvSpPr/>
              <p:nvPr/>
            </p:nvSpPr>
            <p:spPr>
              <a:xfrm>
                <a:off x="-46215591" y="-3468066"/>
                <a:ext cx="177844" cy="538207"/>
              </a:xfrm>
              <a:custGeom>
                <a:avLst/>
                <a:gdLst>
                  <a:gd name="csX0" fmla="*/ 122839 w 177844"/>
                  <a:gd name="csY0" fmla="*/ 55761 h 538207"/>
                  <a:gd name="csX1" fmla="*/ 137281 w 177844"/>
                  <a:gd name="csY1" fmla="*/ 1326 h 538207"/>
                  <a:gd name="csX2" fmla="*/ 177287 w 177844"/>
                  <a:gd name="csY2" fmla="*/ 119490 h 538207"/>
                  <a:gd name="csX3" fmla="*/ 69884 w 177844"/>
                  <a:gd name="csY3" fmla="*/ 238982 h 538207"/>
                  <a:gd name="csX4" fmla="*/ 61418 w 177844"/>
                  <a:gd name="csY4" fmla="*/ 402121 h 538207"/>
                  <a:gd name="csX5" fmla="*/ 39340 w 177844"/>
                  <a:gd name="csY5" fmla="*/ 534723 h 538207"/>
                  <a:gd name="csX6" fmla="*/ 1325 w 177844"/>
                  <a:gd name="csY6" fmla="*/ 220726 h 538207"/>
                  <a:gd name="csX7" fmla="*/ 136617 w 177844"/>
                  <a:gd name="csY7" fmla="*/ 65055 h 538207"/>
                  <a:gd name="csX8" fmla="*/ 122839 w 177844"/>
                  <a:gd name="csY8" fmla="*/ 55927 h 538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7844" h="538207">
                    <a:moveTo>
                      <a:pt x="122839" y="55761"/>
                    </a:moveTo>
                    <a:cubicBezTo>
                      <a:pt x="122839" y="37671"/>
                      <a:pt x="134625" y="19084"/>
                      <a:pt x="137281" y="1326"/>
                    </a:cubicBezTo>
                    <a:cubicBezTo>
                      <a:pt x="161849" y="-13611"/>
                      <a:pt x="181437" y="102230"/>
                      <a:pt x="177287" y="119490"/>
                    </a:cubicBezTo>
                    <a:cubicBezTo>
                      <a:pt x="173137" y="136750"/>
                      <a:pt x="82832" y="204793"/>
                      <a:pt x="69884" y="238982"/>
                    </a:cubicBezTo>
                    <a:cubicBezTo>
                      <a:pt x="56770" y="273833"/>
                      <a:pt x="59924" y="362290"/>
                      <a:pt x="61418" y="402121"/>
                    </a:cubicBezTo>
                    <a:cubicBezTo>
                      <a:pt x="62580" y="434815"/>
                      <a:pt x="105076" y="560613"/>
                      <a:pt x="39340" y="534723"/>
                    </a:cubicBezTo>
                    <a:cubicBezTo>
                      <a:pt x="24565" y="528915"/>
                      <a:pt x="-6809" y="255412"/>
                      <a:pt x="1325" y="220726"/>
                    </a:cubicBezTo>
                    <a:cubicBezTo>
                      <a:pt x="32699" y="185542"/>
                      <a:pt x="142759" y="117166"/>
                      <a:pt x="136617" y="65055"/>
                    </a:cubicBezTo>
                    <a:cubicBezTo>
                      <a:pt x="135953" y="59412"/>
                      <a:pt x="122839" y="56923"/>
                      <a:pt x="122839" y="55927"/>
                    </a:cubicBezTo>
                    <a:close/>
                  </a:path>
                </a:pathLst>
              </a:custGeom>
              <a:solidFill>
                <a:srgbClr val="F5F4F4"/>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9365F845-25A5-DA5C-B399-0140318A69B3}"/>
                  </a:ext>
                </a:extLst>
              </p:cNvPr>
              <p:cNvSpPr/>
              <p:nvPr/>
            </p:nvSpPr>
            <p:spPr>
              <a:xfrm>
                <a:off x="-46708397" y="-3376126"/>
                <a:ext cx="114816" cy="423199"/>
              </a:xfrm>
              <a:custGeom>
                <a:avLst/>
                <a:gdLst>
                  <a:gd name="csX0" fmla="*/ 114817 w 114816"/>
                  <a:gd name="csY0" fmla="*/ 46469 h 423199"/>
                  <a:gd name="csX1" fmla="*/ 75640 w 114816"/>
                  <a:gd name="csY1" fmla="*/ 423200 h 423199"/>
                  <a:gd name="csX2" fmla="*/ 109 w 114816"/>
                  <a:gd name="csY2" fmla="*/ 113683 h 423199"/>
                  <a:gd name="csX3" fmla="*/ 42938 w 114816"/>
                  <a:gd name="csY3" fmla="*/ 0 h 423199"/>
                  <a:gd name="csX4" fmla="*/ 114817 w 114816"/>
                  <a:gd name="csY4" fmla="*/ 46469 h 423199"/>
                </a:gdLst>
                <a:ahLst/>
                <a:cxnLst>
                  <a:cxn ang="0">
                    <a:pos x="csX0" y="csY0"/>
                  </a:cxn>
                  <a:cxn ang="0">
                    <a:pos x="csX1" y="csY1"/>
                  </a:cxn>
                  <a:cxn ang="0">
                    <a:pos x="csX2" y="csY2"/>
                  </a:cxn>
                  <a:cxn ang="0">
                    <a:pos x="csX3" y="csY3"/>
                  </a:cxn>
                  <a:cxn ang="0">
                    <a:pos x="csX4" y="csY4"/>
                  </a:cxn>
                </a:cxnLst>
                <a:rect l="l" t="t" r="r" b="b"/>
                <a:pathLst>
                  <a:path w="114816" h="423199">
                    <a:moveTo>
                      <a:pt x="114817" y="46469"/>
                    </a:moveTo>
                    <a:lnTo>
                      <a:pt x="75640" y="423200"/>
                    </a:lnTo>
                    <a:cubicBezTo>
                      <a:pt x="70328" y="349679"/>
                      <a:pt x="-3211" y="176085"/>
                      <a:pt x="109" y="113683"/>
                    </a:cubicBezTo>
                    <a:cubicBezTo>
                      <a:pt x="1271" y="93602"/>
                      <a:pt x="39286" y="27383"/>
                      <a:pt x="42938" y="0"/>
                    </a:cubicBezTo>
                    <a:lnTo>
                      <a:pt x="114817" y="46469"/>
                    </a:lnTo>
                    <a:close/>
                  </a:path>
                </a:pathLst>
              </a:custGeom>
              <a:solidFill>
                <a:srgbClr val="F5F4F4"/>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EAA12813-C921-5C21-E11E-7B2A468BF8D9}"/>
                  </a:ext>
                </a:extLst>
              </p:cNvPr>
              <p:cNvSpPr/>
              <p:nvPr/>
            </p:nvSpPr>
            <p:spPr>
              <a:xfrm>
                <a:off x="-46048098" y="-2836920"/>
                <a:ext cx="337648" cy="675460"/>
              </a:xfrm>
              <a:custGeom>
                <a:avLst/>
                <a:gdLst>
                  <a:gd name="csX0" fmla="*/ 337648 w 337648"/>
                  <a:gd name="csY0" fmla="*/ 0 h 675460"/>
                  <a:gd name="csX1" fmla="*/ 62251 w 337648"/>
                  <a:gd name="csY1" fmla="*/ 675460 h 675460"/>
                  <a:gd name="csX2" fmla="*/ 0 w 337648"/>
                  <a:gd name="csY2" fmla="*/ 667661 h 675460"/>
                  <a:gd name="csX3" fmla="*/ 307270 w 337648"/>
                  <a:gd name="csY3" fmla="*/ 4979 h 675460"/>
                  <a:gd name="csX4" fmla="*/ 337482 w 337648"/>
                  <a:gd name="csY4" fmla="*/ 0 h 675460"/>
                </a:gdLst>
                <a:ahLst/>
                <a:cxnLst>
                  <a:cxn ang="0">
                    <a:pos x="csX0" y="csY0"/>
                  </a:cxn>
                  <a:cxn ang="0">
                    <a:pos x="csX1" y="csY1"/>
                  </a:cxn>
                  <a:cxn ang="0">
                    <a:pos x="csX2" y="csY2"/>
                  </a:cxn>
                  <a:cxn ang="0">
                    <a:pos x="csX3" y="csY3"/>
                  </a:cxn>
                  <a:cxn ang="0">
                    <a:pos x="csX4" y="csY4"/>
                  </a:cxn>
                </a:cxnLst>
                <a:rect l="l" t="t" r="r" b="b"/>
                <a:pathLst>
                  <a:path w="337648" h="675460">
                    <a:moveTo>
                      <a:pt x="337648" y="0"/>
                    </a:moveTo>
                    <a:cubicBezTo>
                      <a:pt x="250829" y="226537"/>
                      <a:pt x="153220" y="450584"/>
                      <a:pt x="62251" y="675460"/>
                    </a:cubicBezTo>
                    <a:lnTo>
                      <a:pt x="0" y="667661"/>
                    </a:lnTo>
                    <a:cubicBezTo>
                      <a:pt x="150730" y="477802"/>
                      <a:pt x="190404" y="215749"/>
                      <a:pt x="307270" y="4979"/>
                    </a:cubicBezTo>
                    <a:lnTo>
                      <a:pt x="337482" y="0"/>
                    </a:lnTo>
                    <a:close/>
                  </a:path>
                </a:pathLst>
              </a:custGeom>
              <a:solidFill>
                <a:schemeClr val="accent2"/>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C698D6AD-FD0F-9031-CB00-E614D845A916}"/>
                  </a:ext>
                </a:extLst>
              </p:cNvPr>
              <p:cNvSpPr/>
              <p:nvPr/>
            </p:nvSpPr>
            <p:spPr>
              <a:xfrm>
                <a:off x="-47645867" y="-2272487"/>
                <a:ext cx="251990" cy="115176"/>
              </a:xfrm>
              <a:custGeom>
                <a:avLst/>
                <a:gdLst>
                  <a:gd name="csX0" fmla="*/ 251991 w 251990"/>
                  <a:gd name="csY0" fmla="*/ 0 h 115176"/>
                  <a:gd name="csX1" fmla="*/ 231905 w 251990"/>
                  <a:gd name="csY1" fmla="*/ 110862 h 115176"/>
                  <a:gd name="csX2" fmla="*/ 25896 w 251990"/>
                  <a:gd name="csY2" fmla="*/ 115177 h 115176"/>
                  <a:gd name="csX3" fmla="*/ 0 w 251990"/>
                  <a:gd name="csY3" fmla="*/ 10123 h 115176"/>
                  <a:gd name="csX4" fmla="*/ 251991 w 251990"/>
                  <a:gd name="csY4" fmla="*/ 0 h 115176"/>
                </a:gdLst>
                <a:ahLst/>
                <a:cxnLst>
                  <a:cxn ang="0">
                    <a:pos x="csX0" y="csY0"/>
                  </a:cxn>
                  <a:cxn ang="0">
                    <a:pos x="csX1" y="csY1"/>
                  </a:cxn>
                  <a:cxn ang="0">
                    <a:pos x="csX2" y="csY2"/>
                  </a:cxn>
                  <a:cxn ang="0">
                    <a:pos x="csX3" y="csY3"/>
                  </a:cxn>
                  <a:cxn ang="0">
                    <a:pos x="csX4" y="csY4"/>
                  </a:cxn>
                </a:cxnLst>
                <a:rect l="l" t="t" r="r" b="b"/>
                <a:pathLst>
                  <a:path w="251990" h="115176">
                    <a:moveTo>
                      <a:pt x="251991" y="0"/>
                    </a:moveTo>
                    <a:cubicBezTo>
                      <a:pt x="244687" y="33026"/>
                      <a:pt x="212649" y="72359"/>
                      <a:pt x="231905" y="110862"/>
                    </a:cubicBezTo>
                    <a:lnTo>
                      <a:pt x="25896" y="115177"/>
                    </a:lnTo>
                    <a:cubicBezTo>
                      <a:pt x="23738" y="85470"/>
                      <a:pt x="1328" y="36179"/>
                      <a:pt x="0" y="10123"/>
                    </a:cubicBezTo>
                    <a:lnTo>
                      <a:pt x="251991" y="0"/>
                    </a:lnTo>
                    <a:close/>
                  </a:path>
                </a:pathLst>
              </a:custGeom>
              <a:solidFill>
                <a:srgbClr val="A5A9AB"/>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2E490023-CB1D-9F5F-2794-BF18A03DAAC8}"/>
                  </a:ext>
                </a:extLst>
              </p:cNvPr>
              <p:cNvSpPr/>
              <p:nvPr/>
            </p:nvSpPr>
            <p:spPr>
              <a:xfrm>
                <a:off x="-46582458" y="-2287589"/>
                <a:ext cx="373172" cy="118264"/>
              </a:xfrm>
              <a:custGeom>
                <a:avLst/>
                <a:gdLst>
                  <a:gd name="csX0" fmla="*/ 0 w 373172"/>
                  <a:gd name="csY0" fmla="*/ 115840 h 118264"/>
                  <a:gd name="csX1" fmla="*/ 20252 w 373172"/>
                  <a:gd name="csY1" fmla="*/ 35184 h 118264"/>
                  <a:gd name="csX2" fmla="*/ 173140 w 373172"/>
                  <a:gd name="csY2" fmla="*/ 14605 h 118264"/>
                  <a:gd name="csX3" fmla="*/ 213810 w 373172"/>
                  <a:gd name="csY3" fmla="*/ 44975 h 118264"/>
                  <a:gd name="csX4" fmla="*/ 194056 w 373172"/>
                  <a:gd name="csY4" fmla="*/ 10123 h 118264"/>
                  <a:gd name="csX5" fmla="*/ 199368 w 373172"/>
                  <a:gd name="csY5" fmla="*/ 0 h 118264"/>
                  <a:gd name="csX6" fmla="*/ 373172 w 373172"/>
                  <a:gd name="csY6" fmla="*/ 113350 h 118264"/>
                  <a:gd name="csX7" fmla="*/ 259793 w 373172"/>
                  <a:gd name="csY7" fmla="*/ 60244 h 118264"/>
                  <a:gd name="csX8" fmla="*/ 307602 w 373172"/>
                  <a:gd name="csY8" fmla="*/ 115840 h 118264"/>
                  <a:gd name="csX9" fmla="*/ 201858 w 373172"/>
                  <a:gd name="csY9" fmla="*/ 88125 h 118264"/>
                  <a:gd name="csX10" fmla="*/ 227091 w 373172"/>
                  <a:gd name="csY10" fmla="*/ 116006 h 118264"/>
                  <a:gd name="csX11" fmla="*/ 332 w 373172"/>
                  <a:gd name="csY11" fmla="*/ 116006 h 11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3172" h="118264">
                    <a:moveTo>
                      <a:pt x="0" y="115840"/>
                    </a:moveTo>
                    <a:lnTo>
                      <a:pt x="20252" y="35184"/>
                    </a:lnTo>
                    <a:cubicBezTo>
                      <a:pt x="56275" y="76009"/>
                      <a:pt x="155544" y="10787"/>
                      <a:pt x="173140" y="14605"/>
                    </a:cubicBezTo>
                    <a:cubicBezTo>
                      <a:pt x="177954" y="15600"/>
                      <a:pt x="191400" y="53273"/>
                      <a:pt x="213810" y="44975"/>
                    </a:cubicBezTo>
                    <a:cubicBezTo>
                      <a:pt x="240371" y="35017"/>
                      <a:pt x="195550" y="13774"/>
                      <a:pt x="194056" y="10123"/>
                    </a:cubicBezTo>
                    <a:lnTo>
                      <a:pt x="199368" y="0"/>
                    </a:lnTo>
                    <a:lnTo>
                      <a:pt x="373172" y="113350"/>
                    </a:lnTo>
                    <a:lnTo>
                      <a:pt x="259793" y="60244"/>
                    </a:lnTo>
                    <a:cubicBezTo>
                      <a:pt x="230245" y="63728"/>
                      <a:pt x="303618" y="107708"/>
                      <a:pt x="307602" y="115840"/>
                    </a:cubicBezTo>
                    <a:cubicBezTo>
                      <a:pt x="292993" y="133764"/>
                      <a:pt x="198040" y="44975"/>
                      <a:pt x="201858" y="88125"/>
                    </a:cubicBezTo>
                    <a:lnTo>
                      <a:pt x="227091" y="116006"/>
                    </a:lnTo>
                    <a:lnTo>
                      <a:pt x="332" y="116006"/>
                    </a:lnTo>
                    <a:close/>
                  </a:path>
                </a:pathLst>
              </a:custGeom>
              <a:solidFill>
                <a:srgbClr val="F5F4F4"/>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2CB25924-15A3-1A83-DA9B-FC2C5FF16BAF}"/>
                  </a:ext>
                </a:extLst>
              </p:cNvPr>
              <p:cNvSpPr/>
              <p:nvPr/>
            </p:nvSpPr>
            <p:spPr>
              <a:xfrm>
                <a:off x="-46990657" y="-3562500"/>
                <a:ext cx="208684" cy="248475"/>
              </a:xfrm>
              <a:custGeom>
                <a:avLst/>
                <a:gdLst>
                  <a:gd name="csX0" fmla="*/ 205843 w 208684"/>
                  <a:gd name="csY0" fmla="*/ 56261 h 248475"/>
                  <a:gd name="csX1" fmla="*/ 85657 w 208684"/>
                  <a:gd name="csY1" fmla="*/ 231847 h 248475"/>
                  <a:gd name="csX2" fmla="*/ 130810 w 208684"/>
                  <a:gd name="csY2" fmla="*/ 93104 h 248475"/>
                  <a:gd name="csX3" fmla="*/ 106574 w 208684"/>
                  <a:gd name="csY3" fmla="*/ 51116 h 248475"/>
                  <a:gd name="csX4" fmla="*/ 0 w 208684"/>
                  <a:gd name="csY4" fmla="*/ 246950 h 248475"/>
                  <a:gd name="csX5" fmla="*/ 55445 w 208684"/>
                  <a:gd name="csY5" fmla="*/ 0 h 248475"/>
                  <a:gd name="csX6" fmla="*/ 205843 w 208684"/>
                  <a:gd name="csY6" fmla="*/ 56261 h 2484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8684" h="248475">
                    <a:moveTo>
                      <a:pt x="205843" y="56261"/>
                    </a:moveTo>
                    <a:cubicBezTo>
                      <a:pt x="222941" y="136918"/>
                      <a:pt x="160358" y="209609"/>
                      <a:pt x="85657" y="231847"/>
                    </a:cubicBezTo>
                    <a:cubicBezTo>
                      <a:pt x="102755" y="188532"/>
                      <a:pt x="128652" y="141233"/>
                      <a:pt x="130810" y="93104"/>
                    </a:cubicBezTo>
                    <a:cubicBezTo>
                      <a:pt x="131640" y="74682"/>
                      <a:pt x="135624" y="30537"/>
                      <a:pt x="106574" y="51116"/>
                    </a:cubicBezTo>
                    <a:cubicBezTo>
                      <a:pt x="92961" y="60742"/>
                      <a:pt x="78519" y="268193"/>
                      <a:pt x="0" y="246950"/>
                    </a:cubicBezTo>
                    <a:cubicBezTo>
                      <a:pt x="45485" y="174259"/>
                      <a:pt x="72875" y="86798"/>
                      <a:pt x="55445" y="0"/>
                    </a:cubicBezTo>
                    <a:cubicBezTo>
                      <a:pt x="99435" y="32363"/>
                      <a:pt x="149734" y="56759"/>
                      <a:pt x="205843" y="56261"/>
                    </a:cubicBezTo>
                    <a:close/>
                  </a:path>
                </a:pathLst>
              </a:custGeom>
              <a:solidFill>
                <a:srgbClr val="A5A9AB"/>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EC67BE52-1FBF-C3E1-D320-5B726A780EBE}"/>
                  </a:ext>
                </a:extLst>
              </p:cNvPr>
              <p:cNvSpPr/>
              <p:nvPr/>
            </p:nvSpPr>
            <p:spPr>
              <a:xfrm>
                <a:off x="-46451317" y="-2453882"/>
                <a:ext cx="191400" cy="211599"/>
              </a:xfrm>
              <a:custGeom>
                <a:avLst/>
                <a:gdLst>
                  <a:gd name="csX0" fmla="*/ 191400 w 191400"/>
                  <a:gd name="csY0" fmla="*/ 211600 h 211599"/>
                  <a:gd name="csX1" fmla="*/ 0 w 191400"/>
                  <a:gd name="csY1" fmla="*/ 161148 h 211599"/>
                  <a:gd name="csX2" fmla="*/ 93293 w 191400"/>
                  <a:gd name="csY2" fmla="*/ 0 h 211599"/>
                  <a:gd name="csX3" fmla="*/ 191400 w 191400"/>
                  <a:gd name="csY3" fmla="*/ 211600 h 211599"/>
                </a:gdLst>
                <a:ahLst/>
                <a:cxnLst>
                  <a:cxn ang="0">
                    <a:pos x="csX0" y="csY0"/>
                  </a:cxn>
                  <a:cxn ang="0">
                    <a:pos x="csX1" y="csY1"/>
                  </a:cxn>
                  <a:cxn ang="0">
                    <a:pos x="csX2" y="csY2"/>
                  </a:cxn>
                  <a:cxn ang="0">
                    <a:pos x="csX3" y="csY3"/>
                  </a:cxn>
                </a:cxnLst>
                <a:rect l="l" t="t" r="r" b="b"/>
                <a:pathLst>
                  <a:path w="191400" h="211599">
                    <a:moveTo>
                      <a:pt x="191400" y="211600"/>
                    </a:moveTo>
                    <a:cubicBezTo>
                      <a:pt x="117529" y="171438"/>
                      <a:pt x="92463" y="113351"/>
                      <a:pt x="0" y="161148"/>
                    </a:cubicBezTo>
                    <a:cubicBezTo>
                      <a:pt x="17762" y="97585"/>
                      <a:pt x="41666" y="43648"/>
                      <a:pt x="93293" y="0"/>
                    </a:cubicBezTo>
                    <a:lnTo>
                      <a:pt x="191400" y="211600"/>
                    </a:lnTo>
                    <a:close/>
                  </a:path>
                </a:pathLst>
              </a:custGeom>
              <a:solidFill>
                <a:srgbClr val="F5F4F4"/>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77C227F1-F305-C7E7-56C2-52C6144F8C17}"/>
                  </a:ext>
                </a:extLst>
              </p:cNvPr>
              <p:cNvSpPr/>
              <p:nvPr/>
            </p:nvSpPr>
            <p:spPr>
              <a:xfrm>
                <a:off x="-46744710" y="-3214812"/>
                <a:ext cx="111953" cy="367769"/>
              </a:xfrm>
              <a:custGeom>
                <a:avLst/>
                <a:gdLst>
                  <a:gd name="csX0" fmla="*/ 111788 w 111953"/>
                  <a:gd name="csY0" fmla="*/ 367769 h 367769"/>
                  <a:gd name="csX1" fmla="*/ 68959 w 111953"/>
                  <a:gd name="csY1" fmla="*/ 302214 h 367769"/>
                  <a:gd name="csX2" fmla="*/ 21151 w 111953"/>
                  <a:gd name="csY2" fmla="*/ 362790 h 367769"/>
                  <a:gd name="csX3" fmla="*/ 16005 w 111953"/>
                  <a:gd name="csY3" fmla="*/ 168948 h 367769"/>
                  <a:gd name="csX4" fmla="*/ 13680 w 111953"/>
                  <a:gd name="csY4" fmla="*/ 0 h 367769"/>
                  <a:gd name="csX5" fmla="*/ 111954 w 111953"/>
                  <a:gd name="csY5" fmla="*/ 367769 h 367769"/>
                </a:gdLst>
                <a:ahLst/>
                <a:cxnLst>
                  <a:cxn ang="0">
                    <a:pos x="csX0" y="csY0"/>
                  </a:cxn>
                  <a:cxn ang="0">
                    <a:pos x="csX1" y="csY1"/>
                  </a:cxn>
                  <a:cxn ang="0">
                    <a:pos x="csX2" y="csY2"/>
                  </a:cxn>
                  <a:cxn ang="0">
                    <a:pos x="csX3" y="csY3"/>
                  </a:cxn>
                  <a:cxn ang="0">
                    <a:pos x="csX4" y="csY4"/>
                  </a:cxn>
                  <a:cxn ang="0">
                    <a:pos x="csX5" y="csY5"/>
                  </a:cxn>
                </a:cxnLst>
                <a:rect l="l" t="t" r="r" b="b"/>
                <a:pathLst>
                  <a:path w="111953" h="367769">
                    <a:moveTo>
                      <a:pt x="111788" y="367769"/>
                    </a:moveTo>
                    <a:lnTo>
                      <a:pt x="68959" y="302214"/>
                    </a:lnTo>
                    <a:lnTo>
                      <a:pt x="21151" y="362790"/>
                    </a:lnTo>
                    <a:cubicBezTo>
                      <a:pt x="20320" y="298398"/>
                      <a:pt x="19988" y="233175"/>
                      <a:pt x="16005" y="168948"/>
                    </a:cubicBezTo>
                    <a:cubicBezTo>
                      <a:pt x="14510" y="144884"/>
                      <a:pt x="-17694" y="2158"/>
                      <a:pt x="13680" y="0"/>
                    </a:cubicBezTo>
                    <a:lnTo>
                      <a:pt x="111954" y="367769"/>
                    </a:lnTo>
                    <a:close/>
                  </a:path>
                </a:pathLst>
              </a:custGeom>
              <a:solidFill>
                <a:srgbClr val="F5F4F4"/>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F0C28C8D-9625-83E2-4AE6-F41191A0AB1C}"/>
                  </a:ext>
                </a:extLst>
              </p:cNvPr>
              <p:cNvSpPr/>
              <p:nvPr/>
            </p:nvSpPr>
            <p:spPr>
              <a:xfrm>
                <a:off x="-46839600" y="-3164362"/>
                <a:ext cx="90895" cy="675130"/>
              </a:xfrm>
              <a:custGeom>
                <a:avLst/>
                <a:gdLst>
                  <a:gd name="csX0" fmla="*/ 25403 w 90895"/>
                  <a:gd name="csY0" fmla="*/ 675130 h 675130"/>
                  <a:gd name="csX1" fmla="*/ 60595 w 90895"/>
                  <a:gd name="csY1" fmla="*/ 433325 h 675130"/>
                  <a:gd name="csX2" fmla="*/ 5 w 90895"/>
                  <a:gd name="csY2" fmla="*/ 455896 h 675130"/>
                  <a:gd name="csX3" fmla="*/ 47647 w 90895"/>
                  <a:gd name="csY3" fmla="*/ 412746 h 675130"/>
                  <a:gd name="csX4" fmla="*/ 74540 w 90895"/>
                  <a:gd name="csY4" fmla="*/ 198989 h 675130"/>
                  <a:gd name="csX5" fmla="*/ 54951 w 90895"/>
                  <a:gd name="csY5" fmla="*/ 17594 h 675130"/>
                  <a:gd name="csX6" fmla="*/ 73212 w 90895"/>
                  <a:gd name="csY6" fmla="*/ 2 h 675130"/>
                  <a:gd name="csX7" fmla="*/ 85994 w 90895"/>
                  <a:gd name="csY7" fmla="*/ 82816 h 675130"/>
                  <a:gd name="csX8" fmla="*/ 64247 w 90895"/>
                  <a:gd name="csY8" fmla="*/ 545183 h 675130"/>
                  <a:gd name="csX9" fmla="*/ 25403 w 90895"/>
                  <a:gd name="csY9" fmla="*/ 674964 h 675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0895" h="675130">
                    <a:moveTo>
                      <a:pt x="25403" y="675130"/>
                    </a:moveTo>
                    <a:lnTo>
                      <a:pt x="60595" y="433325"/>
                    </a:lnTo>
                    <a:cubicBezTo>
                      <a:pt x="57940" y="430006"/>
                      <a:pt x="1499" y="493901"/>
                      <a:pt x="5" y="455896"/>
                    </a:cubicBezTo>
                    <a:cubicBezTo>
                      <a:pt x="-493" y="441457"/>
                      <a:pt x="38351" y="428180"/>
                      <a:pt x="47647" y="412746"/>
                    </a:cubicBezTo>
                    <a:cubicBezTo>
                      <a:pt x="66904" y="381048"/>
                      <a:pt x="74872" y="240147"/>
                      <a:pt x="74540" y="198989"/>
                    </a:cubicBezTo>
                    <a:cubicBezTo>
                      <a:pt x="74208" y="159988"/>
                      <a:pt x="50967" y="39998"/>
                      <a:pt x="54951" y="17594"/>
                    </a:cubicBezTo>
                    <a:cubicBezTo>
                      <a:pt x="56279" y="10623"/>
                      <a:pt x="71884" y="-164"/>
                      <a:pt x="73212" y="2"/>
                    </a:cubicBezTo>
                    <a:cubicBezTo>
                      <a:pt x="78358" y="831"/>
                      <a:pt x="84998" y="72693"/>
                      <a:pt x="85994" y="82816"/>
                    </a:cubicBezTo>
                    <a:cubicBezTo>
                      <a:pt x="98278" y="217244"/>
                      <a:pt x="86160" y="410921"/>
                      <a:pt x="64247" y="545183"/>
                    </a:cubicBezTo>
                    <a:cubicBezTo>
                      <a:pt x="57607" y="585677"/>
                      <a:pt x="46817" y="639614"/>
                      <a:pt x="25403" y="674964"/>
                    </a:cubicBezTo>
                    <a:close/>
                  </a:path>
                </a:pathLst>
              </a:custGeom>
              <a:solidFill>
                <a:srgbClr val="F5F4F4"/>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D015F851-1C9B-9CF8-CDF4-D4AEA6DF9819}"/>
                  </a:ext>
                </a:extLst>
              </p:cNvPr>
              <p:cNvSpPr/>
              <p:nvPr/>
            </p:nvSpPr>
            <p:spPr>
              <a:xfrm>
                <a:off x="-47116653" y="-2932679"/>
                <a:ext cx="221778" cy="554308"/>
              </a:xfrm>
              <a:custGeom>
                <a:avLst/>
                <a:gdLst>
                  <a:gd name="csX0" fmla="*/ 221779 w 221778"/>
                  <a:gd name="csY0" fmla="*/ 0 h 554308"/>
                  <a:gd name="csX1" fmla="*/ 29715 w 221778"/>
                  <a:gd name="csY1" fmla="*/ 553645 h 554308"/>
                  <a:gd name="csX2" fmla="*/ 0 w 221778"/>
                  <a:gd name="csY2" fmla="*/ 554308 h 554308"/>
                  <a:gd name="csX3" fmla="*/ 221779 w 221778"/>
                  <a:gd name="csY3" fmla="*/ 0 h 554308"/>
                </a:gdLst>
                <a:ahLst/>
                <a:cxnLst>
                  <a:cxn ang="0">
                    <a:pos x="csX0" y="csY0"/>
                  </a:cxn>
                  <a:cxn ang="0">
                    <a:pos x="csX1" y="csY1"/>
                  </a:cxn>
                  <a:cxn ang="0">
                    <a:pos x="csX2" y="csY2"/>
                  </a:cxn>
                  <a:cxn ang="0">
                    <a:pos x="csX3" y="csY3"/>
                  </a:cxn>
                </a:cxnLst>
                <a:rect l="l" t="t" r="r" b="b"/>
                <a:pathLst>
                  <a:path w="221778" h="554308">
                    <a:moveTo>
                      <a:pt x="221779" y="0"/>
                    </a:moveTo>
                    <a:lnTo>
                      <a:pt x="29715" y="553645"/>
                    </a:lnTo>
                    <a:lnTo>
                      <a:pt x="0" y="554308"/>
                    </a:lnTo>
                    <a:lnTo>
                      <a:pt x="221779" y="0"/>
                    </a:lnTo>
                    <a:close/>
                  </a:path>
                </a:pathLst>
              </a:custGeom>
              <a:solidFill>
                <a:srgbClr val="F5F4F4"/>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3F6C3F83-BDD0-71BA-18D3-39A7C5799686}"/>
                  </a:ext>
                </a:extLst>
              </p:cNvPr>
              <p:cNvSpPr/>
              <p:nvPr/>
            </p:nvSpPr>
            <p:spPr>
              <a:xfrm>
                <a:off x="-47137234" y="-2337876"/>
                <a:ext cx="549796" cy="59333"/>
              </a:xfrm>
              <a:custGeom>
                <a:avLst/>
                <a:gdLst>
                  <a:gd name="csX0" fmla="*/ 549796 w 549796"/>
                  <a:gd name="csY0" fmla="*/ 55265 h 59333"/>
                  <a:gd name="csX1" fmla="*/ 148403 w 549796"/>
                  <a:gd name="csY1" fmla="*/ 20745 h 59333"/>
                  <a:gd name="csX2" fmla="*/ 23736 w 549796"/>
                  <a:gd name="csY2" fmla="*/ 14272 h 59333"/>
                  <a:gd name="csX3" fmla="*/ 495 w 549796"/>
                  <a:gd name="csY3" fmla="*/ 0 h 59333"/>
                  <a:gd name="csX4" fmla="*/ 549796 w 549796"/>
                  <a:gd name="csY4" fmla="*/ 55265 h 59333"/>
                </a:gdLst>
                <a:ahLst/>
                <a:cxnLst>
                  <a:cxn ang="0">
                    <a:pos x="csX0" y="csY0"/>
                  </a:cxn>
                  <a:cxn ang="0">
                    <a:pos x="csX1" y="csY1"/>
                  </a:cxn>
                  <a:cxn ang="0">
                    <a:pos x="csX2" y="csY2"/>
                  </a:cxn>
                  <a:cxn ang="0">
                    <a:pos x="csX3" y="csY3"/>
                  </a:cxn>
                  <a:cxn ang="0">
                    <a:pos x="csX4" y="csY4"/>
                  </a:cxn>
                </a:cxnLst>
                <a:rect l="l" t="t" r="r" b="b"/>
                <a:pathLst>
                  <a:path w="549796" h="59333">
                    <a:moveTo>
                      <a:pt x="549796" y="55265"/>
                    </a:moveTo>
                    <a:cubicBezTo>
                      <a:pt x="411351" y="70699"/>
                      <a:pt x="282533" y="38503"/>
                      <a:pt x="148403" y="20745"/>
                    </a:cubicBezTo>
                    <a:cubicBezTo>
                      <a:pt x="107733" y="15268"/>
                      <a:pt x="61584" y="19583"/>
                      <a:pt x="23736" y="14272"/>
                    </a:cubicBezTo>
                    <a:cubicBezTo>
                      <a:pt x="15934" y="13111"/>
                      <a:pt x="-3323" y="13277"/>
                      <a:pt x="495" y="0"/>
                    </a:cubicBezTo>
                    <a:lnTo>
                      <a:pt x="549796" y="55265"/>
                    </a:lnTo>
                    <a:close/>
                  </a:path>
                </a:pathLst>
              </a:custGeom>
              <a:solidFill>
                <a:srgbClr val="F5F4F4"/>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671FE479-0577-1E13-6FDB-A3A54C33A1AC}"/>
                  </a:ext>
                </a:extLst>
              </p:cNvPr>
              <p:cNvSpPr/>
              <p:nvPr/>
            </p:nvSpPr>
            <p:spPr>
              <a:xfrm>
                <a:off x="-46588280" y="-3209834"/>
                <a:ext cx="121691" cy="252510"/>
              </a:xfrm>
              <a:custGeom>
                <a:avLst/>
                <a:gdLst>
                  <a:gd name="csX0" fmla="*/ 121691 w 121691"/>
                  <a:gd name="csY0" fmla="*/ 251929 h 252510"/>
                  <a:gd name="csX1" fmla="*/ 26738 w 121691"/>
                  <a:gd name="csY1" fmla="*/ 127624 h 252510"/>
                  <a:gd name="csX2" fmla="*/ 842 w 121691"/>
                  <a:gd name="csY2" fmla="*/ 110862 h 252510"/>
                  <a:gd name="csX3" fmla="*/ 5822 w 121691"/>
                  <a:gd name="csY3" fmla="*/ 0 h 252510"/>
                  <a:gd name="csX4" fmla="*/ 121691 w 121691"/>
                  <a:gd name="csY4" fmla="*/ 251929 h 252510"/>
                </a:gdLst>
                <a:ahLst/>
                <a:cxnLst>
                  <a:cxn ang="0">
                    <a:pos x="csX0" y="csY0"/>
                  </a:cxn>
                  <a:cxn ang="0">
                    <a:pos x="csX1" y="csY1"/>
                  </a:cxn>
                  <a:cxn ang="0">
                    <a:pos x="csX2" y="csY2"/>
                  </a:cxn>
                  <a:cxn ang="0">
                    <a:pos x="csX3" y="csY3"/>
                  </a:cxn>
                  <a:cxn ang="0">
                    <a:pos x="csX4" y="csY4"/>
                  </a:cxn>
                </a:cxnLst>
                <a:rect l="l" t="t" r="r" b="b"/>
                <a:pathLst>
                  <a:path w="121691" h="252510">
                    <a:moveTo>
                      <a:pt x="121691" y="251929"/>
                    </a:moveTo>
                    <a:cubicBezTo>
                      <a:pt x="42840" y="260227"/>
                      <a:pt x="55954" y="177744"/>
                      <a:pt x="26738" y="127624"/>
                    </a:cubicBezTo>
                    <a:cubicBezTo>
                      <a:pt x="7150" y="93934"/>
                      <a:pt x="2170" y="112854"/>
                      <a:pt x="842" y="110862"/>
                    </a:cubicBezTo>
                    <a:cubicBezTo>
                      <a:pt x="-3806" y="103394"/>
                      <a:pt x="12628" y="17924"/>
                      <a:pt x="5822" y="0"/>
                    </a:cubicBezTo>
                    <a:lnTo>
                      <a:pt x="121691" y="251929"/>
                    </a:lnTo>
                    <a:close/>
                  </a:path>
                </a:pathLst>
              </a:custGeom>
              <a:solidFill>
                <a:srgbClr val="F5F4F4"/>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91E25917-299D-A265-E094-97983DBC34AE}"/>
                  </a:ext>
                </a:extLst>
              </p:cNvPr>
              <p:cNvSpPr/>
              <p:nvPr/>
            </p:nvSpPr>
            <p:spPr>
              <a:xfrm>
                <a:off x="-47646263" y="-2297879"/>
                <a:ext cx="257644" cy="35348"/>
              </a:xfrm>
              <a:custGeom>
                <a:avLst/>
                <a:gdLst>
                  <a:gd name="csX0" fmla="*/ 396 w 257644"/>
                  <a:gd name="csY0" fmla="*/ 35349 h 35348"/>
                  <a:gd name="csX1" fmla="*/ 1225 w 257644"/>
                  <a:gd name="csY1" fmla="*/ 10953 h 35348"/>
                  <a:gd name="csX2" fmla="*/ 257533 w 257644"/>
                  <a:gd name="csY2" fmla="*/ 0 h 35348"/>
                  <a:gd name="csX3" fmla="*/ 252552 w 257644"/>
                  <a:gd name="csY3" fmla="*/ 25225 h 35348"/>
                  <a:gd name="csX4" fmla="*/ 562 w 257644"/>
                  <a:gd name="csY4" fmla="*/ 35349 h 35348"/>
                </a:gdLst>
                <a:ahLst/>
                <a:cxnLst>
                  <a:cxn ang="0">
                    <a:pos x="csX0" y="csY0"/>
                  </a:cxn>
                  <a:cxn ang="0">
                    <a:pos x="csX1" y="csY1"/>
                  </a:cxn>
                  <a:cxn ang="0">
                    <a:pos x="csX2" y="csY2"/>
                  </a:cxn>
                  <a:cxn ang="0">
                    <a:pos x="csX3" y="csY3"/>
                  </a:cxn>
                  <a:cxn ang="0">
                    <a:pos x="csX4" y="csY4"/>
                  </a:cxn>
                </a:cxnLst>
                <a:rect l="l" t="t" r="r" b="b"/>
                <a:pathLst>
                  <a:path w="257644" h="35348">
                    <a:moveTo>
                      <a:pt x="396" y="35349"/>
                    </a:moveTo>
                    <a:cubicBezTo>
                      <a:pt x="64" y="27383"/>
                      <a:pt x="-601" y="18919"/>
                      <a:pt x="1225" y="10953"/>
                    </a:cubicBezTo>
                    <a:lnTo>
                      <a:pt x="257533" y="0"/>
                    </a:lnTo>
                    <a:cubicBezTo>
                      <a:pt x="258363" y="8795"/>
                      <a:pt x="254378" y="16761"/>
                      <a:pt x="252552" y="25225"/>
                    </a:cubicBezTo>
                    <a:lnTo>
                      <a:pt x="562" y="35349"/>
                    </a:lnTo>
                    <a:close/>
                  </a:path>
                </a:pathLst>
              </a:custGeom>
              <a:solidFill>
                <a:srgbClr val="F5F4F4"/>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C8EA92B7-9DF9-62A7-F4E7-96D86366B2DD}"/>
                  </a:ext>
                </a:extLst>
              </p:cNvPr>
              <p:cNvSpPr/>
              <p:nvPr/>
            </p:nvSpPr>
            <p:spPr>
              <a:xfrm>
                <a:off x="-46115039" y="-2897330"/>
                <a:ext cx="26437" cy="246949"/>
              </a:xfrm>
              <a:custGeom>
                <a:avLst/>
                <a:gdLst>
                  <a:gd name="csX0" fmla="*/ 21457 w 26437"/>
                  <a:gd name="csY0" fmla="*/ 171272 h 246949"/>
                  <a:gd name="csX1" fmla="*/ 26437 w 26437"/>
                  <a:gd name="csY1" fmla="*/ 221724 h 246949"/>
                  <a:gd name="csX2" fmla="*/ 26437 w 26437"/>
                  <a:gd name="csY2" fmla="*/ 246950 h 246949"/>
                  <a:gd name="csX3" fmla="*/ 16311 w 26437"/>
                  <a:gd name="csY3" fmla="*/ 246950 h 246949"/>
                  <a:gd name="csX4" fmla="*/ 1205 w 26437"/>
                  <a:gd name="csY4" fmla="*/ 0 h 246949"/>
                  <a:gd name="csX5" fmla="*/ 21291 w 26437"/>
                  <a:gd name="csY5" fmla="*/ 171272 h 246949"/>
                </a:gdLst>
                <a:ahLst/>
                <a:cxnLst>
                  <a:cxn ang="0">
                    <a:pos x="csX0" y="csY0"/>
                  </a:cxn>
                  <a:cxn ang="0">
                    <a:pos x="csX1" y="csY1"/>
                  </a:cxn>
                  <a:cxn ang="0">
                    <a:pos x="csX2" y="csY2"/>
                  </a:cxn>
                  <a:cxn ang="0">
                    <a:pos x="csX3" y="csY3"/>
                  </a:cxn>
                  <a:cxn ang="0">
                    <a:pos x="csX4" y="csY4"/>
                  </a:cxn>
                  <a:cxn ang="0">
                    <a:pos x="csX5" y="csY5"/>
                  </a:cxn>
                </a:cxnLst>
                <a:rect l="l" t="t" r="r" b="b"/>
                <a:pathLst>
                  <a:path w="26437" h="246949">
                    <a:moveTo>
                      <a:pt x="21457" y="171272"/>
                    </a:moveTo>
                    <a:cubicBezTo>
                      <a:pt x="21457" y="186872"/>
                      <a:pt x="17141" y="208613"/>
                      <a:pt x="26437" y="221724"/>
                    </a:cubicBezTo>
                    <a:cubicBezTo>
                      <a:pt x="26437" y="230189"/>
                      <a:pt x="26437" y="238487"/>
                      <a:pt x="26437" y="246950"/>
                    </a:cubicBezTo>
                    <a:lnTo>
                      <a:pt x="16311" y="246950"/>
                    </a:lnTo>
                    <a:cubicBezTo>
                      <a:pt x="4691" y="164800"/>
                      <a:pt x="-3111" y="83313"/>
                      <a:pt x="1205" y="0"/>
                    </a:cubicBezTo>
                    <a:cubicBezTo>
                      <a:pt x="26105" y="51282"/>
                      <a:pt x="21125" y="115012"/>
                      <a:pt x="21291" y="171272"/>
                    </a:cubicBezTo>
                    <a:close/>
                  </a:path>
                </a:pathLst>
              </a:custGeom>
              <a:solidFill>
                <a:srgbClr val="F5F4F4"/>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AA1FF64B-7532-D451-5B50-EB578BF05CB4}"/>
                  </a:ext>
                </a:extLst>
              </p:cNvPr>
              <p:cNvSpPr/>
              <p:nvPr/>
            </p:nvSpPr>
            <p:spPr>
              <a:xfrm>
                <a:off x="-46431230" y="-2736182"/>
                <a:ext cx="54452" cy="70533"/>
              </a:xfrm>
              <a:custGeom>
                <a:avLst/>
                <a:gdLst>
                  <a:gd name="csX0" fmla="*/ 35358 w 54452"/>
                  <a:gd name="csY0" fmla="*/ 70533 h 70533"/>
                  <a:gd name="csX1" fmla="*/ 0 w 54452"/>
                  <a:gd name="csY1" fmla="*/ 0 h 70533"/>
                  <a:gd name="csX2" fmla="*/ 35358 w 54452"/>
                  <a:gd name="csY2" fmla="*/ 70533 h 70533"/>
                </a:gdLst>
                <a:ahLst/>
                <a:cxnLst>
                  <a:cxn ang="0">
                    <a:pos x="csX0" y="csY0"/>
                  </a:cxn>
                  <a:cxn ang="0">
                    <a:pos x="csX1" y="csY1"/>
                  </a:cxn>
                  <a:cxn ang="0">
                    <a:pos x="csX2" y="csY2"/>
                  </a:cxn>
                </a:cxnLst>
                <a:rect l="l" t="t" r="r" b="b"/>
                <a:pathLst>
                  <a:path w="54452" h="70533">
                    <a:moveTo>
                      <a:pt x="35358" y="70533"/>
                    </a:moveTo>
                    <a:cubicBezTo>
                      <a:pt x="46812" y="27052"/>
                      <a:pt x="11288" y="31533"/>
                      <a:pt x="0" y="0"/>
                    </a:cubicBezTo>
                    <a:cubicBezTo>
                      <a:pt x="35690" y="7801"/>
                      <a:pt x="80677" y="43980"/>
                      <a:pt x="35358" y="70533"/>
                    </a:cubicBezTo>
                    <a:close/>
                  </a:path>
                </a:pathLst>
              </a:custGeom>
              <a:solidFill>
                <a:srgbClr val="F5F4F4"/>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6E1AAC5C-9EA9-4870-753F-C1243885ACC7}"/>
                  </a:ext>
                </a:extLst>
              </p:cNvPr>
              <p:cNvSpPr/>
              <p:nvPr/>
            </p:nvSpPr>
            <p:spPr>
              <a:xfrm>
                <a:off x="-46849556" y="-3184442"/>
                <a:ext cx="54636" cy="33388"/>
              </a:xfrm>
              <a:custGeom>
                <a:avLst/>
                <a:gdLst>
                  <a:gd name="csX0" fmla="*/ 0 w 54636"/>
                  <a:gd name="csY0" fmla="*/ 0 h 33388"/>
                  <a:gd name="csX1" fmla="*/ 46979 w 54636"/>
                  <a:gd name="csY1" fmla="*/ 5975 h 33388"/>
                  <a:gd name="csX2" fmla="*/ 35026 w 54636"/>
                  <a:gd name="csY2" fmla="*/ 33358 h 33388"/>
                  <a:gd name="csX3" fmla="*/ 0 w 54636"/>
                  <a:gd name="csY3" fmla="*/ 166 h 33388"/>
                </a:gdLst>
                <a:ahLst/>
                <a:cxnLst>
                  <a:cxn ang="0">
                    <a:pos x="csX0" y="csY0"/>
                  </a:cxn>
                  <a:cxn ang="0">
                    <a:pos x="csX1" y="csY1"/>
                  </a:cxn>
                  <a:cxn ang="0">
                    <a:pos x="csX2" y="csY2"/>
                  </a:cxn>
                  <a:cxn ang="0">
                    <a:pos x="csX3" y="csY3"/>
                  </a:cxn>
                </a:cxnLst>
                <a:rect l="l" t="t" r="r" b="b"/>
                <a:pathLst>
                  <a:path w="54636" h="33388">
                    <a:moveTo>
                      <a:pt x="0" y="0"/>
                    </a:moveTo>
                    <a:lnTo>
                      <a:pt x="46979" y="5975"/>
                    </a:lnTo>
                    <a:cubicBezTo>
                      <a:pt x="65571" y="10788"/>
                      <a:pt x="45817" y="34354"/>
                      <a:pt x="35026" y="33358"/>
                    </a:cubicBezTo>
                    <a:lnTo>
                      <a:pt x="0" y="166"/>
                    </a:lnTo>
                    <a:close/>
                  </a:path>
                </a:pathLst>
              </a:custGeom>
              <a:solidFill>
                <a:srgbClr val="F5F4F4"/>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1592146A-47BB-6664-702E-8948CC6395F9}"/>
                  </a:ext>
                </a:extLst>
              </p:cNvPr>
              <p:cNvSpPr/>
              <p:nvPr/>
            </p:nvSpPr>
            <p:spPr>
              <a:xfrm>
                <a:off x="-45740828" y="-2872104"/>
                <a:ext cx="40338" cy="40328"/>
              </a:xfrm>
              <a:custGeom>
                <a:avLst/>
                <a:gdLst>
                  <a:gd name="csX0" fmla="*/ 20252 w 40338"/>
                  <a:gd name="csY0" fmla="*/ 0 h 40328"/>
                  <a:gd name="csX1" fmla="*/ 40339 w 40338"/>
                  <a:gd name="csY1" fmla="*/ 0 h 40328"/>
                  <a:gd name="csX2" fmla="*/ 30212 w 40338"/>
                  <a:gd name="csY2" fmla="*/ 35350 h 40328"/>
                  <a:gd name="csX3" fmla="*/ 0 w 40338"/>
                  <a:gd name="csY3" fmla="*/ 40328 h 40328"/>
                  <a:gd name="csX4" fmla="*/ 20086 w 40338"/>
                  <a:gd name="csY4" fmla="*/ 0 h 40328"/>
                </a:gdLst>
                <a:ahLst/>
                <a:cxnLst>
                  <a:cxn ang="0">
                    <a:pos x="csX0" y="csY0"/>
                  </a:cxn>
                  <a:cxn ang="0">
                    <a:pos x="csX1" y="csY1"/>
                  </a:cxn>
                  <a:cxn ang="0">
                    <a:pos x="csX2" y="csY2"/>
                  </a:cxn>
                  <a:cxn ang="0">
                    <a:pos x="csX3" y="csY3"/>
                  </a:cxn>
                  <a:cxn ang="0">
                    <a:pos x="csX4" y="csY4"/>
                  </a:cxn>
                </a:cxnLst>
                <a:rect l="l" t="t" r="r" b="b"/>
                <a:pathLst>
                  <a:path w="40338" h="40328">
                    <a:moveTo>
                      <a:pt x="20252" y="0"/>
                    </a:moveTo>
                    <a:cubicBezTo>
                      <a:pt x="9130" y="15434"/>
                      <a:pt x="39343" y="996"/>
                      <a:pt x="40339" y="0"/>
                    </a:cubicBezTo>
                    <a:cubicBezTo>
                      <a:pt x="39508" y="12281"/>
                      <a:pt x="34528" y="24065"/>
                      <a:pt x="30212" y="35350"/>
                    </a:cubicBezTo>
                    <a:lnTo>
                      <a:pt x="0" y="40328"/>
                    </a:lnTo>
                    <a:cubicBezTo>
                      <a:pt x="7470" y="26719"/>
                      <a:pt x="8798" y="15933"/>
                      <a:pt x="20086" y="0"/>
                    </a:cubicBezTo>
                    <a:close/>
                  </a:path>
                </a:pathLst>
              </a:custGeom>
              <a:solidFill>
                <a:srgbClr val="A5A9AB"/>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4D870E61-2142-27FB-56BA-84CD497DE8F9}"/>
                  </a:ext>
                </a:extLst>
              </p:cNvPr>
              <p:cNvSpPr/>
              <p:nvPr/>
            </p:nvSpPr>
            <p:spPr>
              <a:xfrm>
                <a:off x="-46482825" y="-3088682"/>
                <a:ext cx="71846" cy="30972"/>
              </a:xfrm>
              <a:custGeom>
                <a:avLst/>
                <a:gdLst>
                  <a:gd name="csX0" fmla="*/ 71847 w 71846"/>
                  <a:gd name="csY0" fmla="*/ 30039 h 30972"/>
                  <a:gd name="csX1" fmla="*/ 1296 w 71846"/>
                  <a:gd name="csY1" fmla="*/ 0 h 30972"/>
                  <a:gd name="csX2" fmla="*/ 71847 w 71846"/>
                  <a:gd name="csY2" fmla="*/ 30039 h 30972"/>
                </a:gdLst>
                <a:ahLst/>
                <a:cxnLst>
                  <a:cxn ang="0">
                    <a:pos x="csX0" y="csY0"/>
                  </a:cxn>
                  <a:cxn ang="0">
                    <a:pos x="csX1" y="csY1"/>
                  </a:cxn>
                  <a:cxn ang="0">
                    <a:pos x="csX2" y="csY2"/>
                  </a:cxn>
                </a:cxnLst>
                <a:rect l="l" t="t" r="r" b="b"/>
                <a:pathLst>
                  <a:path w="71846" h="30972">
                    <a:moveTo>
                      <a:pt x="71847" y="30039"/>
                    </a:moveTo>
                    <a:cubicBezTo>
                      <a:pt x="61721" y="36512"/>
                      <a:pt x="-10490" y="7468"/>
                      <a:pt x="1296" y="0"/>
                    </a:cubicBezTo>
                    <a:lnTo>
                      <a:pt x="71847" y="30039"/>
                    </a:lnTo>
                    <a:close/>
                  </a:path>
                </a:pathLst>
              </a:custGeom>
              <a:solidFill>
                <a:srgbClr val="F5F4F4"/>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D2E4D486-3183-5D94-C488-812B56405226}"/>
                  </a:ext>
                </a:extLst>
              </p:cNvPr>
              <p:cNvSpPr/>
              <p:nvPr/>
            </p:nvSpPr>
            <p:spPr>
              <a:xfrm>
                <a:off x="-46098562" y="-2650380"/>
                <a:ext cx="10567" cy="55431"/>
              </a:xfrm>
              <a:custGeom>
                <a:avLst/>
                <a:gdLst>
                  <a:gd name="csX0" fmla="*/ 10126 w 10567"/>
                  <a:gd name="csY0" fmla="*/ 0 h 55431"/>
                  <a:gd name="csX1" fmla="*/ 7636 w 10567"/>
                  <a:gd name="csY1" fmla="*/ 55431 h 55431"/>
                  <a:gd name="csX2" fmla="*/ 0 w 10567"/>
                  <a:gd name="csY2" fmla="*/ 0 h 55431"/>
                  <a:gd name="csX3" fmla="*/ 10126 w 10567"/>
                  <a:gd name="csY3" fmla="*/ 0 h 55431"/>
                </a:gdLst>
                <a:ahLst/>
                <a:cxnLst>
                  <a:cxn ang="0">
                    <a:pos x="csX0" y="csY0"/>
                  </a:cxn>
                  <a:cxn ang="0">
                    <a:pos x="csX1" y="csY1"/>
                  </a:cxn>
                  <a:cxn ang="0">
                    <a:pos x="csX2" y="csY2"/>
                  </a:cxn>
                  <a:cxn ang="0">
                    <a:pos x="csX3" y="csY3"/>
                  </a:cxn>
                </a:cxnLst>
                <a:rect l="l" t="t" r="r" b="b"/>
                <a:pathLst>
                  <a:path w="10567" h="55431">
                    <a:moveTo>
                      <a:pt x="10126" y="0"/>
                    </a:moveTo>
                    <a:cubicBezTo>
                      <a:pt x="10126" y="7635"/>
                      <a:pt x="12118" y="55431"/>
                      <a:pt x="7636" y="55431"/>
                    </a:cubicBezTo>
                    <a:cubicBezTo>
                      <a:pt x="2656" y="37673"/>
                      <a:pt x="2656" y="18090"/>
                      <a:pt x="0" y="0"/>
                    </a:cubicBezTo>
                    <a:lnTo>
                      <a:pt x="10126" y="0"/>
                    </a:lnTo>
                    <a:close/>
                  </a:path>
                </a:pathLst>
              </a:custGeom>
              <a:solidFill>
                <a:srgbClr val="A5A9AB"/>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F22011F0-6FB2-9C3E-B1ED-71BEF5F78459}"/>
                  </a:ext>
                </a:extLst>
              </p:cNvPr>
              <p:cNvSpPr/>
              <p:nvPr/>
            </p:nvSpPr>
            <p:spPr>
              <a:xfrm>
                <a:off x="-46094417" y="-2726058"/>
                <a:ext cx="6981" cy="50452"/>
              </a:xfrm>
              <a:custGeom>
                <a:avLst/>
                <a:gdLst>
                  <a:gd name="csX0" fmla="*/ 5981 w 6981"/>
                  <a:gd name="csY0" fmla="*/ 50453 h 50452"/>
                  <a:gd name="csX1" fmla="*/ 1001 w 6981"/>
                  <a:gd name="csY1" fmla="*/ 0 h 50452"/>
                  <a:gd name="csX2" fmla="*/ 5981 w 6981"/>
                  <a:gd name="csY2" fmla="*/ 50453 h 50452"/>
                </a:gdLst>
                <a:ahLst/>
                <a:cxnLst>
                  <a:cxn ang="0">
                    <a:pos x="csX0" y="csY0"/>
                  </a:cxn>
                  <a:cxn ang="0">
                    <a:pos x="csX1" y="csY1"/>
                  </a:cxn>
                  <a:cxn ang="0">
                    <a:pos x="csX2" y="csY2"/>
                  </a:cxn>
                </a:cxnLst>
                <a:rect l="l" t="t" r="r" b="b"/>
                <a:pathLst>
                  <a:path w="6981" h="50452">
                    <a:moveTo>
                      <a:pt x="5981" y="50453"/>
                    </a:moveTo>
                    <a:cubicBezTo>
                      <a:pt x="-3315" y="37507"/>
                      <a:pt x="1001" y="15600"/>
                      <a:pt x="1001" y="0"/>
                    </a:cubicBezTo>
                    <a:cubicBezTo>
                      <a:pt x="10297" y="12945"/>
                      <a:pt x="5981" y="34852"/>
                      <a:pt x="5981" y="50453"/>
                    </a:cubicBezTo>
                    <a:close/>
                  </a:path>
                </a:pathLst>
              </a:custGeom>
              <a:solidFill>
                <a:srgbClr val="A5A9AB"/>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2544E842-0F6E-565E-96ED-41164127FECE}"/>
                  </a:ext>
                </a:extLst>
              </p:cNvPr>
              <p:cNvSpPr/>
              <p:nvPr/>
            </p:nvSpPr>
            <p:spPr>
              <a:xfrm>
                <a:off x="-47454779" y="-504223"/>
                <a:ext cx="685242" cy="44522"/>
              </a:xfrm>
              <a:custGeom>
                <a:avLst/>
                <a:gdLst>
                  <a:gd name="csX0" fmla="*/ 660668 w 685242"/>
                  <a:gd name="csY0" fmla="*/ 5358 h 44522"/>
                  <a:gd name="csX1" fmla="*/ 665648 w 685242"/>
                  <a:gd name="csY1" fmla="*/ 5358 h 44522"/>
                  <a:gd name="csX2" fmla="*/ 680754 w 685242"/>
                  <a:gd name="csY2" fmla="*/ 5358 h 44522"/>
                  <a:gd name="csX3" fmla="*/ 683742 w 685242"/>
                  <a:gd name="csY3" fmla="*/ 20626 h 44522"/>
                  <a:gd name="csX4" fmla="*/ 451671 w 685242"/>
                  <a:gd name="csY4" fmla="*/ 40874 h 44522"/>
                  <a:gd name="csX5" fmla="*/ 13094 w 685242"/>
                  <a:gd name="csY5" fmla="*/ 35563 h 44522"/>
                  <a:gd name="csX6" fmla="*/ 40650 w 685242"/>
                  <a:gd name="csY6" fmla="*/ 5358 h 44522"/>
                  <a:gd name="csX7" fmla="*/ 388425 w 685242"/>
                  <a:gd name="csY7" fmla="*/ 10337 h 44522"/>
                  <a:gd name="csX8" fmla="*/ 443870 w 685242"/>
                  <a:gd name="csY8" fmla="*/ 5358 h 44522"/>
                  <a:gd name="csX9" fmla="*/ 539653 w 685242"/>
                  <a:gd name="csY9" fmla="*/ 5358 h 44522"/>
                  <a:gd name="csX10" fmla="*/ 575011 w 685242"/>
                  <a:gd name="csY10" fmla="*/ 5358 h 44522"/>
                  <a:gd name="csX11" fmla="*/ 660668 w 685242"/>
                  <a:gd name="csY11" fmla="*/ 5358 h 44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85242" h="44522">
                    <a:moveTo>
                      <a:pt x="660668" y="5358"/>
                    </a:moveTo>
                    <a:lnTo>
                      <a:pt x="665648" y="5358"/>
                    </a:lnTo>
                    <a:cubicBezTo>
                      <a:pt x="670628" y="5358"/>
                      <a:pt x="675774" y="5358"/>
                      <a:pt x="680754" y="5358"/>
                    </a:cubicBezTo>
                    <a:cubicBezTo>
                      <a:pt x="680754" y="7184"/>
                      <a:pt x="688390" y="15980"/>
                      <a:pt x="683742" y="20626"/>
                    </a:cubicBezTo>
                    <a:cubicBezTo>
                      <a:pt x="672620" y="32078"/>
                      <a:pt x="482548" y="40045"/>
                      <a:pt x="451671" y="40874"/>
                    </a:cubicBezTo>
                    <a:cubicBezTo>
                      <a:pt x="373485" y="43032"/>
                      <a:pt x="70697" y="50168"/>
                      <a:pt x="13094" y="35563"/>
                    </a:cubicBezTo>
                    <a:cubicBezTo>
                      <a:pt x="-23592" y="26269"/>
                      <a:pt x="27038" y="7516"/>
                      <a:pt x="40650" y="5358"/>
                    </a:cubicBezTo>
                    <a:cubicBezTo>
                      <a:pt x="135272" y="-9246"/>
                      <a:pt x="286499" y="10669"/>
                      <a:pt x="388425" y="10337"/>
                    </a:cubicBezTo>
                    <a:cubicBezTo>
                      <a:pt x="405689" y="10337"/>
                      <a:pt x="429095" y="14652"/>
                      <a:pt x="443870" y="5358"/>
                    </a:cubicBezTo>
                    <a:cubicBezTo>
                      <a:pt x="475742" y="5358"/>
                      <a:pt x="507780" y="5524"/>
                      <a:pt x="539653" y="5358"/>
                    </a:cubicBezTo>
                    <a:cubicBezTo>
                      <a:pt x="551439" y="5358"/>
                      <a:pt x="563225" y="5358"/>
                      <a:pt x="575011" y="5358"/>
                    </a:cubicBezTo>
                    <a:cubicBezTo>
                      <a:pt x="605887" y="5192"/>
                      <a:pt x="629460" y="2537"/>
                      <a:pt x="660668" y="5358"/>
                    </a:cubicBezTo>
                    <a:close/>
                  </a:path>
                </a:pathLst>
              </a:custGeom>
              <a:solidFill>
                <a:srgbClr val="0D0E0F"/>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7FCB8778-ED2A-3C48-5974-4A17A354E4E8}"/>
                  </a:ext>
                </a:extLst>
              </p:cNvPr>
              <p:cNvSpPr/>
              <p:nvPr/>
            </p:nvSpPr>
            <p:spPr>
              <a:xfrm>
                <a:off x="-45302565" y="-2032698"/>
                <a:ext cx="912680" cy="42344"/>
              </a:xfrm>
              <a:custGeom>
                <a:avLst/>
                <a:gdLst>
                  <a:gd name="csX0" fmla="*/ 912661 w 912680"/>
                  <a:gd name="csY0" fmla="*/ 42344 h 42344"/>
                  <a:gd name="csX1" fmla="*/ 314 w 912680"/>
                  <a:gd name="csY1" fmla="*/ 34709 h 42344"/>
                  <a:gd name="csX2" fmla="*/ 219935 w 912680"/>
                  <a:gd name="csY2" fmla="*/ 1850 h 42344"/>
                  <a:gd name="csX3" fmla="*/ 885105 w 912680"/>
                  <a:gd name="csY3" fmla="*/ 22097 h 42344"/>
                  <a:gd name="csX4" fmla="*/ 912661 w 912680"/>
                  <a:gd name="csY4" fmla="*/ 42344 h 42344"/>
                </a:gdLst>
                <a:ahLst/>
                <a:cxnLst>
                  <a:cxn ang="0">
                    <a:pos x="csX0" y="csY0"/>
                  </a:cxn>
                  <a:cxn ang="0">
                    <a:pos x="csX1" y="csY1"/>
                  </a:cxn>
                  <a:cxn ang="0">
                    <a:pos x="csX2" y="csY2"/>
                  </a:cxn>
                  <a:cxn ang="0">
                    <a:pos x="csX3" y="csY3"/>
                  </a:cxn>
                  <a:cxn ang="0">
                    <a:pos x="csX4" y="csY4"/>
                  </a:cxn>
                </a:cxnLst>
                <a:rect l="l" t="t" r="r" b="b"/>
                <a:pathLst>
                  <a:path w="912680" h="42344">
                    <a:moveTo>
                      <a:pt x="912661" y="42344"/>
                    </a:moveTo>
                    <a:lnTo>
                      <a:pt x="314" y="34709"/>
                    </a:lnTo>
                    <a:cubicBezTo>
                      <a:pt x="-9314" y="5666"/>
                      <a:pt x="205327" y="2016"/>
                      <a:pt x="219935" y="1850"/>
                    </a:cubicBezTo>
                    <a:cubicBezTo>
                      <a:pt x="394071" y="-1304"/>
                      <a:pt x="720099" y="-3461"/>
                      <a:pt x="885105" y="22097"/>
                    </a:cubicBezTo>
                    <a:cubicBezTo>
                      <a:pt x="896725" y="23923"/>
                      <a:pt x="913325" y="26080"/>
                      <a:pt x="912661" y="42344"/>
                    </a:cubicBezTo>
                    <a:close/>
                  </a:path>
                </a:pathLst>
              </a:custGeom>
              <a:solidFill>
                <a:srgbClr val="0D0E0F"/>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FC403C75-DAA7-7315-D904-F529643A2EF3}"/>
                  </a:ext>
                </a:extLst>
              </p:cNvPr>
              <p:cNvSpPr/>
              <p:nvPr/>
            </p:nvSpPr>
            <p:spPr>
              <a:xfrm>
                <a:off x="-47066188" y="-499865"/>
                <a:ext cx="55444" cy="6979"/>
              </a:xfrm>
              <a:custGeom>
                <a:avLst/>
                <a:gdLst>
                  <a:gd name="csX0" fmla="*/ 55445 w 55444"/>
                  <a:gd name="csY0" fmla="*/ 1000 h 6979"/>
                  <a:gd name="csX1" fmla="*/ 0 w 55444"/>
                  <a:gd name="csY1" fmla="*/ 5979 h 6979"/>
                  <a:gd name="csX2" fmla="*/ 55445 w 55444"/>
                  <a:gd name="csY2" fmla="*/ 1000 h 6979"/>
                </a:gdLst>
                <a:ahLst/>
                <a:cxnLst>
                  <a:cxn ang="0">
                    <a:pos x="csX0" y="csY0"/>
                  </a:cxn>
                  <a:cxn ang="0">
                    <a:pos x="csX1" y="csY1"/>
                  </a:cxn>
                  <a:cxn ang="0">
                    <a:pos x="csX2" y="csY2"/>
                  </a:cxn>
                </a:cxnLst>
                <a:rect l="l" t="t" r="r" b="b"/>
                <a:pathLst>
                  <a:path w="55444" h="6979">
                    <a:moveTo>
                      <a:pt x="55445" y="1000"/>
                    </a:moveTo>
                    <a:cubicBezTo>
                      <a:pt x="40670" y="10294"/>
                      <a:pt x="17264" y="5979"/>
                      <a:pt x="0" y="5979"/>
                    </a:cubicBezTo>
                    <a:cubicBezTo>
                      <a:pt x="14774" y="-3315"/>
                      <a:pt x="38180" y="1000"/>
                      <a:pt x="55445" y="1000"/>
                    </a:cubicBezTo>
                    <a:close/>
                  </a:path>
                </a:pathLst>
              </a:custGeom>
              <a:solidFill>
                <a:srgbClr val="A5A9AB"/>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6DC32F82-C723-101E-43CB-B21E705169AB}"/>
                  </a:ext>
                </a:extLst>
              </p:cNvPr>
              <p:cNvSpPr/>
              <p:nvPr/>
            </p:nvSpPr>
            <p:spPr>
              <a:xfrm>
                <a:off x="-46793945" y="-498865"/>
                <a:ext cx="4980" cy="16596"/>
              </a:xfrm>
              <a:custGeom>
                <a:avLst/>
                <a:gdLst>
                  <a:gd name="csX0" fmla="*/ 4980 w 4980"/>
                  <a:gd name="csY0" fmla="*/ 0 h 16596"/>
                  <a:gd name="csX1" fmla="*/ 0 w 4980"/>
                  <a:gd name="csY1" fmla="*/ 0 h 16596"/>
                  <a:gd name="csX2" fmla="*/ 4980 w 4980"/>
                  <a:gd name="csY2" fmla="*/ 0 h 16596"/>
                </a:gdLst>
                <a:ahLst/>
                <a:cxnLst>
                  <a:cxn ang="0">
                    <a:pos x="csX0" y="csY0"/>
                  </a:cxn>
                  <a:cxn ang="0">
                    <a:pos x="csX1" y="csY1"/>
                  </a:cxn>
                  <a:cxn ang="0">
                    <a:pos x="csX2" y="csY2"/>
                  </a:cxn>
                </a:cxnLst>
                <a:rect l="l" t="t" r="r" b="b"/>
                <a:pathLst>
                  <a:path w="4980" h="16596">
                    <a:moveTo>
                      <a:pt x="4980" y="0"/>
                    </a:moveTo>
                    <a:lnTo>
                      <a:pt x="0" y="0"/>
                    </a:lnTo>
                    <a:cubicBezTo>
                      <a:pt x="0" y="0"/>
                      <a:pt x="3652" y="0"/>
                      <a:pt x="4980" y="0"/>
                    </a:cubicBezTo>
                    <a:close/>
                  </a:path>
                </a:pathLst>
              </a:custGeom>
              <a:solidFill>
                <a:srgbClr val="A5A9AB"/>
              </a:solidFill>
              <a:ln w="16598" cap="flat">
                <a:noFill/>
                <a:prstDash val="solid"/>
                <a:miter/>
              </a:ln>
            </p:spPr>
            <p:txBody>
              <a:bodyPr/>
              <a:lstStyle/>
              <a:p>
                <a:endParaRPr lang="fr-FR"/>
              </a:p>
            </p:txBody>
          </p:sp>
          <p:sp>
            <p:nvSpPr>
              <p:cNvPr id="79" name="Forme libre 78">
                <a:extLst>
                  <a:ext uri="{FF2B5EF4-FFF2-40B4-BE49-F238E27FC236}">
                    <a16:creationId xmlns:a16="http://schemas.microsoft.com/office/drawing/2014/main" id="{F09ED776-D920-81BA-CB67-695DA1CC5A29}"/>
                  </a:ext>
                </a:extLst>
              </p:cNvPr>
              <p:cNvSpPr/>
              <p:nvPr/>
            </p:nvSpPr>
            <p:spPr>
              <a:xfrm>
                <a:off x="-45315417" y="-2590752"/>
                <a:ext cx="129188" cy="127564"/>
              </a:xfrm>
              <a:custGeom>
                <a:avLst/>
                <a:gdLst>
                  <a:gd name="csX0" fmla="*/ 62137 w 129188"/>
                  <a:gd name="csY0" fmla="*/ 1943 h 127564"/>
                  <a:gd name="csX1" fmla="*/ 121898 w 129188"/>
                  <a:gd name="csY1" fmla="*/ 10573 h 127564"/>
                  <a:gd name="csX2" fmla="*/ 41387 w 129188"/>
                  <a:gd name="csY2" fmla="*/ 126414 h 127564"/>
                  <a:gd name="csX3" fmla="*/ 62303 w 129188"/>
                  <a:gd name="csY3" fmla="*/ 1943 h 127564"/>
                  <a:gd name="csX4" fmla="*/ 82390 w 129188"/>
                  <a:gd name="csY4" fmla="*/ 31982 h 127564"/>
                  <a:gd name="csX5" fmla="*/ 40557 w 129188"/>
                  <a:gd name="csY5" fmla="*/ 86749 h 127564"/>
                  <a:gd name="csX6" fmla="*/ 82390 w 129188"/>
                  <a:gd name="csY6" fmla="*/ 31982 h 1275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188" h="127564">
                    <a:moveTo>
                      <a:pt x="62137" y="1943"/>
                    </a:moveTo>
                    <a:cubicBezTo>
                      <a:pt x="81725" y="-2206"/>
                      <a:pt x="104302" y="118"/>
                      <a:pt x="121898" y="10573"/>
                    </a:cubicBezTo>
                    <a:cubicBezTo>
                      <a:pt x="145470" y="67995"/>
                      <a:pt x="110112" y="137367"/>
                      <a:pt x="41387" y="126414"/>
                    </a:cubicBezTo>
                    <a:cubicBezTo>
                      <a:pt x="-37464" y="113801"/>
                      <a:pt x="11673" y="12731"/>
                      <a:pt x="62303" y="1943"/>
                    </a:cubicBezTo>
                    <a:close/>
                    <a:moveTo>
                      <a:pt x="82390" y="31982"/>
                    </a:moveTo>
                    <a:cubicBezTo>
                      <a:pt x="67947" y="34472"/>
                      <a:pt x="16985" y="69987"/>
                      <a:pt x="40557" y="86749"/>
                    </a:cubicBezTo>
                    <a:cubicBezTo>
                      <a:pt x="85876" y="119111"/>
                      <a:pt x="152443" y="20033"/>
                      <a:pt x="82390" y="31982"/>
                    </a:cubicBezTo>
                    <a:close/>
                  </a:path>
                </a:pathLst>
              </a:custGeom>
              <a:solidFill>
                <a:srgbClr val="0D0E0F"/>
              </a:solidFill>
              <a:ln w="16598" cap="flat">
                <a:noFill/>
                <a:prstDash val="solid"/>
                <a:miter/>
              </a:ln>
            </p:spPr>
            <p:txBody>
              <a:bodyPr/>
              <a:lstStyle/>
              <a:p>
                <a:endParaRPr lang="fr-FR"/>
              </a:p>
            </p:txBody>
          </p:sp>
          <p:sp>
            <p:nvSpPr>
              <p:cNvPr id="80" name="Forme libre 79">
                <a:extLst>
                  <a:ext uri="{FF2B5EF4-FFF2-40B4-BE49-F238E27FC236}">
                    <a16:creationId xmlns:a16="http://schemas.microsoft.com/office/drawing/2014/main" id="{B366A46C-81A6-0CFA-C88D-C4648FC1431C}"/>
                  </a:ext>
                </a:extLst>
              </p:cNvPr>
              <p:cNvSpPr/>
              <p:nvPr/>
            </p:nvSpPr>
            <p:spPr>
              <a:xfrm>
                <a:off x="-46319948" y="-3965785"/>
                <a:ext cx="148518" cy="372418"/>
              </a:xfrm>
              <a:custGeom>
                <a:avLst/>
                <a:gdLst>
                  <a:gd name="csX0" fmla="*/ 60530 w 148518"/>
                  <a:gd name="csY0" fmla="*/ 343207 h 372418"/>
                  <a:gd name="csX1" fmla="*/ 110496 w 148518"/>
                  <a:gd name="csY1" fmla="*/ 325117 h 372418"/>
                  <a:gd name="csX2" fmla="*/ 44760 w 148518"/>
                  <a:gd name="csY2" fmla="*/ 194174 h 372418"/>
                  <a:gd name="csX3" fmla="*/ 603 w 148518"/>
                  <a:gd name="csY3" fmla="*/ 21243 h 372418"/>
                  <a:gd name="csX4" fmla="*/ 7243 w 148518"/>
                  <a:gd name="csY4" fmla="*/ 0 h 372418"/>
                  <a:gd name="csX5" fmla="*/ 148511 w 148518"/>
                  <a:gd name="csY5" fmla="*/ 331922 h 372418"/>
                  <a:gd name="csX6" fmla="*/ 60530 w 148518"/>
                  <a:gd name="csY6" fmla="*/ 343041 h 3724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8518" h="372418">
                    <a:moveTo>
                      <a:pt x="60530" y="343207"/>
                    </a:moveTo>
                    <a:lnTo>
                      <a:pt x="110496" y="325117"/>
                    </a:lnTo>
                    <a:cubicBezTo>
                      <a:pt x="82940" y="282963"/>
                      <a:pt x="61194" y="242137"/>
                      <a:pt x="44760" y="194174"/>
                    </a:cubicBezTo>
                    <a:cubicBezTo>
                      <a:pt x="35298" y="166625"/>
                      <a:pt x="1101" y="43980"/>
                      <a:pt x="603" y="21243"/>
                    </a:cubicBezTo>
                    <a:cubicBezTo>
                      <a:pt x="437" y="12115"/>
                      <a:pt x="-2717" y="6473"/>
                      <a:pt x="7243" y="0"/>
                    </a:cubicBezTo>
                    <a:lnTo>
                      <a:pt x="148511" y="331922"/>
                    </a:lnTo>
                    <a:cubicBezTo>
                      <a:pt x="149507" y="360135"/>
                      <a:pt x="51566" y="400961"/>
                      <a:pt x="60530" y="343041"/>
                    </a:cubicBezTo>
                    <a:close/>
                  </a:path>
                </a:pathLst>
              </a:custGeom>
              <a:solidFill>
                <a:srgbClr val="0D0E0F"/>
              </a:solidFill>
              <a:ln w="16598" cap="flat">
                <a:noFill/>
                <a:prstDash val="solid"/>
                <a:miter/>
              </a:ln>
            </p:spPr>
            <p:txBody>
              <a:bodyPr/>
              <a:lstStyle/>
              <a:p>
                <a:endParaRPr lang="fr-FR"/>
              </a:p>
            </p:txBody>
          </p:sp>
          <p:sp>
            <p:nvSpPr>
              <p:cNvPr id="81" name="Forme libre 80">
                <a:extLst>
                  <a:ext uri="{FF2B5EF4-FFF2-40B4-BE49-F238E27FC236}">
                    <a16:creationId xmlns:a16="http://schemas.microsoft.com/office/drawing/2014/main" id="{B3481198-49B7-38B4-E2F7-466ED2D242D8}"/>
                  </a:ext>
                </a:extLst>
              </p:cNvPr>
              <p:cNvSpPr/>
              <p:nvPr/>
            </p:nvSpPr>
            <p:spPr>
              <a:xfrm>
                <a:off x="-46880476" y="-3668259"/>
                <a:ext cx="146812" cy="83433"/>
              </a:xfrm>
              <a:custGeom>
                <a:avLst/>
                <a:gdLst>
                  <a:gd name="csX0" fmla="*/ 117906 w 146812"/>
                  <a:gd name="csY0" fmla="*/ 79371 h 83433"/>
                  <a:gd name="csX1" fmla="*/ 49845 w 146812"/>
                  <a:gd name="csY1" fmla="*/ 31076 h 83433"/>
                  <a:gd name="csX2" fmla="*/ 1538 w 146812"/>
                  <a:gd name="csY2" fmla="*/ 28753 h 83433"/>
                  <a:gd name="csX3" fmla="*/ 141810 w 146812"/>
                  <a:gd name="csY3" fmla="*/ 78209 h 83433"/>
                  <a:gd name="csX4" fmla="*/ 117906 w 146812"/>
                  <a:gd name="csY4" fmla="*/ 79205 h 83433"/>
                </a:gdLst>
                <a:ahLst/>
                <a:cxnLst>
                  <a:cxn ang="0">
                    <a:pos x="csX0" y="csY0"/>
                  </a:cxn>
                  <a:cxn ang="0">
                    <a:pos x="csX1" y="csY1"/>
                  </a:cxn>
                  <a:cxn ang="0">
                    <a:pos x="csX2" y="csY2"/>
                  </a:cxn>
                  <a:cxn ang="0">
                    <a:pos x="csX3" y="csY3"/>
                  </a:cxn>
                  <a:cxn ang="0">
                    <a:pos x="csX4" y="csY4"/>
                  </a:cxn>
                </a:cxnLst>
                <a:rect l="l" t="t" r="r" b="b"/>
                <a:pathLst>
                  <a:path w="146812" h="83433">
                    <a:moveTo>
                      <a:pt x="117906" y="79371"/>
                    </a:moveTo>
                    <a:cubicBezTo>
                      <a:pt x="103297" y="65762"/>
                      <a:pt x="99479" y="25434"/>
                      <a:pt x="49845" y="31076"/>
                    </a:cubicBezTo>
                    <a:cubicBezTo>
                      <a:pt x="38391" y="32404"/>
                      <a:pt x="-9086" y="71571"/>
                      <a:pt x="1538" y="28753"/>
                    </a:cubicBezTo>
                    <a:cubicBezTo>
                      <a:pt x="15482" y="-27342"/>
                      <a:pt x="177002" y="3693"/>
                      <a:pt x="141810" y="78209"/>
                    </a:cubicBezTo>
                    <a:cubicBezTo>
                      <a:pt x="134838" y="84018"/>
                      <a:pt x="124878" y="85844"/>
                      <a:pt x="117906" y="79205"/>
                    </a:cubicBezTo>
                    <a:close/>
                  </a:path>
                </a:pathLst>
              </a:custGeom>
              <a:solidFill>
                <a:srgbClr val="0D0E0F"/>
              </a:solidFill>
              <a:ln w="16598" cap="flat">
                <a:noFill/>
                <a:prstDash val="solid"/>
                <a:miter/>
              </a:ln>
            </p:spPr>
            <p:txBody>
              <a:bodyPr/>
              <a:lstStyle/>
              <a:p>
                <a:endParaRPr lang="fr-FR"/>
              </a:p>
            </p:txBody>
          </p:sp>
          <p:sp>
            <p:nvSpPr>
              <p:cNvPr id="82" name="Forme libre 81">
                <a:extLst>
                  <a:ext uri="{FF2B5EF4-FFF2-40B4-BE49-F238E27FC236}">
                    <a16:creationId xmlns:a16="http://schemas.microsoft.com/office/drawing/2014/main" id="{350CC5C2-132A-A30D-F0B9-AD9C1018AE96}"/>
                  </a:ext>
                </a:extLst>
              </p:cNvPr>
              <p:cNvSpPr/>
              <p:nvPr/>
            </p:nvSpPr>
            <p:spPr>
              <a:xfrm>
                <a:off x="-46401985" y="-3546900"/>
                <a:ext cx="162154" cy="68887"/>
              </a:xfrm>
              <a:custGeom>
                <a:avLst/>
                <a:gdLst>
                  <a:gd name="csX0" fmla="*/ 4287 w 162154"/>
                  <a:gd name="csY0" fmla="*/ 0 h 68887"/>
                  <a:gd name="csX1" fmla="*/ 162155 w 162154"/>
                  <a:gd name="csY1" fmla="*/ 52444 h 68887"/>
                  <a:gd name="csX2" fmla="*/ 4287 w 162154"/>
                  <a:gd name="csY2" fmla="*/ 0 h 68887"/>
                </a:gdLst>
                <a:ahLst/>
                <a:cxnLst>
                  <a:cxn ang="0">
                    <a:pos x="csX0" y="csY0"/>
                  </a:cxn>
                  <a:cxn ang="0">
                    <a:pos x="csX1" y="csY1"/>
                  </a:cxn>
                  <a:cxn ang="0">
                    <a:pos x="csX2" y="csY2"/>
                  </a:cxn>
                </a:cxnLst>
                <a:rect l="l" t="t" r="r" b="b"/>
                <a:pathLst>
                  <a:path w="162154" h="68887">
                    <a:moveTo>
                      <a:pt x="4287" y="0"/>
                    </a:moveTo>
                    <a:cubicBezTo>
                      <a:pt x="22547" y="17592"/>
                      <a:pt x="162155" y="42486"/>
                      <a:pt x="162155" y="52444"/>
                    </a:cubicBezTo>
                    <a:cubicBezTo>
                      <a:pt x="162155" y="92109"/>
                      <a:pt x="-30906" y="54269"/>
                      <a:pt x="4287" y="0"/>
                    </a:cubicBezTo>
                    <a:close/>
                  </a:path>
                </a:pathLst>
              </a:custGeom>
              <a:solidFill>
                <a:srgbClr val="0D0E0F"/>
              </a:solidFill>
              <a:ln w="16598" cap="flat">
                <a:noFill/>
                <a:prstDash val="solid"/>
                <a:miter/>
              </a:ln>
            </p:spPr>
            <p:txBody>
              <a:bodyPr/>
              <a:lstStyle/>
              <a:p>
                <a:endParaRPr lang="fr-FR"/>
              </a:p>
            </p:txBody>
          </p:sp>
          <p:sp>
            <p:nvSpPr>
              <p:cNvPr id="83" name="Forme libre 82">
                <a:extLst>
                  <a:ext uri="{FF2B5EF4-FFF2-40B4-BE49-F238E27FC236}">
                    <a16:creationId xmlns:a16="http://schemas.microsoft.com/office/drawing/2014/main" id="{C845E786-E309-53B1-DE7D-F52DF99D348F}"/>
                  </a:ext>
                </a:extLst>
              </p:cNvPr>
              <p:cNvSpPr/>
              <p:nvPr/>
            </p:nvSpPr>
            <p:spPr>
              <a:xfrm>
                <a:off x="-46460046" y="-3838531"/>
                <a:ext cx="55148" cy="110621"/>
              </a:xfrm>
              <a:custGeom>
                <a:avLst/>
                <a:gdLst>
                  <a:gd name="csX0" fmla="*/ 47740 w 55148"/>
                  <a:gd name="csY0" fmla="*/ 103431 h 110621"/>
                  <a:gd name="csX1" fmla="*/ 10058 w 55148"/>
                  <a:gd name="csY1" fmla="*/ 2030 h 110621"/>
                  <a:gd name="csX2" fmla="*/ 47740 w 55148"/>
                  <a:gd name="csY2" fmla="*/ 103431 h 110621"/>
                </a:gdLst>
                <a:ahLst/>
                <a:cxnLst>
                  <a:cxn ang="0">
                    <a:pos x="csX0" y="csY0"/>
                  </a:cxn>
                  <a:cxn ang="0">
                    <a:pos x="csX1" y="csY1"/>
                  </a:cxn>
                  <a:cxn ang="0">
                    <a:pos x="csX2" y="csY2"/>
                  </a:cxn>
                </a:cxnLst>
                <a:rect l="l" t="t" r="r" b="b"/>
                <a:pathLst>
                  <a:path w="55148" h="110621">
                    <a:moveTo>
                      <a:pt x="47740" y="103431"/>
                    </a:moveTo>
                    <a:cubicBezTo>
                      <a:pt x="12880" y="141934"/>
                      <a:pt x="-16005" y="13813"/>
                      <a:pt x="10058" y="2030"/>
                    </a:cubicBezTo>
                    <a:cubicBezTo>
                      <a:pt x="48072" y="-15231"/>
                      <a:pt x="66498" y="82686"/>
                      <a:pt x="47740" y="103431"/>
                    </a:cubicBezTo>
                    <a:close/>
                  </a:path>
                </a:pathLst>
              </a:custGeom>
              <a:solidFill>
                <a:srgbClr val="0D0E0F"/>
              </a:solidFill>
              <a:ln w="16598" cap="flat">
                <a:noFill/>
                <a:prstDash val="solid"/>
                <a:miter/>
              </a:ln>
            </p:spPr>
            <p:txBody>
              <a:bodyPr/>
              <a:lstStyle/>
              <a:p>
                <a:endParaRPr lang="fr-FR"/>
              </a:p>
            </p:txBody>
          </p:sp>
          <p:sp>
            <p:nvSpPr>
              <p:cNvPr id="84" name="Forme libre 83">
                <a:extLst>
                  <a:ext uri="{FF2B5EF4-FFF2-40B4-BE49-F238E27FC236}">
                    <a16:creationId xmlns:a16="http://schemas.microsoft.com/office/drawing/2014/main" id="{3A28A72C-A812-B41A-2A93-0C78DD876978}"/>
                  </a:ext>
                </a:extLst>
              </p:cNvPr>
              <p:cNvSpPr/>
              <p:nvPr/>
            </p:nvSpPr>
            <p:spPr>
              <a:xfrm>
                <a:off x="-46219929" y="-3890170"/>
                <a:ext cx="50903" cy="101347"/>
              </a:xfrm>
              <a:custGeom>
                <a:avLst/>
                <a:gdLst>
                  <a:gd name="csX0" fmla="*/ 1181 w 50903"/>
                  <a:gd name="csY0" fmla="*/ 6038 h 101347"/>
                  <a:gd name="csX1" fmla="*/ 37370 w 50903"/>
                  <a:gd name="csY1" fmla="*/ 100303 h 101347"/>
                  <a:gd name="csX2" fmla="*/ 1181 w 50903"/>
                  <a:gd name="csY2" fmla="*/ 6038 h 101347"/>
                </a:gdLst>
                <a:ahLst/>
                <a:cxnLst>
                  <a:cxn ang="0">
                    <a:pos x="csX0" y="csY0"/>
                  </a:cxn>
                  <a:cxn ang="0">
                    <a:pos x="csX1" y="csY1"/>
                  </a:cxn>
                  <a:cxn ang="0">
                    <a:pos x="csX2" y="csY2"/>
                  </a:cxn>
                </a:cxnLst>
                <a:rect l="l" t="t" r="r" b="b"/>
                <a:pathLst>
                  <a:path w="50903" h="101347">
                    <a:moveTo>
                      <a:pt x="1181" y="6038"/>
                    </a:moveTo>
                    <a:cubicBezTo>
                      <a:pt x="47496" y="-27652"/>
                      <a:pt x="65756" y="90179"/>
                      <a:pt x="37370" y="100303"/>
                    </a:cubicBezTo>
                    <a:cubicBezTo>
                      <a:pt x="4999" y="111920"/>
                      <a:pt x="-3467" y="23132"/>
                      <a:pt x="1181" y="6038"/>
                    </a:cubicBezTo>
                    <a:close/>
                  </a:path>
                </a:pathLst>
              </a:custGeom>
              <a:solidFill>
                <a:srgbClr val="0D0E0F"/>
              </a:solidFill>
              <a:ln w="16598" cap="flat">
                <a:noFill/>
                <a:prstDash val="solid"/>
                <a:miter/>
              </a:ln>
            </p:spPr>
            <p:txBody>
              <a:bodyPr/>
              <a:lstStyle/>
              <a:p>
                <a:endParaRPr lang="fr-FR"/>
              </a:p>
            </p:txBody>
          </p:sp>
          <p:sp>
            <p:nvSpPr>
              <p:cNvPr id="85" name="Forme libre 84">
                <a:extLst>
                  <a:ext uri="{FF2B5EF4-FFF2-40B4-BE49-F238E27FC236}">
                    <a16:creationId xmlns:a16="http://schemas.microsoft.com/office/drawing/2014/main" id="{8888D4EC-C9D0-342D-442A-3FE1FCC48239}"/>
                  </a:ext>
                </a:extLst>
              </p:cNvPr>
              <p:cNvSpPr/>
              <p:nvPr/>
            </p:nvSpPr>
            <p:spPr>
              <a:xfrm>
                <a:off x="-46295206" y="-4062077"/>
                <a:ext cx="99552" cy="41027"/>
              </a:xfrm>
              <a:custGeom>
                <a:avLst/>
                <a:gdLst>
                  <a:gd name="csX0" fmla="*/ 95881 w 99552"/>
                  <a:gd name="csY0" fmla="*/ 41028 h 41027"/>
                  <a:gd name="csX1" fmla="*/ 97 w 99552"/>
                  <a:gd name="csY1" fmla="*/ 35883 h 41027"/>
                  <a:gd name="csX2" fmla="*/ 40436 w 99552"/>
                  <a:gd name="csY2" fmla="*/ 699 h 41027"/>
                  <a:gd name="csX3" fmla="*/ 95881 w 99552"/>
                  <a:gd name="csY3" fmla="*/ 41028 h 41027"/>
                </a:gdLst>
                <a:ahLst/>
                <a:cxnLst>
                  <a:cxn ang="0">
                    <a:pos x="csX0" y="csY0"/>
                  </a:cxn>
                  <a:cxn ang="0">
                    <a:pos x="csX1" y="csY1"/>
                  </a:cxn>
                  <a:cxn ang="0">
                    <a:pos x="csX2" y="csY2"/>
                  </a:cxn>
                  <a:cxn ang="0">
                    <a:pos x="csX3" y="csY3"/>
                  </a:cxn>
                </a:cxnLst>
                <a:rect l="l" t="t" r="r" b="b"/>
                <a:pathLst>
                  <a:path w="99552" h="41027">
                    <a:moveTo>
                      <a:pt x="95881" y="41028"/>
                    </a:moveTo>
                    <a:cubicBezTo>
                      <a:pt x="64008" y="35883"/>
                      <a:pt x="32302" y="34887"/>
                      <a:pt x="97" y="35883"/>
                    </a:cubicBezTo>
                    <a:cubicBezTo>
                      <a:pt x="-2227" y="25593"/>
                      <a:pt x="37780" y="1197"/>
                      <a:pt x="40436" y="699"/>
                    </a:cubicBezTo>
                    <a:cubicBezTo>
                      <a:pt x="61352" y="-3450"/>
                      <a:pt x="113809" y="10989"/>
                      <a:pt x="95881" y="41028"/>
                    </a:cubicBezTo>
                    <a:close/>
                  </a:path>
                </a:pathLst>
              </a:custGeom>
              <a:solidFill>
                <a:srgbClr val="0D0E0F"/>
              </a:solidFill>
              <a:ln w="16598" cap="flat">
                <a:noFill/>
                <a:prstDash val="solid"/>
                <a:miter/>
              </a:ln>
            </p:spPr>
            <p:txBody>
              <a:bodyPr/>
              <a:lstStyle/>
              <a:p>
                <a:endParaRPr lang="fr-FR"/>
              </a:p>
            </p:txBody>
          </p:sp>
          <p:sp>
            <p:nvSpPr>
              <p:cNvPr id="86" name="Forme libre 85">
                <a:extLst>
                  <a:ext uri="{FF2B5EF4-FFF2-40B4-BE49-F238E27FC236}">
                    <a16:creationId xmlns:a16="http://schemas.microsoft.com/office/drawing/2014/main" id="{C2401EBE-FB27-EA54-9C1A-BF4EF39BDC73}"/>
                  </a:ext>
                </a:extLst>
              </p:cNvPr>
              <p:cNvSpPr/>
              <p:nvPr/>
            </p:nvSpPr>
            <p:spPr>
              <a:xfrm>
                <a:off x="-46544790" y="-4035055"/>
                <a:ext cx="73220" cy="84538"/>
              </a:xfrm>
              <a:custGeom>
                <a:avLst/>
                <a:gdLst>
                  <a:gd name="csX0" fmla="*/ 2670 w 73220"/>
                  <a:gd name="csY0" fmla="*/ 84539 h 84538"/>
                  <a:gd name="csX1" fmla="*/ 73221 w 73220"/>
                  <a:gd name="csY1" fmla="*/ 16495 h 84538"/>
                  <a:gd name="csX2" fmla="*/ 2670 w 73220"/>
                  <a:gd name="csY2" fmla="*/ 84539 h 84538"/>
                </a:gdLst>
                <a:ahLst/>
                <a:cxnLst>
                  <a:cxn ang="0">
                    <a:pos x="csX0" y="csY0"/>
                  </a:cxn>
                  <a:cxn ang="0">
                    <a:pos x="csX1" y="csY1"/>
                  </a:cxn>
                  <a:cxn ang="0">
                    <a:pos x="csX2" y="csY2"/>
                  </a:cxn>
                </a:cxnLst>
                <a:rect l="l" t="t" r="r" b="b"/>
                <a:pathLst>
                  <a:path w="73220" h="84538">
                    <a:moveTo>
                      <a:pt x="2670" y="84539"/>
                    </a:moveTo>
                    <a:cubicBezTo>
                      <a:pt x="-12436" y="45870"/>
                      <a:pt x="40020" y="-34621"/>
                      <a:pt x="73221" y="16495"/>
                    </a:cubicBezTo>
                    <a:lnTo>
                      <a:pt x="2670" y="84539"/>
                    </a:lnTo>
                    <a:close/>
                  </a:path>
                </a:pathLst>
              </a:custGeom>
              <a:solidFill>
                <a:srgbClr val="0D0E0F"/>
              </a:solidFill>
              <a:ln w="16598" cap="flat">
                <a:noFill/>
                <a:prstDash val="solid"/>
                <a:miter/>
              </a:ln>
            </p:spPr>
            <p:txBody>
              <a:bodyPr/>
              <a:lstStyle/>
              <a:p>
                <a:endParaRPr lang="fr-FR"/>
              </a:p>
            </p:txBody>
          </p:sp>
          <p:sp>
            <p:nvSpPr>
              <p:cNvPr id="87" name="Forme libre 86">
                <a:extLst>
                  <a:ext uri="{FF2B5EF4-FFF2-40B4-BE49-F238E27FC236}">
                    <a16:creationId xmlns:a16="http://schemas.microsoft.com/office/drawing/2014/main" id="{D087C17E-6EE5-1140-3795-4326A6F333CC}"/>
                  </a:ext>
                </a:extLst>
              </p:cNvPr>
              <p:cNvSpPr/>
              <p:nvPr/>
            </p:nvSpPr>
            <p:spPr>
              <a:xfrm>
                <a:off x="-46613817" y="-4334922"/>
                <a:ext cx="476296" cy="173953"/>
              </a:xfrm>
              <a:custGeom>
                <a:avLst/>
                <a:gdLst>
                  <a:gd name="csX0" fmla="*/ 439558 w 476296"/>
                  <a:gd name="csY0" fmla="*/ 122354 h 173953"/>
                  <a:gd name="csX1" fmla="*/ 342114 w 476296"/>
                  <a:gd name="csY1" fmla="*/ 71072 h 173953"/>
                  <a:gd name="csX2" fmla="*/ 81657 w 476296"/>
                  <a:gd name="csY2" fmla="*/ 36718 h 173953"/>
                  <a:gd name="csX3" fmla="*/ 231723 w 476296"/>
                  <a:gd name="csY3" fmla="*/ 100779 h 173953"/>
                  <a:gd name="csX4" fmla="*/ 367845 w 476296"/>
                  <a:gd name="csY4" fmla="*/ 130984 h 173953"/>
                  <a:gd name="csX5" fmla="*/ 468276 w 476296"/>
                  <a:gd name="csY5" fmla="*/ 166499 h 173953"/>
                  <a:gd name="csX6" fmla="*/ 202839 w 476296"/>
                  <a:gd name="csY6" fmla="*/ 134801 h 173953"/>
                  <a:gd name="csX7" fmla="*/ 17414 w 476296"/>
                  <a:gd name="csY7" fmla="*/ 63106 h 173953"/>
                  <a:gd name="csX8" fmla="*/ 1312 w 476296"/>
                  <a:gd name="csY8" fmla="*/ 30080 h 173953"/>
                  <a:gd name="csX9" fmla="*/ 119174 w 476296"/>
                  <a:gd name="csY9" fmla="*/ 1368 h 173953"/>
                  <a:gd name="csX10" fmla="*/ 393575 w 476296"/>
                  <a:gd name="csY10" fmla="*/ 54974 h 173953"/>
                  <a:gd name="csX11" fmla="*/ 439392 w 476296"/>
                  <a:gd name="csY11" fmla="*/ 122520 h 173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6296" h="173953">
                    <a:moveTo>
                      <a:pt x="439558" y="122354"/>
                    </a:moveTo>
                    <a:cubicBezTo>
                      <a:pt x="434245" y="128163"/>
                      <a:pt x="356557" y="76881"/>
                      <a:pt x="342114" y="71072"/>
                    </a:cubicBezTo>
                    <a:cubicBezTo>
                      <a:pt x="260441" y="37714"/>
                      <a:pt x="168974" y="35058"/>
                      <a:pt x="81657" y="36718"/>
                    </a:cubicBezTo>
                    <a:lnTo>
                      <a:pt x="231723" y="100779"/>
                    </a:lnTo>
                    <a:cubicBezTo>
                      <a:pt x="276710" y="112230"/>
                      <a:pt x="322194" y="122852"/>
                      <a:pt x="367845" y="130984"/>
                    </a:cubicBezTo>
                    <a:cubicBezTo>
                      <a:pt x="387599" y="134469"/>
                      <a:pt x="508116" y="131316"/>
                      <a:pt x="468276" y="166499"/>
                    </a:cubicBezTo>
                    <a:cubicBezTo>
                      <a:pt x="440221" y="191227"/>
                      <a:pt x="244837" y="147580"/>
                      <a:pt x="202839" y="134801"/>
                    </a:cubicBezTo>
                    <a:cubicBezTo>
                      <a:pt x="179266" y="127665"/>
                      <a:pt x="30031" y="71735"/>
                      <a:pt x="17414" y="63106"/>
                    </a:cubicBezTo>
                    <a:cubicBezTo>
                      <a:pt x="7122" y="55969"/>
                      <a:pt x="-3834" y="42692"/>
                      <a:pt x="1312" y="30080"/>
                    </a:cubicBezTo>
                    <a:cubicBezTo>
                      <a:pt x="3636" y="24437"/>
                      <a:pt x="107221" y="2364"/>
                      <a:pt x="119174" y="1368"/>
                    </a:cubicBezTo>
                    <a:cubicBezTo>
                      <a:pt x="194870" y="-5104"/>
                      <a:pt x="329996" y="11160"/>
                      <a:pt x="393575" y="54974"/>
                    </a:cubicBezTo>
                    <a:cubicBezTo>
                      <a:pt x="405859" y="63437"/>
                      <a:pt x="456158" y="104430"/>
                      <a:pt x="439392" y="122520"/>
                    </a:cubicBezTo>
                    <a:close/>
                  </a:path>
                </a:pathLst>
              </a:custGeom>
              <a:solidFill>
                <a:srgbClr val="0D0E0F"/>
              </a:solidFill>
              <a:ln w="16598" cap="flat">
                <a:noFill/>
                <a:prstDash val="solid"/>
                <a:miter/>
              </a:ln>
            </p:spPr>
            <p:txBody>
              <a:bodyPr/>
              <a:lstStyle/>
              <a:p>
                <a:endParaRPr lang="fr-FR"/>
              </a:p>
            </p:txBody>
          </p:sp>
          <p:sp>
            <p:nvSpPr>
              <p:cNvPr id="88" name="Forme libre 87">
                <a:extLst>
                  <a:ext uri="{FF2B5EF4-FFF2-40B4-BE49-F238E27FC236}">
                    <a16:creationId xmlns:a16="http://schemas.microsoft.com/office/drawing/2014/main" id="{304EE120-FF4D-9C4F-BB51-1ED288915DA1}"/>
                  </a:ext>
                </a:extLst>
              </p:cNvPr>
              <p:cNvSpPr/>
              <p:nvPr/>
            </p:nvSpPr>
            <p:spPr>
              <a:xfrm>
                <a:off x="-46970571" y="-4267376"/>
                <a:ext cx="321309" cy="482509"/>
              </a:xfrm>
              <a:custGeom>
                <a:avLst/>
                <a:gdLst>
                  <a:gd name="csX0" fmla="*/ 35359 w 321309"/>
                  <a:gd name="csY0" fmla="*/ 372291 h 482509"/>
                  <a:gd name="csX1" fmla="*/ 219787 w 321309"/>
                  <a:gd name="csY1" fmla="*/ 60450 h 482509"/>
                  <a:gd name="csX2" fmla="*/ 302456 w 321309"/>
                  <a:gd name="csY2" fmla="*/ 143099 h 482509"/>
                  <a:gd name="csX3" fmla="*/ 76527 w 321309"/>
                  <a:gd name="csY3" fmla="*/ 426228 h 482509"/>
                  <a:gd name="csX4" fmla="*/ 40338 w 321309"/>
                  <a:gd name="csY4" fmla="*/ 425232 h 482509"/>
                  <a:gd name="csX5" fmla="*/ 282369 w 321309"/>
                  <a:gd name="csY5" fmla="*/ 112894 h 482509"/>
                  <a:gd name="csX6" fmla="*/ 219621 w 321309"/>
                  <a:gd name="csY6" fmla="*/ 120860 h 482509"/>
                  <a:gd name="csX7" fmla="*/ 35192 w 321309"/>
                  <a:gd name="csY7" fmla="*/ 382414 h 482509"/>
                  <a:gd name="csX8" fmla="*/ 35192 w 321309"/>
                  <a:gd name="csY8" fmla="*/ 372291 h 482509"/>
                  <a:gd name="csX9" fmla="*/ 13944 w 321309"/>
                  <a:gd name="csY9" fmla="*/ 474523 h 482509"/>
                  <a:gd name="csX10" fmla="*/ 0 w 321309"/>
                  <a:gd name="csY10" fmla="*/ 475684 h 482509"/>
                  <a:gd name="csX11" fmla="*/ 0 w 321309"/>
                  <a:gd name="csY11" fmla="*/ 344741 h 482509"/>
                  <a:gd name="csX12" fmla="*/ 177788 w 321309"/>
                  <a:gd name="csY12" fmla="*/ 3360 h 482509"/>
                  <a:gd name="csX13" fmla="*/ 137948 w 321309"/>
                  <a:gd name="csY13" fmla="*/ 99617 h 482509"/>
                  <a:gd name="csX14" fmla="*/ 35359 w 321309"/>
                  <a:gd name="csY14" fmla="*/ 372456 h 4825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1309" h="482509">
                    <a:moveTo>
                      <a:pt x="35359" y="372291"/>
                    </a:moveTo>
                    <a:cubicBezTo>
                      <a:pt x="56773" y="323830"/>
                      <a:pt x="186586" y="99285"/>
                      <a:pt x="219787" y="60450"/>
                    </a:cubicBezTo>
                    <a:cubicBezTo>
                      <a:pt x="328352" y="-66012"/>
                      <a:pt x="338810" y="36220"/>
                      <a:pt x="302456" y="143099"/>
                    </a:cubicBezTo>
                    <a:cubicBezTo>
                      <a:pt x="271911" y="233049"/>
                      <a:pt x="174136" y="400172"/>
                      <a:pt x="76527" y="426228"/>
                    </a:cubicBezTo>
                    <a:cubicBezTo>
                      <a:pt x="73207" y="427057"/>
                      <a:pt x="37683" y="438177"/>
                      <a:pt x="40338" y="425232"/>
                    </a:cubicBezTo>
                    <a:cubicBezTo>
                      <a:pt x="150896" y="358848"/>
                      <a:pt x="241201" y="234045"/>
                      <a:pt x="282369" y="112894"/>
                    </a:cubicBezTo>
                    <a:cubicBezTo>
                      <a:pt x="331506" y="-31658"/>
                      <a:pt x="254481" y="69578"/>
                      <a:pt x="219621" y="120860"/>
                    </a:cubicBezTo>
                    <a:cubicBezTo>
                      <a:pt x="197044" y="154052"/>
                      <a:pt x="81175" y="418428"/>
                      <a:pt x="35192" y="382414"/>
                    </a:cubicBezTo>
                    <a:cubicBezTo>
                      <a:pt x="34694" y="379261"/>
                      <a:pt x="35856" y="375278"/>
                      <a:pt x="35192" y="372291"/>
                    </a:cubicBezTo>
                    <a:cubicBezTo>
                      <a:pt x="21248" y="403989"/>
                      <a:pt x="25730" y="452449"/>
                      <a:pt x="13944" y="474523"/>
                    </a:cubicBezTo>
                    <a:cubicBezTo>
                      <a:pt x="7968" y="485642"/>
                      <a:pt x="7636" y="484314"/>
                      <a:pt x="0" y="475684"/>
                    </a:cubicBezTo>
                    <a:lnTo>
                      <a:pt x="0" y="344741"/>
                    </a:lnTo>
                    <a:cubicBezTo>
                      <a:pt x="0" y="274540"/>
                      <a:pt x="111885" y="26926"/>
                      <a:pt x="177788" y="3360"/>
                    </a:cubicBezTo>
                    <a:cubicBezTo>
                      <a:pt x="243691" y="-20206"/>
                      <a:pt x="145584" y="87502"/>
                      <a:pt x="137948" y="99617"/>
                    </a:cubicBezTo>
                    <a:cubicBezTo>
                      <a:pt x="102589" y="155048"/>
                      <a:pt x="21248" y="308894"/>
                      <a:pt x="35359" y="372456"/>
                    </a:cubicBezTo>
                    <a:close/>
                  </a:path>
                </a:pathLst>
              </a:custGeom>
              <a:solidFill>
                <a:srgbClr val="0D0E0F"/>
              </a:solidFill>
              <a:ln w="16598" cap="flat">
                <a:noFill/>
                <a:prstDash val="solid"/>
                <a:miter/>
              </a:ln>
            </p:spPr>
            <p:txBody>
              <a:bodyPr/>
              <a:lstStyle/>
              <a:p>
                <a:endParaRPr lang="fr-FR"/>
              </a:p>
            </p:txBody>
          </p:sp>
          <p:sp>
            <p:nvSpPr>
              <p:cNvPr id="89" name="Forme libre 88">
                <a:extLst>
                  <a:ext uri="{FF2B5EF4-FFF2-40B4-BE49-F238E27FC236}">
                    <a16:creationId xmlns:a16="http://schemas.microsoft.com/office/drawing/2014/main" id="{6D06F94F-CB7D-FB94-6A46-613EE3EB5796}"/>
                  </a:ext>
                </a:extLst>
              </p:cNvPr>
              <p:cNvSpPr/>
              <p:nvPr/>
            </p:nvSpPr>
            <p:spPr>
              <a:xfrm>
                <a:off x="-46643382" y="-2549836"/>
                <a:ext cx="35129" cy="85830"/>
              </a:xfrm>
              <a:custGeom>
                <a:avLst/>
                <a:gdLst>
                  <a:gd name="csX0" fmla="*/ 18593 w 35129"/>
                  <a:gd name="csY0" fmla="*/ 692 h 85830"/>
                  <a:gd name="csX1" fmla="*/ 7969 w 35129"/>
                  <a:gd name="csY1" fmla="*/ 85830 h 85830"/>
                  <a:gd name="csX2" fmla="*/ 18593 w 35129"/>
                  <a:gd name="csY2" fmla="*/ 692 h 85830"/>
                </a:gdLst>
                <a:ahLst/>
                <a:cxnLst>
                  <a:cxn ang="0">
                    <a:pos x="csX0" y="csY0"/>
                  </a:cxn>
                  <a:cxn ang="0">
                    <a:pos x="csX1" y="csY1"/>
                  </a:cxn>
                  <a:cxn ang="0">
                    <a:pos x="csX2" y="csY2"/>
                  </a:cxn>
                </a:cxnLst>
                <a:rect l="l" t="t" r="r" b="b"/>
                <a:pathLst>
                  <a:path w="35129" h="85830">
                    <a:moveTo>
                      <a:pt x="18593" y="692"/>
                    </a:moveTo>
                    <a:cubicBezTo>
                      <a:pt x="51960" y="-8435"/>
                      <a:pt x="27724" y="75541"/>
                      <a:pt x="7969" y="85830"/>
                    </a:cubicBezTo>
                    <a:cubicBezTo>
                      <a:pt x="-7801" y="83506"/>
                      <a:pt x="1993" y="5339"/>
                      <a:pt x="18593" y="692"/>
                    </a:cubicBezTo>
                    <a:close/>
                  </a:path>
                </a:pathLst>
              </a:custGeom>
              <a:solidFill>
                <a:srgbClr val="0D0E0F"/>
              </a:solidFill>
              <a:ln w="16598" cap="flat">
                <a:noFill/>
                <a:prstDash val="solid"/>
                <a:miter/>
              </a:ln>
            </p:spPr>
            <p:txBody>
              <a:bodyPr/>
              <a:lstStyle/>
              <a:p>
                <a:endParaRPr lang="fr-FR"/>
              </a:p>
            </p:txBody>
          </p:sp>
          <p:sp>
            <p:nvSpPr>
              <p:cNvPr id="90" name="Forme libre 89">
                <a:extLst>
                  <a:ext uri="{FF2B5EF4-FFF2-40B4-BE49-F238E27FC236}">
                    <a16:creationId xmlns:a16="http://schemas.microsoft.com/office/drawing/2014/main" id="{B5E450BB-7EF0-A71E-7AC3-2A83BD0C5CB8}"/>
                  </a:ext>
                </a:extLst>
              </p:cNvPr>
              <p:cNvSpPr/>
              <p:nvPr/>
            </p:nvSpPr>
            <p:spPr>
              <a:xfrm>
                <a:off x="-46638000" y="-2620336"/>
                <a:ext cx="36416" cy="48657"/>
              </a:xfrm>
              <a:custGeom>
                <a:avLst/>
                <a:gdLst>
                  <a:gd name="csX0" fmla="*/ 5907 w 36416"/>
                  <a:gd name="csY0" fmla="*/ 44638 h 48657"/>
                  <a:gd name="csX1" fmla="*/ 21844 w 36416"/>
                  <a:gd name="csY1" fmla="*/ 659 h 48657"/>
                  <a:gd name="csX2" fmla="*/ 5907 w 36416"/>
                  <a:gd name="csY2" fmla="*/ 44638 h 48657"/>
                </a:gdLst>
                <a:ahLst/>
                <a:cxnLst>
                  <a:cxn ang="0">
                    <a:pos x="csX0" y="csY0"/>
                  </a:cxn>
                  <a:cxn ang="0">
                    <a:pos x="csX1" y="csY1"/>
                  </a:cxn>
                  <a:cxn ang="0">
                    <a:pos x="csX2" y="csY2"/>
                  </a:cxn>
                </a:cxnLst>
                <a:rect l="l" t="t" r="r" b="b"/>
                <a:pathLst>
                  <a:path w="36416" h="48657">
                    <a:moveTo>
                      <a:pt x="5907" y="44638"/>
                    </a:moveTo>
                    <a:cubicBezTo>
                      <a:pt x="-4551" y="37336"/>
                      <a:pt x="-2227" y="-5814"/>
                      <a:pt x="21844" y="659"/>
                    </a:cubicBezTo>
                    <a:cubicBezTo>
                      <a:pt x="49732" y="8128"/>
                      <a:pt x="33796" y="63890"/>
                      <a:pt x="5907" y="44638"/>
                    </a:cubicBezTo>
                    <a:close/>
                  </a:path>
                </a:pathLst>
              </a:custGeom>
              <a:solidFill>
                <a:srgbClr val="0D0E0F"/>
              </a:solidFill>
              <a:ln w="16598" cap="flat">
                <a:noFill/>
                <a:prstDash val="solid"/>
                <a:miter/>
              </a:ln>
            </p:spPr>
            <p:txBody>
              <a:bodyPr/>
              <a:lstStyle/>
              <a:p>
                <a:endParaRPr lang="fr-FR"/>
              </a:p>
            </p:txBody>
          </p:sp>
          <p:sp>
            <p:nvSpPr>
              <p:cNvPr id="91" name="Forme libre 90">
                <a:extLst>
                  <a:ext uri="{FF2B5EF4-FFF2-40B4-BE49-F238E27FC236}">
                    <a16:creationId xmlns:a16="http://schemas.microsoft.com/office/drawing/2014/main" id="{F03EF7DC-5109-2892-5FE8-EB29E32F50D7}"/>
                  </a:ext>
                </a:extLst>
              </p:cNvPr>
              <p:cNvSpPr/>
              <p:nvPr/>
            </p:nvSpPr>
            <p:spPr>
              <a:xfrm>
                <a:off x="-46662789" y="-2408595"/>
                <a:ext cx="32213" cy="50745"/>
              </a:xfrm>
              <a:custGeom>
                <a:avLst/>
                <a:gdLst>
                  <a:gd name="csX0" fmla="*/ 17914 w 32213"/>
                  <a:gd name="csY0" fmla="*/ 352 h 50745"/>
                  <a:gd name="csX1" fmla="*/ 7289 w 32213"/>
                  <a:gd name="csY1" fmla="*/ 50472 h 50745"/>
                  <a:gd name="csX2" fmla="*/ 17914 w 32213"/>
                  <a:gd name="csY2" fmla="*/ 352 h 50745"/>
                </a:gdLst>
                <a:ahLst/>
                <a:cxnLst>
                  <a:cxn ang="0">
                    <a:pos x="csX0" y="csY0"/>
                  </a:cxn>
                  <a:cxn ang="0">
                    <a:pos x="csX1" y="csY1"/>
                  </a:cxn>
                  <a:cxn ang="0">
                    <a:pos x="csX2" y="csY2"/>
                  </a:cxn>
                </a:cxnLst>
                <a:rect l="l" t="t" r="r" b="b"/>
                <a:pathLst>
                  <a:path w="32213" h="50745">
                    <a:moveTo>
                      <a:pt x="17914" y="352"/>
                    </a:moveTo>
                    <a:cubicBezTo>
                      <a:pt x="48126" y="-5125"/>
                      <a:pt x="23558" y="55284"/>
                      <a:pt x="7289" y="50472"/>
                    </a:cubicBezTo>
                    <a:cubicBezTo>
                      <a:pt x="-8979" y="45658"/>
                      <a:pt x="5298" y="2675"/>
                      <a:pt x="17914" y="352"/>
                    </a:cubicBezTo>
                    <a:close/>
                  </a:path>
                </a:pathLst>
              </a:custGeom>
              <a:solidFill>
                <a:srgbClr val="0D0E0F"/>
              </a:solidFill>
              <a:ln w="16598" cap="flat">
                <a:noFill/>
                <a:prstDash val="solid"/>
                <a:miter/>
              </a:ln>
            </p:spPr>
            <p:txBody>
              <a:bodyPr/>
              <a:lstStyle/>
              <a:p>
                <a:endParaRPr lang="fr-FR"/>
              </a:p>
            </p:txBody>
          </p:sp>
          <p:sp>
            <p:nvSpPr>
              <p:cNvPr id="92" name="Forme libre 91">
                <a:extLst>
                  <a:ext uri="{FF2B5EF4-FFF2-40B4-BE49-F238E27FC236}">
                    <a16:creationId xmlns:a16="http://schemas.microsoft.com/office/drawing/2014/main" id="{6CEDD7CB-8649-E56A-37C9-F76A597BC654}"/>
                  </a:ext>
                </a:extLst>
              </p:cNvPr>
              <p:cNvSpPr/>
              <p:nvPr/>
            </p:nvSpPr>
            <p:spPr>
              <a:xfrm>
                <a:off x="-47144886" y="-4032080"/>
                <a:ext cx="87050" cy="328678"/>
              </a:xfrm>
              <a:custGeom>
                <a:avLst/>
                <a:gdLst>
                  <a:gd name="csX0" fmla="*/ 62098 w 87050"/>
                  <a:gd name="csY0" fmla="*/ 1902 h 328678"/>
                  <a:gd name="csX1" fmla="*/ 45829 w 87050"/>
                  <a:gd name="csY1" fmla="*/ 86708 h 328678"/>
                  <a:gd name="csX2" fmla="*/ 35371 w 87050"/>
                  <a:gd name="csY2" fmla="*/ 207859 h 328678"/>
                  <a:gd name="csX3" fmla="*/ 55790 w 87050"/>
                  <a:gd name="csY3" fmla="*/ 328679 h 328678"/>
                  <a:gd name="csX4" fmla="*/ 61932 w 87050"/>
                  <a:gd name="csY4" fmla="*/ 2068 h 328678"/>
                </a:gdLst>
                <a:ahLst/>
                <a:cxnLst>
                  <a:cxn ang="0">
                    <a:pos x="csX0" y="csY0"/>
                  </a:cxn>
                  <a:cxn ang="0">
                    <a:pos x="csX1" y="csY1"/>
                  </a:cxn>
                  <a:cxn ang="0">
                    <a:pos x="csX2" y="csY2"/>
                  </a:cxn>
                  <a:cxn ang="0">
                    <a:pos x="csX3" y="csY3"/>
                  </a:cxn>
                  <a:cxn ang="0">
                    <a:pos x="csX4" y="csY4"/>
                  </a:cxn>
                </a:cxnLst>
                <a:rect l="l" t="t" r="r" b="b"/>
                <a:pathLst>
                  <a:path w="87050" h="328678">
                    <a:moveTo>
                      <a:pt x="62098" y="1902"/>
                    </a:moveTo>
                    <a:cubicBezTo>
                      <a:pt x="123518" y="-13201"/>
                      <a:pt x="53133" y="65963"/>
                      <a:pt x="45829" y="86708"/>
                    </a:cubicBezTo>
                    <a:cubicBezTo>
                      <a:pt x="32217" y="125709"/>
                      <a:pt x="29395" y="166867"/>
                      <a:pt x="35371" y="207859"/>
                    </a:cubicBezTo>
                    <a:cubicBezTo>
                      <a:pt x="39023" y="232422"/>
                      <a:pt x="93472" y="328513"/>
                      <a:pt x="55790" y="328679"/>
                    </a:cubicBezTo>
                    <a:cubicBezTo>
                      <a:pt x="4329" y="328679"/>
                      <a:pt x="-41156" y="27460"/>
                      <a:pt x="61932" y="2068"/>
                    </a:cubicBezTo>
                    <a:close/>
                  </a:path>
                </a:pathLst>
              </a:custGeom>
              <a:solidFill>
                <a:srgbClr val="0D0E0F"/>
              </a:solidFill>
              <a:ln w="16598" cap="flat">
                <a:noFill/>
                <a:prstDash val="solid"/>
                <a:miter/>
              </a:ln>
            </p:spPr>
            <p:txBody>
              <a:bodyPr/>
              <a:lstStyle/>
              <a:p>
                <a:endParaRPr lang="fr-FR"/>
              </a:p>
            </p:txBody>
          </p:sp>
          <p:sp>
            <p:nvSpPr>
              <p:cNvPr id="93" name="Forme libre 92">
                <a:extLst>
                  <a:ext uri="{FF2B5EF4-FFF2-40B4-BE49-F238E27FC236}">
                    <a16:creationId xmlns:a16="http://schemas.microsoft.com/office/drawing/2014/main" id="{786345C2-6C2E-32E3-9ECE-899B23358129}"/>
                  </a:ext>
                </a:extLst>
              </p:cNvPr>
              <p:cNvSpPr/>
              <p:nvPr/>
            </p:nvSpPr>
            <p:spPr>
              <a:xfrm>
                <a:off x="-47086806" y="-3882325"/>
                <a:ext cx="97697" cy="328738"/>
              </a:xfrm>
              <a:custGeom>
                <a:avLst/>
                <a:gdLst>
                  <a:gd name="csX0" fmla="*/ 96149 w 97697"/>
                  <a:gd name="csY0" fmla="*/ 322314 h 328738"/>
                  <a:gd name="csX1" fmla="*/ 82204 w 97697"/>
                  <a:gd name="csY1" fmla="*/ 321152 h 328738"/>
                  <a:gd name="csX2" fmla="*/ 34 w 97697"/>
                  <a:gd name="csY2" fmla="*/ 29891 h 328738"/>
                  <a:gd name="csX3" fmla="*/ 25598 w 97697"/>
                  <a:gd name="csY3" fmla="*/ 2342 h 328738"/>
                  <a:gd name="csX4" fmla="*/ 31906 w 97697"/>
                  <a:gd name="csY4" fmla="*/ 53955 h 328738"/>
                  <a:gd name="csX5" fmla="*/ 96149 w 97697"/>
                  <a:gd name="csY5" fmla="*/ 246636 h 328738"/>
                  <a:gd name="csX6" fmla="*/ 96149 w 97697"/>
                  <a:gd name="csY6" fmla="*/ 322148 h 3287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697" h="328738">
                    <a:moveTo>
                      <a:pt x="96149" y="322314"/>
                    </a:moveTo>
                    <a:cubicBezTo>
                      <a:pt x="93327" y="331773"/>
                      <a:pt x="87185" y="330280"/>
                      <a:pt x="82204" y="321152"/>
                    </a:cubicBezTo>
                    <a:cubicBezTo>
                      <a:pt x="71580" y="301901"/>
                      <a:pt x="-1793" y="48977"/>
                      <a:pt x="34" y="29891"/>
                    </a:cubicBezTo>
                    <a:cubicBezTo>
                      <a:pt x="1196" y="17444"/>
                      <a:pt x="10658" y="-7782"/>
                      <a:pt x="25598" y="2342"/>
                    </a:cubicBezTo>
                    <a:cubicBezTo>
                      <a:pt x="31906" y="6656"/>
                      <a:pt x="28918" y="44330"/>
                      <a:pt x="31906" y="53955"/>
                    </a:cubicBezTo>
                    <a:cubicBezTo>
                      <a:pt x="45850" y="99097"/>
                      <a:pt x="96149" y="206307"/>
                      <a:pt x="96149" y="246636"/>
                    </a:cubicBezTo>
                    <a:cubicBezTo>
                      <a:pt x="96149" y="263730"/>
                      <a:pt x="99635" y="310199"/>
                      <a:pt x="96149" y="322148"/>
                    </a:cubicBezTo>
                    <a:close/>
                  </a:path>
                </a:pathLst>
              </a:custGeom>
              <a:solidFill>
                <a:srgbClr val="0D0E0F"/>
              </a:solidFill>
              <a:ln w="16598" cap="flat">
                <a:noFill/>
                <a:prstDash val="solid"/>
                <a:miter/>
              </a:ln>
            </p:spPr>
            <p:txBody>
              <a:bodyPr/>
              <a:lstStyle/>
              <a:p>
                <a:endParaRPr lang="fr-FR"/>
              </a:p>
            </p:txBody>
          </p:sp>
          <p:sp>
            <p:nvSpPr>
              <p:cNvPr id="94" name="Forme libre 93">
                <a:extLst>
                  <a:ext uri="{FF2B5EF4-FFF2-40B4-BE49-F238E27FC236}">
                    <a16:creationId xmlns:a16="http://schemas.microsoft.com/office/drawing/2014/main" id="{440853A7-C6F5-F006-E6E3-F77F1268E3EF}"/>
                  </a:ext>
                </a:extLst>
              </p:cNvPr>
              <p:cNvSpPr/>
              <p:nvPr/>
            </p:nvSpPr>
            <p:spPr>
              <a:xfrm>
                <a:off x="-45280980" y="-2559776"/>
                <a:ext cx="78419" cy="62302"/>
              </a:xfrm>
              <a:custGeom>
                <a:avLst/>
                <a:gdLst>
                  <a:gd name="csX0" fmla="*/ 47953 w 78419"/>
                  <a:gd name="csY0" fmla="*/ 1006 h 62302"/>
                  <a:gd name="csX1" fmla="*/ 6120 w 78419"/>
                  <a:gd name="csY1" fmla="*/ 55773 h 62302"/>
                  <a:gd name="csX2" fmla="*/ 47953 w 78419"/>
                  <a:gd name="csY2" fmla="*/ 1006 h 62302"/>
                </a:gdLst>
                <a:ahLst/>
                <a:cxnLst>
                  <a:cxn ang="0">
                    <a:pos x="csX0" y="csY0"/>
                  </a:cxn>
                  <a:cxn ang="0">
                    <a:pos x="csX1" y="csY1"/>
                  </a:cxn>
                  <a:cxn ang="0">
                    <a:pos x="csX2" y="csY2"/>
                  </a:cxn>
                </a:cxnLst>
                <a:rect l="l" t="t" r="r" b="b"/>
                <a:pathLst>
                  <a:path w="78419" h="62302">
                    <a:moveTo>
                      <a:pt x="47953" y="1006"/>
                    </a:moveTo>
                    <a:cubicBezTo>
                      <a:pt x="118005" y="-10943"/>
                      <a:pt x="51439" y="88135"/>
                      <a:pt x="6120" y="55773"/>
                    </a:cubicBezTo>
                    <a:cubicBezTo>
                      <a:pt x="-17452" y="39011"/>
                      <a:pt x="33676" y="3330"/>
                      <a:pt x="47953" y="1006"/>
                    </a:cubicBezTo>
                    <a:close/>
                  </a:path>
                </a:pathLst>
              </a:custGeom>
              <a:solidFill>
                <a:schemeClr val="accent2"/>
              </a:solidFill>
              <a:ln w="16598" cap="flat">
                <a:noFill/>
                <a:prstDash val="solid"/>
                <a:miter/>
              </a:ln>
            </p:spPr>
            <p:txBody>
              <a:bodyPr/>
              <a:lstStyle/>
              <a:p>
                <a:endParaRPr lang="fr-FR"/>
              </a:p>
            </p:txBody>
          </p:sp>
        </p:grpSp>
      </p:grpSp>
      <p:grpSp>
        <p:nvGrpSpPr>
          <p:cNvPr id="95" name="Group 2">
            <a:extLst>
              <a:ext uri="{FF2B5EF4-FFF2-40B4-BE49-F238E27FC236}">
                <a16:creationId xmlns:a16="http://schemas.microsoft.com/office/drawing/2014/main" id="{4E8CDE42-922E-9477-3473-DFE905EC2B57}"/>
              </a:ext>
            </a:extLst>
          </p:cNvPr>
          <p:cNvGrpSpPr/>
          <p:nvPr/>
        </p:nvGrpSpPr>
        <p:grpSpPr>
          <a:xfrm>
            <a:off x="6515100" y="1815599"/>
            <a:ext cx="4651197" cy="3044479"/>
            <a:chOff x="332936" y="2504656"/>
            <a:chExt cx="2926080" cy="3044479"/>
          </a:xfrm>
        </p:grpSpPr>
        <p:sp>
          <p:nvSpPr>
            <p:cNvPr id="96" name="TextBox 3">
              <a:extLst>
                <a:ext uri="{FF2B5EF4-FFF2-40B4-BE49-F238E27FC236}">
                  <a16:creationId xmlns:a16="http://schemas.microsoft.com/office/drawing/2014/main" id="{0C7E385F-8C09-A0C1-3002-B9733CF425F8}"/>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solidFill>
                </a:rPr>
                <a:t>Lorem Ipsum</a:t>
              </a:r>
            </a:p>
          </p:txBody>
        </p:sp>
        <p:sp>
          <p:nvSpPr>
            <p:cNvPr id="97" name="TextBox 4">
              <a:extLst>
                <a:ext uri="{FF2B5EF4-FFF2-40B4-BE49-F238E27FC236}">
                  <a16:creationId xmlns:a16="http://schemas.microsoft.com/office/drawing/2014/main" id="{44DF005C-6C85-6AAD-AE01-2CE23471DAB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3D8474C7-5D5D-0018-489E-C16F04D0450F}"/>
              </a:ext>
            </a:extLst>
          </p:cNvPr>
          <p:cNvSpPr>
            <a:spLocks noGrp="1"/>
          </p:cNvSpPr>
          <p:nvPr>
            <p:ph type="title"/>
          </p:nvPr>
        </p:nvSpPr>
        <p:spPr/>
        <p:txBody>
          <a:bodyPr/>
          <a:lstStyle/>
          <a:p>
            <a:r>
              <a:rPr lang="en-US" dirty="0"/>
              <a:t>Office Work Doodle Sticker – Slide Template</a:t>
            </a:r>
          </a:p>
        </p:txBody>
      </p:sp>
    </p:spTree>
    <p:extLst>
      <p:ext uri="{BB962C8B-B14F-4D97-AF65-F5344CB8AC3E}">
        <p14:creationId xmlns:p14="http://schemas.microsoft.com/office/powerpoint/2010/main" val="23223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Office Work Doodle Sticker – Slide Template</vt:lpstr>
      <vt:lpstr>Office Work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Work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2025-12-15T18:47:20Z</dcterms:modified>
  <cp:category>Graphics &amp; Metaphors</cp:category>
</cp:coreProperties>
</file>