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65" r:id="rId4"/>
    <p:sldId id="387"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25" d="100"/>
          <a:sy n="125" d="100"/>
        </p:scale>
        <p:origin x="1212" y="32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51392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94F69-3842-0E34-80EA-1039B9FF10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4C1D5-9BCB-6A72-A4BF-9A8A40F6E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22E51-CEA9-213F-156D-DD10E1A25ABC}"/>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3F26FC2E-BA6B-B0EC-F8EB-201789DFEA3E}"/>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85290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grpSp>
        <p:nvGrpSpPr>
          <p:cNvPr id="61" name="Graphique 4">
            <a:extLst>
              <a:ext uri="{FF2B5EF4-FFF2-40B4-BE49-F238E27FC236}">
                <a16:creationId xmlns:a16="http://schemas.microsoft.com/office/drawing/2014/main" id="{A783A639-2489-E6D5-BE45-5B2ADEAF25B9}"/>
              </a:ext>
            </a:extLst>
          </p:cNvPr>
          <p:cNvGrpSpPr/>
          <p:nvPr/>
        </p:nvGrpSpPr>
        <p:grpSpPr>
          <a:xfrm>
            <a:off x="1389568" y="1322950"/>
            <a:ext cx="4431676" cy="4611561"/>
            <a:chOff x="-7069898" y="-9811762"/>
            <a:chExt cx="4431676" cy="4611561"/>
          </a:xfrm>
        </p:grpSpPr>
        <p:sp>
          <p:nvSpPr>
            <p:cNvPr id="62" name="Forme libre 61">
              <a:extLst>
                <a:ext uri="{FF2B5EF4-FFF2-40B4-BE49-F238E27FC236}">
                  <a16:creationId xmlns:a16="http://schemas.microsoft.com/office/drawing/2014/main" id="{58ADF69F-2F5E-C4C3-188C-42E61B87FE91}"/>
                </a:ext>
              </a:extLst>
            </p:cNvPr>
            <p:cNvSpPr/>
            <p:nvPr/>
          </p:nvSpPr>
          <p:spPr>
            <a:xfrm>
              <a:off x="-7069898" y="-9811762"/>
              <a:ext cx="4431676" cy="4611561"/>
            </a:xfrm>
            <a:custGeom>
              <a:avLst/>
              <a:gdLst>
                <a:gd name="csX0" fmla="*/ 190971 w 4431676"/>
                <a:gd name="csY0" fmla="*/ 4606085 h 4611561"/>
                <a:gd name="csX1" fmla="*/ 202262 w 4431676"/>
                <a:gd name="csY1" fmla="*/ 4606417 h 4611561"/>
                <a:gd name="csX2" fmla="*/ 1302358 w 4431676"/>
                <a:gd name="csY2" fmla="*/ 4608574 h 4611561"/>
                <a:gd name="csX3" fmla="*/ 1787747 w 4431676"/>
                <a:gd name="csY3" fmla="*/ 4611562 h 4611561"/>
                <a:gd name="csX4" fmla="*/ 1856304 w 4431676"/>
                <a:gd name="csY4" fmla="*/ 4611562 h 4611561"/>
                <a:gd name="csX5" fmla="*/ 2516329 w 4431676"/>
                <a:gd name="csY5" fmla="*/ 4590651 h 4611561"/>
                <a:gd name="csX6" fmla="*/ 2885018 w 4431676"/>
                <a:gd name="csY6" fmla="*/ 4567582 h 4611561"/>
                <a:gd name="csX7" fmla="*/ 3087046 w 4431676"/>
                <a:gd name="csY7" fmla="*/ 4555633 h 4611561"/>
                <a:gd name="csX8" fmla="*/ 3104971 w 4431676"/>
                <a:gd name="csY8" fmla="*/ 4556297 h 4611561"/>
                <a:gd name="csX9" fmla="*/ 3368418 w 4431676"/>
                <a:gd name="csY9" fmla="*/ 4473648 h 4611561"/>
                <a:gd name="csX10" fmla="*/ 3399458 w 4431676"/>
                <a:gd name="csY10" fmla="*/ 4295904 h 4611561"/>
                <a:gd name="csX11" fmla="*/ 3192621 w 4431676"/>
                <a:gd name="csY11" fmla="*/ 4148531 h 4611561"/>
                <a:gd name="csX12" fmla="*/ 2960716 w 4431676"/>
                <a:gd name="csY12" fmla="*/ 4146706 h 4611561"/>
                <a:gd name="csX13" fmla="*/ 2852316 w 4431676"/>
                <a:gd name="csY13" fmla="*/ 4148531 h 4611561"/>
                <a:gd name="csX14" fmla="*/ 2098337 w 4431676"/>
                <a:gd name="csY14" fmla="*/ 4179068 h 4611561"/>
                <a:gd name="csX15" fmla="*/ 2075592 w 4431676"/>
                <a:gd name="csY15" fmla="*/ 4169608 h 4611561"/>
                <a:gd name="csX16" fmla="*/ 2190302 w 4431676"/>
                <a:gd name="csY16" fmla="*/ 3636376 h 4611561"/>
                <a:gd name="csX17" fmla="*/ 2265996 w 4431676"/>
                <a:gd name="csY17" fmla="*/ 3524685 h 4611561"/>
                <a:gd name="csX18" fmla="*/ 2268821 w 4431676"/>
                <a:gd name="csY18" fmla="*/ 3518212 h 4611561"/>
                <a:gd name="csX19" fmla="*/ 2391162 w 4431676"/>
                <a:gd name="csY19" fmla="*/ 3058667 h 4611561"/>
                <a:gd name="csX20" fmla="*/ 2401124 w 4431676"/>
                <a:gd name="csY20" fmla="*/ 3006223 h 4611561"/>
                <a:gd name="csX21" fmla="*/ 2553513 w 4431676"/>
                <a:gd name="csY21" fmla="*/ 2049460 h 4611561"/>
                <a:gd name="csX22" fmla="*/ 2868418 w 4431676"/>
                <a:gd name="csY22" fmla="*/ 1765169 h 4611561"/>
                <a:gd name="csX23" fmla="*/ 3113603 w 4431676"/>
                <a:gd name="csY23" fmla="*/ 1540126 h 4611561"/>
                <a:gd name="csX24" fmla="*/ 3538570 w 4431676"/>
                <a:gd name="csY24" fmla="*/ 1207872 h 4611561"/>
                <a:gd name="csX25" fmla="*/ 3564135 w 4431676"/>
                <a:gd name="csY25" fmla="*/ 1185468 h 4611561"/>
                <a:gd name="csX26" fmla="*/ 3582891 w 4431676"/>
                <a:gd name="csY26" fmla="*/ 1162067 h 4611561"/>
                <a:gd name="csX27" fmla="*/ 3670043 w 4431676"/>
                <a:gd name="csY27" fmla="*/ 1160740 h 4611561"/>
                <a:gd name="csX28" fmla="*/ 3974492 w 4431676"/>
                <a:gd name="csY28" fmla="*/ 928395 h 4611561"/>
                <a:gd name="csX29" fmla="*/ 4003376 w 4431676"/>
                <a:gd name="csY29" fmla="*/ 809567 h 4611561"/>
                <a:gd name="csX30" fmla="*/ 4046700 w 4431676"/>
                <a:gd name="csY30" fmla="*/ 793303 h 4611561"/>
                <a:gd name="csX31" fmla="*/ 4094179 w 4431676"/>
                <a:gd name="csY31" fmla="*/ 765753 h 4611561"/>
                <a:gd name="csX32" fmla="*/ 4181828 w 4431676"/>
                <a:gd name="csY32" fmla="*/ 632984 h 4611561"/>
                <a:gd name="csX33" fmla="*/ 4230466 w 4431676"/>
                <a:gd name="csY33" fmla="*/ 627342 h 4611561"/>
                <a:gd name="csX34" fmla="*/ 4376548 w 4431676"/>
                <a:gd name="csY34" fmla="*/ 565604 h 4611561"/>
                <a:gd name="csX35" fmla="*/ 4425850 w 4431676"/>
                <a:gd name="csY35" fmla="*/ 384209 h 4611561"/>
                <a:gd name="csX36" fmla="*/ 4323927 w 4431676"/>
                <a:gd name="csY36" fmla="*/ 260402 h 4611561"/>
                <a:gd name="csX37" fmla="*/ 4289730 w 4431676"/>
                <a:gd name="csY37" fmla="*/ 77016 h 4611561"/>
                <a:gd name="csX38" fmla="*/ 4135014 w 4431676"/>
                <a:gd name="csY38" fmla="*/ 8640 h 4611561"/>
                <a:gd name="csX39" fmla="*/ 4135014 w 4431676"/>
                <a:gd name="csY39" fmla="*/ 8640 h 4611561"/>
                <a:gd name="csX40" fmla="*/ 4033091 w 4431676"/>
                <a:gd name="csY40" fmla="*/ 46811 h 4611561"/>
                <a:gd name="csX41" fmla="*/ 3986776 w 4431676"/>
                <a:gd name="csY41" fmla="*/ 16274 h 4611561"/>
                <a:gd name="csX42" fmla="*/ 3811477 w 4431676"/>
                <a:gd name="csY42" fmla="*/ 27725 h 4611561"/>
                <a:gd name="csX43" fmla="*/ 3712208 w 4431676"/>
                <a:gd name="csY43" fmla="*/ 205470 h 4611561"/>
                <a:gd name="csX44" fmla="*/ 3691790 w 4431676"/>
                <a:gd name="csY44" fmla="*/ 317493 h 4611561"/>
                <a:gd name="csX45" fmla="*/ 3709221 w 4431676"/>
                <a:gd name="csY45" fmla="*/ 416903 h 4611561"/>
                <a:gd name="csX46" fmla="*/ 3347003 w 4431676"/>
                <a:gd name="csY46" fmla="*/ 626678 h 4611561"/>
                <a:gd name="csX47" fmla="*/ 3303675 w 4431676"/>
                <a:gd name="csY47" fmla="*/ 670990 h 4611561"/>
                <a:gd name="csX48" fmla="*/ 3292720 w 4431676"/>
                <a:gd name="csY48" fmla="*/ 682607 h 4611561"/>
                <a:gd name="csX49" fmla="*/ 3260849 w 4431676"/>
                <a:gd name="csY49" fmla="*/ 692730 h 4611561"/>
                <a:gd name="csX50" fmla="*/ 3127549 w 4431676"/>
                <a:gd name="csY50" fmla="*/ 783179 h 4611561"/>
                <a:gd name="csX51" fmla="*/ 3107796 w 4431676"/>
                <a:gd name="csY51" fmla="*/ 798447 h 4611561"/>
                <a:gd name="csX52" fmla="*/ 2599994 w 4431676"/>
                <a:gd name="csY52" fmla="*/ 1202894 h 4611561"/>
                <a:gd name="csX53" fmla="*/ 2398137 w 4431676"/>
                <a:gd name="csY53" fmla="*/ 1367527 h 4611561"/>
                <a:gd name="csX54" fmla="*/ 2310155 w 4431676"/>
                <a:gd name="csY54" fmla="*/ 764259 h 4611561"/>
                <a:gd name="csX55" fmla="*/ 2237278 w 4431676"/>
                <a:gd name="csY55" fmla="*/ 593818 h 4611561"/>
                <a:gd name="csX56" fmla="*/ 2306005 w 4431676"/>
                <a:gd name="csY56" fmla="*/ 494573 h 4611561"/>
                <a:gd name="csX57" fmla="*/ 2309823 w 4431676"/>
                <a:gd name="csY57" fmla="*/ 391511 h 4611561"/>
                <a:gd name="csX58" fmla="*/ 2292060 w 4431676"/>
                <a:gd name="csY58" fmla="*/ 129127 h 4611561"/>
                <a:gd name="csX59" fmla="*/ 2097007 w 4431676"/>
                <a:gd name="csY59" fmla="*/ 83322 h 4611561"/>
                <a:gd name="csX60" fmla="*/ 2028284 w 4431676"/>
                <a:gd name="csY60" fmla="*/ 91288 h 4611561"/>
                <a:gd name="csX61" fmla="*/ 1762182 w 4431676"/>
                <a:gd name="csY61" fmla="*/ 48637 h 4611561"/>
                <a:gd name="csX62" fmla="*/ 1682334 w 4431676"/>
                <a:gd name="csY62" fmla="*/ 97927 h 4611561"/>
                <a:gd name="csX63" fmla="*/ 1641665 w 4431676"/>
                <a:gd name="csY63" fmla="*/ 124315 h 4611561"/>
                <a:gd name="csX64" fmla="*/ 1543393 w 4431676"/>
                <a:gd name="csY64" fmla="*/ 177588 h 4611561"/>
                <a:gd name="csX65" fmla="*/ 1056674 w 4431676"/>
                <a:gd name="csY65" fmla="*/ 583694 h 4611561"/>
                <a:gd name="csX66" fmla="*/ 1038910 w 4431676"/>
                <a:gd name="csY66" fmla="*/ 591328 h 4611561"/>
                <a:gd name="csX67" fmla="*/ 897144 w 4431676"/>
                <a:gd name="csY67" fmla="*/ 982166 h 4611561"/>
                <a:gd name="csX68" fmla="*/ 1175364 w 4431676"/>
                <a:gd name="csY68" fmla="*/ 1326866 h 4611561"/>
                <a:gd name="csX69" fmla="*/ 1206408 w 4431676"/>
                <a:gd name="csY69" fmla="*/ 1417979 h 4611561"/>
                <a:gd name="csX70" fmla="*/ 1407600 w 4431676"/>
                <a:gd name="csY70" fmla="*/ 1554399 h 4611561"/>
                <a:gd name="csX71" fmla="*/ 1444951 w 4431676"/>
                <a:gd name="csY71" fmla="*/ 1557220 h 4611561"/>
                <a:gd name="csX72" fmla="*/ 1523636 w 4431676"/>
                <a:gd name="csY72" fmla="*/ 1618293 h 4611561"/>
                <a:gd name="csX73" fmla="*/ 1382866 w 4431676"/>
                <a:gd name="csY73" fmla="*/ 1713721 h 4611561"/>
                <a:gd name="csX74" fmla="*/ 916901 w 4431676"/>
                <a:gd name="csY74" fmla="*/ 2036348 h 4611561"/>
                <a:gd name="csX75" fmla="*/ 901793 w 4431676"/>
                <a:gd name="csY75" fmla="*/ 2047302 h 4611561"/>
                <a:gd name="csX76" fmla="*/ 623739 w 4431676"/>
                <a:gd name="csY76" fmla="*/ 2280643 h 4611561"/>
                <a:gd name="csX77" fmla="*/ 597842 w 4431676"/>
                <a:gd name="csY77" fmla="*/ 2612730 h 4611561"/>
                <a:gd name="csX78" fmla="*/ 982804 w 4431676"/>
                <a:gd name="csY78" fmla="*/ 3035267 h 4611561"/>
                <a:gd name="csX79" fmla="*/ 978155 w 4431676"/>
                <a:gd name="csY79" fmla="*/ 3047879 h 4611561"/>
                <a:gd name="csX80" fmla="*/ 941636 w 4431676"/>
                <a:gd name="csY80" fmla="*/ 3133017 h 4611561"/>
                <a:gd name="csX81" fmla="*/ 888179 w 4431676"/>
                <a:gd name="csY81" fmla="*/ 3262135 h 4611561"/>
                <a:gd name="csX82" fmla="*/ 886522 w 4431676"/>
                <a:gd name="csY82" fmla="*/ 3266782 h 4611561"/>
                <a:gd name="csX83" fmla="*/ 872576 w 4431676"/>
                <a:gd name="csY83" fmla="*/ 3408180 h 4611561"/>
                <a:gd name="csX84" fmla="*/ 1024803 w 4431676"/>
                <a:gd name="csY84" fmla="*/ 3545098 h 4611561"/>
                <a:gd name="csX85" fmla="*/ 896812 w 4431676"/>
                <a:gd name="csY85" fmla="*/ 4118990 h 4611561"/>
                <a:gd name="csX86" fmla="*/ 893825 w 4431676"/>
                <a:gd name="csY86" fmla="*/ 4128616 h 4611561"/>
                <a:gd name="csX87" fmla="*/ 803521 w 4431676"/>
                <a:gd name="csY87" fmla="*/ 4183549 h 4611561"/>
                <a:gd name="csX88" fmla="*/ 801361 w 4431676"/>
                <a:gd name="csY88" fmla="*/ 4184047 h 4611561"/>
                <a:gd name="csX89" fmla="*/ 797377 w 4431676"/>
                <a:gd name="csY89" fmla="*/ 4184877 h 4611561"/>
                <a:gd name="csX90" fmla="*/ 469689 w 4431676"/>
                <a:gd name="csY90" fmla="*/ 4200477 h 4611561"/>
                <a:gd name="csX91" fmla="*/ 340373 w 4431676"/>
                <a:gd name="csY91" fmla="*/ 4204294 h 4611561"/>
                <a:gd name="csX92" fmla="*/ 295719 w 4431676"/>
                <a:gd name="csY92" fmla="*/ 4203298 h 4611561"/>
                <a:gd name="csX93" fmla="*/ 174371 w 4431676"/>
                <a:gd name="csY93" fmla="*/ 4206451 h 4611561"/>
                <a:gd name="csX94" fmla="*/ 235 w 4431676"/>
                <a:gd name="csY94" fmla="*/ 4418051 h 4611561"/>
                <a:gd name="csX95" fmla="*/ 189978 w 4431676"/>
                <a:gd name="csY95" fmla="*/ 4606417 h 46115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Lst>
              <a:rect l="l" t="t" r="r" b="b"/>
              <a:pathLst>
                <a:path w="4431676" h="4611561">
                  <a:moveTo>
                    <a:pt x="190971" y="4606085"/>
                  </a:moveTo>
                  <a:cubicBezTo>
                    <a:pt x="194793" y="4606251"/>
                    <a:pt x="198444" y="4606417"/>
                    <a:pt x="202262" y="4606417"/>
                  </a:cubicBezTo>
                  <a:cubicBezTo>
                    <a:pt x="568297" y="4603430"/>
                    <a:pt x="941469" y="4606085"/>
                    <a:pt x="1302358" y="4608574"/>
                  </a:cubicBezTo>
                  <a:cubicBezTo>
                    <a:pt x="1464210" y="4609736"/>
                    <a:pt x="1626062" y="4610898"/>
                    <a:pt x="1787747" y="4611562"/>
                  </a:cubicBezTo>
                  <a:cubicBezTo>
                    <a:pt x="1811152" y="4611562"/>
                    <a:pt x="1833896" y="4611562"/>
                    <a:pt x="1856304" y="4611562"/>
                  </a:cubicBezTo>
                  <a:cubicBezTo>
                    <a:pt x="2115768" y="4611562"/>
                    <a:pt x="2316295" y="4605089"/>
                    <a:pt x="2516329" y="4590651"/>
                  </a:cubicBezTo>
                  <a:cubicBezTo>
                    <a:pt x="2638840" y="4581689"/>
                    <a:pt x="2764002" y="4574553"/>
                    <a:pt x="2885018" y="4567582"/>
                  </a:cubicBezTo>
                  <a:cubicBezTo>
                    <a:pt x="2952250" y="4563765"/>
                    <a:pt x="3019648" y="4559782"/>
                    <a:pt x="3087046" y="4555633"/>
                  </a:cubicBezTo>
                  <a:cubicBezTo>
                    <a:pt x="3092022" y="4555633"/>
                    <a:pt x="3098166" y="4555965"/>
                    <a:pt x="3104971" y="4556297"/>
                  </a:cubicBezTo>
                  <a:cubicBezTo>
                    <a:pt x="3176851" y="4559616"/>
                    <a:pt x="3297203" y="4565258"/>
                    <a:pt x="3368418" y="4473648"/>
                  </a:cubicBezTo>
                  <a:cubicBezTo>
                    <a:pt x="3407260" y="4423694"/>
                    <a:pt x="3418717" y="4358804"/>
                    <a:pt x="3399458" y="4295904"/>
                  </a:cubicBezTo>
                  <a:cubicBezTo>
                    <a:pt x="3384188" y="4245618"/>
                    <a:pt x="3337042" y="4159651"/>
                    <a:pt x="3192621" y="4148531"/>
                  </a:cubicBezTo>
                  <a:cubicBezTo>
                    <a:pt x="3117255" y="4142722"/>
                    <a:pt x="3037743" y="4144714"/>
                    <a:pt x="2960716" y="4146706"/>
                  </a:cubicBezTo>
                  <a:cubicBezTo>
                    <a:pt x="2922369" y="4147702"/>
                    <a:pt x="2886015" y="4148697"/>
                    <a:pt x="2852316" y="4148531"/>
                  </a:cubicBezTo>
                  <a:cubicBezTo>
                    <a:pt x="2604144" y="4147702"/>
                    <a:pt x="2363940" y="4161974"/>
                    <a:pt x="2098337" y="4179068"/>
                  </a:cubicBezTo>
                  <a:cubicBezTo>
                    <a:pt x="2091366" y="4176247"/>
                    <a:pt x="2083726" y="4173093"/>
                    <a:pt x="2075592" y="4169608"/>
                  </a:cubicBezTo>
                  <a:cubicBezTo>
                    <a:pt x="2116927" y="3998669"/>
                    <a:pt x="2157434" y="3819597"/>
                    <a:pt x="2190302" y="3636376"/>
                  </a:cubicBezTo>
                  <a:cubicBezTo>
                    <a:pt x="2232796" y="3599865"/>
                    <a:pt x="2254045" y="3552068"/>
                    <a:pt x="2265996" y="3524685"/>
                  </a:cubicBezTo>
                  <a:lnTo>
                    <a:pt x="2268821" y="3518212"/>
                  </a:lnTo>
                  <a:cubicBezTo>
                    <a:pt x="2329742" y="3384780"/>
                    <a:pt x="2363774" y="3204048"/>
                    <a:pt x="2391162" y="3058667"/>
                  </a:cubicBezTo>
                  <a:cubicBezTo>
                    <a:pt x="2394648" y="3040577"/>
                    <a:pt x="2397805" y="3022985"/>
                    <a:pt x="2401124" y="3006223"/>
                  </a:cubicBezTo>
                  <a:cubicBezTo>
                    <a:pt x="2460720" y="2696706"/>
                    <a:pt x="2506039" y="2388019"/>
                    <a:pt x="2553513" y="2049460"/>
                  </a:cubicBezTo>
                  <a:cubicBezTo>
                    <a:pt x="2664733" y="1958347"/>
                    <a:pt x="2768152" y="1860430"/>
                    <a:pt x="2868418" y="1765169"/>
                  </a:cubicBezTo>
                  <a:cubicBezTo>
                    <a:pt x="2948100" y="1689656"/>
                    <a:pt x="3030436" y="1611489"/>
                    <a:pt x="3113603" y="1540126"/>
                  </a:cubicBezTo>
                  <a:cubicBezTo>
                    <a:pt x="3250721" y="1422460"/>
                    <a:pt x="3393817" y="1310768"/>
                    <a:pt x="3538570" y="1207872"/>
                  </a:cubicBezTo>
                  <a:cubicBezTo>
                    <a:pt x="3547867" y="1201234"/>
                    <a:pt x="3556334" y="1193766"/>
                    <a:pt x="3564135" y="1185468"/>
                  </a:cubicBezTo>
                  <a:cubicBezTo>
                    <a:pt x="3571272" y="1177834"/>
                    <a:pt x="3577412" y="1170033"/>
                    <a:pt x="3582891" y="1162067"/>
                  </a:cubicBezTo>
                  <a:cubicBezTo>
                    <a:pt x="3614102" y="1164723"/>
                    <a:pt x="3642654" y="1165387"/>
                    <a:pt x="3670043" y="1160740"/>
                  </a:cubicBezTo>
                  <a:cubicBezTo>
                    <a:pt x="3776615" y="1142484"/>
                    <a:pt x="3927512" y="1027307"/>
                    <a:pt x="3974492" y="928395"/>
                  </a:cubicBezTo>
                  <a:cubicBezTo>
                    <a:pt x="3995408" y="884249"/>
                    <a:pt x="4003542" y="844750"/>
                    <a:pt x="4003376" y="809567"/>
                  </a:cubicBezTo>
                  <a:lnTo>
                    <a:pt x="4046700" y="793303"/>
                  </a:lnTo>
                  <a:cubicBezTo>
                    <a:pt x="4063965" y="786830"/>
                    <a:pt x="4080067" y="777536"/>
                    <a:pt x="4094179" y="765753"/>
                  </a:cubicBezTo>
                  <a:cubicBezTo>
                    <a:pt x="4136011" y="731067"/>
                    <a:pt x="4166059" y="683768"/>
                    <a:pt x="4181828" y="632984"/>
                  </a:cubicBezTo>
                  <a:cubicBezTo>
                    <a:pt x="4198096" y="631989"/>
                    <a:pt x="4214364" y="629831"/>
                    <a:pt x="4230466" y="627342"/>
                  </a:cubicBezTo>
                  <a:cubicBezTo>
                    <a:pt x="4301847" y="615725"/>
                    <a:pt x="4344345" y="597801"/>
                    <a:pt x="4376548" y="565604"/>
                  </a:cubicBezTo>
                  <a:cubicBezTo>
                    <a:pt x="4423362" y="518969"/>
                    <a:pt x="4442284" y="449432"/>
                    <a:pt x="4425850" y="384209"/>
                  </a:cubicBezTo>
                  <a:cubicBezTo>
                    <a:pt x="4411905" y="328447"/>
                    <a:pt x="4374554" y="283637"/>
                    <a:pt x="4323927" y="260402"/>
                  </a:cubicBezTo>
                  <a:cubicBezTo>
                    <a:pt x="4346833" y="166469"/>
                    <a:pt x="4312636" y="105229"/>
                    <a:pt x="4289730" y="77016"/>
                  </a:cubicBezTo>
                  <a:cubicBezTo>
                    <a:pt x="4252545" y="31045"/>
                    <a:pt x="4196268" y="6151"/>
                    <a:pt x="4135014" y="8640"/>
                  </a:cubicBezTo>
                  <a:lnTo>
                    <a:pt x="4135014" y="8640"/>
                  </a:lnTo>
                  <a:cubicBezTo>
                    <a:pt x="4091856" y="10466"/>
                    <a:pt x="4058656" y="26232"/>
                    <a:pt x="4033091" y="46811"/>
                  </a:cubicBezTo>
                  <a:cubicBezTo>
                    <a:pt x="4019311" y="34530"/>
                    <a:pt x="4003874" y="24074"/>
                    <a:pt x="3986776" y="16274"/>
                  </a:cubicBezTo>
                  <a:cubicBezTo>
                    <a:pt x="3930499" y="-8952"/>
                    <a:pt x="3864929" y="-4637"/>
                    <a:pt x="3811477" y="27725"/>
                  </a:cubicBezTo>
                  <a:cubicBezTo>
                    <a:pt x="3744411" y="68386"/>
                    <a:pt x="3728143" y="138089"/>
                    <a:pt x="3712208" y="205470"/>
                  </a:cubicBezTo>
                  <a:cubicBezTo>
                    <a:pt x="3706728" y="229036"/>
                    <a:pt x="3693614" y="287122"/>
                    <a:pt x="3691790" y="317493"/>
                  </a:cubicBezTo>
                  <a:cubicBezTo>
                    <a:pt x="3690793" y="334255"/>
                    <a:pt x="3691125" y="375413"/>
                    <a:pt x="3709221" y="416903"/>
                  </a:cubicBezTo>
                  <a:cubicBezTo>
                    <a:pt x="3583058" y="465696"/>
                    <a:pt x="3457891" y="525276"/>
                    <a:pt x="3347003" y="626678"/>
                  </a:cubicBezTo>
                  <a:cubicBezTo>
                    <a:pt x="3336049" y="636636"/>
                    <a:pt x="3324097" y="649415"/>
                    <a:pt x="3303675" y="670990"/>
                  </a:cubicBezTo>
                  <a:cubicBezTo>
                    <a:pt x="3300522" y="674309"/>
                    <a:pt x="3296704" y="678292"/>
                    <a:pt x="3292720" y="682607"/>
                  </a:cubicBezTo>
                  <a:cubicBezTo>
                    <a:pt x="3282596" y="684930"/>
                    <a:pt x="3271804" y="688249"/>
                    <a:pt x="3260849" y="692730"/>
                  </a:cubicBezTo>
                  <a:cubicBezTo>
                    <a:pt x="3229971" y="705509"/>
                    <a:pt x="3200422" y="726586"/>
                    <a:pt x="3127549" y="783179"/>
                  </a:cubicBezTo>
                  <a:cubicBezTo>
                    <a:pt x="3119415" y="789485"/>
                    <a:pt x="3112444" y="794962"/>
                    <a:pt x="3107796" y="798447"/>
                  </a:cubicBezTo>
                  <a:cubicBezTo>
                    <a:pt x="2936148" y="927399"/>
                    <a:pt x="2765332" y="1067470"/>
                    <a:pt x="2599994" y="1202894"/>
                  </a:cubicBezTo>
                  <a:cubicBezTo>
                    <a:pt x="2533593" y="1257329"/>
                    <a:pt x="2465199" y="1313423"/>
                    <a:pt x="2398137" y="1367527"/>
                  </a:cubicBezTo>
                  <a:cubicBezTo>
                    <a:pt x="2422207" y="1200570"/>
                    <a:pt x="2392824" y="998264"/>
                    <a:pt x="2310155" y="764259"/>
                  </a:cubicBezTo>
                  <a:cubicBezTo>
                    <a:pt x="2291727" y="712148"/>
                    <a:pt x="2268821" y="653564"/>
                    <a:pt x="2237278" y="593818"/>
                  </a:cubicBezTo>
                  <a:cubicBezTo>
                    <a:pt x="2270811" y="569919"/>
                    <a:pt x="2294386" y="536063"/>
                    <a:pt x="2306005" y="494573"/>
                  </a:cubicBezTo>
                  <a:cubicBezTo>
                    <a:pt x="2317292" y="454079"/>
                    <a:pt x="2316461" y="419725"/>
                    <a:pt x="2309823" y="391511"/>
                  </a:cubicBezTo>
                  <a:cubicBezTo>
                    <a:pt x="2385355" y="290109"/>
                    <a:pt x="2353812" y="184724"/>
                    <a:pt x="2292060" y="129127"/>
                  </a:cubicBezTo>
                  <a:cubicBezTo>
                    <a:pt x="2234291" y="77182"/>
                    <a:pt x="2160920" y="78344"/>
                    <a:pt x="2097007" y="83322"/>
                  </a:cubicBezTo>
                  <a:cubicBezTo>
                    <a:pt x="2077088" y="84816"/>
                    <a:pt x="2051357" y="87637"/>
                    <a:pt x="2028284" y="91288"/>
                  </a:cubicBezTo>
                  <a:cubicBezTo>
                    <a:pt x="1977154" y="25734"/>
                    <a:pt x="1879049" y="-10777"/>
                    <a:pt x="1762182" y="48637"/>
                  </a:cubicBezTo>
                  <a:cubicBezTo>
                    <a:pt x="1732800" y="63573"/>
                    <a:pt x="1706072" y="81829"/>
                    <a:pt x="1682334" y="97927"/>
                  </a:cubicBezTo>
                  <a:cubicBezTo>
                    <a:pt x="1667230" y="108217"/>
                    <a:pt x="1652952" y="117842"/>
                    <a:pt x="1641665" y="124315"/>
                  </a:cubicBezTo>
                  <a:cubicBezTo>
                    <a:pt x="1609794" y="142238"/>
                    <a:pt x="1577586" y="159498"/>
                    <a:pt x="1543393" y="177588"/>
                  </a:cubicBezTo>
                  <a:cubicBezTo>
                    <a:pt x="1371579" y="269032"/>
                    <a:pt x="1176859" y="372758"/>
                    <a:pt x="1056674" y="583694"/>
                  </a:cubicBezTo>
                  <a:cubicBezTo>
                    <a:pt x="1050530" y="586017"/>
                    <a:pt x="1044722" y="588673"/>
                    <a:pt x="1038910" y="591328"/>
                  </a:cubicBezTo>
                  <a:cubicBezTo>
                    <a:pt x="818625" y="698539"/>
                    <a:pt x="877723" y="912130"/>
                    <a:pt x="897144" y="982166"/>
                  </a:cubicBezTo>
                  <a:cubicBezTo>
                    <a:pt x="936489" y="1124062"/>
                    <a:pt x="1037087" y="1246873"/>
                    <a:pt x="1175364" y="1326866"/>
                  </a:cubicBezTo>
                  <a:cubicBezTo>
                    <a:pt x="1180345" y="1358897"/>
                    <a:pt x="1190805" y="1389766"/>
                    <a:pt x="1206408" y="1417979"/>
                  </a:cubicBezTo>
                  <a:cubicBezTo>
                    <a:pt x="1247576" y="1492163"/>
                    <a:pt x="1320948" y="1541952"/>
                    <a:pt x="1407600" y="1554399"/>
                  </a:cubicBezTo>
                  <a:cubicBezTo>
                    <a:pt x="1421214" y="1556390"/>
                    <a:pt x="1433830" y="1557054"/>
                    <a:pt x="1444951" y="1557220"/>
                  </a:cubicBezTo>
                  <a:cubicBezTo>
                    <a:pt x="1470516" y="1577633"/>
                    <a:pt x="1496579" y="1598212"/>
                    <a:pt x="1523636" y="1618293"/>
                  </a:cubicBezTo>
                  <a:cubicBezTo>
                    <a:pt x="1477158" y="1649992"/>
                    <a:pt x="1430178" y="1681690"/>
                    <a:pt x="1382866" y="1713721"/>
                  </a:cubicBezTo>
                  <a:cubicBezTo>
                    <a:pt x="1227989" y="1818442"/>
                    <a:pt x="1067795" y="1926648"/>
                    <a:pt x="916901" y="2036348"/>
                  </a:cubicBezTo>
                  <a:lnTo>
                    <a:pt x="901793" y="2047302"/>
                  </a:lnTo>
                  <a:cubicBezTo>
                    <a:pt x="815306" y="2110035"/>
                    <a:pt x="696949" y="2195837"/>
                    <a:pt x="623739" y="2280643"/>
                  </a:cubicBezTo>
                  <a:cubicBezTo>
                    <a:pt x="505382" y="2417560"/>
                    <a:pt x="546051" y="2519792"/>
                    <a:pt x="597842" y="2612730"/>
                  </a:cubicBezTo>
                  <a:cubicBezTo>
                    <a:pt x="680677" y="2761431"/>
                    <a:pt x="839043" y="2920919"/>
                    <a:pt x="982804" y="3035267"/>
                  </a:cubicBezTo>
                  <a:cubicBezTo>
                    <a:pt x="981308" y="3039416"/>
                    <a:pt x="979813" y="3043730"/>
                    <a:pt x="978155" y="3047879"/>
                  </a:cubicBezTo>
                  <a:cubicBezTo>
                    <a:pt x="968193" y="3074267"/>
                    <a:pt x="955245" y="3102812"/>
                    <a:pt x="941636" y="3133017"/>
                  </a:cubicBezTo>
                  <a:cubicBezTo>
                    <a:pt x="922875" y="3174176"/>
                    <a:pt x="903620" y="3216827"/>
                    <a:pt x="888179" y="3262135"/>
                  </a:cubicBezTo>
                  <a:lnTo>
                    <a:pt x="886522" y="3266782"/>
                  </a:lnTo>
                  <a:cubicBezTo>
                    <a:pt x="876394" y="3294663"/>
                    <a:pt x="857471" y="3346609"/>
                    <a:pt x="872576" y="3408180"/>
                  </a:cubicBezTo>
                  <a:cubicBezTo>
                    <a:pt x="893160" y="3492322"/>
                    <a:pt x="960226" y="3526842"/>
                    <a:pt x="1024803" y="3545098"/>
                  </a:cubicBezTo>
                  <a:cubicBezTo>
                    <a:pt x="976327" y="3738276"/>
                    <a:pt x="933335" y="3930625"/>
                    <a:pt x="896812" y="4118990"/>
                  </a:cubicBezTo>
                  <a:cubicBezTo>
                    <a:pt x="895653" y="4122143"/>
                    <a:pt x="894656" y="4125462"/>
                    <a:pt x="893825" y="4128616"/>
                  </a:cubicBezTo>
                  <a:lnTo>
                    <a:pt x="803521" y="4183549"/>
                  </a:lnTo>
                  <a:cubicBezTo>
                    <a:pt x="803521" y="4183549"/>
                    <a:pt x="802025" y="4183881"/>
                    <a:pt x="801361" y="4184047"/>
                  </a:cubicBezTo>
                  <a:cubicBezTo>
                    <a:pt x="800035" y="4184379"/>
                    <a:pt x="798706" y="4184545"/>
                    <a:pt x="797377" y="4184877"/>
                  </a:cubicBezTo>
                  <a:cubicBezTo>
                    <a:pt x="696118" y="4194668"/>
                    <a:pt x="581076" y="4197655"/>
                    <a:pt x="469689" y="4200477"/>
                  </a:cubicBezTo>
                  <a:cubicBezTo>
                    <a:pt x="425700" y="4201639"/>
                    <a:pt x="382206" y="4202800"/>
                    <a:pt x="340373" y="4204294"/>
                  </a:cubicBezTo>
                  <a:cubicBezTo>
                    <a:pt x="329584" y="4204626"/>
                    <a:pt x="312319" y="4203962"/>
                    <a:pt x="295719" y="4203298"/>
                  </a:cubicBezTo>
                  <a:cubicBezTo>
                    <a:pt x="258036" y="4201639"/>
                    <a:pt x="215543" y="4199813"/>
                    <a:pt x="174371" y="4206451"/>
                  </a:cubicBezTo>
                  <a:cubicBezTo>
                    <a:pt x="69959" y="4223047"/>
                    <a:pt x="-4742" y="4313994"/>
                    <a:pt x="235" y="4418051"/>
                  </a:cubicBezTo>
                  <a:cubicBezTo>
                    <a:pt x="5216" y="4520781"/>
                    <a:pt x="85064" y="4600110"/>
                    <a:pt x="189978" y="4606417"/>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63" name="Graphique 4">
              <a:extLst>
                <a:ext uri="{FF2B5EF4-FFF2-40B4-BE49-F238E27FC236}">
                  <a16:creationId xmlns:a16="http://schemas.microsoft.com/office/drawing/2014/main" id="{4B1BD7D6-7A42-158F-1B81-0CF156508DC7}"/>
                </a:ext>
              </a:extLst>
            </p:cNvPr>
            <p:cNvGrpSpPr/>
            <p:nvPr/>
          </p:nvGrpSpPr>
          <p:grpSpPr>
            <a:xfrm>
              <a:off x="-6902771" y="-9645589"/>
              <a:ext cx="4099027" cy="4279738"/>
              <a:chOff x="-6902771" y="-9645589"/>
              <a:chExt cx="4099027" cy="4279738"/>
            </a:xfrm>
          </p:grpSpPr>
          <p:sp>
            <p:nvSpPr>
              <p:cNvPr id="64" name="Forme libre 63">
                <a:extLst>
                  <a:ext uri="{FF2B5EF4-FFF2-40B4-BE49-F238E27FC236}">
                    <a16:creationId xmlns:a16="http://schemas.microsoft.com/office/drawing/2014/main" id="{ACF796BE-70C3-2DC7-EC52-7E2DA641097B}"/>
                  </a:ext>
                </a:extLst>
              </p:cNvPr>
              <p:cNvSpPr/>
              <p:nvPr/>
            </p:nvSpPr>
            <p:spPr>
              <a:xfrm>
                <a:off x="-6356334" y="-9627389"/>
                <a:ext cx="3314989" cy="4231888"/>
              </a:xfrm>
              <a:custGeom>
                <a:avLst/>
                <a:gdLst>
                  <a:gd name="csX0" fmla="*/ 104894 w 3314989"/>
                  <a:gd name="csY0" fmla="*/ 4165302 h 4231888"/>
                  <a:gd name="csX1" fmla="*/ 150047 w 3314989"/>
                  <a:gd name="csY1" fmla="*/ 4157502 h 4231888"/>
                  <a:gd name="csX2" fmla="*/ 356888 w 3314989"/>
                  <a:gd name="csY2" fmla="*/ 4031704 h 4231888"/>
                  <a:gd name="csX3" fmla="*/ 346428 w 3314989"/>
                  <a:gd name="csY3" fmla="*/ 3970796 h 4231888"/>
                  <a:gd name="csX4" fmla="*/ 518242 w 3314989"/>
                  <a:gd name="csY4" fmla="*/ 3228122 h 4231888"/>
                  <a:gd name="csX5" fmla="*/ 321362 w 3314989"/>
                  <a:gd name="csY5" fmla="*/ 3184308 h 4231888"/>
                  <a:gd name="csX6" fmla="*/ 332981 w 3314989"/>
                  <a:gd name="csY6" fmla="*/ 3131035 h 4231888"/>
                  <a:gd name="csX7" fmla="*/ 421129 w 3314989"/>
                  <a:gd name="csY7" fmla="*/ 2921925 h 4231888"/>
                  <a:gd name="csX8" fmla="*/ 467611 w 3314989"/>
                  <a:gd name="csY8" fmla="*/ 2784841 h 4231888"/>
                  <a:gd name="csX9" fmla="*/ 447857 w 3314989"/>
                  <a:gd name="csY9" fmla="*/ 2776709 h 4231888"/>
                  <a:gd name="csX10" fmla="*/ 30194 w 3314989"/>
                  <a:gd name="csY10" fmla="*/ 2347700 h 4231888"/>
                  <a:gd name="csX11" fmla="*/ 36670 w 3314989"/>
                  <a:gd name="csY11" fmla="*/ 2204974 h 4231888"/>
                  <a:gd name="csX12" fmla="*/ 301941 w 3314989"/>
                  <a:gd name="csY12" fmla="*/ 1986404 h 4231888"/>
                  <a:gd name="csX13" fmla="*/ 916813 w 3314989"/>
                  <a:gd name="csY13" fmla="*/ 1563038 h 4231888"/>
                  <a:gd name="csX14" fmla="*/ 976073 w 3314989"/>
                  <a:gd name="csY14" fmla="*/ 1529016 h 4231888"/>
                  <a:gd name="csX15" fmla="*/ 998817 w 3314989"/>
                  <a:gd name="csY15" fmla="*/ 1465287 h 4231888"/>
                  <a:gd name="csX16" fmla="*/ 1037331 w 3314989"/>
                  <a:gd name="csY16" fmla="*/ 1489517 h 4231888"/>
                  <a:gd name="csX17" fmla="*/ 1027369 w 3314989"/>
                  <a:gd name="csY17" fmla="*/ 1376000 h 4231888"/>
                  <a:gd name="csX18" fmla="*/ 788988 w 3314989"/>
                  <a:gd name="csY18" fmla="*/ 1205890 h 4231888"/>
                  <a:gd name="csX19" fmla="*/ 718603 w 3314989"/>
                  <a:gd name="csY19" fmla="*/ 1205890 h 4231888"/>
                  <a:gd name="csX20" fmla="*/ 637098 w 3314989"/>
                  <a:gd name="csY20" fmla="*/ 1040759 h 4231888"/>
                  <a:gd name="csX21" fmla="*/ 344272 w 3314989"/>
                  <a:gd name="csY21" fmla="*/ 753647 h 4231888"/>
                  <a:gd name="csX22" fmla="*/ 398717 w 3314989"/>
                  <a:gd name="csY22" fmla="*/ 556154 h 4231888"/>
                  <a:gd name="csX23" fmla="*/ 465284 w 3314989"/>
                  <a:gd name="csY23" fmla="*/ 531924 h 4231888"/>
                  <a:gd name="csX24" fmla="*/ 487031 w 3314989"/>
                  <a:gd name="csY24" fmla="*/ 483131 h 4231888"/>
                  <a:gd name="csX25" fmla="*/ 1010436 w 3314989"/>
                  <a:gd name="csY25" fmla="*/ 84327 h 4231888"/>
                  <a:gd name="csX26" fmla="*/ 1124648 w 3314989"/>
                  <a:gd name="csY26" fmla="*/ 12134 h 4231888"/>
                  <a:gd name="csX27" fmla="*/ 1133114 w 3314989"/>
                  <a:gd name="csY27" fmla="*/ 159010 h 4231888"/>
                  <a:gd name="csX28" fmla="*/ 1318537 w 3314989"/>
                  <a:gd name="csY28" fmla="*/ 74868 h 4231888"/>
                  <a:gd name="csX29" fmla="*/ 1468271 w 3314989"/>
                  <a:gd name="csY29" fmla="*/ 68229 h 4231888"/>
                  <a:gd name="csX30" fmla="*/ 1463290 w 3314989"/>
                  <a:gd name="csY30" fmla="*/ 108724 h 4231888"/>
                  <a:gd name="csX31" fmla="*/ 1232051 w 3314989"/>
                  <a:gd name="csY31" fmla="*/ 235352 h 4231888"/>
                  <a:gd name="csX32" fmla="*/ 1057416 w 3314989"/>
                  <a:gd name="csY32" fmla="*/ 325468 h 4231888"/>
                  <a:gd name="csX33" fmla="*/ 1072853 w 3314989"/>
                  <a:gd name="csY33" fmla="*/ 328290 h 4231888"/>
                  <a:gd name="csX34" fmla="*/ 1112858 w 3314989"/>
                  <a:gd name="csY34" fmla="*/ 307710 h 4231888"/>
                  <a:gd name="csX35" fmla="*/ 1393903 w 3314989"/>
                  <a:gd name="csY35" fmla="*/ 236015 h 4231888"/>
                  <a:gd name="csX36" fmla="*/ 1433243 w 3314989"/>
                  <a:gd name="csY36" fmla="*/ 265391 h 4231888"/>
                  <a:gd name="csX37" fmla="*/ 1424112 w 3314989"/>
                  <a:gd name="csY37" fmla="*/ 276510 h 4231888"/>
                  <a:gd name="csX38" fmla="*/ 1248983 w 3314989"/>
                  <a:gd name="csY38" fmla="*/ 315345 h 4231888"/>
                  <a:gd name="csX39" fmla="*/ 1440546 w 3314989"/>
                  <a:gd name="csY39" fmla="*/ 635151 h 4231888"/>
                  <a:gd name="csX40" fmla="*/ 1504459 w 3314989"/>
                  <a:gd name="csY40" fmla="*/ 1233440 h 4231888"/>
                  <a:gd name="csX41" fmla="*/ 1273883 w 3314989"/>
                  <a:gd name="csY41" fmla="*/ 1432427 h 4231888"/>
                  <a:gd name="csX42" fmla="*/ 1248319 w 3314989"/>
                  <a:gd name="csY42" fmla="*/ 1551586 h 4231888"/>
                  <a:gd name="csX43" fmla="*/ 1326837 w 3314989"/>
                  <a:gd name="csY43" fmla="*/ 1579966 h 4231888"/>
                  <a:gd name="csX44" fmla="*/ 1279691 w 3314989"/>
                  <a:gd name="csY44" fmla="*/ 1493002 h 4231888"/>
                  <a:gd name="csX45" fmla="*/ 1324345 w 3314989"/>
                  <a:gd name="csY45" fmla="*/ 1482215 h 4231888"/>
                  <a:gd name="csX46" fmla="*/ 1485868 w 3314989"/>
                  <a:gd name="csY46" fmla="*/ 1411349 h 4231888"/>
                  <a:gd name="csX47" fmla="*/ 1652199 w 3314989"/>
                  <a:gd name="csY47" fmla="*/ 1365710 h 4231888"/>
                  <a:gd name="csX48" fmla="*/ 1690546 w 3314989"/>
                  <a:gd name="csY48" fmla="*/ 1393260 h 4231888"/>
                  <a:gd name="csX49" fmla="*/ 1775707 w 3314989"/>
                  <a:gd name="csY49" fmla="*/ 1323224 h 4231888"/>
                  <a:gd name="csX50" fmla="*/ 2494331 w 3314989"/>
                  <a:gd name="csY50" fmla="*/ 746677 h 4231888"/>
                  <a:gd name="csX51" fmla="*/ 2611193 w 3314989"/>
                  <a:gd name="csY51" fmla="*/ 661705 h 4231888"/>
                  <a:gd name="csX52" fmla="*/ 2649872 w 3314989"/>
                  <a:gd name="csY52" fmla="*/ 660709 h 4231888"/>
                  <a:gd name="csX53" fmla="*/ 2745656 w 3314989"/>
                  <a:gd name="csY53" fmla="*/ 564784 h 4231888"/>
                  <a:gd name="csX54" fmla="*/ 3259764 w 3314989"/>
                  <a:gd name="csY54" fmla="*/ 312357 h 4231888"/>
                  <a:gd name="csX55" fmla="*/ 3274702 w 3314989"/>
                  <a:gd name="csY55" fmla="*/ 453756 h 4231888"/>
                  <a:gd name="csX56" fmla="*/ 3053092 w 3314989"/>
                  <a:gd name="csY56" fmla="*/ 537068 h 4231888"/>
                  <a:gd name="csX57" fmla="*/ 3110860 w 3314989"/>
                  <a:gd name="csY57" fmla="*/ 672990 h 4231888"/>
                  <a:gd name="csX58" fmla="*/ 2928258 w 3314989"/>
                  <a:gd name="csY58" fmla="*/ 812895 h 4231888"/>
                  <a:gd name="csX59" fmla="*/ 2735196 w 3314989"/>
                  <a:gd name="csY59" fmla="*/ 806257 h 4231888"/>
                  <a:gd name="csX60" fmla="*/ 2728890 w 3314989"/>
                  <a:gd name="csY60" fmla="*/ 888075 h 4231888"/>
                  <a:gd name="csX61" fmla="*/ 2291805 w 3314989"/>
                  <a:gd name="csY61" fmla="*/ 1229622 h 4231888"/>
                  <a:gd name="csX62" fmla="*/ 1684572 w 3314989"/>
                  <a:gd name="csY62" fmla="*/ 1776463 h 4231888"/>
                  <a:gd name="csX63" fmla="*/ 1524378 w 3314989"/>
                  <a:gd name="csY63" fmla="*/ 2790317 h 4231888"/>
                  <a:gd name="csX64" fmla="*/ 1404193 w 3314989"/>
                  <a:gd name="csY64" fmla="*/ 3264799 h 4231888"/>
                  <a:gd name="csX65" fmla="*/ 1329326 w 3314989"/>
                  <a:gd name="csY65" fmla="*/ 3328528 h 4231888"/>
                  <a:gd name="csX66" fmla="*/ 1173285 w 3314989"/>
                  <a:gd name="csY66" fmla="*/ 4057428 h 4231888"/>
                  <a:gd name="csX67" fmla="*/ 1242507 w 3314989"/>
                  <a:gd name="csY67" fmla="*/ 4113191 h 4231888"/>
                  <a:gd name="csX68" fmla="*/ 1369501 w 3314989"/>
                  <a:gd name="csY68" fmla="*/ 4164971 h 4231888"/>
                  <a:gd name="csX69" fmla="*/ 1374478 w 3314989"/>
                  <a:gd name="csY69" fmla="*/ 4164971 h 4231888"/>
                  <a:gd name="csX70" fmla="*/ 1384606 w 3314989"/>
                  <a:gd name="csY70" fmla="*/ 4164971 h 4231888"/>
                  <a:gd name="csX71" fmla="*/ 1438390 w 3314989"/>
                  <a:gd name="csY71" fmla="*/ 4194179 h 4231888"/>
                  <a:gd name="csX72" fmla="*/ 1480721 w 3314989"/>
                  <a:gd name="csY72" fmla="*/ 4192520 h 4231888"/>
                  <a:gd name="csX73" fmla="*/ 1462127 w 3314989"/>
                  <a:gd name="csY73" fmla="*/ 4224882 h 4231888"/>
                  <a:gd name="csX74" fmla="*/ 1356718 w 3314989"/>
                  <a:gd name="csY74" fmla="*/ 4230691 h 4231888"/>
                  <a:gd name="csX75" fmla="*/ 1100076 w 3314989"/>
                  <a:gd name="csY75" fmla="*/ 4215091 h 4231888"/>
                  <a:gd name="csX76" fmla="*/ 961300 w 3314989"/>
                  <a:gd name="csY76" fmla="*/ 4139744 h 4231888"/>
                  <a:gd name="csX77" fmla="*/ 986533 w 3314989"/>
                  <a:gd name="csY77" fmla="*/ 4112029 h 4231888"/>
                  <a:gd name="csX78" fmla="*/ 971262 w 3314989"/>
                  <a:gd name="csY78" fmla="*/ 4102237 h 4231888"/>
                  <a:gd name="csX79" fmla="*/ 976239 w 3314989"/>
                  <a:gd name="csY79" fmla="*/ 4061411 h 4231888"/>
                  <a:gd name="csX80" fmla="*/ 1017407 w 3314989"/>
                  <a:gd name="csY80" fmla="*/ 3714719 h 4231888"/>
                  <a:gd name="csX81" fmla="*/ 1084639 w 3314989"/>
                  <a:gd name="csY81" fmla="*/ 3242726 h 4231888"/>
                  <a:gd name="csX82" fmla="*/ 1089287 w 3314989"/>
                  <a:gd name="csY82" fmla="*/ 3203062 h 4231888"/>
                  <a:gd name="csX83" fmla="*/ 979064 w 3314989"/>
                  <a:gd name="csY83" fmla="*/ 3217832 h 4231888"/>
                  <a:gd name="csX84" fmla="*/ 769900 w 3314989"/>
                  <a:gd name="csY84" fmla="*/ 3212854 h 4231888"/>
                  <a:gd name="csX85" fmla="*/ 609709 w 3314989"/>
                  <a:gd name="csY85" fmla="*/ 3805997 h 4231888"/>
                  <a:gd name="csX86" fmla="*/ 541647 w 3314989"/>
                  <a:gd name="csY86" fmla="*/ 4020087 h 4231888"/>
                  <a:gd name="csX87" fmla="*/ 518574 w 3314989"/>
                  <a:gd name="csY87" fmla="*/ 4057760 h 4231888"/>
                  <a:gd name="csX88" fmla="*/ 532848 w 3314989"/>
                  <a:gd name="csY88" fmla="*/ 4139744 h 4231888"/>
                  <a:gd name="csX89" fmla="*/ 531685 w 3314989"/>
                  <a:gd name="csY89" fmla="*/ 4194014 h 4231888"/>
                  <a:gd name="csX90" fmla="*/ 359045 w 3314989"/>
                  <a:gd name="csY90" fmla="*/ 4200320 h 4231888"/>
                  <a:gd name="csX91" fmla="*/ 172458 w 3314989"/>
                  <a:gd name="csY91" fmla="*/ 4220401 h 4231888"/>
                  <a:gd name="csX92" fmla="*/ 104396 w 3314989"/>
                  <a:gd name="csY92" fmla="*/ 4164971 h 4231888"/>
                  <a:gd name="csX93" fmla="*/ 1133114 w 3314989"/>
                  <a:gd name="csY93" fmla="*/ 73706 h 4231888"/>
                  <a:gd name="csX94" fmla="*/ 1022388 w 3314989"/>
                  <a:gd name="csY94" fmla="*/ 131792 h 4231888"/>
                  <a:gd name="csX95" fmla="*/ 522392 w 3314989"/>
                  <a:gd name="csY95" fmla="*/ 503710 h 4231888"/>
                  <a:gd name="csX96" fmla="*/ 493175 w 3314989"/>
                  <a:gd name="csY96" fmla="*/ 575405 h 4231888"/>
                  <a:gd name="csX97" fmla="*/ 454330 w 3314989"/>
                  <a:gd name="csY97" fmla="*/ 582044 h 4231888"/>
                  <a:gd name="csX98" fmla="*/ 383446 w 3314989"/>
                  <a:gd name="csY98" fmla="*/ 719957 h 4231888"/>
                  <a:gd name="csX99" fmla="*/ 551775 w 3314989"/>
                  <a:gd name="csY99" fmla="*/ 954791 h 4231888"/>
                  <a:gd name="csX100" fmla="*/ 633945 w 3314989"/>
                  <a:gd name="csY100" fmla="*/ 988481 h 4231888"/>
                  <a:gd name="csX101" fmla="*/ 407848 w 3314989"/>
                  <a:gd name="csY101" fmla="*/ 685437 h 4231888"/>
                  <a:gd name="csX102" fmla="*/ 447193 w 3314989"/>
                  <a:gd name="csY102" fmla="*/ 605112 h 4231888"/>
                  <a:gd name="csX103" fmla="*/ 553266 w 3314989"/>
                  <a:gd name="csY103" fmla="*/ 585031 h 4231888"/>
                  <a:gd name="csX104" fmla="*/ 537829 w 3314989"/>
                  <a:gd name="csY104" fmla="*/ 555158 h 4231888"/>
                  <a:gd name="csX105" fmla="*/ 800778 w 3314989"/>
                  <a:gd name="csY105" fmla="*/ 293438 h 4231888"/>
                  <a:gd name="csX106" fmla="*/ 1068205 w 3314989"/>
                  <a:gd name="csY106" fmla="*/ 142579 h 4231888"/>
                  <a:gd name="csX107" fmla="*/ 1133114 w 3314989"/>
                  <a:gd name="csY107" fmla="*/ 73872 h 4231888"/>
                  <a:gd name="csX108" fmla="*/ 1420461 w 3314989"/>
                  <a:gd name="csY108" fmla="*/ 103911 h 4231888"/>
                  <a:gd name="csX109" fmla="*/ 1133114 w 3314989"/>
                  <a:gd name="csY109" fmla="*/ 212117 h 4231888"/>
                  <a:gd name="csX110" fmla="*/ 914985 w 3314989"/>
                  <a:gd name="csY110" fmla="*/ 341732 h 4231888"/>
                  <a:gd name="csX111" fmla="*/ 866182 w 3314989"/>
                  <a:gd name="csY111" fmla="*/ 386044 h 4231888"/>
                  <a:gd name="csX112" fmla="*/ 967440 w 3314989"/>
                  <a:gd name="csY112" fmla="*/ 338745 h 4231888"/>
                  <a:gd name="csX113" fmla="*/ 1383609 w 3314989"/>
                  <a:gd name="csY113" fmla="*/ 124988 h 4231888"/>
                  <a:gd name="csX114" fmla="*/ 1420461 w 3314989"/>
                  <a:gd name="csY114" fmla="*/ 104077 h 4231888"/>
                  <a:gd name="csX115" fmla="*/ 886101 w 3314989"/>
                  <a:gd name="csY115" fmla="*/ 300574 h 4231888"/>
                  <a:gd name="csX116" fmla="*/ 864188 w 3314989"/>
                  <a:gd name="csY116" fmla="*/ 306383 h 4231888"/>
                  <a:gd name="csX117" fmla="*/ 692378 w 3314989"/>
                  <a:gd name="csY117" fmla="*/ 457241 h 4231888"/>
                  <a:gd name="csX118" fmla="*/ 674282 w 3314989"/>
                  <a:gd name="csY118" fmla="*/ 502051 h 4231888"/>
                  <a:gd name="csX119" fmla="*/ 885935 w 3314989"/>
                  <a:gd name="csY119" fmla="*/ 300574 h 4231888"/>
                  <a:gd name="csX120" fmla="*/ 1208642 w 3314989"/>
                  <a:gd name="csY120" fmla="*/ 1544948 h 4231888"/>
                  <a:gd name="csX121" fmla="*/ 1226405 w 3314989"/>
                  <a:gd name="csY121" fmla="*/ 1409026 h 4231888"/>
                  <a:gd name="csX122" fmla="*/ 1324677 w 3314989"/>
                  <a:gd name="csY122" fmla="*/ 1361229 h 4231888"/>
                  <a:gd name="csX123" fmla="*/ 1464121 w 3314989"/>
                  <a:gd name="csY123" fmla="*/ 1208379 h 4231888"/>
                  <a:gd name="csX124" fmla="*/ 1416477 w 3314989"/>
                  <a:gd name="csY124" fmla="*/ 699544 h 4231888"/>
                  <a:gd name="csX125" fmla="*/ 1201339 w 3314989"/>
                  <a:gd name="csY125" fmla="*/ 330945 h 4231888"/>
                  <a:gd name="csX126" fmla="*/ 855721 w 3314989"/>
                  <a:gd name="csY126" fmla="*/ 469024 h 4231888"/>
                  <a:gd name="csX127" fmla="*/ 747488 w 3314989"/>
                  <a:gd name="csY127" fmla="*/ 486782 h 4231888"/>
                  <a:gd name="csX128" fmla="*/ 699681 w 3314989"/>
                  <a:gd name="csY128" fmla="*/ 590176 h 4231888"/>
                  <a:gd name="csX129" fmla="*/ 613859 w 3314989"/>
                  <a:gd name="csY129" fmla="*/ 537068 h 4231888"/>
                  <a:gd name="csX130" fmla="*/ 534011 w 3314989"/>
                  <a:gd name="csY130" fmla="*/ 681454 h 4231888"/>
                  <a:gd name="csX131" fmla="*/ 513095 w 3314989"/>
                  <a:gd name="csY131" fmla="*/ 786673 h 4231888"/>
                  <a:gd name="csX132" fmla="*/ 549116 w 3314989"/>
                  <a:gd name="csY132" fmla="*/ 731574 h 4231888"/>
                  <a:gd name="csX133" fmla="*/ 631619 w 3314989"/>
                  <a:gd name="csY133" fmla="*/ 652743 h 4231888"/>
                  <a:gd name="csX134" fmla="*/ 619002 w 3314989"/>
                  <a:gd name="csY134" fmla="*/ 708174 h 4231888"/>
                  <a:gd name="csX135" fmla="*/ 661666 w 3314989"/>
                  <a:gd name="csY135" fmla="*/ 708174 h 4231888"/>
                  <a:gd name="csX136" fmla="*/ 794468 w 3314989"/>
                  <a:gd name="csY136" fmla="*/ 1017193 h 4231888"/>
                  <a:gd name="csX137" fmla="*/ 752302 w 3314989"/>
                  <a:gd name="csY137" fmla="*/ 1015533 h 4231888"/>
                  <a:gd name="csX138" fmla="*/ 674116 w 3314989"/>
                  <a:gd name="csY138" fmla="*/ 1088556 h 4231888"/>
                  <a:gd name="csX139" fmla="*/ 796628 w 3314989"/>
                  <a:gd name="csY139" fmla="*/ 1155272 h 4231888"/>
                  <a:gd name="csX140" fmla="*/ 856054 w 3314989"/>
                  <a:gd name="csY140" fmla="*/ 1123408 h 4231888"/>
                  <a:gd name="csX141" fmla="*/ 830655 w 3314989"/>
                  <a:gd name="csY141" fmla="*/ 1186639 h 4231888"/>
                  <a:gd name="csX142" fmla="*/ 855389 w 3314989"/>
                  <a:gd name="csY142" fmla="*/ 1199749 h 4231888"/>
                  <a:gd name="csX143" fmla="*/ 1073518 w 3314989"/>
                  <a:gd name="csY143" fmla="*/ 1379651 h 4231888"/>
                  <a:gd name="csX144" fmla="*/ 1084805 w 3314989"/>
                  <a:gd name="csY144" fmla="*/ 1499309 h 4231888"/>
                  <a:gd name="csX145" fmla="*/ 1208642 w 3314989"/>
                  <a:gd name="csY145" fmla="*/ 1544450 h 4231888"/>
                  <a:gd name="csX146" fmla="*/ 3008106 w 3314989"/>
                  <a:gd name="csY146" fmla="*/ 557481 h 4231888"/>
                  <a:gd name="csX147" fmla="*/ 2982707 w 3314989"/>
                  <a:gd name="csY147" fmla="*/ 514498 h 4231888"/>
                  <a:gd name="csX148" fmla="*/ 3246815 w 3314989"/>
                  <a:gd name="csY148" fmla="*/ 415917 h 4231888"/>
                  <a:gd name="csX149" fmla="*/ 3238515 w 3314989"/>
                  <a:gd name="csY149" fmla="*/ 367290 h 4231888"/>
                  <a:gd name="csX150" fmla="*/ 3043463 w 3314989"/>
                  <a:gd name="csY150" fmla="*/ 444462 h 4231888"/>
                  <a:gd name="csX151" fmla="*/ 2811392 w 3314989"/>
                  <a:gd name="csY151" fmla="*/ 565116 h 4231888"/>
                  <a:gd name="csX152" fmla="*/ 2710295 w 3314989"/>
                  <a:gd name="csY152" fmla="*/ 660709 h 4231888"/>
                  <a:gd name="csX153" fmla="*/ 2725404 w 3314989"/>
                  <a:gd name="csY153" fmla="*/ 762111 h 4231888"/>
                  <a:gd name="csX154" fmla="*/ 2831478 w 3314989"/>
                  <a:gd name="csY154" fmla="*/ 764102 h 4231888"/>
                  <a:gd name="csX155" fmla="*/ 2791140 w 3314989"/>
                  <a:gd name="csY155" fmla="*/ 716306 h 4231888"/>
                  <a:gd name="csX156" fmla="*/ 2825005 w 3314989"/>
                  <a:gd name="csY156" fmla="*/ 694565 h 4231888"/>
                  <a:gd name="csX157" fmla="*/ 2919792 w 3314989"/>
                  <a:gd name="csY157" fmla="*/ 653241 h 4231888"/>
                  <a:gd name="csX158" fmla="*/ 3013249 w 3314989"/>
                  <a:gd name="csY158" fmla="*/ 620546 h 4231888"/>
                  <a:gd name="csX159" fmla="*/ 2894393 w 3314989"/>
                  <a:gd name="csY159" fmla="*/ 597478 h 4231888"/>
                  <a:gd name="csX160" fmla="*/ 2824008 w 3314989"/>
                  <a:gd name="csY160" fmla="*/ 621542 h 4231888"/>
                  <a:gd name="csX161" fmla="*/ 2816207 w 3314989"/>
                  <a:gd name="csY161" fmla="*/ 584699 h 4231888"/>
                  <a:gd name="csX162" fmla="*/ 3002959 w 3314989"/>
                  <a:gd name="csY162" fmla="*/ 562460 h 4231888"/>
                  <a:gd name="csX163" fmla="*/ 3053424 w 3314989"/>
                  <a:gd name="csY163" fmla="*/ 597810 h 4231888"/>
                  <a:gd name="csX164" fmla="*/ 2989180 w 3314989"/>
                  <a:gd name="csY164" fmla="*/ 692408 h 4231888"/>
                  <a:gd name="csX165" fmla="*/ 2868164 w 3314989"/>
                  <a:gd name="csY165" fmla="*/ 717302 h 4231888"/>
                  <a:gd name="csX166" fmla="*/ 2906511 w 3314989"/>
                  <a:gd name="csY166" fmla="*/ 771405 h 4231888"/>
                  <a:gd name="csX167" fmla="*/ 3074673 w 3314989"/>
                  <a:gd name="csY167" fmla="*/ 646934 h 4231888"/>
                  <a:gd name="csX168" fmla="*/ 3058405 w 3314989"/>
                  <a:gd name="csY168" fmla="*/ 592831 h 4231888"/>
                  <a:gd name="csX169" fmla="*/ 3007940 w 3314989"/>
                  <a:gd name="csY169" fmla="*/ 557481 h 4231888"/>
                  <a:gd name="csX170" fmla="*/ 2654521 w 3314989"/>
                  <a:gd name="csY170" fmla="*/ 749664 h 4231888"/>
                  <a:gd name="csX171" fmla="*/ 2678258 w 3314989"/>
                  <a:gd name="csY171" fmla="*/ 864675 h 4231888"/>
                  <a:gd name="csX172" fmla="*/ 2699839 w 3314989"/>
                  <a:gd name="csY172" fmla="*/ 848245 h 4231888"/>
                  <a:gd name="csX173" fmla="*/ 2681910 w 3314989"/>
                  <a:gd name="csY173" fmla="*/ 780367 h 4231888"/>
                  <a:gd name="csX174" fmla="*/ 2673111 w 3314989"/>
                  <a:gd name="csY174" fmla="*/ 703527 h 4231888"/>
                  <a:gd name="csX175" fmla="*/ 2647883 w 3314989"/>
                  <a:gd name="csY175" fmla="*/ 723774 h 4231888"/>
                  <a:gd name="csX176" fmla="*/ 2611193 w 3314989"/>
                  <a:gd name="csY176" fmla="*/ 724604 h 4231888"/>
                  <a:gd name="csX177" fmla="*/ 2486691 w 3314989"/>
                  <a:gd name="csY177" fmla="*/ 809742 h 4231888"/>
                  <a:gd name="csX178" fmla="*/ 2123481 w 3314989"/>
                  <a:gd name="csY178" fmla="*/ 1106646 h 4231888"/>
                  <a:gd name="csX179" fmla="*/ 1715446 w 3314989"/>
                  <a:gd name="csY179" fmla="*/ 1429439 h 4231888"/>
                  <a:gd name="csX180" fmla="*/ 1692706 w 3314989"/>
                  <a:gd name="csY180" fmla="*/ 1489849 h 4231888"/>
                  <a:gd name="csX181" fmla="*/ 1715280 w 3314989"/>
                  <a:gd name="csY181" fmla="*/ 1479725 h 4231888"/>
                  <a:gd name="csX182" fmla="*/ 1853894 w 3314989"/>
                  <a:gd name="csY182" fmla="*/ 1346127 h 4231888"/>
                  <a:gd name="csX183" fmla="*/ 2401036 w 3314989"/>
                  <a:gd name="csY183" fmla="*/ 915459 h 4231888"/>
                  <a:gd name="csX184" fmla="*/ 2625305 w 3314989"/>
                  <a:gd name="csY184" fmla="*/ 751822 h 4231888"/>
                  <a:gd name="csX185" fmla="*/ 2654687 w 3314989"/>
                  <a:gd name="csY185" fmla="*/ 749830 h 4231888"/>
                  <a:gd name="csX186" fmla="*/ 1349910 w 3314989"/>
                  <a:gd name="csY186" fmla="*/ 1514909 h 4231888"/>
                  <a:gd name="csX187" fmla="*/ 1386267 w 3314989"/>
                  <a:gd name="csY187" fmla="*/ 1544284 h 4231888"/>
                  <a:gd name="csX188" fmla="*/ 1642075 w 3314989"/>
                  <a:gd name="csY188" fmla="*/ 1426784 h 4231888"/>
                  <a:gd name="csX189" fmla="*/ 1615845 w 3314989"/>
                  <a:gd name="csY189" fmla="*/ 1409856 h 4231888"/>
                  <a:gd name="csX190" fmla="*/ 1349910 w 3314989"/>
                  <a:gd name="csY190" fmla="*/ 1514909 h 4231888"/>
                  <a:gd name="csX191" fmla="*/ 1163324 w 3314989"/>
                  <a:gd name="csY191" fmla="*/ 1575319 h 4231888"/>
                  <a:gd name="csX192" fmla="*/ 1022222 w 3314989"/>
                  <a:gd name="csY192" fmla="*/ 1529846 h 4231888"/>
                  <a:gd name="csX193" fmla="*/ 1028033 w 3314989"/>
                  <a:gd name="csY193" fmla="*/ 1622286 h 4231888"/>
                  <a:gd name="csX194" fmla="*/ 1077502 w 3314989"/>
                  <a:gd name="csY194" fmla="*/ 1653486 h 4231888"/>
                  <a:gd name="csX195" fmla="*/ 1163324 w 3314989"/>
                  <a:gd name="csY195" fmla="*/ 1575319 h 4231888"/>
                  <a:gd name="csX196" fmla="*/ 981054 w 3314989"/>
                  <a:gd name="csY196" fmla="*/ 1624941 h 4231888"/>
                  <a:gd name="csX197" fmla="*/ 981884 w 3314989"/>
                  <a:gd name="csY197" fmla="*/ 1575319 h 4231888"/>
                  <a:gd name="csX198" fmla="*/ 625645 w 3314989"/>
                  <a:gd name="csY198" fmla="*/ 1836375 h 4231888"/>
                  <a:gd name="csX199" fmla="*/ 153037 w 3314989"/>
                  <a:gd name="csY199" fmla="*/ 2154854 h 4231888"/>
                  <a:gd name="csX200" fmla="*/ 44139 w 3314989"/>
                  <a:gd name="csY200" fmla="*/ 2257915 h 4231888"/>
                  <a:gd name="csX201" fmla="*/ 41485 w 3314989"/>
                  <a:gd name="csY201" fmla="*/ 2270694 h 4231888"/>
                  <a:gd name="csX202" fmla="*/ 84809 w 3314989"/>
                  <a:gd name="csY202" fmla="*/ 2348862 h 4231888"/>
                  <a:gd name="csX203" fmla="*/ 203337 w 3314989"/>
                  <a:gd name="csY203" fmla="*/ 2502376 h 4231888"/>
                  <a:gd name="csX204" fmla="*/ 201010 w 3314989"/>
                  <a:gd name="csY204" fmla="*/ 2484452 h 4231888"/>
                  <a:gd name="csX205" fmla="*/ 102240 w 3314989"/>
                  <a:gd name="csY205" fmla="*/ 2275341 h 4231888"/>
                  <a:gd name="csX206" fmla="*/ 163161 w 3314989"/>
                  <a:gd name="csY206" fmla="*/ 2185059 h 4231888"/>
                  <a:gd name="csX207" fmla="*/ 627801 w 3314989"/>
                  <a:gd name="csY207" fmla="*/ 1858448 h 4231888"/>
                  <a:gd name="csX208" fmla="*/ 932084 w 3314989"/>
                  <a:gd name="csY208" fmla="*/ 1648673 h 4231888"/>
                  <a:gd name="csX209" fmla="*/ 981220 w 3314989"/>
                  <a:gd name="csY209" fmla="*/ 1624775 h 4231888"/>
                  <a:gd name="csX210" fmla="*/ 1244002 w 3314989"/>
                  <a:gd name="csY210" fmla="*/ 1600545 h 4231888"/>
                  <a:gd name="csX211" fmla="*/ 1212293 w 3314989"/>
                  <a:gd name="csY211" fmla="*/ 1596064 h 4231888"/>
                  <a:gd name="csX212" fmla="*/ 1183575 w 3314989"/>
                  <a:gd name="csY212" fmla="*/ 1622949 h 4231888"/>
                  <a:gd name="csX213" fmla="*/ 1233874 w 3314989"/>
                  <a:gd name="csY213" fmla="*/ 1655810 h 4231888"/>
                  <a:gd name="csX214" fmla="*/ 1244002 w 3314989"/>
                  <a:gd name="csY214" fmla="*/ 1600379 h 4231888"/>
                  <a:gd name="csX215" fmla="*/ 755127 w 3314989"/>
                  <a:gd name="csY215" fmla="*/ 2925741 h 4231888"/>
                  <a:gd name="csX216" fmla="*/ 1226405 w 3314989"/>
                  <a:gd name="csY216" fmla="*/ 2900682 h 4231888"/>
                  <a:gd name="csX217" fmla="*/ 1341610 w 3314989"/>
                  <a:gd name="csY217" fmla="*/ 2889894 h 4231888"/>
                  <a:gd name="csX218" fmla="*/ 1378628 w 3314989"/>
                  <a:gd name="csY218" fmla="*/ 2775713 h 4231888"/>
                  <a:gd name="csX219" fmla="*/ 1415318 w 3314989"/>
                  <a:gd name="csY219" fmla="*/ 1905415 h 4231888"/>
                  <a:gd name="csX220" fmla="*/ 1365018 w 3314989"/>
                  <a:gd name="csY220" fmla="*/ 1643197 h 4231888"/>
                  <a:gd name="csX221" fmla="*/ 1284340 w 3314989"/>
                  <a:gd name="csY221" fmla="*/ 1620792 h 4231888"/>
                  <a:gd name="csX222" fmla="*/ 1274378 w 3314989"/>
                  <a:gd name="csY222" fmla="*/ 1669087 h 4231888"/>
                  <a:gd name="csX223" fmla="*/ 1284340 w 3314989"/>
                  <a:gd name="csY223" fmla="*/ 1703606 h 4231888"/>
                  <a:gd name="csX224" fmla="*/ 1293637 w 3314989"/>
                  <a:gd name="csY224" fmla="*/ 2504367 h 4231888"/>
                  <a:gd name="csX225" fmla="*/ 1120332 w 3314989"/>
                  <a:gd name="csY225" fmla="*/ 2754470 h 4231888"/>
                  <a:gd name="csX226" fmla="*/ 1087958 w 3314989"/>
                  <a:gd name="csY226" fmla="*/ 2761938 h 4231888"/>
                  <a:gd name="csX227" fmla="*/ 972587 w 3314989"/>
                  <a:gd name="csY227" fmla="*/ 2594484 h 4231888"/>
                  <a:gd name="csX228" fmla="*/ 1000475 w 3314989"/>
                  <a:gd name="csY228" fmla="*/ 2493414 h 4231888"/>
                  <a:gd name="csX229" fmla="*/ 1175940 w 3314989"/>
                  <a:gd name="csY229" fmla="*/ 1837371 h 4231888"/>
                  <a:gd name="csX230" fmla="*/ 1193703 w 3314989"/>
                  <a:gd name="csY230" fmla="*/ 1734143 h 4231888"/>
                  <a:gd name="csX231" fmla="*/ 1213623 w 3314989"/>
                  <a:gd name="csY231" fmla="*/ 1690993 h 4231888"/>
                  <a:gd name="csX232" fmla="*/ 1151870 w 3314989"/>
                  <a:gd name="csY232" fmla="*/ 1660457 h 4231888"/>
                  <a:gd name="csX233" fmla="*/ 1132948 w 3314989"/>
                  <a:gd name="csY233" fmla="*/ 1653154 h 4231888"/>
                  <a:gd name="csX234" fmla="*/ 1027203 w 3314989"/>
                  <a:gd name="csY234" fmla="*/ 1680870 h 4231888"/>
                  <a:gd name="csX235" fmla="*/ 974249 w 3314989"/>
                  <a:gd name="csY235" fmla="*/ 2265384 h 4231888"/>
                  <a:gd name="csX236" fmla="*/ 754961 w 3314989"/>
                  <a:gd name="csY236" fmla="*/ 2925410 h 4231888"/>
                  <a:gd name="csX237" fmla="*/ 1097920 w 3314989"/>
                  <a:gd name="csY237" fmla="*/ 2713976 h 4231888"/>
                  <a:gd name="csX238" fmla="*/ 1110536 w 3314989"/>
                  <a:gd name="csY238" fmla="*/ 2709163 h 4231888"/>
                  <a:gd name="csX239" fmla="*/ 1243504 w 3314989"/>
                  <a:gd name="csY239" fmla="*/ 2519635 h 4231888"/>
                  <a:gd name="csX240" fmla="*/ 1259273 w 3314989"/>
                  <a:gd name="csY240" fmla="*/ 2020923 h 4231888"/>
                  <a:gd name="csX241" fmla="*/ 1238855 w 3314989"/>
                  <a:gd name="csY241" fmla="*/ 1746590 h 4231888"/>
                  <a:gd name="csX242" fmla="*/ 1225242 w 3314989"/>
                  <a:gd name="csY242" fmla="*/ 1785757 h 4231888"/>
                  <a:gd name="csX243" fmla="*/ 1126638 w 3314989"/>
                  <a:gd name="csY243" fmla="*/ 2191033 h 4231888"/>
                  <a:gd name="csX244" fmla="*/ 1012925 w 3314989"/>
                  <a:gd name="csY244" fmla="*/ 2581871 h 4231888"/>
                  <a:gd name="csX245" fmla="*/ 1097920 w 3314989"/>
                  <a:gd name="csY245" fmla="*/ 2713976 h 4231888"/>
                  <a:gd name="csX246" fmla="*/ 503133 w 3314989"/>
                  <a:gd name="csY246" fmla="*/ 2850063 h 4231888"/>
                  <a:gd name="csX247" fmla="*/ 367012 w 3314989"/>
                  <a:gd name="csY247" fmla="*/ 3154933 h 4231888"/>
                  <a:gd name="csX248" fmla="*/ 374482 w 3314989"/>
                  <a:gd name="csY248" fmla="*/ 3162568 h 4231888"/>
                  <a:gd name="csX249" fmla="*/ 453499 w 3314989"/>
                  <a:gd name="csY249" fmla="*/ 3105477 h 4231888"/>
                  <a:gd name="csX250" fmla="*/ 540816 w 3314989"/>
                  <a:gd name="csY250" fmla="*/ 2845085 h 4231888"/>
                  <a:gd name="csX251" fmla="*/ 577169 w 3314989"/>
                  <a:gd name="csY251" fmla="*/ 2760611 h 4231888"/>
                  <a:gd name="csX252" fmla="*/ 656851 w 3314989"/>
                  <a:gd name="csY252" fmla="*/ 2447277 h 4231888"/>
                  <a:gd name="csX253" fmla="*/ 689387 w 3314989"/>
                  <a:gd name="csY253" fmla="*/ 2094444 h 4231888"/>
                  <a:gd name="csX254" fmla="*/ 679928 w 3314989"/>
                  <a:gd name="csY254" fmla="*/ 2127802 h 4231888"/>
                  <a:gd name="csX255" fmla="*/ 570032 w 3314989"/>
                  <a:gd name="csY255" fmla="*/ 2672983 h 4231888"/>
                  <a:gd name="csX256" fmla="*/ 502967 w 3314989"/>
                  <a:gd name="csY256" fmla="*/ 2850229 h 4231888"/>
                  <a:gd name="csX257" fmla="*/ 467943 w 3314989"/>
                  <a:gd name="csY257" fmla="*/ 2857863 h 4231888"/>
                  <a:gd name="csX258" fmla="*/ 487862 w 3314989"/>
                  <a:gd name="csY258" fmla="*/ 2875290 h 4231888"/>
                  <a:gd name="csX259" fmla="*/ 502967 w 3314989"/>
                  <a:gd name="csY259" fmla="*/ 2850063 h 4231888"/>
                  <a:gd name="csX260" fmla="*/ 543475 w 3314989"/>
                  <a:gd name="csY260" fmla="*/ 2583032 h 4231888"/>
                  <a:gd name="csX261" fmla="*/ 634111 w 3314989"/>
                  <a:gd name="csY261" fmla="*/ 2114525 h 4231888"/>
                  <a:gd name="csX262" fmla="*/ 331822 w 3314989"/>
                  <a:gd name="csY262" fmla="*/ 2275839 h 4231888"/>
                  <a:gd name="csX263" fmla="*/ 371495 w 3314989"/>
                  <a:gd name="csY263" fmla="*/ 2324631 h 4231888"/>
                  <a:gd name="csX264" fmla="*/ 347425 w 3314989"/>
                  <a:gd name="csY264" fmla="*/ 2369607 h 4231888"/>
                  <a:gd name="csX265" fmla="*/ 460307 w 3314989"/>
                  <a:gd name="csY265" fmla="*/ 2507521 h 4231888"/>
                  <a:gd name="csX266" fmla="*/ 528366 w 3314989"/>
                  <a:gd name="csY266" fmla="*/ 2575564 h 4231888"/>
                  <a:gd name="csX267" fmla="*/ 543475 w 3314989"/>
                  <a:gd name="csY267" fmla="*/ 2583032 h 4231888"/>
                  <a:gd name="csX268" fmla="*/ 296461 w 3314989"/>
                  <a:gd name="csY268" fmla="*/ 2361309 h 4231888"/>
                  <a:gd name="csX269" fmla="*/ 230891 w 3314989"/>
                  <a:gd name="csY269" fmla="*/ 2376411 h 4231888"/>
                  <a:gd name="csX270" fmla="*/ 296461 w 3314989"/>
                  <a:gd name="csY270" fmla="*/ 2361309 h 4231888"/>
                  <a:gd name="csX271" fmla="*/ 573684 w 3314989"/>
                  <a:gd name="csY271" fmla="*/ 3228122 h 4231888"/>
                  <a:gd name="csX272" fmla="*/ 553598 w 3314989"/>
                  <a:gd name="csY272" fmla="*/ 3228122 h 4231888"/>
                  <a:gd name="csX273" fmla="*/ 552269 w 3314989"/>
                  <a:gd name="csY273" fmla="*/ 3264633 h 4231888"/>
                  <a:gd name="csX274" fmla="*/ 414823 w 3314989"/>
                  <a:gd name="csY274" fmla="*/ 3827572 h 4231888"/>
                  <a:gd name="csX275" fmla="*/ 382449 w 3314989"/>
                  <a:gd name="csY275" fmla="*/ 3992039 h 4231888"/>
                  <a:gd name="csX276" fmla="*/ 402373 w 3314989"/>
                  <a:gd name="csY276" fmla="*/ 4001001 h 4231888"/>
                  <a:gd name="csX277" fmla="*/ 573850 w 3314989"/>
                  <a:gd name="csY277" fmla="*/ 3228288 h 4231888"/>
                  <a:gd name="csX278" fmla="*/ 1037331 w 3314989"/>
                  <a:gd name="csY278" fmla="*/ 4074522 h 4231888"/>
                  <a:gd name="csX279" fmla="*/ 1048119 w 3314989"/>
                  <a:gd name="csY279" fmla="*/ 3971792 h 4231888"/>
                  <a:gd name="csX280" fmla="*/ 1062563 w 3314989"/>
                  <a:gd name="csY280" fmla="*/ 3885493 h 4231888"/>
                  <a:gd name="csX281" fmla="*/ 1087626 w 3314989"/>
                  <a:gd name="csY281" fmla="*/ 3615806 h 4231888"/>
                  <a:gd name="csX282" fmla="*/ 1073352 w 3314989"/>
                  <a:gd name="csY282" fmla="*/ 3659288 h 4231888"/>
                  <a:gd name="csX283" fmla="*/ 1031519 w 3314989"/>
                  <a:gd name="csY283" fmla="*/ 3990379 h 4231888"/>
                  <a:gd name="csX284" fmla="*/ 1017407 w 3314989"/>
                  <a:gd name="csY284" fmla="*/ 4067054 h 4231888"/>
                  <a:gd name="csX285" fmla="*/ 1037331 w 3314989"/>
                  <a:gd name="csY285" fmla="*/ 4074190 h 4231888"/>
                  <a:gd name="csX286" fmla="*/ 432582 w 3314989"/>
                  <a:gd name="csY286" fmla="*/ 4059419 h 4231888"/>
                  <a:gd name="csX287" fmla="*/ 392577 w 3314989"/>
                  <a:gd name="csY287" fmla="*/ 4056764 h 4231888"/>
                  <a:gd name="csX288" fmla="*/ 281357 w 3314989"/>
                  <a:gd name="csY288" fmla="*/ 4129787 h 4231888"/>
                  <a:gd name="csX289" fmla="*/ 305094 w 3314989"/>
                  <a:gd name="csY289" fmla="*/ 4125970 h 4231888"/>
                  <a:gd name="csX290" fmla="*/ 432416 w 3314989"/>
                  <a:gd name="csY290" fmla="*/ 4059419 h 42318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Lst>
                <a:rect l="l" t="t" r="r" b="b"/>
                <a:pathLst>
                  <a:path w="3314989" h="4231888">
                    <a:moveTo>
                      <a:pt x="104894" y="4165302"/>
                    </a:moveTo>
                    <a:cubicBezTo>
                      <a:pt x="117345" y="4164140"/>
                      <a:pt x="135773" y="4158166"/>
                      <a:pt x="150047" y="4157502"/>
                    </a:cubicBezTo>
                    <a:lnTo>
                      <a:pt x="356888" y="4031704"/>
                    </a:lnTo>
                    <a:cubicBezTo>
                      <a:pt x="325678" y="4007142"/>
                      <a:pt x="341281" y="3997350"/>
                      <a:pt x="346428" y="3970796"/>
                    </a:cubicBezTo>
                    <a:cubicBezTo>
                      <a:pt x="394900" y="3721026"/>
                      <a:pt x="452506" y="3473744"/>
                      <a:pt x="518242" y="3228122"/>
                    </a:cubicBezTo>
                    <a:cubicBezTo>
                      <a:pt x="492178" y="3227956"/>
                      <a:pt x="325844" y="3202398"/>
                      <a:pt x="321362" y="3184308"/>
                    </a:cubicBezTo>
                    <a:cubicBezTo>
                      <a:pt x="317710" y="3169206"/>
                      <a:pt x="328004" y="3145972"/>
                      <a:pt x="332981" y="3131035"/>
                    </a:cubicBezTo>
                    <a:cubicBezTo>
                      <a:pt x="356224" y="3062493"/>
                      <a:pt x="395066" y="2991462"/>
                      <a:pt x="421129" y="2921925"/>
                    </a:cubicBezTo>
                    <a:cubicBezTo>
                      <a:pt x="438062" y="2876783"/>
                      <a:pt x="452173" y="2830480"/>
                      <a:pt x="467611" y="2784841"/>
                    </a:cubicBezTo>
                    <a:cubicBezTo>
                      <a:pt x="460474" y="2783679"/>
                      <a:pt x="453831" y="2781024"/>
                      <a:pt x="447857" y="2776709"/>
                    </a:cubicBezTo>
                    <a:cubicBezTo>
                      <a:pt x="305260" y="2676800"/>
                      <a:pt x="115189" y="2500052"/>
                      <a:pt x="30194" y="2347700"/>
                    </a:cubicBezTo>
                    <a:cubicBezTo>
                      <a:pt x="-7157" y="2280818"/>
                      <a:pt x="-15125" y="2264886"/>
                      <a:pt x="36670" y="2204974"/>
                    </a:cubicBezTo>
                    <a:cubicBezTo>
                      <a:pt x="101409" y="2130126"/>
                      <a:pt x="220265" y="2045651"/>
                      <a:pt x="301941" y="1986404"/>
                    </a:cubicBezTo>
                    <a:cubicBezTo>
                      <a:pt x="499980" y="1842516"/>
                      <a:pt x="713793" y="1701449"/>
                      <a:pt x="916813" y="1563038"/>
                    </a:cubicBezTo>
                    <a:cubicBezTo>
                      <a:pt x="926272" y="1556565"/>
                      <a:pt x="974249" y="1532003"/>
                      <a:pt x="976073" y="1529016"/>
                    </a:cubicBezTo>
                    <a:cubicBezTo>
                      <a:pt x="981718" y="1520054"/>
                      <a:pt x="966780" y="1458814"/>
                      <a:pt x="998817" y="1465287"/>
                    </a:cubicBezTo>
                    <a:cubicBezTo>
                      <a:pt x="1009439" y="1467444"/>
                      <a:pt x="1022388" y="1503458"/>
                      <a:pt x="1037331" y="1489517"/>
                    </a:cubicBezTo>
                    <a:cubicBezTo>
                      <a:pt x="1041481" y="1485534"/>
                      <a:pt x="1031187" y="1388447"/>
                      <a:pt x="1027369" y="1376000"/>
                    </a:cubicBezTo>
                    <a:cubicBezTo>
                      <a:pt x="940384" y="1330693"/>
                      <a:pt x="865683" y="1266134"/>
                      <a:pt x="788988" y="1205890"/>
                    </a:cubicBezTo>
                    <a:cubicBezTo>
                      <a:pt x="764919" y="1202737"/>
                      <a:pt x="744501" y="1209707"/>
                      <a:pt x="718603" y="1205890"/>
                    </a:cubicBezTo>
                    <a:cubicBezTo>
                      <a:pt x="636433" y="1194107"/>
                      <a:pt x="605559" y="1112288"/>
                      <a:pt x="637098" y="1040759"/>
                    </a:cubicBezTo>
                    <a:cubicBezTo>
                      <a:pt x="504296" y="994124"/>
                      <a:pt x="382948" y="893054"/>
                      <a:pt x="344272" y="753647"/>
                    </a:cubicBezTo>
                    <a:cubicBezTo>
                      <a:pt x="320863" y="669339"/>
                      <a:pt x="308745" y="599967"/>
                      <a:pt x="398717" y="556154"/>
                    </a:cubicBezTo>
                    <a:cubicBezTo>
                      <a:pt x="412497" y="549515"/>
                      <a:pt x="460141" y="536902"/>
                      <a:pt x="465284" y="531924"/>
                    </a:cubicBezTo>
                    <a:cubicBezTo>
                      <a:pt x="469933" y="527443"/>
                      <a:pt x="480725" y="494416"/>
                      <a:pt x="487031" y="483131"/>
                    </a:cubicBezTo>
                    <a:cubicBezTo>
                      <a:pt x="603565" y="277174"/>
                      <a:pt x="814719" y="194691"/>
                      <a:pt x="1010436" y="84327"/>
                    </a:cubicBezTo>
                    <a:cubicBezTo>
                      <a:pt x="1048285" y="62918"/>
                      <a:pt x="1087792" y="30888"/>
                      <a:pt x="1124648" y="12134"/>
                    </a:cubicBezTo>
                    <a:cubicBezTo>
                      <a:pt x="1238689" y="-45952"/>
                      <a:pt x="1181253" y="121336"/>
                      <a:pt x="1133114" y="159010"/>
                    </a:cubicBezTo>
                    <a:cubicBezTo>
                      <a:pt x="1195033" y="138762"/>
                      <a:pt x="1255622" y="89804"/>
                      <a:pt x="1318537" y="74868"/>
                    </a:cubicBezTo>
                    <a:cubicBezTo>
                      <a:pt x="1343105" y="69059"/>
                      <a:pt x="1453661" y="55118"/>
                      <a:pt x="1468271" y="68229"/>
                    </a:cubicBezTo>
                    <a:cubicBezTo>
                      <a:pt x="1482877" y="81340"/>
                      <a:pt x="1472255" y="96774"/>
                      <a:pt x="1463290" y="108724"/>
                    </a:cubicBezTo>
                    <a:cubicBezTo>
                      <a:pt x="1412825" y="175274"/>
                      <a:pt x="1305921" y="200998"/>
                      <a:pt x="1232051" y="235352"/>
                    </a:cubicBezTo>
                    <a:lnTo>
                      <a:pt x="1057416" y="325468"/>
                    </a:lnTo>
                    <a:cubicBezTo>
                      <a:pt x="1056087" y="334596"/>
                      <a:pt x="1067872" y="329617"/>
                      <a:pt x="1072853" y="328290"/>
                    </a:cubicBezTo>
                    <a:cubicBezTo>
                      <a:pt x="1090118" y="323477"/>
                      <a:pt x="1100076" y="312026"/>
                      <a:pt x="1112858" y="307710"/>
                    </a:cubicBezTo>
                    <a:cubicBezTo>
                      <a:pt x="1185735" y="282650"/>
                      <a:pt x="1319036" y="245309"/>
                      <a:pt x="1393903" y="236015"/>
                    </a:cubicBezTo>
                    <a:cubicBezTo>
                      <a:pt x="1422288" y="232530"/>
                      <a:pt x="1443371" y="229543"/>
                      <a:pt x="1433243" y="265391"/>
                    </a:cubicBezTo>
                    <a:cubicBezTo>
                      <a:pt x="1431419" y="272029"/>
                      <a:pt x="1430256" y="273689"/>
                      <a:pt x="1424112" y="276510"/>
                    </a:cubicBezTo>
                    <a:cubicBezTo>
                      <a:pt x="1397720" y="289289"/>
                      <a:pt x="1259107" y="305553"/>
                      <a:pt x="1248983" y="315345"/>
                    </a:cubicBezTo>
                    <a:cubicBezTo>
                      <a:pt x="1344102" y="403802"/>
                      <a:pt x="1397887" y="514166"/>
                      <a:pt x="1440546" y="635151"/>
                    </a:cubicBezTo>
                    <a:cubicBezTo>
                      <a:pt x="1503295" y="812563"/>
                      <a:pt x="1560237" y="1049057"/>
                      <a:pt x="1504459" y="1233440"/>
                    </a:cubicBezTo>
                    <a:cubicBezTo>
                      <a:pt x="1470095" y="1347123"/>
                      <a:pt x="1379625" y="1395915"/>
                      <a:pt x="1273883" y="1432427"/>
                    </a:cubicBezTo>
                    <a:lnTo>
                      <a:pt x="1248319" y="1551586"/>
                    </a:lnTo>
                    <a:lnTo>
                      <a:pt x="1326837" y="1579966"/>
                    </a:lnTo>
                    <a:cubicBezTo>
                      <a:pt x="1323850" y="1553080"/>
                      <a:pt x="1272554" y="1518394"/>
                      <a:pt x="1279691" y="1493002"/>
                    </a:cubicBezTo>
                    <a:cubicBezTo>
                      <a:pt x="1286001" y="1470100"/>
                      <a:pt x="1309738" y="1485700"/>
                      <a:pt x="1324345" y="1482215"/>
                    </a:cubicBezTo>
                    <a:cubicBezTo>
                      <a:pt x="1364686" y="1472589"/>
                      <a:pt x="1441211" y="1428775"/>
                      <a:pt x="1485868" y="1411349"/>
                    </a:cubicBezTo>
                    <a:cubicBezTo>
                      <a:pt x="1525707" y="1395749"/>
                      <a:pt x="1613523" y="1355421"/>
                      <a:pt x="1652199" y="1365710"/>
                    </a:cubicBezTo>
                    <a:cubicBezTo>
                      <a:pt x="1668138" y="1369859"/>
                      <a:pt x="1686230" y="1392430"/>
                      <a:pt x="1690546" y="1393260"/>
                    </a:cubicBezTo>
                    <a:cubicBezTo>
                      <a:pt x="1697521" y="1394422"/>
                      <a:pt x="1763257" y="1333182"/>
                      <a:pt x="1775707" y="1323224"/>
                    </a:cubicBezTo>
                    <a:cubicBezTo>
                      <a:pt x="2012426" y="1132369"/>
                      <a:pt x="2251966" y="928736"/>
                      <a:pt x="2494331" y="746677"/>
                    </a:cubicBezTo>
                    <a:cubicBezTo>
                      <a:pt x="2517403" y="729251"/>
                      <a:pt x="2591273" y="669837"/>
                      <a:pt x="2611193" y="661705"/>
                    </a:cubicBezTo>
                    <a:cubicBezTo>
                      <a:pt x="2627294" y="655066"/>
                      <a:pt x="2636259" y="666850"/>
                      <a:pt x="2649872" y="660709"/>
                    </a:cubicBezTo>
                    <a:cubicBezTo>
                      <a:pt x="2663486" y="654569"/>
                      <a:pt x="2727394" y="581546"/>
                      <a:pt x="2745656" y="564784"/>
                    </a:cubicBezTo>
                    <a:cubicBezTo>
                      <a:pt x="2890575" y="432347"/>
                      <a:pt x="3078823" y="380401"/>
                      <a:pt x="3259764" y="312357"/>
                    </a:cubicBezTo>
                    <a:cubicBezTo>
                      <a:pt x="3340110" y="315179"/>
                      <a:pt x="3321682" y="414755"/>
                      <a:pt x="3274702" y="453756"/>
                    </a:cubicBezTo>
                    <a:lnTo>
                      <a:pt x="3053092" y="537068"/>
                    </a:lnTo>
                    <a:cubicBezTo>
                      <a:pt x="3101397" y="581048"/>
                      <a:pt x="3145722" y="599801"/>
                      <a:pt x="3110860" y="672990"/>
                    </a:cubicBezTo>
                    <a:cubicBezTo>
                      <a:pt x="3087456" y="722446"/>
                      <a:pt x="2981877" y="803767"/>
                      <a:pt x="2928258" y="812895"/>
                    </a:cubicBezTo>
                    <a:cubicBezTo>
                      <a:pt x="2888419" y="819699"/>
                      <a:pt x="2759435" y="790656"/>
                      <a:pt x="2735196" y="806257"/>
                    </a:cubicBezTo>
                    <a:cubicBezTo>
                      <a:pt x="2721919" y="814721"/>
                      <a:pt x="2751634" y="863679"/>
                      <a:pt x="2728890" y="888075"/>
                    </a:cubicBezTo>
                    <a:cubicBezTo>
                      <a:pt x="2578325" y="994954"/>
                      <a:pt x="2432080" y="1109467"/>
                      <a:pt x="2291805" y="1229622"/>
                    </a:cubicBezTo>
                    <a:cubicBezTo>
                      <a:pt x="2084801" y="1407200"/>
                      <a:pt x="1899876" y="1608843"/>
                      <a:pt x="1684572" y="1776463"/>
                    </a:cubicBezTo>
                    <a:cubicBezTo>
                      <a:pt x="1637260" y="2115189"/>
                      <a:pt x="1588955" y="2454579"/>
                      <a:pt x="1524378" y="2790317"/>
                    </a:cubicBezTo>
                    <a:cubicBezTo>
                      <a:pt x="1496823" y="2933708"/>
                      <a:pt x="1463623" y="3134354"/>
                      <a:pt x="1404193" y="3264799"/>
                    </a:cubicBezTo>
                    <a:cubicBezTo>
                      <a:pt x="1390417" y="3295170"/>
                      <a:pt x="1369995" y="3351928"/>
                      <a:pt x="1329326" y="3328528"/>
                    </a:cubicBezTo>
                    <a:cubicBezTo>
                      <a:pt x="1289321" y="3573818"/>
                      <a:pt x="1232877" y="3816287"/>
                      <a:pt x="1173285" y="4057428"/>
                    </a:cubicBezTo>
                    <a:cubicBezTo>
                      <a:pt x="1169800" y="4083152"/>
                      <a:pt x="1220265" y="4102569"/>
                      <a:pt x="1242507" y="4113191"/>
                    </a:cubicBezTo>
                    <a:cubicBezTo>
                      <a:pt x="1270726" y="4126799"/>
                      <a:pt x="1342108" y="4158664"/>
                      <a:pt x="1369501" y="4164971"/>
                    </a:cubicBezTo>
                    <a:cubicBezTo>
                      <a:pt x="1371158" y="4165302"/>
                      <a:pt x="1372986" y="4164638"/>
                      <a:pt x="1374478" y="4164971"/>
                    </a:cubicBezTo>
                    <a:cubicBezTo>
                      <a:pt x="1377801" y="4164971"/>
                      <a:pt x="1381286" y="4164971"/>
                      <a:pt x="1384606" y="4164971"/>
                    </a:cubicBezTo>
                    <a:cubicBezTo>
                      <a:pt x="1395062" y="4172107"/>
                      <a:pt x="1428428" y="4193350"/>
                      <a:pt x="1438390" y="4194179"/>
                    </a:cubicBezTo>
                    <a:cubicBezTo>
                      <a:pt x="1450508" y="4195176"/>
                      <a:pt x="1464786" y="4174098"/>
                      <a:pt x="1480721" y="4192520"/>
                    </a:cubicBezTo>
                    <a:cubicBezTo>
                      <a:pt x="1490513" y="4203805"/>
                      <a:pt x="1471757" y="4219904"/>
                      <a:pt x="1462127" y="4224882"/>
                    </a:cubicBezTo>
                    <a:cubicBezTo>
                      <a:pt x="1442872" y="4234840"/>
                      <a:pt x="1381951" y="4231521"/>
                      <a:pt x="1356718" y="4230691"/>
                    </a:cubicBezTo>
                    <a:cubicBezTo>
                      <a:pt x="1271723" y="4228202"/>
                      <a:pt x="1184905" y="4218742"/>
                      <a:pt x="1100076" y="4215091"/>
                    </a:cubicBezTo>
                    <a:cubicBezTo>
                      <a:pt x="1040816" y="4212601"/>
                      <a:pt x="898385" y="4240151"/>
                      <a:pt x="961300" y="4139744"/>
                    </a:cubicBezTo>
                    <a:cubicBezTo>
                      <a:pt x="967440" y="4129787"/>
                      <a:pt x="984207" y="4117174"/>
                      <a:pt x="986533" y="4112029"/>
                    </a:cubicBezTo>
                    <a:cubicBezTo>
                      <a:pt x="987530" y="4109705"/>
                      <a:pt x="975412" y="4106718"/>
                      <a:pt x="971262" y="4102237"/>
                    </a:cubicBezTo>
                    <a:cubicBezTo>
                      <a:pt x="952834" y="4081824"/>
                      <a:pt x="973086" y="4078837"/>
                      <a:pt x="976239" y="4061411"/>
                    </a:cubicBezTo>
                    <a:cubicBezTo>
                      <a:pt x="996491" y="3954035"/>
                      <a:pt x="1002801" y="3825581"/>
                      <a:pt x="1017407" y="3714719"/>
                    </a:cubicBezTo>
                    <a:cubicBezTo>
                      <a:pt x="1035669" y="3575975"/>
                      <a:pt x="1049116" y="3371678"/>
                      <a:pt x="1084639" y="3242726"/>
                    </a:cubicBezTo>
                    <a:cubicBezTo>
                      <a:pt x="1086467" y="3235922"/>
                      <a:pt x="1111035" y="3208041"/>
                      <a:pt x="1089287" y="3203062"/>
                    </a:cubicBezTo>
                    <a:cubicBezTo>
                      <a:pt x="1080489" y="3201070"/>
                      <a:pt x="998983" y="3216837"/>
                      <a:pt x="979064" y="3217832"/>
                    </a:cubicBezTo>
                    <a:cubicBezTo>
                      <a:pt x="909340" y="3221317"/>
                      <a:pt x="839287" y="3214679"/>
                      <a:pt x="769900" y="3212854"/>
                    </a:cubicBezTo>
                    <a:cubicBezTo>
                      <a:pt x="722754" y="3412007"/>
                      <a:pt x="669468" y="3610329"/>
                      <a:pt x="609709" y="3805997"/>
                    </a:cubicBezTo>
                    <a:cubicBezTo>
                      <a:pt x="588627" y="3874871"/>
                      <a:pt x="568375" y="3954200"/>
                      <a:pt x="541647" y="4020087"/>
                    </a:cubicBezTo>
                    <a:cubicBezTo>
                      <a:pt x="536001" y="4033862"/>
                      <a:pt x="520232" y="4051785"/>
                      <a:pt x="518574" y="4057760"/>
                    </a:cubicBezTo>
                    <a:cubicBezTo>
                      <a:pt x="514258" y="4072696"/>
                      <a:pt x="529861" y="4120659"/>
                      <a:pt x="532848" y="4139744"/>
                    </a:cubicBezTo>
                    <a:cubicBezTo>
                      <a:pt x="535174" y="4154681"/>
                      <a:pt x="544301" y="4181234"/>
                      <a:pt x="531685" y="4194014"/>
                    </a:cubicBezTo>
                    <a:cubicBezTo>
                      <a:pt x="519069" y="4206793"/>
                      <a:pt x="387929" y="4198661"/>
                      <a:pt x="359045" y="4200320"/>
                    </a:cubicBezTo>
                    <a:cubicBezTo>
                      <a:pt x="299947" y="4203639"/>
                      <a:pt x="231390" y="4220568"/>
                      <a:pt x="172458" y="4220401"/>
                    </a:cubicBezTo>
                    <a:cubicBezTo>
                      <a:pt x="148389" y="4220401"/>
                      <a:pt x="98588" y="4195176"/>
                      <a:pt x="104396" y="4164971"/>
                    </a:cubicBezTo>
                    <a:close/>
                    <a:moveTo>
                      <a:pt x="1133114" y="73706"/>
                    </a:moveTo>
                    <a:cubicBezTo>
                      <a:pt x="1126472" y="68395"/>
                      <a:pt x="1036832" y="123992"/>
                      <a:pt x="1022388" y="131792"/>
                    </a:cubicBezTo>
                    <a:cubicBezTo>
                      <a:pt x="854064" y="220249"/>
                      <a:pt x="611533" y="326796"/>
                      <a:pt x="522392" y="503710"/>
                    </a:cubicBezTo>
                    <a:cubicBezTo>
                      <a:pt x="516746" y="514830"/>
                      <a:pt x="496495" y="573248"/>
                      <a:pt x="493175" y="575405"/>
                    </a:cubicBezTo>
                    <a:cubicBezTo>
                      <a:pt x="487198" y="579222"/>
                      <a:pt x="465617" y="578724"/>
                      <a:pt x="454330" y="582044"/>
                    </a:cubicBezTo>
                    <a:cubicBezTo>
                      <a:pt x="369006" y="607436"/>
                      <a:pt x="366015" y="634985"/>
                      <a:pt x="383446" y="719957"/>
                    </a:cubicBezTo>
                    <a:cubicBezTo>
                      <a:pt x="403366" y="817044"/>
                      <a:pt x="469767" y="901684"/>
                      <a:pt x="551775" y="954791"/>
                    </a:cubicBezTo>
                    <a:cubicBezTo>
                      <a:pt x="573518" y="968898"/>
                      <a:pt x="608380" y="992630"/>
                      <a:pt x="633945" y="988481"/>
                    </a:cubicBezTo>
                    <a:cubicBezTo>
                      <a:pt x="541813" y="933051"/>
                      <a:pt x="417311" y="795967"/>
                      <a:pt x="407848" y="685437"/>
                    </a:cubicBezTo>
                    <a:cubicBezTo>
                      <a:pt x="405360" y="656394"/>
                      <a:pt x="415317" y="614904"/>
                      <a:pt x="447193" y="605112"/>
                    </a:cubicBezTo>
                    <a:cubicBezTo>
                      <a:pt x="475246" y="596482"/>
                      <a:pt x="523219" y="607934"/>
                      <a:pt x="553266" y="585031"/>
                    </a:cubicBezTo>
                    <a:cubicBezTo>
                      <a:pt x="570863" y="571588"/>
                      <a:pt x="538161" y="566941"/>
                      <a:pt x="537829" y="555158"/>
                    </a:cubicBezTo>
                    <a:cubicBezTo>
                      <a:pt x="535669" y="474003"/>
                      <a:pt x="735702" y="333103"/>
                      <a:pt x="800778" y="293438"/>
                    </a:cubicBezTo>
                    <a:cubicBezTo>
                      <a:pt x="887098" y="240662"/>
                      <a:pt x="985370" y="200334"/>
                      <a:pt x="1068205" y="142579"/>
                    </a:cubicBezTo>
                    <a:cubicBezTo>
                      <a:pt x="1093770" y="124656"/>
                      <a:pt x="1123983" y="105072"/>
                      <a:pt x="1133114" y="73872"/>
                    </a:cubicBezTo>
                    <a:close/>
                    <a:moveTo>
                      <a:pt x="1420461" y="103911"/>
                    </a:moveTo>
                    <a:cubicBezTo>
                      <a:pt x="1321524" y="111877"/>
                      <a:pt x="1220593" y="165980"/>
                      <a:pt x="1133114" y="212117"/>
                    </a:cubicBezTo>
                    <a:cubicBezTo>
                      <a:pt x="1063888" y="248628"/>
                      <a:pt x="978067" y="296259"/>
                      <a:pt x="914985" y="341732"/>
                    </a:cubicBezTo>
                    <a:cubicBezTo>
                      <a:pt x="897222" y="354511"/>
                      <a:pt x="878299" y="367622"/>
                      <a:pt x="866182" y="386044"/>
                    </a:cubicBezTo>
                    <a:cubicBezTo>
                      <a:pt x="910669" y="395338"/>
                      <a:pt x="934240" y="360652"/>
                      <a:pt x="967440" y="338745"/>
                    </a:cubicBezTo>
                    <a:cubicBezTo>
                      <a:pt x="1099249" y="251782"/>
                      <a:pt x="1233708" y="177265"/>
                      <a:pt x="1383609" y="124988"/>
                    </a:cubicBezTo>
                    <a:lnTo>
                      <a:pt x="1420461" y="104077"/>
                    </a:lnTo>
                    <a:close/>
                    <a:moveTo>
                      <a:pt x="886101" y="300574"/>
                    </a:moveTo>
                    <a:cubicBezTo>
                      <a:pt x="877469" y="298914"/>
                      <a:pt x="871495" y="302898"/>
                      <a:pt x="864188" y="306383"/>
                    </a:cubicBezTo>
                    <a:cubicBezTo>
                      <a:pt x="819700" y="328124"/>
                      <a:pt x="718437" y="414921"/>
                      <a:pt x="692378" y="457241"/>
                    </a:cubicBezTo>
                    <a:cubicBezTo>
                      <a:pt x="684078" y="470684"/>
                      <a:pt x="676442" y="486284"/>
                      <a:pt x="674282" y="502051"/>
                    </a:cubicBezTo>
                    <a:lnTo>
                      <a:pt x="885935" y="300574"/>
                    </a:lnTo>
                    <a:close/>
                    <a:moveTo>
                      <a:pt x="1208642" y="1544948"/>
                    </a:moveTo>
                    <a:cubicBezTo>
                      <a:pt x="1208143" y="1517730"/>
                      <a:pt x="1210137" y="1428609"/>
                      <a:pt x="1226405" y="1409026"/>
                    </a:cubicBezTo>
                    <a:cubicBezTo>
                      <a:pt x="1238357" y="1394587"/>
                      <a:pt x="1304259" y="1372349"/>
                      <a:pt x="1324677" y="1361229"/>
                    </a:cubicBezTo>
                    <a:cubicBezTo>
                      <a:pt x="1399212" y="1321067"/>
                      <a:pt x="1442042" y="1294513"/>
                      <a:pt x="1464121" y="1208379"/>
                    </a:cubicBezTo>
                    <a:cubicBezTo>
                      <a:pt x="1504957" y="1049057"/>
                      <a:pt x="1464786" y="854219"/>
                      <a:pt x="1416477" y="699544"/>
                    </a:cubicBezTo>
                    <a:cubicBezTo>
                      <a:pt x="1373979" y="563622"/>
                      <a:pt x="1317540" y="418738"/>
                      <a:pt x="1201339" y="330945"/>
                    </a:cubicBezTo>
                    <a:cubicBezTo>
                      <a:pt x="1080489" y="362477"/>
                      <a:pt x="966780" y="413096"/>
                      <a:pt x="855721" y="469024"/>
                    </a:cubicBezTo>
                    <a:cubicBezTo>
                      <a:pt x="824349" y="484791"/>
                      <a:pt x="769567" y="535243"/>
                      <a:pt x="747488" y="486782"/>
                    </a:cubicBezTo>
                    <a:cubicBezTo>
                      <a:pt x="723750" y="498233"/>
                      <a:pt x="752469" y="576235"/>
                      <a:pt x="699681" y="590176"/>
                    </a:cubicBezTo>
                    <a:cubicBezTo>
                      <a:pt x="653366" y="602457"/>
                      <a:pt x="638261" y="566775"/>
                      <a:pt x="613859" y="537068"/>
                    </a:cubicBezTo>
                    <a:cubicBezTo>
                      <a:pt x="627635" y="601627"/>
                      <a:pt x="567046" y="636811"/>
                      <a:pt x="534011" y="681454"/>
                    </a:cubicBezTo>
                    <a:cubicBezTo>
                      <a:pt x="518740" y="702033"/>
                      <a:pt x="477734" y="768915"/>
                      <a:pt x="513095" y="786673"/>
                    </a:cubicBezTo>
                    <a:cubicBezTo>
                      <a:pt x="536167" y="798291"/>
                      <a:pt x="542810" y="745515"/>
                      <a:pt x="549116" y="731574"/>
                    </a:cubicBezTo>
                    <a:cubicBezTo>
                      <a:pt x="559576" y="708174"/>
                      <a:pt x="596428" y="621708"/>
                      <a:pt x="631619" y="652743"/>
                    </a:cubicBezTo>
                    <a:cubicBezTo>
                      <a:pt x="653698" y="672160"/>
                      <a:pt x="609211" y="697718"/>
                      <a:pt x="619002" y="708174"/>
                    </a:cubicBezTo>
                    <a:cubicBezTo>
                      <a:pt x="624315" y="713982"/>
                      <a:pt x="642079" y="683114"/>
                      <a:pt x="661666" y="708174"/>
                    </a:cubicBezTo>
                    <a:cubicBezTo>
                      <a:pt x="672953" y="780865"/>
                      <a:pt x="816879" y="952966"/>
                      <a:pt x="794468" y="1017193"/>
                    </a:cubicBezTo>
                    <a:cubicBezTo>
                      <a:pt x="784838" y="1044908"/>
                      <a:pt x="762264" y="1017525"/>
                      <a:pt x="752302" y="1015533"/>
                    </a:cubicBezTo>
                    <a:cubicBezTo>
                      <a:pt x="717112" y="1008397"/>
                      <a:pt x="677103" y="1055364"/>
                      <a:pt x="674116" y="1088556"/>
                    </a:cubicBezTo>
                    <a:cubicBezTo>
                      <a:pt x="667644" y="1159255"/>
                      <a:pt x="742677" y="1171536"/>
                      <a:pt x="796628" y="1155272"/>
                    </a:cubicBezTo>
                    <a:cubicBezTo>
                      <a:pt x="813394" y="1150293"/>
                      <a:pt x="839786" y="1111790"/>
                      <a:pt x="856054" y="1123408"/>
                    </a:cubicBezTo>
                    <a:cubicBezTo>
                      <a:pt x="882449" y="1142161"/>
                      <a:pt x="824016" y="1177013"/>
                      <a:pt x="830655" y="1186639"/>
                    </a:cubicBezTo>
                    <a:cubicBezTo>
                      <a:pt x="839786" y="1188132"/>
                      <a:pt x="848418" y="1194107"/>
                      <a:pt x="855389" y="1199749"/>
                    </a:cubicBezTo>
                    <a:cubicBezTo>
                      <a:pt x="903532" y="1238916"/>
                      <a:pt x="1052601" y="1335837"/>
                      <a:pt x="1073518" y="1379651"/>
                    </a:cubicBezTo>
                    <a:cubicBezTo>
                      <a:pt x="1090949" y="1416162"/>
                      <a:pt x="1086965" y="1460308"/>
                      <a:pt x="1084805" y="1499309"/>
                    </a:cubicBezTo>
                    <a:lnTo>
                      <a:pt x="1208642" y="1544450"/>
                    </a:lnTo>
                    <a:close/>
                    <a:moveTo>
                      <a:pt x="3008106" y="557481"/>
                    </a:moveTo>
                    <a:cubicBezTo>
                      <a:pt x="2989013" y="544868"/>
                      <a:pt x="2965110" y="543873"/>
                      <a:pt x="2982707" y="514498"/>
                    </a:cubicBezTo>
                    <a:lnTo>
                      <a:pt x="3246815" y="415917"/>
                    </a:lnTo>
                    <a:cubicBezTo>
                      <a:pt x="3270718" y="395504"/>
                      <a:pt x="3286326" y="357831"/>
                      <a:pt x="3238515" y="367290"/>
                    </a:cubicBezTo>
                    <a:cubicBezTo>
                      <a:pt x="3193363" y="376252"/>
                      <a:pt x="3091273" y="424215"/>
                      <a:pt x="3043463" y="444462"/>
                    </a:cubicBezTo>
                    <a:cubicBezTo>
                      <a:pt x="2963947" y="478152"/>
                      <a:pt x="2879122" y="511344"/>
                      <a:pt x="2811392" y="565116"/>
                    </a:cubicBezTo>
                    <a:cubicBezTo>
                      <a:pt x="2792470" y="580218"/>
                      <a:pt x="2720091" y="644113"/>
                      <a:pt x="2710295" y="660709"/>
                    </a:cubicBezTo>
                    <a:cubicBezTo>
                      <a:pt x="2699673" y="678799"/>
                      <a:pt x="2720922" y="739042"/>
                      <a:pt x="2725404" y="762111"/>
                    </a:cubicBezTo>
                    <a:cubicBezTo>
                      <a:pt x="2761425" y="756800"/>
                      <a:pt x="2795623" y="760617"/>
                      <a:pt x="2831478" y="764102"/>
                    </a:cubicBezTo>
                    <a:cubicBezTo>
                      <a:pt x="2832475" y="726761"/>
                      <a:pt x="2783339" y="749166"/>
                      <a:pt x="2791140" y="716306"/>
                    </a:cubicBezTo>
                    <a:cubicBezTo>
                      <a:pt x="2794958" y="700042"/>
                      <a:pt x="2811891" y="702863"/>
                      <a:pt x="2825005" y="694565"/>
                    </a:cubicBezTo>
                    <a:cubicBezTo>
                      <a:pt x="2861691" y="671497"/>
                      <a:pt x="2872480" y="658386"/>
                      <a:pt x="2919792" y="653241"/>
                    </a:cubicBezTo>
                    <a:cubicBezTo>
                      <a:pt x="2938881" y="651249"/>
                      <a:pt x="3019892" y="658883"/>
                      <a:pt x="3013249" y="620546"/>
                    </a:cubicBezTo>
                    <a:cubicBezTo>
                      <a:pt x="3010096" y="602291"/>
                      <a:pt x="2912323" y="595818"/>
                      <a:pt x="2894393" y="597478"/>
                    </a:cubicBezTo>
                    <a:cubicBezTo>
                      <a:pt x="2873311" y="599469"/>
                      <a:pt x="2829322" y="621874"/>
                      <a:pt x="2824008" y="621542"/>
                    </a:cubicBezTo>
                    <a:cubicBezTo>
                      <a:pt x="2810063" y="620546"/>
                      <a:pt x="2808904" y="596648"/>
                      <a:pt x="2816207" y="584699"/>
                    </a:cubicBezTo>
                    <a:cubicBezTo>
                      <a:pt x="2841439" y="543707"/>
                      <a:pt x="2962788" y="547192"/>
                      <a:pt x="3002959" y="562460"/>
                    </a:cubicBezTo>
                    <a:cubicBezTo>
                      <a:pt x="3010595" y="565282"/>
                      <a:pt x="3049274" y="591669"/>
                      <a:pt x="3053424" y="597810"/>
                    </a:cubicBezTo>
                    <a:cubicBezTo>
                      <a:pt x="3080481" y="638636"/>
                      <a:pt x="3028026" y="685769"/>
                      <a:pt x="2989180" y="692408"/>
                    </a:cubicBezTo>
                    <a:cubicBezTo>
                      <a:pt x="2942864" y="700374"/>
                      <a:pt x="2913486" y="690582"/>
                      <a:pt x="2868164" y="717302"/>
                    </a:cubicBezTo>
                    <a:cubicBezTo>
                      <a:pt x="2846088" y="730412"/>
                      <a:pt x="2881112" y="769579"/>
                      <a:pt x="2906511" y="771405"/>
                    </a:cubicBezTo>
                    <a:cubicBezTo>
                      <a:pt x="2945025" y="774226"/>
                      <a:pt x="3062555" y="683446"/>
                      <a:pt x="3074673" y="646934"/>
                    </a:cubicBezTo>
                    <a:cubicBezTo>
                      <a:pt x="3083638" y="619883"/>
                      <a:pt x="3077328" y="611585"/>
                      <a:pt x="3058405" y="592831"/>
                    </a:cubicBezTo>
                    <a:cubicBezTo>
                      <a:pt x="3043463" y="578061"/>
                      <a:pt x="3025205" y="568933"/>
                      <a:pt x="3007940" y="557481"/>
                    </a:cubicBezTo>
                    <a:close/>
                    <a:moveTo>
                      <a:pt x="2654521" y="749664"/>
                    </a:moveTo>
                    <a:cubicBezTo>
                      <a:pt x="2664645" y="755971"/>
                      <a:pt x="2655352" y="850402"/>
                      <a:pt x="2678258" y="864675"/>
                    </a:cubicBezTo>
                    <a:cubicBezTo>
                      <a:pt x="2686724" y="863181"/>
                      <a:pt x="2700504" y="858202"/>
                      <a:pt x="2699839" y="848245"/>
                    </a:cubicBezTo>
                    <a:cubicBezTo>
                      <a:pt x="2699008" y="835134"/>
                      <a:pt x="2685233" y="799452"/>
                      <a:pt x="2681910" y="780367"/>
                    </a:cubicBezTo>
                    <a:cubicBezTo>
                      <a:pt x="2679089" y="763937"/>
                      <a:pt x="2678258" y="713153"/>
                      <a:pt x="2673111" y="703527"/>
                    </a:cubicBezTo>
                    <a:cubicBezTo>
                      <a:pt x="2666140" y="690748"/>
                      <a:pt x="2652033" y="720123"/>
                      <a:pt x="2647883" y="723774"/>
                    </a:cubicBezTo>
                    <a:cubicBezTo>
                      <a:pt x="2626468" y="742694"/>
                      <a:pt x="2625637" y="728587"/>
                      <a:pt x="2611193" y="724604"/>
                    </a:cubicBezTo>
                    <a:cubicBezTo>
                      <a:pt x="2598576" y="721119"/>
                      <a:pt x="2504288" y="796133"/>
                      <a:pt x="2486691" y="809742"/>
                    </a:cubicBezTo>
                    <a:cubicBezTo>
                      <a:pt x="2363021" y="905169"/>
                      <a:pt x="2245162" y="1008729"/>
                      <a:pt x="2123481" y="1106646"/>
                    </a:cubicBezTo>
                    <a:cubicBezTo>
                      <a:pt x="1994829" y="1210039"/>
                      <a:pt x="1833143" y="1318412"/>
                      <a:pt x="1715446" y="1429439"/>
                    </a:cubicBezTo>
                    <a:cubicBezTo>
                      <a:pt x="1694530" y="1449189"/>
                      <a:pt x="1678761" y="1457487"/>
                      <a:pt x="1692706" y="1489849"/>
                    </a:cubicBezTo>
                    <a:cubicBezTo>
                      <a:pt x="1701999" y="1490513"/>
                      <a:pt x="1708476" y="1484704"/>
                      <a:pt x="1715280" y="1479725"/>
                    </a:cubicBezTo>
                    <a:cubicBezTo>
                      <a:pt x="1756282" y="1450184"/>
                      <a:pt x="1812227" y="1383634"/>
                      <a:pt x="1853894" y="1346127"/>
                    </a:cubicBezTo>
                    <a:cubicBezTo>
                      <a:pt x="2027033" y="1190622"/>
                      <a:pt x="2214283" y="1053372"/>
                      <a:pt x="2401036" y="915459"/>
                    </a:cubicBezTo>
                    <a:cubicBezTo>
                      <a:pt x="2475570" y="860526"/>
                      <a:pt x="2550770" y="806589"/>
                      <a:pt x="2625305" y="751822"/>
                    </a:cubicBezTo>
                    <a:lnTo>
                      <a:pt x="2654687" y="749830"/>
                    </a:lnTo>
                    <a:close/>
                    <a:moveTo>
                      <a:pt x="1349910" y="1514909"/>
                    </a:moveTo>
                    <a:cubicBezTo>
                      <a:pt x="1344767" y="1521548"/>
                      <a:pt x="1374145" y="1552416"/>
                      <a:pt x="1386267" y="1544284"/>
                    </a:cubicBezTo>
                    <a:cubicBezTo>
                      <a:pt x="1472754" y="1508602"/>
                      <a:pt x="1558243" y="1468772"/>
                      <a:pt x="1642075" y="1426784"/>
                    </a:cubicBezTo>
                    <a:cubicBezTo>
                      <a:pt x="1634273" y="1419482"/>
                      <a:pt x="1628129" y="1407367"/>
                      <a:pt x="1615845" y="1409856"/>
                    </a:cubicBezTo>
                    <a:lnTo>
                      <a:pt x="1349910" y="1514909"/>
                    </a:lnTo>
                    <a:close/>
                    <a:moveTo>
                      <a:pt x="1163324" y="1575319"/>
                    </a:moveTo>
                    <a:cubicBezTo>
                      <a:pt x="1114852" y="1562872"/>
                      <a:pt x="1073518" y="1531837"/>
                      <a:pt x="1022222" y="1529846"/>
                    </a:cubicBezTo>
                    <a:cubicBezTo>
                      <a:pt x="1019069" y="1533165"/>
                      <a:pt x="1025707" y="1615149"/>
                      <a:pt x="1028033" y="1622286"/>
                    </a:cubicBezTo>
                    <a:cubicBezTo>
                      <a:pt x="1029030" y="1625273"/>
                      <a:pt x="1070033" y="1663776"/>
                      <a:pt x="1077502" y="1653486"/>
                    </a:cubicBezTo>
                    <a:lnTo>
                      <a:pt x="1163324" y="1575319"/>
                    </a:lnTo>
                    <a:close/>
                    <a:moveTo>
                      <a:pt x="981054" y="1624941"/>
                    </a:moveTo>
                    <a:cubicBezTo>
                      <a:pt x="985702" y="1617473"/>
                      <a:pt x="979562" y="1586770"/>
                      <a:pt x="981884" y="1575319"/>
                    </a:cubicBezTo>
                    <a:cubicBezTo>
                      <a:pt x="856718" y="1654648"/>
                      <a:pt x="753466" y="1758208"/>
                      <a:pt x="625645" y="1836375"/>
                    </a:cubicBezTo>
                    <a:cubicBezTo>
                      <a:pt x="459643" y="1937943"/>
                      <a:pt x="303765" y="2028060"/>
                      <a:pt x="153037" y="2154854"/>
                    </a:cubicBezTo>
                    <a:cubicBezTo>
                      <a:pt x="127805" y="2176097"/>
                      <a:pt x="60075" y="2234017"/>
                      <a:pt x="44139" y="2257915"/>
                    </a:cubicBezTo>
                    <a:cubicBezTo>
                      <a:pt x="40321" y="2263724"/>
                      <a:pt x="39657" y="2263558"/>
                      <a:pt x="41485" y="2270694"/>
                    </a:cubicBezTo>
                    <a:cubicBezTo>
                      <a:pt x="45801" y="2287788"/>
                      <a:pt x="73854" y="2331436"/>
                      <a:pt x="84809" y="2348862"/>
                    </a:cubicBezTo>
                    <a:cubicBezTo>
                      <a:pt x="119006" y="2403961"/>
                      <a:pt x="161504" y="2453251"/>
                      <a:pt x="203337" y="2502376"/>
                    </a:cubicBezTo>
                    <a:cubicBezTo>
                      <a:pt x="210307" y="2498725"/>
                      <a:pt x="203503" y="2489265"/>
                      <a:pt x="201010" y="2484452"/>
                    </a:cubicBezTo>
                    <a:cubicBezTo>
                      <a:pt x="171295" y="2427527"/>
                      <a:pt x="89624" y="2342887"/>
                      <a:pt x="102240" y="2275341"/>
                    </a:cubicBezTo>
                    <a:cubicBezTo>
                      <a:pt x="108878" y="2240158"/>
                      <a:pt x="137264" y="2207795"/>
                      <a:pt x="163161" y="2185059"/>
                    </a:cubicBezTo>
                    <a:cubicBezTo>
                      <a:pt x="308912" y="2056771"/>
                      <a:pt x="468109" y="1965824"/>
                      <a:pt x="627801" y="1858448"/>
                    </a:cubicBezTo>
                    <a:cubicBezTo>
                      <a:pt x="729895" y="1789906"/>
                      <a:pt x="827003" y="1713066"/>
                      <a:pt x="932084" y="1648673"/>
                    </a:cubicBezTo>
                    <a:cubicBezTo>
                      <a:pt x="941215" y="1643031"/>
                      <a:pt x="979724" y="1627098"/>
                      <a:pt x="981220" y="1624775"/>
                    </a:cubicBezTo>
                    <a:close/>
                    <a:moveTo>
                      <a:pt x="1244002" y="1600545"/>
                    </a:moveTo>
                    <a:lnTo>
                      <a:pt x="1212293" y="1596064"/>
                    </a:lnTo>
                    <a:lnTo>
                      <a:pt x="1183575" y="1622949"/>
                    </a:lnTo>
                    <a:cubicBezTo>
                      <a:pt x="1190218" y="1631746"/>
                      <a:pt x="1223751" y="1662780"/>
                      <a:pt x="1233874" y="1655810"/>
                    </a:cubicBezTo>
                    <a:cubicBezTo>
                      <a:pt x="1236533" y="1653984"/>
                      <a:pt x="1242175" y="1609175"/>
                      <a:pt x="1244002" y="1600379"/>
                    </a:cubicBezTo>
                    <a:close/>
                    <a:moveTo>
                      <a:pt x="755127" y="2925741"/>
                    </a:moveTo>
                    <a:cubicBezTo>
                      <a:pt x="912663" y="2937691"/>
                      <a:pt x="1069866" y="2915784"/>
                      <a:pt x="1226405" y="2900682"/>
                    </a:cubicBezTo>
                    <a:cubicBezTo>
                      <a:pt x="1254126" y="2898026"/>
                      <a:pt x="1321192" y="2900349"/>
                      <a:pt x="1341610" y="2889894"/>
                    </a:cubicBezTo>
                    <a:cubicBezTo>
                      <a:pt x="1365517" y="2877613"/>
                      <a:pt x="1374145" y="2803594"/>
                      <a:pt x="1378628" y="2775713"/>
                    </a:cubicBezTo>
                    <a:cubicBezTo>
                      <a:pt x="1420959" y="2514988"/>
                      <a:pt x="1440878" y="2167633"/>
                      <a:pt x="1415318" y="1905415"/>
                    </a:cubicBezTo>
                    <a:cubicBezTo>
                      <a:pt x="1406519" y="1815464"/>
                      <a:pt x="1389753" y="1729994"/>
                      <a:pt x="1365018" y="1643197"/>
                    </a:cubicBezTo>
                    <a:cubicBezTo>
                      <a:pt x="1350907" y="1641205"/>
                      <a:pt x="1292640" y="1612992"/>
                      <a:pt x="1284340" y="1620792"/>
                    </a:cubicBezTo>
                    <a:cubicBezTo>
                      <a:pt x="1286666" y="1636890"/>
                      <a:pt x="1274710" y="1654980"/>
                      <a:pt x="1274378" y="1669087"/>
                    </a:cubicBezTo>
                    <a:cubicBezTo>
                      <a:pt x="1274050" y="1681700"/>
                      <a:pt x="1283343" y="1690164"/>
                      <a:pt x="1284340" y="1703606"/>
                    </a:cubicBezTo>
                    <a:cubicBezTo>
                      <a:pt x="1304591" y="1958854"/>
                      <a:pt x="1326172" y="2250945"/>
                      <a:pt x="1293637" y="2504367"/>
                    </a:cubicBezTo>
                    <a:cubicBezTo>
                      <a:pt x="1282844" y="2588343"/>
                      <a:pt x="1188889" y="2706009"/>
                      <a:pt x="1120332" y="2754470"/>
                    </a:cubicBezTo>
                    <a:cubicBezTo>
                      <a:pt x="1108214" y="2763100"/>
                      <a:pt x="1103233" y="2767249"/>
                      <a:pt x="1087958" y="2761938"/>
                    </a:cubicBezTo>
                    <a:cubicBezTo>
                      <a:pt x="1056419" y="2750985"/>
                      <a:pt x="995498" y="2626182"/>
                      <a:pt x="972587" y="2594484"/>
                    </a:cubicBezTo>
                    <a:cubicBezTo>
                      <a:pt x="969434" y="2579381"/>
                      <a:pt x="994667" y="2515155"/>
                      <a:pt x="1000475" y="2493414"/>
                    </a:cubicBezTo>
                    <a:cubicBezTo>
                      <a:pt x="1059406" y="2275009"/>
                      <a:pt x="1125973" y="2058098"/>
                      <a:pt x="1175940" y="1837371"/>
                    </a:cubicBezTo>
                    <a:cubicBezTo>
                      <a:pt x="1183409" y="1804510"/>
                      <a:pt x="1184074" y="1766008"/>
                      <a:pt x="1193703" y="1734143"/>
                    </a:cubicBezTo>
                    <a:cubicBezTo>
                      <a:pt x="1199016" y="1716385"/>
                      <a:pt x="1209473" y="1706262"/>
                      <a:pt x="1213623" y="1690993"/>
                    </a:cubicBezTo>
                    <a:cubicBezTo>
                      <a:pt x="1190218" y="1689002"/>
                      <a:pt x="1170627" y="1672904"/>
                      <a:pt x="1151870" y="1660457"/>
                    </a:cubicBezTo>
                    <a:cubicBezTo>
                      <a:pt x="1146391" y="1656806"/>
                      <a:pt x="1149876" y="1643861"/>
                      <a:pt x="1132948" y="1653154"/>
                    </a:cubicBezTo>
                    <a:cubicBezTo>
                      <a:pt x="1097920" y="1672074"/>
                      <a:pt x="1072521" y="1730326"/>
                      <a:pt x="1027203" y="1680870"/>
                    </a:cubicBezTo>
                    <a:cubicBezTo>
                      <a:pt x="1029197" y="1876869"/>
                      <a:pt x="1014753" y="2073699"/>
                      <a:pt x="974249" y="2265384"/>
                    </a:cubicBezTo>
                    <a:cubicBezTo>
                      <a:pt x="926272" y="2493082"/>
                      <a:pt x="843105" y="2711320"/>
                      <a:pt x="754961" y="2925410"/>
                    </a:cubicBezTo>
                    <a:close/>
                    <a:moveTo>
                      <a:pt x="1097920" y="2713976"/>
                    </a:moveTo>
                    <a:lnTo>
                      <a:pt x="1110536" y="2709163"/>
                    </a:lnTo>
                    <a:cubicBezTo>
                      <a:pt x="1145232" y="2654395"/>
                      <a:pt x="1231386" y="2584360"/>
                      <a:pt x="1243504" y="2519635"/>
                    </a:cubicBezTo>
                    <a:cubicBezTo>
                      <a:pt x="1273053" y="2362637"/>
                      <a:pt x="1251472" y="2180744"/>
                      <a:pt x="1259273" y="2020923"/>
                    </a:cubicBezTo>
                    <a:lnTo>
                      <a:pt x="1238855" y="1746590"/>
                    </a:lnTo>
                    <a:lnTo>
                      <a:pt x="1225242" y="1785757"/>
                    </a:lnTo>
                    <a:lnTo>
                      <a:pt x="1126638" y="2191033"/>
                    </a:lnTo>
                    <a:lnTo>
                      <a:pt x="1012925" y="2581871"/>
                    </a:lnTo>
                    <a:cubicBezTo>
                      <a:pt x="1033181" y="2628340"/>
                      <a:pt x="1076006" y="2667009"/>
                      <a:pt x="1097920" y="2713976"/>
                    </a:cubicBezTo>
                    <a:close/>
                    <a:moveTo>
                      <a:pt x="503133" y="2850063"/>
                    </a:moveTo>
                    <a:lnTo>
                      <a:pt x="367012" y="3154933"/>
                    </a:lnTo>
                    <a:cubicBezTo>
                      <a:pt x="366015" y="3165389"/>
                      <a:pt x="367677" y="3161572"/>
                      <a:pt x="374482" y="3162568"/>
                    </a:cubicBezTo>
                    <a:cubicBezTo>
                      <a:pt x="425445" y="3170036"/>
                      <a:pt x="434078" y="3145474"/>
                      <a:pt x="453499" y="3105477"/>
                    </a:cubicBezTo>
                    <a:cubicBezTo>
                      <a:pt x="497658" y="3014530"/>
                      <a:pt x="515085" y="2939682"/>
                      <a:pt x="540816" y="2845085"/>
                    </a:cubicBezTo>
                    <a:cubicBezTo>
                      <a:pt x="549448" y="2813220"/>
                      <a:pt x="566713" y="2790483"/>
                      <a:pt x="577169" y="2760611"/>
                    </a:cubicBezTo>
                    <a:cubicBezTo>
                      <a:pt x="610042" y="2666511"/>
                      <a:pt x="638261" y="2545691"/>
                      <a:pt x="656851" y="2447277"/>
                    </a:cubicBezTo>
                    <a:cubicBezTo>
                      <a:pt x="678266" y="2334091"/>
                      <a:pt x="701671" y="2208625"/>
                      <a:pt x="689387" y="2094444"/>
                    </a:cubicBezTo>
                    <a:cubicBezTo>
                      <a:pt x="682416" y="2097431"/>
                      <a:pt x="681087" y="2120168"/>
                      <a:pt x="679928" y="2127802"/>
                    </a:cubicBezTo>
                    <a:cubicBezTo>
                      <a:pt x="654529" y="2315006"/>
                      <a:pt x="617012" y="2490094"/>
                      <a:pt x="570032" y="2672983"/>
                    </a:cubicBezTo>
                    <a:cubicBezTo>
                      <a:pt x="553765" y="2736214"/>
                      <a:pt x="541813" y="2796458"/>
                      <a:pt x="502967" y="2850229"/>
                    </a:cubicBezTo>
                    <a:cubicBezTo>
                      <a:pt x="501309" y="2824837"/>
                      <a:pt x="473750" y="2837782"/>
                      <a:pt x="467943" y="2857863"/>
                    </a:cubicBezTo>
                    <a:lnTo>
                      <a:pt x="487862" y="2875290"/>
                    </a:lnTo>
                    <a:cubicBezTo>
                      <a:pt x="486367" y="2861348"/>
                      <a:pt x="498485" y="2856370"/>
                      <a:pt x="502967" y="2850063"/>
                    </a:cubicBezTo>
                    <a:close/>
                    <a:moveTo>
                      <a:pt x="543475" y="2583032"/>
                    </a:moveTo>
                    <a:cubicBezTo>
                      <a:pt x="579163" y="2428025"/>
                      <a:pt x="617677" y="2273350"/>
                      <a:pt x="634111" y="2114525"/>
                    </a:cubicBezTo>
                    <a:lnTo>
                      <a:pt x="331822" y="2275839"/>
                    </a:lnTo>
                    <a:cubicBezTo>
                      <a:pt x="325013" y="2285797"/>
                      <a:pt x="368508" y="2313512"/>
                      <a:pt x="371495" y="2324631"/>
                    </a:cubicBezTo>
                    <a:cubicBezTo>
                      <a:pt x="374980" y="2338407"/>
                      <a:pt x="355725" y="2359815"/>
                      <a:pt x="347425" y="2369607"/>
                    </a:cubicBezTo>
                    <a:cubicBezTo>
                      <a:pt x="382616" y="2415246"/>
                      <a:pt x="420631" y="2464537"/>
                      <a:pt x="460307" y="2507521"/>
                    </a:cubicBezTo>
                    <a:cubicBezTo>
                      <a:pt x="478233" y="2526772"/>
                      <a:pt x="508613" y="2560296"/>
                      <a:pt x="528366" y="2575564"/>
                    </a:cubicBezTo>
                    <a:cubicBezTo>
                      <a:pt x="533347" y="2579381"/>
                      <a:pt x="534842" y="2585356"/>
                      <a:pt x="543475" y="2583032"/>
                    </a:cubicBezTo>
                    <a:close/>
                    <a:moveTo>
                      <a:pt x="296461" y="2361309"/>
                    </a:moveTo>
                    <a:cubicBezTo>
                      <a:pt x="283679" y="2312848"/>
                      <a:pt x="251143" y="2355334"/>
                      <a:pt x="230891" y="2376411"/>
                    </a:cubicBezTo>
                    <a:cubicBezTo>
                      <a:pt x="254130" y="2378403"/>
                      <a:pt x="275047" y="2367948"/>
                      <a:pt x="296461" y="2361309"/>
                    </a:cubicBezTo>
                    <a:close/>
                    <a:moveTo>
                      <a:pt x="573684" y="3228122"/>
                    </a:moveTo>
                    <a:lnTo>
                      <a:pt x="553598" y="3228122"/>
                    </a:lnTo>
                    <a:cubicBezTo>
                      <a:pt x="553598" y="3240237"/>
                      <a:pt x="554595" y="3252518"/>
                      <a:pt x="552269" y="3264633"/>
                    </a:cubicBezTo>
                    <a:cubicBezTo>
                      <a:pt x="516913" y="3450509"/>
                      <a:pt x="454828" y="3641032"/>
                      <a:pt x="414823" y="3827572"/>
                    </a:cubicBezTo>
                    <a:cubicBezTo>
                      <a:pt x="403200" y="3882173"/>
                      <a:pt x="396063" y="3937770"/>
                      <a:pt x="382449" y="3992039"/>
                    </a:cubicBezTo>
                    <a:cubicBezTo>
                      <a:pt x="380626" y="4001665"/>
                      <a:pt x="398057" y="4010295"/>
                      <a:pt x="402373" y="4001001"/>
                    </a:cubicBezTo>
                    <a:cubicBezTo>
                      <a:pt x="474083" y="3746584"/>
                      <a:pt x="499315" y="3481876"/>
                      <a:pt x="573850" y="3228288"/>
                    </a:cubicBezTo>
                    <a:close/>
                    <a:moveTo>
                      <a:pt x="1037331" y="4074522"/>
                    </a:moveTo>
                    <a:cubicBezTo>
                      <a:pt x="1040151" y="4041496"/>
                      <a:pt x="1042972" y="4004321"/>
                      <a:pt x="1048119" y="3971792"/>
                    </a:cubicBezTo>
                    <a:cubicBezTo>
                      <a:pt x="1053100" y="3940757"/>
                      <a:pt x="1058413" y="3918187"/>
                      <a:pt x="1062563" y="3885493"/>
                    </a:cubicBezTo>
                    <a:cubicBezTo>
                      <a:pt x="1074183" y="3796206"/>
                      <a:pt x="1086300" y="3705923"/>
                      <a:pt x="1087626" y="3615806"/>
                    </a:cubicBezTo>
                    <a:cubicBezTo>
                      <a:pt x="1075176" y="3622113"/>
                      <a:pt x="1075508" y="3646011"/>
                      <a:pt x="1073352" y="3659288"/>
                    </a:cubicBezTo>
                    <a:cubicBezTo>
                      <a:pt x="1055090" y="3768822"/>
                      <a:pt x="1046457" y="3880348"/>
                      <a:pt x="1031519" y="3990379"/>
                    </a:cubicBezTo>
                    <a:cubicBezTo>
                      <a:pt x="1028200" y="4015440"/>
                      <a:pt x="1020066" y="4042491"/>
                      <a:pt x="1017407" y="4067054"/>
                    </a:cubicBezTo>
                    <a:cubicBezTo>
                      <a:pt x="1015916" y="4080497"/>
                      <a:pt x="1029525" y="4072364"/>
                      <a:pt x="1037331" y="4074190"/>
                    </a:cubicBezTo>
                    <a:close/>
                    <a:moveTo>
                      <a:pt x="432582" y="4059419"/>
                    </a:moveTo>
                    <a:lnTo>
                      <a:pt x="392577" y="4056764"/>
                    </a:lnTo>
                    <a:lnTo>
                      <a:pt x="281357" y="4129787"/>
                    </a:lnTo>
                    <a:lnTo>
                      <a:pt x="305094" y="4125970"/>
                    </a:lnTo>
                    <a:lnTo>
                      <a:pt x="432416" y="4059419"/>
                    </a:lnTo>
                    <a:close/>
                  </a:path>
                </a:pathLst>
              </a:custGeom>
              <a:solidFill>
                <a:srgbClr val="090B0B"/>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F24D442D-8D94-F5DA-FF2A-E03D215B8FF2}"/>
                  </a:ext>
                </a:extLst>
              </p:cNvPr>
              <p:cNvSpPr/>
              <p:nvPr/>
            </p:nvSpPr>
            <p:spPr>
              <a:xfrm>
                <a:off x="-6902771" y="-5500823"/>
                <a:ext cx="3075579" cy="134973"/>
              </a:xfrm>
              <a:custGeom>
                <a:avLst/>
                <a:gdLst>
                  <a:gd name="csX0" fmla="*/ 651331 w 3075579"/>
                  <a:gd name="csY0" fmla="*/ 38736 h 134973"/>
                  <a:gd name="csX1" fmla="*/ 719394 w 3075579"/>
                  <a:gd name="csY1" fmla="*/ 94167 h 134973"/>
                  <a:gd name="csX2" fmla="*/ 905980 w 3075579"/>
                  <a:gd name="csY2" fmla="*/ 74086 h 134973"/>
                  <a:gd name="csX3" fmla="*/ 1078621 w 3075579"/>
                  <a:gd name="csY3" fmla="*/ 67779 h 134973"/>
                  <a:gd name="csX4" fmla="*/ 1079784 w 3075579"/>
                  <a:gd name="csY4" fmla="*/ 13510 h 134973"/>
                  <a:gd name="csX5" fmla="*/ 1508236 w 3075579"/>
                  <a:gd name="csY5" fmla="*/ 13510 h 134973"/>
                  <a:gd name="csX6" fmla="*/ 1647011 w 3075579"/>
                  <a:gd name="csY6" fmla="*/ 88857 h 134973"/>
                  <a:gd name="csX7" fmla="*/ 1903654 w 3075579"/>
                  <a:gd name="csY7" fmla="*/ 104457 h 134973"/>
                  <a:gd name="csX8" fmla="*/ 2009063 w 3075579"/>
                  <a:gd name="csY8" fmla="*/ 98648 h 134973"/>
                  <a:gd name="csX9" fmla="*/ 2027657 w 3075579"/>
                  <a:gd name="csY9" fmla="*/ 66286 h 134973"/>
                  <a:gd name="csX10" fmla="*/ 1985325 w 3075579"/>
                  <a:gd name="csY10" fmla="*/ 67946 h 134973"/>
                  <a:gd name="csX11" fmla="*/ 1931541 w 3075579"/>
                  <a:gd name="csY11" fmla="*/ 38736 h 134973"/>
                  <a:gd name="csX12" fmla="*/ 1939509 w 3075579"/>
                  <a:gd name="csY12" fmla="*/ 34089 h 134973"/>
                  <a:gd name="csX13" fmla="*/ 2684856 w 3075579"/>
                  <a:gd name="csY13" fmla="*/ 3719 h 134973"/>
                  <a:gd name="csX14" fmla="*/ 3012876 w 3075579"/>
                  <a:gd name="csY14" fmla="*/ 3387 h 134973"/>
                  <a:gd name="csX15" fmla="*/ 3073636 w 3075579"/>
                  <a:gd name="csY15" fmla="*/ 33592 h 134973"/>
                  <a:gd name="csX16" fmla="*/ 2911950 w 3075579"/>
                  <a:gd name="csY16" fmla="*/ 79231 h 134973"/>
                  <a:gd name="csX17" fmla="*/ 2337249 w 3075579"/>
                  <a:gd name="csY17" fmla="*/ 114414 h 134973"/>
                  <a:gd name="csX18" fmla="*/ 1621450 w 3075579"/>
                  <a:gd name="csY18" fmla="*/ 134828 h 134973"/>
                  <a:gd name="csX19" fmla="*/ 33971 w 3075579"/>
                  <a:gd name="csY19" fmla="*/ 129683 h 134973"/>
                  <a:gd name="csX20" fmla="*/ 34303 w 3075579"/>
                  <a:gd name="csY20" fmla="*/ 59315 h 134973"/>
                  <a:gd name="csX21" fmla="*/ 180386 w 3075579"/>
                  <a:gd name="csY21" fmla="*/ 59315 h 134973"/>
                  <a:gd name="csX22" fmla="*/ 651498 w 3075579"/>
                  <a:gd name="csY22" fmla="*/ 38902 h 134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075579" h="134973">
                    <a:moveTo>
                      <a:pt x="651331" y="38736"/>
                    </a:moveTo>
                    <a:cubicBezTo>
                      <a:pt x="645524" y="68941"/>
                      <a:pt x="695324" y="94167"/>
                      <a:pt x="719394" y="94167"/>
                    </a:cubicBezTo>
                    <a:cubicBezTo>
                      <a:pt x="778325" y="94167"/>
                      <a:pt x="846882" y="77239"/>
                      <a:pt x="905980" y="74086"/>
                    </a:cubicBezTo>
                    <a:cubicBezTo>
                      <a:pt x="934864" y="72426"/>
                      <a:pt x="1066503" y="79895"/>
                      <a:pt x="1078621" y="67779"/>
                    </a:cubicBezTo>
                    <a:cubicBezTo>
                      <a:pt x="1090738" y="55665"/>
                      <a:pt x="1082106" y="28447"/>
                      <a:pt x="1079784" y="13510"/>
                    </a:cubicBezTo>
                    <a:lnTo>
                      <a:pt x="1508236" y="13510"/>
                    </a:lnTo>
                    <a:cubicBezTo>
                      <a:pt x="1445320" y="114083"/>
                      <a:pt x="1587918" y="86367"/>
                      <a:pt x="1647011" y="88857"/>
                    </a:cubicBezTo>
                    <a:cubicBezTo>
                      <a:pt x="1731840" y="92342"/>
                      <a:pt x="1818659" y="101967"/>
                      <a:pt x="1903654" y="104457"/>
                    </a:cubicBezTo>
                    <a:cubicBezTo>
                      <a:pt x="1928882" y="105121"/>
                      <a:pt x="1989808" y="108440"/>
                      <a:pt x="2009063" y="98648"/>
                    </a:cubicBezTo>
                    <a:cubicBezTo>
                      <a:pt x="2018858" y="93669"/>
                      <a:pt x="2037448" y="77571"/>
                      <a:pt x="2027657" y="66286"/>
                    </a:cubicBezTo>
                    <a:cubicBezTo>
                      <a:pt x="2011717" y="47864"/>
                      <a:pt x="1997443" y="68941"/>
                      <a:pt x="1985325" y="67946"/>
                    </a:cubicBezTo>
                    <a:cubicBezTo>
                      <a:pt x="1975530" y="67115"/>
                      <a:pt x="1941997" y="45873"/>
                      <a:pt x="1931541" y="38736"/>
                    </a:cubicBezTo>
                    <a:cubicBezTo>
                      <a:pt x="1932372" y="38736"/>
                      <a:pt x="1935525" y="34256"/>
                      <a:pt x="1939509" y="34089"/>
                    </a:cubicBezTo>
                    <a:cubicBezTo>
                      <a:pt x="2189343" y="17991"/>
                      <a:pt x="2435521" y="3055"/>
                      <a:pt x="2684856" y="3719"/>
                    </a:cubicBezTo>
                    <a:cubicBezTo>
                      <a:pt x="2789438" y="4051"/>
                      <a:pt x="2910621" y="-4579"/>
                      <a:pt x="3012876" y="3387"/>
                    </a:cubicBezTo>
                    <a:cubicBezTo>
                      <a:pt x="3035454" y="5212"/>
                      <a:pt x="3065996" y="8366"/>
                      <a:pt x="3073636" y="33592"/>
                    </a:cubicBezTo>
                    <a:cubicBezTo>
                      <a:pt x="3093888" y="99976"/>
                      <a:pt x="2950127" y="76741"/>
                      <a:pt x="2911950" y="79231"/>
                    </a:cubicBezTo>
                    <a:cubicBezTo>
                      <a:pt x="2720217" y="91180"/>
                      <a:pt x="2528982" y="100474"/>
                      <a:pt x="2337249" y="114414"/>
                    </a:cubicBezTo>
                    <a:cubicBezTo>
                      <a:pt x="2095051" y="132006"/>
                      <a:pt x="1864309" y="135823"/>
                      <a:pt x="1621450" y="134828"/>
                    </a:cubicBezTo>
                    <a:cubicBezTo>
                      <a:pt x="1093065" y="132670"/>
                      <a:pt x="563021" y="125368"/>
                      <a:pt x="33971" y="129683"/>
                    </a:cubicBezTo>
                    <a:cubicBezTo>
                      <a:pt x="-13507" y="126861"/>
                      <a:pt x="-9191" y="66286"/>
                      <a:pt x="34303" y="59315"/>
                    </a:cubicBezTo>
                    <a:cubicBezTo>
                      <a:pt x="75139" y="52843"/>
                      <a:pt x="136227" y="60809"/>
                      <a:pt x="180386" y="59315"/>
                    </a:cubicBezTo>
                    <a:cubicBezTo>
                      <a:pt x="331279" y="53839"/>
                      <a:pt x="502428" y="53673"/>
                      <a:pt x="651498" y="38902"/>
                    </a:cubicBezTo>
                    <a:close/>
                  </a:path>
                </a:pathLst>
              </a:custGeom>
              <a:solidFill>
                <a:srgbClr val="9A9EA5"/>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7C70F278-3196-EF4B-915B-0AAC66ABA337}"/>
                  </a:ext>
                </a:extLst>
              </p:cNvPr>
              <p:cNvSpPr/>
              <p:nvPr/>
            </p:nvSpPr>
            <p:spPr>
              <a:xfrm>
                <a:off x="-3086487" y="-9637494"/>
                <a:ext cx="182836" cy="225476"/>
              </a:xfrm>
              <a:custGeom>
                <a:avLst/>
                <a:gdLst>
                  <a:gd name="csX0" fmla="*/ 159072 w 182836"/>
                  <a:gd name="csY0" fmla="*/ 166 h 225476"/>
                  <a:gd name="csX1" fmla="*/ 179490 w 182836"/>
                  <a:gd name="csY1" fmla="*/ 48627 h 225476"/>
                  <a:gd name="csX2" fmla="*/ 51004 w 182836"/>
                  <a:gd name="csY2" fmla="*/ 212264 h 225476"/>
                  <a:gd name="csX3" fmla="*/ 10667 w 182836"/>
                  <a:gd name="csY3" fmla="*/ 222221 h 225476"/>
                  <a:gd name="csX4" fmla="*/ 43535 w 182836"/>
                  <a:gd name="csY4" fmla="*/ 154178 h 225476"/>
                  <a:gd name="csX5" fmla="*/ 116412 w 182836"/>
                  <a:gd name="csY5" fmla="*/ 65886 h 225476"/>
                  <a:gd name="csX6" fmla="*/ 159238 w 182836"/>
                  <a:gd name="csY6" fmla="*/ 0 h 22547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2836" h="225476">
                    <a:moveTo>
                      <a:pt x="159072" y="166"/>
                    </a:moveTo>
                    <a:cubicBezTo>
                      <a:pt x="187295" y="-996"/>
                      <a:pt x="184803" y="27715"/>
                      <a:pt x="179490" y="48627"/>
                    </a:cubicBezTo>
                    <a:cubicBezTo>
                      <a:pt x="172353" y="76010"/>
                      <a:pt x="75406" y="194174"/>
                      <a:pt x="51004" y="212264"/>
                    </a:cubicBezTo>
                    <a:cubicBezTo>
                      <a:pt x="38720" y="221392"/>
                      <a:pt x="27101" y="230519"/>
                      <a:pt x="10667" y="222221"/>
                    </a:cubicBezTo>
                    <a:cubicBezTo>
                      <a:pt x="-22533" y="205791"/>
                      <a:pt x="31251" y="168616"/>
                      <a:pt x="43535" y="154178"/>
                    </a:cubicBezTo>
                    <a:cubicBezTo>
                      <a:pt x="65449" y="128620"/>
                      <a:pt x="98483" y="92274"/>
                      <a:pt x="116412" y="65886"/>
                    </a:cubicBezTo>
                    <a:cubicBezTo>
                      <a:pt x="128198" y="48627"/>
                      <a:pt x="143469" y="664"/>
                      <a:pt x="159238" y="0"/>
                    </a:cubicBezTo>
                    <a:close/>
                  </a:path>
                </a:pathLst>
              </a:custGeom>
              <a:solidFill>
                <a:srgbClr val="090B0B"/>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C677BCD9-B893-A0CA-A896-82A96E537869}"/>
                  </a:ext>
                </a:extLst>
              </p:cNvPr>
              <p:cNvSpPr/>
              <p:nvPr/>
            </p:nvSpPr>
            <p:spPr>
              <a:xfrm>
                <a:off x="-3211976" y="-9645589"/>
                <a:ext cx="70535" cy="189804"/>
              </a:xfrm>
              <a:custGeom>
                <a:avLst/>
                <a:gdLst>
                  <a:gd name="csX0" fmla="*/ 5515 w 70535"/>
                  <a:gd name="csY0" fmla="*/ 186835 h 189804"/>
                  <a:gd name="csX1" fmla="*/ 36 w 70535"/>
                  <a:gd name="csY1" fmla="*/ 160613 h 189804"/>
                  <a:gd name="csX2" fmla="*/ 39875 w 70535"/>
                  <a:gd name="csY2" fmla="*/ 3614 h 189804"/>
                  <a:gd name="csX3" fmla="*/ 70421 w 70535"/>
                  <a:gd name="csY3" fmla="*/ 13904 h 189804"/>
                  <a:gd name="csX4" fmla="*/ 42700 w 70535"/>
                  <a:gd name="csY4" fmla="*/ 172562 h 189804"/>
                  <a:gd name="csX5" fmla="*/ 5515 w 70535"/>
                  <a:gd name="csY5" fmla="*/ 186835 h 189804"/>
                </a:gdLst>
                <a:ahLst/>
                <a:cxnLst>
                  <a:cxn ang="0">
                    <a:pos x="csX0" y="csY0"/>
                  </a:cxn>
                  <a:cxn ang="0">
                    <a:pos x="csX1" y="csY1"/>
                  </a:cxn>
                  <a:cxn ang="0">
                    <a:pos x="csX2" y="csY2"/>
                  </a:cxn>
                  <a:cxn ang="0">
                    <a:pos x="csX3" y="csY3"/>
                  </a:cxn>
                  <a:cxn ang="0">
                    <a:pos x="csX4" y="csY4"/>
                  </a:cxn>
                  <a:cxn ang="0">
                    <a:pos x="csX5" y="csY5"/>
                  </a:cxn>
                </a:cxnLst>
                <a:rect l="l" t="t" r="r" b="b"/>
                <a:pathLst>
                  <a:path w="70535" h="189804">
                    <a:moveTo>
                      <a:pt x="5515" y="186835"/>
                    </a:moveTo>
                    <a:cubicBezTo>
                      <a:pt x="1693" y="184345"/>
                      <a:pt x="-296" y="166754"/>
                      <a:pt x="36" y="160613"/>
                    </a:cubicBezTo>
                    <a:cubicBezTo>
                      <a:pt x="1199" y="141030"/>
                      <a:pt x="28920" y="10253"/>
                      <a:pt x="39875" y="3614"/>
                    </a:cubicBezTo>
                    <a:cubicBezTo>
                      <a:pt x="50833" y="-3024"/>
                      <a:pt x="67600" y="-1033"/>
                      <a:pt x="70421" y="13904"/>
                    </a:cubicBezTo>
                    <a:cubicBezTo>
                      <a:pt x="72410" y="24691"/>
                      <a:pt x="48009" y="158124"/>
                      <a:pt x="42700" y="172562"/>
                    </a:cubicBezTo>
                    <a:cubicBezTo>
                      <a:pt x="37386" y="187001"/>
                      <a:pt x="17467" y="194303"/>
                      <a:pt x="5515" y="186835"/>
                    </a:cubicBezTo>
                    <a:close/>
                  </a:path>
                </a:pathLst>
              </a:custGeom>
              <a:solidFill>
                <a:srgbClr val="090B0B"/>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137CA5F8-2CFD-C74E-9AC0-9C0906747136}"/>
                  </a:ext>
                </a:extLst>
              </p:cNvPr>
              <p:cNvSpPr/>
              <p:nvPr/>
            </p:nvSpPr>
            <p:spPr>
              <a:xfrm>
                <a:off x="-2931407" y="-9402554"/>
                <a:ext cx="127663" cy="58677"/>
              </a:xfrm>
              <a:custGeom>
                <a:avLst/>
                <a:gdLst>
                  <a:gd name="csX0" fmla="*/ 121191 w 127663"/>
                  <a:gd name="csY0" fmla="*/ 39227 h 58677"/>
                  <a:gd name="csX1" fmla="*/ 8641 w 127663"/>
                  <a:gd name="csY1" fmla="*/ 55989 h 58677"/>
                  <a:gd name="csX2" fmla="*/ 113888 w 127663"/>
                  <a:gd name="csY2" fmla="*/ 1222 h 58677"/>
                  <a:gd name="csX3" fmla="*/ 121191 w 127663"/>
                  <a:gd name="csY3" fmla="*/ 39393 h 58677"/>
                </a:gdLst>
                <a:ahLst/>
                <a:cxnLst>
                  <a:cxn ang="0">
                    <a:pos x="csX0" y="csY0"/>
                  </a:cxn>
                  <a:cxn ang="0">
                    <a:pos x="csX1" y="csY1"/>
                  </a:cxn>
                  <a:cxn ang="0">
                    <a:pos x="csX2" y="csY2"/>
                  </a:cxn>
                  <a:cxn ang="0">
                    <a:pos x="csX3" y="csY3"/>
                  </a:cxn>
                </a:cxnLst>
                <a:rect l="l" t="t" r="r" b="b"/>
                <a:pathLst>
                  <a:path w="127663" h="58677">
                    <a:moveTo>
                      <a:pt x="121191" y="39227"/>
                    </a:moveTo>
                    <a:cubicBezTo>
                      <a:pt x="111561" y="48853"/>
                      <a:pt x="20593" y="65117"/>
                      <a:pt x="8641" y="55989"/>
                    </a:cubicBezTo>
                    <a:cubicBezTo>
                      <a:pt x="-33026" y="24291"/>
                      <a:pt x="88156" y="-6578"/>
                      <a:pt x="113888" y="1222"/>
                    </a:cubicBezTo>
                    <a:cubicBezTo>
                      <a:pt x="129823" y="6035"/>
                      <a:pt x="131485" y="29104"/>
                      <a:pt x="121191" y="39393"/>
                    </a:cubicBezTo>
                    <a:close/>
                  </a:path>
                </a:pathLst>
              </a:custGeom>
              <a:solidFill>
                <a:srgbClr val="090B0B"/>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94B7BB6A-1A2B-AE2E-05FB-2FC955A64DB8}"/>
                  </a:ext>
                </a:extLst>
              </p:cNvPr>
              <p:cNvSpPr/>
              <p:nvPr/>
            </p:nvSpPr>
            <p:spPr>
              <a:xfrm>
                <a:off x="-4986172" y="-5462183"/>
                <a:ext cx="4980" cy="191"/>
              </a:xfrm>
              <a:custGeom>
                <a:avLst/>
                <a:gdLst>
                  <a:gd name="csX0" fmla="*/ 4981 w 4980"/>
                  <a:gd name="csY0" fmla="*/ 96 h 191"/>
                  <a:gd name="csX1" fmla="*/ 0 w 4980"/>
                  <a:gd name="csY1" fmla="*/ 96 h 191"/>
                  <a:gd name="csX2" fmla="*/ 4981 w 4980"/>
                  <a:gd name="csY2" fmla="*/ 96 h 191"/>
                </a:gdLst>
                <a:ahLst/>
                <a:cxnLst>
                  <a:cxn ang="0">
                    <a:pos x="csX0" y="csY0"/>
                  </a:cxn>
                  <a:cxn ang="0">
                    <a:pos x="csX1" y="csY1"/>
                  </a:cxn>
                  <a:cxn ang="0">
                    <a:pos x="csX2" y="csY2"/>
                  </a:cxn>
                </a:cxnLst>
                <a:rect l="l" t="t" r="r" b="b"/>
                <a:pathLst>
                  <a:path w="4980" h="191">
                    <a:moveTo>
                      <a:pt x="4981" y="96"/>
                    </a:moveTo>
                    <a:cubicBezTo>
                      <a:pt x="3323" y="-236"/>
                      <a:pt x="1495" y="428"/>
                      <a:pt x="0" y="96"/>
                    </a:cubicBezTo>
                    <a:lnTo>
                      <a:pt x="4981" y="96"/>
                    </a:lnTo>
                    <a:close/>
                  </a:path>
                </a:pathLst>
              </a:custGeom>
              <a:solidFill>
                <a:srgbClr val="9A9EA5"/>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A83A26AC-D791-CC61-6405-DD6EFE52453E}"/>
                  </a:ext>
                </a:extLst>
              </p:cNvPr>
              <p:cNvSpPr/>
              <p:nvPr/>
            </p:nvSpPr>
            <p:spPr>
              <a:xfrm>
                <a:off x="-5343409" y="-7880799"/>
                <a:ext cx="246678" cy="967385"/>
              </a:xfrm>
              <a:custGeom>
                <a:avLst/>
                <a:gdLst>
                  <a:gd name="csX0" fmla="*/ 84995 w 246678"/>
                  <a:gd name="csY0" fmla="*/ 967385 h 967385"/>
                  <a:gd name="csX1" fmla="*/ 0 w 246678"/>
                  <a:gd name="csY1" fmla="*/ 835280 h 967385"/>
                  <a:gd name="csX2" fmla="*/ 113713 w 246678"/>
                  <a:gd name="csY2" fmla="*/ 444443 h 967385"/>
                  <a:gd name="csX3" fmla="*/ 212317 w 246678"/>
                  <a:gd name="csY3" fmla="*/ 39167 h 967385"/>
                  <a:gd name="csX4" fmla="*/ 225931 w 246678"/>
                  <a:gd name="csY4" fmla="*/ 0 h 967385"/>
                  <a:gd name="csX5" fmla="*/ 246348 w 246678"/>
                  <a:gd name="csY5" fmla="*/ 274333 h 967385"/>
                  <a:gd name="csX6" fmla="*/ 230579 w 246678"/>
                  <a:gd name="csY6" fmla="*/ 773045 h 967385"/>
                  <a:gd name="csX7" fmla="*/ 97611 w 246678"/>
                  <a:gd name="csY7" fmla="*/ 962572 h 967385"/>
                  <a:gd name="csX8" fmla="*/ 84995 w 246678"/>
                  <a:gd name="csY8" fmla="*/ 967385 h 9673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6678" h="967385">
                    <a:moveTo>
                      <a:pt x="84995" y="967385"/>
                    </a:moveTo>
                    <a:cubicBezTo>
                      <a:pt x="63082" y="920418"/>
                      <a:pt x="20256" y="881750"/>
                      <a:pt x="0" y="835280"/>
                    </a:cubicBezTo>
                    <a:lnTo>
                      <a:pt x="113713" y="444443"/>
                    </a:lnTo>
                    <a:lnTo>
                      <a:pt x="212317" y="39167"/>
                    </a:lnTo>
                    <a:lnTo>
                      <a:pt x="225931" y="0"/>
                    </a:lnTo>
                    <a:lnTo>
                      <a:pt x="246348" y="274333"/>
                    </a:lnTo>
                    <a:cubicBezTo>
                      <a:pt x="238547" y="434153"/>
                      <a:pt x="259962" y="616046"/>
                      <a:pt x="230579" y="773045"/>
                    </a:cubicBezTo>
                    <a:cubicBezTo>
                      <a:pt x="218461" y="837770"/>
                      <a:pt x="132307" y="907805"/>
                      <a:pt x="97611" y="962572"/>
                    </a:cubicBezTo>
                    <a:lnTo>
                      <a:pt x="84995" y="967385"/>
                    </a:lnTo>
                    <a:close/>
                  </a:path>
                </a:pathLst>
              </a:custGeom>
              <a:solidFill>
                <a:schemeClr val="accent5"/>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AAB3F76A-EB0A-7A19-23D3-12F26A5ABD26}"/>
                  </a:ext>
                </a:extLst>
              </p:cNvPr>
              <p:cNvSpPr/>
              <p:nvPr/>
            </p:nvSpPr>
            <p:spPr>
              <a:xfrm>
                <a:off x="-5172758" y="-8031159"/>
                <a:ext cx="60427" cy="60756"/>
              </a:xfrm>
              <a:custGeom>
                <a:avLst/>
                <a:gdLst>
                  <a:gd name="csX0" fmla="*/ 60427 w 60427"/>
                  <a:gd name="csY0" fmla="*/ 4315 h 60756"/>
                  <a:gd name="csX1" fmla="*/ 50299 w 60427"/>
                  <a:gd name="csY1" fmla="*/ 59746 h 60756"/>
                  <a:gd name="csX2" fmla="*/ 0 w 60427"/>
                  <a:gd name="csY2" fmla="*/ 26886 h 60756"/>
                  <a:gd name="csX3" fmla="*/ 28718 w 60427"/>
                  <a:gd name="csY3" fmla="*/ 0 h 60756"/>
                  <a:gd name="csX4" fmla="*/ 60427 w 60427"/>
                  <a:gd name="csY4" fmla="*/ 4481 h 60756"/>
                </a:gdLst>
                <a:ahLst/>
                <a:cxnLst>
                  <a:cxn ang="0">
                    <a:pos x="csX0" y="csY0"/>
                  </a:cxn>
                  <a:cxn ang="0">
                    <a:pos x="csX1" y="csY1"/>
                  </a:cxn>
                  <a:cxn ang="0">
                    <a:pos x="csX2" y="csY2"/>
                  </a:cxn>
                  <a:cxn ang="0">
                    <a:pos x="csX3" y="csY3"/>
                  </a:cxn>
                  <a:cxn ang="0">
                    <a:pos x="csX4" y="csY4"/>
                  </a:cxn>
                </a:cxnLst>
                <a:rect l="l" t="t" r="r" b="b"/>
                <a:pathLst>
                  <a:path w="60427" h="60756">
                    <a:moveTo>
                      <a:pt x="60427" y="4315"/>
                    </a:moveTo>
                    <a:cubicBezTo>
                      <a:pt x="58599" y="12945"/>
                      <a:pt x="52958" y="57754"/>
                      <a:pt x="50299" y="59746"/>
                    </a:cubicBezTo>
                    <a:cubicBezTo>
                      <a:pt x="40175" y="66716"/>
                      <a:pt x="6643" y="35681"/>
                      <a:pt x="0" y="26886"/>
                    </a:cubicBezTo>
                    <a:lnTo>
                      <a:pt x="28718" y="0"/>
                    </a:lnTo>
                    <a:lnTo>
                      <a:pt x="60427" y="4481"/>
                    </a:lnTo>
                    <a:close/>
                  </a:path>
                </a:pathLst>
              </a:custGeom>
              <a:solidFill>
                <a:schemeClr val="accent5"/>
              </a:solidFill>
              <a:ln w="16598" cap="flat">
                <a:noFill/>
                <a:prstDash val="solid"/>
                <a:miter/>
              </a:ln>
            </p:spPr>
            <p:txBody>
              <a:bodyPr/>
              <a:lstStyle/>
              <a:p>
                <a:endParaRPr lang="fr-FR"/>
              </a:p>
            </p:txBody>
          </p:sp>
          <p:sp>
            <p:nvSpPr>
              <p:cNvPr id="72" name="Forme libre 71">
                <a:extLst>
                  <a:ext uri="{FF2B5EF4-FFF2-40B4-BE49-F238E27FC236}">
                    <a16:creationId xmlns:a16="http://schemas.microsoft.com/office/drawing/2014/main" id="{78E49A76-C0FC-FF1F-96F5-06137559502D}"/>
                  </a:ext>
                </a:extLst>
              </p:cNvPr>
              <p:cNvSpPr/>
              <p:nvPr/>
            </p:nvSpPr>
            <p:spPr>
              <a:xfrm>
                <a:off x="-3353375" y="-9070074"/>
                <a:ext cx="55446" cy="40328"/>
              </a:xfrm>
              <a:custGeom>
                <a:avLst/>
                <a:gdLst>
                  <a:gd name="csX0" fmla="*/ 55446 w 55446"/>
                  <a:gd name="csY0" fmla="*/ 35350 h 40328"/>
                  <a:gd name="csX1" fmla="*/ 50465 w 55446"/>
                  <a:gd name="csY1" fmla="*/ 40328 h 40328"/>
                  <a:gd name="csX2" fmla="*/ 0 w 55446"/>
                  <a:gd name="csY2" fmla="*/ 4979 h 40328"/>
                  <a:gd name="csX3" fmla="*/ 4981 w 55446"/>
                  <a:gd name="csY3" fmla="*/ 0 h 40328"/>
                  <a:gd name="csX4" fmla="*/ 55446 w 55446"/>
                  <a:gd name="csY4" fmla="*/ 35350 h 40328"/>
                </a:gdLst>
                <a:ahLst/>
                <a:cxnLst>
                  <a:cxn ang="0">
                    <a:pos x="csX0" y="csY0"/>
                  </a:cxn>
                  <a:cxn ang="0">
                    <a:pos x="csX1" y="csY1"/>
                  </a:cxn>
                  <a:cxn ang="0">
                    <a:pos x="csX2" y="csY2"/>
                  </a:cxn>
                  <a:cxn ang="0">
                    <a:pos x="csX3" y="csY3"/>
                  </a:cxn>
                  <a:cxn ang="0">
                    <a:pos x="csX4" y="csY4"/>
                  </a:cxn>
                </a:cxnLst>
                <a:rect l="l" t="t" r="r" b="b"/>
                <a:pathLst>
                  <a:path w="55446" h="40328">
                    <a:moveTo>
                      <a:pt x="55446" y="35350"/>
                    </a:moveTo>
                    <a:lnTo>
                      <a:pt x="50465" y="40328"/>
                    </a:lnTo>
                    <a:cubicBezTo>
                      <a:pt x="46315" y="34188"/>
                      <a:pt x="7635" y="7966"/>
                      <a:pt x="0" y="4979"/>
                    </a:cubicBezTo>
                    <a:lnTo>
                      <a:pt x="4981" y="0"/>
                    </a:lnTo>
                    <a:cubicBezTo>
                      <a:pt x="22246" y="11285"/>
                      <a:pt x="40504" y="20413"/>
                      <a:pt x="55446" y="35350"/>
                    </a:cubicBezTo>
                    <a:close/>
                  </a:path>
                </a:pathLst>
              </a:custGeom>
              <a:solidFill>
                <a:srgbClr val="9A9EA5"/>
              </a:solidFill>
              <a:ln w="16598" cap="flat">
                <a:noFill/>
                <a:prstDash val="solid"/>
                <a:miter/>
              </a:ln>
            </p:spPr>
            <p:txBody>
              <a:bodyPr/>
              <a:lstStyle/>
              <a:p>
                <a:endParaRPr lang="fr-FR"/>
              </a:p>
            </p:txBody>
          </p:sp>
          <p:sp>
            <p:nvSpPr>
              <p:cNvPr id="73" name="Forme libre 72">
                <a:extLst>
                  <a:ext uri="{FF2B5EF4-FFF2-40B4-BE49-F238E27FC236}">
                    <a16:creationId xmlns:a16="http://schemas.microsoft.com/office/drawing/2014/main" id="{AFC2634A-D0CB-6CA5-C044-F9AE822154E9}"/>
                  </a:ext>
                </a:extLst>
              </p:cNvPr>
              <p:cNvSpPr/>
              <p:nvPr/>
            </p:nvSpPr>
            <p:spPr>
              <a:xfrm>
                <a:off x="-5235728" y="-8985444"/>
                <a:ext cx="225043" cy="272344"/>
              </a:xfrm>
              <a:custGeom>
                <a:avLst/>
                <a:gdLst>
                  <a:gd name="csX0" fmla="*/ 10681 w 225043"/>
                  <a:gd name="csY0" fmla="*/ 1835 h 272344"/>
                  <a:gd name="csX1" fmla="*/ 52347 w 225043"/>
                  <a:gd name="csY1" fmla="*/ 14282 h 272344"/>
                  <a:gd name="csX2" fmla="*/ 217352 w 225043"/>
                  <a:gd name="csY2" fmla="*/ 156677 h 272344"/>
                  <a:gd name="csX3" fmla="*/ 221835 w 225043"/>
                  <a:gd name="csY3" fmla="*/ 203146 h 272344"/>
                  <a:gd name="csX4" fmla="*/ 80401 w 225043"/>
                  <a:gd name="csY4" fmla="*/ 258411 h 272344"/>
                  <a:gd name="csX5" fmla="*/ 110116 w 225043"/>
                  <a:gd name="csY5" fmla="*/ 227542 h 272344"/>
                  <a:gd name="csX6" fmla="*/ 173031 w 225043"/>
                  <a:gd name="csY6" fmla="*/ 176260 h 272344"/>
                  <a:gd name="csX7" fmla="*/ 7361 w 225043"/>
                  <a:gd name="csY7" fmla="*/ 39177 h 272344"/>
                  <a:gd name="csX8" fmla="*/ 10681 w 225043"/>
                  <a:gd name="csY8" fmla="*/ 2001 h 2723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5043" h="272344">
                    <a:moveTo>
                      <a:pt x="10681" y="1835"/>
                    </a:moveTo>
                    <a:cubicBezTo>
                      <a:pt x="27779" y="-4139"/>
                      <a:pt x="39731" y="5653"/>
                      <a:pt x="52347" y="14282"/>
                    </a:cubicBezTo>
                    <a:cubicBezTo>
                      <a:pt x="80567" y="33534"/>
                      <a:pt x="205899" y="133277"/>
                      <a:pt x="217352" y="156677"/>
                    </a:cubicBezTo>
                    <a:cubicBezTo>
                      <a:pt x="225486" y="172941"/>
                      <a:pt x="227480" y="185056"/>
                      <a:pt x="221835" y="203146"/>
                    </a:cubicBezTo>
                    <a:cubicBezTo>
                      <a:pt x="210215" y="239989"/>
                      <a:pt x="100652" y="299569"/>
                      <a:pt x="80401" y="258411"/>
                    </a:cubicBezTo>
                    <a:cubicBezTo>
                      <a:pt x="67452" y="232023"/>
                      <a:pt x="94180" y="234844"/>
                      <a:pt x="110116" y="227542"/>
                    </a:cubicBezTo>
                    <a:cubicBezTo>
                      <a:pt x="127547" y="219576"/>
                      <a:pt x="179503" y="199163"/>
                      <a:pt x="173031" y="176260"/>
                    </a:cubicBezTo>
                    <a:cubicBezTo>
                      <a:pt x="166555" y="153358"/>
                      <a:pt x="32095" y="63573"/>
                      <a:pt x="7361" y="39177"/>
                    </a:cubicBezTo>
                    <a:cubicBezTo>
                      <a:pt x="-3930" y="31542"/>
                      <a:pt x="-1770" y="6316"/>
                      <a:pt x="10681" y="2001"/>
                    </a:cubicBezTo>
                    <a:close/>
                  </a:path>
                </a:pathLst>
              </a:custGeom>
              <a:solidFill>
                <a:srgbClr val="090B0B"/>
              </a:solidFill>
              <a:ln w="16598" cap="flat">
                <a:noFill/>
                <a:prstDash val="solid"/>
                <a:miter/>
              </a:ln>
            </p:spPr>
            <p:txBody>
              <a:bodyPr/>
              <a:lstStyle/>
              <a:p>
                <a:endParaRPr lang="fr-FR"/>
              </a:p>
            </p:txBody>
          </p:sp>
          <p:sp>
            <p:nvSpPr>
              <p:cNvPr id="74" name="Forme libre 73">
                <a:extLst>
                  <a:ext uri="{FF2B5EF4-FFF2-40B4-BE49-F238E27FC236}">
                    <a16:creationId xmlns:a16="http://schemas.microsoft.com/office/drawing/2014/main" id="{E1D38B74-6105-D61F-5B68-CC7B59296F07}"/>
                  </a:ext>
                </a:extLst>
              </p:cNvPr>
              <p:cNvSpPr/>
              <p:nvPr/>
            </p:nvSpPr>
            <p:spPr>
              <a:xfrm>
                <a:off x="-5307765" y="-8701509"/>
                <a:ext cx="349655" cy="146421"/>
              </a:xfrm>
              <a:custGeom>
                <a:avLst/>
                <a:gdLst>
                  <a:gd name="csX0" fmla="*/ 329893 w 349655"/>
                  <a:gd name="csY0" fmla="*/ 34 h 146421"/>
                  <a:gd name="csX1" fmla="*/ 349650 w 349655"/>
                  <a:gd name="csY1" fmla="*/ 21940 h 146421"/>
                  <a:gd name="csX2" fmla="*/ 328567 w 349655"/>
                  <a:gd name="csY2" fmla="*/ 69571 h 146421"/>
                  <a:gd name="csX3" fmla="*/ 32086 w 349655"/>
                  <a:gd name="csY3" fmla="*/ 129815 h 146421"/>
                  <a:gd name="csX4" fmla="*/ 6189 w 349655"/>
                  <a:gd name="csY4" fmla="*/ 85006 h 146421"/>
                  <a:gd name="csX5" fmla="*/ 101806 w 349655"/>
                  <a:gd name="csY5" fmla="*/ 100440 h 146421"/>
                  <a:gd name="csX6" fmla="*/ 265320 w 349655"/>
                  <a:gd name="csY6" fmla="*/ 62103 h 146421"/>
                  <a:gd name="csX7" fmla="*/ 329726 w 349655"/>
                  <a:gd name="csY7" fmla="*/ 366 h 146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49655" h="146421">
                    <a:moveTo>
                      <a:pt x="329893" y="34"/>
                    </a:moveTo>
                    <a:cubicBezTo>
                      <a:pt x="338691" y="-796"/>
                      <a:pt x="349318" y="13974"/>
                      <a:pt x="349650" y="21940"/>
                    </a:cubicBezTo>
                    <a:cubicBezTo>
                      <a:pt x="349982" y="30736"/>
                      <a:pt x="334541" y="61107"/>
                      <a:pt x="328567" y="69571"/>
                    </a:cubicBezTo>
                    <a:cubicBezTo>
                      <a:pt x="276607" y="143258"/>
                      <a:pt x="108781" y="165331"/>
                      <a:pt x="32086" y="129815"/>
                    </a:cubicBezTo>
                    <a:cubicBezTo>
                      <a:pt x="16317" y="122513"/>
                      <a:pt x="-12734" y="101934"/>
                      <a:pt x="6189" y="85006"/>
                    </a:cubicBezTo>
                    <a:cubicBezTo>
                      <a:pt x="19470" y="73222"/>
                      <a:pt x="76573" y="98614"/>
                      <a:pt x="101806" y="100440"/>
                    </a:cubicBezTo>
                    <a:cubicBezTo>
                      <a:pt x="152105" y="104091"/>
                      <a:pt x="224484" y="92308"/>
                      <a:pt x="265320" y="62103"/>
                    </a:cubicBezTo>
                    <a:cubicBezTo>
                      <a:pt x="280923" y="50486"/>
                      <a:pt x="318938" y="1195"/>
                      <a:pt x="329726" y="366"/>
                    </a:cubicBezTo>
                    <a:close/>
                  </a:path>
                </a:pathLst>
              </a:custGeom>
              <a:solidFill>
                <a:srgbClr val="090B0B"/>
              </a:solidFill>
              <a:ln w="16598" cap="flat">
                <a:noFill/>
                <a:prstDash val="solid"/>
                <a:miter/>
              </a:ln>
            </p:spPr>
            <p:txBody>
              <a:bodyPr/>
              <a:lstStyle/>
              <a:p>
                <a:endParaRPr lang="fr-FR"/>
              </a:p>
            </p:txBody>
          </p:sp>
          <p:sp>
            <p:nvSpPr>
              <p:cNvPr id="75" name="Forme libre 74">
                <a:extLst>
                  <a:ext uri="{FF2B5EF4-FFF2-40B4-BE49-F238E27FC236}">
                    <a16:creationId xmlns:a16="http://schemas.microsoft.com/office/drawing/2014/main" id="{169961B2-EF29-E313-C7CA-8623AE50C848}"/>
                  </a:ext>
                </a:extLst>
              </p:cNvPr>
              <p:cNvSpPr/>
              <p:nvPr/>
            </p:nvSpPr>
            <p:spPr>
              <a:xfrm>
                <a:off x="-5581052" y="-9067584"/>
                <a:ext cx="97190" cy="111983"/>
              </a:xfrm>
              <a:custGeom>
                <a:avLst/>
                <a:gdLst>
                  <a:gd name="csX0" fmla="*/ 72970 w 97190"/>
                  <a:gd name="csY0" fmla="*/ 0 h 111983"/>
                  <a:gd name="csX1" fmla="*/ 94883 w 97190"/>
                  <a:gd name="csY1" fmla="*/ 34686 h 111983"/>
                  <a:gd name="csX2" fmla="*/ 65501 w 97190"/>
                  <a:gd name="csY2" fmla="*/ 60742 h 111983"/>
                  <a:gd name="csX3" fmla="*/ 16697 w 97190"/>
                  <a:gd name="csY3" fmla="*/ 110032 h 111983"/>
                  <a:gd name="csX4" fmla="*/ 73136 w 97190"/>
                  <a:gd name="csY4" fmla="*/ 166 h 111983"/>
                </a:gdLst>
                <a:ahLst/>
                <a:cxnLst>
                  <a:cxn ang="0">
                    <a:pos x="csX0" y="csY0"/>
                  </a:cxn>
                  <a:cxn ang="0">
                    <a:pos x="csX1" y="csY1"/>
                  </a:cxn>
                  <a:cxn ang="0">
                    <a:pos x="csX2" y="csY2"/>
                  </a:cxn>
                  <a:cxn ang="0">
                    <a:pos x="csX3" y="csY3"/>
                  </a:cxn>
                  <a:cxn ang="0">
                    <a:pos x="csX4" y="csY4"/>
                  </a:cxn>
                </a:cxnLst>
                <a:rect l="l" t="t" r="r" b="b"/>
                <a:pathLst>
                  <a:path w="97190" h="111983">
                    <a:moveTo>
                      <a:pt x="72970" y="0"/>
                    </a:moveTo>
                    <a:cubicBezTo>
                      <a:pt x="93720" y="0"/>
                      <a:pt x="101522" y="15766"/>
                      <a:pt x="94883" y="34686"/>
                    </a:cubicBezTo>
                    <a:cubicBezTo>
                      <a:pt x="92723" y="40826"/>
                      <a:pt x="72970" y="51448"/>
                      <a:pt x="65501" y="60742"/>
                    </a:cubicBezTo>
                    <a:cubicBezTo>
                      <a:pt x="51389" y="78333"/>
                      <a:pt x="45747" y="121649"/>
                      <a:pt x="16697" y="110032"/>
                    </a:cubicBezTo>
                    <a:cubicBezTo>
                      <a:pt x="-30449" y="91113"/>
                      <a:pt x="33131" y="332"/>
                      <a:pt x="73136" y="166"/>
                    </a:cubicBezTo>
                    <a:close/>
                  </a:path>
                </a:pathLst>
              </a:custGeom>
              <a:solidFill>
                <a:srgbClr val="090B0B"/>
              </a:solidFill>
              <a:ln w="16598" cap="flat">
                <a:noFill/>
                <a:prstDash val="solid"/>
                <a:miter/>
              </a:ln>
            </p:spPr>
            <p:txBody>
              <a:bodyPr/>
              <a:lstStyle/>
              <a:p>
                <a:endParaRPr lang="fr-FR"/>
              </a:p>
            </p:txBody>
          </p:sp>
          <p:sp>
            <p:nvSpPr>
              <p:cNvPr id="76" name="Forme libre 75">
                <a:extLst>
                  <a:ext uri="{FF2B5EF4-FFF2-40B4-BE49-F238E27FC236}">
                    <a16:creationId xmlns:a16="http://schemas.microsoft.com/office/drawing/2014/main" id="{A2E6999B-7DCD-6A59-7DFA-3D164BCB06E5}"/>
                  </a:ext>
                </a:extLst>
              </p:cNvPr>
              <p:cNvSpPr/>
              <p:nvPr/>
            </p:nvSpPr>
            <p:spPr>
              <a:xfrm>
                <a:off x="-5446475" y="-8942833"/>
                <a:ext cx="77214" cy="105766"/>
              </a:xfrm>
              <a:custGeom>
                <a:avLst/>
                <a:gdLst>
                  <a:gd name="csX0" fmla="*/ 70863 w 77214"/>
                  <a:gd name="csY0" fmla="*/ 98466 h 105766"/>
                  <a:gd name="csX1" fmla="*/ 19903 w 77214"/>
                  <a:gd name="csY1" fmla="*/ 51 h 105766"/>
                  <a:gd name="csX2" fmla="*/ 70863 w 77214"/>
                  <a:gd name="csY2" fmla="*/ 98466 h 105766"/>
                </a:gdLst>
                <a:ahLst/>
                <a:cxnLst>
                  <a:cxn ang="0">
                    <a:pos x="csX0" y="csY0"/>
                  </a:cxn>
                  <a:cxn ang="0">
                    <a:pos x="csX1" y="csY1"/>
                  </a:cxn>
                  <a:cxn ang="0">
                    <a:pos x="csX2" y="csY2"/>
                  </a:cxn>
                </a:cxnLst>
                <a:rect l="l" t="t" r="r" b="b"/>
                <a:pathLst>
                  <a:path w="77214" h="105766">
                    <a:moveTo>
                      <a:pt x="70863" y="98466"/>
                    </a:moveTo>
                    <a:cubicBezTo>
                      <a:pt x="31689" y="137965"/>
                      <a:pt x="-32888" y="4532"/>
                      <a:pt x="19903" y="51"/>
                    </a:cubicBezTo>
                    <a:cubicBezTo>
                      <a:pt x="47458" y="-2272"/>
                      <a:pt x="94272" y="75066"/>
                      <a:pt x="70863" y="98466"/>
                    </a:cubicBezTo>
                    <a:close/>
                  </a:path>
                </a:pathLst>
              </a:custGeom>
              <a:solidFill>
                <a:srgbClr val="090B0B"/>
              </a:solidFill>
              <a:ln w="16598" cap="flat">
                <a:noFill/>
                <a:prstDash val="solid"/>
                <a:miter/>
              </a:ln>
            </p:spPr>
            <p:txBody>
              <a:bodyPr/>
              <a:lstStyle/>
              <a:p>
                <a:endParaRPr lang="fr-FR"/>
              </a:p>
            </p:txBody>
          </p:sp>
          <p:sp>
            <p:nvSpPr>
              <p:cNvPr id="77" name="Forme libre 76">
                <a:extLst>
                  <a:ext uri="{FF2B5EF4-FFF2-40B4-BE49-F238E27FC236}">
                    <a16:creationId xmlns:a16="http://schemas.microsoft.com/office/drawing/2014/main" id="{1F1F9455-C155-2DFF-8171-5F971C594D34}"/>
                  </a:ext>
                </a:extLst>
              </p:cNvPr>
              <p:cNvSpPr/>
              <p:nvPr/>
            </p:nvSpPr>
            <p:spPr>
              <a:xfrm>
                <a:off x="-5203395" y="-9197004"/>
                <a:ext cx="121271" cy="56638"/>
              </a:xfrm>
              <a:custGeom>
                <a:avLst/>
                <a:gdLst>
                  <a:gd name="csX0" fmla="*/ 14036 w 121271"/>
                  <a:gd name="csY0" fmla="*/ 2128 h 56638"/>
                  <a:gd name="csX1" fmla="*/ 120612 w 121271"/>
                  <a:gd name="csY1" fmla="*/ 42955 h 56638"/>
                  <a:gd name="csX2" fmla="*/ 67160 w 121271"/>
                  <a:gd name="csY2" fmla="*/ 47602 h 56638"/>
                  <a:gd name="csX3" fmla="*/ 7564 w 121271"/>
                  <a:gd name="csY3" fmla="*/ 36648 h 56638"/>
                  <a:gd name="csX4" fmla="*/ 13870 w 121271"/>
                  <a:gd name="csY4" fmla="*/ 2128 h 56638"/>
                </a:gdLst>
                <a:ahLst/>
                <a:cxnLst>
                  <a:cxn ang="0">
                    <a:pos x="csX0" y="csY0"/>
                  </a:cxn>
                  <a:cxn ang="0">
                    <a:pos x="csX1" y="csY1"/>
                  </a:cxn>
                  <a:cxn ang="0">
                    <a:pos x="csX2" y="csY2"/>
                  </a:cxn>
                  <a:cxn ang="0">
                    <a:pos x="csX3" y="csY3"/>
                  </a:cxn>
                  <a:cxn ang="0">
                    <a:pos x="csX4" y="csY4"/>
                  </a:cxn>
                </a:cxnLst>
                <a:rect l="l" t="t" r="r" b="b"/>
                <a:pathLst>
                  <a:path w="121271" h="56638">
                    <a:moveTo>
                      <a:pt x="14036" y="2128"/>
                    </a:moveTo>
                    <a:cubicBezTo>
                      <a:pt x="38276" y="-5008"/>
                      <a:pt x="129905" y="5116"/>
                      <a:pt x="120612" y="42955"/>
                    </a:cubicBezTo>
                    <a:cubicBezTo>
                      <a:pt x="114136" y="69508"/>
                      <a:pt x="80935" y="49593"/>
                      <a:pt x="67160" y="47602"/>
                    </a:cubicBezTo>
                    <a:cubicBezTo>
                      <a:pt x="49230" y="45112"/>
                      <a:pt x="21838" y="49261"/>
                      <a:pt x="7564" y="36648"/>
                    </a:cubicBezTo>
                    <a:cubicBezTo>
                      <a:pt x="-4886" y="25695"/>
                      <a:pt x="-1401" y="6609"/>
                      <a:pt x="13870" y="2128"/>
                    </a:cubicBezTo>
                    <a:close/>
                  </a:path>
                </a:pathLst>
              </a:custGeom>
              <a:solidFill>
                <a:srgbClr val="090B0B"/>
              </a:solidFill>
              <a:ln w="16598" cap="flat">
                <a:noFill/>
                <a:prstDash val="solid"/>
                <a:miter/>
              </a:ln>
            </p:spPr>
            <p:txBody>
              <a:bodyPr/>
              <a:lstStyle/>
              <a:p>
                <a:endParaRPr lang="fr-FR"/>
              </a:p>
            </p:txBody>
          </p:sp>
          <p:sp>
            <p:nvSpPr>
              <p:cNvPr id="78" name="Forme libre 77">
                <a:extLst>
                  <a:ext uri="{FF2B5EF4-FFF2-40B4-BE49-F238E27FC236}">
                    <a16:creationId xmlns:a16="http://schemas.microsoft.com/office/drawing/2014/main" id="{A5FF5785-CD50-26F6-6230-936D15643979}"/>
                  </a:ext>
                </a:extLst>
              </p:cNvPr>
              <p:cNvSpPr/>
              <p:nvPr/>
            </p:nvSpPr>
            <p:spPr>
              <a:xfrm>
                <a:off x="-5123039" y="-9070298"/>
                <a:ext cx="70179" cy="91437"/>
              </a:xfrm>
              <a:custGeom>
                <a:avLst/>
                <a:gdLst>
                  <a:gd name="csX0" fmla="*/ 44572 w 70179"/>
                  <a:gd name="csY0" fmla="*/ 6862 h 91437"/>
                  <a:gd name="csX1" fmla="*/ 53205 w 70179"/>
                  <a:gd name="csY1" fmla="*/ 91170 h 91437"/>
                  <a:gd name="csX2" fmla="*/ 10707 w 70179"/>
                  <a:gd name="csY2" fmla="*/ 2713 h 91437"/>
                  <a:gd name="csX3" fmla="*/ 44572 w 70179"/>
                  <a:gd name="csY3" fmla="*/ 6862 h 91437"/>
                </a:gdLst>
                <a:ahLst/>
                <a:cxnLst>
                  <a:cxn ang="0">
                    <a:pos x="csX0" y="csY0"/>
                  </a:cxn>
                  <a:cxn ang="0">
                    <a:pos x="csX1" y="csY1"/>
                  </a:cxn>
                  <a:cxn ang="0">
                    <a:pos x="csX2" y="csY2"/>
                  </a:cxn>
                  <a:cxn ang="0">
                    <a:pos x="csX3" y="csY3"/>
                  </a:cxn>
                </a:cxnLst>
                <a:rect l="l" t="t" r="r" b="b"/>
                <a:pathLst>
                  <a:path w="70179" h="91437">
                    <a:moveTo>
                      <a:pt x="44572" y="6862"/>
                    </a:moveTo>
                    <a:cubicBezTo>
                      <a:pt x="59843" y="19475"/>
                      <a:pt x="88728" y="86358"/>
                      <a:pt x="53205" y="91170"/>
                    </a:cubicBezTo>
                    <a:cubicBezTo>
                      <a:pt x="13362" y="96647"/>
                      <a:pt x="-17018" y="16322"/>
                      <a:pt x="10707" y="2713"/>
                    </a:cubicBezTo>
                    <a:cubicBezTo>
                      <a:pt x="20665" y="-2265"/>
                      <a:pt x="36106" y="-108"/>
                      <a:pt x="44572" y="6862"/>
                    </a:cubicBezTo>
                    <a:close/>
                  </a:path>
                </a:pathLst>
              </a:custGeom>
              <a:solidFill>
                <a:srgbClr val="090B0B"/>
              </a:solidFill>
              <a:ln w="16598" cap="flat">
                <a:noFill/>
                <a:prstDash val="solid"/>
                <a:miter/>
              </a:ln>
            </p:spPr>
            <p:txBody>
              <a:bodyPr/>
              <a:lstStyle/>
              <a:p>
                <a:endParaRPr lang="fr-FR"/>
              </a:p>
            </p:txBody>
          </p:sp>
        </p:grpSp>
      </p:grpSp>
      <p:grpSp>
        <p:nvGrpSpPr>
          <p:cNvPr id="79" name="Group 2">
            <a:extLst>
              <a:ext uri="{FF2B5EF4-FFF2-40B4-BE49-F238E27FC236}">
                <a16:creationId xmlns:a16="http://schemas.microsoft.com/office/drawing/2014/main" id="{DC434E5E-FE87-722D-2301-62A08246C8A4}"/>
              </a:ext>
            </a:extLst>
          </p:cNvPr>
          <p:cNvGrpSpPr/>
          <p:nvPr/>
        </p:nvGrpSpPr>
        <p:grpSpPr>
          <a:xfrm>
            <a:off x="6731103" y="1963160"/>
            <a:ext cx="4651197" cy="3044479"/>
            <a:chOff x="332936" y="2504656"/>
            <a:chExt cx="2926080" cy="3044479"/>
          </a:xfrm>
        </p:grpSpPr>
        <p:sp>
          <p:nvSpPr>
            <p:cNvPr id="80" name="TextBox 3">
              <a:extLst>
                <a:ext uri="{FF2B5EF4-FFF2-40B4-BE49-F238E27FC236}">
                  <a16:creationId xmlns:a16="http://schemas.microsoft.com/office/drawing/2014/main" id="{709AD04A-8623-BC83-767F-67EE06052ED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5">
                      <a:lumMod val="75000"/>
                    </a:schemeClr>
                  </a:solidFill>
                </a:rPr>
                <a:t>Lorem Ipsum</a:t>
              </a:r>
            </a:p>
          </p:txBody>
        </p:sp>
        <p:sp>
          <p:nvSpPr>
            <p:cNvPr id="81" name="TextBox 4">
              <a:extLst>
                <a:ext uri="{FF2B5EF4-FFF2-40B4-BE49-F238E27FC236}">
                  <a16:creationId xmlns:a16="http://schemas.microsoft.com/office/drawing/2014/main" id="{BF404196-9CFF-0F23-42B2-B87AE9E1A4A4}"/>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 name="Title 3">
            <a:extLst>
              <a:ext uri="{FF2B5EF4-FFF2-40B4-BE49-F238E27FC236}">
                <a16:creationId xmlns:a16="http://schemas.microsoft.com/office/drawing/2014/main" id="{F470EB1A-F2EB-D4F2-FCE8-03AB47D250B7}"/>
              </a:ext>
            </a:extLst>
          </p:cNvPr>
          <p:cNvSpPr>
            <a:spLocks noGrp="1"/>
          </p:cNvSpPr>
          <p:nvPr>
            <p:ph type="title"/>
          </p:nvPr>
        </p:nvSpPr>
        <p:spPr/>
        <p:txBody>
          <a:bodyPr/>
          <a:lstStyle/>
          <a:p>
            <a:r>
              <a:rPr lang="en-US" dirty="0"/>
              <a:t>Pointing Manager Doodle Sticker – Slide Template</a:t>
            </a:r>
          </a:p>
        </p:txBody>
      </p:sp>
    </p:spTree>
    <p:extLst>
      <p:ext uri="{BB962C8B-B14F-4D97-AF65-F5344CB8AC3E}">
        <p14:creationId xmlns:p14="http://schemas.microsoft.com/office/powerpoint/2010/main" val="2534644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42F17-778C-4B38-7F94-A905D2C1D11E}"/>
            </a:ext>
          </a:extLst>
        </p:cNvPr>
        <p:cNvGrpSpPr/>
        <p:nvPr/>
      </p:nvGrpSpPr>
      <p:grpSpPr>
        <a:xfrm>
          <a:off x="0" y="0"/>
          <a:ext cx="0" cy="0"/>
          <a:chOff x="0" y="0"/>
          <a:chExt cx="0" cy="0"/>
        </a:xfrm>
      </p:grpSpPr>
      <p:grpSp>
        <p:nvGrpSpPr>
          <p:cNvPr id="61" name="Graphique 4">
            <a:extLst>
              <a:ext uri="{FF2B5EF4-FFF2-40B4-BE49-F238E27FC236}">
                <a16:creationId xmlns:a16="http://schemas.microsoft.com/office/drawing/2014/main" id="{15681648-7CB7-2CF1-4922-9561598C5EDD}"/>
              </a:ext>
            </a:extLst>
          </p:cNvPr>
          <p:cNvGrpSpPr/>
          <p:nvPr/>
        </p:nvGrpSpPr>
        <p:grpSpPr>
          <a:xfrm>
            <a:off x="1389568" y="1322950"/>
            <a:ext cx="4431676" cy="4611561"/>
            <a:chOff x="-7069898" y="-9811762"/>
            <a:chExt cx="4431676" cy="4611561"/>
          </a:xfrm>
        </p:grpSpPr>
        <p:sp>
          <p:nvSpPr>
            <p:cNvPr id="62" name="Forme libre 61">
              <a:extLst>
                <a:ext uri="{FF2B5EF4-FFF2-40B4-BE49-F238E27FC236}">
                  <a16:creationId xmlns:a16="http://schemas.microsoft.com/office/drawing/2014/main" id="{CEC72627-C9AE-13B2-A3FE-61196F658480}"/>
                </a:ext>
              </a:extLst>
            </p:cNvPr>
            <p:cNvSpPr/>
            <p:nvPr/>
          </p:nvSpPr>
          <p:spPr>
            <a:xfrm>
              <a:off x="-7069898" y="-9811762"/>
              <a:ext cx="4431676" cy="4611561"/>
            </a:xfrm>
            <a:custGeom>
              <a:avLst/>
              <a:gdLst>
                <a:gd name="csX0" fmla="*/ 190971 w 4431676"/>
                <a:gd name="csY0" fmla="*/ 4606085 h 4611561"/>
                <a:gd name="csX1" fmla="*/ 202262 w 4431676"/>
                <a:gd name="csY1" fmla="*/ 4606417 h 4611561"/>
                <a:gd name="csX2" fmla="*/ 1302358 w 4431676"/>
                <a:gd name="csY2" fmla="*/ 4608574 h 4611561"/>
                <a:gd name="csX3" fmla="*/ 1787747 w 4431676"/>
                <a:gd name="csY3" fmla="*/ 4611562 h 4611561"/>
                <a:gd name="csX4" fmla="*/ 1856304 w 4431676"/>
                <a:gd name="csY4" fmla="*/ 4611562 h 4611561"/>
                <a:gd name="csX5" fmla="*/ 2516329 w 4431676"/>
                <a:gd name="csY5" fmla="*/ 4590651 h 4611561"/>
                <a:gd name="csX6" fmla="*/ 2885018 w 4431676"/>
                <a:gd name="csY6" fmla="*/ 4567582 h 4611561"/>
                <a:gd name="csX7" fmla="*/ 3087046 w 4431676"/>
                <a:gd name="csY7" fmla="*/ 4555633 h 4611561"/>
                <a:gd name="csX8" fmla="*/ 3104971 w 4431676"/>
                <a:gd name="csY8" fmla="*/ 4556297 h 4611561"/>
                <a:gd name="csX9" fmla="*/ 3368418 w 4431676"/>
                <a:gd name="csY9" fmla="*/ 4473648 h 4611561"/>
                <a:gd name="csX10" fmla="*/ 3399458 w 4431676"/>
                <a:gd name="csY10" fmla="*/ 4295904 h 4611561"/>
                <a:gd name="csX11" fmla="*/ 3192621 w 4431676"/>
                <a:gd name="csY11" fmla="*/ 4148531 h 4611561"/>
                <a:gd name="csX12" fmla="*/ 2960716 w 4431676"/>
                <a:gd name="csY12" fmla="*/ 4146706 h 4611561"/>
                <a:gd name="csX13" fmla="*/ 2852316 w 4431676"/>
                <a:gd name="csY13" fmla="*/ 4148531 h 4611561"/>
                <a:gd name="csX14" fmla="*/ 2098337 w 4431676"/>
                <a:gd name="csY14" fmla="*/ 4179068 h 4611561"/>
                <a:gd name="csX15" fmla="*/ 2075592 w 4431676"/>
                <a:gd name="csY15" fmla="*/ 4169608 h 4611561"/>
                <a:gd name="csX16" fmla="*/ 2190302 w 4431676"/>
                <a:gd name="csY16" fmla="*/ 3636376 h 4611561"/>
                <a:gd name="csX17" fmla="*/ 2265996 w 4431676"/>
                <a:gd name="csY17" fmla="*/ 3524685 h 4611561"/>
                <a:gd name="csX18" fmla="*/ 2268821 w 4431676"/>
                <a:gd name="csY18" fmla="*/ 3518212 h 4611561"/>
                <a:gd name="csX19" fmla="*/ 2391162 w 4431676"/>
                <a:gd name="csY19" fmla="*/ 3058667 h 4611561"/>
                <a:gd name="csX20" fmla="*/ 2401124 w 4431676"/>
                <a:gd name="csY20" fmla="*/ 3006223 h 4611561"/>
                <a:gd name="csX21" fmla="*/ 2553513 w 4431676"/>
                <a:gd name="csY21" fmla="*/ 2049460 h 4611561"/>
                <a:gd name="csX22" fmla="*/ 2868418 w 4431676"/>
                <a:gd name="csY22" fmla="*/ 1765169 h 4611561"/>
                <a:gd name="csX23" fmla="*/ 3113603 w 4431676"/>
                <a:gd name="csY23" fmla="*/ 1540126 h 4611561"/>
                <a:gd name="csX24" fmla="*/ 3538570 w 4431676"/>
                <a:gd name="csY24" fmla="*/ 1207872 h 4611561"/>
                <a:gd name="csX25" fmla="*/ 3564135 w 4431676"/>
                <a:gd name="csY25" fmla="*/ 1185468 h 4611561"/>
                <a:gd name="csX26" fmla="*/ 3582891 w 4431676"/>
                <a:gd name="csY26" fmla="*/ 1162067 h 4611561"/>
                <a:gd name="csX27" fmla="*/ 3670043 w 4431676"/>
                <a:gd name="csY27" fmla="*/ 1160740 h 4611561"/>
                <a:gd name="csX28" fmla="*/ 3974492 w 4431676"/>
                <a:gd name="csY28" fmla="*/ 928395 h 4611561"/>
                <a:gd name="csX29" fmla="*/ 4003376 w 4431676"/>
                <a:gd name="csY29" fmla="*/ 809567 h 4611561"/>
                <a:gd name="csX30" fmla="*/ 4046700 w 4431676"/>
                <a:gd name="csY30" fmla="*/ 793303 h 4611561"/>
                <a:gd name="csX31" fmla="*/ 4094179 w 4431676"/>
                <a:gd name="csY31" fmla="*/ 765753 h 4611561"/>
                <a:gd name="csX32" fmla="*/ 4181828 w 4431676"/>
                <a:gd name="csY32" fmla="*/ 632984 h 4611561"/>
                <a:gd name="csX33" fmla="*/ 4230466 w 4431676"/>
                <a:gd name="csY33" fmla="*/ 627342 h 4611561"/>
                <a:gd name="csX34" fmla="*/ 4376548 w 4431676"/>
                <a:gd name="csY34" fmla="*/ 565604 h 4611561"/>
                <a:gd name="csX35" fmla="*/ 4425850 w 4431676"/>
                <a:gd name="csY35" fmla="*/ 384209 h 4611561"/>
                <a:gd name="csX36" fmla="*/ 4323927 w 4431676"/>
                <a:gd name="csY36" fmla="*/ 260402 h 4611561"/>
                <a:gd name="csX37" fmla="*/ 4289730 w 4431676"/>
                <a:gd name="csY37" fmla="*/ 77016 h 4611561"/>
                <a:gd name="csX38" fmla="*/ 4135014 w 4431676"/>
                <a:gd name="csY38" fmla="*/ 8640 h 4611561"/>
                <a:gd name="csX39" fmla="*/ 4135014 w 4431676"/>
                <a:gd name="csY39" fmla="*/ 8640 h 4611561"/>
                <a:gd name="csX40" fmla="*/ 4033091 w 4431676"/>
                <a:gd name="csY40" fmla="*/ 46811 h 4611561"/>
                <a:gd name="csX41" fmla="*/ 3986776 w 4431676"/>
                <a:gd name="csY41" fmla="*/ 16274 h 4611561"/>
                <a:gd name="csX42" fmla="*/ 3811477 w 4431676"/>
                <a:gd name="csY42" fmla="*/ 27725 h 4611561"/>
                <a:gd name="csX43" fmla="*/ 3712208 w 4431676"/>
                <a:gd name="csY43" fmla="*/ 205470 h 4611561"/>
                <a:gd name="csX44" fmla="*/ 3691790 w 4431676"/>
                <a:gd name="csY44" fmla="*/ 317493 h 4611561"/>
                <a:gd name="csX45" fmla="*/ 3709221 w 4431676"/>
                <a:gd name="csY45" fmla="*/ 416903 h 4611561"/>
                <a:gd name="csX46" fmla="*/ 3347003 w 4431676"/>
                <a:gd name="csY46" fmla="*/ 626678 h 4611561"/>
                <a:gd name="csX47" fmla="*/ 3303675 w 4431676"/>
                <a:gd name="csY47" fmla="*/ 670990 h 4611561"/>
                <a:gd name="csX48" fmla="*/ 3292720 w 4431676"/>
                <a:gd name="csY48" fmla="*/ 682607 h 4611561"/>
                <a:gd name="csX49" fmla="*/ 3260849 w 4431676"/>
                <a:gd name="csY49" fmla="*/ 692730 h 4611561"/>
                <a:gd name="csX50" fmla="*/ 3127549 w 4431676"/>
                <a:gd name="csY50" fmla="*/ 783179 h 4611561"/>
                <a:gd name="csX51" fmla="*/ 3107796 w 4431676"/>
                <a:gd name="csY51" fmla="*/ 798447 h 4611561"/>
                <a:gd name="csX52" fmla="*/ 2599994 w 4431676"/>
                <a:gd name="csY52" fmla="*/ 1202894 h 4611561"/>
                <a:gd name="csX53" fmla="*/ 2398137 w 4431676"/>
                <a:gd name="csY53" fmla="*/ 1367527 h 4611561"/>
                <a:gd name="csX54" fmla="*/ 2310155 w 4431676"/>
                <a:gd name="csY54" fmla="*/ 764259 h 4611561"/>
                <a:gd name="csX55" fmla="*/ 2237278 w 4431676"/>
                <a:gd name="csY55" fmla="*/ 593818 h 4611561"/>
                <a:gd name="csX56" fmla="*/ 2306005 w 4431676"/>
                <a:gd name="csY56" fmla="*/ 494573 h 4611561"/>
                <a:gd name="csX57" fmla="*/ 2309823 w 4431676"/>
                <a:gd name="csY57" fmla="*/ 391511 h 4611561"/>
                <a:gd name="csX58" fmla="*/ 2292060 w 4431676"/>
                <a:gd name="csY58" fmla="*/ 129127 h 4611561"/>
                <a:gd name="csX59" fmla="*/ 2097007 w 4431676"/>
                <a:gd name="csY59" fmla="*/ 83322 h 4611561"/>
                <a:gd name="csX60" fmla="*/ 2028284 w 4431676"/>
                <a:gd name="csY60" fmla="*/ 91288 h 4611561"/>
                <a:gd name="csX61" fmla="*/ 1762182 w 4431676"/>
                <a:gd name="csY61" fmla="*/ 48637 h 4611561"/>
                <a:gd name="csX62" fmla="*/ 1682334 w 4431676"/>
                <a:gd name="csY62" fmla="*/ 97927 h 4611561"/>
                <a:gd name="csX63" fmla="*/ 1641665 w 4431676"/>
                <a:gd name="csY63" fmla="*/ 124315 h 4611561"/>
                <a:gd name="csX64" fmla="*/ 1543393 w 4431676"/>
                <a:gd name="csY64" fmla="*/ 177588 h 4611561"/>
                <a:gd name="csX65" fmla="*/ 1056674 w 4431676"/>
                <a:gd name="csY65" fmla="*/ 583694 h 4611561"/>
                <a:gd name="csX66" fmla="*/ 1038910 w 4431676"/>
                <a:gd name="csY66" fmla="*/ 591328 h 4611561"/>
                <a:gd name="csX67" fmla="*/ 897144 w 4431676"/>
                <a:gd name="csY67" fmla="*/ 982166 h 4611561"/>
                <a:gd name="csX68" fmla="*/ 1175364 w 4431676"/>
                <a:gd name="csY68" fmla="*/ 1326866 h 4611561"/>
                <a:gd name="csX69" fmla="*/ 1206408 w 4431676"/>
                <a:gd name="csY69" fmla="*/ 1417979 h 4611561"/>
                <a:gd name="csX70" fmla="*/ 1407600 w 4431676"/>
                <a:gd name="csY70" fmla="*/ 1554399 h 4611561"/>
                <a:gd name="csX71" fmla="*/ 1444951 w 4431676"/>
                <a:gd name="csY71" fmla="*/ 1557220 h 4611561"/>
                <a:gd name="csX72" fmla="*/ 1523636 w 4431676"/>
                <a:gd name="csY72" fmla="*/ 1618293 h 4611561"/>
                <a:gd name="csX73" fmla="*/ 1382866 w 4431676"/>
                <a:gd name="csY73" fmla="*/ 1713721 h 4611561"/>
                <a:gd name="csX74" fmla="*/ 916901 w 4431676"/>
                <a:gd name="csY74" fmla="*/ 2036348 h 4611561"/>
                <a:gd name="csX75" fmla="*/ 901793 w 4431676"/>
                <a:gd name="csY75" fmla="*/ 2047302 h 4611561"/>
                <a:gd name="csX76" fmla="*/ 623739 w 4431676"/>
                <a:gd name="csY76" fmla="*/ 2280643 h 4611561"/>
                <a:gd name="csX77" fmla="*/ 597842 w 4431676"/>
                <a:gd name="csY77" fmla="*/ 2612730 h 4611561"/>
                <a:gd name="csX78" fmla="*/ 982804 w 4431676"/>
                <a:gd name="csY78" fmla="*/ 3035267 h 4611561"/>
                <a:gd name="csX79" fmla="*/ 978155 w 4431676"/>
                <a:gd name="csY79" fmla="*/ 3047879 h 4611561"/>
                <a:gd name="csX80" fmla="*/ 941636 w 4431676"/>
                <a:gd name="csY80" fmla="*/ 3133017 h 4611561"/>
                <a:gd name="csX81" fmla="*/ 888179 w 4431676"/>
                <a:gd name="csY81" fmla="*/ 3262135 h 4611561"/>
                <a:gd name="csX82" fmla="*/ 886522 w 4431676"/>
                <a:gd name="csY82" fmla="*/ 3266782 h 4611561"/>
                <a:gd name="csX83" fmla="*/ 872576 w 4431676"/>
                <a:gd name="csY83" fmla="*/ 3408180 h 4611561"/>
                <a:gd name="csX84" fmla="*/ 1024803 w 4431676"/>
                <a:gd name="csY84" fmla="*/ 3545098 h 4611561"/>
                <a:gd name="csX85" fmla="*/ 896812 w 4431676"/>
                <a:gd name="csY85" fmla="*/ 4118990 h 4611561"/>
                <a:gd name="csX86" fmla="*/ 893825 w 4431676"/>
                <a:gd name="csY86" fmla="*/ 4128616 h 4611561"/>
                <a:gd name="csX87" fmla="*/ 803521 w 4431676"/>
                <a:gd name="csY87" fmla="*/ 4183549 h 4611561"/>
                <a:gd name="csX88" fmla="*/ 801361 w 4431676"/>
                <a:gd name="csY88" fmla="*/ 4184047 h 4611561"/>
                <a:gd name="csX89" fmla="*/ 797377 w 4431676"/>
                <a:gd name="csY89" fmla="*/ 4184877 h 4611561"/>
                <a:gd name="csX90" fmla="*/ 469689 w 4431676"/>
                <a:gd name="csY90" fmla="*/ 4200477 h 4611561"/>
                <a:gd name="csX91" fmla="*/ 340373 w 4431676"/>
                <a:gd name="csY91" fmla="*/ 4204294 h 4611561"/>
                <a:gd name="csX92" fmla="*/ 295719 w 4431676"/>
                <a:gd name="csY92" fmla="*/ 4203298 h 4611561"/>
                <a:gd name="csX93" fmla="*/ 174371 w 4431676"/>
                <a:gd name="csY93" fmla="*/ 4206451 h 4611561"/>
                <a:gd name="csX94" fmla="*/ 235 w 4431676"/>
                <a:gd name="csY94" fmla="*/ 4418051 h 4611561"/>
                <a:gd name="csX95" fmla="*/ 189978 w 4431676"/>
                <a:gd name="csY95" fmla="*/ 4606417 h 46115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Lst>
              <a:rect l="l" t="t" r="r" b="b"/>
              <a:pathLst>
                <a:path w="4431676" h="4611561">
                  <a:moveTo>
                    <a:pt x="190971" y="4606085"/>
                  </a:moveTo>
                  <a:cubicBezTo>
                    <a:pt x="194793" y="4606251"/>
                    <a:pt x="198444" y="4606417"/>
                    <a:pt x="202262" y="4606417"/>
                  </a:cubicBezTo>
                  <a:cubicBezTo>
                    <a:pt x="568297" y="4603430"/>
                    <a:pt x="941469" y="4606085"/>
                    <a:pt x="1302358" y="4608574"/>
                  </a:cubicBezTo>
                  <a:cubicBezTo>
                    <a:pt x="1464210" y="4609736"/>
                    <a:pt x="1626062" y="4610898"/>
                    <a:pt x="1787747" y="4611562"/>
                  </a:cubicBezTo>
                  <a:cubicBezTo>
                    <a:pt x="1811152" y="4611562"/>
                    <a:pt x="1833896" y="4611562"/>
                    <a:pt x="1856304" y="4611562"/>
                  </a:cubicBezTo>
                  <a:cubicBezTo>
                    <a:pt x="2115768" y="4611562"/>
                    <a:pt x="2316295" y="4605089"/>
                    <a:pt x="2516329" y="4590651"/>
                  </a:cubicBezTo>
                  <a:cubicBezTo>
                    <a:pt x="2638840" y="4581689"/>
                    <a:pt x="2764002" y="4574553"/>
                    <a:pt x="2885018" y="4567582"/>
                  </a:cubicBezTo>
                  <a:cubicBezTo>
                    <a:pt x="2952250" y="4563765"/>
                    <a:pt x="3019648" y="4559782"/>
                    <a:pt x="3087046" y="4555633"/>
                  </a:cubicBezTo>
                  <a:cubicBezTo>
                    <a:pt x="3092022" y="4555633"/>
                    <a:pt x="3098166" y="4555965"/>
                    <a:pt x="3104971" y="4556297"/>
                  </a:cubicBezTo>
                  <a:cubicBezTo>
                    <a:pt x="3176851" y="4559616"/>
                    <a:pt x="3297203" y="4565258"/>
                    <a:pt x="3368418" y="4473648"/>
                  </a:cubicBezTo>
                  <a:cubicBezTo>
                    <a:pt x="3407260" y="4423694"/>
                    <a:pt x="3418717" y="4358804"/>
                    <a:pt x="3399458" y="4295904"/>
                  </a:cubicBezTo>
                  <a:cubicBezTo>
                    <a:pt x="3384188" y="4245618"/>
                    <a:pt x="3337042" y="4159651"/>
                    <a:pt x="3192621" y="4148531"/>
                  </a:cubicBezTo>
                  <a:cubicBezTo>
                    <a:pt x="3117255" y="4142722"/>
                    <a:pt x="3037743" y="4144714"/>
                    <a:pt x="2960716" y="4146706"/>
                  </a:cubicBezTo>
                  <a:cubicBezTo>
                    <a:pt x="2922369" y="4147702"/>
                    <a:pt x="2886015" y="4148697"/>
                    <a:pt x="2852316" y="4148531"/>
                  </a:cubicBezTo>
                  <a:cubicBezTo>
                    <a:pt x="2604144" y="4147702"/>
                    <a:pt x="2363940" y="4161974"/>
                    <a:pt x="2098337" y="4179068"/>
                  </a:cubicBezTo>
                  <a:cubicBezTo>
                    <a:pt x="2091366" y="4176247"/>
                    <a:pt x="2083726" y="4173093"/>
                    <a:pt x="2075592" y="4169608"/>
                  </a:cubicBezTo>
                  <a:cubicBezTo>
                    <a:pt x="2116927" y="3998669"/>
                    <a:pt x="2157434" y="3819597"/>
                    <a:pt x="2190302" y="3636376"/>
                  </a:cubicBezTo>
                  <a:cubicBezTo>
                    <a:pt x="2232796" y="3599865"/>
                    <a:pt x="2254045" y="3552068"/>
                    <a:pt x="2265996" y="3524685"/>
                  </a:cubicBezTo>
                  <a:lnTo>
                    <a:pt x="2268821" y="3518212"/>
                  </a:lnTo>
                  <a:cubicBezTo>
                    <a:pt x="2329742" y="3384780"/>
                    <a:pt x="2363774" y="3204048"/>
                    <a:pt x="2391162" y="3058667"/>
                  </a:cubicBezTo>
                  <a:cubicBezTo>
                    <a:pt x="2394648" y="3040577"/>
                    <a:pt x="2397805" y="3022985"/>
                    <a:pt x="2401124" y="3006223"/>
                  </a:cubicBezTo>
                  <a:cubicBezTo>
                    <a:pt x="2460720" y="2696706"/>
                    <a:pt x="2506039" y="2388019"/>
                    <a:pt x="2553513" y="2049460"/>
                  </a:cubicBezTo>
                  <a:cubicBezTo>
                    <a:pt x="2664733" y="1958347"/>
                    <a:pt x="2768152" y="1860430"/>
                    <a:pt x="2868418" y="1765169"/>
                  </a:cubicBezTo>
                  <a:cubicBezTo>
                    <a:pt x="2948100" y="1689656"/>
                    <a:pt x="3030436" y="1611489"/>
                    <a:pt x="3113603" y="1540126"/>
                  </a:cubicBezTo>
                  <a:cubicBezTo>
                    <a:pt x="3250721" y="1422460"/>
                    <a:pt x="3393817" y="1310768"/>
                    <a:pt x="3538570" y="1207872"/>
                  </a:cubicBezTo>
                  <a:cubicBezTo>
                    <a:pt x="3547867" y="1201234"/>
                    <a:pt x="3556334" y="1193766"/>
                    <a:pt x="3564135" y="1185468"/>
                  </a:cubicBezTo>
                  <a:cubicBezTo>
                    <a:pt x="3571272" y="1177834"/>
                    <a:pt x="3577412" y="1170033"/>
                    <a:pt x="3582891" y="1162067"/>
                  </a:cubicBezTo>
                  <a:cubicBezTo>
                    <a:pt x="3614102" y="1164723"/>
                    <a:pt x="3642654" y="1165387"/>
                    <a:pt x="3670043" y="1160740"/>
                  </a:cubicBezTo>
                  <a:cubicBezTo>
                    <a:pt x="3776615" y="1142484"/>
                    <a:pt x="3927512" y="1027307"/>
                    <a:pt x="3974492" y="928395"/>
                  </a:cubicBezTo>
                  <a:cubicBezTo>
                    <a:pt x="3995408" y="884249"/>
                    <a:pt x="4003542" y="844750"/>
                    <a:pt x="4003376" y="809567"/>
                  </a:cubicBezTo>
                  <a:lnTo>
                    <a:pt x="4046700" y="793303"/>
                  </a:lnTo>
                  <a:cubicBezTo>
                    <a:pt x="4063965" y="786830"/>
                    <a:pt x="4080067" y="777536"/>
                    <a:pt x="4094179" y="765753"/>
                  </a:cubicBezTo>
                  <a:cubicBezTo>
                    <a:pt x="4136011" y="731067"/>
                    <a:pt x="4166059" y="683768"/>
                    <a:pt x="4181828" y="632984"/>
                  </a:cubicBezTo>
                  <a:cubicBezTo>
                    <a:pt x="4198096" y="631989"/>
                    <a:pt x="4214364" y="629831"/>
                    <a:pt x="4230466" y="627342"/>
                  </a:cubicBezTo>
                  <a:cubicBezTo>
                    <a:pt x="4301847" y="615725"/>
                    <a:pt x="4344345" y="597801"/>
                    <a:pt x="4376548" y="565604"/>
                  </a:cubicBezTo>
                  <a:cubicBezTo>
                    <a:pt x="4423362" y="518969"/>
                    <a:pt x="4442284" y="449432"/>
                    <a:pt x="4425850" y="384209"/>
                  </a:cubicBezTo>
                  <a:cubicBezTo>
                    <a:pt x="4411905" y="328447"/>
                    <a:pt x="4374554" y="283637"/>
                    <a:pt x="4323927" y="260402"/>
                  </a:cubicBezTo>
                  <a:cubicBezTo>
                    <a:pt x="4346833" y="166469"/>
                    <a:pt x="4312636" y="105229"/>
                    <a:pt x="4289730" y="77016"/>
                  </a:cubicBezTo>
                  <a:cubicBezTo>
                    <a:pt x="4252545" y="31045"/>
                    <a:pt x="4196268" y="6151"/>
                    <a:pt x="4135014" y="8640"/>
                  </a:cubicBezTo>
                  <a:lnTo>
                    <a:pt x="4135014" y="8640"/>
                  </a:lnTo>
                  <a:cubicBezTo>
                    <a:pt x="4091856" y="10466"/>
                    <a:pt x="4058656" y="26232"/>
                    <a:pt x="4033091" y="46811"/>
                  </a:cubicBezTo>
                  <a:cubicBezTo>
                    <a:pt x="4019311" y="34530"/>
                    <a:pt x="4003874" y="24074"/>
                    <a:pt x="3986776" y="16274"/>
                  </a:cubicBezTo>
                  <a:cubicBezTo>
                    <a:pt x="3930499" y="-8952"/>
                    <a:pt x="3864929" y="-4637"/>
                    <a:pt x="3811477" y="27725"/>
                  </a:cubicBezTo>
                  <a:cubicBezTo>
                    <a:pt x="3744411" y="68386"/>
                    <a:pt x="3728143" y="138089"/>
                    <a:pt x="3712208" y="205470"/>
                  </a:cubicBezTo>
                  <a:cubicBezTo>
                    <a:pt x="3706728" y="229036"/>
                    <a:pt x="3693614" y="287122"/>
                    <a:pt x="3691790" y="317493"/>
                  </a:cubicBezTo>
                  <a:cubicBezTo>
                    <a:pt x="3690793" y="334255"/>
                    <a:pt x="3691125" y="375413"/>
                    <a:pt x="3709221" y="416903"/>
                  </a:cubicBezTo>
                  <a:cubicBezTo>
                    <a:pt x="3583058" y="465696"/>
                    <a:pt x="3457891" y="525276"/>
                    <a:pt x="3347003" y="626678"/>
                  </a:cubicBezTo>
                  <a:cubicBezTo>
                    <a:pt x="3336049" y="636636"/>
                    <a:pt x="3324097" y="649415"/>
                    <a:pt x="3303675" y="670990"/>
                  </a:cubicBezTo>
                  <a:cubicBezTo>
                    <a:pt x="3300522" y="674309"/>
                    <a:pt x="3296704" y="678292"/>
                    <a:pt x="3292720" y="682607"/>
                  </a:cubicBezTo>
                  <a:cubicBezTo>
                    <a:pt x="3282596" y="684930"/>
                    <a:pt x="3271804" y="688249"/>
                    <a:pt x="3260849" y="692730"/>
                  </a:cubicBezTo>
                  <a:cubicBezTo>
                    <a:pt x="3229971" y="705509"/>
                    <a:pt x="3200422" y="726586"/>
                    <a:pt x="3127549" y="783179"/>
                  </a:cubicBezTo>
                  <a:cubicBezTo>
                    <a:pt x="3119415" y="789485"/>
                    <a:pt x="3112444" y="794962"/>
                    <a:pt x="3107796" y="798447"/>
                  </a:cubicBezTo>
                  <a:cubicBezTo>
                    <a:pt x="2936148" y="927399"/>
                    <a:pt x="2765332" y="1067470"/>
                    <a:pt x="2599994" y="1202894"/>
                  </a:cubicBezTo>
                  <a:cubicBezTo>
                    <a:pt x="2533593" y="1257329"/>
                    <a:pt x="2465199" y="1313423"/>
                    <a:pt x="2398137" y="1367527"/>
                  </a:cubicBezTo>
                  <a:cubicBezTo>
                    <a:pt x="2422207" y="1200570"/>
                    <a:pt x="2392824" y="998264"/>
                    <a:pt x="2310155" y="764259"/>
                  </a:cubicBezTo>
                  <a:cubicBezTo>
                    <a:pt x="2291727" y="712148"/>
                    <a:pt x="2268821" y="653564"/>
                    <a:pt x="2237278" y="593818"/>
                  </a:cubicBezTo>
                  <a:cubicBezTo>
                    <a:pt x="2270811" y="569919"/>
                    <a:pt x="2294386" y="536063"/>
                    <a:pt x="2306005" y="494573"/>
                  </a:cubicBezTo>
                  <a:cubicBezTo>
                    <a:pt x="2317292" y="454079"/>
                    <a:pt x="2316461" y="419725"/>
                    <a:pt x="2309823" y="391511"/>
                  </a:cubicBezTo>
                  <a:cubicBezTo>
                    <a:pt x="2385355" y="290109"/>
                    <a:pt x="2353812" y="184724"/>
                    <a:pt x="2292060" y="129127"/>
                  </a:cubicBezTo>
                  <a:cubicBezTo>
                    <a:pt x="2234291" y="77182"/>
                    <a:pt x="2160920" y="78344"/>
                    <a:pt x="2097007" y="83322"/>
                  </a:cubicBezTo>
                  <a:cubicBezTo>
                    <a:pt x="2077088" y="84816"/>
                    <a:pt x="2051357" y="87637"/>
                    <a:pt x="2028284" y="91288"/>
                  </a:cubicBezTo>
                  <a:cubicBezTo>
                    <a:pt x="1977154" y="25734"/>
                    <a:pt x="1879049" y="-10777"/>
                    <a:pt x="1762182" y="48637"/>
                  </a:cubicBezTo>
                  <a:cubicBezTo>
                    <a:pt x="1732800" y="63573"/>
                    <a:pt x="1706072" y="81829"/>
                    <a:pt x="1682334" y="97927"/>
                  </a:cubicBezTo>
                  <a:cubicBezTo>
                    <a:pt x="1667230" y="108217"/>
                    <a:pt x="1652952" y="117842"/>
                    <a:pt x="1641665" y="124315"/>
                  </a:cubicBezTo>
                  <a:cubicBezTo>
                    <a:pt x="1609794" y="142238"/>
                    <a:pt x="1577586" y="159498"/>
                    <a:pt x="1543393" y="177588"/>
                  </a:cubicBezTo>
                  <a:cubicBezTo>
                    <a:pt x="1371579" y="269032"/>
                    <a:pt x="1176859" y="372758"/>
                    <a:pt x="1056674" y="583694"/>
                  </a:cubicBezTo>
                  <a:cubicBezTo>
                    <a:pt x="1050530" y="586017"/>
                    <a:pt x="1044722" y="588673"/>
                    <a:pt x="1038910" y="591328"/>
                  </a:cubicBezTo>
                  <a:cubicBezTo>
                    <a:pt x="818625" y="698539"/>
                    <a:pt x="877723" y="912130"/>
                    <a:pt x="897144" y="982166"/>
                  </a:cubicBezTo>
                  <a:cubicBezTo>
                    <a:pt x="936489" y="1124062"/>
                    <a:pt x="1037087" y="1246873"/>
                    <a:pt x="1175364" y="1326866"/>
                  </a:cubicBezTo>
                  <a:cubicBezTo>
                    <a:pt x="1180345" y="1358897"/>
                    <a:pt x="1190805" y="1389766"/>
                    <a:pt x="1206408" y="1417979"/>
                  </a:cubicBezTo>
                  <a:cubicBezTo>
                    <a:pt x="1247576" y="1492163"/>
                    <a:pt x="1320948" y="1541952"/>
                    <a:pt x="1407600" y="1554399"/>
                  </a:cubicBezTo>
                  <a:cubicBezTo>
                    <a:pt x="1421214" y="1556390"/>
                    <a:pt x="1433830" y="1557054"/>
                    <a:pt x="1444951" y="1557220"/>
                  </a:cubicBezTo>
                  <a:cubicBezTo>
                    <a:pt x="1470516" y="1577633"/>
                    <a:pt x="1496579" y="1598212"/>
                    <a:pt x="1523636" y="1618293"/>
                  </a:cubicBezTo>
                  <a:cubicBezTo>
                    <a:pt x="1477158" y="1649992"/>
                    <a:pt x="1430178" y="1681690"/>
                    <a:pt x="1382866" y="1713721"/>
                  </a:cubicBezTo>
                  <a:cubicBezTo>
                    <a:pt x="1227989" y="1818442"/>
                    <a:pt x="1067795" y="1926648"/>
                    <a:pt x="916901" y="2036348"/>
                  </a:cubicBezTo>
                  <a:lnTo>
                    <a:pt x="901793" y="2047302"/>
                  </a:lnTo>
                  <a:cubicBezTo>
                    <a:pt x="815306" y="2110035"/>
                    <a:pt x="696949" y="2195837"/>
                    <a:pt x="623739" y="2280643"/>
                  </a:cubicBezTo>
                  <a:cubicBezTo>
                    <a:pt x="505382" y="2417560"/>
                    <a:pt x="546051" y="2519792"/>
                    <a:pt x="597842" y="2612730"/>
                  </a:cubicBezTo>
                  <a:cubicBezTo>
                    <a:pt x="680677" y="2761431"/>
                    <a:pt x="839043" y="2920919"/>
                    <a:pt x="982804" y="3035267"/>
                  </a:cubicBezTo>
                  <a:cubicBezTo>
                    <a:pt x="981308" y="3039416"/>
                    <a:pt x="979813" y="3043730"/>
                    <a:pt x="978155" y="3047879"/>
                  </a:cubicBezTo>
                  <a:cubicBezTo>
                    <a:pt x="968193" y="3074267"/>
                    <a:pt x="955245" y="3102812"/>
                    <a:pt x="941636" y="3133017"/>
                  </a:cubicBezTo>
                  <a:cubicBezTo>
                    <a:pt x="922875" y="3174176"/>
                    <a:pt x="903620" y="3216827"/>
                    <a:pt x="888179" y="3262135"/>
                  </a:cubicBezTo>
                  <a:lnTo>
                    <a:pt x="886522" y="3266782"/>
                  </a:lnTo>
                  <a:cubicBezTo>
                    <a:pt x="876394" y="3294663"/>
                    <a:pt x="857471" y="3346609"/>
                    <a:pt x="872576" y="3408180"/>
                  </a:cubicBezTo>
                  <a:cubicBezTo>
                    <a:pt x="893160" y="3492322"/>
                    <a:pt x="960226" y="3526842"/>
                    <a:pt x="1024803" y="3545098"/>
                  </a:cubicBezTo>
                  <a:cubicBezTo>
                    <a:pt x="976327" y="3738276"/>
                    <a:pt x="933335" y="3930625"/>
                    <a:pt x="896812" y="4118990"/>
                  </a:cubicBezTo>
                  <a:cubicBezTo>
                    <a:pt x="895653" y="4122143"/>
                    <a:pt x="894656" y="4125462"/>
                    <a:pt x="893825" y="4128616"/>
                  </a:cubicBezTo>
                  <a:lnTo>
                    <a:pt x="803521" y="4183549"/>
                  </a:lnTo>
                  <a:cubicBezTo>
                    <a:pt x="803521" y="4183549"/>
                    <a:pt x="802025" y="4183881"/>
                    <a:pt x="801361" y="4184047"/>
                  </a:cubicBezTo>
                  <a:cubicBezTo>
                    <a:pt x="800035" y="4184379"/>
                    <a:pt x="798706" y="4184545"/>
                    <a:pt x="797377" y="4184877"/>
                  </a:cubicBezTo>
                  <a:cubicBezTo>
                    <a:pt x="696118" y="4194668"/>
                    <a:pt x="581076" y="4197655"/>
                    <a:pt x="469689" y="4200477"/>
                  </a:cubicBezTo>
                  <a:cubicBezTo>
                    <a:pt x="425700" y="4201639"/>
                    <a:pt x="382206" y="4202800"/>
                    <a:pt x="340373" y="4204294"/>
                  </a:cubicBezTo>
                  <a:cubicBezTo>
                    <a:pt x="329584" y="4204626"/>
                    <a:pt x="312319" y="4203962"/>
                    <a:pt x="295719" y="4203298"/>
                  </a:cubicBezTo>
                  <a:cubicBezTo>
                    <a:pt x="258036" y="4201639"/>
                    <a:pt x="215543" y="4199813"/>
                    <a:pt x="174371" y="4206451"/>
                  </a:cubicBezTo>
                  <a:cubicBezTo>
                    <a:pt x="69959" y="4223047"/>
                    <a:pt x="-4742" y="4313994"/>
                    <a:pt x="235" y="4418051"/>
                  </a:cubicBezTo>
                  <a:cubicBezTo>
                    <a:pt x="5216" y="4520781"/>
                    <a:pt x="85064" y="4600110"/>
                    <a:pt x="189978" y="4606417"/>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63" name="Graphique 4">
              <a:extLst>
                <a:ext uri="{FF2B5EF4-FFF2-40B4-BE49-F238E27FC236}">
                  <a16:creationId xmlns:a16="http://schemas.microsoft.com/office/drawing/2014/main" id="{74F9098B-50A6-94C6-B25A-482964D291EE}"/>
                </a:ext>
              </a:extLst>
            </p:cNvPr>
            <p:cNvGrpSpPr/>
            <p:nvPr/>
          </p:nvGrpSpPr>
          <p:grpSpPr>
            <a:xfrm>
              <a:off x="-6902771" y="-9645589"/>
              <a:ext cx="4099027" cy="4279738"/>
              <a:chOff x="-6902771" y="-9645589"/>
              <a:chExt cx="4099027" cy="4279738"/>
            </a:xfrm>
          </p:grpSpPr>
          <p:sp>
            <p:nvSpPr>
              <p:cNvPr id="64" name="Forme libre 63">
                <a:extLst>
                  <a:ext uri="{FF2B5EF4-FFF2-40B4-BE49-F238E27FC236}">
                    <a16:creationId xmlns:a16="http://schemas.microsoft.com/office/drawing/2014/main" id="{37832AFB-12A3-85A0-C8BA-92B25C2ABC66}"/>
                  </a:ext>
                </a:extLst>
              </p:cNvPr>
              <p:cNvSpPr/>
              <p:nvPr/>
            </p:nvSpPr>
            <p:spPr>
              <a:xfrm>
                <a:off x="-6356334" y="-9627389"/>
                <a:ext cx="3314989" cy="4231888"/>
              </a:xfrm>
              <a:custGeom>
                <a:avLst/>
                <a:gdLst>
                  <a:gd name="csX0" fmla="*/ 104894 w 3314989"/>
                  <a:gd name="csY0" fmla="*/ 4165302 h 4231888"/>
                  <a:gd name="csX1" fmla="*/ 150047 w 3314989"/>
                  <a:gd name="csY1" fmla="*/ 4157502 h 4231888"/>
                  <a:gd name="csX2" fmla="*/ 356888 w 3314989"/>
                  <a:gd name="csY2" fmla="*/ 4031704 h 4231888"/>
                  <a:gd name="csX3" fmla="*/ 346428 w 3314989"/>
                  <a:gd name="csY3" fmla="*/ 3970796 h 4231888"/>
                  <a:gd name="csX4" fmla="*/ 518242 w 3314989"/>
                  <a:gd name="csY4" fmla="*/ 3228122 h 4231888"/>
                  <a:gd name="csX5" fmla="*/ 321362 w 3314989"/>
                  <a:gd name="csY5" fmla="*/ 3184308 h 4231888"/>
                  <a:gd name="csX6" fmla="*/ 332981 w 3314989"/>
                  <a:gd name="csY6" fmla="*/ 3131035 h 4231888"/>
                  <a:gd name="csX7" fmla="*/ 421129 w 3314989"/>
                  <a:gd name="csY7" fmla="*/ 2921925 h 4231888"/>
                  <a:gd name="csX8" fmla="*/ 467611 w 3314989"/>
                  <a:gd name="csY8" fmla="*/ 2784841 h 4231888"/>
                  <a:gd name="csX9" fmla="*/ 447857 w 3314989"/>
                  <a:gd name="csY9" fmla="*/ 2776709 h 4231888"/>
                  <a:gd name="csX10" fmla="*/ 30194 w 3314989"/>
                  <a:gd name="csY10" fmla="*/ 2347700 h 4231888"/>
                  <a:gd name="csX11" fmla="*/ 36670 w 3314989"/>
                  <a:gd name="csY11" fmla="*/ 2204974 h 4231888"/>
                  <a:gd name="csX12" fmla="*/ 301941 w 3314989"/>
                  <a:gd name="csY12" fmla="*/ 1986404 h 4231888"/>
                  <a:gd name="csX13" fmla="*/ 916813 w 3314989"/>
                  <a:gd name="csY13" fmla="*/ 1563038 h 4231888"/>
                  <a:gd name="csX14" fmla="*/ 976073 w 3314989"/>
                  <a:gd name="csY14" fmla="*/ 1529016 h 4231888"/>
                  <a:gd name="csX15" fmla="*/ 998817 w 3314989"/>
                  <a:gd name="csY15" fmla="*/ 1465287 h 4231888"/>
                  <a:gd name="csX16" fmla="*/ 1037331 w 3314989"/>
                  <a:gd name="csY16" fmla="*/ 1489517 h 4231888"/>
                  <a:gd name="csX17" fmla="*/ 1027369 w 3314989"/>
                  <a:gd name="csY17" fmla="*/ 1376000 h 4231888"/>
                  <a:gd name="csX18" fmla="*/ 788988 w 3314989"/>
                  <a:gd name="csY18" fmla="*/ 1205890 h 4231888"/>
                  <a:gd name="csX19" fmla="*/ 718603 w 3314989"/>
                  <a:gd name="csY19" fmla="*/ 1205890 h 4231888"/>
                  <a:gd name="csX20" fmla="*/ 637098 w 3314989"/>
                  <a:gd name="csY20" fmla="*/ 1040759 h 4231888"/>
                  <a:gd name="csX21" fmla="*/ 344272 w 3314989"/>
                  <a:gd name="csY21" fmla="*/ 753647 h 4231888"/>
                  <a:gd name="csX22" fmla="*/ 398717 w 3314989"/>
                  <a:gd name="csY22" fmla="*/ 556154 h 4231888"/>
                  <a:gd name="csX23" fmla="*/ 465284 w 3314989"/>
                  <a:gd name="csY23" fmla="*/ 531924 h 4231888"/>
                  <a:gd name="csX24" fmla="*/ 487031 w 3314989"/>
                  <a:gd name="csY24" fmla="*/ 483131 h 4231888"/>
                  <a:gd name="csX25" fmla="*/ 1010436 w 3314989"/>
                  <a:gd name="csY25" fmla="*/ 84327 h 4231888"/>
                  <a:gd name="csX26" fmla="*/ 1124648 w 3314989"/>
                  <a:gd name="csY26" fmla="*/ 12134 h 4231888"/>
                  <a:gd name="csX27" fmla="*/ 1133114 w 3314989"/>
                  <a:gd name="csY27" fmla="*/ 159010 h 4231888"/>
                  <a:gd name="csX28" fmla="*/ 1318537 w 3314989"/>
                  <a:gd name="csY28" fmla="*/ 74868 h 4231888"/>
                  <a:gd name="csX29" fmla="*/ 1468271 w 3314989"/>
                  <a:gd name="csY29" fmla="*/ 68229 h 4231888"/>
                  <a:gd name="csX30" fmla="*/ 1463290 w 3314989"/>
                  <a:gd name="csY30" fmla="*/ 108724 h 4231888"/>
                  <a:gd name="csX31" fmla="*/ 1232051 w 3314989"/>
                  <a:gd name="csY31" fmla="*/ 235352 h 4231888"/>
                  <a:gd name="csX32" fmla="*/ 1057416 w 3314989"/>
                  <a:gd name="csY32" fmla="*/ 325468 h 4231888"/>
                  <a:gd name="csX33" fmla="*/ 1072853 w 3314989"/>
                  <a:gd name="csY33" fmla="*/ 328290 h 4231888"/>
                  <a:gd name="csX34" fmla="*/ 1112858 w 3314989"/>
                  <a:gd name="csY34" fmla="*/ 307710 h 4231888"/>
                  <a:gd name="csX35" fmla="*/ 1393903 w 3314989"/>
                  <a:gd name="csY35" fmla="*/ 236015 h 4231888"/>
                  <a:gd name="csX36" fmla="*/ 1433243 w 3314989"/>
                  <a:gd name="csY36" fmla="*/ 265391 h 4231888"/>
                  <a:gd name="csX37" fmla="*/ 1424112 w 3314989"/>
                  <a:gd name="csY37" fmla="*/ 276510 h 4231888"/>
                  <a:gd name="csX38" fmla="*/ 1248983 w 3314989"/>
                  <a:gd name="csY38" fmla="*/ 315345 h 4231888"/>
                  <a:gd name="csX39" fmla="*/ 1440546 w 3314989"/>
                  <a:gd name="csY39" fmla="*/ 635151 h 4231888"/>
                  <a:gd name="csX40" fmla="*/ 1504459 w 3314989"/>
                  <a:gd name="csY40" fmla="*/ 1233440 h 4231888"/>
                  <a:gd name="csX41" fmla="*/ 1273883 w 3314989"/>
                  <a:gd name="csY41" fmla="*/ 1432427 h 4231888"/>
                  <a:gd name="csX42" fmla="*/ 1248319 w 3314989"/>
                  <a:gd name="csY42" fmla="*/ 1551586 h 4231888"/>
                  <a:gd name="csX43" fmla="*/ 1326837 w 3314989"/>
                  <a:gd name="csY43" fmla="*/ 1579966 h 4231888"/>
                  <a:gd name="csX44" fmla="*/ 1279691 w 3314989"/>
                  <a:gd name="csY44" fmla="*/ 1493002 h 4231888"/>
                  <a:gd name="csX45" fmla="*/ 1324345 w 3314989"/>
                  <a:gd name="csY45" fmla="*/ 1482215 h 4231888"/>
                  <a:gd name="csX46" fmla="*/ 1485868 w 3314989"/>
                  <a:gd name="csY46" fmla="*/ 1411349 h 4231888"/>
                  <a:gd name="csX47" fmla="*/ 1652199 w 3314989"/>
                  <a:gd name="csY47" fmla="*/ 1365710 h 4231888"/>
                  <a:gd name="csX48" fmla="*/ 1690546 w 3314989"/>
                  <a:gd name="csY48" fmla="*/ 1393260 h 4231888"/>
                  <a:gd name="csX49" fmla="*/ 1775707 w 3314989"/>
                  <a:gd name="csY49" fmla="*/ 1323224 h 4231888"/>
                  <a:gd name="csX50" fmla="*/ 2494331 w 3314989"/>
                  <a:gd name="csY50" fmla="*/ 746677 h 4231888"/>
                  <a:gd name="csX51" fmla="*/ 2611193 w 3314989"/>
                  <a:gd name="csY51" fmla="*/ 661705 h 4231888"/>
                  <a:gd name="csX52" fmla="*/ 2649872 w 3314989"/>
                  <a:gd name="csY52" fmla="*/ 660709 h 4231888"/>
                  <a:gd name="csX53" fmla="*/ 2745656 w 3314989"/>
                  <a:gd name="csY53" fmla="*/ 564784 h 4231888"/>
                  <a:gd name="csX54" fmla="*/ 3259764 w 3314989"/>
                  <a:gd name="csY54" fmla="*/ 312357 h 4231888"/>
                  <a:gd name="csX55" fmla="*/ 3274702 w 3314989"/>
                  <a:gd name="csY55" fmla="*/ 453756 h 4231888"/>
                  <a:gd name="csX56" fmla="*/ 3053092 w 3314989"/>
                  <a:gd name="csY56" fmla="*/ 537068 h 4231888"/>
                  <a:gd name="csX57" fmla="*/ 3110860 w 3314989"/>
                  <a:gd name="csY57" fmla="*/ 672990 h 4231888"/>
                  <a:gd name="csX58" fmla="*/ 2928258 w 3314989"/>
                  <a:gd name="csY58" fmla="*/ 812895 h 4231888"/>
                  <a:gd name="csX59" fmla="*/ 2735196 w 3314989"/>
                  <a:gd name="csY59" fmla="*/ 806257 h 4231888"/>
                  <a:gd name="csX60" fmla="*/ 2728890 w 3314989"/>
                  <a:gd name="csY60" fmla="*/ 888075 h 4231888"/>
                  <a:gd name="csX61" fmla="*/ 2291805 w 3314989"/>
                  <a:gd name="csY61" fmla="*/ 1229622 h 4231888"/>
                  <a:gd name="csX62" fmla="*/ 1684572 w 3314989"/>
                  <a:gd name="csY62" fmla="*/ 1776463 h 4231888"/>
                  <a:gd name="csX63" fmla="*/ 1524378 w 3314989"/>
                  <a:gd name="csY63" fmla="*/ 2790317 h 4231888"/>
                  <a:gd name="csX64" fmla="*/ 1404193 w 3314989"/>
                  <a:gd name="csY64" fmla="*/ 3264799 h 4231888"/>
                  <a:gd name="csX65" fmla="*/ 1329326 w 3314989"/>
                  <a:gd name="csY65" fmla="*/ 3328528 h 4231888"/>
                  <a:gd name="csX66" fmla="*/ 1173285 w 3314989"/>
                  <a:gd name="csY66" fmla="*/ 4057428 h 4231888"/>
                  <a:gd name="csX67" fmla="*/ 1242507 w 3314989"/>
                  <a:gd name="csY67" fmla="*/ 4113191 h 4231888"/>
                  <a:gd name="csX68" fmla="*/ 1369501 w 3314989"/>
                  <a:gd name="csY68" fmla="*/ 4164971 h 4231888"/>
                  <a:gd name="csX69" fmla="*/ 1374478 w 3314989"/>
                  <a:gd name="csY69" fmla="*/ 4164971 h 4231888"/>
                  <a:gd name="csX70" fmla="*/ 1384606 w 3314989"/>
                  <a:gd name="csY70" fmla="*/ 4164971 h 4231888"/>
                  <a:gd name="csX71" fmla="*/ 1438390 w 3314989"/>
                  <a:gd name="csY71" fmla="*/ 4194179 h 4231888"/>
                  <a:gd name="csX72" fmla="*/ 1480721 w 3314989"/>
                  <a:gd name="csY72" fmla="*/ 4192520 h 4231888"/>
                  <a:gd name="csX73" fmla="*/ 1462127 w 3314989"/>
                  <a:gd name="csY73" fmla="*/ 4224882 h 4231888"/>
                  <a:gd name="csX74" fmla="*/ 1356718 w 3314989"/>
                  <a:gd name="csY74" fmla="*/ 4230691 h 4231888"/>
                  <a:gd name="csX75" fmla="*/ 1100076 w 3314989"/>
                  <a:gd name="csY75" fmla="*/ 4215091 h 4231888"/>
                  <a:gd name="csX76" fmla="*/ 961300 w 3314989"/>
                  <a:gd name="csY76" fmla="*/ 4139744 h 4231888"/>
                  <a:gd name="csX77" fmla="*/ 986533 w 3314989"/>
                  <a:gd name="csY77" fmla="*/ 4112029 h 4231888"/>
                  <a:gd name="csX78" fmla="*/ 971262 w 3314989"/>
                  <a:gd name="csY78" fmla="*/ 4102237 h 4231888"/>
                  <a:gd name="csX79" fmla="*/ 976239 w 3314989"/>
                  <a:gd name="csY79" fmla="*/ 4061411 h 4231888"/>
                  <a:gd name="csX80" fmla="*/ 1017407 w 3314989"/>
                  <a:gd name="csY80" fmla="*/ 3714719 h 4231888"/>
                  <a:gd name="csX81" fmla="*/ 1084639 w 3314989"/>
                  <a:gd name="csY81" fmla="*/ 3242726 h 4231888"/>
                  <a:gd name="csX82" fmla="*/ 1089287 w 3314989"/>
                  <a:gd name="csY82" fmla="*/ 3203062 h 4231888"/>
                  <a:gd name="csX83" fmla="*/ 979064 w 3314989"/>
                  <a:gd name="csY83" fmla="*/ 3217832 h 4231888"/>
                  <a:gd name="csX84" fmla="*/ 769900 w 3314989"/>
                  <a:gd name="csY84" fmla="*/ 3212854 h 4231888"/>
                  <a:gd name="csX85" fmla="*/ 609709 w 3314989"/>
                  <a:gd name="csY85" fmla="*/ 3805997 h 4231888"/>
                  <a:gd name="csX86" fmla="*/ 541647 w 3314989"/>
                  <a:gd name="csY86" fmla="*/ 4020087 h 4231888"/>
                  <a:gd name="csX87" fmla="*/ 518574 w 3314989"/>
                  <a:gd name="csY87" fmla="*/ 4057760 h 4231888"/>
                  <a:gd name="csX88" fmla="*/ 532848 w 3314989"/>
                  <a:gd name="csY88" fmla="*/ 4139744 h 4231888"/>
                  <a:gd name="csX89" fmla="*/ 531685 w 3314989"/>
                  <a:gd name="csY89" fmla="*/ 4194014 h 4231888"/>
                  <a:gd name="csX90" fmla="*/ 359045 w 3314989"/>
                  <a:gd name="csY90" fmla="*/ 4200320 h 4231888"/>
                  <a:gd name="csX91" fmla="*/ 172458 w 3314989"/>
                  <a:gd name="csY91" fmla="*/ 4220401 h 4231888"/>
                  <a:gd name="csX92" fmla="*/ 104396 w 3314989"/>
                  <a:gd name="csY92" fmla="*/ 4164971 h 4231888"/>
                  <a:gd name="csX93" fmla="*/ 1133114 w 3314989"/>
                  <a:gd name="csY93" fmla="*/ 73706 h 4231888"/>
                  <a:gd name="csX94" fmla="*/ 1022388 w 3314989"/>
                  <a:gd name="csY94" fmla="*/ 131792 h 4231888"/>
                  <a:gd name="csX95" fmla="*/ 522392 w 3314989"/>
                  <a:gd name="csY95" fmla="*/ 503710 h 4231888"/>
                  <a:gd name="csX96" fmla="*/ 493175 w 3314989"/>
                  <a:gd name="csY96" fmla="*/ 575405 h 4231888"/>
                  <a:gd name="csX97" fmla="*/ 454330 w 3314989"/>
                  <a:gd name="csY97" fmla="*/ 582044 h 4231888"/>
                  <a:gd name="csX98" fmla="*/ 383446 w 3314989"/>
                  <a:gd name="csY98" fmla="*/ 719957 h 4231888"/>
                  <a:gd name="csX99" fmla="*/ 551775 w 3314989"/>
                  <a:gd name="csY99" fmla="*/ 954791 h 4231888"/>
                  <a:gd name="csX100" fmla="*/ 633945 w 3314989"/>
                  <a:gd name="csY100" fmla="*/ 988481 h 4231888"/>
                  <a:gd name="csX101" fmla="*/ 407848 w 3314989"/>
                  <a:gd name="csY101" fmla="*/ 685437 h 4231888"/>
                  <a:gd name="csX102" fmla="*/ 447193 w 3314989"/>
                  <a:gd name="csY102" fmla="*/ 605112 h 4231888"/>
                  <a:gd name="csX103" fmla="*/ 553266 w 3314989"/>
                  <a:gd name="csY103" fmla="*/ 585031 h 4231888"/>
                  <a:gd name="csX104" fmla="*/ 537829 w 3314989"/>
                  <a:gd name="csY104" fmla="*/ 555158 h 4231888"/>
                  <a:gd name="csX105" fmla="*/ 800778 w 3314989"/>
                  <a:gd name="csY105" fmla="*/ 293438 h 4231888"/>
                  <a:gd name="csX106" fmla="*/ 1068205 w 3314989"/>
                  <a:gd name="csY106" fmla="*/ 142579 h 4231888"/>
                  <a:gd name="csX107" fmla="*/ 1133114 w 3314989"/>
                  <a:gd name="csY107" fmla="*/ 73872 h 4231888"/>
                  <a:gd name="csX108" fmla="*/ 1420461 w 3314989"/>
                  <a:gd name="csY108" fmla="*/ 103911 h 4231888"/>
                  <a:gd name="csX109" fmla="*/ 1133114 w 3314989"/>
                  <a:gd name="csY109" fmla="*/ 212117 h 4231888"/>
                  <a:gd name="csX110" fmla="*/ 914985 w 3314989"/>
                  <a:gd name="csY110" fmla="*/ 341732 h 4231888"/>
                  <a:gd name="csX111" fmla="*/ 866182 w 3314989"/>
                  <a:gd name="csY111" fmla="*/ 386044 h 4231888"/>
                  <a:gd name="csX112" fmla="*/ 967440 w 3314989"/>
                  <a:gd name="csY112" fmla="*/ 338745 h 4231888"/>
                  <a:gd name="csX113" fmla="*/ 1383609 w 3314989"/>
                  <a:gd name="csY113" fmla="*/ 124988 h 4231888"/>
                  <a:gd name="csX114" fmla="*/ 1420461 w 3314989"/>
                  <a:gd name="csY114" fmla="*/ 104077 h 4231888"/>
                  <a:gd name="csX115" fmla="*/ 886101 w 3314989"/>
                  <a:gd name="csY115" fmla="*/ 300574 h 4231888"/>
                  <a:gd name="csX116" fmla="*/ 864188 w 3314989"/>
                  <a:gd name="csY116" fmla="*/ 306383 h 4231888"/>
                  <a:gd name="csX117" fmla="*/ 692378 w 3314989"/>
                  <a:gd name="csY117" fmla="*/ 457241 h 4231888"/>
                  <a:gd name="csX118" fmla="*/ 674282 w 3314989"/>
                  <a:gd name="csY118" fmla="*/ 502051 h 4231888"/>
                  <a:gd name="csX119" fmla="*/ 885935 w 3314989"/>
                  <a:gd name="csY119" fmla="*/ 300574 h 4231888"/>
                  <a:gd name="csX120" fmla="*/ 1208642 w 3314989"/>
                  <a:gd name="csY120" fmla="*/ 1544948 h 4231888"/>
                  <a:gd name="csX121" fmla="*/ 1226405 w 3314989"/>
                  <a:gd name="csY121" fmla="*/ 1409026 h 4231888"/>
                  <a:gd name="csX122" fmla="*/ 1324677 w 3314989"/>
                  <a:gd name="csY122" fmla="*/ 1361229 h 4231888"/>
                  <a:gd name="csX123" fmla="*/ 1464121 w 3314989"/>
                  <a:gd name="csY123" fmla="*/ 1208379 h 4231888"/>
                  <a:gd name="csX124" fmla="*/ 1416477 w 3314989"/>
                  <a:gd name="csY124" fmla="*/ 699544 h 4231888"/>
                  <a:gd name="csX125" fmla="*/ 1201339 w 3314989"/>
                  <a:gd name="csY125" fmla="*/ 330945 h 4231888"/>
                  <a:gd name="csX126" fmla="*/ 855721 w 3314989"/>
                  <a:gd name="csY126" fmla="*/ 469024 h 4231888"/>
                  <a:gd name="csX127" fmla="*/ 747488 w 3314989"/>
                  <a:gd name="csY127" fmla="*/ 486782 h 4231888"/>
                  <a:gd name="csX128" fmla="*/ 699681 w 3314989"/>
                  <a:gd name="csY128" fmla="*/ 590176 h 4231888"/>
                  <a:gd name="csX129" fmla="*/ 613859 w 3314989"/>
                  <a:gd name="csY129" fmla="*/ 537068 h 4231888"/>
                  <a:gd name="csX130" fmla="*/ 534011 w 3314989"/>
                  <a:gd name="csY130" fmla="*/ 681454 h 4231888"/>
                  <a:gd name="csX131" fmla="*/ 513095 w 3314989"/>
                  <a:gd name="csY131" fmla="*/ 786673 h 4231888"/>
                  <a:gd name="csX132" fmla="*/ 549116 w 3314989"/>
                  <a:gd name="csY132" fmla="*/ 731574 h 4231888"/>
                  <a:gd name="csX133" fmla="*/ 631619 w 3314989"/>
                  <a:gd name="csY133" fmla="*/ 652743 h 4231888"/>
                  <a:gd name="csX134" fmla="*/ 619002 w 3314989"/>
                  <a:gd name="csY134" fmla="*/ 708174 h 4231888"/>
                  <a:gd name="csX135" fmla="*/ 661666 w 3314989"/>
                  <a:gd name="csY135" fmla="*/ 708174 h 4231888"/>
                  <a:gd name="csX136" fmla="*/ 794468 w 3314989"/>
                  <a:gd name="csY136" fmla="*/ 1017193 h 4231888"/>
                  <a:gd name="csX137" fmla="*/ 752302 w 3314989"/>
                  <a:gd name="csY137" fmla="*/ 1015533 h 4231888"/>
                  <a:gd name="csX138" fmla="*/ 674116 w 3314989"/>
                  <a:gd name="csY138" fmla="*/ 1088556 h 4231888"/>
                  <a:gd name="csX139" fmla="*/ 796628 w 3314989"/>
                  <a:gd name="csY139" fmla="*/ 1155272 h 4231888"/>
                  <a:gd name="csX140" fmla="*/ 856054 w 3314989"/>
                  <a:gd name="csY140" fmla="*/ 1123408 h 4231888"/>
                  <a:gd name="csX141" fmla="*/ 830655 w 3314989"/>
                  <a:gd name="csY141" fmla="*/ 1186639 h 4231888"/>
                  <a:gd name="csX142" fmla="*/ 855389 w 3314989"/>
                  <a:gd name="csY142" fmla="*/ 1199749 h 4231888"/>
                  <a:gd name="csX143" fmla="*/ 1073518 w 3314989"/>
                  <a:gd name="csY143" fmla="*/ 1379651 h 4231888"/>
                  <a:gd name="csX144" fmla="*/ 1084805 w 3314989"/>
                  <a:gd name="csY144" fmla="*/ 1499309 h 4231888"/>
                  <a:gd name="csX145" fmla="*/ 1208642 w 3314989"/>
                  <a:gd name="csY145" fmla="*/ 1544450 h 4231888"/>
                  <a:gd name="csX146" fmla="*/ 3008106 w 3314989"/>
                  <a:gd name="csY146" fmla="*/ 557481 h 4231888"/>
                  <a:gd name="csX147" fmla="*/ 2982707 w 3314989"/>
                  <a:gd name="csY147" fmla="*/ 514498 h 4231888"/>
                  <a:gd name="csX148" fmla="*/ 3246815 w 3314989"/>
                  <a:gd name="csY148" fmla="*/ 415917 h 4231888"/>
                  <a:gd name="csX149" fmla="*/ 3238515 w 3314989"/>
                  <a:gd name="csY149" fmla="*/ 367290 h 4231888"/>
                  <a:gd name="csX150" fmla="*/ 3043463 w 3314989"/>
                  <a:gd name="csY150" fmla="*/ 444462 h 4231888"/>
                  <a:gd name="csX151" fmla="*/ 2811392 w 3314989"/>
                  <a:gd name="csY151" fmla="*/ 565116 h 4231888"/>
                  <a:gd name="csX152" fmla="*/ 2710295 w 3314989"/>
                  <a:gd name="csY152" fmla="*/ 660709 h 4231888"/>
                  <a:gd name="csX153" fmla="*/ 2725404 w 3314989"/>
                  <a:gd name="csY153" fmla="*/ 762111 h 4231888"/>
                  <a:gd name="csX154" fmla="*/ 2831478 w 3314989"/>
                  <a:gd name="csY154" fmla="*/ 764102 h 4231888"/>
                  <a:gd name="csX155" fmla="*/ 2791140 w 3314989"/>
                  <a:gd name="csY155" fmla="*/ 716306 h 4231888"/>
                  <a:gd name="csX156" fmla="*/ 2825005 w 3314989"/>
                  <a:gd name="csY156" fmla="*/ 694565 h 4231888"/>
                  <a:gd name="csX157" fmla="*/ 2919792 w 3314989"/>
                  <a:gd name="csY157" fmla="*/ 653241 h 4231888"/>
                  <a:gd name="csX158" fmla="*/ 3013249 w 3314989"/>
                  <a:gd name="csY158" fmla="*/ 620546 h 4231888"/>
                  <a:gd name="csX159" fmla="*/ 2894393 w 3314989"/>
                  <a:gd name="csY159" fmla="*/ 597478 h 4231888"/>
                  <a:gd name="csX160" fmla="*/ 2824008 w 3314989"/>
                  <a:gd name="csY160" fmla="*/ 621542 h 4231888"/>
                  <a:gd name="csX161" fmla="*/ 2816207 w 3314989"/>
                  <a:gd name="csY161" fmla="*/ 584699 h 4231888"/>
                  <a:gd name="csX162" fmla="*/ 3002959 w 3314989"/>
                  <a:gd name="csY162" fmla="*/ 562460 h 4231888"/>
                  <a:gd name="csX163" fmla="*/ 3053424 w 3314989"/>
                  <a:gd name="csY163" fmla="*/ 597810 h 4231888"/>
                  <a:gd name="csX164" fmla="*/ 2989180 w 3314989"/>
                  <a:gd name="csY164" fmla="*/ 692408 h 4231888"/>
                  <a:gd name="csX165" fmla="*/ 2868164 w 3314989"/>
                  <a:gd name="csY165" fmla="*/ 717302 h 4231888"/>
                  <a:gd name="csX166" fmla="*/ 2906511 w 3314989"/>
                  <a:gd name="csY166" fmla="*/ 771405 h 4231888"/>
                  <a:gd name="csX167" fmla="*/ 3074673 w 3314989"/>
                  <a:gd name="csY167" fmla="*/ 646934 h 4231888"/>
                  <a:gd name="csX168" fmla="*/ 3058405 w 3314989"/>
                  <a:gd name="csY168" fmla="*/ 592831 h 4231888"/>
                  <a:gd name="csX169" fmla="*/ 3007940 w 3314989"/>
                  <a:gd name="csY169" fmla="*/ 557481 h 4231888"/>
                  <a:gd name="csX170" fmla="*/ 2654521 w 3314989"/>
                  <a:gd name="csY170" fmla="*/ 749664 h 4231888"/>
                  <a:gd name="csX171" fmla="*/ 2678258 w 3314989"/>
                  <a:gd name="csY171" fmla="*/ 864675 h 4231888"/>
                  <a:gd name="csX172" fmla="*/ 2699839 w 3314989"/>
                  <a:gd name="csY172" fmla="*/ 848245 h 4231888"/>
                  <a:gd name="csX173" fmla="*/ 2681910 w 3314989"/>
                  <a:gd name="csY173" fmla="*/ 780367 h 4231888"/>
                  <a:gd name="csX174" fmla="*/ 2673111 w 3314989"/>
                  <a:gd name="csY174" fmla="*/ 703527 h 4231888"/>
                  <a:gd name="csX175" fmla="*/ 2647883 w 3314989"/>
                  <a:gd name="csY175" fmla="*/ 723774 h 4231888"/>
                  <a:gd name="csX176" fmla="*/ 2611193 w 3314989"/>
                  <a:gd name="csY176" fmla="*/ 724604 h 4231888"/>
                  <a:gd name="csX177" fmla="*/ 2486691 w 3314989"/>
                  <a:gd name="csY177" fmla="*/ 809742 h 4231888"/>
                  <a:gd name="csX178" fmla="*/ 2123481 w 3314989"/>
                  <a:gd name="csY178" fmla="*/ 1106646 h 4231888"/>
                  <a:gd name="csX179" fmla="*/ 1715446 w 3314989"/>
                  <a:gd name="csY179" fmla="*/ 1429439 h 4231888"/>
                  <a:gd name="csX180" fmla="*/ 1692706 w 3314989"/>
                  <a:gd name="csY180" fmla="*/ 1489849 h 4231888"/>
                  <a:gd name="csX181" fmla="*/ 1715280 w 3314989"/>
                  <a:gd name="csY181" fmla="*/ 1479725 h 4231888"/>
                  <a:gd name="csX182" fmla="*/ 1853894 w 3314989"/>
                  <a:gd name="csY182" fmla="*/ 1346127 h 4231888"/>
                  <a:gd name="csX183" fmla="*/ 2401036 w 3314989"/>
                  <a:gd name="csY183" fmla="*/ 915459 h 4231888"/>
                  <a:gd name="csX184" fmla="*/ 2625305 w 3314989"/>
                  <a:gd name="csY184" fmla="*/ 751822 h 4231888"/>
                  <a:gd name="csX185" fmla="*/ 2654687 w 3314989"/>
                  <a:gd name="csY185" fmla="*/ 749830 h 4231888"/>
                  <a:gd name="csX186" fmla="*/ 1349910 w 3314989"/>
                  <a:gd name="csY186" fmla="*/ 1514909 h 4231888"/>
                  <a:gd name="csX187" fmla="*/ 1386267 w 3314989"/>
                  <a:gd name="csY187" fmla="*/ 1544284 h 4231888"/>
                  <a:gd name="csX188" fmla="*/ 1642075 w 3314989"/>
                  <a:gd name="csY188" fmla="*/ 1426784 h 4231888"/>
                  <a:gd name="csX189" fmla="*/ 1615845 w 3314989"/>
                  <a:gd name="csY189" fmla="*/ 1409856 h 4231888"/>
                  <a:gd name="csX190" fmla="*/ 1349910 w 3314989"/>
                  <a:gd name="csY190" fmla="*/ 1514909 h 4231888"/>
                  <a:gd name="csX191" fmla="*/ 1163324 w 3314989"/>
                  <a:gd name="csY191" fmla="*/ 1575319 h 4231888"/>
                  <a:gd name="csX192" fmla="*/ 1022222 w 3314989"/>
                  <a:gd name="csY192" fmla="*/ 1529846 h 4231888"/>
                  <a:gd name="csX193" fmla="*/ 1028033 w 3314989"/>
                  <a:gd name="csY193" fmla="*/ 1622286 h 4231888"/>
                  <a:gd name="csX194" fmla="*/ 1077502 w 3314989"/>
                  <a:gd name="csY194" fmla="*/ 1653486 h 4231888"/>
                  <a:gd name="csX195" fmla="*/ 1163324 w 3314989"/>
                  <a:gd name="csY195" fmla="*/ 1575319 h 4231888"/>
                  <a:gd name="csX196" fmla="*/ 981054 w 3314989"/>
                  <a:gd name="csY196" fmla="*/ 1624941 h 4231888"/>
                  <a:gd name="csX197" fmla="*/ 981884 w 3314989"/>
                  <a:gd name="csY197" fmla="*/ 1575319 h 4231888"/>
                  <a:gd name="csX198" fmla="*/ 625645 w 3314989"/>
                  <a:gd name="csY198" fmla="*/ 1836375 h 4231888"/>
                  <a:gd name="csX199" fmla="*/ 153037 w 3314989"/>
                  <a:gd name="csY199" fmla="*/ 2154854 h 4231888"/>
                  <a:gd name="csX200" fmla="*/ 44139 w 3314989"/>
                  <a:gd name="csY200" fmla="*/ 2257915 h 4231888"/>
                  <a:gd name="csX201" fmla="*/ 41485 w 3314989"/>
                  <a:gd name="csY201" fmla="*/ 2270694 h 4231888"/>
                  <a:gd name="csX202" fmla="*/ 84809 w 3314989"/>
                  <a:gd name="csY202" fmla="*/ 2348862 h 4231888"/>
                  <a:gd name="csX203" fmla="*/ 203337 w 3314989"/>
                  <a:gd name="csY203" fmla="*/ 2502376 h 4231888"/>
                  <a:gd name="csX204" fmla="*/ 201010 w 3314989"/>
                  <a:gd name="csY204" fmla="*/ 2484452 h 4231888"/>
                  <a:gd name="csX205" fmla="*/ 102240 w 3314989"/>
                  <a:gd name="csY205" fmla="*/ 2275341 h 4231888"/>
                  <a:gd name="csX206" fmla="*/ 163161 w 3314989"/>
                  <a:gd name="csY206" fmla="*/ 2185059 h 4231888"/>
                  <a:gd name="csX207" fmla="*/ 627801 w 3314989"/>
                  <a:gd name="csY207" fmla="*/ 1858448 h 4231888"/>
                  <a:gd name="csX208" fmla="*/ 932084 w 3314989"/>
                  <a:gd name="csY208" fmla="*/ 1648673 h 4231888"/>
                  <a:gd name="csX209" fmla="*/ 981220 w 3314989"/>
                  <a:gd name="csY209" fmla="*/ 1624775 h 4231888"/>
                  <a:gd name="csX210" fmla="*/ 1244002 w 3314989"/>
                  <a:gd name="csY210" fmla="*/ 1600545 h 4231888"/>
                  <a:gd name="csX211" fmla="*/ 1212293 w 3314989"/>
                  <a:gd name="csY211" fmla="*/ 1596064 h 4231888"/>
                  <a:gd name="csX212" fmla="*/ 1183575 w 3314989"/>
                  <a:gd name="csY212" fmla="*/ 1622949 h 4231888"/>
                  <a:gd name="csX213" fmla="*/ 1233874 w 3314989"/>
                  <a:gd name="csY213" fmla="*/ 1655810 h 4231888"/>
                  <a:gd name="csX214" fmla="*/ 1244002 w 3314989"/>
                  <a:gd name="csY214" fmla="*/ 1600379 h 4231888"/>
                  <a:gd name="csX215" fmla="*/ 755127 w 3314989"/>
                  <a:gd name="csY215" fmla="*/ 2925741 h 4231888"/>
                  <a:gd name="csX216" fmla="*/ 1226405 w 3314989"/>
                  <a:gd name="csY216" fmla="*/ 2900682 h 4231888"/>
                  <a:gd name="csX217" fmla="*/ 1341610 w 3314989"/>
                  <a:gd name="csY217" fmla="*/ 2889894 h 4231888"/>
                  <a:gd name="csX218" fmla="*/ 1378628 w 3314989"/>
                  <a:gd name="csY218" fmla="*/ 2775713 h 4231888"/>
                  <a:gd name="csX219" fmla="*/ 1415318 w 3314989"/>
                  <a:gd name="csY219" fmla="*/ 1905415 h 4231888"/>
                  <a:gd name="csX220" fmla="*/ 1365018 w 3314989"/>
                  <a:gd name="csY220" fmla="*/ 1643197 h 4231888"/>
                  <a:gd name="csX221" fmla="*/ 1284340 w 3314989"/>
                  <a:gd name="csY221" fmla="*/ 1620792 h 4231888"/>
                  <a:gd name="csX222" fmla="*/ 1274378 w 3314989"/>
                  <a:gd name="csY222" fmla="*/ 1669087 h 4231888"/>
                  <a:gd name="csX223" fmla="*/ 1284340 w 3314989"/>
                  <a:gd name="csY223" fmla="*/ 1703606 h 4231888"/>
                  <a:gd name="csX224" fmla="*/ 1293637 w 3314989"/>
                  <a:gd name="csY224" fmla="*/ 2504367 h 4231888"/>
                  <a:gd name="csX225" fmla="*/ 1120332 w 3314989"/>
                  <a:gd name="csY225" fmla="*/ 2754470 h 4231888"/>
                  <a:gd name="csX226" fmla="*/ 1087958 w 3314989"/>
                  <a:gd name="csY226" fmla="*/ 2761938 h 4231888"/>
                  <a:gd name="csX227" fmla="*/ 972587 w 3314989"/>
                  <a:gd name="csY227" fmla="*/ 2594484 h 4231888"/>
                  <a:gd name="csX228" fmla="*/ 1000475 w 3314989"/>
                  <a:gd name="csY228" fmla="*/ 2493414 h 4231888"/>
                  <a:gd name="csX229" fmla="*/ 1175940 w 3314989"/>
                  <a:gd name="csY229" fmla="*/ 1837371 h 4231888"/>
                  <a:gd name="csX230" fmla="*/ 1193703 w 3314989"/>
                  <a:gd name="csY230" fmla="*/ 1734143 h 4231888"/>
                  <a:gd name="csX231" fmla="*/ 1213623 w 3314989"/>
                  <a:gd name="csY231" fmla="*/ 1690993 h 4231888"/>
                  <a:gd name="csX232" fmla="*/ 1151870 w 3314989"/>
                  <a:gd name="csY232" fmla="*/ 1660457 h 4231888"/>
                  <a:gd name="csX233" fmla="*/ 1132948 w 3314989"/>
                  <a:gd name="csY233" fmla="*/ 1653154 h 4231888"/>
                  <a:gd name="csX234" fmla="*/ 1027203 w 3314989"/>
                  <a:gd name="csY234" fmla="*/ 1680870 h 4231888"/>
                  <a:gd name="csX235" fmla="*/ 974249 w 3314989"/>
                  <a:gd name="csY235" fmla="*/ 2265384 h 4231888"/>
                  <a:gd name="csX236" fmla="*/ 754961 w 3314989"/>
                  <a:gd name="csY236" fmla="*/ 2925410 h 4231888"/>
                  <a:gd name="csX237" fmla="*/ 1097920 w 3314989"/>
                  <a:gd name="csY237" fmla="*/ 2713976 h 4231888"/>
                  <a:gd name="csX238" fmla="*/ 1110536 w 3314989"/>
                  <a:gd name="csY238" fmla="*/ 2709163 h 4231888"/>
                  <a:gd name="csX239" fmla="*/ 1243504 w 3314989"/>
                  <a:gd name="csY239" fmla="*/ 2519635 h 4231888"/>
                  <a:gd name="csX240" fmla="*/ 1259273 w 3314989"/>
                  <a:gd name="csY240" fmla="*/ 2020923 h 4231888"/>
                  <a:gd name="csX241" fmla="*/ 1238855 w 3314989"/>
                  <a:gd name="csY241" fmla="*/ 1746590 h 4231888"/>
                  <a:gd name="csX242" fmla="*/ 1225242 w 3314989"/>
                  <a:gd name="csY242" fmla="*/ 1785757 h 4231888"/>
                  <a:gd name="csX243" fmla="*/ 1126638 w 3314989"/>
                  <a:gd name="csY243" fmla="*/ 2191033 h 4231888"/>
                  <a:gd name="csX244" fmla="*/ 1012925 w 3314989"/>
                  <a:gd name="csY244" fmla="*/ 2581871 h 4231888"/>
                  <a:gd name="csX245" fmla="*/ 1097920 w 3314989"/>
                  <a:gd name="csY245" fmla="*/ 2713976 h 4231888"/>
                  <a:gd name="csX246" fmla="*/ 503133 w 3314989"/>
                  <a:gd name="csY246" fmla="*/ 2850063 h 4231888"/>
                  <a:gd name="csX247" fmla="*/ 367012 w 3314989"/>
                  <a:gd name="csY247" fmla="*/ 3154933 h 4231888"/>
                  <a:gd name="csX248" fmla="*/ 374482 w 3314989"/>
                  <a:gd name="csY248" fmla="*/ 3162568 h 4231888"/>
                  <a:gd name="csX249" fmla="*/ 453499 w 3314989"/>
                  <a:gd name="csY249" fmla="*/ 3105477 h 4231888"/>
                  <a:gd name="csX250" fmla="*/ 540816 w 3314989"/>
                  <a:gd name="csY250" fmla="*/ 2845085 h 4231888"/>
                  <a:gd name="csX251" fmla="*/ 577169 w 3314989"/>
                  <a:gd name="csY251" fmla="*/ 2760611 h 4231888"/>
                  <a:gd name="csX252" fmla="*/ 656851 w 3314989"/>
                  <a:gd name="csY252" fmla="*/ 2447277 h 4231888"/>
                  <a:gd name="csX253" fmla="*/ 689387 w 3314989"/>
                  <a:gd name="csY253" fmla="*/ 2094444 h 4231888"/>
                  <a:gd name="csX254" fmla="*/ 679928 w 3314989"/>
                  <a:gd name="csY254" fmla="*/ 2127802 h 4231888"/>
                  <a:gd name="csX255" fmla="*/ 570032 w 3314989"/>
                  <a:gd name="csY255" fmla="*/ 2672983 h 4231888"/>
                  <a:gd name="csX256" fmla="*/ 502967 w 3314989"/>
                  <a:gd name="csY256" fmla="*/ 2850229 h 4231888"/>
                  <a:gd name="csX257" fmla="*/ 467943 w 3314989"/>
                  <a:gd name="csY257" fmla="*/ 2857863 h 4231888"/>
                  <a:gd name="csX258" fmla="*/ 487862 w 3314989"/>
                  <a:gd name="csY258" fmla="*/ 2875290 h 4231888"/>
                  <a:gd name="csX259" fmla="*/ 502967 w 3314989"/>
                  <a:gd name="csY259" fmla="*/ 2850063 h 4231888"/>
                  <a:gd name="csX260" fmla="*/ 543475 w 3314989"/>
                  <a:gd name="csY260" fmla="*/ 2583032 h 4231888"/>
                  <a:gd name="csX261" fmla="*/ 634111 w 3314989"/>
                  <a:gd name="csY261" fmla="*/ 2114525 h 4231888"/>
                  <a:gd name="csX262" fmla="*/ 331822 w 3314989"/>
                  <a:gd name="csY262" fmla="*/ 2275839 h 4231888"/>
                  <a:gd name="csX263" fmla="*/ 371495 w 3314989"/>
                  <a:gd name="csY263" fmla="*/ 2324631 h 4231888"/>
                  <a:gd name="csX264" fmla="*/ 347425 w 3314989"/>
                  <a:gd name="csY264" fmla="*/ 2369607 h 4231888"/>
                  <a:gd name="csX265" fmla="*/ 460307 w 3314989"/>
                  <a:gd name="csY265" fmla="*/ 2507521 h 4231888"/>
                  <a:gd name="csX266" fmla="*/ 528366 w 3314989"/>
                  <a:gd name="csY266" fmla="*/ 2575564 h 4231888"/>
                  <a:gd name="csX267" fmla="*/ 543475 w 3314989"/>
                  <a:gd name="csY267" fmla="*/ 2583032 h 4231888"/>
                  <a:gd name="csX268" fmla="*/ 296461 w 3314989"/>
                  <a:gd name="csY268" fmla="*/ 2361309 h 4231888"/>
                  <a:gd name="csX269" fmla="*/ 230891 w 3314989"/>
                  <a:gd name="csY269" fmla="*/ 2376411 h 4231888"/>
                  <a:gd name="csX270" fmla="*/ 296461 w 3314989"/>
                  <a:gd name="csY270" fmla="*/ 2361309 h 4231888"/>
                  <a:gd name="csX271" fmla="*/ 573684 w 3314989"/>
                  <a:gd name="csY271" fmla="*/ 3228122 h 4231888"/>
                  <a:gd name="csX272" fmla="*/ 553598 w 3314989"/>
                  <a:gd name="csY272" fmla="*/ 3228122 h 4231888"/>
                  <a:gd name="csX273" fmla="*/ 552269 w 3314989"/>
                  <a:gd name="csY273" fmla="*/ 3264633 h 4231888"/>
                  <a:gd name="csX274" fmla="*/ 414823 w 3314989"/>
                  <a:gd name="csY274" fmla="*/ 3827572 h 4231888"/>
                  <a:gd name="csX275" fmla="*/ 382449 w 3314989"/>
                  <a:gd name="csY275" fmla="*/ 3992039 h 4231888"/>
                  <a:gd name="csX276" fmla="*/ 402373 w 3314989"/>
                  <a:gd name="csY276" fmla="*/ 4001001 h 4231888"/>
                  <a:gd name="csX277" fmla="*/ 573850 w 3314989"/>
                  <a:gd name="csY277" fmla="*/ 3228288 h 4231888"/>
                  <a:gd name="csX278" fmla="*/ 1037331 w 3314989"/>
                  <a:gd name="csY278" fmla="*/ 4074522 h 4231888"/>
                  <a:gd name="csX279" fmla="*/ 1048119 w 3314989"/>
                  <a:gd name="csY279" fmla="*/ 3971792 h 4231888"/>
                  <a:gd name="csX280" fmla="*/ 1062563 w 3314989"/>
                  <a:gd name="csY280" fmla="*/ 3885493 h 4231888"/>
                  <a:gd name="csX281" fmla="*/ 1087626 w 3314989"/>
                  <a:gd name="csY281" fmla="*/ 3615806 h 4231888"/>
                  <a:gd name="csX282" fmla="*/ 1073352 w 3314989"/>
                  <a:gd name="csY282" fmla="*/ 3659288 h 4231888"/>
                  <a:gd name="csX283" fmla="*/ 1031519 w 3314989"/>
                  <a:gd name="csY283" fmla="*/ 3990379 h 4231888"/>
                  <a:gd name="csX284" fmla="*/ 1017407 w 3314989"/>
                  <a:gd name="csY284" fmla="*/ 4067054 h 4231888"/>
                  <a:gd name="csX285" fmla="*/ 1037331 w 3314989"/>
                  <a:gd name="csY285" fmla="*/ 4074190 h 4231888"/>
                  <a:gd name="csX286" fmla="*/ 432582 w 3314989"/>
                  <a:gd name="csY286" fmla="*/ 4059419 h 4231888"/>
                  <a:gd name="csX287" fmla="*/ 392577 w 3314989"/>
                  <a:gd name="csY287" fmla="*/ 4056764 h 4231888"/>
                  <a:gd name="csX288" fmla="*/ 281357 w 3314989"/>
                  <a:gd name="csY288" fmla="*/ 4129787 h 4231888"/>
                  <a:gd name="csX289" fmla="*/ 305094 w 3314989"/>
                  <a:gd name="csY289" fmla="*/ 4125970 h 4231888"/>
                  <a:gd name="csX290" fmla="*/ 432416 w 3314989"/>
                  <a:gd name="csY290" fmla="*/ 4059419 h 42318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Lst>
                <a:rect l="l" t="t" r="r" b="b"/>
                <a:pathLst>
                  <a:path w="3314989" h="4231888">
                    <a:moveTo>
                      <a:pt x="104894" y="4165302"/>
                    </a:moveTo>
                    <a:cubicBezTo>
                      <a:pt x="117345" y="4164140"/>
                      <a:pt x="135773" y="4158166"/>
                      <a:pt x="150047" y="4157502"/>
                    </a:cubicBezTo>
                    <a:lnTo>
                      <a:pt x="356888" y="4031704"/>
                    </a:lnTo>
                    <a:cubicBezTo>
                      <a:pt x="325678" y="4007142"/>
                      <a:pt x="341281" y="3997350"/>
                      <a:pt x="346428" y="3970796"/>
                    </a:cubicBezTo>
                    <a:cubicBezTo>
                      <a:pt x="394900" y="3721026"/>
                      <a:pt x="452506" y="3473744"/>
                      <a:pt x="518242" y="3228122"/>
                    </a:cubicBezTo>
                    <a:cubicBezTo>
                      <a:pt x="492178" y="3227956"/>
                      <a:pt x="325844" y="3202398"/>
                      <a:pt x="321362" y="3184308"/>
                    </a:cubicBezTo>
                    <a:cubicBezTo>
                      <a:pt x="317710" y="3169206"/>
                      <a:pt x="328004" y="3145972"/>
                      <a:pt x="332981" y="3131035"/>
                    </a:cubicBezTo>
                    <a:cubicBezTo>
                      <a:pt x="356224" y="3062493"/>
                      <a:pt x="395066" y="2991462"/>
                      <a:pt x="421129" y="2921925"/>
                    </a:cubicBezTo>
                    <a:cubicBezTo>
                      <a:pt x="438062" y="2876783"/>
                      <a:pt x="452173" y="2830480"/>
                      <a:pt x="467611" y="2784841"/>
                    </a:cubicBezTo>
                    <a:cubicBezTo>
                      <a:pt x="460474" y="2783679"/>
                      <a:pt x="453831" y="2781024"/>
                      <a:pt x="447857" y="2776709"/>
                    </a:cubicBezTo>
                    <a:cubicBezTo>
                      <a:pt x="305260" y="2676800"/>
                      <a:pt x="115189" y="2500052"/>
                      <a:pt x="30194" y="2347700"/>
                    </a:cubicBezTo>
                    <a:cubicBezTo>
                      <a:pt x="-7157" y="2280818"/>
                      <a:pt x="-15125" y="2264886"/>
                      <a:pt x="36670" y="2204974"/>
                    </a:cubicBezTo>
                    <a:cubicBezTo>
                      <a:pt x="101409" y="2130126"/>
                      <a:pt x="220265" y="2045651"/>
                      <a:pt x="301941" y="1986404"/>
                    </a:cubicBezTo>
                    <a:cubicBezTo>
                      <a:pt x="499980" y="1842516"/>
                      <a:pt x="713793" y="1701449"/>
                      <a:pt x="916813" y="1563038"/>
                    </a:cubicBezTo>
                    <a:cubicBezTo>
                      <a:pt x="926272" y="1556565"/>
                      <a:pt x="974249" y="1532003"/>
                      <a:pt x="976073" y="1529016"/>
                    </a:cubicBezTo>
                    <a:cubicBezTo>
                      <a:pt x="981718" y="1520054"/>
                      <a:pt x="966780" y="1458814"/>
                      <a:pt x="998817" y="1465287"/>
                    </a:cubicBezTo>
                    <a:cubicBezTo>
                      <a:pt x="1009439" y="1467444"/>
                      <a:pt x="1022388" y="1503458"/>
                      <a:pt x="1037331" y="1489517"/>
                    </a:cubicBezTo>
                    <a:cubicBezTo>
                      <a:pt x="1041481" y="1485534"/>
                      <a:pt x="1031187" y="1388447"/>
                      <a:pt x="1027369" y="1376000"/>
                    </a:cubicBezTo>
                    <a:cubicBezTo>
                      <a:pt x="940384" y="1330693"/>
                      <a:pt x="865683" y="1266134"/>
                      <a:pt x="788988" y="1205890"/>
                    </a:cubicBezTo>
                    <a:cubicBezTo>
                      <a:pt x="764919" y="1202737"/>
                      <a:pt x="744501" y="1209707"/>
                      <a:pt x="718603" y="1205890"/>
                    </a:cubicBezTo>
                    <a:cubicBezTo>
                      <a:pt x="636433" y="1194107"/>
                      <a:pt x="605559" y="1112288"/>
                      <a:pt x="637098" y="1040759"/>
                    </a:cubicBezTo>
                    <a:cubicBezTo>
                      <a:pt x="504296" y="994124"/>
                      <a:pt x="382948" y="893054"/>
                      <a:pt x="344272" y="753647"/>
                    </a:cubicBezTo>
                    <a:cubicBezTo>
                      <a:pt x="320863" y="669339"/>
                      <a:pt x="308745" y="599967"/>
                      <a:pt x="398717" y="556154"/>
                    </a:cubicBezTo>
                    <a:cubicBezTo>
                      <a:pt x="412497" y="549515"/>
                      <a:pt x="460141" y="536902"/>
                      <a:pt x="465284" y="531924"/>
                    </a:cubicBezTo>
                    <a:cubicBezTo>
                      <a:pt x="469933" y="527443"/>
                      <a:pt x="480725" y="494416"/>
                      <a:pt x="487031" y="483131"/>
                    </a:cubicBezTo>
                    <a:cubicBezTo>
                      <a:pt x="603565" y="277174"/>
                      <a:pt x="814719" y="194691"/>
                      <a:pt x="1010436" y="84327"/>
                    </a:cubicBezTo>
                    <a:cubicBezTo>
                      <a:pt x="1048285" y="62918"/>
                      <a:pt x="1087792" y="30888"/>
                      <a:pt x="1124648" y="12134"/>
                    </a:cubicBezTo>
                    <a:cubicBezTo>
                      <a:pt x="1238689" y="-45952"/>
                      <a:pt x="1181253" y="121336"/>
                      <a:pt x="1133114" y="159010"/>
                    </a:cubicBezTo>
                    <a:cubicBezTo>
                      <a:pt x="1195033" y="138762"/>
                      <a:pt x="1255622" y="89804"/>
                      <a:pt x="1318537" y="74868"/>
                    </a:cubicBezTo>
                    <a:cubicBezTo>
                      <a:pt x="1343105" y="69059"/>
                      <a:pt x="1453661" y="55118"/>
                      <a:pt x="1468271" y="68229"/>
                    </a:cubicBezTo>
                    <a:cubicBezTo>
                      <a:pt x="1482877" y="81340"/>
                      <a:pt x="1472255" y="96774"/>
                      <a:pt x="1463290" y="108724"/>
                    </a:cubicBezTo>
                    <a:cubicBezTo>
                      <a:pt x="1412825" y="175274"/>
                      <a:pt x="1305921" y="200998"/>
                      <a:pt x="1232051" y="235352"/>
                    </a:cubicBezTo>
                    <a:lnTo>
                      <a:pt x="1057416" y="325468"/>
                    </a:lnTo>
                    <a:cubicBezTo>
                      <a:pt x="1056087" y="334596"/>
                      <a:pt x="1067872" y="329617"/>
                      <a:pt x="1072853" y="328290"/>
                    </a:cubicBezTo>
                    <a:cubicBezTo>
                      <a:pt x="1090118" y="323477"/>
                      <a:pt x="1100076" y="312026"/>
                      <a:pt x="1112858" y="307710"/>
                    </a:cubicBezTo>
                    <a:cubicBezTo>
                      <a:pt x="1185735" y="282650"/>
                      <a:pt x="1319036" y="245309"/>
                      <a:pt x="1393903" y="236015"/>
                    </a:cubicBezTo>
                    <a:cubicBezTo>
                      <a:pt x="1422288" y="232530"/>
                      <a:pt x="1443371" y="229543"/>
                      <a:pt x="1433243" y="265391"/>
                    </a:cubicBezTo>
                    <a:cubicBezTo>
                      <a:pt x="1431419" y="272029"/>
                      <a:pt x="1430256" y="273689"/>
                      <a:pt x="1424112" y="276510"/>
                    </a:cubicBezTo>
                    <a:cubicBezTo>
                      <a:pt x="1397720" y="289289"/>
                      <a:pt x="1259107" y="305553"/>
                      <a:pt x="1248983" y="315345"/>
                    </a:cubicBezTo>
                    <a:cubicBezTo>
                      <a:pt x="1344102" y="403802"/>
                      <a:pt x="1397887" y="514166"/>
                      <a:pt x="1440546" y="635151"/>
                    </a:cubicBezTo>
                    <a:cubicBezTo>
                      <a:pt x="1503295" y="812563"/>
                      <a:pt x="1560237" y="1049057"/>
                      <a:pt x="1504459" y="1233440"/>
                    </a:cubicBezTo>
                    <a:cubicBezTo>
                      <a:pt x="1470095" y="1347123"/>
                      <a:pt x="1379625" y="1395915"/>
                      <a:pt x="1273883" y="1432427"/>
                    </a:cubicBezTo>
                    <a:lnTo>
                      <a:pt x="1248319" y="1551586"/>
                    </a:lnTo>
                    <a:lnTo>
                      <a:pt x="1326837" y="1579966"/>
                    </a:lnTo>
                    <a:cubicBezTo>
                      <a:pt x="1323850" y="1553080"/>
                      <a:pt x="1272554" y="1518394"/>
                      <a:pt x="1279691" y="1493002"/>
                    </a:cubicBezTo>
                    <a:cubicBezTo>
                      <a:pt x="1286001" y="1470100"/>
                      <a:pt x="1309738" y="1485700"/>
                      <a:pt x="1324345" y="1482215"/>
                    </a:cubicBezTo>
                    <a:cubicBezTo>
                      <a:pt x="1364686" y="1472589"/>
                      <a:pt x="1441211" y="1428775"/>
                      <a:pt x="1485868" y="1411349"/>
                    </a:cubicBezTo>
                    <a:cubicBezTo>
                      <a:pt x="1525707" y="1395749"/>
                      <a:pt x="1613523" y="1355421"/>
                      <a:pt x="1652199" y="1365710"/>
                    </a:cubicBezTo>
                    <a:cubicBezTo>
                      <a:pt x="1668138" y="1369859"/>
                      <a:pt x="1686230" y="1392430"/>
                      <a:pt x="1690546" y="1393260"/>
                    </a:cubicBezTo>
                    <a:cubicBezTo>
                      <a:pt x="1697521" y="1394422"/>
                      <a:pt x="1763257" y="1333182"/>
                      <a:pt x="1775707" y="1323224"/>
                    </a:cubicBezTo>
                    <a:cubicBezTo>
                      <a:pt x="2012426" y="1132369"/>
                      <a:pt x="2251966" y="928736"/>
                      <a:pt x="2494331" y="746677"/>
                    </a:cubicBezTo>
                    <a:cubicBezTo>
                      <a:pt x="2517403" y="729251"/>
                      <a:pt x="2591273" y="669837"/>
                      <a:pt x="2611193" y="661705"/>
                    </a:cubicBezTo>
                    <a:cubicBezTo>
                      <a:pt x="2627294" y="655066"/>
                      <a:pt x="2636259" y="666850"/>
                      <a:pt x="2649872" y="660709"/>
                    </a:cubicBezTo>
                    <a:cubicBezTo>
                      <a:pt x="2663486" y="654569"/>
                      <a:pt x="2727394" y="581546"/>
                      <a:pt x="2745656" y="564784"/>
                    </a:cubicBezTo>
                    <a:cubicBezTo>
                      <a:pt x="2890575" y="432347"/>
                      <a:pt x="3078823" y="380401"/>
                      <a:pt x="3259764" y="312357"/>
                    </a:cubicBezTo>
                    <a:cubicBezTo>
                      <a:pt x="3340110" y="315179"/>
                      <a:pt x="3321682" y="414755"/>
                      <a:pt x="3274702" y="453756"/>
                    </a:cubicBezTo>
                    <a:lnTo>
                      <a:pt x="3053092" y="537068"/>
                    </a:lnTo>
                    <a:cubicBezTo>
                      <a:pt x="3101397" y="581048"/>
                      <a:pt x="3145722" y="599801"/>
                      <a:pt x="3110860" y="672990"/>
                    </a:cubicBezTo>
                    <a:cubicBezTo>
                      <a:pt x="3087456" y="722446"/>
                      <a:pt x="2981877" y="803767"/>
                      <a:pt x="2928258" y="812895"/>
                    </a:cubicBezTo>
                    <a:cubicBezTo>
                      <a:pt x="2888419" y="819699"/>
                      <a:pt x="2759435" y="790656"/>
                      <a:pt x="2735196" y="806257"/>
                    </a:cubicBezTo>
                    <a:cubicBezTo>
                      <a:pt x="2721919" y="814721"/>
                      <a:pt x="2751634" y="863679"/>
                      <a:pt x="2728890" y="888075"/>
                    </a:cubicBezTo>
                    <a:cubicBezTo>
                      <a:pt x="2578325" y="994954"/>
                      <a:pt x="2432080" y="1109467"/>
                      <a:pt x="2291805" y="1229622"/>
                    </a:cubicBezTo>
                    <a:cubicBezTo>
                      <a:pt x="2084801" y="1407200"/>
                      <a:pt x="1899876" y="1608843"/>
                      <a:pt x="1684572" y="1776463"/>
                    </a:cubicBezTo>
                    <a:cubicBezTo>
                      <a:pt x="1637260" y="2115189"/>
                      <a:pt x="1588955" y="2454579"/>
                      <a:pt x="1524378" y="2790317"/>
                    </a:cubicBezTo>
                    <a:cubicBezTo>
                      <a:pt x="1496823" y="2933708"/>
                      <a:pt x="1463623" y="3134354"/>
                      <a:pt x="1404193" y="3264799"/>
                    </a:cubicBezTo>
                    <a:cubicBezTo>
                      <a:pt x="1390417" y="3295170"/>
                      <a:pt x="1369995" y="3351928"/>
                      <a:pt x="1329326" y="3328528"/>
                    </a:cubicBezTo>
                    <a:cubicBezTo>
                      <a:pt x="1289321" y="3573818"/>
                      <a:pt x="1232877" y="3816287"/>
                      <a:pt x="1173285" y="4057428"/>
                    </a:cubicBezTo>
                    <a:cubicBezTo>
                      <a:pt x="1169800" y="4083152"/>
                      <a:pt x="1220265" y="4102569"/>
                      <a:pt x="1242507" y="4113191"/>
                    </a:cubicBezTo>
                    <a:cubicBezTo>
                      <a:pt x="1270726" y="4126799"/>
                      <a:pt x="1342108" y="4158664"/>
                      <a:pt x="1369501" y="4164971"/>
                    </a:cubicBezTo>
                    <a:cubicBezTo>
                      <a:pt x="1371158" y="4165302"/>
                      <a:pt x="1372986" y="4164638"/>
                      <a:pt x="1374478" y="4164971"/>
                    </a:cubicBezTo>
                    <a:cubicBezTo>
                      <a:pt x="1377801" y="4164971"/>
                      <a:pt x="1381286" y="4164971"/>
                      <a:pt x="1384606" y="4164971"/>
                    </a:cubicBezTo>
                    <a:cubicBezTo>
                      <a:pt x="1395062" y="4172107"/>
                      <a:pt x="1428428" y="4193350"/>
                      <a:pt x="1438390" y="4194179"/>
                    </a:cubicBezTo>
                    <a:cubicBezTo>
                      <a:pt x="1450508" y="4195176"/>
                      <a:pt x="1464786" y="4174098"/>
                      <a:pt x="1480721" y="4192520"/>
                    </a:cubicBezTo>
                    <a:cubicBezTo>
                      <a:pt x="1490513" y="4203805"/>
                      <a:pt x="1471757" y="4219904"/>
                      <a:pt x="1462127" y="4224882"/>
                    </a:cubicBezTo>
                    <a:cubicBezTo>
                      <a:pt x="1442872" y="4234840"/>
                      <a:pt x="1381951" y="4231521"/>
                      <a:pt x="1356718" y="4230691"/>
                    </a:cubicBezTo>
                    <a:cubicBezTo>
                      <a:pt x="1271723" y="4228202"/>
                      <a:pt x="1184905" y="4218742"/>
                      <a:pt x="1100076" y="4215091"/>
                    </a:cubicBezTo>
                    <a:cubicBezTo>
                      <a:pt x="1040816" y="4212601"/>
                      <a:pt x="898385" y="4240151"/>
                      <a:pt x="961300" y="4139744"/>
                    </a:cubicBezTo>
                    <a:cubicBezTo>
                      <a:pt x="967440" y="4129787"/>
                      <a:pt x="984207" y="4117174"/>
                      <a:pt x="986533" y="4112029"/>
                    </a:cubicBezTo>
                    <a:cubicBezTo>
                      <a:pt x="987530" y="4109705"/>
                      <a:pt x="975412" y="4106718"/>
                      <a:pt x="971262" y="4102237"/>
                    </a:cubicBezTo>
                    <a:cubicBezTo>
                      <a:pt x="952834" y="4081824"/>
                      <a:pt x="973086" y="4078837"/>
                      <a:pt x="976239" y="4061411"/>
                    </a:cubicBezTo>
                    <a:cubicBezTo>
                      <a:pt x="996491" y="3954035"/>
                      <a:pt x="1002801" y="3825581"/>
                      <a:pt x="1017407" y="3714719"/>
                    </a:cubicBezTo>
                    <a:cubicBezTo>
                      <a:pt x="1035669" y="3575975"/>
                      <a:pt x="1049116" y="3371678"/>
                      <a:pt x="1084639" y="3242726"/>
                    </a:cubicBezTo>
                    <a:cubicBezTo>
                      <a:pt x="1086467" y="3235922"/>
                      <a:pt x="1111035" y="3208041"/>
                      <a:pt x="1089287" y="3203062"/>
                    </a:cubicBezTo>
                    <a:cubicBezTo>
                      <a:pt x="1080489" y="3201070"/>
                      <a:pt x="998983" y="3216837"/>
                      <a:pt x="979064" y="3217832"/>
                    </a:cubicBezTo>
                    <a:cubicBezTo>
                      <a:pt x="909340" y="3221317"/>
                      <a:pt x="839287" y="3214679"/>
                      <a:pt x="769900" y="3212854"/>
                    </a:cubicBezTo>
                    <a:cubicBezTo>
                      <a:pt x="722754" y="3412007"/>
                      <a:pt x="669468" y="3610329"/>
                      <a:pt x="609709" y="3805997"/>
                    </a:cubicBezTo>
                    <a:cubicBezTo>
                      <a:pt x="588627" y="3874871"/>
                      <a:pt x="568375" y="3954200"/>
                      <a:pt x="541647" y="4020087"/>
                    </a:cubicBezTo>
                    <a:cubicBezTo>
                      <a:pt x="536001" y="4033862"/>
                      <a:pt x="520232" y="4051785"/>
                      <a:pt x="518574" y="4057760"/>
                    </a:cubicBezTo>
                    <a:cubicBezTo>
                      <a:pt x="514258" y="4072696"/>
                      <a:pt x="529861" y="4120659"/>
                      <a:pt x="532848" y="4139744"/>
                    </a:cubicBezTo>
                    <a:cubicBezTo>
                      <a:pt x="535174" y="4154681"/>
                      <a:pt x="544301" y="4181234"/>
                      <a:pt x="531685" y="4194014"/>
                    </a:cubicBezTo>
                    <a:cubicBezTo>
                      <a:pt x="519069" y="4206793"/>
                      <a:pt x="387929" y="4198661"/>
                      <a:pt x="359045" y="4200320"/>
                    </a:cubicBezTo>
                    <a:cubicBezTo>
                      <a:pt x="299947" y="4203639"/>
                      <a:pt x="231390" y="4220568"/>
                      <a:pt x="172458" y="4220401"/>
                    </a:cubicBezTo>
                    <a:cubicBezTo>
                      <a:pt x="148389" y="4220401"/>
                      <a:pt x="98588" y="4195176"/>
                      <a:pt x="104396" y="4164971"/>
                    </a:cubicBezTo>
                    <a:close/>
                    <a:moveTo>
                      <a:pt x="1133114" y="73706"/>
                    </a:moveTo>
                    <a:cubicBezTo>
                      <a:pt x="1126472" y="68395"/>
                      <a:pt x="1036832" y="123992"/>
                      <a:pt x="1022388" y="131792"/>
                    </a:cubicBezTo>
                    <a:cubicBezTo>
                      <a:pt x="854064" y="220249"/>
                      <a:pt x="611533" y="326796"/>
                      <a:pt x="522392" y="503710"/>
                    </a:cubicBezTo>
                    <a:cubicBezTo>
                      <a:pt x="516746" y="514830"/>
                      <a:pt x="496495" y="573248"/>
                      <a:pt x="493175" y="575405"/>
                    </a:cubicBezTo>
                    <a:cubicBezTo>
                      <a:pt x="487198" y="579222"/>
                      <a:pt x="465617" y="578724"/>
                      <a:pt x="454330" y="582044"/>
                    </a:cubicBezTo>
                    <a:cubicBezTo>
                      <a:pt x="369006" y="607436"/>
                      <a:pt x="366015" y="634985"/>
                      <a:pt x="383446" y="719957"/>
                    </a:cubicBezTo>
                    <a:cubicBezTo>
                      <a:pt x="403366" y="817044"/>
                      <a:pt x="469767" y="901684"/>
                      <a:pt x="551775" y="954791"/>
                    </a:cubicBezTo>
                    <a:cubicBezTo>
                      <a:pt x="573518" y="968898"/>
                      <a:pt x="608380" y="992630"/>
                      <a:pt x="633945" y="988481"/>
                    </a:cubicBezTo>
                    <a:cubicBezTo>
                      <a:pt x="541813" y="933051"/>
                      <a:pt x="417311" y="795967"/>
                      <a:pt x="407848" y="685437"/>
                    </a:cubicBezTo>
                    <a:cubicBezTo>
                      <a:pt x="405360" y="656394"/>
                      <a:pt x="415317" y="614904"/>
                      <a:pt x="447193" y="605112"/>
                    </a:cubicBezTo>
                    <a:cubicBezTo>
                      <a:pt x="475246" y="596482"/>
                      <a:pt x="523219" y="607934"/>
                      <a:pt x="553266" y="585031"/>
                    </a:cubicBezTo>
                    <a:cubicBezTo>
                      <a:pt x="570863" y="571588"/>
                      <a:pt x="538161" y="566941"/>
                      <a:pt x="537829" y="555158"/>
                    </a:cubicBezTo>
                    <a:cubicBezTo>
                      <a:pt x="535669" y="474003"/>
                      <a:pt x="735702" y="333103"/>
                      <a:pt x="800778" y="293438"/>
                    </a:cubicBezTo>
                    <a:cubicBezTo>
                      <a:pt x="887098" y="240662"/>
                      <a:pt x="985370" y="200334"/>
                      <a:pt x="1068205" y="142579"/>
                    </a:cubicBezTo>
                    <a:cubicBezTo>
                      <a:pt x="1093770" y="124656"/>
                      <a:pt x="1123983" y="105072"/>
                      <a:pt x="1133114" y="73872"/>
                    </a:cubicBezTo>
                    <a:close/>
                    <a:moveTo>
                      <a:pt x="1420461" y="103911"/>
                    </a:moveTo>
                    <a:cubicBezTo>
                      <a:pt x="1321524" y="111877"/>
                      <a:pt x="1220593" y="165980"/>
                      <a:pt x="1133114" y="212117"/>
                    </a:cubicBezTo>
                    <a:cubicBezTo>
                      <a:pt x="1063888" y="248628"/>
                      <a:pt x="978067" y="296259"/>
                      <a:pt x="914985" y="341732"/>
                    </a:cubicBezTo>
                    <a:cubicBezTo>
                      <a:pt x="897222" y="354511"/>
                      <a:pt x="878299" y="367622"/>
                      <a:pt x="866182" y="386044"/>
                    </a:cubicBezTo>
                    <a:cubicBezTo>
                      <a:pt x="910669" y="395338"/>
                      <a:pt x="934240" y="360652"/>
                      <a:pt x="967440" y="338745"/>
                    </a:cubicBezTo>
                    <a:cubicBezTo>
                      <a:pt x="1099249" y="251782"/>
                      <a:pt x="1233708" y="177265"/>
                      <a:pt x="1383609" y="124988"/>
                    </a:cubicBezTo>
                    <a:lnTo>
                      <a:pt x="1420461" y="104077"/>
                    </a:lnTo>
                    <a:close/>
                    <a:moveTo>
                      <a:pt x="886101" y="300574"/>
                    </a:moveTo>
                    <a:cubicBezTo>
                      <a:pt x="877469" y="298914"/>
                      <a:pt x="871495" y="302898"/>
                      <a:pt x="864188" y="306383"/>
                    </a:cubicBezTo>
                    <a:cubicBezTo>
                      <a:pt x="819700" y="328124"/>
                      <a:pt x="718437" y="414921"/>
                      <a:pt x="692378" y="457241"/>
                    </a:cubicBezTo>
                    <a:cubicBezTo>
                      <a:pt x="684078" y="470684"/>
                      <a:pt x="676442" y="486284"/>
                      <a:pt x="674282" y="502051"/>
                    </a:cubicBezTo>
                    <a:lnTo>
                      <a:pt x="885935" y="300574"/>
                    </a:lnTo>
                    <a:close/>
                    <a:moveTo>
                      <a:pt x="1208642" y="1544948"/>
                    </a:moveTo>
                    <a:cubicBezTo>
                      <a:pt x="1208143" y="1517730"/>
                      <a:pt x="1210137" y="1428609"/>
                      <a:pt x="1226405" y="1409026"/>
                    </a:cubicBezTo>
                    <a:cubicBezTo>
                      <a:pt x="1238357" y="1394587"/>
                      <a:pt x="1304259" y="1372349"/>
                      <a:pt x="1324677" y="1361229"/>
                    </a:cubicBezTo>
                    <a:cubicBezTo>
                      <a:pt x="1399212" y="1321067"/>
                      <a:pt x="1442042" y="1294513"/>
                      <a:pt x="1464121" y="1208379"/>
                    </a:cubicBezTo>
                    <a:cubicBezTo>
                      <a:pt x="1504957" y="1049057"/>
                      <a:pt x="1464786" y="854219"/>
                      <a:pt x="1416477" y="699544"/>
                    </a:cubicBezTo>
                    <a:cubicBezTo>
                      <a:pt x="1373979" y="563622"/>
                      <a:pt x="1317540" y="418738"/>
                      <a:pt x="1201339" y="330945"/>
                    </a:cubicBezTo>
                    <a:cubicBezTo>
                      <a:pt x="1080489" y="362477"/>
                      <a:pt x="966780" y="413096"/>
                      <a:pt x="855721" y="469024"/>
                    </a:cubicBezTo>
                    <a:cubicBezTo>
                      <a:pt x="824349" y="484791"/>
                      <a:pt x="769567" y="535243"/>
                      <a:pt x="747488" y="486782"/>
                    </a:cubicBezTo>
                    <a:cubicBezTo>
                      <a:pt x="723750" y="498233"/>
                      <a:pt x="752469" y="576235"/>
                      <a:pt x="699681" y="590176"/>
                    </a:cubicBezTo>
                    <a:cubicBezTo>
                      <a:pt x="653366" y="602457"/>
                      <a:pt x="638261" y="566775"/>
                      <a:pt x="613859" y="537068"/>
                    </a:cubicBezTo>
                    <a:cubicBezTo>
                      <a:pt x="627635" y="601627"/>
                      <a:pt x="567046" y="636811"/>
                      <a:pt x="534011" y="681454"/>
                    </a:cubicBezTo>
                    <a:cubicBezTo>
                      <a:pt x="518740" y="702033"/>
                      <a:pt x="477734" y="768915"/>
                      <a:pt x="513095" y="786673"/>
                    </a:cubicBezTo>
                    <a:cubicBezTo>
                      <a:pt x="536167" y="798291"/>
                      <a:pt x="542810" y="745515"/>
                      <a:pt x="549116" y="731574"/>
                    </a:cubicBezTo>
                    <a:cubicBezTo>
                      <a:pt x="559576" y="708174"/>
                      <a:pt x="596428" y="621708"/>
                      <a:pt x="631619" y="652743"/>
                    </a:cubicBezTo>
                    <a:cubicBezTo>
                      <a:pt x="653698" y="672160"/>
                      <a:pt x="609211" y="697718"/>
                      <a:pt x="619002" y="708174"/>
                    </a:cubicBezTo>
                    <a:cubicBezTo>
                      <a:pt x="624315" y="713982"/>
                      <a:pt x="642079" y="683114"/>
                      <a:pt x="661666" y="708174"/>
                    </a:cubicBezTo>
                    <a:cubicBezTo>
                      <a:pt x="672953" y="780865"/>
                      <a:pt x="816879" y="952966"/>
                      <a:pt x="794468" y="1017193"/>
                    </a:cubicBezTo>
                    <a:cubicBezTo>
                      <a:pt x="784838" y="1044908"/>
                      <a:pt x="762264" y="1017525"/>
                      <a:pt x="752302" y="1015533"/>
                    </a:cubicBezTo>
                    <a:cubicBezTo>
                      <a:pt x="717112" y="1008397"/>
                      <a:pt x="677103" y="1055364"/>
                      <a:pt x="674116" y="1088556"/>
                    </a:cubicBezTo>
                    <a:cubicBezTo>
                      <a:pt x="667644" y="1159255"/>
                      <a:pt x="742677" y="1171536"/>
                      <a:pt x="796628" y="1155272"/>
                    </a:cubicBezTo>
                    <a:cubicBezTo>
                      <a:pt x="813394" y="1150293"/>
                      <a:pt x="839786" y="1111790"/>
                      <a:pt x="856054" y="1123408"/>
                    </a:cubicBezTo>
                    <a:cubicBezTo>
                      <a:pt x="882449" y="1142161"/>
                      <a:pt x="824016" y="1177013"/>
                      <a:pt x="830655" y="1186639"/>
                    </a:cubicBezTo>
                    <a:cubicBezTo>
                      <a:pt x="839786" y="1188132"/>
                      <a:pt x="848418" y="1194107"/>
                      <a:pt x="855389" y="1199749"/>
                    </a:cubicBezTo>
                    <a:cubicBezTo>
                      <a:pt x="903532" y="1238916"/>
                      <a:pt x="1052601" y="1335837"/>
                      <a:pt x="1073518" y="1379651"/>
                    </a:cubicBezTo>
                    <a:cubicBezTo>
                      <a:pt x="1090949" y="1416162"/>
                      <a:pt x="1086965" y="1460308"/>
                      <a:pt x="1084805" y="1499309"/>
                    </a:cubicBezTo>
                    <a:lnTo>
                      <a:pt x="1208642" y="1544450"/>
                    </a:lnTo>
                    <a:close/>
                    <a:moveTo>
                      <a:pt x="3008106" y="557481"/>
                    </a:moveTo>
                    <a:cubicBezTo>
                      <a:pt x="2989013" y="544868"/>
                      <a:pt x="2965110" y="543873"/>
                      <a:pt x="2982707" y="514498"/>
                    </a:cubicBezTo>
                    <a:lnTo>
                      <a:pt x="3246815" y="415917"/>
                    </a:lnTo>
                    <a:cubicBezTo>
                      <a:pt x="3270718" y="395504"/>
                      <a:pt x="3286326" y="357831"/>
                      <a:pt x="3238515" y="367290"/>
                    </a:cubicBezTo>
                    <a:cubicBezTo>
                      <a:pt x="3193363" y="376252"/>
                      <a:pt x="3091273" y="424215"/>
                      <a:pt x="3043463" y="444462"/>
                    </a:cubicBezTo>
                    <a:cubicBezTo>
                      <a:pt x="2963947" y="478152"/>
                      <a:pt x="2879122" y="511344"/>
                      <a:pt x="2811392" y="565116"/>
                    </a:cubicBezTo>
                    <a:cubicBezTo>
                      <a:pt x="2792470" y="580218"/>
                      <a:pt x="2720091" y="644113"/>
                      <a:pt x="2710295" y="660709"/>
                    </a:cubicBezTo>
                    <a:cubicBezTo>
                      <a:pt x="2699673" y="678799"/>
                      <a:pt x="2720922" y="739042"/>
                      <a:pt x="2725404" y="762111"/>
                    </a:cubicBezTo>
                    <a:cubicBezTo>
                      <a:pt x="2761425" y="756800"/>
                      <a:pt x="2795623" y="760617"/>
                      <a:pt x="2831478" y="764102"/>
                    </a:cubicBezTo>
                    <a:cubicBezTo>
                      <a:pt x="2832475" y="726761"/>
                      <a:pt x="2783339" y="749166"/>
                      <a:pt x="2791140" y="716306"/>
                    </a:cubicBezTo>
                    <a:cubicBezTo>
                      <a:pt x="2794958" y="700042"/>
                      <a:pt x="2811891" y="702863"/>
                      <a:pt x="2825005" y="694565"/>
                    </a:cubicBezTo>
                    <a:cubicBezTo>
                      <a:pt x="2861691" y="671497"/>
                      <a:pt x="2872480" y="658386"/>
                      <a:pt x="2919792" y="653241"/>
                    </a:cubicBezTo>
                    <a:cubicBezTo>
                      <a:pt x="2938881" y="651249"/>
                      <a:pt x="3019892" y="658883"/>
                      <a:pt x="3013249" y="620546"/>
                    </a:cubicBezTo>
                    <a:cubicBezTo>
                      <a:pt x="3010096" y="602291"/>
                      <a:pt x="2912323" y="595818"/>
                      <a:pt x="2894393" y="597478"/>
                    </a:cubicBezTo>
                    <a:cubicBezTo>
                      <a:pt x="2873311" y="599469"/>
                      <a:pt x="2829322" y="621874"/>
                      <a:pt x="2824008" y="621542"/>
                    </a:cubicBezTo>
                    <a:cubicBezTo>
                      <a:pt x="2810063" y="620546"/>
                      <a:pt x="2808904" y="596648"/>
                      <a:pt x="2816207" y="584699"/>
                    </a:cubicBezTo>
                    <a:cubicBezTo>
                      <a:pt x="2841439" y="543707"/>
                      <a:pt x="2962788" y="547192"/>
                      <a:pt x="3002959" y="562460"/>
                    </a:cubicBezTo>
                    <a:cubicBezTo>
                      <a:pt x="3010595" y="565282"/>
                      <a:pt x="3049274" y="591669"/>
                      <a:pt x="3053424" y="597810"/>
                    </a:cubicBezTo>
                    <a:cubicBezTo>
                      <a:pt x="3080481" y="638636"/>
                      <a:pt x="3028026" y="685769"/>
                      <a:pt x="2989180" y="692408"/>
                    </a:cubicBezTo>
                    <a:cubicBezTo>
                      <a:pt x="2942864" y="700374"/>
                      <a:pt x="2913486" y="690582"/>
                      <a:pt x="2868164" y="717302"/>
                    </a:cubicBezTo>
                    <a:cubicBezTo>
                      <a:pt x="2846088" y="730412"/>
                      <a:pt x="2881112" y="769579"/>
                      <a:pt x="2906511" y="771405"/>
                    </a:cubicBezTo>
                    <a:cubicBezTo>
                      <a:pt x="2945025" y="774226"/>
                      <a:pt x="3062555" y="683446"/>
                      <a:pt x="3074673" y="646934"/>
                    </a:cubicBezTo>
                    <a:cubicBezTo>
                      <a:pt x="3083638" y="619883"/>
                      <a:pt x="3077328" y="611585"/>
                      <a:pt x="3058405" y="592831"/>
                    </a:cubicBezTo>
                    <a:cubicBezTo>
                      <a:pt x="3043463" y="578061"/>
                      <a:pt x="3025205" y="568933"/>
                      <a:pt x="3007940" y="557481"/>
                    </a:cubicBezTo>
                    <a:close/>
                    <a:moveTo>
                      <a:pt x="2654521" y="749664"/>
                    </a:moveTo>
                    <a:cubicBezTo>
                      <a:pt x="2664645" y="755971"/>
                      <a:pt x="2655352" y="850402"/>
                      <a:pt x="2678258" y="864675"/>
                    </a:cubicBezTo>
                    <a:cubicBezTo>
                      <a:pt x="2686724" y="863181"/>
                      <a:pt x="2700504" y="858202"/>
                      <a:pt x="2699839" y="848245"/>
                    </a:cubicBezTo>
                    <a:cubicBezTo>
                      <a:pt x="2699008" y="835134"/>
                      <a:pt x="2685233" y="799452"/>
                      <a:pt x="2681910" y="780367"/>
                    </a:cubicBezTo>
                    <a:cubicBezTo>
                      <a:pt x="2679089" y="763937"/>
                      <a:pt x="2678258" y="713153"/>
                      <a:pt x="2673111" y="703527"/>
                    </a:cubicBezTo>
                    <a:cubicBezTo>
                      <a:pt x="2666140" y="690748"/>
                      <a:pt x="2652033" y="720123"/>
                      <a:pt x="2647883" y="723774"/>
                    </a:cubicBezTo>
                    <a:cubicBezTo>
                      <a:pt x="2626468" y="742694"/>
                      <a:pt x="2625637" y="728587"/>
                      <a:pt x="2611193" y="724604"/>
                    </a:cubicBezTo>
                    <a:cubicBezTo>
                      <a:pt x="2598576" y="721119"/>
                      <a:pt x="2504288" y="796133"/>
                      <a:pt x="2486691" y="809742"/>
                    </a:cubicBezTo>
                    <a:cubicBezTo>
                      <a:pt x="2363021" y="905169"/>
                      <a:pt x="2245162" y="1008729"/>
                      <a:pt x="2123481" y="1106646"/>
                    </a:cubicBezTo>
                    <a:cubicBezTo>
                      <a:pt x="1994829" y="1210039"/>
                      <a:pt x="1833143" y="1318412"/>
                      <a:pt x="1715446" y="1429439"/>
                    </a:cubicBezTo>
                    <a:cubicBezTo>
                      <a:pt x="1694530" y="1449189"/>
                      <a:pt x="1678761" y="1457487"/>
                      <a:pt x="1692706" y="1489849"/>
                    </a:cubicBezTo>
                    <a:cubicBezTo>
                      <a:pt x="1701999" y="1490513"/>
                      <a:pt x="1708476" y="1484704"/>
                      <a:pt x="1715280" y="1479725"/>
                    </a:cubicBezTo>
                    <a:cubicBezTo>
                      <a:pt x="1756282" y="1450184"/>
                      <a:pt x="1812227" y="1383634"/>
                      <a:pt x="1853894" y="1346127"/>
                    </a:cubicBezTo>
                    <a:cubicBezTo>
                      <a:pt x="2027033" y="1190622"/>
                      <a:pt x="2214283" y="1053372"/>
                      <a:pt x="2401036" y="915459"/>
                    </a:cubicBezTo>
                    <a:cubicBezTo>
                      <a:pt x="2475570" y="860526"/>
                      <a:pt x="2550770" y="806589"/>
                      <a:pt x="2625305" y="751822"/>
                    </a:cubicBezTo>
                    <a:lnTo>
                      <a:pt x="2654687" y="749830"/>
                    </a:lnTo>
                    <a:close/>
                    <a:moveTo>
                      <a:pt x="1349910" y="1514909"/>
                    </a:moveTo>
                    <a:cubicBezTo>
                      <a:pt x="1344767" y="1521548"/>
                      <a:pt x="1374145" y="1552416"/>
                      <a:pt x="1386267" y="1544284"/>
                    </a:cubicBezTo>
                    <a:cubicBezTo>
                      <a:pt x="1472754" y="1508602"/>
                      <a:pt x="1558243" y="1468772"/>
                      <a:pt x="1642075" y="1426784"/>
                    </a:cubicBezTo>
                    <a:cubicBezTo>
                      <a:pt x="1634273" y="1419482"/>
                      <a:pt x="1628129" y="1407367"/>
                      <a:pt x="1615845" y="1409856"/>
                    </a:cubicBezTo>
                    <a:lnTo>
                      <a:pt x="1349910" y="1514909"/>
                    </a:lnTo>
                    <a:close/>
                    <a:moveTo>
                      <a:pt x="1163324" y="1575319"/>
                    </a:moveTo>
                    <a:cubicBezTo>
                      <a:pt x="1114852" y="1562872"/>
                      <a:pt x="1073518" y="1531837"/>
                      <a:pt x="1022222" y="1529846"/>
                    </a:cubicBezTo>
                    <a:cubicBezTo>
                      <a:pt x="1019069" y="1533165"/>
                      <a:pt x="1025707" y="1615149"/>
                      <a:pt x="1028033" y="1622286"/>
                    </a:cubicBezTo>
                    <a:cubicBezTo>
                      <a:pt x="1029030" y="1625273"/>
                      <a:pt x="1070033" y="1663776"/>
                      <a:pt x="1077502" y="1653486"/>
                    </a:cubicBezTo>
                    <a:lnTo>
                      <a:pt x="1163324" y="1575319"/>
                    </a:lnTo>
                    <a:close/>
                    <a:moveTo>
                      <a:pt x="981054" y="1624941"/>
                    </a:moveTo>
                    <a:cubicBezTo>
                      <a:pt x="985702" y="1617473"/>
                      <a:pt x="979562" y="1586770"/>
                      <a:pt x="981884" y="1575319"/>
                    </a:cubicBezTo>
                    <a:cubicBezTo>
                      <a:pt x="856718" y="1654648"/>
                      <a:pt x="753466" y="1758208"/>
                      <a:pt x="625645" y="1836375"/>
                    </a:cubicBezTo>
                    <a:cubicBezTo>
                      <a:pt x="459643" y="1937943"/>
                      <a:pt x="303765" y="2028060"/>
                      <a:pt x="153037" y="2154854"/>
                    </a:cubicBezTo>
                    <a:cubicBezTo>
                      <a:pt x="127805" y="2176097"/>
                      <a:pt x="60075" y="2234017"/>
                      <a:pt x="44139" y="2257915"/>
                    </a:cubicBezTo>
                    <a:cubicBezTo>
                      <a:pt x="40321" y="2263724"/>
                      <a:pt x="39657" y="2263558"/>
                      <a:pt x="41485" y="2270694"/>
                    </a:cubicBezTo>
                    <a:cubicBezTo>
                      <a:pt x="45801" y="2287788"/>
                      <a:pt x="73854" y="2331436"/>
                      <a:pt x="84809" y="2348862"/>
                    </a:cubicBezTo>
                    <a:cubicBezTo>
                      <a:pt x="119006" y="2403961"/>
                      <a:pt x="161504" y="2453251"/>
                      <a:pt x="203337" y="2502376"/>
                    </a:cubicBezTo>
                    <a:cubicBezTo>
                      <a:pt x="210307" y="2498725"/>
                      <a:pt x="203503" y="2489265"/>
                      <a:pt x="201010" y="2484452"/>
                    </a:cubicBezTo>
                    <a:cubicBezTo>
                      <a:pt x="171295" y="2427527"/>
                      <a:pt x="89624" y="2342887"/>
                      <a:pt x="102240" y="2275341"/>
                    </a:cubicBezTo>
                    <a:cubicBezTo>
                      <a:pt x="108878" y="2240158"/>
                      <a:pt x="137264" y="2207795"/>
                      <a:pt x="163161" y="2185059"/>
                    </a:cubicBezTo>
                    <a:cubicBezTo>
                      <a:pt x="308912" y="2056771"/>
                      <a:pt x="468109" y="1965824"/>
                      <a:pt x="627801" y="1858448"/>
                    </a:cubicBezTo>
                    <a:cubicBezTo>
                      <a:pt x="729895" y="1789906"/>
                      <a:pt x="827003" y="1713066"/>
                      <a:pt x="932084" y="1648673"/>
                    </a:cubicBezTo>
                    <a:cubicBezTo>
                      <a:pt x="941215" y="1643031"/>
                      <a:pt x="979724" y="1627098"/>
                      <a:pt x="981220" y="1624775"/>
                    </a:cubicBezTo>
                    <a:close/>
                    <a:moveTo>
                      <a:pt x="1244002" y="1600545"/>
                    </a:moveTo>
                    <a:lnTo>
                      <a:pt x="1212293" y="1596064"/>
                    </a:lnTo>
                    <a:lnTo>
                      <a:pt x="1183575" y="1622949"/>
                    </a:lnTo>
                    <a:cubicBezTo>
                      <a:pt x="1190218" y="1631746"/>
                      <a:pt x="1223751" y="1662780"/>
                      <a:pt x="1233874" y="1655810"/>
                    </a:cubicBezTo>
                    <a:cubicBezTo>
                      <a:pt x="1236533" y="1653984"/>
                      <a:pt x="1242175" y="1609175"/>
                      <a:pt x="1244002" y="1600379"/>
                    </a:cubicBezTo>
                    <a:close/>
                    <a:moveTo>
                      <a:pt x="755127" y="2925741"/>
                    </a:moveTo>
                    <a:cubicBezTo>
                      <a:pt x="912663" y="2937691"/>
                      <a:pt x="1069866" y="2915784"/>
                      <a:pt x="1226405" y="2900682"/>
                    </a:cubicBezTo>
                    <a:cubicBezTo>
                      <a:pt x="1254126" y="2898026"/>
                      <a:pt x="1321192" y="2900349"/>
                      <a:pt x="1341610" y="2889894"/>
                    </a:cubicBezTo>
                    <a:cubicBezTo>
                      <a:pt x="1365517" y="2877613"/>
                      <a:pt x="1374145" y="2803594"/>
                      <a:pt x="1378628" y="2775713"/>
                    </a:cubicBezTo>
                    <a:cubicBezTo>
                      <a:pt x="1420959" y="2514988"/>
                      <a:pt x="1440878" y="2167633"/>
                      <a:pt x="1415318" y="1905415"/>
                    </a:cubicBezTo>
                    <a:cubicBezTo>
                      <a:pt x="1406519" y="1815464"/>
                      <a:pt x="1389753" y="1729994"/>
                      <a:pt x="1365018" y="1643197"/>
                    </a:cubicBezTo>
                    <a:cubicBezTo>
                      <a:pt x="1350907" y="1641205"/>
                      <a:pt x="1292640" y="1612992"/>
                      <a:pt x="1284340" y="1620792"/>
                    </a:cubicBezTo>
                    <a:cubicBezTo>
                      <a:pt x="1286666" y="1636890"/>
                      <a:pt x="1274710" y="1654980"/>
                      <a:pt x="1274378" y="1669087"/>
                    </a:cubicBezTo>
                    <a:cubicBezTo>
                      <a:pt x="1274050" y="1681700"/>
                      <a:pt x="1283343" y="1690164"/>
                      <a:pt x="1284340" y="1703606"/>
                    </a:cubicBezTo>
                    <a:cubicBezTo>
                      <a:pt x="1304591" y="1958854"/>
                      <a:pt x="1326172" y="2250945"/>
                      <a:pt x="1293637" y="2504367"/>
                    </a:cubicBezTo>
                    <a:cubicBezTo>
                      <a:pt x="1282844" y="2588343"/>
                      <a:pt x="1188889" y="2706009"/>
                      <a:pt x="1120332" y="2754470"/>
                    </a:cubicBezTo>
                    <a:cubicBezTo>
                      <a:pt x="1108214" y="2763100"/>
                      <a:pt x="1103233" y="2767249"/>
                      <a:pt x="1087958" y="2761938"/>
                    </a:cubicBezTo>
                    <a:cubicBezTo>
                      <a:pt x="1056419" y="2750985"/>
                      <a:pt x="995498" y="2626182"/>
                      <a:pt x="972587" y="2594484"/>
                    </a:cubicBezTo>
                    <a:cubicBezTo>
                      <a:pt x="969434" y="2579381"/>
                      <a:pt x="994667" y="2515155"/>
                      <a:pt x="1000475" y="2493414"/>
                    </a:cubicBezTo>
                    <a:cubicBezTo>
                      <a:pt x="1059406" y="2275009"/>
                      <a:pt x="1125973" y="2058098"/>
                      <a:pt x="1175940" y="1837371"/>
                    </a:cubicBezTo>
                    <a:cubicBezTo>
                      <a:pt x="1183409" y="1804510"/>
                      <a:pt x="1184074" y="1766008"/>
                      <a:pt x="1193703" y="1734143"/>
                    </a:cubicBezTo>
                    <a:cubicBezTo>
                      <a:pt x="1199016" y="1716385"/>
                      <a:pt x="1209473" y="1706262"/>
                      <a:pt x="1213623" y="1690993"/>
                    </a:cubicBezTo>
                    <a:cubicBezTo>
                      <a:pt x="1190218" y="1689002"/>
                      <a:pt x="1170627" y="1672904"/>
                      <a:pt x="1151870" y="1660457"/>
                    </a:cubicBezTo>
                    <a:cubicBezTo>
                      <a:pt x="1146391" y="1656806"/>
                      <a:pt x="1149876" y="1643861"/>
                      <a:pt x="1132948" y="1653154"/>
                    </a:cubicBezTo>
                    <a:cubicBezTo>
                      <a:pt x="1097920" y="1672074"/>
                      <a:pt x="1072521" y="1730326"/>
                      <a:pt x="1027203" y="1680870"/>
                    </a:cubicBezTo>
                    <a:cubicBezTo>
                      <a:pt x="1029197" y="1876869"/>
                      <a:pt x="1014753" y="2073699"/>
                      <a:pt x="974249" y="2265384"/>
                    </a:cubicBezTo>
                    <a:cubicBezTo>
                      <a:pt x="926272" y="2493082"/>
                      <a:pt x="843105" y="2711320"/>
                      <a:pt x="754961" y="2925410"/>
                    </a:cubicBezTo>
                    <a:close/>
                    <a:moveTo>
                      <a:pt x="1097920" y="2713976"/>
                    </a:moveTo>
                    <a:lnTo>
                      <a:pt x="1110536" y="2709163"/>
                    </a:lnTo>
                    <a:cubicBezTo>
                      <a:pt x="1145232" y="2654395"/>
                      <a:pt x="1231386" y="2584360"/>
                      <a:pt x="1243504" y="2519635"/>
                    </a:cubicBezTo>
                    <a:cubicBezTo>
                      <a:pt x="1273053" y="2362637"/>
                      <a:pt x="1251472" y="2180744"/>
                      <a:pt x="1259273" y="2020923"/>
                    </a:cubicBezTo>
                    <a:lnTo>
                      <a:pt x="1238855" y="1746590"/>
                    </a:lnTo>
                    <a:lnTo>
                      <a:pt x="1225242" y="1785757"/>
                    </a:lnTo>
                    <a:lnTo>
                      <a:pt x="1126638" y="2191033"/>
                    </a:lnTo>
                    <a:lnTo>
                      <a:pt x="1012925" y="2581871"/>
                    </a:lnTo>
                    <a:cubicBezTo>
                      <a:pt x="1033181" y="2628340"/>
                      <a:pt x="1076006" y="2667009"/>
                      <a:pt x="1097920" y="2713976"/>
                    </a:cubicBezTo>
                    <a:close/>
                    <a:moveTo>
                      <a:pt x="503133" y="2850063"/>
                    </a:moveTo>
                    <a:lnTo>
                      <a:pt x="367012" y="3154933"/>
                    </a:lnTo>
                    <a:cubicBezTo>
                      <a:pt x="366015" y="3165389"/>
                      <a:pt x="367677" y="3161572"/>
                      <a:pt x="374482" y="3162568"/>
                    </a:cubicBezTo>
                    <a:cubicBezTo>
                      <a:pt x="425445" y="3170036"/>
                      <a:pt x="434078" y="3145474"/>
                      <a:pt x="453499" y="3105477"/>
                    </a:cubicBezTo>
                    <a:cubicBezTo>
                      <a:pt x="497658" y="3014530"/>
                      <a:pt x="515085" y="2939682"/>
                      <a:pt x="540816" y="2845085"/>
                    </a:cubicBezTo>
                    <a:cubicBezTo>
                      <a:pt x="549448" y="2813220"/>
                      <a:pt x="566713" y="2790483"/>
                      <a:pt x="577169" y="2760611"/>
                    </a:cubicBezTo>
                    <a:cubicBezTo>
                      <a:pt x="610042" y="2666511"/>
                      <a:pt x="638261" y="2545691"/>
                      <a:pt x="656851" y="2447277"/>
                    </a:cubicBezTo>
                    <a:cubicBezTo>
                      <a:pt x="678266" y="2334091"/>
                      <a:pt x="701671" y="2208625"/>
                      <a:pt x="689387" y="2094444"/>
                    </a:cubicBezTo>
                    <a:cubicBezTo>
                      <a:pt x="682416" y="2097431"/>
                      <a:pt x="681087" y="2120168"/>
                      <a:pt x="679928" y="2127802"/>
                    </a:cubicBezTo>
                    <a:cubicBezTo>
                      <a:pt x="654529" y="2315006"/>
                      <a:pt x="617012" y="2490094"/>
                      <a:pt x="570032" y="2672983"/>
                    </a:cubicBezTo>
                    <a:cubicBezTo>
                      <a:pt x="553765" y="2736214"/>
                      <a:pt x="541813" y="2796458"/>
                      <a:pt x="502967" y="2850229"/>
                    </a:cubicBezTo>
                    <a:cubicBezTo>
                      <a:pt x="501309" y="2824837"/>
                      <a:pt x="473750" y="2837782"/>
                      <a:pt x="467943" y="2857863"/>
                    </a:cubicBezTo>
                    <a:lnTo>
                      <a:pt x="487862" y="2875290"/>
                    </a:lnTo>
                    <a:cubicBezTo>
                      <a:pt x="486367" y="2861348"/>
                      <a:pt x="498485" y="2856370"/>
                      <a:pt x="502967" y="2850063"/>
                    </a:cubicBezTo>
                    <a:close/>
                    <a:moveTo>
                      <a:pt x="543475" y="2583032"/>
                    </a:moveTo>
                    <a:cubicBezTo>
                      <a:pt x="579163" y="2428025"/>
                      <a:pt x="617677" y="2273350"/>
                      <a:pt x="634111" y="2114525"/>
                    </a:cubicBezTo>
                    <a:lnTo>
                      <a:pt x="331822" y="2275839"/>
                    </a:lnTo>
                    <a:cubicBezTo>
                      <a:pt x="325013" y="2285797"/>
                      <a:pt x="368508" y="2313512"/>
                      <a:pt x="371495" y="2324631"/>
                    </a:cubicBezTo>
                    <a:cubicBezTo>
                      <a:pt x="374980" y="2338407"/>
                      <a:pt x="355725" y="2359815"/>
                      <a:pt x="347425" y="2369607"/>
                    </a:cubicBezTo>
                    <a:cubicBezTo>
                      <a:pt x="382616" y="2415246"/>
                      <a:pt x="420631" y="2464537"/>
                      <a:pt x="460307" y="2507521"/>
                    </a:cubicBezTo>
                    <a:cubicBezTo>
                      <a:pt x="478233" y="2526772"/>
                      <a:pt x="508613" y="2560296"/>
                      <a:pt x="528366" y="2575564"/>
                    </a:cubicBezTo>
                    <a:cubicBezTo>
                      <a:pt x="533347" y="2579381"/>
                      <a:pt x="534842" y="2585356"/>
                      <a:pt x="543475" y="2583032"/>
                    </a:cubicBezTo>
                    <a:close/>
                    <a:moveTo>
                      <a:pt x="296461" y="2361309"/>
                    </a:moveTo>
                    <a:cubicBezTo>
                      <a:pt x="283679" y="2312848"/>
                      <a:pt x="251143" y="2355334"/>
                      <a:pt x="230891" y="2376411"/>
                    </a:cubicBezTo>
                    <a:cubicBezTo>
                      <a:pt x="254130" y="2378403"/>
                      <a:pt x="275047" y="2367948"/>
                      <a:pt x="296461" y="2361309"/>
                    </a:cubicBezTo>
                    <a:close/>
                    <a:moveTo>
                      <a:pt x="573684" y="3228122"/>
                    </a:moveTo>
                    <a:lnTo>
                      <a:pt x="553598" y="3228122"/>
                    </a:lnTo>
                    <a:cubicBezTo>
                      <a:pt x="553598" y="3240237"/>
                      <a:pt x="554595" y="3252518"/>
                      <a:pt x="552269" y="3264633"/>
                    </a:cubicBezTo>
                    <a:cubicBezTo>
                      <a:pt x="516913" y="3450509"/>
                      <a:pt x="454828" y="3641032"/>
                      <a:pt x="414823" y="3827572"/>
                    </a:cubicBezTo>
                    <a:cubicBezTo>
                      <a:pt x="403200" y="3882173"/>
                      <a:pt x="396063" y="3937770"/>
                      <a:pt x="382449" y="3992039"/>
                    </a:cubicBezTo>
                    <a:cubicBezTo>
                      <a:pt x="380626" y="4001665"/>
                      <a:pt x="398057" y="4010295"/>
                      <a:pt x="402373" y="4001001"/>
                    </a:cubicBezTo>
                    <a:cubicBezTo>
                      <a:pt x="474083" y="3746584"/>
                      <a:pt x="499315" y="3481876"/>
                      <a:pt x="573850" y="3228288"/>
                    </a:cubicBezTo>
                    <a:close/>
                    <a:moveTo>
                      <a:pt x="1037331" y="4074522"/>
                    </a:moveTo>
                    <a:cubicBezTo>
                      <a:pt x="1040151" y="4041496"/>
                      <a:pt x="1042972" y="4004321"/>
                      <a:pt x="1048119" y="3971792"/>
                    </a:cubicBezTo>
                    <a:cubicBezTo>
                      <a:pt x="1053100" y="3940757"/>
                      <a:pt x="1058413" y="3918187"/>
                      <a:pt x="1062563" y="3885493"/>
                    </a:cubicBezTo>
                    <a:cubicBezTo>
                      <a:pt x="1074183" y="3796206"/>
                      <a:pt x="1086300" y="3705923"/>
                      <a:pt x="1087626" y="3615806"/>
                    </a:cubicBezTo>
                    <a:cubicBezTo>
                      <a:pt x="1075176" y="3622113"/>
                      <a:pt x="1075508" y="3646011"/>
                      <a:pt x="1073352" y="3659288"/>
                    </a:cubicBezTo>
                    <a:cubicBezTo>
                      <a:pt x="1055090" y="3768822"/>
                      <a:pt x="1046457" y="3880348"/>
                      <a:pt x="1031519" y="3990379"/>
                    </a:cubicBezTo>
                    <a:cubicBezTo>
                      <a:pt x="1028200" y="4015440"/>
                      <a:pt x="1020066" y="4042491"/>
                      <a:pt x="1017407" y="4067054"/>
                    </a:cubicBezTo>
                    <a:cubicBezTo>
                      <a:pt x="1015916" y="4080497"/>
                      <a:pt x="1029525" y="4072364"/>
                      <a:pt x="1037331" y="4074190"/>
                    </a:cubicBezTo>
                    <a:close/>
                    <a:moveTo>
                      <a:pt x="432582" y="4059419"/>
                    </a:moveTo>
                    <a:lnTo>
                      <a:pt x="392577" y="4056764"/>
                    </a:lnTo>
                    <a:lnTo>
                      <a:pt x="281357" y="4129787"/>
                    </a:lnTo>
                    <a:lnTo>
                      <a:pt x="305094" y="4125970"/>
                    </a:lnTo>
                    <a:lnTo>
                      <a:pt x="432416" y="4059419"/>
                    </a:lnTo>
                    <a:close/>
                  </a:path>
                </a:pathLst>
              </a:custGeom>
              <a:solidFill>
                <a:srgbClr val="090B0B"/>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0961C81E-C3CC-6A20-669E-C3DA24A848F6}"/>
                  </a:ext>
                </a:extLst>
              </p:cNvPr>
              <p:cNvSpPr/>
              <p:nvPr/>
            </p:nvSpPr>
            <p:spPr>
              <a:xfrm>
                <a:off x="-6902771" y="-5500823"/>
                <a:ext cx="3075579" cy="134973"/>
              </a:xfrm>
              <a:custGeom>
                <a:avLst/>
                <a:gdLst>
                  <a:gd name="csX0" fmla="*/ 651331 w 3075579"/>
                  <a:gd name="csY0" fmla="*/ 38736 h 134973"/>
                  <a:gd name="csX1" fmla="*/ 719394 w 3075579"/>
                  <a:gd name="csY1" fmla="*/ 94167 h 134973"/>
                  <a:gd name="csX2" fmla="*/ 905980 w 3075579"/>
                  <a:gd name="csY2" fmla="*/ 74086 h 134973"/>
                  <a:gd name="csX3" fmla="*/ 1078621 w 3075579"/>
                  <a:gd name="csY3" fmla="*/ 67779 h 134973"/>
                  <a:gd name="csX4" fmla="*/ 1079784 w 3075579"/>
                  <a:gd name="csY4" fmla="*/ 13510 h 134973"/>
                  <a:gd name="csX5" fmla="*/ 1508236 w 3075579"/>
                  <a:gd name="csY5" fmla="*/ 13510 h 134973"/>
                  <a:gd name="csX6" fmla="*/ 1647011 w 3075579"/>
                  <a:gd name="csY6" fmla="*/ 88857 h 134973"/>
                  <a:gd name="csX7" fmla="*/ 1903654 w 3075579"/>
                  <a:gd name="csY7" fmla="*/ 104457 h 134973"/>
                  <a:gd name="csX8" fmla="*/ 2009063 w 3075579"/>
                  <a:gd name="csY8" fmla="*/ 98648 h 134973"/>
                  <a:gd name="csX9" fmla="*/ 2027657 w 3075579"/>
                  <a:gd name="csY9" fmla="*/ 66286 h 134973"/>
                  <a:gd name="csX10" fmla="*/ 1985325 w 3075579"/>
                  <a:gd name="csY10" fmla="*/ 67946 h 134973"/>
                  <a:gd name="csX11" fmla="*/ 1931541 w 3075579"/>
                  <a:gd name="csY11" fmla="*/ 38736 h 134973"/>
                  <a:gd name="csX12" fmla="*/ 1939509 w 3075579"/>
                  <a:gd name="csY12" fmla="*/ 34089 h 134973"/>
                  <a:gd name="csX13" fmla="*/ 2684856 w 3075579"/>
                  <a:gd name="csY13" fmla="*/ 3719 h 134973"/>
                  <a:gd name="csX14" fmla="*/ 3012876 w 3075579"/>
                  <a:gd name="csY14" fmla="*/ 3387 h 134973"/>
                  <a:gd name="csX15" fmla="*/ 3073636 w 3075579"/>
                  <a:gd name="csY15" fmla="*/ 33592 h 134973"/>
                  <a:gd name="csX16" fmla="*/ 2911950 w 3075579"/>
                  <a:gd name="csY16" fmla="*/ 79231 h 134973"/>
                  <a:gd name="csX17" fmla="*/ 2337249 w 3075579"/>
                  <a:gd name="csY17" fmla="*/ 114414 h 134973"/>
                  <a:gd name="csX18" fmla="*/ 1621450 w 3075579"/>
                  <a:gd name="csY18" fmla="*/ 134828 h 134973"/>
                  <a:gd name="csX19" fmla="*/ 33971 w 3075579"/>
                  <a:gd name="csY19" fmla="*/ 129683 h 134973"/>
                  <a:gd name="csX20" fmla="*/ 34303 w 3075579"/>
                  <a:gd name="csY20" fmla="*/ 59315 h 134973"/>
                  <a:gd name="csX21" fmla="*/ 180386 w 3075579"/>
                  <a:gd name="csY21" fmla="*/ 59315 h 134973"/>
                  <a:gd name="csX22" fmla="*/ 651498 w 3075579"/>
                  <a:gd name="csY22" fmla="*/ 38902 h 1349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075579" h="134973">
                    <a:moveTo>
                      <a:pt x="651331" y="38736"/>
                    </a:moveTo>
                    <a:cubicBezTo>
                      <a:pt x="645524" y="68941"/>
                      <a:pt x="695324" y="94167"/>
                      <a:pt x="719394" y="94167"/>
                    </a:cubicBezTo>
                    <a:cubicBezTo>
                      <a:pt x="778325" y="94167"/>
                      <a:pt x="846882" y="77239"/>
                      <a:pt x="905980" y="74086"/>
                    </a:cubicBezTo>
                    <a:cubicBezTo>
                      <a:pt x="934864" y="72426"/>
                      <a:pt x="1066503" y="79895"/>
                      <a:pt x="1078621" y="67779"/>
                    </a:cubicBezTo>
                    <a:cubicBezTo>
                      <a:pt x="1090738" y="55665"/>
                      <a:pt x="1082106" y="28447"/>
                      <a:pt x="1079784" y="13510"/>
                    </a:cubicBezTo>
                    <a:lnTo>
                      <a:pt x="1508236" y="13510"/>
                    </a:lnTo>
                    <a:cubicBezTo>
                      <a:pt x="1445320" y="114083"/>
                      <a:pt x="1587918" y="86367"/>
                      <a:pt x="1647011" y="88857"/>
                    </a:cubicBezTo>
                    <a:cubicBezTo>
                      <a:pt x="1731840" y="92342"/>
                      <a:pt x="1818659" y="101967"/>
                      <a:pt x="1903654" y="104457"/>
                    </a:cubicBezTo>
                    <a:cubicBezTo>
                      <a:pt x="1928882" y="105121"/>
                      <a:pt x="1989808" y="108440"/>
                      <a:pt x="2009063" y="98648"/>
                    </a:cubicBezTo>
                    <a:cubicBezTo>
                      <a:pt x="2018858" y="93669"/>
                      <a:pt x="2037448" y="77571"/>
                      <a:pt x="2027657" y="66286"/>
                    </a:cubicBezTo>
                    <a:cubicBezTo>
                      <a:pt x="2011717" y="47864"/>
                      <a:pt x="1997443" y="68941"/>
                      <a:pt x="1985325" y="67946"/>
                    </a:cubicBezTo>
                    <a:cubicBezTo>
                      <a:pt x="1975530" y="67115"/>
                      <a:pt x="1941997" y="45873"/>
                      <a:pt x="1931541" y="38736"/>
                    </a:cubicBezTo>
                    <a:cubicBezTo>
                      <a:pt x="1932372" y="38736"/>
                      <a:pt x="1935525" y="34256"/>
                      <a:pt x="1939509" y="34089"/>
                    </a:cubicBezTo>
                    <a:cubicBezTo>
                      <a:pt x="2189343" y="17991"/>
                      <a:pt x="2435521" y="3055"/>
                      <a:pt x="2684856" y="3719"/>
                    </a:cubicBezTo>
                    <a:cubicBezTo>
                      <a:pt x="2789438" y="4051"/>
                      <a:pt x="2910621" y="-4579"/>
                      <a:pt x="3012876" y="3387"/>
                    </a:cubicBezTo>
                    <a:cubicBezTo>
                      <a:pt x="3035454" y="5212"/>
                      <a:pt x="3065996" y="8366"/>
                      <a:pt x="3073636" y="33592"/>
                    </a:cubicBezTo>
                    <a:cubicBezTo>
                      <a:pt x="3093888" y="99976"/>
                      <a:pt x="2950127" y="76741"/>
                      <a:pt x="2911950" y="79231"/>
                    </a:cubicBezTo>
                    <a:cubicBezTo>
                      <a:pt x="2720217" y="91180"/>
                      <a:pt x="2528982" y="100474"/>
                      <a:pt x="2337249" y="114414"/>
                    </a:cubicBezTo>
                    <a:cubicBezTo>
                      <a:pt x="2095051" y="132006"/>
                      <a:pt x="1864309" y="135823"/>
                      <a:pt x="1621450" y="134828"/>
                    </a:cubicBezTo>
                    <a:cubicBezTo>
                      <a:pt x="1093065" y="132670"/>
                      <a:pt x="563021" y="125368"/>
                      <a:pt x="33971" y="129683"/>
                    </a:cubicBezTo>
                    <a:cubicBezTo>
                      <a:pt x="-13507" y="126861"/>
                      <a:pt x="-9191" y="66286"/>
                      <a:pt x="34303" y="59315"/>
                    </a:cubicBezTo>
                    <a:cubicBezTo>
                      <a:pt x="75139" y="52843"/>
                      <a:pt x="136227" y="60809"/>
                      <a:pt x="180386" y="59315"/>
                    </a:cubicBezTo>
                    <a:cubicBezTo>
                      <a:pt x="331279" y="53839"/>
                      <a:pt x="502428" y="53673"/>
                      <a:pt x="651498" y="38902"/>
                    </a:cubicBezTo>
                    <a:close/>
                  </a:path>
                </a:pathLst>
              </a:custGeom>
              <a:solidFill>
                <a:srgbClr val="9A9EA5"/>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0E85DA30-0FB0-8ACE-4B03-E5B19474F207}"/>
                  </a:ext>
                </a:extLst>
              </p:cNvPr>
              <p:cNvSpPr/>
              <p:nvPr/>
            </p:nvSpPr>
            <p:spPr>
              <a:xfrm>
                <a:off x="-3086487" y="-9637494"/>
                <a:ext cx="182836" cy="225476"/>
              </a:xfrm>
              <a:custGeom>
                <a:avLst/>
                <a:gdLst>
                  <a:gd name="csX0" fmla="*/ 159072 w 182836"/>
                  <a:gd name="csY0" fmla="*/ 166 h 225476"/>
                  <a:gd name="csX1" fmla="*/ 179490 w 182836"/>
                  <a:gd name="csY1" fmla="*/ 48627 h 225476"/>
                  <a:gd name="csX2" fmla="*/ 51004 w 182836"/>
                  <a:gd name="csY2" fmla="*/ 212264 h 225476"/>
                  <a:gd name="csX3" fmla="*/ 10667 w 182836"/>
                  <a:gd name="csY3" fmla="*/ 222221 h 225476"/>
                  <a:gd name="csX4" fmla="*/ 43535 w 182836"/>
                  <a:gd name="csY4" fmla="*/ 154178 h 225476"/>
                  <a:gd name="csX5" fmla="*/ 116412 w 182836"/>
                  <a:gd name="csY5" fmla="*/ 65886 h 225476"/>
                  <a:gd name="csX6" fmla="*/ 159238 w 182836"/>
                  <a:gd name="csY6" fmla="*/ 0 h 22547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2836" h="225476">
                    <a:moveTo>
                      <a:pt x="159072" y="166"/>
                    </a:moveTo>
                    <a:cubicBezTo>
                      <a:pt x="187295" y="-996"/>
                      <a:pt x="184803" y="27715"/>
                      <a:pt x="179490" y="48627"/>
                    </a:cubicBezTo>
                    <a:cubicBezTo>
                      <a:pt x="172353" y="76010"/>
                      <a:pt x="75406" y="194174"/>
                      <a:pt x="51004" y="212264"/>
                    </a:cubicBezTo>
                    <a:cubicBezTo>
                      <a:pt x="38720" y="221392"/>
                      <a:pt x="27101" y="230519"/>
                      <a:pt x="10667" y="222221"/>
                    </a:cubicBezTo>
                    <a:cubicBezTo>
                      <a:pt x="-22533" y="205791"/>
                      <a:pt x="31251" y="168616"/>
                      <a:pt x="43535" y="154178"/>
                    </a:cubicBezTo>
                    <a:cubicBezTo>
                      <a:pt x="65449" y="128620"/>
                      <a:pt x="98483" y="92274"/>
                      <a:pt x="116412" y="65886"/>
                    </a:cubicBezTo>
                    <a:cubicBezTo>
                      <a:pt x="128198" y="48627"/>
                      <a:pt x="143469" y="664"/>
                      <a:pt x="159238" y="0"/>
                    </a:cubicBezTo>
                    <a:close/>
                  </a:path>
                </a:pathLst>
              </a:custGeom>
              <a:solidFill>
                <a:srgbClr val="090B0B"/>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C29AD168-5B25-47AA-E19C-415668E1AE56}"/>
                  </a:ext>
                </a:extLst>
              </p:cNvPr>
              <p:cNvSpPr/>
              <p:nvPr/>
            </p:nvSpPr>
            <p:spPr>
              <a:xfrm>
                <a:off x="-3211976" y="-9645589"/>
                <a:ext cx="70535" cy="189804"/>
              </a:xfrm>
              <a:custGeom>
                <a:avLst/>
                <a:gdLst>
                  <a:gd name="csX0" fmla="*/ 5515 w 70535"/>
                  <a:gd name="csY0" fmla="*/ 186835 h 189804"/>
                  <a:gd name="csX1" fmla="*/ 36 w 70535"/>
                  <a:gd name="csY1" fmla="*/ 160613 h 189804"/>
                  <a:gd name="csX2" fmla="*/ 39875 w 70535"/>
                  <a:gd name="csY2" fmla="*/ 3614 h 189804"/>
                  <a:gd name="csX3" fmla="*/ 70421 w 70535"/>
                  <a:gd name="csY3" fmla="*/ 13904 h 189804"/>
                  <a:gd name="csX4" fmla="*/ 42700 w 70535"/>
                  <a:gd name="csY4" fmla="*/ 172562 h 189804"/>
                  <a:gd name="csX5" fmla="*/ 5515 w 70535"/>
                  <a:gd name="csY5" fmla="*/ 186835 h 189804"/>
                </a:gdLst>
                <a:ahLst/>
                <a:cxnLst>
                  <a:cxn ang="0">
                    <a:pos x="csX0" y="csY0"/>
                  </a:cxn>
                  <a:cxn ang="0">
                    <a:pos x="csX1" y="csY1"/>
                  </a:cxn>
                  <a:cxn ang="0">
                    <a:pos x="csX2" y="csY2"/>
                  </a:cxn>
                  <a:cxn ang="0">
                    <a:pos x="csX3" y="csY3"/>
                  </a:cxn>
                  <a:cxn ang="0">
                    <a:pos x="csX4" y="csY4"/>
                  </a:cxn>
                  <a:cxn ang="0">
                    <a:pos x="csX5" y="csY5"/>
                  </a:cxn>
                </a:cxnLst>
                <a:rect l="l" t="t" r="r" b="b"/>
                <a:pathLst>
                  <a:path w="70535" h="189804">
                    <a:moveTo>
                      <a:pt x="5515" y="186835"/>
                    </a:moveTo>
                    <a:cubicBezTo>
                      <a:pt x="1693" y="184345"/>
                      <a:pt x="-296" y="166754"/>
                      <a:pt x="36" y="160613"/>
                    </a:cubicBezTo>
                    <a:cubicBezTo>
                      <a:pt x="1199" y="141030"/>
                      <a:pt x="28920" y="10253"/>
                      <a:pt x="39875" y="3614"/>
                    </a:cubicBezTo>
                    <a:cubicBezTo>
                      <a:pt x="50833" y="-3024"/>
                      <a:pt x="67600" y="-1033"/>
                      <a:pt x="70421" y="13904"/>
                    </a:cubicBezTo>
                    <a:cubicBezTo>
                      <a:pt x="72410" y="24691"/>
                      <a:pt x="48009" y="158124"/>
                      <a:pt x="42700" y="172562"/>
                    </a:cubicBezTo>
                    <a:cubicBezTo>
                      <a:pt x="37386" y="187001"/>
                      <a:pt x="17467" y="194303"/>
                      <a:pt x="5515" y="186835"/>
                    </a:cubicBezTo>
                    <a:close/>
                  </a:path>
                </a:pathLst>
              </a:custGeom>
              <a:solidFill>
                <a:srgbClr val="090B0B"/>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1768DAE5-D5D3-CC6D-B11E-7A5A704496EB}"/>
                  </a:ext>
                </a:extLst>
              </p:cNvPr>
              <p:cNvSpPr/>
              <p:nvPr/>
            </p:nvSpPr>
            <p:spPr>
              <a:xfrm>
                <a:off x="-2931407" y="-9402554"/>
                <a:ext cx="127663" cy="58677"/>
              </a:xfrm>
              <a:custGeom>
                <a:avLst/>
                <a:gdLst>
                  <a:gd name="csX0" fmla="*/ 121191 w 127663"/>
                  <a:gd name="csY0" fmla="*/ 39227 h 58677"/>
                  <a:gd name="csX1" fmla="*/ 8641 w 127663"/>
                  <a:gd name="csY1" fmla="*/ 55989 h 58677"/>
                  <a:gd name="csX2" fmla="*/ 113888 w 127663"/>
                  <a:gd name="csY2" fmla="*/ 1222 h 58677"/>
                  <a:gd name="csX3" fmla="*/ 121191 w 127663"/>
                  <a:gd name="csY3" fmla="*/ 39393 h 58677"/>
                </a:gdLst>
                <a:ahLst/>
                <a:cxnLst>
                  <a:cxn ang="0">
                    <a:pos x="csX0" y="csY0"/>
                  </a:cxn>
                  <a:cxn ang="0">
                    <a:pos x="csX1" y="csY1"/>
                  </a:cxn>
                  <a:cxn ang="0">
                    <a:pos x="csX2" y="csY2"/>
                  </a:cxn>
                  <a:cxn ang="0">
                    <a:pos x="csX3" y="csY3"/>
                  </a:cxn>
                </a:cxnLst>
                <a:rect l="l" t="t" r="r" b="b"/>
                <a:pathLst>
                  <a:path w="127663" h="58677">
                    <a:moveTo>
                      <a:pt x="121191" y="39227"/>
                    </a:moveTo>
                    <a:cubicBezTo>
                      <a:pt x="111561" y="48853"/>
                      <a:pt x="20593" y="65117"/>
                      <a:pt x="8641" y="55989"/>
                    </a:cubicBezTo>
                    <a:cubicBezTo>
                      <a:pt x="-33026" y="24291"/>
                      <a:pt x="88156" y="-6578"/>
                      <a:pt x="113888" y="1222"/>
                    </a:cubicBezTo>
                    <a:cubicBezTo>
                      <a:pt x="129823" y="6035"/>
                      <a:pt x="131485" y="29104"/>
                      <a:pt x="121191" y="39393"/>
                    </a:cubicBezTo>
                    <a:close/>
                  </a:path>
                </a:pathLst>
              </a:custGeom>
              <a:solidFill>
                <a:srgbClr val="090B0B"/>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88AA4731-190C-2059-CEB6-5137F0E75B38}"/>
                  </a:ext>
                </a:extLst>
              </p:cNvPr>
              <p:cNvSpPr/>
              <p:nvPr/>
            </p:nvSpPr>
            <p:spPr>
              <a:xfrm>
                <a:off x="-4986172" y="-5462183"/>
                <a:ext cx="4980" cy="191"/>
              </a:xfrm>
              <a:custGeom>
                <a:avLst/>
                <a:gdLst>
                  <a:gd name="csX0" fmla="*/ 4981 w 4980"/>
                  <a:gd name="csY0" fmla="*/ 96 h 191"/>
                  <a:gd name="csX1" fmla="*/ 0 w 4980"/>
                  <a:gd name="csY1" fmla="*/ 96 h 191"/>
                  <a:gd name="csX2" fmla="*/ 4981 w 4980"/>
                  <a:gd name="csY2" fmla="*/ 96 h 191"/>
                </a:gdLst>
                <a:ahLst/>
                <a:cxnLst>
                  <a:cxn ang="0">
                    <a:pos x="csX0" y="csY0"/>
                  </a:cxn>
                  <a:cxn ang="0">
                    <a:pos x="csX1" y="csY1"/>
                  </a:cxn>
                  <a:cxn ang="0">
                    <a:pos x="csX2" y="csY2"/>
                  </a:cxn>
                </a:cxnLst>
                <a:rect l="l" t="t" r="r" b="b"/>
                <a:pathLst>
                  <a:path w="4980" h="191">
                    <a:moveTo>
                      <a:pt x="4981" y="96"/>
                    </a:moveTo>
                    <a:cubicBezTo>
                      <a:pt x="3323" y="-236"/>
                      <a:pt x="1495" y="428"/>
                      <a:pt x="0" y="96"/>
                    </a:cubicBezTo>
                    <a:lnTo>
                      <a:pt x="4981" y="96"/>
                    </a:lnTo>
                    <a:close/>
                  </a:path>
                </a:pathLst>
              </a:custGeom>
              <a:solidFill>
                <a:srgbClr val="9A9EA5"/>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E782EFFA-EE5C-340B-3768-3EAAD4FA06EF}"/>
                  </a:ext>
                </a:extLst>
              </p:cNvPr>
              <p:cNvSpPr/>
              <p:nvPr/>
            </p:nvSpPr>
            <p:spPr>
              <a:xfrm>
                <a:off x="-5343409" y="-7880799"/>
                <a:ext cx="246678" cy="967385"/>
              </a:xfrm>
              <a:custGeom>
                <a:avLst/>
                <a:gdLst>
                  <a:gd name="csX0" fmla="*/ 84995 w 246678"/>
                  <a:gd name="csY0" fmla="*/ 967385 h 967385"/>
                  <a:gd name="csX1" fmla="*/ 0 w 246678"/>
                  <a:gd name="csY1" fmla="*/ 835280 h 967385"/>
                  <a:gd name="csX2" fmla="*/ 113713 w 246678"/>
                  <a:gd name="csY2" fmla="*/ 444443 h 967385"/>
                  <a:gd name="csX3" fmla="*/ 212317 w 246678"/>
                  <a:gd name="csY3" fmla="*/ 39167 h 967385"/>
                  <a:gd name="csX4" fmla="*/ 225931 w 246678"/>
                  <a:gd name="csY4" fmla="*/ 0 h 967385"/>
                  <a:gd name="csX5" fmla="*/ 246348 w 246678"/>
                  <a:gd name="csY5" fmla="*/ 274333 h 967385"/>
                  <a:gd name="csX6" fmla="*/ 230579 w 246678"/>
                  <a:gd name="csY6" fmla="*/ 773045 h 967385"/>
                  <a:gd name="csX7" fmla="*/ 97611 w 246678"/>
                  <a:gd name="csY7" fmla="*/ 962572 h 967385"/>
                  <a:gd name="csX8" fmla="*/ 84995 w 246678"/>
                  <a:gd name="csY8" fmla="*/ 967385 h 9673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46678" h="967385">
                    <a:moveTo>
                      <a:pt x="84995" y="967385"/>
                    </a:moveTo>
                    <a:cubicBezTo>
                      <a:pt x="63082" y="920418"/>
                      <a:pt x="20256" y="881750"/>
                      <a:pt x="0" y="835280"/>
                    </a:cubicBezTo>
                    <a:lnTo>
                      <a:pt x="113713" y="444443"/>
                    </a:lnTo>
                    <a:lnTo>
                      <a:pt x="212317" y="39167"/>
                    </a:lnTo>
                    <a:lnTo>
                      <a:pt x="225931" y="0"/>
                    </a:lnTo>
                    <a:lnTo>
                      <a:pt x="246348" y="274333"/>
                    </a:lnTo>
                    <a:cubicBezTo>
                      <a:pt x="238547" y="434153"/>
                      <a:pt x="259962" y="616046"/>
                      <a:pt x="230579" y="773045"/>
                    </a:cubicBezTo>
                    <a:cubicBezTo>
                      <a:pt x="218461" y="837770"/>
                      <a:pt x="132307" y="907805"/>
                      <a:pt x="97611" y="962572"/>
                    </a:cubicBezTo>
                    <a:lnTo>
                      <a:pt x="84995" y="967385"/>
                    </a:lnTo>
                    <a:close/>
                  </a:path>
                </a:pathLst>
              </a:custGeom>
              <a:solidFill>
                <a:schemeClr val="accent5"/>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A4A030CC-5805-49C7-6E67-B280FBAE5CDA}"/>
                  </a:ext>
                </a:extLst>
              </p:cNvPr>
              <p:cNvSpPr/>
              <p:nvPr/>
            </p:nvSpPr>
            <p:spPr>
              <a:xfrm>
                <a:off x="-5172758" y="-8031159"/>
                <a:ext cx="60427" cy="60756"/>
              </a:xfrm>
              <a:custGeom>
                <a:avLst/>
                <a:gdLst>
                  <a:gd name="csX0" fmla="*/ 60427 w 60427"/>
                  <a:gd name="csY0" fmla="*/ 4315 h 60756"/>
                  <a:gd name="csX1" fmla="*/ 50299 w 60427"/>
                  <a:gd name="csY1" fmla="*/ 59746 h 60756"/>
                  <a:gd name="csX2" fmla="*/ 0 w 60427"/>
                  <a:gd name="csY2" fmla="*/ 26886 h 60756"/>
                  <a:gd name="csX3" fmla="*/ 28718 w 60427"/>
                  <a:gd name="csY3" fmla="*/ 0 h 60756"/>
                  <a:gd name="csX4" fmla="*/ 60427 w 60427"/>
                  <a:gd name="csY4" fmla="*/ 4481 h 60756"/>
                </a:gdLst>
                <a:ahLst/>
                <a:cxnLst>
                  <a:cxn ang="0">
                    <a:pos x="csX0" y="csY0"/>
                  </a:cxn>
                  <a:cxn ang="0">
                    <a:pos x="csX1" y="csY1"/>
                  </a:cxn>
                  <a:cxn ang="0">
                    <a:pos x="csX2" y="csY2"/>
                  </a:cxn>
                  <a:cxn ang="0">
                    <a:pos x="csX3" y="csY3"/>
                  </a:cxn>
                  <a:cxn ang="0">
                    <a:pos x="csX4" y="csY4"/>
                  </a:cxn>
                </a:cxnLst>
                <a:rect l="l" t="t" r="r" b="b"/>
                <a:pathLst>
                  <a:path w="60427" h="60756">
                    <a:moveTo>
                      <a:pt x="60427" y="4315"/>
                    </a:moveTo>
                    <a:cubicBezTo>
                      <a:pt x="58599" y="12945"/>
                      <a:pt x="52958" y="57754"/>
                      <a:pt x="50299" y="59746"/>
                    </a:cubicBezTo>
                    <a:cubicBezTo>
                      <a:pt x="40175" y="66716"/>
                      <a:pt x="6643" y="35681"/>
                      <a:pt x="0" y="26886"/>
                    </a:cubicBezTo>
                    <a:lnTo>
                      <a:pt x="28718" y="0"/>
                    </a:lnTo>
                    <a:lnTo>
                      <a:pt x="60427" y="4481"/>
                    </a:lnTo>
                    <a:close/>
                  </a:path>
                </a:pathLst>
              </a:custGeom>
              <a:solidFill>
                <a:schemeClr val="accent5"/>
              </a:solidFill>
              <a:ln w="16598" cap="flat">
                <a:noFill/>
                <a:prstDash val="solid"/>
                <a:miter/>
              </a:ln>
            </p:spPr>
            <p:txBody>
              <a:bodyPr/>
              <a:lstStyle/>
              <a:p>
                <a:endParaRPr lang="fr-FR"/>
              </a:p>
            </p:txBody>
          </p:sp>
          <p:sp>
            <p:nvSpPr>
              <p:cNvPr id="72" name="Forme libre 71">
                <a:extLst>
                  <a:ext uri="{FF2B5EF4-FFF2-40B4-BE49-F238E27FC236}">
                    <a16:creationId xmlns:a16="http://schemas.microsoft.com/office/drawing/2014/main" id="{33D42F60-BF9B-D4B9-EBDC-9509541E2DCF}"/>
                  </a:ext>
                </a:extLst>
              </p:cNvPr>
              <p:cNvSpPr/>
              <p:nvPr/>
            </p:nvSpPr>
            <p:spPr>
              <a:xfrm>
                <a:off x="-3353375" y="-9070074"/>
                <a:ext cx="55446" cy="40328"/>
              </a:xfrm>
              <a:custGeom>
                <a:avLst/>
                <a:gdLst>
                  <a:gd name="csX0" fmla="*/ 55446 w 55446"/>
                  <a:gd name="csY0" fmla="*/ 35350 h 40328"/>
                  <a:gd name="csX1" fmla="*/ 50465 w 55446"/>
                  <a:gd name="csY1" fmla="*/ 40328 h 40328"/>
                  <a:gd name="csX2" fmla="*/ 0 w 55446"/>
                  <a:gd name="csY2" fmla="*/ 4979 h 40328"/>
                  <a:gd name="csX3" fmla="*/ 4981 w 55446"/>
                  <a:gd name="csY3" fmla="*/ 0 h 40328"/>
                  <a:gd name="csX4" fmla="*/ 55446 w 55446"/>
                  <a:gd name="csY4" fmla="*/ 35350 h 40328"/>
                </a:gdLst>
                <a:ahLst/>
                <a:cxnLst>
                  <a:cxn ang="0">
                    <a:pos x="csX0" y="csY0"/>
                  </a:cxn>
                  <a:cxn ang="0">
                    <a:pos x="csX1" y="csY1"/>
                  </a:cxn>
                  <a:cxn ang="0">
                    <a:pos x="csX2" y="csY2"/>
                  </a:cxn>
                  <a:cxn ang="0">
                    <a:pos x="csX3" y="csY3"/>
                  </a:cxn>
                  <a:cxn ang="0">
                    <a:pos x="csX4" y="csY4"/>
                  </a:cxn>
                </a:cxnLst>
                <a:rect l="l" t="t" r="r" b="b"/>
                <a:pathLst>
                  <a:path w="55446" h="40328">
                    <a:moveTo>
                      <a:pt x="55446" y="35350"/>
                    </a:moveTo>
                    <a:lnTo>
                      <a:pt x="50465" y="40328"/>
                    </a:lnTo>
                    <a:cubicBezTo>
                      <a:pt x="46315" y="34188"/>
                      <a:pt x="7635" y="7966"/>
                      <a:pt x="0" y="4979"/>
                    </a:cubicBezTo>
                    <a:lnTo>
                      <a:pt x="4981" y="0"/>
                    </a:lnTo>
                    <a:cubicBezTo>
                      <a:pt x="22246" y="11285"/>
                      <a:pt x="40504" y="20413"/>
                      <a:pt x="55446" y="35350"/>
                    </a:cubicBezTo>
                    <a:close/>
                  </a:path>
                </a:pathLst>
              </a:custGeom>
              <a:solidFill>
                <a:srgbClr val="9A9EA5"/>
              </a:solidFill>
              <a:ln w="16598" cap="flat">
                <a:noFill/>
                <a:prstDash val="solid"/>
                <a:miter/>
              </a:ln>
            </p:spPr>
            <p:txBody>
              <a:bodyPr/>
              <a:lstStyle/>
              <a:p>
                <a:endParaRPr lang="fr-FR"/>
              </a:p>
            </p:txBody>
          </p:sp>
          <p:sp>
            <p:nvSpPr>
              <p:cNvPr id="73" name="Forme libre 72">
                <a:extLst>
                  <a:ext uri="{FF2B5EF4-FFF2-40B4-BE49-F238E27FC236}">
                    <a16:creationId xmlns:a16="http://schemas.microsoft.com/office/drawing/2014/main" id="{DD5AE7D9-225D-D980-D755-288ECD35056E}"/>
                  </a:ext>
                </a:extLst>
              </p:cNvPr>
              <p:cNvSpPr/>
              <p:nvPr/>
            </p:nvSpPr>
            <p:spPr>
              <a:xfrm>
                <a:off x="-5235728" y="-8985444"/>
                <a:ext cx="225043" cy="272344"/>
              </a:xfrm>
              <a:custGeom>
                <a:avLst/>
                <a:gdLst>
                  <a:gd name="csX0" fmla="*/ 10681 w 225043"/>
                  <a:gd name="csY0" fmla="*/ 1835 h 272344"/>
                  <a:gd name="csX1" fmla="*/ 52347 w 225043"/>
                  <a:gd name="csY1" fmla="*/ 14282 h 272344"/>
                  <a:gd name="csX2" fmla="*/ 217352 w 225043"/>
                  <a:gd name="csY2" fmla="*/ 156677 h 272344"/>
                  <a:gd name="csX3" fmla="*/ 221835 w 225043"/>
                  <a:gd name="csY3" fmla="*/ 203146 h 272344"/>
                  <a:gd name="csX4" fmla="*/ 80401 w 225043"/>
                  <a:gd name="csY4" fmla="*/ 258411 h 272344"/>
                  <a:gd name="csX5" fmla="*/ 110116 w 225043"/>
                  <a:gd name="csY5" fmla="*/ 227542 h 272344"/>
                  <a:gd name="csX6" fmla="*/ 173031 w 225043"/>
                  <a:gd name="csY6" fmla="*/ 176260 h 272344"/>
                  <a:gd name="csX7" fmla="*/ 7361 w 225043"/>
                  <a:gd name="csY7" fmla="*/ 39177 h 272344"/>
                  <a:gd name="csX8" fmla="*/ 10681 w 225043"/>
                  <a:gd name="csY8" fmla="*/ 2001 h 2723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5043" h="272344">
                    <a:moveTo>
                      <a:pt x="10681" y="1835"/>
                    </a:moveTo>
                    <a:cubicBezTo>
                      <a:pt x="27779" y="-4139"/>
                      <a:pt x="39731" y="5653"/>
                      <a:pt x="52347" y="14282"/>
                    </a:cubicBezTo>
                    <a:cubicBezTo>
                      <a:pt x="80567" y="33534"/>
                      <a:pt x="205899" y="133277"/>
                      <a:pt x="217352" y="156677"/>
                    </a:cubicBezTo>
                    <a:cubicBezTo>
                      <a:pt x="225486" y="172941"/>
                      <a:pt x="227480" y="185056"/>
                      <a:pt x="221835" y="203146"/>
                    </a:cubicBezTo>
                    <a:cubicBezTo>
                      <a:pt x="210215" y="239989"/>
                      <a:pt x="100652" y="299569"/>
                      <a:pt x="80401" y="258411"/>
                    </a:cubicBezTo>
                    <a:cubicBezTo>
                      <a:pt x="67452" y="232023"/>
                      <a:pt x="94180" y="234844"/>
                      <a:pt x="110116" y="227542"/>
                    </a:cubicBezTo>
                    <a:cubicBezTo>
                      <a:pt x="127547" y="219576"/>
                      <a:pt x="179503" y="199163"/>
                      <a:pt x="173031" y="176260"/>
                    </a:cubicBezTo>
                    <a:cubicBezTo>
                      <a:pt x="166555" y="153358"/>
                      <a:pt x="32095" y="63573"/>
                      <a:pt x="7361" y="39177"/>
                    </a:cubicBezTo>
                    <a:cubicBezTo>
                      <a:pt x="-3930" y="31542"/>
                      <a:pt x="-1770" y="6316"/>
                      <a:pt x="10681" y="2001"/>
                    </a:cubicBezTo>
                    <a:close/>
                  </a:path>
                </a:pathLst>
              </a:custGeom>
              <a:solidFill>
                <a:srgbClr val="090B0B"/>
              </a:solidFill>
              <a:ln w="16598" cap="flat">
                <a:noFill/>
                <a:prstDash val="solid"/>
                <a:miter/>
              </a:ln>
            </p:spPr>
            <p:txBody>
              <a:bodyPr/>
              <a:lstStyle/>
              <a:p>
                <a:endParaRPr lang="fr-FR"/>
              </a:p>
            </p:txBody>
          </p:sp>
          <p:sp>
            <p:nvSpPr>
              <p:cNvPr id="74" name="Forme libre 73">
                <a:extLst>
                  <a:ext uri="{FF2B5EF4-FFF2-40B4-BE49-F238E27FC236}">
                    <a16:creationId xmlns:a16="http://schemas.microsoft.com/office/drawing/2014/main" id="{3C543798-5587-6DF8-9B49-65CDD11E9C52}"/>
                  </a:ext>
                </a:extLst>
              </p:cNvPr>
              <p:cNvSpPr/>
              <p:nvPr/>
            </p:nvSpPr>
            <p:spPr>
              <a:xfrm>
                <a:off x="-5307765" y="-8701509"/>
                <a:ext cx="349655" cy="146421"/>
              </a:xfrm>
              <a:custGeom>
                <a:avLst/>
                <a:gdLst>
                  <a:gd name="csX0" fmla="*/ 329893 w 349655"/>
                  <a:gd name="csY0" fmla="*/ 34 h 146421"/>
                  <a:gd name="csX1" fmla="*/ 349650 w 349655"/>
                  <a:gd name="csY1" fmla="*/ 21940 h 146421"/>
                  <a:gd name="csX2" fmla="*/ 328567 w 349655"/>
                  <a:gd name="csY2" fmla="*/ 69571 h 146421"/>
                  <a:gd name="csX3" fmla="*/ 32086 w 349655"/>
                  <a:gd name="csY3" fmla="*/ 129815 h 146421"/>
                  <a:gd name="csX4" fmla="*/ 6189 w 349655"/>
                  <a:gd name="csY4" fmla="*/ 85006 h 146421"/>
                  <a:gd name="csX5" fmla="*/ 101806 w 349655"/>
                  <a:gd name="csY5" fmla="*/ 100440 h 146421"/>
                  <a:gd name="csX6" fmla="*/ 265320 w 349655"/>
                  <a:gd name="csY6" fmla="*/ 62103 h 146421"/>
                  <a:gd name="csX7" fmla="*/ 329726 w 349655"/>
                  <a:gd name="csY7" fmla="*/ 366 h 146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49655" h="146421">
                    <a:moveTo>
                      <a:pt x="329893" y="34"/>
                    </a:moveTo>
                    <a:cubicBezTo>
                      <a:pt x="338691" y="-796"/>
                      <a:pt x="349318" y="13974"/>
                      <a:pt x="349650" y="21940"/>
                    </a:cubicBezTo>
                    <a:cubicBezTo>
                      <a:pt x="349982" y="30736"/>
                      <a:pt x="334541" y="61107"/>
                      <a:pt x="328567" y="69571"/>
                    </a:cubicBezTo>
                    <a:cubicBezTo>
                      <a:pt x="276607" y="143258"/>
                      <a:pt x="108781" y="165331"/>
                      <a:pt x="32086" y="129815"/>
                    </a:cubicBezTo>
                    <a:cubicBezTo>
                      <a:pt x="16317" y="122513"/>
                      <a:pt x="-12734" y="101934"/>
                      <a:pt x="6189" y="85006"/>
                    </a:cubicBezTo>
                    <a:cubicBezTo>
                      <a:pt x="19470" y="73222"/>
                      <a:pt x="76573" y="98614"/>
                      <a:pt x="101806" y="100440"/>
                    </a:cubicBezTo>
                    <a:cubicBezTo>
                      <a:pt x="152105" y="104091"/>
                      <a:pt x="224484" y="92308"/>
                      <a:pt x="265320" y="62103"/>
                    </a:cubicBezTo>
                    <a:cubicBezTo>
                      <a:pt x="280923" y="50486"/>
                      <a:pt x="318938" y="1195"/>
                      <a:pt x="329726" y="366"/>
                    </a:cubicBezTo>
                    <a:close/>
                  </a:path>
                </a:pathLst>
              </a:custGeom>
              <a:solidFill>
                <a:srgbClr val="090B0B"/>
              </a:solidFill>
              <a:ln w="16598" cap="flat">
                <a:noFill/>
                <a:prstDash val="solid"/>
                <a:miter/>
              </a:ln>
            </p:spPr>
            <p:txBody>
              <a:bodyPr/>
              <a:lstStyle/>
              <a:p>
                <a:endParaRPr lang="fr-FR"/>
              </a:p>
            </p:txBody>
          </p:sp>
          <p:sp>
            <p:nvSpPr>
              <p:cNvPr id="75" name="Forme libre 74">
                <a:extLst>
                  <a:ext uri="{FF2B5EF4-FFF2-40B4-BE49-F238E27FC236}">
                    <a16:creationId xmlns:a16="http://schemas.microsoft.com/office/drawing/2014/main" id="{CA2C0190-F082-F9AE-9412-3C20FEA97EA0}"/>
                  </a:ext>
                </a:extLst>
              </p:cNvPr>
              <p:cNvSpPr/>
              <p:nvPr/>
            </p:nvSpPr>
            <p:spPr>
              <a:xfrm>
                <a:off x="-5581052" y="-9067584"/>
                <a:ext cx="97190" cy="111983"/>
              </a:xfrm>
              <a:custGeom>
                <a:avLst/>
                <a:gdLst>
                  <a:gd name="csX0" fmla="*/ 72970 w 97190"/>
                  <a:gd name="csY0" fmla="*/ 0 h 111983"/>
                  <a:gd name="csX1" fmla="*/ 94883 w 97190"/>
                  <a:gd name="csY1" fmla="*/ 34686 h 111983"/>
                  <a:gd name="csX2" fmla="*/ 65501 w 97190"/>
                  <a:gd name="csY2" fmla="*/ 60742 h 111983"/>
                  <a:gd name="csX3" fmla="*/ 16697 w 97190"/>
                  <a:gd name="csY3" fmla="*/ 110032 h 111983"/>
                  <a:gd name="csX4" fmla="*/ 73136 w 97190"/>
                  <a:gd name="csY4" fmla="*/ 166 h 111983"/>
                </a:gdLst>
                <a:ahLst/>
                <a:cxnLst>
                  <a:cxn ang="0">
                    <a:pos x="csX0" y="csY0"/>
                  </a:cxn>
                  <a:cxn ang="0">
                    <a:pos x="csX1" y="csY1"/>
                  </a:cxn>
                  <a:cxn ang="0">
                    <a:pos x="csX2" y="csY2"/>
                  </a:cxn>
                  <a:cxn ang="0">
                    <a:pos x="csX3" y="csY3"/>
                  </a:cxn>
                  <a:cxn ang="0">
                    <a:pos x="csX4" y="csY4"/>
                  </a:cxn>
                </a:cxnLst>
                <a:rect l="l" t="t" r="r" b="b"/>
                <a:pathLst>
                  <a:path w="97190" h="111983">
                    <a:moveTo>
                      <a:pt x="72970" y="0"/>
                    </a:moveTo>
                    <a:cubicBezTo>
                      <a:pt x="93720" y="0"/>
                      <a:pt x="101522" y="15766"/>
                      <a:pt x="94883" y="34686"/>
                    </a:cubicBezTo>
                    <a:cubicBezTo>
                      <a:pt x="92723" y="40826"/>
                      <a:pt x="72970" y="51448"/>
                      <a:pt x="65501" y="60742"/>
                    </a:cubicBezTo>
                    <a:cubicBezTo>
                      <a:pt x="51389" y="78333"/>
                      <a:pt x="45747" y="121649"/>
                      <a:pt x="16697" y="110032"/>
                    </a:cubicBezTo>
                    <a:cubicBezTo>
                      <a:pt x="-30449" y="91113"/>
                      <a:pt x="33131" y="332"/>
                      <a:pt x="73136" y="166"/>
                    </a:cubicBezTo>
                    <a:close/>
                  </a:path>
                </a:pathLst>
              </a:custGeom>
              <a:solidFill>
                <a:srgbClr val="090B0B"/>
              </a:solidFill>
              <a:ln w="16598" cap="flat">
                <a:noFill/>
                <a:prstDash val="solid"/>
                <a:miter/>
              </a:ln>
            </p:spPr>
            <p:txBody>
              <a:bodyPr/>
              <a:lstStyle/>
              <a:p>
                <a:endParaRPr lang="fr-FR"/>
              </a:p>
            </p:txBody>
          </p:sp>
          <p:sp>
            <p:nvSpPr>
              <p:cNvPr id="76" name="Forme libre 75">
                <a:extLst>
                  <a:ext uri="{FF2B5EF4-FFF2-40B4-BE49-F238E27FC236}">
                    <a16:creationId xmlns:a16="http://schemas.microsoft.com/office/drawing/2014/main" id="{2F6CD82B-4C5A-C7AE-DD6F-F84421A238A3}"/>
                  </a:ext>
                </a:extLst>
              </p:cNvPr>
              <p:cNvSpPr/>
              <p:nvPr/>
            </p:nvSpPr>
            <p:spPr>
              <a:xfrm>
                <a:off x="-5446475" y="-8942833"/>
                <a:ext cx="77214" cy="105766"/>
              </a:xfrm>
              <a:custGeom>
                <a:avLst/>
                <a:gdLst>
                  <a:gd name="csX0" fmla="*/ 70863 w 77214"/>
                  <a:gd name="csY0" fmla="*/ 98466 h 105766"/>
                  <a:gd name="csX1" fmla="*/ 19903 w 77214"/>
                  <a:gd name="csY1" fmla="*/ 51 h 105766"/>
                  <a:gd name="csX2" fmla="*/ 70863 w 77214"/>
                  <a:gd name="csY2" fmla="*/ 98466 h 105766"/>
                </a:gdLst>
                <a:ahLst/>
                <a:cxnLst>
                  <a:cxn ang="0">
                    <a:pos x="csX0" y="csY0"/>
                  </a:cxn>
                  <a:cxn ang="0">
                    <a:pos x="csX1" y="csY1"/>
                  </a:cxn>
                  <a:cxn ang="0">
                    <a:pos x="csX2" y="csY2"/>
                  </a:cxn>
                </a:cxnLst>
                <a:rect l="l" t="t" r="r" b="b"/>
                <a:pathLst>
                  <a:path w="77214" h="105766">
                    <a:moveTo>
                      <a:pt x="70863" y="98466"/>
                    </a:moveTo>
                    <a:cubicBezTo>
                      <a:pt x="31689" y="137965"/>
                      <a:pt x="-32888" y="4532"/>
                      <a:pt x="19903" y="51"/>
                    </a:cubicBezTo>
                    <a:cubicBezTo>
                      <a:pt x="47458" y="-2272"/>
                      <a:pt x="94272" y="75066"/>
                      <a:pt x="70863" y="98466"/>
                    </a:cubicBezTo>
                    <a:close/>
                  </a:path>
                </a:pathLst>
              </a:custGeom>
              <a:solidFill>
                <a:srgbClr val="090B0B"/>
              </a:solidFill>
              <a:ln w="16598" cap="flat">
                <a:noFill/>
                <a:prstDash val="solid"/>
                <a:miter/>
              </a:ln>
            </p:spPr>
            <p:txBody>
              <a:bodyPr/>
              <a:lstStyle/>
              <a:p>
                <a:endParaRPr lang="fr-FR"/>
              </a:p>
            </p:txBody>
          </p:sp>
          <p:sp>
            <p:nvSpPr>
              <p:cNvPr id="77" name="Forme libre 76">
                <a:extLst>
                  <a:ext uri="{FF2B5EF4-FFF2-40B4-BE49-F238E27FC236}">
                    <a16:creationId xmlns:a16="http://schemas.microsoft.com/office/drawing/2014/main" id="{62E6C703-96A6-88C9-0038-1E0CE4BA27FD}"/>
                  </a:ext>
                </a:extLst>
              </p:cNvPr>
              <p:cNvSpPr/>
              <p:nvPr/>
            </p:nvSpPr>
            <p:spPr>
              <a:xfrm>
                <a:off x="-5203395" y="-9197004"/>
                <a:ext cx="121271" cy="56638"/>
              </a:xfrm>
              <a:custGeom>
                <a:avLst/>
                <a:gdLst>
                  <a:gd name="csX0" fmla="*/ 14036 w 121271"/>
                  <a:gd name="csY0" fmla="*/ 2128 h 56638"/>
                  <a:gd name="csX1" fmla="*/ 120612 w 121271"/>
                  <a:gd name="csY1" fmla="*/ 42955 h 56638"/>
                  <a:gd name="csX2" fmla="*/ 67160 w 121271"/>
                  <a:gd name="csY2" fmla="*/ 47602 h 56638"/>
                  <a:gd name="csX3" fmla="*/ 7564 w 121271"/>
                  <a:gd name="csY3" fmla="*/ 36648 h 56638"/>
                  <a:gd name="csX4" fmla="*/ 13870 w 121271"/>
                  <a:gd name="csY4" fmla="*/ 2128 h 56638"/>
                </a:gdLst>
                <a:ahLst/>
                <a:cxnLst>
                  <a:cxn ang="0">
                    <a:pos x="csX0" y="csY0"/>
                  </a:cxn>
                  <a:cxn ang="0">
                    <a:pos x="csX1" y="csY1"/>
                  </a:cxn>
                  <a:cxn ang="0">
                    <a:pos x="csX2" y="csY2"/>
                  </a:cxn>
                  <a:cxn ang="0">
                    <a:pos x="csX3" y="csY3"/>
                  </a:cxn>
                  <a:cxn ang="0">
                    <a:pos x="csX4" y="csY4"/>
                  </a:cxn>
                </a:cxnLst>
                <a:rect l="l" t="t" r="r" b="b"/>
                <a:pathLst>
                  <a:path w="121271" h="56638">
                    <a:moveTo>
                      <a:pt x="14036" y="2128"/>
                    </a:moveTo>
                    <a:cubicBezTo>
                      <a:pt x="38276" y="-5008"/>
                      <a:pt x="129905" y="5116"/>
                      <a:pt x="120612" y="42955"/>
                    </a:cubicBezTo>
                    <a:cubicBezTo>
                      <a:pt x="114136" y="69508"/>
                      <a:pt x="80935" y="49593"/>
                      <a:pt x="67160" y="47602"/>
                    </a:cubicBezTo>
                    <a:cubicBezTo>
                      <a:pt x="49230" y="45112"/>
                      <a:pt x="21838" y="49261"/>
                      <a:pt x="7564" y="36648"/>
                    </a:cubicBezTo>
                    <a:cubicBezTo>
                      <a:pt x="-4886" y="25695"/>
                      <a:pt x="-1401" y="6609"/>
                      <a:pt x="13870" y="2128"/>
                    </a:cubicBezTo>
                    <a:close/>
                  </a:path>
                </a:pathLst>
              </a:custGeom>
              <a:solidFill>
                <a:srgbClr val="090B0B"/>
              </a:solidFill>
              <a:ln w="16598" cap="flat">
                <a:noFill/>
                <a:prstDash val="solid"/>
                <a:miter/>
              </a:ln>
            </p:spPr>
            <p:txBody>
              <a:bodyPr/>
              <a:lstStyle/>
              <a:p>
                <a:endParaRPr lang="fr-FR"/>
              </a:p>
            </p:txBody>
          </p:sp>
          <p:sp>
            <p:nvSpPr>
              <p:cNvPr id="78" name="Forme libre 77">
                <a:extLst>
                  <a:ext uri="{FF2B5EF4-FFF2-40B4-BE49-F238E27FC236}">
                    <a16:creationId xmlns:a16="http://schemas.microsoft.com/office/drawing/2014/main" id="{853075B8-F552-9957-7D4C-5E31F22B0DE4}"/>
                  </a:ext>
                </a:extLst>
              </p:cNvPr>
              <p:cNvSpPr/>
              <p:nvPr/>
            </p:nvSpPr>
            <p:spPr>
              <a:xfrm>
                <a:off x="-5123039" y="-9070298"/>
                <a:ext cx="70179" cy="91437"/>
              </a:xfrm>
              <a:custGeom>
                <a:avLst/>
                <a:gdLst>
                  <a:gd name="csX0" fmla="*/ 44572 w 70179"/>
                  <a:gd name="csY0" fmla="*/ 6862 h 91437"/>
                  <a:gd name="csX1" fmla="*/ 53205 w 70179"/>
                  <a:gd name="csY1" fmla="*/ 91170 h 91437"/>
                  <a:gd name="csX2" fmla="*/ 10707 w 70179"/>
                  <a:gd name="csY2" fmla="*/ 2713 h 91437"/>
                  <a:gd name="csX3" fmla="*/ 44572 w 70179"/>
                  <a:gd name="csY3" fmla="*/ 6862 h 91437"/>
                </a:gdLst>
                <a:ahLst/>
                <a:cxnLst>
                  <a:cxn ang="0">
                    <a:pos x="csX0" y="csY0"/>
                  </a:cxn>
                  <a:cxn ang="0">
                    <a:pos x="csX1" y="csY1"/>
                  </a:cxn>
                  <a:cxn ang="0">
                    <a:pos x="csX2" y="csY2"/>
                  </a:cxn>
                  <a:cxn ang="0">
                    <a:pos x="csX3" y="csY3"/>
                  </a:cxn>
                </a:cxnLst>
                <a:rect l="l" t="t" r="r" b="b"/>
                <a:pathLst>
                  <a:path w="70179" h="91437">
                    <a:moveTo>
                      <a:pt x="44572" y="6862"/>
                    </a:moveTo>
                    <a:cubicBezTo>
                      <a:pt x="59843" y="19475"/>
                      <a:pt x="88728" y="86358"/>
                      <a:pt x="53205" y="91170"/>
                    </a:cubicBezTo>
                    <a:cubicBezTo>
                      <a:pt x="13362" y="96647"/>
                      <a:pt x="-17018" y="16322"/>
                      <a:pt x="10707" y="2713"/>
                    </a:cubicBezTo>
                    <a:cubicBezTo>
                      <a:pt x="20665" y="-2265"/>
                      <a:pt x="36106" y="-108"/>
                      <a:pt x="44572" y="6862"/>
                    </a:cubicBezTo>
                    <a:close/>
                  </a:path>
                </a:pathLst>
              </a:custGeom>
              <a:solidFill>
                <a:srgbClr val="090B0B"/>
              </a:solidFill>
              <a:ln w="16598" cap="flat">
                <a:noFill/>
                <a:prstDash val="solid"/>
                <a:miter/>
              </a:ln>
            </p:spPr>
            <p:txBody>
              <a:bodyPr/>
              <a:lstStyle/>
              <a:p>
                <a:endParaRPr lang="fr-FR"/>
              </a:p>
            </p:txBody>
          </p:sp>
        </p:grpSp>
      </p:grpSp>
      <p:sp>
        <p:nvSpPr>
          <p:cNvPr id="2" name="Title 1">
            <a:extLst>
              <a:ext uri="{FF2B5EF4-FFF2-40B4-BE49-F238E27FC236}">
                <a16:creationId xmlns:a16="http://schemas.microsoft.com/office/drawing/2014/main" id="{EF912E2A-34E1-EFE6-44CF-F08C921098F1}"/>
              </a:ext>
            </a:extLst>
          </p:cNvPr>
          <p:cNvSpPr>
            <a:spLocks noGrp="1"/>
          </p:cNvSpPr>
          <p:nvPr>
            <p:ph type="title"/>
          </p:nvPr>
        </p:nvSpPr>
        <p:spPr/>
        <p:txBody>
          <a:bodyPr/>
          <a:lstStyle/>
          <a:p>
            <a:r>
              <a:rPr lang="en-US" dirty="0"/>
              <a:t>Pointing Manager Doodle Sticker – Slide Template</a:t>
            </a:r>
          </a:p>
        </p:txBody>
      </p:sp>
      <p:grpSp>
        <p:nvGrpSpPr>
          <p:cNvPr id="3" name="Group 2">
            <a:extLst>
              <a:ext uri="{FF2B5EF4-FFF2-40B4-BE49-F238E27FC236}">
                <a16:creationId xmlns:a16="http://schemas.microsoft.com/office/drawing/2014/main" id="{4A5D93B3-C9FE-F434-CC1D-BE6A0E5730D1}"/>
              </a:ext>
            </a:extLst>
          </p:cNvPr>
          <p:cNvGrpSpPr/>
          <p:nvPr/>
        </p:nvGrpSpPr>
        <p:grpSpPr>
          <a:xfrm>
            <a:off x="6731103" y="1963160"/>
            <a:ext cx="4651197" cy="3044479"/>
            <a:chOff x="332936" y="2504656"/>
            <a:chExt cx="2926080" cy="3044479"/>
          </a:xfrm>
        </p:grpSpPr>
        <p:sp>
          <p:nvSpPr>
            <p:cNvPr id="5" name="TextBox 3">
              <a:extLst>
                <a:ext uri="{FF2B5EF4-FFF2-40B4-BE49-F238E27FC236}">
                  <a16:creationId xmlns:a16="http://schemas.microsoft.com/office/drawing/2014/main" id="{A005A859-BF1B-8056-BF71-337230DDF938}"/>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5"/>
                  </a:solidFill>
                </a:rPr>
                <a:t>Lorem Ipsum</a:t>
              </a:r>
            </a:p>
          </p:txBody>
        </p:sp>
        <p:sp>
          <p:nvSpPr>
            <p:cNvPr id="6" name="TextBox 4">
              <a:extLst>
                <a:ext uri="{FF2B5EF4-FFF2-40B4-BE49-F238E27FC236}">
                  <a16:creationId xmlns:a16="http://schemas.microsoft.com/office/drawing/2014/main" id="{6DA98443-D1EC-7BB6-26AF-91BE68288F34}"/>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885222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9558</TotalTime>
  <Words>232</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Pointing Manager Doodle Sticker – Slide Template</vt:lpstr>
      <vt:lpstr>Pointing Manager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Pointing Manager Doodle Sticker</dc:title>
  <dc:creator>PresentationGO.com</dc:creator>
  <dc:description>© Copyright PresentationGO.com - Do not distribute or sale without written permission.</dc:description>
  <cp:lastModifiedBy>Christophe Barroche</cp:lastModifiedBy>
  <cp:revision>68</cp:revision>
  <dcterms:created xsi:type="dcterms:W3CDTF">2014-11-26T05:14:11Z</dcterms:created>
  <dcterms:modified xsi:type="dcterms:W3CDTF">2025-12-15T18:46:36Z</dcterms:modified>
  <cp:category>Graphics &amp; Metaphors</cp:category>
</cp:coreProperties>
</file>